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</p:sldMasterIdLst>
  <p:notesMasterIdLst>
    <p:notesMasterId r:id="rId54"/>
  </p:notesMasterIdLst>
  <p:sldIdLst>
    <p:sldId id="386" r:id="rId3"/>
    <p:sldId id="394" r:id="rId4"/>
    <p:sldId id="389" r:id="rId5"/>
    <p:sldId id="268" r:id="rId6"/>
    <p:sldId id="403" r:id="rId7"/>
    <p:sldId id="256" r:id="rId8"/>
    <p:sldId id="392" r:id="rId9"/>
    <p:sldId id="269" r:id="rId10"/>
    <p:sldId id="260" r:id="rId11"/>
    <p:sldId id="270" r:id="rId12"/>
    <p:sldId id="395" r:id="rId13"/>
    <p:sldId id="271" r:id="rId14"/>
    <p:sldId id="396" r:id="rId15"/>
    <p:sldId id="272" r:id="rId16"/>
    <p:sldId id="398" r:id="rId17"/>
    <p:sldId id="273" r:id="rId18"/>
    <p:sldId id="397" r:id="rId19"/>
    <p:sldId id="274" r:id="rId20"/>
    <p:sldId id="400" r:id="rId21"/>
    <p:sldId id="419" r:id="rId22"/>
    <p:sldId id="324" r:id="rId23"/>
    <p:sldId id="410" r:id="rId24"/>
    <p:sldId id="275" r:id="rId25"/>
    <p:sldId id="401" r:id="rId26"/>
    <p:sldId id="351" r:id="rId27"/>
    <p:sldId id="276" r:id="rId28"/>
    <p:sldId id="411" r:id="rId29"/>
    <p:sldId id="407" r:id="rId30"/>
    <p:sldId id="277" r:id="rId31"/>
    <p:sldId id="323" r:id="rId32"/>
    <p:sldId id="406" r:id="rId33"/>
    <p:sldId id="408" r:id="rId34"/>
    <p:sldId id="412" r:id="rId35"/>
    <p:sldId id="402" r:id="rId36"/>
    <p:sldId id="409" r:id="rId37"/>
    <p:sldId id="413" r:id="rId38"/>
    <p:sldId id="418" r:id="rId39"/>
    <p:sldId id="414" r:id="rId40"/>
    <p:sldId id="316" r:id="rId41"/>
    <p:sldId id="318" r:id="rId42"/>
    <p:sldId id="330" r:id="rId43"/>
    <p:sldId id="420" r:id="rId44"/>
    <p:sldId id="286" r:id="rId45"/>
    <p:sldId id="1748" r:id="rId46"/>
    <p:sldId id="368" r:id="rId47"/>
    <p:sldId id="370" r:id="rId48"/>
    <p:sldId id="369" r:id="rId49"/>
    <p:sldId id="292" r:id="rId50"/>
    <p:sldId id="287" r:id="rId51"/>
    <p:sldId id="294" r:id="rId52"/>
    <p:sldId id="306" r:id="rId53"/>
  </p:sldIdLst>
  <p:sldSz cx="12192000" cy="6858000"/>
  <p:notesSz cx="6858000" cy="9144000"/>
  <p:custDataLst>
    <p:tags r:id="rId5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C9CA"/>
    <a:srgbClr val="D0CECE"/>
    <a:srgbClr val="85C2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816" y="66"/>
      </p:cViewPr>
      <p:guideLst>
        <p:guide orient="horz" pos="24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DF-4A71-8DBE-EF4430366E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DF-4A71-8DBE-EF4430366E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DF-4A71-8DBE-EF4430366E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ADF-4A71-8DBE-EF4430366E00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ADF-4A71-8DBE-EF4430366E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722923338413239E-2"/>
          <c:y val="3.3120863139629364E-2"/>
          <c:w val="0.9252769947052002"/>
          <c:h val="0.870051980018615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val>
            <c:numRef>
              <c:f>Sheet1!$B$2:$F$2</c:f>
              <c:numCache>
                <c:formatCode>General</c:formatCode>
                <c:ptCount val="5"/>
                <c:pt idx="0">
                  <c:v>27</c:v>
                </c:pt>
                <c:pt idx="1">
                  <c:v>36</c:v>
                </c:pt>
                <c:pt idx="2">
                  <c:v>73</c:v>
                </c:pt>
                <c:pt idx="3">
                  <c:v>113</c:v>
                </c:pt>
                <c:pt idx="4">
                  <c:v>146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Sheet1!$B$1:$F$1</c15:sqref>
                        </c15:formulaRef>
                      </c:ext>
                    </c:extLst>
                    <c:strCache>
                      <c:ptCount val="5"/>
                      <c:pt idx="0">
                        <c:v>April</c:v>
                      </c:pt>
                      <c:pt idx="1">
                        <c:v>May</c:v>
                      </c:pt>
                      <c:pt idx="2">
                        <c:v>June</c:v>
                      </c:pt>
                      <c:pt idx="3">
                        <c:v>July</c:v>
                      </c:pt>
                      <c:pt idx="4">
                        <c:v>August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2CE-4C2D-95EA-993FCA2A6983}"/>
            </c:ext>
          </c:extLst>
        </c:ser>
        <c:ser>
          <c:idx val="1"/>
          <c:order val="1"/>
          <c:spPr>
            <a:solidFill>
              <a:srgbClr val="03C9CA"/>
            </a:solidFill>
            <a:ln>
              <a:solidFill>
                <a:schemeClr val="bg2"/>
              </a:solidFill>
            </a:ln>
            <a:effectLst/>
          </c:spPr>
          <c:invertIfNegative val="0"/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43</c:v>
                </c:pt>
                <c:pt idx="2">
                  <c:v>92</c:v>
                </c:pt>
                <c:pt idx="3">
                  <c:v>48</c:v>
                </c:pt>
                <c:pt idx="4">
                  <c:v>56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Region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Sheet1!$B$1:$F$1</c15:sqref>
                        </c15:formulaRef>
                      </c:ext>
                    </c:extLst>
                    <c:strCache>
                      <c:ptCount val="5"/>
                      <c:pt idx="0">
                        <c:v>April</c:v>
                      </c:pt>
                      <c:pt idx="1">
                        <c:v>May</c:v>
                      </c:pt>
                      <c:pt idx="2">
                        <c:v>June</c:v>
                      </c:pt>
                      <c:pt idx="3">
                        <c:v>July</c:v>
                      </c:pt>
                      <c:pt idx="4">
                        <c:v>August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72CE-4C2D-95EA-993FCA2A6983}"/>
            </c:ext>
          </c:extLst>
        </c:ser>
        <c:ser>
          <c:idx val="2"/>
          <c:order val="2"/>
          <c:spPr>
            <a:solidFill>
              <a:schemeClr val="bg1">
                <a:lumMod val="75000"/>
              </a:schemeClr>
            </a:solidFill>
            <a:ln>
              <a:solidFill>
                <a:schemeClr val="bg2"/>
              </a:solidFill>
            </a:ln>
            <a:effectLst/>
          </c:spPr>
          <c:invertIfNegative val="0"/>
          <c:val>
            <c:numRef>
              <c:f>Sheet1!$B$4:$F$4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16</c:v>
                </c:pt>
                <c:pt idx="3">
                  <c:v>18</c:v>
                </c:pt>
                <c:pt idx="4">
                  <c:v>25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Region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Sheet1!$B$1:$F$1</c15:sqref>
                        </c15:formulaRef>
                      </c:ext>
                    </c:extLst>
                    <c:strCache>
                      <c:ptCount val="5"/>
                      <c:pt idx="0">
                        <c:v>April</c:v>
                      </c:pt>
                      <c:pt idx="1">
                        <c:v>May</c:v>
                      </c:pt>
                      <c:pt idx="2">
                        <c:v>June</c:v>
                      </c:pt>
                      <c:pt idx="3">
                        <c:v>July</c:v>
                      </c:pt>
                      <c:pt idx="4">
                        <c:v>August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72CE-4C2D-95EA-993FCA2A6983}"/>
            </c:ext>
          </c:extLst>
        </c:ser>
        <c:ser>
          <c:idx val="3"/>
          <c:order val="3"/>
          <c:spPr>
            <a:solidFill>
              <a:srgbClr val="03C9CA"/>
            </a:solidFill>
            <a:ln>
              <a:solidFill>
                <a:schemeClr val="bg2"/>
              </a:solidFill>
            </a:ln>
            <a:effectLst/>
          </c:spPr>
          <c:invertIfNegative val="0"/>
          <c:val>
            <c:numRef>
              <c:f>Sheet1!$B$5:$F$5</c:f>
              <c:numCache>
                <c:formatCode>General</c:formatCode>
                <c:ptCount val="5"/>
                <c:pt idx="0">
                  <c:v>25</c:v>
                </c:pt>
                <c:pt idx="1">
                  <c:v>20</c:v>
                </c:pt>
                <c:pt idx="2">
                  <c:v>35</c:v>
                </c:pt>
                <c:pt idx="3">
                  <c:v>25</c:v>
                </c:pt>
                <c:pt idx="4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Region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Sheet1!$B$1:$F$1</c15:sqref>
                        </c15:formulaRef>
                      </c:ext>
                    </c:extLst>
                    <c:strCache>
                      <c:ptCount val="5"/>
                      <c:pt idx="0">
                        <c:v>April</c:v>
                      </c:pt>
                      <c:pt idx="1">
                        <c:v>May</c:v>
                      </c:pt>
                      <c:pt idx="2">
                        <c:v>June</c:v>
                      </c:pt>
                      <c:pt idx="3">
                        <c:v>July</c:v>
                      </c:pt>
                      <c:pt idx="4">
                        <c:v>August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72CE-4C2D-95EA-993FCA2A69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91291552"/>
        <c:axId val="191294272"/>
      </c:barChart>
      <c:catAx>
        <c:axId val="191291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 smtId="4294967295">
                <a:solidFill>
                  <a:schemeClr val="tx2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191294272"/>
        <c:crosses val="autoZero"/>
        <c:auto val="0"/>
        <c:lblAlgn val="ctr"/>
        <c:lblOffset val="100"/>
        <c:noMultiLvlLbl val="1"/>
      </c:catAx>
      <c:valAx>
        <c:axId val="191294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 smtId="4294967295">
                <a:solidFill>
                  <a:schemeClr val="tx2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pPr>
            <a:endParaRPr lang="en-US"/>
          </a:p>
        </c:txPr>
        <c:crossAx val="191291552"/>
        <c:crosses val="autoZero"/>
        <c:crossBetween val="between"/>
        <c:majorUnit val="40"/>
        <c:minorUnit val="20"/>
      </c:valAx>
      <c:spPr>
        <a:noFill/>
        <a:ln>
          <a:solidFill>
            <a:schemeClr val="bg2"/>
          </a:solidFill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800" smtId="4294967295">
          <a:solidFill>
            <a:schemeClr val="tx2"/>
          </a:solidFill>
          <a:latin typeface="Garamond" panose="02020404030301010803" pitchFamily="18" charset="0"/>
          <a:ea typeface="Lato" panose="020F0502020204030203" pitchFamily="34" charset="0"/>
          <a:cs typeface="Lato" panose="020F0502020204030203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03C9CA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20</c:v>
                </c:pt>
                <c:pt idx="3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3898-4CC8-B25D-BED9881EE225}"/>
            </c:ext>
          </c:extLst>
        </c:ser>
        <c:ser>
          <c:idx val="1"/>
          <c:order val="1"/>
          <c:spPr>
            <a:solidFill>
              <a:srgbClr val="D0CECE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3898-4CC8-B25D-BED9881EE225}"/>
            </c:ext>
          </c:extLst>
        </c:ser>
        <c:ser>
          <c:idx val="2"/>
          <c:order val="2"/>
          <c:spPr>
            <a:solidFill>
              <a:srgbClr val="03C9CA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15</c:v>
                </c:pt>
                <c:pt idx="1">
                  <c:v>10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3898-4CC8-B25D-BED9881EE225}"/>
            </c:ext>
          </c:extLst>
        </c:ser>
        <c:ser>
          <c:idx val="3"/>
          <c:order val="3"/>
          <c:spPr>
            <a:solidFill>
              <a:schemeClr val="bg1">
                <a:lumMod val="95000"/>
              </a:schemeClr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15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3898-4CC8-B25D-BED9881EE2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2895104"/>
        <c:axId val="222896896"/>
      </c:barChart>
      <c:catAx>
        <c:axId val="2228951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222896896"/>
        <c:crosses val="autoZero"/>
        <c:auto val="0"/>
        <c:lblAlgn val="ctr"/>
        <c:lblOffset val="100"/>
        <c:noMultiLvlLbl val="0"/>
      </c:catAx>
      <c:valAx>
        <c:axId val="222896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222895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03C9CA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42BA-4D1F-B629-5F4CC04BC42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2BA-4D1F-B629-5F4CC04BC422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4-42BA-4D1F-B629-5F4CC04BC422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2BA-4D1F-B629-5F4CC04BC422}"/>
              </c:ext>
            </c:extLst>
          </c:dPt>
          <c:dPt>
            <c:idx val="4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8-42BA-4D1F-B629-5F4CC04BC422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42BA-4D1F-B629-5F4CC04BC422}"/>
              </c:ext>
            </c:extLst>
          </c:dPt>
          <c:val>
            <c:numRef>
              <c:f>Sheet1!$B$2:$B$7</c:f>
              <c:numCache>
                <c:formatCode>General</c:formatCode>
                <c:ptCount val="6"/>
                <c:pt idx="0">
                  <c:v>55</c:v>
                </c:pt>
                <c:pt idx="1">
                  <c:v>90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Sheet1!$A$2:$A$7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B-42BA-4D1F-B629-5F4CC04BC4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100"/>
        <c:axId val="185940224"/>
        <c:axId val="187105664"/>
      </c:barChart>
      <c:catAx>
        <c:axId val="1859402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7105664"/>
        <c:crosses val="autoZero"/>
        <c:auto val="0"/>
        <c:lblAlgn val="ctr"/>
        <c:lblOffset val="100"/>
        <c:noMultiLvlLbl val="0"/>
      </c:catAx>
      <c:valAx>
        <c:axId val="1871056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59402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>
              <a:solidFill>
                <a:schemeClr val="accent5"/>
              </a:solidFill>
            </a:ln>
          </c:spPr>
          <c:marker>
            <c:symbol val="circle"/>
            <c:size val="5"/>
            <c:spPr>
              <a:solidFill>
                <a:schemeClr val="accent5"/>
              </a:solidFill>
              <a:ln>
                <a:solidFill>
                  <a:schemeClr val="accent5"/>
                </a:solidFill>
              </a:ln>
            </c:spPr>
          </c:marker>
          <c:val>
            <c:numRef>
              <c:f>Sheet1!$B$2:$B$10</c:f>
              <c:numCache>
                <c:formatCode>General</c:formatCode>
                <c:ptCount val="9"/>
                <c:pt idx="0">
                  <c:v>10</c:v>
                </c:pt>
                <c:pt idx="1">
                  <c:v>85</c:v>
                </c:pt>
                <c:pt idx="2">
                  <c:v>40</c:v>
                </c:pt>
                <c:pt idx="3">
                  <c:v>60</c:v>
                </c:pt>
                <c:pt idx="4">
                  <c:v>25</c:v>
                </c:pt>
                <c:pt idx="5">
                  <c:v>75</c:v>
                </c:pt>
                <c:pt idx="6">
                  <c:v>15</c:v>
                </c:pt>
                <c:pt idx="7">
                  <c:v>45</c:v>
                </c:pt>
                <c:pt idx="8">
                  <c:v>20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Sheet1!$A$2:$A$10</c15:sqref>
                        </c15:formulaRef>
                      </c:ext>
                    </c:extLst>
                    <c:strCache>
                      <c:ptCount val="9"/>
                      <c:pt idx="0">
                        <c:v>Item 1</c:v>
                      </c:pt>
                      <c:pt idx="1">
                        <c:v>Item 2</c:v>
                      </c:pt>
                      <c:pt idx="2">
                        <c:v>Item 3</c:v>
                      </c:pt>
                      <c:pt idx="3">
                        <c:v>Item 4</c:v>
                      </c:pt>
                      <c:pt idx="4">
                        <c:v>Item 5</c:v>
                      </c:pt>
                      <c:pt idx="5">
                        <c:v>Item 6</c:v>
                      </c:pt>
                      <c:pt idx="6">
                        <c:v>Item 7</c:v>
                      </c:pt>
                      <c:pt idx="7">
                        <c:v>Item 8</c:v>
                      </c:pt>
                      <c:pt idx="8">
                        <c:v>Item 9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046-4041-BBC3-65077A1B2F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12064"/>
        <c:axId val="60713984"/>
      </c:lineChart>
      <c:catAx>
        <c:axId val="60712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60713984"/>
        <c:crosses val="autoZero"/>
        <c:auto val="0"/>
        <c:lblAlgn val="ctr"/>
        <c:lblOffset val="100"/>
        <c:noMultiLvlLbl val="0"/>
      </c:catAx>
      <c:valAx>
        <c:axId val="60713984"/>
        <c:scaling>
          <c:orientation val="minMax"/>
          <c:max val="1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en-US"/>
          </a:p>
        </c:txPr>
        <c:crossAx val="607120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915262222E-2"/>
          <c:y val="2.5279833003878593E-2"/>
          <c:w val="0.92360061407089233"/>
          <c:h val="0.9656249880790710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D0CECE"/>
              </a:solidFill>
            </c:spPr>
            <c:extLst>
              <c:ext xmlns:c16="http://schemas.microsoft.com/office/drawing/2014/chart" uri="{C3380CC4-5D6E-409C-BE32-E72D297353CC}">
                <c16:uniqueId val="{00000001-D1B2-44C1-AED6-B6E83954218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D1B2-44C1-AED6-B6E839542187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D1B2-44C1-AED6-B6E8395421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53303915262222E-2"/>
          <c:y val="1.8749967217445374E-2"/>
          <c:w val="0.92360061407089233"/>
          <c:h val="0.96562498807907104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03C9CA"/>
              </a:solidFill>
            </c:spPr>
            <c:extLst>
              <c:ext xmlns:c16="http://schemas.microsoft.com/office/drawing/2014/chart" uri="{C3380CC4-5D6E-409C-BE32-E72D297353CC}">
                <c16:uniqueId val="{00000001-16C1-4E88-8EC9-0A4A32BC4F2D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6C1-4E88-8EC9-0A4A32BC4F2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6C1-4E88-8EC9-0A4A32BC4F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09698224067688E-2"/>
          <c:y val="8.0416947603225708E-3"/>
          <c:w val="0.88385224342346191"/>
          <c:h val="0.8855619430541992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D0CECE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105-4BE9-B56D-A303A89D9DD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105-4BE9-B56D-A303A89D9DD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105-4BE9-B56D-A303A89D9DD8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60</c:v>
                </c:pt>
                <c:pt idx="2">
                  <c:v>80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Option  A</c:v>
                      </c:pt>
                      <c:pt idx="1">
                        <c:v>Option  B</c:v>
                      </c:pt>
                      <c:pt idx="2">
                        <c:v>Option  C</c:v>
                      </c:pt>
                      <c:pt idx="3">
                        <c:v>Option  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B105-4BE9-B56D-A303A89D9D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5737344"/>
        <c:axId val="375776000"/>
      </c:barChart>
      <c:catAx>
        <c:axId val="375737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375776000"/>
        <c:crosses val="autoZero"/>
        <c:auto val="0"/>
        <c:lblAlgn val="ctr"/>
        <c:lblOffset val="100"/>
        <c:noMultiLvlLbl val="0"/>
      </c:catAx>
      <c:valAx>
        <c:axId val="375776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573734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09698224067688E-2"/>
          <c:y val="8.0416947603225708E-3"/>
          <c:w val="0.88385224342346191"/>
          <c:h val="0.8855619430541992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03C9CA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C0E-458E-9B79-29361C4A57E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C0E-458E-9B79-29361C4A57E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BC0E-458E-9B79-29361C4A57E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70</c:v>
                </c:pt>
                <c:pt idx="2">
                  <c:v>50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Option  A</c:v>
                      </c:pt>
                      <c:pt idx="1">
                        <c:v>Option  B</c:v>
                      </c:pt>
                      <c:pt idx="2">
                        <c:v>Option  C</c:v>
                      </c:pt>
                      <c:pt idx="3">
                        <c:v>Option  D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BC0E-458E-9B79-29361C4A57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5737344"/>
        <c:axId val="375776000"/>
      </c:barChart>
      <c:catAx>
        <c:axId val="375737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smtId="4294967295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375776000"/>
        <c:crosses val="autoZero"/>
        <c:auto val="0"/>
        <c:lblAlgn val="ctr"/>
        <c:lblOffset val="100"/>
        <c:noMultiLvlLbl val="0"/>
      </c:catAx>
      <c:valAx>
        <c:axId val="375776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573734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t>2/26/2024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39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97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118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11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49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45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g6bad74673c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Google Shape;1779;g6bad74673c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151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5063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0" name="Google Shape;2890;g1dc76be1f4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1" name="Google Shape;2891;g1dc76be1f4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1218ef2ce03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0" name="Google Shape;1340;g1218ef2ce03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149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g6bad74673c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Google Shape;1779;g6bad74673c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54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1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30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94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045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858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973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alphaModFix amt="3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026500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Our Team LAYOUT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E935CE68-3D54-4452-B26E-2FE370F30D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9053" y="1868410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2187981D-D41E-4EBD-ABD9-6292E030A6C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45343" y="1868410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C32D4CEB-44E3-4023-9D14-C480D46C7F8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71633" y="1868410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29CC7372-8728-4F82-BF14-4D072461BC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97922" y="1868410"/>
            <a:ext cx="1872000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lIns="144000" tIns="0"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141101" cy="417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6281560" y="0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281560" y="2160786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 b="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25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9305596" y="-4215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26" name="Picture Placeholder 10"/>
          <p:cNvSpPr>
            <a:spLocks noGrp="1"/>
          </p:cNvSpPr>
          <p:nvPr>
            <p:ph type="pic" sz="quarter" idx="15" hasCustomPrompt="1"/>
          </p:nvPr>
        </p:nvSpPr>
        <p:spPr>
          <a:xfrm>
            <a:off x="9305596" y="2156571"/>
            <a:ext cx="2880000" cy="2016000"/>
          </a:xfrm>
          <a:prstGeom prst="rect">
            <a:avLst/>
          </a:prstGeom>
          <a:solidFill>
            <a:srgbClr val="BEBFBF">
              <a:alpha val="30000"/>
            </a:srgbClr>
          </a:solidFill>
        </p:spPr>
        <p:txBody>
          <a:bodyPr tIns="28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200" b="0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Insert Your Image</a:t>
            </a:r>
            <a:endParaRPr lang="ko-KR" altLang="en-US"/>
          </a:p>
          <a:p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0" y="4302000"/>
            <a:ext cx="12192000" cy="2556000"/>
          </a:xfrm>
          <a:prstGeom prst="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6957333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2BCE3-7779-988D-1B49-554387E7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57A3D8-5B0E-B605-C596-38EDDBCA4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3382C-0C18-3AFF-6FCD-EB724CC39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4E37-984F-4C9B-BC1A-D019B87E5507}" type="datetimeFigureOut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F83EF-6758-FEB3-6D2E-86BAFAE2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5166F-A1B6-EDE8-12D3-1458E2C1C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7B51D-9203-4EAA-AECB-3D1BA2051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92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B139CA3-0151-D07B-B613-4ADFC66ADB7C}"/>
              </a:ext>
            </a:extLst>
          </p:cNvPr>
          <p:cNvSpPr/>
          <p:nvPr userDrawn="1"/>
        </p:nvSpPr>
        <p:spPr>
          <a:xfrm>
            <a:off x="364805" y="289768"/>
            <a:ext cx="9388795" cy="831274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22BD6E6-3898-FE34-3A66-DDA29A1491C9}"/>
              </a:ext>
            </a:extLst>
          </p:cNvPr>
          <p:cNvGrpSpPr/>
          <p:nvPr userDrawn="1"/>
        </p:nvGrpSpPr>
        <p:grpSpPr>
          <a:xfrm>
            <a:off x="-1591" y="6386114"/>
            <a:ext cx="12193591" cy="520292"/>
            <a:chOff x="-1591" y="4831406"/>
            <a:chExt cx="9145463" cy="320322"/>
          </a:xfrm>
        </p:grpSpPr>
        <p:cxnSp>
          <p:nvCxnSpPr>
            <p:cNvPr id="5" name="Straight Connector 7">
              <a:extLst>
                <a:ext uri="{FF2B5EF4-FFF2-40B4-BE49-F238E27FC236}">
                  <a16:creationId xmlns:a16="http://schemas.microsoft.com/office/drawing/2014/main" id="{E5AA71D9-472A-775C-621A-16E75DA6A0DD}"/>
                </a:ext>
              </a:extLst>
            </p:cNvPr>
            <p:cNvCxnSpPr/>
            <p:nvPr/>
          </p:nvCxnSpPr>
          <p:spPr>
            <a:xfrm>
              <a:off x="-1591" y="4831406"/>
              <a:ext cx="9145462" cy="0"/>
            </a:xfrm>
            <a:prstGeom prst="straightConnector1">
              <a:avLst/>
            </a:prstGeom>
            <a:noFill/>
            <a:ln w="25402" cap="flat">
              <a:solidFill>
                <a:schemeClr val="bg1">
                  <a:lumMod val="65000"/>
                </a:schemeClr>
              </a:solidFill>
              <a:prstDash val="solid"/>
            </a:ln>
          </p:spPr>
        </p:cxnSp>
        <p:sp>
          <p:nvSpPr>
            <p:cNvPr id="6" name="Rectangle 8">
              <a:extLst>
                <a:ext uri="{FF2B5EF4-FFF2-40B4-BE49-F238E27FC236}">
                  <a16:creationId xmlns:a16="http://schemas.microsoft.com/office/drawing/2014/main" id="{FC7F7D2C-CFBD-8C06-3C4A-EF0B7445B978}"/>
                </a:ext>
              </a:extLst>
            </p:cNvPr>
            <p:cNvSpPr/>
            <p:nvPr/>
          </p:nvSpPr>
          <p:spPr>
            <a:xfrm>
              <a:off x="-1591" y="4871950"/>
              <a:ext cx="9145463" cy="279778"/>
            </a:xfrm>
            <a:prstGeom prst="rect">
              <a:avLst/>
            </a:prstGeom>
            <a:solidFill>
              <a:srgbClr val="03C9C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  <p:sp>
        <p:nvSpPr>
          <p:cNvPr id="7" name="Rectangle 5">
            <a:extLst>
              <a:ext uri="{FF2B5EF4-FFF2-40B4-BE49-F238E27FC236}">
                <a16:creationId xmlns:a16="http://schemas.microsoft.com/office/drawing/2014/main" id="{E096E006-93FD-1F90-5BF3-F50EE253CB58}"/>
              </a:ext>
            </a:extLst>
          </p:cNvPr>
          <p:cNvSpPr/>
          <p:nvPr userDrawn="1"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6F3EF20B-FD6A-8547-7FBF-9A46AF9BCCFA}"/>
              </a:ext>
            </a:extLst>
          </p:cNvPr>
          <p:cNvSpPr/>
          <p:nvPr/>
        </p:nvSpPr>
        <p:spPr>
          <a:xfrm>
            <a:off x="10558705" y="68560"/>
            <a:ext cx="1268490" cy="12684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02"/>
              <a:gd name="f7" fmla="val 1203"/>
              <a:gd name="f8" fmla="val 596"/>
              <a:gd name="f9" fmla="val 3"/>
              <a:gd name="f10" fmla="val 269"/>
              <a:gd name="f11" fmla="val 5"/>
              <a:gd name="f12" fmla="val 273"/>
              <a:gd name="f13" fmla="val 1"/>
              <a:gd name="f14" fmla="val 603"/>
              <a:gd name="f15" fmla="val 934"/>
              <a:gd name="f16" fmla="val 270"/>
              <a:gd name="f17" fmla="val 601"/>
              <a:gd name="f18" fmla="val 933"/>
              <a:gd name="f19" fmla="val 1201"/>
              <a:gd name="f20" fmla="val 602"/>
              <a:gd name="f21" fmla="val 271"/>
              <a:gd name="f22" fmla="val 930"/>
              <a:gd name="f23" fmla="val 1105"/>
              <a:gd name="f24" fmla="val 324"/>
              <a:gd name="f25" fmla="val 1104"/>
              <a:gd name="f26" fmla="val 99"/>
              <a:gd name="f27" fmla="val 879"/>
              <a:gd name="f28" fmla="val 100"/>
              <a:gd name="f29" fmla="val 325"/>
              <a:gd name="f30" fmla="val 101"/>
              <a:gd name="f31" fmla="val 1103"/>
              <a:gd name="f32" fmla="val 326"/>
              <a:gd name="f33" fmla="val 880"/>
              <a:gd name="f34" fmla="val 878"/>
              <a:gd name="f35" fmla="+- 0 0 -90"/>
              <a:gd name="f36" fmla="*/ f3 1 1202"/>
              <a:gd name="f37" fmla="*/ f4 1 1203"/>
              <a:gd name="f38" fmla="val f5"/>
              <a:gd name="f39" fmla="val f6"/>
              <a:gd name="f40" fmla="val f7"/>
              <a:gd name="f41" fmla="*/ f35 f0 1"/>
              <a:gd name="f42" fmla="+- f40 0 f38"/>
              <a:gd name="f43" fmla="+- f39 0 f38"/>
              <a:gd name="f44" fmla="*/ f41 1 f2"/>
              <a:gd name="f45" fmla="*/ f43 1 1202"/>
              <a:gd name="f46" fmla="*/ f42 1 1203"/>
              <a:gd name="f47" fmla="*/ 596 f43 1"/>
              <a:gd name="f48" fmla="*/ 3 f42 1"/>
              <a:gd name="f49" fmla="*/ 1 f43 1"/>
              <a:gd name="f50" fmla="*/ 603 f42 1"/>
              <a:gd name="f51" fmla="*/ 601 f43 1"/>
              <a:gd name="f52" fmla="*/ 1203 f42 1"/>
              <a:gd name="f53" fmla="*/ 1201 f43 1"/>
              <a:gd name="f54" fmla="*/ 602 f42 1"/>
              <a:gd name="f55" fmla="*/ 1105 f42 1"/>
              <a:gd name="f56" fmla="*/ 100 f43 1"/>
              <a:gd name="f57" fmla="*/ 602 f43 1"/>
              <a:gd name="f58" fmla="*/ 101 f42 1"/>
              <a:gd name="f59" fmla="*/ 1103 f43 1"/>
              <a:gd name="f60" fmla="+- f44 0 f1"/>
              <a:gd name="f61" fmla="*/ f47 1 1202"/>
              <a:gd name="f62" fmla="*/ f48 1 1203"/>
              <a:gd name="f63" fmla="*/ f49 1 1202"/>
              <a:gd name="f64" fmla="*/ f50 1 1203"/>
              <a:gd name="f65" fmla="*/ f51 1 1202"/>
              <a:gd name="f66" fmla="*/ f52 1 1203"/>
              <a:gd name="f67" fmla="*/ f53 1 1202"/>
              <a:gd name="f68" fmla="*/ f54 1 1203"/>
              <a:gd name="f69" fmla="*/ f55 1 1203"/>
              <a:gd name="f70" fmla="*/ f56 1 1202"/>
              <a:gd name="f71" fmla="*/ f57 1 1202"/>
              <a:gd name="f72" fmla="*/ f58 1 1203"/>
              <a:gd name="f73" fmla="*/ f59 1 1202"/>
              <a:gd name="f74" fmla="*/ 0 1 f45"/>
              <a:gd name="f75" fmla="*/ f39 1 f45"/>
              <a:gd name="f76" fmla="*/ 0 1 f46"/>
              <a:gd name="f77" fmla="*/ f40 1 f46"/>
              <a:gd name="f78" fmla="*/ f61 1 f45"/>
              <a:gd name="f79" fmla="*/ f62 1 f46"/>
              <a:gd name="f80" fmla="*/ f63 1 f45"/>
              <a:gd name="f81" fmla="*/ f64 1 f46"/>
              <a:gd name="f82" fmla="*/ f65 1 f45"/>
              <a:gd name="f83" fmla="*/ f66 1 f46"/>
              <a:gd name="f84" fmla="*/ f67 1 f45"/>
              <a:gd name="f85" fmla="*/ f68 1 f46"/>
              <a:gd name="f86" fmla="*/ f69 1 f46"/>
              <a:gd name="f87" fmla="*/ f70 1 f45"/>
              <a:gd name="f88" fmla="*/ f71 1 f45"/>
              <a:gd name="f89" fmla="*/ f72 1 f46"/>
              <a:gd name="f90" fmla="*/ f73 1 f45"/>
              <a:gd name="f91" fmla="*/ f74 f36 1"/>
              <a:gd name="f92" fmla="*/ f75 f36 1"/>
              <a:gd name="f93" fmla="*/ f77 f37 1"/>
              <a:gd name="f94" fmla="*/ f76 f37 1"/>
              <a:gd name="f95" fmla="*/ f78 f36 1"/>
              <a:gd name="f96" fmla="*/ f79 f37 1"/>
              <a:gd name="f97" fmla="*/ f80 f36 1"/>
              <a:gd name="f98" fmla="*/ f81 f37 1"/>
              <a:gd name="f99" fmla="*/ f82 f36 1"/>
              <a:gd name="f100" fmla="*/ f83 f37 1"/>
              <a:gd name="f101" fmla="*/ f84 f36 1"/>
              <a:gd name="f102" fmla="*/ f85 f37 1"/>
              <a:gd name="f103" fmla="*/ f86 f37 1"/>
              <a:gd name="f104" fmla="*/ f87 f36 1"/>
              <a:gd name="f105" fmla="*/ f88 f36 1"/>
              <a:gd name="f106" fmla="*/ f89 f37 1"/>
              <a:gd name="f107" fmla="*/ f90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">
                <a:pos x="f95" y="f96"/>
              </a:cxn>
              <a:cxn ang="f60">
                <a:pos x="f97" y="f98"/>
              </a:cxn>
              <a:cxn ang="f60">
                <a:pos x="f99" y="f100"/>
              </a:cxn>
              <a:cxn ang="f60">
                <a:pos x="f101" y="f102"/>
              </a:cxn>
              <a:cxn ang="f60">
                <a:pos x="f95" y="f96"/>
              </a:cxn>
              <a:cxn ang="f60">
                <a:pos x="f99" y="f103"/>
              </a:cxn>
              <a:cxn ang="f60">
                <a:pos x="f104" y="f102"/>
              </a:cxn>
              <a:cxn ang="f60">
                <a:pos x="f105" y="f106"/>
              </a:cxn>
              <a:cxn ang="f60">
                <a:pos x="f107" y="f98"/>
              </a:cxn>
              <a:cxn ang="f60">
                <a:pos x="f99" y="f103"/>
              </a:cxn>
            </a:cxnLst>
            <a:rect l="f91" t="f94" r="f92" b="f93"/>
            <a:pathLst>
              <a:path w="1202" h="1203">
                <a:moveTo>
                  <a:pt x="f8" y="f9"/>
                </a:moveTo>
                <a:cubicBezTo>
                  <a:pt x="f10" y="f11"/>
                  <a:pt x="f5" y="f12"/>
                  <a:pt x="f13" y="f14"/>
                </a:cubicBezTo>
                <a:cubicBezTo>
                  <a:pt x="f13" y="f15"/>
                  <a:pt x="f16" y="f7"/>
                  <a:pt x="f17" y="f7"/>
                </a:cubicBezTo>
                <a:cubicBezTo>
                  <a:pt x="f18" y="f7"/>
                  <a:pt x="f19" y="f15"/>
                  <a:pt x="f19" y="f20"/>
                </a:cubicBezTo>
                <a:cubicBezTo>
                  <a:pt x="f6" y="f21"/>
                  <a:pt x="f22" y="f5"/>
                  <a:pt x="f8" y="f9"/>
                </a:cubicBezTo>
                <a:close/>
                <a:moveTo>
                  <a:pt x="f17" y="f23"/>
                </a:moveTo>
                <a:cubicBezTo>
                  <a:pt x="f24" y="f25"/>
                  <a:pt x="f26" y="f27"/>
                  <a:pt x="f28" y="f20"/>
                </a:cubicBezTo>
                <a:cubicBezTo>
                  <a:pt x="f28" y="f29"/>
                  <a:pt x="f29" y="f30"/>
                  <a:pt x="f20" y="f30"/>
                </a:cubicBezTo>
                <a:cubicBezTo>
                  <a:pt x="f27" y="f30"/>
                  <a:pt x="f31" y="f32"/>
                  <a:pt x="f31" y="f14"/>
                </a:cubicBezTo>
                <a:cubicBezTo>
                  <a:pt x="f31" y="f33"/>
                  <a:pt x="f34" y="f23"/>
                  <a:pt x="f17" y="f23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4" name="Freeform: Shape 16">
            <a:extLst>
              <a:ext uri="{FF2B5EF4-FFF2-40B4-BE49-F238E27FC236}">
                <a16:creationId xmlns:a16="http://schemas.microsoft.com/office/drawing/2014/main" id="{30DB7860-3F22-A9A1-DEAC-CD68AE7B831D}"/>
              </a:ext>
            </a:extLst>
          </p:cNvPr>
          <p:cNvSpPr/>
          <p:nvPr userDrawn="1"/>
        </p:nvSpPr>
        <p:spPr>
          <a:xfrm>
            <a:off x="10725760" y="225296"/>
            <a:ext cx="963407" cy="963875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6789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B139CA3-0151-D07B-B613-4ADFC66ADB7C}"/>
              </a:ext>
            </a:extLst>
          </p:cNvPr>
          <p:cNvSpPr/>
          <p:nvPr userDrawn="1"/>
        </p:nvSpPr>
        <p:spPr>
          <a:xfrm>
            <a:off x="364805" y="289768"/>
            <a:ext cx="9388795" cy="831274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096E006-93FD-1F90-5BF3-F50EE253CB58}"/>
              </a:ext>
            </a:extLst>
          </p:cNvPr>
          <p:cNvSpPr/>
          <p:nvPr userDrawn="1"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14" name="Right Triangle 1">
            <a:extLst>
              <a:ext uri="{FF2B5EF4-FFF2-40B4-BE49-F238E27FC236}">
                <a16:creationId xmlns:a16="http://schemas.microsoft.com/office/drawing/2014/main" id="{618C71F7-0968-5903-88C7-1870B052BDF8}"/>
              </a:ext>
            </a:extLst>
          </p:cNvPr>
          <p:cNvSpPr/>
          <p:nvPr userDrawn="1"/>
        </p:nvSpPr>
        <p:spPr>
          <a:xfrm rot="16200004">
            <a:off x="3826703" y="4646850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chemeClr val="bg2">
                  <a:lumMod val="50000"/>
                </a:schemeClr>
              </a:solidFill>
              <a:uFillTx/>
              <a:latin typeface="Arial"/>
            </a:endParaRPr>
          </a:p>
        </p:txBody>
      </p:sp>
      <p:sp>
        <p:nvSpPr>
          <p:cNvPr id="15" name="Right Triangle 6">
            <a:extLst>
              <a:ext uri="{FF2B5EF4-FFF2-40B4-BE49-F238E27FC236}">
                <a16:creationId xmlns:a16="http://schemas.microsoft.com/office/drawing/2014/main" id="{EB589EAC-6E5A-0D90-14BB-62A3EA7CC932}"/>
              </a:ext>
            </a:extLst>
          </p:cNvPr>
          <p:cNvSpPr/>
          <p:nvPr userDrawn="1"/>
        </p:nvSpPr>
        <p:spPr>
          <a:xfrm rot="5400013">
            <a:off x="869861" y="1522646"/>
            <a:ext cx="1140009" cy="11400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solidFill>
            <a:srgbClr val="58B6C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chemeClr val="bg2">
                  <a:lumMod val="50000"/>
                </a:schemeClr>
              </a:solidFill>
              <a:uFillTx/>
              <a:latin typeface="Arial"/>
            </a:endParaRPr>
          </a:p>
        </p:txBody>
      </p:sp>
      <p:sp>
        <p:nvSpPr>
          <p:cNvPr id="16" name="그림 개체 틀 2">
            <a:extLst>
              <a:ext uri="{FF2B5EF4-FFF2-40B4-BE49-F238E27FC236}">
                <a16:creationId xmlns:a16="http://schemas.microsoft.com/office/drawing/2014/main" id="{FBDA5648-D0CD-E88C-9BF9-B697F0B5B496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1013487" y="1681529"/>
            <a:ext cx="3824112" cy="3929091"/>
          </a:xfrm>
          <a:prstGeom prst="rect">
            <a:avLst/>
          </a:prstGeo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Place Your Picture Here</a:t>
            </a: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790A3E62-4ADB-5084-22F4-01FFE4968C67}"/>
              </a:ext>
            </a:extLst>
          </p:cNvPr>
          <p:cNvSpPr/>
          <p:nvPr userDrawn="1"/>
        </p:nvSpPr>
        <p:spPr>
          <a:xfrm>
            <a:off x="10558705" y="68560"/>
            <a:ext cx="1268490" cy="126849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02"/>
              <a:gd name="f7" fmla="val 1203"/>
              <a:gd name="f8" fmla="val 596"/>
              <a:gd name="f9" fmla="val 3"/>
              <a:gd name="f10" fmla="val 269"/>
              <a:gd name="f11" fmla="val 5"/>
              <a:gd name="f12" fmla="val 273"/>
              <a:gd name="f13" fmla="val 1"/>
              <a:gd name="f14" fmla="val 603"/>
              <a:gd name="f15" fmla="val 934"/>
              <a:gd name="f16" fmla="val 270"/>
              <a:gd name="f17" fmla="val 601"/>
              <a:gd name="f18" fmla="val 933"/>
              <a:gd name="f19" fmla="val 1201"/>
              <a:gd name="f20" fmla="val 602"/>
              <a:gd name="f21" fmla="val 271"/>
              <a:gd name="f22" fmla="val 930"/>
              <a:gd name="f23" fmla="val 1105"/>
              <a:gd name="f24" fmla="val 324"/>
              <a:gd name="f25" fmla="val 1104"/>
              <a:gd name="f26" fmla="val 99"/>
              <a:gd name="f27" fmla="val 879"/>
              <a:gd name="f28" fmla="val 100"/>
              <a:gd name="f29" fmla="val 325"/>
              <a:gd name="f30" fmla="val 101"/>
              <a:gd name="f31" fmla="val 1103"/>
              <a:gd name="f32" fmla="val 326"/>
              <a:gd name="f33" fmla="val 880"/>
              <a:gd name="f34" fmla="val 878"/>
              <a:gd name="f35" fmla="+- 0 0 -90"/>
              <a:gd name="f36" fmla="*/ f3 1 1202"/>
              <a:gd name="f37" fmla="*/ f4 1 1203"/>
              <a:gd name="f38" fmla="val f5"/>
              <a:gd name="f39" fmla="val f6"/>
              <a:gd name="f40" fmla="val f7"/>
              <a:gd name="f41" fmla="*/ f35 f0 1"/>
              <a:gd name="f42" fmla="+- f40 0 f38"/>
              <a:gd name="f43" fmla="+- f39 0 f38"/>
              <a:gd name="f44" fmla="*/ f41 1 f2"/>
              <a:gd name="f45" fmla="*/ f43 1 1202"/>
              <a:gd name="f46" fmla="*/ f42 1 1203"/>
              <a:gd name="f47" fmla="*/ 596 f43 1"/>
              <a:gd name="f48" fmla="*/ 3 f42 1"/>
              <a:gd name="f49" fmla="*/ 1 f43 1"/>
              <a:gd name="f50" fmla="*/ 603 f42 1"/>
              <a:gd name="f51" fmla="*/ 601 f43 1"/>
              <a:gd name="f52" fmla="*/ 1203 f42 1"/>
              <a:gd name="f53" fmla="*/ 1201 f43 1"/>
              <a:gd name="f54" fmla="*/ 602 f42 1"/>
              <a:gd name="f55" fmla="*/ 1105 f42 1"/>
              <a:gd name="f56" fmla="*/ 100 f43 1"/>
              <a:gd name="f57" fmla="*/ 602 f43 1"/>
              <a:gd name="f58" fmla="*/ 101 f42 1"/>
              <a:gd name="f59" fmla="*/ 1103 f43 1"/>
              <a:gd name="f60" fmla="+- f44 0 f1"/>
              <a:gd name="f61" fmla="*/ f47 1 1202"/>
              <a:gd name="f62" fmla="*/ f48 1 1203"/>
              <a:gd name="f63" fmla="*/ f49 1 1202"/>
              <a:gd name="f64" fmla="*/ f50 1 1203"/>
              <a:gd name="f65" fmla="*/ f51 1 1202"/>
              <a:gd name="f66" fmla="*/ f52 1 1203"/>
              <a:gd name="f67" fmla="*/ f53 1 1202"/>
              <a:gd name="f68" fmla="*/ f54 1 1203"/>
              <a:gd name="f69" fmla="*/ f55 1 1203"/>
              <a:gd name="f70" fmla="*/ f56 1 1202"/>
              <a:gd name="f71" fmla="*/ f57 1 1202"/>
              <a:gd name="f72" fmla="*/ f58 1 1203"/>
              <a:gd name="f73" fmla="*/ f59 1 1202"/>
              <a:gd name="f74" fmla="*/ 0 1 f45"/>
              <a:gd name="f75" fmla="*/ f39 1 f45"/>
              <a:gd name="f76" fmla="*/ 0 1 f46"/>
              <a:gd name="f77" fmla="*/ f40 1 f46"/>
              <a:gd name="f78" fmla="*/ f61 1 f45"/>
              <a:gd name="f79" fmla="*/ f62 1 f46"/>
              <a:gd name="f80" fmla="*/ f63 1 f45"/>
              <a:gd name="f81" fmla="*/ f64 1 f46"/>
              <a:gd name="f82" fmla="*/ f65 1 f45"/>
              <a:gd name="f83" fmla="*/ f66 1 f46"/>
              <a:gd name="f84" fmla="*/ f67 1 f45"/>
              <a:gd name="f85" fmla="*/ f68 1 f46"/>
              <a:gd name="f86" fmla="*/ f69 1 f46"/>
              <a:gd name="f87" fmla="*/ f70 1 f45"/>
              <a:gd name="f88" fmla="*/ f71 1 f45"/>
              <a:gd name="f89" fmla="*/ f72 1 f46"/>
              <a:gd name="f90" fmla="*/ f73 1 f45"/>
              <a:gd name="f91" fmla="*/ f74 f36 1"/>
              <a:gd name="f92" fmla="*/ f75 f36 1"/>
              <a:gd name="f93" fmla="*/ f77 f37 1"/>
              <a:gd name="f94" fmla="*/ f76 f37 1"/>
              <a:gd name="f95" fmla="*/ f78 f36 1"/>
              <a:gd name="f96" fmla="*/ f79 f37 1"/>
              <a:gd name="f97" fmla="*/ f80 f36 1"/>
              <a:gd name="f98" fmla="*/ f81 f37 1"/>
              <a:gd name="f99" fmla="*/ f82 f36 1"/>
              <a:gd name="f100" fmla="*/ f83 f37 1"/>
              <a:gd name="f101" fmla="*/ f84 f36 1"/>
              <a:gd name="f102" fmla="*/ f85 f37 1"/>
              <a:gd name="f103" fmla="*/ f86 f37 1"/>
              <a:gd name="f104" fmla="*/ f87 f36 1"/>
              <a:gd name="f105" fmla="*/ f88 f36 1"/>
              <a:gd name="f106" fmla="*/ f89 f37 1"/>
              <a:gd name="f107" fmla="*/ f90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">
                <a:pos x="f95" y="f96"/>
              </a:cxn>
              <a:cxn ang="f60">
                <a:pos x="f97" y="f98"/>
              </a:cxn>
              <a:cxn ang="f60">
                <a:pos x="f99" y="f100"/>
              </a:cxn>
              <a:cxn ang="f60">
                <a:pos x="f101" y="f102"/>
              </a:cxn>
              <a:cxn ang="f60">
                <a:pos x="f95" y="f96"/>
              </a:cxn>
              <a:cxn ang="f60">
                <a:pos x="f99" y="f103"/>
              </a:cxn>
              <a:cxn ang="f60">
                <a:pos x="f104" y="f102"/>
              </a:cxn>
              <a:cxn ang="f60">
                <a:pos x="f105" y="f106"/>
              </a:cxn>
              <a:cxn ang="f60">
                <a:pos x="f107" y="f98"/>
              </a:cxn>
              <a:cxn ang="f60">
                <a:pos x="f99" y="f103"/>
              </a:cxn>
            </a:cxnLst>
            <a:rect l="f91" t="f94" r="f92" b="f93"/>
            <a:pathLst>
              <a:path w="1202" h="1203">
                <a:moveTo>
                  <a:pt x="f8" y="f9"/>
                </a:moveTo>
                <a:cubicBezTo>
                  <a:pt x="f10" y="f11"/>
                  <a:pt x="f5" y="f12"/>
                  <a:pt x="f13" y="f14"/>
                </a:cubicBezTo>
                <a:cubicBezTo>
                  <a:pt x="f13" y="f15"/>
                  <a:pt x="f16" y="f7"/>
                  <a:pt x="f17" y="f7"/>
                </a:cubicBezTo>
                <a:cubicBezTo>
                  <a:pt x="f18" y="f7"/>
                  <a:pt x="f19" y="f15"/>
                  <a:pt x="f19" y="f20"/>
                </a:cubicBezTo>
                <a:cubicBezTo>
                  <a:pt x="f6" y="f21"/>
                  <a:pt x="f22" y="f5"/>
                  <a:pt x="f8" y="f9"/>
                </a:cubicBezTo>
                <a:close/>
                <a:moveTo>
                  <a:pt x="f17" y="f23"/>
                </a:moveTo>
                <a:cubicBezTo>
                  <a:pt x="f24" y="f25"/>
                  <a:pt x="f26" y="f27"/>
                  <a:pt x="f28" y="f20"/>
                </a:cubicBezTo>
                <a:cubicBezTo>
                  <a:pt x="f28" y="f29"/>
                  <a:pt x="f29" y="f30"/>
                  <a:pt x="f20" y="f30"/>
                </a:cubicBezTo>
                <a:cubicBezTo>
                  <a:pt x="f27" y="f30"/>
                  <a:pt x="f31" y="f32"/>
                  <a:pt x="f31" y="f14"/>
                </a:cubicBezTo>
                <a:cubicBezTo>
                  <a:pt x="f31" y="f33"/>
                  <a:pt x="f34" y="f23"/>
                  <a:pt x="f17" y="f23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0" name="Freeform: Shape 16">
            <a:extLst>
              <a:ext uri="{FF2B5EF4-FFF2-40B4-BE49-F238E27FC236}">
                <a16:creationId xmlns:a16="http://schemas.microsoft.com/office/drawing/2014/main" id="{F2055563-112F-15AE-D7CD-31613D2FEF37}"/>
              </a:ext>
            </a:extLst>
          </p:cNvPr>
          <p:cNvSpPr/>
          <p:nvPr userDrawn="1"/>
        </p:nvSpPr>
        <p:spPr>
          <a:xfrm>
            <a:off x="10725760" y="225296"/>
            <a:ext cx="963407" cy="963875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782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99F0B6B-8E11-DC37-5328-483826994E09}"/>
              </a:ext>
            </a:extLst>
          </p:cNvPr>
          <p:cNvSpPr/>
          <p:nvPr userDrawn="1"/>
        </p:nvSpPr>
        <p:spPr>
          <a:xfrm>
            <a:off x="354014" y="1131596"/>
            <a:ext cx="3560767" cy="5402561"/>
          </a:xfrm>
          <a:prstGeom prst="roundRect">
            <a:avLst>
              <a:gd name="adj" fmla="val 3968"/>
            </a:avLst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rgbClr val="5E4028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8B11C0D-F051-59D3-5262-017D5DB2CB21}"/>
              </a:ext>
            </a:extLst>
          </p:cNvPr>
          <p:cNvSpPr/>
          <p:nvPr userDrawn="1"/>
        </p:nvSpPr>
        <p:spPr>
          <a:xfrm>
            <a:off x="456477" y="1296675"/>
            <a:ext cx="130875" cy="4265764"/>
          </a:xfrm>
          <a:prstGeom prst="roundRect">
            <a:avLst>
              <a:gd name="adj" fmla="val 50000"/>
            </a:avLst>
          </a:prstGeom>
          <a:solidFill>
            <a:srgbClr val="FFFFFF">
              <a:alpha val="7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0CD4683-9A14-D1CF-A991-926A4BD7FF74}"/>
              </a:ext>
            </a:extLst>
          </p:cNvPr>
          <p:cNvGrpSpPr/>
          <p:nvPr userDrawn="1"/>
        </p:nvGrpSpPr>
        <p:grpSpPr>
          <a:xfrm>
            <a:off x="1396049" y="1837564"/>
            <a:ext cx="2232248" cy="1861364"/>
            <a:chOff x="1476865" y="1876875"/>
            <a:chExt cx="2232248" cy="1316119"/>
          </a:xfrm>
        </p:grpSpPr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78679AF4-24DA-1BD8-CA65-32FF74C3833B}"/>
                </a:ext>
              </a:extLst>
            </p:cNvPr>
            <p:cNvSpPr txBox="1"/>
            <p:nvPr userDrawn="1"/>
          </p:nvSpPr>
          <p:spPr>
            <a:xfrm>
              <a:off x="1476865" y="1876875"/>
              <a:ext cx="2232248" cy="7181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 Resize without losing quality</a:t>
              </a:r>
              <a:endParaRPr lang="ko-KR" altLang="en-US" sz="20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53DFC149-E639-77EE-D52F-9C7441E6646E}"/>
                </a:ext>
              </a:extLst>
            </p:cNvPr>
            <p:cNvSpPr txBox="1"/>
            <p:nvPr userDrawn="1"/>
          </p:nvSpPr>
          <p:spPr>
            <a:xfrm>
              <a:off x="1476865" y="2474847"/>
              <a:ext cx="2232248" cy="7181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altLang="ko-KR" sz="2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 Change Fill Color &amp;</a:t>
              </a:r>
            </a:p>
            <a:p>
              <a:pPr algn="r"/>
              <a:r>
                <a:rPr lang="en-US" altLang="ko-KR" sz="2000" b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Line Color</a:t>
              </a:r>
              <a:endParaRPr lang="ko-KR" altLang="en-US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id="{EAB645B1-136C-0665-5D8D-A7BE383AA72B}"/>
              </a:ext>
            </a:extLst>
          </p:cNvPr>
          <p:cNvSpPr txBox="1"/>
          <p:nvPr userDrawn="1"/>
        </p:nvSpPr>
        <p:spPr>
          <a:xfrm>
            <a:off x="1613193" y="5849290"/>
            <a:ext cx="223200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www.slidesppt.net</a:t>
            </a:r>
            <a:endParaRPr lang="ko-KR" altLang="en-US" sz="1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BFD8D047-DBCC-FCA0-FFEE-163F18989510}"/>
              </a:ext>
            </a:extLst>
          </p:cNvPr>
          <p:cNvSpPr txBox="1"/>
          <p:nvPr userDrawn="1"/>
        </p:nvSpPr>
        <p:spPr>
          <a:xfrm>
            <a:off x="911001" y="4221970"/>
            <a:ext cx="271729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2400" b="1">
                <a:solidFill>
                  <a:srgbClr val="FFFFFF"/>
                </a:solidFill>
                <a:latin typeface="+mn-lt"/>
                <a:ea typeface="+mn-ea"/>
                <a:cs typeface="Arial" panose="020B0604020202020204" pitchFamily="34" charset="0"/>
              </a:rPr>
              <a:t>GOOGLE </a:t>
            </a:r>
            <a:r>
              <a:rPr lang="en-US" altLang="ko-KR" sz="2400" b="1" baseline="0">
                <a:solidFill>
                  <a:srgbClr val="FFFFFF"/>
                </a:solidFill>
                <a:latin typeface="+mn-lt"/>
                <a:ea typeface="+mn-ea"/>
                <a:cs typeface="Arial" panose="020B0604020202020204" pitchFamily="34" charset="0"/>
              </a:rPr>
              <a:t>SLIDES AND </a:t>
            </a:r>
            <a:r>
              <a:rPr lang="en-US" altLang="ko-KR" sz="2400" b="1">
                <a:solidFill>
                  <a:srgbClr val="FFFFFF"/>
                </a:solidFill>
                <a:latin typeface="+mn-lt"/>
                <a:ea typeface="+mn-ea"/>
                <a:cs typeface="Arial" panose="020B0604020202020204" pitchFamily="34" charset="0"/>
              </a:rPr>
              <a:t>FREE </a:t>
            </a:r>
          </a:p>
          <a:p>
            <a:pPr algn="r"/>
            <a:r>
              <a:rPr lang="en-US" altLang="ko-KR" sz="2400" b="1">
                <a:solidFill>
                  <a:srgbClr val="FFFFFF"/>
                </a:solidFill>
                <a:latin typeface="+mn-lt"/>
                <a:ea typeface="+mn-ea"/>
                <a:cs typeface="Arial" panose="020B0604020202020204" pitchFamily="34" charset="0"/>
              </a:rPr>
              <a:t>PPT </a:t>
            </a:r>
          </a:p>
          <a:p>
            <a:pPr algn="r"/>
            <a:r>
              <a:rPr lang="en-US" altLang="ko-KR" sz="2400" b="1">
                <a:solidFill>
                  <a:srgbClr val="FFFFFF"/>
                </a:solidFill>
                <a:latin typeface="+mn-lt"/>
                <a:ea typeface="+mn-ea"/>
                <a:cs typeface="Arial" panose="020B0604020202020204" pitchFamily="34" charset="0"/>
              </a:rPr>
              <a:t>TEMPLATES  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70E7DCCC-607F-255B-8009-788815D8B732}"/>
              </a:ext>
            </a:extLst>
          </p:cNvPr>
          <p:cNvGrpSpPr/>
          <p:nvPr userDrawn="1"/>
        </p:nvGrpSpPr>
        <p:grpSpPr>
          <a:xfrm>
            <a:off x="567162" y="5403429"/>
            <a:ext cx="976455" cy="976455"/>
            <a:chOff x="732029" y="4897834"/>
            <a:chExt cx="1307592" cy="1307592"/>
          </a:xfrm>
        </p:grpSpPr>
        <p:sp>
          <p:nvSpPr>
            <p:cNvPr id="11" name="Lágrima 10">
              <a:extLst>
                <a:ext uri="{FF2B5EF4-FFF2-40B4-BE49-F238E27FC236}">
                  <a16:creationId xmlns:a16="http://schemas.microsoft.com/office/drawing/2014/main" id="{770923C3-FD08-0DD2-229E-90E208E8600A}"/>
                </a:ext>
              </a:extLst>
            </p:cNvPr>
            <p:cNvSpPr/>
            <p:nvPr userDrawn="1"/>
          </p:nvSpPr>
          <p:spPr>
            <a:xfrm rot="10800000">
              <a:off x="732029" y="4897834"/>
              <a:ext cx="1307592" cy="1307592"/>
            </a:xfrm>
            <a:prstGeom prst="teardrop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3C4E4DC1-CC00-56D4-9B29-11469FBD1112}"/>
                </a:ext>
              </a:extLst>
            </p:cNvPr>
            <p:cNvGrpSpPr/>
            <p:nvPr userDrawn="1"/>
          </p:nvGrpSpPr>
          <p:grpSpPr>
            <a:xfrm>
              <a:off x="958579" y="5110772"/>
              <a:ext cx="887548" cy="859140"/>
              <a:chOff x="5915025" y="2417763"/>
              <a:chExt cx="3471863" cy="3360738"/>
            </a:xfrm>
          </p:grpSpPr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6A3E7A4C-0C33-9E1F-D7B8-327282487B67}"/>
                  </a:ext>
                </a:extLst>
              </p:cNvPr>
              <p:cNvSpPr/>
              <p:nvPr userDrawn="1"/>
            </p:nvSpPr>
            <p:spPr bwMode="auto">
              <a:xfrm>
                <a:off x="5915025" y="2417763"/>
                <a:ext cx="2009775" cy="3360738"/>
              </a:xfrm>
              <a:custGeom>
                <a:avLst/>
                <a:gdLst>
                  <a:gd name="T0" fmla="*/ 0 w 669"/>
                  <a:gd name="T1" fmla="*/ 112 h 1118"/>
                  <a:gd name="T2" fmla="*/ 0 w 669"/>
                  <a:gd name="T3" fmla="*/ 1005 h 1118"/>
                  <a:gd name="T4" fmla="*/ 669 w 669"/>
                  <a:gd name="T5" fmla="*/ 1118 h 1118"/>
                  <a:gd name="T6" fmla="*/ 669 w 669"/>
                  <a:gd name="T7" fmla="*/ 0 h 1118"/>
                  <a:gd name="T8" fmla="*/ 0 w 669"/>
                  <a:gd name="T9" fmla="*/ 112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9" h="1118">
                    <a:moveTo>
                      <a:pt x="0" y="112"/>
                    </a:moveTo>
                    <a:cubicBezTo>
                      <a:pt x="0" y="410"/>
                      <a:pt x="0" y="707"/>
                      <a:pt x="0" y="1005"/>
                    </a:cubicBezTo>
                    <a:cubicBezTo>
                      <a:pt x="223" y="1043"/>
                      <a:pt x="446" y="1080"/>
                      <a:pt x="669" y="1118"/>
                    </a:cubicBezTo>
                    <a:cubicBezTo>
                      <a:pt x="669" y="745"/>
                      <a:pt x="669" y="372"/>
                      <a:pt x="669" y="0"/>
                    </a:cubicBezTo>
                    <a:cubicBezTo>
                      <a:pt x="446" y="37"/>
                      <a:pt x="223" y="74"/>
                      <a:pt x="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7D8F11C4-B817-7414-ED89-271F9BA914AB}"/>
                  </a:ext>
                </a:extLst>
              </p:cNvPr>
              <p:cNvSpPr/>
              <p:nvPr userDrawn="1"/>
            </p:nvSpPr>
            <p:spPr bwMode="auto">
              <a:xfrm>
                <a:off x="8004175" y="3059113"/>
                <a:ext cx="1382713" cy="1671638"/>
              </a:xfrm>
              <a:custGeom>
                <a:avLst/>
                <a:gdLst>
                  <a:gd name="T0" fmla="*/ 0 w 460"/>
                  <a:gd name="T1" fmla="*/ 0 h 556"/>
                  <a:gd name="T2" fmla="*/ 0 w 460"/>
                  <a:gd name="T3" fmla="*/ 53 h 556"/>
                  <a:gd name="T4" fmla="*/ 406 w 460"/>
                  <a:gd name="T5" fmla="*/ 53 h 556"/>
                  <a:gd name="T6" fmla="*/ 406 w 460"/>
                  <a:gd name="T7" fmla="*/ 556 h 556"/>
                  <a:gd name="T8" fmla="*/ 460 w 460"/>
                  <a:gd name="T9" fmla="*/ 556 h 556"/>
                  <a:gd name="T10" fmla="*/ 460 w 460"/>
                  <a:gd name="T11" fmla="*/ 0 h 556"/>
                  <a:gd name="T12" fmla="*/ 0 w 460"/>
                  <a:gd name="T13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0" h="556">
                    <a:moveTo>
                      <a:pt x="0" y="0"/>
                    </a:moveTo>
                    <a:cubicBezTo>
                      <a:pt x="0" y="17"/>
                      <a:pt x="0" y="35"/>
                      <a:pt x="0" y="53"/>
                    </a:cubicBezTo>
                    <a:cubicBezTo>
                      <a:pt x="135" y="53"/>
                      <a:pt x="270" y="53"/>
                      <a:pt x="406" y="53"/>
                    </a:cubicBezTo>
                    <a:cubicBezTo>
                      <a:pt x="406" y="221"/>
                      <a:pt x="406" y="388"/>
                      <a:pt x="406" y="556"/>
                    </a:cubicBezTo>
                    <a:cubicBezTo>
                      <a:pt x="424" y="556"/>
                      <a:pt x="442" y="556"/>
                      <a:pt x="460" y="556"/>
                    </a:cubicBezTo>
                    <a:cubicBezTo>
                      <a:pt x="460" y="370"/>
                      <a:pt x="460" y="185"/>
                      <a:pt x="460" y="0"/>
                    </a:cubicBezTo>
                    <a:cubicBezTo>
                      <a:pt x="307" y="0"/>
                      <a:pt x="153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F44A488B-2AC7-662B-5AD1-1D268E4EA814}"/>
                  </a:ext>
                </a:extLst>
              </p:cNvPr>
              <p:cNvSpPr/>
              <p:nvPr userDrawn="1"/>
            </p:nvSpPr>
            <p:spPr bwMode="auto">
              <a:xfrm>
                <a:off x="8004175" y="3298826"/>
                <a:ext cx="1135063" cy="1822450"/>
              </a:xfrm>
              <a:custGeom>
                <a:avLst/>
                <a:gdLst>
                  <a:gd name="T0" fmla="*/ 0 w 378"/>
                  <a:gd name="T1" fmla="*/ 0 h 606"/>
                  <a:gd name="T2" fmla="*/ 0 w 378"/>
                  <a:gd name="T3" fmla="*/ 70 h 606"/>
                  <a:gd name="T4" fmla="*/ 26 w 378"/>
                  <a:gd name="T5" fmla="*/ 67 h 606"/>
                  <a:gd name="T6" fmla="*/ 51 w 378"/>
                  <a:gd name="T7" fmla="*/ 65 h 606"/>
                  <a:gd name="T8" fmla="*/ 51 w 378"/>
                  <a:gd name="T9" fmla="*/ 208 h 606"/>
                  <a:gd name="T10" fmla="*/ 198 w 378"/>
                  <a:gd name="T11" fmla="*/ 208 h 606"/>
                  <a:gd name="T12" fmla="*/ 173 w 378"/>
                  <a:gd name="T13" fmla="*/ 289 h 606"/>
                  <a:gd name="T14" fmla="*/ 101 w 378"/>
                  <a:gd name="T15" fmla="*/ 340 h 606"/>
                  <a:gd name="T16" fmla="*/ 41 w 378"/>
                  <a:gd name="T17" fmla="*/ 347 h 606"/>
                  <a:gd name="T18" fmla="*/ 0 w 378"/>
                  <a:gd name="T19" fmla="*/ 342 h 606"/>
                  <a:gd name="T20" fmla="*/ 0 w 378"/>
                  <a:gd name="T21" fmla="*/ 395 h 606"/>
                  <a:gd name="T22" fmla="*/ 262 w 378"/>
                  <a:gd name="T23" fmla="*/ 395 h 606"/>
                  <a:gd name="T24" fmla="*/ 262 w 378"/>
                  <a:gd name="T25" fmla="*/ 445 h 606"/>
                  <a:gd name="T26" fmla="*/ 0 w 378"/>
                  <a:gd name="T27" fmla="*/ 445 h 606"/>
                  <a:gd name="T28" fmla="*/ 0 w 378"/>
                  <a:gd name="T29" fmla="*/ 492 h 606"/>
                  <a:gd name="T30" fmla="*/ 261 w 378"/>
                  <a:gd name="T31" fmla="*/ 492 h 606"/>
                  <a:gd name="T32" fmla="*/ 261 w 378"/>
                  <a:gd name="T33" fmla="*/ 545 h 606"/>
                  <a:gd name="T34" fmla="*/ 0 w 378"/>
                  <a:gd name="T35" fmla="*/ 545 h 606"/>
                  <a:gd name="T36" fmla="*/ 0 w 378"/>
                  <a:gd name="T37" fmla="*/ 606 h 606"/>
                  <a:gd name="T38" fmla="*/ 378 w 378"/>
                  <a:gd name="T39" fmla="*/ 606 h 606"/>
                  <a:gd name="T40" fmla="*/ 378 w 378"/>
                  <a:gd name="T41" fmla="*/ 0 h 606"/>
                  <a:gd name="T42" fmla="*/ 0 w 378"/>
                  <a:gd name="T43" fmla="*/ 0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8" h="606">
                    <a:moveTo>
                      <a:pt x="0" y="0"/>
                    </a:moveTo>
                    <a:cubicBezTo>
                      <a:pt x="0" y="23"/>
                      <a:pt x="0" y="47"/>
                      <a:pt x="0" y="70"/>
                    </a:cubicBezTo>
                    <a:cubicBezTo>
                      <a:pt x="4" y="69"/>
                      <a:pt x="16" y="68"/>
                      <a:pt x="26" y="67"/>
                    </a:cubicBezTo>
                    <a:cubicBezTo>
                      <a:pt x="37" y="66"/>
                      <a:pt x="47" y="65"/>
                      <a:pt x="51" y="65"/>
                    </a:cubicBezTo>
                    <a:cubicBezTo>
                      <a:pt x="51" y="113"/>
                      <a:pt x="51" y="160"/>
                      <a:pt x="51" y="208"/>
                    </a:cubicBezTo>
                    <a:cubicBezTo>
                      <a:pt x="100" y="208"/>
                      <a:pt x="149" y="208"/>
                      <a:pt x="198" y="208"/>
                    </a:cubicBezTo>
                    <a:cubicBezTo>
                      <a:pt x="198" y="221"/>
                      <a:pt x="197" y="255"/>
                      <a:pt x="173" y="289"/>
                    </a:cubicBezTo>
                    <a:cubicBezTo>
                      <a:pt x="170" y="293"/>
                      <a:pt x="146" y="326"/>
                      <a:pt x="101" y="340"/>
                    </a:cubicBezTo>
                    <a:cubicBezTo>
                      <a:pt x="78" y="347"/>
                      <a:pt x="57" y="347"/>
                      <a:pt x="41" y="347"/>
                    </a:cubicBezTo>
                    <a:cubicBezTo>
                      <a:pt x="24" y="346"/>
                      <a:pt x="10" y="344"/>
                      <a:pt x="0" y="342"/>
                    </a:cubicBezTo>
                    <a:cubicBezTo>
                      <a:pt x="0" y="360"/>
                      <a:pt x="0" y="377"/>
                      <a:pt x="0" y="395"/>
                    </a:cubicBezTo>
                    <a:cubicBezTo>
                      <a:pt x="87" y="395"/>
                      <a:pt x="175" y="395"/>
                      <a:pt x="262" y="395"/>
                    </a:cubicBezTo>
                    <a:cubicBezTo>
                      <a:pt x="262" y="412"/>
                      <a:pt x="262" y="428"/>
                      <a:pt x="262" y="445"/>
                    </a:cubicBezTo>
                    <a:cubicBezTo>
                      <a:pt x="175" y="445"/>
                      <a:pt x="87" y="445"/>
                      <a:pt x="0" y="445"/>
                    </a:cubicBezTo>
                    <a:cubicBezTo>
                      <a:pt x="0" y="461"/>
                      <a:pt x="0" y="476"/>
                      <a:pt x="0" y="492"/>
                    </a:cubicBezTo>
                    <a:cubicBezTo>
                      <a:pt x="87" y="492"/>
                      <a:pt x="174" y="492"/>
                      <a:pt x="261" y="492"/>
                    </a:cubicBezTo>
                    <a:cubicBezTo>
                      <a:pt x="261" y="509"/>
                      <a:pt x="261" y="527"/>
                      <a:pt x="261" y="545"/>
                    </a:cubicBezTo>
                    <a:cubicBezTo>
                      <a:pt x="174" y="545"/>
                      <a:pt x="87" y="545"/>
                      <a:pt x="0" y="545"/>
                    </a:cubicBezTo>
                    <a:cubicBezTo>
                      <a:pt x="0" y="565"/>
                      <a:pt x="0" y="586"/>
                      <a:pt x="0" y="606"/>
                    </a:cubicBezTo>
                    <a:cubicBezTo>
                      <a:pt x="126" y="606"/>
                      <a:pt x="252" y="606"/>
                      <a:pt x="378" y="606"/>
                    </a:cubicBezTo>
                    <a:cubicBezTo>
                      <a:pt x="378" y="404"/>
                      <a:pt x="378" y="202"/>
                      <a:pt x="378" y="0"/>
                    </a:cubicBezTo>
                    <a:cubicBezTo>
                      <a:pt x="252" y="0"/>
                      <a:pt x="126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</p:grpSp>
      </p:grp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4144ECC2-0B52-2831-5365-B24EFB5DDC73}"/>
              </a:ext>
            </a:extLst>
          </p:cNvPr>
          <p:cNvSpPr/>
          <p:nvPr userDrawn="1"/>
        </p:nvSpPr>
        <p:spPr>
          <a:xfrm rot="5400000">
            <a:off x="2598577" y="5216748"/>
            <a:ext cx="101647" cy="2224625"/>
          </a:xfrm>
          <a:prstGeom prst="roundRect">
            <a:avLst>
              <a:gd name="adj" fmla="val 50000"/>
            </a:avLst>
          </a:prstGeom>
          <a:solidFill>
            <a:srgbClr val="FFFFF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BE83710D-223D-AF3A-FB64-619F45900ACE}"/>
              </a:ext>
            </a:extLst>
          </p:cNvPr>
          <p:cNvGrpSpPr/>
          <p:nvPr userDrawn="1"/>
        </p:nvGrpSpPr>
        <p:grpSpPr>
          <a:xfrm>
            <a:off x="2855937" y="1296677"/>
            <a:ext cx="905777" cy="910369"/>
            <a:chOff x="2844390" y="1337313"/>
            <a:chExt cx="905777" cy="910369"/>
          </a:xfrm>
          <a:solidFill>
            <a:srgbClr val="FFFFFF">
              <a:alpha val="78000"/>
            </a:srgbClr>
          </a:solidFill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6B313AE0-083A-5FC5-57B9-82219412C943}"/>
                </a:ext>
              </a:extLst>
            </p:cNvPr>
            <p:cNvSpPr/>
            <p:nvPr userDrawn="1"/>
          </p:nvSpPr>
          <p:spPr>
            <a:xfrm rot="10800000">
              <a:off x="3620828" y="1341905"/>
              <a:ext cx="129339" cy="905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bg1"/>
                </a:solidFill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80242AF5-8156-929F-793E-0A5BCA27E56D}"/>
                </a:ext>
              </a:extLst>
            </p:cNvPr>
            <p:cNvSpPr/>
            <p:nvPr userDrawn="1"/>
          </p:nvSpPr>
          <p:spPr>
            <a:xfrm rot="5400000">
              <a:off x="3232609" y="949094"/>
              <a:ext cx="129339" cy="90577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áfico 10">
            <a:extLst>
              <a:ext uri="{FF2B5EF4-FFF2-40B4-BE49-F238E27FC236}">
                <a16:creationId xmlns:a16="http://schemas.microsoft.com/office/drawing/2014/main" id="{1F2CCB5D-DA16-6E34-2759-34FB6DC6C79E}"/>
              </a:ext>
            </a:extLst>
          </p:cNvPr>
          <p:cNvGrpSpPr/>
          <p:nvPr userDrawn="1"/>
        </p:nvGrpSpPr>
        <p:grpSpPr>
          <a:xfrm>
            <a:off x="627241" y="5458038"/>
            <a:ext cx="849367" cy="849367"/>
            <a:chOff x="627235" y="5458033"/>
            <a:chExt cx="849367" cy="849367"/>
          </a:xfrm>
          <a:solidFill>
            <a:srgbClr val="00BFF3"/>
          </a:solidFill>
        </p:grpSpPr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91A317E6-DA17-D96F-66F8-730FF67A3F06}"/>
                </a:ext>
              </a:extLst>
            </p:cNvPr>
            <p:cNvSpPr/>
            <p:nvPr userDrawn="1"/>
          </p:nvSpPr>
          <p:spPr>
            <a:xfrm>
              <a:off x="627235" y="5458033"/>
              <a:ext cx="849367" cy="849367"/>
            </a:xfrm>
            <a:custGeom>
              <a:avLst/>
              <a:gdLst>
                <a:gd name="connsiteX0" fmla="*/ 849367 w 849367"/>
                <a:gd name="connsiteY0" fmla="*/ 424684 h 849367"/>
                <a:gd name="connsiteX1" fmla="*/ 424684 w 849367"/>
                <a:gd name="connsiteY1" fmla="*/ 849367 h 849367"/>
                <a:gd name="connsiteX2" fmla="*/ 0 w 849367"/>
                <a:gd name="connsiteY2" fmla="*/ 424684 h 849367"/>
                <a:gd name="connsiteX3" fmla="*/ 424684 w 849367"/>
                <a:gd name="connsiteY3" fmla="*/ 0 h 849367"/>
                <a:gd name="connsiteX4" fmla="*/ 849367 w 849367"/>
                <a:gd name="connsiteY4" fmla="*/ 424684 h 84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367" h="849367">
                  <a:moveTo>
                    <a:pt x="849367" y="424684"/>
                  </a:moveTo>
                  <a:cubicBezTo>
                    <a:pt x="849367" y="659230"/>
                    <a:pt x="659230" y="849367"/>
                    <a:pt x="424684" y="849367"/>
                  </a:cubicBezTo>
                  <a:cubicBezTo>
                    <a:pt x="190137" y="849367"/>
                    <a:pt x="0" y="659230"/>
                    <a:pt x="0" y="424684"/>
                  </a:cubicBezTo>
                  <a:cubicBezTo>
                    <a:pt x="0" y="190137"/>
                    <a:pt x="190137" y="0"/>
                    <a:pt x="424684" y="0"/>
                  </a:cubicBezTo>
                  <a:cubicBezTo>
                    <a:pt x="659230" y="0"/>
                    <a:pt x="849367" y="190137"/>
                    <a:pt x="849367" y="424684"/>
                  </a:cubicBezTo>
                  <a:close/>
                </a:path>
              </a:pathLst>
            </a:custGeom>
            <a:solidFill>
              <a:srgbClr val="03C9CA"/>
            </a:solidFill>
            <a:ln w="22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 sz="1400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43634951-43AB-8018-F128-A077B501CEEB}"/>
                </a:ext>
              </a:extLst>
            </p:cNvPr>
            <p:cNvSpPr/>
            <p:nvPr/>
          </p:nvSpPr>
          <p:spPr>
            <a:xfrm>
              <a:off x="736500" y="5562370"/>
              <a:ext cx="662009" cy="640647"/>
            </a:xfrm>
            <a:custGeom>
              <a:avLst/>
              <a:gdLst>
                <a:gd name="connsiteX0" fmla="*/ 398577 w 662009"/>
                <a:gd name="connsiteY0" fmla="*/ 121941 h 640647"/>
                <a:gd name="connsiteX1" fmla="*/ 398577 w 662009"/>
                <a:gd name="connsiteY1" fmla="*/ 121941 h 640647"/>
                <a:gd name="connsiteX2" fmla="*/ 383196 w 662009"/>
                <a:gd name="connsiteY2" fmla="*/ 121941 h 640647"/>
                <a:gd name="connsiteX3" fmla="*/ 383219 w 662009"/>
                <a:gd name="connsiteY3" fmla="*/ 0 h 640647"/>
                <a:gd name="connsiteX4" fmla="*/ 0 w 662009"/>
                <a:gd name="connsiteY4" fmla="*/ 64133 h 640647"/>
                <a:gd name="connsiteX5" fmla="*/ 0 w 662009"/>
                <a:gd name="connsiteY5" fmla="*/ 576124 h 640647"/>
                <a:gd name="connsiteX6" fmla="*/ 383128 w 662009"/>
                <a:gd name="connsiteY6" fmla="*/ 640647 h 640647"/>
                <a:gd name="connsiteX7" fmla="*/ 383219 w 662009"/>
                <a:gd name="connsiteY7" fmla="*/ 122514 h 640647"/>
                <a:gd name="connsiteX8" fmla="*/ 398072 w 662009"/>
                <a:gd name="connsiteY8" fmla="*/ 122514 h 640647"/>
                <a:gd name="connsiteX9" fmla="*/ 398049 w 662009"/>
                <a:gd name="connsiteY9" fmla="*/ 152655 h 640647"/>
                <a:gd name="connsiteX10" fmla="*/ 630608 w 662009"/>
                <a:gd name="connsiteY10" fmla="*/ 152655 h 640647"/>
                <a:gd name="connsiteX11" fmla="*/ 630608 w 662009"/>
                <a:gd name="connsiteY11" fmla="*/ 440087 h 640647"/>
                <a:gd name="connsiteX12" fmla="*/ 614907 w 662009"/>
                <a:gd name="connsiteY12" fmla="*/ 440087 h 640647"/>
                <a:gd name="connsiteX13" fmla="*/ 614907 w 662009"/>
                <a:gd name="connsiteY13" fmla="*/ 168264 h 640647"/>
                <a:gd name="connsiteX14" fmla="*/ 397958 w 662009"/>
                <a:gd name="connsiteY14" fmla="*/ 168242 h 640647"/>
                <a:gd name="connsiteX15" fmla="*/ 397958 w 662009"/>
                <a:gd name="connsiteY15" fmla="*/ 208010 h 640647"/>
                <a:gd name="connsiteX16" fmla="*/ 413177 w 662009"/>
                <a:gd name="connsiteY16" fmla="*/ 206337 h 640647"/>
                <a:gd name="connsiteX17" fmla="*/ 427457 w 662009"/>
                <a:gd name="connsiteY17" fmla="*/ 205236 h 640647"/>
                <a:gd name="connsiteX18" fmla="*/ 427457 w 662009"/>
                <a:gd name="connsiteY18" fmla="*/ 287340 h 640647"/>
                <a:gd name="connsiteX19" fmla="*/ 511509 w 662009"/>
                <a:gd name="connsiteY19" fmla="*/ 287340 h 640647"/>
                <a:gd name="connsiteX20" fmla="*/ 497298 w 662009"/>
                <a:gd name="connsiteY20" fmla="*/ 333435 h 640647"/>
                <a:gd name="connsiteX21" fmla="*/ 455879 w 662009"/>
                <a:gd name="connsiteY21" fmla="*/ 363003 h 640647"/>
                <a:gd name="connsiteX22" fmla="*/ 421933 w 662009"/>
                <a:gd name="connsiteY22" fmla="*/ 366624 h 640647"/>
                <a:gd name="connsiteX23" fmla="*/ 397958 w 662009"/>
                <a:gd name="connsiteY23" fmla="*/ 363988 h 640647"/>
                <a:gd name="connsiteX24" fmla="*/ 397958 w 662009"/>
                <a:gd name="connsiteY24" fmla="*/ 394428 h 640647"/>
                <a:gd name="connsiteX25" fmla="*/ 548412 w 662009"/>
                <a:gd name="connsiteY25" fmla="*/ 394428 h 640647"/>
                <a:gd name="connsiteX26" fmla="*/ 548412 w 662009"/>
                <a:gd name="connsiteY26" fmla="*/ 423079 h 640647"/>
                <a:gd name="connsiteX27" fmla="*/ 397935 w 662009"/>
                <a:gd name="connsiteY27" fmla="*/ 423079 h 640647"/>
                <a:gd name="connsiteX28" fmla="*/ 397935 w 662009"/>
                <a:gd name="connsiteY28" fmla="*/ 449851 h 640647"/>
                <a:gd name="connsiteX29" fmla="*/ 547518 w 662009"/>
                <a:gd name="connsiteY29" fmla="*/ 449851 h 640647"/>
                <a:gd name="connsiteX30" fmla="*/ 547518 w 662009"/>
                <a:gd name="connsiteY30" fmla="*/ 480313 h 640647"/>
                <a:gd name="connsiteX31" fmla="*/ 397912 w 662009"/>
                <a:gd name="connsiteY31" fmla="*/ 480313 h 640647"/>
                <a:gd name="connsiteX32" fmla="*/ 397912 w 662009"/>
                <a:gd name="connsiteY32" fmla="*/ 515406 h 640647"/>
                <a:gd name="connsiteX33" fmla="*/ 614907 w 662009"/>
                <a:gd name="connsiteY33" fmla="*/ 515406 h 640647"/>
                <a:gd name="connsiteX34" fmla="*/ 614907 w 662009"/>
                <a:gd name="connsiteY34" fmla="*/ 440591 h 640647"/>
                <a:gd name="connsiteX35" fmla="*/ 630608 w 662009"/>
                <a:gd name="connsiteY35" fmla="*/ 440591 h 640647"/>
                <a:gd name="connsiteX36" fmla="*/ 630608 w 662009"/>
                <a:gd name="connsiteY36" fmla="*/ 440591 h 640647"/>
                <a:gd name="connsiteX37" fmla="*/ 662010 w 662009"/>
                <a:gd name="connsiteY37" fmla="*/ 440591 h 640647"/>
                <a:gd name="connsiteX38" fmla="*/ 662010 w 662009"/>
                <a:gd name="connsiteY38" fmla="*/ 122101 h 640647"/>
                <a:gd name="connsiteX39" fmla="*/ 398577 w 662009"/>
                <a:gd name="connsiteY39" fmla="*/ 121941 h 640647"/>
                <a:gd name="connsiteX40" fmla="*/ 267834 w 662009"/>
                <a:gd name="connsiteY40" fmla="*/ 452946 h 640647"/>
                <a:gd name="connsiteX41" fmla="*/ 177387 w 662009"/>
                <a:gd name="connsiteY41" fmla="*/ 482743 h 640647"/>
                <a:gd name="connsiteX42" fmla="*/ 90470 w 662009"/>
                <a:gd name="connsiteY42" fmla="*/ 460808 h 640647"/>
                <a:gd name="connsiteX43" fmla="*/ 86230 w 662009"/>
                <a:gd name="connsiteY43" fmla="*/ 457988 h 640647"/>
                <a:gd name="connsiteX44" fmla="*/ 100899 w 662009"/>
                <a:gd name="connsiteY44" fmla="*/ 409281 h 640647"/>
                <a:gd name="connsiteX45" fmla="*/ 108509 w 662009"/>
                <a:gd name="connsiteY45" fmla="*/ 413957 h 640647"/>
                <a:gd name="connsiteX46" fmla="*/ 180275 w 662009"/>
                <a:gd name="connsiteY46" fmla="*/ 434196 h 640647"/>
                <a:gd name="connsiteX47" fmla="*/ 241521 w 662009"/>
                <a:gd name="connsiteY47" fmla="*/ 385511 h 640647"/>
                <a:gd name="connsiteX48" fmla="*/ 184561 w 662009"/>
                <a:gd name="connsiteY48" fmla="*/ 327177 h 640647"/>
                <a:gd name="connsiteX49" fmla="*/ 94160 w 662009"/>
                <a:gd name="connsiteY49" fmla="*/ 228478 h 640647"/>
                <a:gd name="connsiteX50" fmla="*/ 206359 w 662009"/>
                <a:gd name="connsiteY50" fmla="*/ 133195 h 640647"/>
                <a:gd name="connsiteX51" fmla="*/ 281747 w 662009"/>
                <a:gd name="connsiteY51" fmla="*/ 150042 h 640647"/>
                <a:gd name="connsiteX52" fmla="*/ 286698 w 662009"/>
                <a:gd name="connsiteY52" fmla="*/ 152838 h 640647"/>
                <a:gd name="connsiteX53" fmla="*/ 270653 w 662009"/>
                <a:gd name="connsiteY53" fmla="*/ 200285 h 640647"/>
                <a:gd name="connsiteX54" fmla="*/ 263479 w 662009"/>
                <a:gd name="connsiteY54" fmla="*/ 196366 h 640647"/>
                <a:gd name="connsiteX55" fmla="*/ 204938 w 662009"/>
                <a:gd name="connsiteY55" fmla="*/ 181742 h 640647"/>
                <a:gd name="connsiteX56" fmla="*/ 150455 w 662009"/>
                <a:gd name="connsiteY56" fmla="*/ 223665 h 640647"/>
                <a:gd name="connsiteX57" fmla="*/ 210806 w 662009"/>
                <a:gd name="connsiteY57" fmla="*/ 280051 h 640647"/>
                <a:gd name="connsiteX58" fmla="*/ 298296 w 662009"/>
                <a:gd name="connsiteY58" fmla="*/ 382119 h 640647"/>
                <a:gd name="connsiteX59" fmla="*/ 267834 w 662009"/>
                <a:gd name="connsiteY59" fmla="*/ 452946 h 64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2009" h="640647">
                  <a:moveTo>
                    <a:pt x="398577" y="121941"/>
                  </a:moveTo>
                  <a:lnTo>
                    <a:pt x="398577" y="121941"/>
                  </a:lnTo>
                  <a:lnTo>
                    <a:pt x="383196" y="121941"/>
                  </a:lnTo>
                  <a:cubicBezTo>
                    <a:pt x="383196" y="81301"/>
                    <a:pt x="383219" y="40662"/>
                    <a:pt x="383219" y="0"/>
                  </a:cubicBezTo>
                  <a:cubicBezTo>
                    <a:pt x="255480" y="21385"/>
                    <a:pt x="127740" y="42748"/>
                    <a:pt x="0" y="64133"/>
                  </a:cubicBezTo>
                  <a:cubicBezTo>
                    <a:pt x="0" y="234805"/>
                    <a:pt x="0" y="405476"/>
                    <a:pt x="0" y="576124"/>
                  </a:cubicBezTo>
                  <a:cubicBezTo>
                    <a:pt x="127717" y="597624"/>
                    <a:pt x="255411" y="619147"/>
                    <a:pt x="383128" y="640647"/>
                  </a:cubicBezTo>
                  <a:cubicBezTo>
                    <a:pt x="383151" y="467982"/>
                    <a:pt x="383196" y="295179"/>
                    <a:pt x="383219" y="122514"/>
                  </a:cubicBezTo>
                  <a:lnTo>
                    <a:pt x="398072" y="122514"/>
                  </a:lnTo>
                  <a:cubicBezTo>
                    <a:pt x="398072" y="132530"/>
                    <a:pt x="398049" y="142639"/>
                    <a:pt x="398049" y="152655"/>
                  </a:cubicBezTo>
                  <a:cubicBezTo>
                    <a:pt x="475569" y="152655"/>
                    <a:pt x="553088" y="152655"/>
                    <a:pt x="630608" y="152655"/>
                  </a:cubicBezTo>
                  <a:cubicBezTo>
                    <a:pt x="630608" y="248397"/>
                    <a:pt x="630608" y="344322"/>
                    <a:pt x="630608" y="440087"/>
                  </a:cubicBezTo>
                  <a:lnTo>
                    <a:pt x="614907" y="440087"/>
                  </a:lnTo>
                  <a:cubicBezTo>
                    <a:pt x="614907" y="349548"/>
                    <a:pt x="614907" y="258803"/>
                    <a:pt x="614907" y="168264"/>
                  </a:cubicBezTo>
                  <a:cubicBezTo>
                    <a:pt x="542590" y="168264"/>
                    <a:pt x="470274" y="168242"/>
                    <a:pt x="397958" y="168242"/>
                  </a:cubicBezTo>
                  <a:cubicBezTo>
                    <a:pt x="397958" y="181490"/>
                    <a:pt x="397958" y="194761"/>
                    <a:pt x="397958" y="208010"/>
                  </a:cubicBezTo>
                  <a:cubicBezTo>
                    <a:pt x="400296" y="207781"/>
                    <a:pt x="407149" y="206910"/>
                    <a:pt x="413177" y="206337"/>
                  </a:cubicBezTo>
                  <a:cubicBezTo>
                    <a:pt x="419435" y="205741"/>
                    <a:pt x="424890" y="205488"/>
                    <a:pt x="427457" y="205236"/>
                  </a:cubicBezTo>
                  <a:cubicBezTo>
                    <a:pt x="427457" y="232604"/>
                    <a:pt x="427457" y="259972"/>
                    <a:pt x="427457" y="287340"/>
                  </a:cubicBezTo>
                  <a:cubicBezTo>
                    <a:pt x="455467" y="287340"/>
                    <a:pt x="483499" y="287340"/>
                    <a:pt x="511509" y="287340"/>
                  </a:cubicBezTo>
                  <a:cubicBezTo>
                    <a:pt x="511601" y="294491"/>
                    <a:pt x="510867" y="314272"/>
                    <a:pt x="497298" y="333435"/>
                  </a:cubicBezTo>
                  <a:cubicBezTo>
                    <a:pt x="495648" y="335772"/>
                    <a:pt x="481551" y="355118"/>
                    <a:pt x="455879" y="363003"/>
                  </a:cubicBezTo>
                  <a:cubicBezTo>
                    <a:pt x="442677" y="367060"/>
                    <a:pt x="430597" y="366808"/>
                    <a:pt x="421933" y="366624"/>
                  </a:cubicBezTo>
                  <a:cubicBezTo>
                    <a:pt x="412100" y="366418"/>
                    <a:pt x="403894" y="365180"/>
                    <a:pt x="397958" y="363988"/>
                  </a:cubicBezTo>
                  <a:cubicBezTo>
                    <a:pt x="397958" y="374143"/>
                    <a:pt x="397958" y="384274"/>
                    <a:pt x="397958" y="394428"/>
                  </a:cubicBezTo>
                  <a:cubicBezTo>
                    <a:pt x="448109" y="394428"/>
                    <a:pt x="498261" y="394428"/>
                    <a:pt x="548412" y="394428"/>
                  </a:cubicBezTo>
                  <a:cubicBezTo>
                    <a:pt x="548412" y="403986"/>
                    <a:pt x="548412" y="413521"/>
                    <a:pt x="548412" y="423079"/>
                  </a:cubicBezTo>
                  <a:cubicBezTo>
                    <a:pt x="498261" y="423079"/>
                    <a:pt x="448086" y="423079"/>
                    <a:pt x="397935" y="423079"/>
                  </a:cubicBezTo>
                  <a:cubicBezTo>
                    <a:pt x="397935" y="431996"/>
                    <a:pt x="397935" y="440935"/>
                    <a:pt x="397935" y="449851"/>
                  </a:cubicBezTo>
                  <a:cubicBezTo>
                    <a:pt x="447788" y="449851"/>
                    <a:pt x="497665" y="449851"/>
                    <a:pt x="547518" y="449851"/>
                  </a:cubicBezTo>
                  <a:cubicBezTo>
                    <a:pt x="547518" y="460005"/>
                    <a:pt x="547518" y="470159"/>
                    <a:pt x="547518" y="480313"/>
                  </a:cubicBezTo>
                  <a:cubicBezTo>
                    <a:pt x="497642" y="480313"/>
                    <a:pt x="447765" y="480313"/>
                    <a:pt x="397912" y="480313"/>
                  </a:cubicBezTo>
                  <a:cubicBezTo>
                    <a:pt x="397912" y="492003"/>
                    <a:pt x="397912" y="503693"/>
                    <a:pt x="397912" y="515406"/>
                  </a:cubicBezTo>
                  <a:cubicBezTo>
                    <a:pt x="470251" y="515406"/>
                    <a:pt x="542567" y="515406"/>
                    <a:pt x="614907" y="515406"/>
                  </a:cubicBezTo>
                  <a:cubicBezTo>
                    <a:pt x="614907" y="490468"/>
                    <a:pt x="614907" y="465529"/>
                    <a:pt x="614907" y="440591"/>
                  </a:cubicBezTo>
                  <a:lnTo>
                    <a:pt x="630608" y="440591"/>
                  </a:lnTo>
                  <a:cubicBezTo>
                    <a:pt x="630608" y="440591"/>
                    <a:pt x="630608" y="440591"/>
                    <a:pt x="630608" y="440591"/>
                  </a:cubicBezTo>
                  <a:cubicBezTo>
                    <a:pt x="641083" y="440591"/>
                    <a:pt x="651535" y="440591"/>
                    <a:pt x="662010" y="440591"/>
                  </a:cubicBezTo>
                  <a:cubicBezTo>
                    <a:pt x="662010" y="334420"/>
                    <a:pt x="662010" y="228249"/>
                    <a:pt x="662010" y="122101"/>
                  </a:cubicBezTo>
                  <a:cubicBezTo>
                    <a:pt x="574199" y="122032"/>
                    <a:pt x="486388" y="121987"/>
                    <a:pt x="398577" y="121941"/>
                  </a:cubicBezTo>
                  <a:close/>
                  <a:moveTo>
                    <a:pt x="267834" y="452946"/>
                  </a:moveTo>
                  <a:cubicBezTo>
                    <a:pt x="246334" y="472451"/>
                    <a:pt x="215070" y="482743"/>
                    <a:pt x="177387" y="482743"/>
                  </a:cubicBezTo>
                  <a:cubicBezTo>
                    <a:pt x="145572" y="482743"/>
                    <a:pt x="109838" y="473735"/>
                    <a:pt x="90470" y="460808"/>
                  </a:cubicBezTo>
                  <a:lnTo>
                    <a:pt x="86230" y="457988"/>
                  </a:lnTo>
                  <a:lnTo>
                    <a:pt x="100899" y="409281"/>
                  </a:lnTo>
                  <a:lnTo>
                    <a:pt x="108509" y="413957"/>
                  </a:lnTo>
                  <a:cubicBezTo>
                    <a:pt x="129092" y="426632"/>
                    <a:pt x="155933" y="434196"/>
                    <a:pt x="180275" y="434196"/>
                  </a:cubicBezTo>
                  <a:cubicBezTo>
                    <a:pt x="218049" y="434196"/>
                    <a:pt x="241521" y="415538"/>
                    <a:pt x="241521" y="385511"/>
                  </a:cubicBezTo>
                  <a:cubicBezTo>
                    <a:pt x="241521" y="358625"/>
                    <a:pt x="226622" y="343359"/>
                    <a:pt x="184561" y="327177"/>
                  </a:cubicBezTo>
                  <a:cubicBezTo>
                    <a:pt x="122926" y="305333"/>
                    <a:pt x="94160" y="273954"/>
                    <a:pt x="94160" y="228478"/>
                  </a:cubicBezTo>
                  <a:cubicBezTo>
                    <a:pt x="94160" y="172367"/>
                    <a:pt x="140301" y="133195"/>
                    <a:pt x="206359" y="133195"/>
                  </a:cubicBezTo>
                  <a:cubicBezTo>
                    <a:pt x="246082" y="133195"/>
                    <a:pt x="270630" y="143739"/>
                    <a:pt x="281747" y="150042"/>
                  </a:cubicBezTo>
                  <a:lnTo>
                    <a:pt x="286698" y="152838"/>
                  </a:lnTo>
                  <a:lnTo>
                    <a:pt x="270653" y="200285"/>
                  </a:lnTo>
                  <a:lnTo>
                    <a:pt x="263479" y="196366"/>
                  </a:lnTo>
                  <a:cubicBezTo>
                    <a:pt x="251262" y="189696"/>
                    <a:pt x="231160" y="181742"/>
                    <a:pt x="204938" y="181742"/>
                  </a:cubicBezTo>
                  <a:cubicBezTo>
                    <a:pt x="167302" y="181742"/>
                    <a:pt x="150455" y="202807"/>
                    <a:pt x="150455" y="223665"/>
                  </a:cubicBezTo>
                  <a:cubicBezTo>
                    <a:pt x="150455" y="248672"/>
                    <a:pt x="165124" y="262379"/>
                    <a:pt x="210806" y="280051"/>
                  </a:cubicBezTo>
                  <a:cubicBezTo>
                    <a:pt x="272143" y="303729"/>
                    <a:pt x="298296" y="334260"/>
                    <a:pt x="298296" y="382119"/>
                  </a:cubicBezTo>
                  <a:cubicBezTo>
                    <a:pt x="298296" y="409968"/>
                    <a:pt x="287478" y="435113"/>
                    <a:pt x="267834" y="452946"/>
                  </a:cubicBezTo>
                  <a:close/>
                </a:path>
              </a:pathLst>
            </a:custGeom>
            <a:solidFill>
              <a:srgbClr val="FFFFFF"/>
            </a:solidFill>
            <a:ln w="22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 sz="1400"/>
            </a:p>
          </p:txBody>
        </p:sp>
      </p:grpSp>
    </p:spTree>
    <p:extLst>
      <p:ext uri="{BB962C8B-B14F-4D97-AF65-F5344CB8AC3E}">
        <p14:creationId xmlns:p14="http://schemas.microsoft.com/office/powerpoint/2010/main" val="42877914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2BCE3-7779-988D-1B49-554387E77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57A3D8-5B0E-B605-C596-38EDDBCA4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3382C-0C18-3AFF-6FCD-EB724CC39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4E37-984F-4C9B-BC1A-D019B87E5507}" type="datetimeFigureOut">
              <a:rPr lang="en-US" smtClean="0"/>
              <a:t>2/26/2024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F83EF-6758-FEB3-6D2E-86BAFAE2C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5166F-A1B6-EDE8-12D3-1458E2C1C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7B51D-9203-4EAA-AECB-3D1BA2051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/>
          <p:nvPr/>
        </p:nvSpPr>
        <p:spPr>
          <a:xfrm>
            <a:off x="9410267" y="-1366233"/>
            <a:ext cx="1754800" cy="17548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4"/>
          <p:cNvSpPr/>
          <p:nvPr/>
        </p:nvSpPr>
        <p:spPr>
          <a:xfrm>
            <a:off x="3469433" y="6571633"/>
            <a:ext cx="1187600" cy="11876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4"/>
          <p:cNvSpPr txBox="1">
            <a:spLocks noGrp="1"/>
          </p:cNvSpPr>
          <p:nvPr>
            <p:ph type="ctrTitle"/>
          </p:nvPr>
        </p:nvSpPr>
        <p:spPr>
          <a:xfrm>
            <a:off x="1871767" y="436667"/>
            <a:ext cx="8550000" cy="8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867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10315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867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5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700" r:id="rId5"/>
    <p:sldLayoutId id="2147483703" r:id="rId6"/>
    <p:sldLayoutId id="2147483704" r:id="rId7"/>
    <p:sldLayoutId id="2147483707" r:id="rId8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6" r:id="rId3"/>
    <p:sldLayoutId id="2147483691" r:id="rId4"/>
    <p:sldLayoutId id="2147483682" r:id="rId5"/>
    <p:sldLayoutId id="2147483702" r:id="rId6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C9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o 19">
            <a:extLst>
              <a:ext uri="{FF2B5EF4-FFF2-40B4-BE49-F238E27FC236}">
                <a16:creationId xmlns:a16="http://schemas.microsoft.com/office/drawing/2014/main" id="{B7A06BA5-4E89-BDF8-AAD1-F42C6DA66ADB}"/>
              </a:ext>
            </a:extLst>
          </p:cNvPr>
          <p:cNvGrpSpPr/>
          <p:nvPr/>
        </p:nvGrpSpPr>
        <p:grpSpPr>
          <a:xfrm>
            <a:off x="2" y="0"/>
            <a:ext cx="12211044" cy="6865176"/>
            <a:chOff x="2" y="0"/>
            <a:chExt cx="12211044" cy="6865176"/>
          </a:xfrm>
          <a:blipFill>
            <a:blip r:embed="rId3"/>
            <a:stretch>
              <a:fillRect/>
            </a:stretch>
          </a:blipFill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A31B9CBA-F31C-5765-F71C-2F458262E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5105" y="0"/>
              <a:ext cx="195943" cy="6858000"/>
            </a:xfrm>
            <a:prstGeom prst="rect">
              <a:avLst/>
            </a:prstGeom>
            <a:grpFill/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74682A5-3ED0-8AE6-7206-5FF18FAB6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" y="0"/>
              <a:ext cx="1725104" cy="6858000"/>
            </a:xfrm>
            <a:prstGeom prst="rect">
              <a:avLst/>
            </a:prstGeom>
            <a:grpFill/>
          </p:spPr>
        </p:pic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C16C9E65-A344-C2F9-E231-E7D022925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0094" y="17875"/>
              <a:ext cx="10270952" cy="6847301"/>
            </a:xfrm>
            <a:prstGeom prst="rect">
              <a:avLst/>
            </a:prstGeom>
            <a:grpFill/>
          </p:spPr>
        </p:pic>
      </p:grpSp>
      <p:sp>
        <p:nvSpPr>
          <p:cNvPr id="19" name="Rectángulo 18">
            <a:extLst>
              <a:ext uri="{FF2B5EF4-FFF2-40B4-BE49-F238E27FC236}">
                <a16:creationId xmlns:a16="http://schemas.microsoft.com/office/drawing/2014/main" id="{ACCF145C-1E22-5218-AE54-2A912BA1E842}"/>
              </a:ext>
            </a:extLst>
          </p:cNvPr>
          <p:cNvSpPr/>
          <p:nvPr/>
        </p:nvSpPr>
        <p:spPr>
          <a:xfrm>
            <a:off x="0" y="793915"/>
            <a:ext cx="6591300" cy="2844635"/>
          </a:xfrm>
          <a:prstGeom prst="rect">
            <a:avLst/>
          </a:prstGeom>
          <a:solidFill>
            <a:srgbClr val="03C9CA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10" name="Google Shape;90;p14">
            <a:extLst>
              <a:ext uri="{FF2B5EF4-FFF2-40B4-BE49-F238E27FC236}">
                <a16:creationId xmlns:a16="http://schemas.microsoft.com/office/drawing/2014/main" id="{A9E03402-3FAC-83DF-349B-3B5F8CFEB672}"/>
              </a:ext>
            </a:extLst>
          </p:cNvPr>
          <p:cNvSpPr txBox="1"/>
          <p:nvPr/>
        </p:nvSpPr>
        <p:spPr>
          <a:xfrm>
            <a:off x="214990" y="806780"/>
            <a:ext cx="6572250" cy="262222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6600" b="1" dirty="0">
                <a:solidFill>
                  <a:schemeClr val="bg1"/>
                </a:solidFill>
                <a:cs typeface="B Nazanin" panose="00000400000000000000" pitchFamily="2" charset="-78"/>
              </a:rPr>
              <a:t>  پایان نامه دامپزشکی</a:t>
            </a:r>
            <a:endParaRPr lang="en-US" sz="6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E1271E3D-6004-15CB-6E0A-E9152BC4CC8C}"/>
              </a:ext>
            </a:extLst>
          </p:cNvPr>
          <p:cNvSpPr/>
          <p:nvPr/>
        </p:nvSpPr>
        <p:spPr>
          <a:xfrm>
            <a:off x="0" y="793915"/>
            <a:ext cx="214990" cy="284463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2" name="Google Shape;90;p14">
            <a:extLst>
              <a:ext uri="{FF2B5EF4-FFF2-40B4-BE49-F238E27FC236}">
                <a16:creationId xmlns:a16="http://schemas.microsoft.com/office/drawing/2014/main" id="{46C1D156-44B2-D09E-17D7-FB1DFF534AF0}"/>
              </a:ext>
            </a:extLst>
          </p:cNvPr>
          <p:cNvSpPr txBox="1"/>
          <p:nvPr/>
        </p:nvSpPr>
        <p:spPr>
          <a:xfrm>
            <a:off x="171159" y="3622838"/>
            <a:ext cx="3878039" cy="822492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4000" b="1" spc="-3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قاب پاورپوینت </a:t>
            </a:r>
            <a:r>
              <a:rPr lang="fa-IR" sz="4000" b="1" spc="-300" dirty="0">
                <a:solidFill>
                  <a:srgbClr val="03C9CA"/>
                </a:solidFill>
                <a:cs typeface="B Nazanin" panose="00000400000000000000" pitchFamily="2" charset="-78"/>
              </a:rPr>
              <a:t>دامپروری</a:t>
            </a:r>
            <a:endParaRPr lang="en-US" sz="4000" b="1" spc="-300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92B31B2D-9F9A-0CE1-C326-5BD174886457}"/>
              </a:ext>
            </a:extLst>
          </p:cNvPr>
          <p:cNvGrpSpPr/>
          <p:nvPr/>
        </p:nvGrpSpPr>
        <p:grpSpPr>
          <a:xfrm>
            <a:off x="9779169" y="6238700"/>
            <a:ext cx="1851230" cy="467395"/>
            <a:chOff x="9968590" y="6225835"/>
            <a:chExt cx="1851230" cy="467395"/>
          </a:xfrm>
          <a:solidFill>
            <a:srgbClr val="03C9CA"/>
          </a:solidFill>
        </p:grpSpPr>
        <p:sp>
          <p:nvSpPr>
            <p:cNvPr id="23" name="Rounded Rectangle 2">
              <a:extLst>
                <a:ext uri="{FF2B5EF4-FFF2-40B4-BE49-F238E27FC236}">
                  <a16:creationId xmlns:a16="http://schemas.microsoft.com/office/drawing/2014/main" id="{258E0C0E-4190-386C-5DAF-8915E3451225}"/>
                </a:ext>
              </a:extLst>
            </p:cNvPr>
            <p:cNvSpPr/>
            <p:nvPr/>
          </p:nvSpPr>
          <p:spPr>
            <a:xfrm>
              <a:off x="10672157" y="6235144"/>
              <a:ext cx="429813" cy="458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960000"/>
                <a:gd name="f7" fmla="val 3160999"/>
                <a:gd name="f8" fmla="val 1374274"/>
                <a:gd name="f9" fmla="val 3155132"/>
                <a:gd name="f10" fmla="val 1419362"/>
                <a:gd name="f11" fmla="val 2496208"/>
                <a:gd name="f12" fmla="val 770986"/>
                <a:gd name="f13" fmla="val 2113414"/>
                <a:gd name="f14" fmla="val 1929581"/>
                <a:gd name="f15" fmla="val 1106902"/>
                <a:gd name="f16" fmla="val 1921633"/>
                <a:gd name="f17" fmla="val 1292845"/>
                <a:gd name="f18" fmla="val 1914712"/>
                <a:gd name="f19" fmla="val 1454769"/>
                <a:gd name="f20" fmla="val 1928136"/>
                <a:gd name="f21" fmla="val 1522392"/>
                <a:gd name="f22" fmla="val 1942445"/>
                <a:gd name="f23" fmla="val 1570340"/>
                <a:gd name="f24" fmla="val 1547199"/>
                <a:gd name="f25" fmla="val 1510736"/>
                <a:gd name="f26" fmla="val 1237189"/>
                <a:gd name="f27" fmla="val 1330681"/>
                <a:gd name="f28" fmla="val 815277"/>
                <a:gd name="f29" fmla="val 836121"/>
                <a:gd name="f30" fmla="val 618819"/>
                <a:gd name="f31" fmla="val 1229038"/>
                <a:gd name="f32" fmla="val 733086"/>
                <a:gd name="f33" fmla="val 1558961"/>
                <a:gd name="f34" fmla="val 965659"/>
                <a:gd name="f35" fmla="val 1735195"/>
                <a:gd name="f36" fmla="val 864541"/>
                <a:gd name="f37" fmla="val 1716416"/>
                <a:gd name="f38" fmla="val 662904"/>
                <a:gd name="f39" fmla="val 1695759"/>
                <a:gd name="f40" fmla="val 570453"/>
                <a:gd name="f41" fmla="val 1629310"/>
                <a:gd name="f42" fmla="val 597898"/>
                <a:gd name="f43" fmla="val 2016450"/>
                <a:gd name="f44" fmla="val 990931"/>
                <a:gd name="f45" fmla="val 2177657"/>
                <a:gd name="f46" fmla="val 1196057"/>
                <a:gd name="f47" fmla="val 2257108"/>
                <a:gd name="f48" fmla="val 1113718"/>
                <a:gd name="f49" fmla="val 2275887"/>
                <a:gd name="f50" fmla="val 943857"/>
                <a:gd name="f51" fmla="val 2321380"/>
                <a:gd name="f52" fmla="val 813848"/>
                <a:gd name="f53" fmla="val 2296824"/>
                <a:gd name="f54" fmla="val 926523"/>
                <a:gd name="f55" fmla="val 2634848"/>
                <a:gd name="f56" fmla="val 1326064"/>
                <a:gd name="f57" fmla="val 2611755"/>
                <a:gd name="f58" fmla="val 1486410"/>
                <a:gd name="f59" fmla="val 2607420"/>
                <a:gd name="f60" fmla="val 1297174"/>
                <a:gd name="f61" fmla="val 2749708"/>
                <a:gd name="f62" fmla="val 1000058"/>
                <a:gd name="f63" fmla="val 2795794"/>
                <a:gd name="f64" fmla="val 489408"/>
                <a:gd name="f65" fmla="val 2829018"/>
                <a:gd name="f66" fmla="val 914827"/>
                <a:gd name="f67" fmla="val 3139596"/>
                <a:gd name="f68" fmla="val 1734874"/>
                <a:gd name="f69" fmla="val 3242281"/>
                <a:gd name="f70" fmla="val 2062787"/>
                <a:gd name="f71" fmla="val 3146219"/>
                <a:gd name="f72" fmla="val 2763394"/>
                <a:gd name="f73" fmla="val 2903535"/>
                <a:gd name="f74" fmla="val 2915370"/>
                <a:gd name="f75" fmla="val 2621267"/>
                <a:gd name="f76" fmla="val 3074271"/>
                <a:gd name="f77" fmla="val 2105563"/>
                <a:gd name="f78" fmla="val 3173740"/>
                <a:gd name="f79" fmla="val 1733406"/>
                <a:gd name="f80" fmla="val 3145310"/>
                <a:gd name="f81" fmla="val 1648999"/>
                <a:gd name="f82" fmla="val 3207849"/>
                <a:gd name="f83" fmla="val 1493166"/>
                <a:gd name="f84" fmla="val 3270388"/>
                <a:gd name="f85" fmla="val 1337333"/>
                <a:gd name="f86" fmla="val 3414210"/>
                <a:gd name="f87" fmla="val 1276468"/>
                <a:gd name="f88" fmla="val 3449507"/>
                <a:gd name="f89" fmla="val 1170564"/>
                <a:gd name="f90" fmla="val 3349883"/>
                <a:gd name="f91" fmla="val 1192977"/>
                <a:gd name="f92" fmla="val 3252716"/>
                <a:gd name="f93" fmla="val 1239516"/>
                <a:gd name="f94" fmla="val 3140091"/>
                <a:gd name="f95" fmla="val 1227260"/>
                <a:gd name="f96" fmla="val 3219995"/>
                <a:gd name="f97" fmla="val 1183499"/>
                <a:gd name="f98" fmla="val 3274317"/>
                <a:gd name="f99" fmla="val 996523"/>
                <a:gd name="f100" fmla="val 3324107"/>
                <a:gd name="f101" fmla="val 851504"/>
                <a:gd name="f102" fmla="val 3215037"/>
                <a:gd name="f103" fmla="val 921165"/>
                <a:gd name="f104" fmla="val 3152155"/>
                <a:gd name="f105" fmla="val 998691"/>
                <a:gd name="f106" fmla="val 2995677"/>
                <a:gd name="f107" fmla="val 1008938"/>
                <a:gd name="f108" fmla="val 2884471"/>
                <a:gd name="f109" fmla="val 881691"/>
                <a:gd name="f110" fmla="val 2678487"/>
                <a:gd name="f111" fmla="val 308009"/>
                <a:gd name="f112" fmla="val 3651991"/>
                <a:gd name="f113" fmla="val 3822100"/>
                <a:gd name="f114" fmla="val 137900"/>
                <a:gd name="f115" fmla="+- 0 0 -90"/>
                <a:gd name="f116" fmla="*/ f3 1 3960000"/>
                <a:gd name="f117" fmla="*/ f4 1 3960000"/>
                <a:gd name="f118" fmla="val f5"/>
                <a:gd name="f119" fmla="val f6"/>
                <a:gd name="f120" fmla="*/ f115 f0 1"/>
                <a:gd name="f121" fmla="+- f119 0 f118"/>
                <a:gd name="f122" fmla="*/ f120 1 f2"/>
                <a:gd name="f123" fmla="*/ f121 1 3960000"/>
                <a:gd name="f124" fmla="*/ 3160999 f121 1"/>
                <a:gd name="f125" fmla="*/ 1374274 f121 1"/>
                <a:gd name="f126" fmla="*/ 3155132 f121 1"/>
                <a:gd name="f127" fmla="*/ 1419362 f121 1"/>
                <a:gd name="f128" fmla="*/ 1921633 f121 1"/>
                <a:gd name="f129" fmla="*/ 1942445 f121 1"/>
                <a:gd name="f130" fmla="*/ 1570340 f121 1"/>
                <a:gd name="f131" fmla="*/ 2257108 f121 1"/>
                <a:gd name="f132" fmla="*/ 3207849 f121 1"/>
                <a:gd name="f133" fmla="*/ 1493166 f121 1"/>
                <a:gd name="f134" fmla="*/ 2995677 f121 1"/>
                <a:gd name="f135" fmla="*/ 1008938 f121 1"/>
                <a:gd name="f136" fmla="*/ 308009 f121 1"/>
                <a:gd name="f137" fmla="*/ 0 f121 1"/>
                <a:gd name="f138" fmla="*/ 3651991 f121 1"/>
                <a:gd name="f139" fmla="*/ 3960000 f121 1"/>
                <a:gd name="f140" fmla="*/ 3140091 f121 1"/>
                <a:gd name="f141" fmla="*/ 1227260 f121 1"/>
                <a:gd name="f142" fmla="*/ 3449507 f121 1"/>
                <a:gd name="f143" fmla="*/ 1170564 f121 1"/>
                <a:gd name="f144" fmla="*/ 3324107 f121 1"/>
                <a:gd name="f145" fmla="*/ 851504 f121 1"/>
                <a:gd name="f146" fmla="*/ 1292845 f121 1"/>
                <a:gd name="f147" fmla="*/ 2496208 f121 1"/>
                <a:gd name="f148" fmla="*/ 770986 f121 1"/>
                <a:gd name="f149" fmla="*/ 815277 f121 1"/>
                <a:gd name="f150" fmla="*/ 836121 f121 1"/>
                <a:gd name="f151" fmla="*/ 965659 f121 1"/>
                <a:gd name="f152" fmla="*/ 1735195 f121 1"/>
                <a:gd name="f153" fmla="*/ 1196057 f121 1"/>
                <a:gd name="f154" fmla="*/ 1486410 f121 1"/>
                <a:gd name="f155" fmla="*/ 2607420 f121 1"/>
                <a:gd name="f156" fmla="*/ 813848 f121 1"/>
                <a:gd name="f157" fmla="*/ 2296824 f121 1"/>
                <a:gd name="f158" fmla="*/ 570453 f121 1"/>
                <a:gd name="f159" fmla="*/ 1629310 f121 1"/>
                <a:gd name="f160" fmla="*/ 489408 f121 1"/>
                <a:gd name="f161" fmla="*/ 2829018 f121 1"/>
                <a:gd name="f162" fmla="*/ 2062787 f121 1"/>
                <a:gd name="f163" fmla="*/ 3146219 f121 1"/>
                <a:gd name="f164" fmla="*/ 3074271 f121 1"/>
                <a:gd name="f165" fmla="*/ 2105563 f121 1"/>
                <a:gd name="f166" fmla="+- f122 0 f1"/>
                <a:gd name="f167" fmla="*/ f124 1 3960000"/>
                <a:gd name="f168" fmla="*/ f125 1 3960000"/>
                <a:gd name="f169" fmla="*/ f126 1 3960000"/>
                <a:gd name="f170" fmla="*/ f127 1 3960000"/>
                <a:gd name="f171" fmla="*/ f128 1 3960000"/>
                <a:gd name="f172" fmla="*/ f129 1 3960000"/>
                <a:gd name="f173" fmla="*/ f130 1 3960000"/>
                <a:gd name="f174" fmla="*/ f131 1 3960000"/>
                <a:gd name="f175" fmla="*/ f132 1 3960000"/>
                <a:gd name="f176" fmla="*/ f133 1 3960000"/>
                <a:gd name="f177" fmla="*/ f134 1 3960000"/>
                <a:gd name="f178" fmla="*/ f135 1 3960000"/>
                <a:gd name="f179" fmla="*/ f136 1 3960000"/>
                <a:gd name="f180" fmla="*/ f137 1 3960000"/>
                <a:gd name="f181" fmla="*/ f138 1 3960000"/>
                <a:gd name="f182" fmla="*/ f139 1 3960000"/>
                <a:gd name="f183" fmla="*/ f140 1 3960000"/>
                <a:gd name="f184" fmla="*/ f141 1 3960000"/>
                <a:gd name="f185" fmla="*/ f142 1 3960000"/>
                <a:gd name="f186" fmla="*/ f143 1 3960000"/>
                <a:gd name="f187" fmla="*/ f144 1 3960000"/>
                <a:gd name="f188" fmla="*/ f145 1 3960000"/>
                <a:gd name="f189" fmla="*/ f146 1 3960000"/>
                <a:gd name="f190" fmla="*/ f147 1 3960000"/>
                <a:gd name="f191" fmla="*/ f148 1 3960000"/>
                <a:gd name="f192" fmla="*/ f149 1 3960000"/>
                <a:gd name="f193" fmla="*/ f150 1 3960000"/>
                <a:gd name="f194" fmla="*/ f151 1 3960000"/>
                <a:gd name="f195" fmla="*/ f152 1 3960000"/>
                <a:gd name="f196" fmla="*/ f153 1 3960000"/>
                <a:gd name="f197" fmla="*/ f154 1 3960000"/>
                <a:gd name="f198" fmla="*/ f155 1 3960000"/>
                <a:gd name="f199" fmla="*/ f156 1 3960000"/>
                <a:gd name="f200" fmla="*/ f157 1 3960000"/>
                <a:gd name="f201" fmla="*/ f158 1 3960000"/>
                <a:gd name="f202" fmla="*/ f159 1 3960000"/>
                <a:gd name="f203" fmla="*/ f160 1 3960000"/>
                <a:gd name="f204" fmla="*/ f161 1 3960000"/>
                <a:gd name="f205" fmla="*/ f162 1 3960000"/>
                <a:gd name="f206" fmla="*/ f163 1 3960000"/>
                <a:gd name="f207" fmla="*/ f164 1 3960000"/>
                <a:gd name="f208" fmla="*/ f165 1 3960000"/>
                <a:gd name="f209" fmla="*/ f118 1 f123"/>
                <a:gd name="f210" fmla="*/ f119 1 f123"/>
                <a:gd name="f211" fmla="*/ f167 1 f123"/>
                <a:gd name="f212" fmla="*/ f168 1 f123"/>
                <a:gd name="f213" fmla="*/ f169 1 f123"/>
                <a:gd name="f214" fmla="*/ f170 1 f123"/>
                <a:gd name="f215" fmla="*/ f190 1 f123"/>
                <a:gd name="f216" fmla="*/ f191 1 f123"/>
                <a:gd name="f217" fmla="*/ f171 1 f123"/>
                <a:gd name="f218" fmla="*/ f189 1 f123"/>
                <a:gd name="f219" fmla="*/ f172 1 f123"/>
                <a:gd name="f220" fmla="*/ f173 1 f123"/>
                <a:gd name="f221" fmla="*/ f192 1 f123"/>
                <a:gd name="f222" fmla="*/ f193 1 f123"/>
                <a:gd name="f223" fmla="*/ f194 1 f123"/>
                <a:gd name="f224" fmla="*/ f195 1 f123"/>
                <a:gd name="f225" fmla="*/ f201 1 f123"/>
                <a:gd name="f226" fmla="*/ f202 1 f123"/>
                <a:gd name="f227" fmla="*/ f196 1 f123"/>
                <a:gd name="f228" fmla="*/ f174 1 f123"/>
                <a:gd name="f229" fmla="*/ f199 1 f123"/>
                <a:gd name="f230" fmla="*/ f200 1 f123"/>
                <a:gd name="f231" fmla="*/ f197 1 f123"/>
                <a:gd name="f232" fmla="*/ f198 1 f123"/>
                <a:gd name="f233" fmla="*/ f203 1 f123"/>
                <a:gd name="f234" fmla="*/ f204 1 f123"/>
                <a:gd name="f235" fmla="*/ f205 1 f123"/>
                <a:gd name="f236" fmla="*/ f206 1 f123"/>
                <a:gd name="f237" fmla="*/ f207 1 f123"/>
                <a:gd name="f238" fmla="*/ f208 1 f123"/>
                <a:gd name="f239" fmla="*/ f175 1 f123"/>
                <a:gd name="f240" fmla="*/ f176 1 f123"/>
                <a:gd name="f241" fmla="*/ f185 1 f123"/>
                <a:gd name="f242" fmla="*/ f186 1 f123"/>
                <a:gd name="f243" fmla="*/ f183 1 f123"/>
                <a:gd name="f244" fmla="*/ f184 1 f123"/>
                <a:gd name="f245" fmla="*/ f187 1 f123"/>
                <a:gd name="f246" fmla="*/ f188 1 f123"/>
                <a:gd name="f247" fmla="*/ f177 1 f123"/>
                <a:gd name="f248" fmla="*/ f178 1 f123"/>
                <a:gd name="f249" fmla="*/ f179 1 f123"/>
                <a:gd name="f250" fmla="*/ f180 1 f123"/>
                <a:gd name="f251" fmla="*/ f181 1 f123"/>
                <a:gd name="f252" fmla="*/ f182 1 f123"/>
                <a:gd name="f253" fmla="*/ f209 f116 1"/>
                <a:gd name="f254" fmla="*/ f210 f116 1"/>
                <a:gd name="f255" fmla="*/ f210 f117 1"/>
                <a:gd name="f256" fmla="*/ f209 f117 1"/>
                <a:gd name="f257" fmla="*/ f211 f116 1"/>
                <a:gd name="f258" fmla="*/ f212 f117 1"/>
                <a:gd name="f259" fmla="*/ f213 f116 1"/>
                <a:gd name="f260" fmla="*/ f214 f117 1"/>
                <a:gd name="f261" fmla="*/ f215 f116 1"/>
                <a:gd name="f262" fmla="*/ f216 f117 1"/>
                <a:gd name="f263" fmla="*/ f217 f116 1"/>
                <a:gd name="f264" fmla="*/ f218 f117 1"/>
                <a:gd name="f265" fmla="*/ f219 f116 1"/>
                <a:gd name="f266" fmla="*/ f220 f117 1"/>
                <a:gd name="f267" fmla="*/ f221 f116 1"/>
                <a:gd name="f268" fmla="*/ f222 f117 1"/>
                <a:gd name="f269" fmla="*/ f223 f116 1"/>
                <a:gd name="f270" fmla="*/ f224 f117 1"/>
                <a:gd name="f271" fmla="*/ f225 f116 1"/>
                <a:gd name="f272" fmla="*/ f226 f117 1"/>
                <a:gd name="f273" fmla="*/ f227 f116 1"/>
                <a:gd name="f274" fmla="*/ f228 f117 1"/>
                <a:gd name="f275" fmla="*/ f229 f116 1"/>
                <a:gd name="f276" fmla="*/ f230 f117 1"/>
                <a:gd name="f277" fmla="*/ f231 f116 1"/>
                <a:gd name="f278" fmla="*/ f232 f117 1"/>
                <a:gd name="f279" fmla="*/ f233 f116 1"/>
                <a:gd name="f280" fmla="*/ f234 f117 1"/>
                <a:gd name="f281" fmla="*/ f235 f116 1"/>
                <a:gd name="f282" fmla="*/ f236 f117 1"/>
                <a:gd name="f283" fmla="*/ f237 f116 1"/>
                <a:gd name="f284" fmla="*/ f238 f117 1"/>
                <a:gd name="f285" fmla="*/ f239 f116 1"/>
                <a:gd name="f286" fmla="*/ f240 f117 1"/>
                <a:gd name="f287" fmla="*/ f241 f116 1"/>
                <a:gd name="f288" fmla="*/ f242 f117 1"/>
                <a:gd name="f289" fmla="*/ f243 f116 1"/>
                <a:gd name="f290" fmla="*/ f244 f117 1"/>
                <a:gd name="f291" fmla="*/ f245 f116 1"/>
                <a:gd name="f292" fmla="*/ f246 f117 1"/>
                <a:gd name="f293" fmla="*/ f247 f116 1"/>
                <a:gd name="f294" fmla="*/ f248 f117 1"/>
                <a:gd name="f295" fmla="*/ f249 f116 1"/>
                <a:gd name="f296" fmla="*/ f250 f117 1"/>
                <a:gd name="f297" fmla="*/ f251 f116 1"/>
                <a:gd name="f298" fmla="*/ f252 f116 1"/>
                <a:gd name="f299" fmla="*/ f249 f117 1"/>
                <a:gd name="f300" fmla="*/ f251 f117 1"/>
                <a:gd name="f301" fmla="*/ f252 f117 1"/>
                <a:gd name="f302" fmla="*/ f250 f1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66">
                  <a:pos x="f257" y="f258"/>
                </a:cxn>
                <a:cxn ang="f166">
                  <a:pos x="f259" y="f260"/>
                </a:cxn>
                <a:cxn ang="f166">
                  <a:pos x="f257" y="f258"/>
                </a:cxn>
                <a:cxn ang="f166">
                  <a:pos x="f261" y="f262"/>
                </a:cxn>
                <a:cxn ang="f166">
                  <a:pos x="f263" y="f264"/>
                </a:cxn>
                <a:cxn ang="f166">
                  <a:pos x="f265" y="f266"/>
                </a:cxn>
                <a:cxn ang="f166">
                  <a:pos x="f267" y="f268"/>
                </a:cxn>
                <a:cxn ang="f166">
                  <a:pos x="f269" y="f270"/>
                </a:cxn>
                <a:cxn ang="f166">
                  <a:pos x="f271" y="f272"/>
                </a:cxn>
                <a:cxn ang="f166">
                  <a:pos x="f273" y="f274"/>
                </a:cxn>
                <a:cxn ang="f166">
                  <a:pos x="f275" y="f276"/>
                </a:cxn>
                <a:cxn ang="f166">
                  <a:pos x="f277" y="f278"/>
                </a:cxn>
                <a:cxn ang="f166">
                  <a:pos x="f279" y="f280"/>
                </a:cxn>
                <a:cxn ang="f166">
                  <a:pos x="f281" y="f282"/>
                </a:cxn>
                <a:cxn ang="f166">
                  <a:pos x="f283" y="f284"/>
                </a:cxn>
                <a:cxn ang="f166">
                  <a:pos x="f285" y="f286"/>
                </a:cxn>
                <a:cxn ang="f166">
                  <a:pos x="f287" y="f288"/>
                </a:cxn>
                <a:cxn ang="f166">
                  <a:pos x="f289" y="f290"/>
                </a:cxn>
                <a:cxn ang="f166">
                  <a:pos x="f291" y="f292"/>
                </a:cxn>
                <a:cxn ang="f166">
                  <a:pos x="f293" y="f294"/>
                </a:cxn>
                <a:cxn ang="f166">
                  <a:pos x="f261" y="f262"/>
                </a:cxn>
                <a:cxn ang="f166">
                  <a:pos x="f295" y="f296"/>
                </a:cxn>
                <a:cxn ang="f166">
                  <a:pos x="f297" y="f296"/>
                </a:cxn>
                <a:cxn ang="f166">
                  <a:pos x="f298" y="f299"/>
                </a:cxn>
                <a:cxn ang="f166">
                  <a:pos x="f298" y="f300"/>
                </a:cxn>
                <a:cxn ang="f166">
                  <a:pos x="f297" y="f301"/>
                </a:cxn>
                <a:cxn ang="f166">
                  <a:pos x="f295" y="f301"/>
                </a:cxn>
                <a:cxn ang="f166">
                  <a:pos x="f302" y="f300"/>
                </a:cxn>
                <a:cxn ang="f166">
                  <a:pos x="f302" y="f299"/>
                </a:cxn>
                <a:cxn ang="f166">
                  <a:pos x="f295" y="f296"/>
                </a:cxn>
              </a:cxnLst>
              <a:rect l="f253" t="f256" r="f254" b="f255"/>
              <a:pathLst>
                <a:path w="3960000" h="3960000">
                  <a:moveTo>
                    <a:pt x="f7" y="f8"/>
                  </a:moveTo>
                  <a:lnTo>
                    <a:pt x="f9" y="f10"/>
                  </a:lnTo>
                  <a:lnTo>
                    <a:pt x="f7" y="f8"/>
                  </a:lnTo>
                  <a:close/>
                  <a:moveTo>
                    <a:pt x="f11" y="f12"/>
                  </a:moveTo>
                  <a:cubicBezTo>
                    <a:pt x="f13" y="f12"/>
                    <a:pt x="f14" y="f15"/>
                    <a:pt x="f16" y="f17"/>
                  </a:cubicBezTo>
                  <a:cubicBezTo>
                    <a:pt x="f18" y="f19"/>
                    <a:pt x="f20" y="f21"/>
                    <a:pt x="f22" y="f23"/>
                  </a:cubicBezTo>
                  <a:cubicBezTo>
                    <a:pt x="f24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92" y="f93"/>
                    <a:pt x="f94" y="f95"/>
                  </a:cubicBezTo>
                  <a:cubicBezTo>
                    <a:pt x="f96" y="f97"/>
                    <a:pt x="f98" y="f99"/>
                    <a:pt x="f100" y="f101"/>
                  </a:cubicBezTo>
                  <a:cubicBezTo>
                    <a:pt x="f102" y="f103"/>
                    <a:pt x="f104" y="f105"/>
                    <a:pt x="f106" y="f107"/>
                  </a:cubicBezTo>
                  <a:cubicBezTo>
                    <a:pt x="f108" y="f109"/>
                    <a:pt x="f110" y="f12"/>
                    <a:pt x="f11" y="f12"/>
                  </a:cubicBezTo>
                  <a:close/>
                  <a:moveTo>
                    <a:pt x="f111" y="f5"/>
                  </a:moveTo>
                  <a:lnTo>
                    <a:pt x="f112" y="f5"/>
                  </a:lnTo>
                  <a:cubicBezTo>
                    <a:pt x="f113" y="f5"/>
                    <a:pt x="f6" y="f114"/>
                    <a:pt x="f6" y="f111"/>
                  </a:cubicBezTo>
                  <a:lnTo>
                    <a:pt x="f6" y="f112"/>
                  </a:lnTo>
                  <a:cubicBezTo>
                    <a:pt x="f6" y="f113"/>
                    <a:pt x="f113" y="f6"/>
                    <a:pt x="f112" y="f6"/>
                  </a:cubicBezTo>
                  <a:lnTo>
                    <a:pt x="f111" y="f6"/>
                  </a:lnTo>
                  <a:cubicBezTo>
                    <a:pt x="f114" y="f6"/>
                    <a:pt x="f5" y="f113"/>
                    <a:pt x="f5" y="f112"/>
                  </a:cubicBezTo>
                  <a:lnTo>
                    <a:pt x="f5" y="f111"/>
                  </a:lnTo>
                  <a:cubicBezTo>
                    <a:pt x="f5" y="f114"/>
                    <a:pt x="f114" y="f5"/>
                    <a:pt x="f1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80" tIns="34290" rIns="68580" bIns="3429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맑은 고딕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24" name="Rounded Rectangle 3">
              <a:extLst>
                <a:ext uri="{FF2B5EF4-FFF2-40B4-BE49-F238E27FC236}">
                  <a16:creationId xmlns:a16="http://schemas.microsoft.com/office/drawing/2014/main" id="{3BA5A739-99A7-6806-7811-C2FBDC0C43A4}"/>
                </a:ext>
              </a:extLst>
            </p:cNvPr>
            <p:cNvSpPr/>
            <p:nvPr/>
          </p:nvSpPr>
          <p:spPr>
            <a:xfrm>
              <a:off x="9968590" y="6235144"/>
              <a:ext cx="429813" cy="4580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960000"/>
                <a:gd name="f7" fmla="val 2841893"/>
                <a:gd name="f8" fmla="val 181064"/>
                <a:gd name="f9" fmla="val 2485731"/>
                <a:gd name="f10" fmla="val 190239"/>
                <a:gd name="f11" fmla="val 2106781"/>
                <a:gd name="f12" fmla="val 339266"/>
                <a:gd name="f13" fmla="val 2105790"/>
                <a:gd name="f14" fmla="val 859562"/>
                <a:gd name="f15" fmla="val 2106860"/>
                <a:gd name="f16" fmla="val 863292"/>
                <a:gd name="f17" fmla="val 1248172"/>
                <a:gd name="f18" fmla="val 1691968"/>
                <a:gd name="f19" fmla="val 1824236"/>
                <a:gd name="f20" fmla="val 3779396"/>
                <a:gd name="f21" fmla="val 2754932"/>
                <a:gd name="f22" fmla="val 3305869"/>
                <a:gd name="f23" fmla="val 1813665"/>
                <a:gd name="f24" fmla="val 3348152"/>
                <a:gd name="f25" fmla="val 907124"/>
                <a:gd name="f26" fmla="val 2746287"/>
                <a:gd name="f27" fmla="val 682909"/>
                <a:gd name="f28" fmla="val 3126764"/>
                <a:gd name="f29" fmla="val 685506"/>
                <a:gd name="f30" fmla="val 3369037"/>
                <a:gd name="f31" fmla="val 704441"/>
                <a:gd name="f32" fmla="val 3391941"/>
                <a:gd name="f33" fmla="val 556446"/>
                <a:gd name="f34" fmla="val 3409927"/>
                <a:gd name="f35" fmla="val 381656"/>
                <a:gd name="f36" fmla="val 3410216"/>
                <a:gd name="f37" fmla="val 195189"/>
                <a:gd name="f38" fmla="val 3239930"/>
                <a:gd name="f39" fmla="val 163882"/>
                <a:gd name="f40" fmla="val 3118909"/>
                <a:gd name="f41" fmla="val 173928"/>
                <a:gd name="f42" fmla="val 308009"/>
                <a:gd name="f43" fmla="val 3651991"/>
                <a:gd name="f44" fmla="val 3822100"/>
                <a:gd name="f45" fmla="val 137900"/>
                <a:gd name="f46" fmla="+- 0 0 -90"/>
                <a:gd name="f47" fmla="*/ f3 1 3960000"/>
                <a:gd name="f48" fmla="*/ f4 1 3960000"/>
                <a:gd name="f49" fmla="val f5"/>
                <a:gd name="f50" fmla="val f6"/>
                <a:gd name="f51" fmla="*/ f46 f0 1"/>
                <a:gd name="f52" fmla="+- f50 0 f49"/>
                <a:gd name="f53" fmla="*/ f51 1 f2"/>
                <a:gd name="f54" fmla="*/ f52 1 3960000"/>
                <a:gd name="f55" fmla="*/ 2841893 f52 1"/>
                <a:gd name="f56" fmla="*/ 181064 f52 1"/>
                <a:gd name="f57" fmla="*/ 2105790 f52 1"/>
                <a:gd name="f58" fmla="*/ 859562 f52 1"/>
                <a:gd name="f59" fmla="*/ 2106860 f52 1"/>
                <a:gd name="f60" fmla="*/ 863292 f52 1"/>
                <a:gd name="f61" fmla="*/ 1248172 f52 1"/>
                <a:gd name="f62" fmla="*/ 1691968 f52 1"/>
                <a:gd name="f63" fmla="*/ 1824236 f52 1"/>
                <a:gd name="f64" fmla="*/ 3779396 f52 1"/>
                <a:gd name="f65" fmla="*/ 2754932 f52 1"/>
                <a:gd name="f66" fmla="*/ 3305869 f52 1"/>
                <a:gd name="f67" fmla="*/ 1813665 f52 1"/>
                <a:gd name="f68" fmla="*/ 3348152 f52 1"/>
                <a:gd name="f69" fmla="*/ 907124 f52 1"/>
                <a:gd name="f70" fmla="*/ 3369037 f52 1"/>
                <a:gd name="f71" fmla="*/ 308009 f52 1"/>
                <a:gd name="f72" fmla="*/ 0 f52 1"/>
                <a:gd name="f73" fmla="*/ 3651991 f52 1"/>
                <a:gd name="f74" fmla="*/ 3960000 f52 1"/>
                <a:gd name="f75" fmla="*/ 704441 f52 1"/>
                <a:gd name="f76" fmla="*/ 3410216 f52 1"/>
                <a:gd name="f77" fmla="*/ 195189 f52 1"/>
                <a:gd name="f78" fmla="+- f53 0 f1"/>
                <a:gd name="f79" fmla="*/ f55 1 3960000"/>
                <a:gd name="f80" fmla="*/ f56 1 3960000"/>
                <a:gd name="f81" fmla="*/ f57 1 3960000"/>
                <a:gd name="f82" fmla="*/ f58 1 3960000"/>
                <a:gd name="f83" fmla="*/ f59 1 3960000"/>
                <a:gd name="f84" fmla="*/ f60 1 3960000"/>
                <a:gd name="f85" fmla="*/ f61 1 3960000"/>
                <a:gd name="f86" fmla="*/ f62 1 3960000"/>
                <a:gd name="f87" fmla="*/ f63 1 3960000"/>
                <a:gd name="f88" fmla="*/ f64 1 3960000"/>
                <a:gd name="f89" fmla="*/ f65 1 3960000"/>
                <a:gd name="f90" fmla="*/ f66 1 3960000"/>
                <a:gd name="f91" fmla="*/ f67 1 3960000"/>
                <a:gd name="f92" fmla="*/ f68 1 3960000"/>
                <a:gd name="f93" fmla="*/ f69 1 3960000"/>
                <a:gd name="f94" fmla="*/ f70 1 3960000"/>
                <a:gd name="f95" fmla="*/ f71 1 3960000"/>
                <a:gd name="f96" fmla="*/ f72 1 3960000"/>
                <a:gd name="f97" fmla="*/ f73 1 3960000"/>
                <a:gd name="f98" fmla="*/ f74 1 3960000"/>
                <a:gd name="f99" fmla="*/ f75 1 3960000"/>
                <a:gd name="f100" fmla="*/ f76 1 3960000"/>
                <a:gd name="f101" fmla="*/ f77 1 3960000"/>
                <a:gd name="f102" fmla="*/ f49 1 f54"/>
                <a:gd name="f103" fmla="*/ f50 1 f54"/>
                <a:gd name="f104" fmla="*/ f79 1 f54"/>
                <a:gd name="f105" fmla="*/ f80 1 f54"/>
                <a:gd name="f106" fmla="*/ f81 1 f54"/>
                <a:gd name="f107" fmla="*/ f82 1 f54"/>
                <a:gd name="f108" fmla="*/ f83 1 f54"/>
                <a:gd name="f109" fmla="*/ f84 1 f54"/>
                <a:gd name="f110" fmla="*/ f85 1 f54"/>
                <a:gd name="f111" fmla="*/ f86 1 f54"/>
                <a:gd name="f112" fmla="*/ f87 1 f54"/>
                <a:gd name="f113" fmla="*/ f88 1 f54"/>
                <a:gd name="f114" fmla="*/ f89 1 f54"/>
                <a:gd name="f115" fmla="*/ f90 1 f54"/>
                <a:gd name="f116" fmla="*/ f91 1 f54"/>
                <a:gd name="f117" fmla="*/ f92 1 f54"/>
                <a:gd name="f118" fmla="*/ f93 1 f54"/>
                <a:gd name="f119" fmla="*/ f94 1 f54"/>
                <a:gd name="f120" fmla="*/ f99 1 f54"/>
                <a:gd name="f121" fmla="*/ f100 1 f54"/>
                <a:gd name="f122" fmla="*/ f101 1 f54"/>
                <a:gd name="f123" fmla="*/ f95 1 f54"/>
                <a:gd name="f124" fmla="*/ f96 1 f54"/>
                <a:gd name="f125" fmla="*/ f97 1 f54"/>
                <a:gd name="f126" fmla="*/ f98 1 f54"/>
                <a:gd name="f127" fmla="*/ f102 f47 1"/>
                <a:gd name="f128" fmla="*/ f103 f47 1"/>
                <a:gd name="f129" fmla="*/ f103 f48 1"/>
                <a:gd name="f130" fmla="*/ f102 f48 1"/>
                <a:gd name="f131" fmla="*/ f104 f47 1"/>
                <a:gd name="f132" fmla="*/ f105 f48 1"/>
                <a:gd name="f133" fmla="*/ f106 f47 1"/>
                <a:gd name="f134" fmla="*/ f107 f48 1"/>
                <a:gd name="f135" fmla="*/ f108 f47 1"/>
                <a:gd name="f136" fmla="*/ f109 f48 1"/>
                <a:gd name="f137" fmla="*/ f110 f48 1"/>
                <a:gd name="f138" fmla="*/ f111 f47 1"/>
                <a:gd name="f139" fmla="*/ f112 f48 1"/>
                <a:gd name="f140" fmla="*/ f113 f48 1"/>
                <a:gd name="f141" fmla="*/ f114 f47 1"/>
                <a:gd name="f142" fmla="*/ f115 f47 1"/>
                <a:gd name="f143" fmla="*/ f116 f48 1"/>
                <a:gd name="f144" fmla="*/ f117 f47 1"/>
                <a:gd name="f145" fmla="*/ f118 f48 1"/>
                <a:gd name="f146" fmla="*/ f119 f47 1"/>
                <a:gd name="f147" fmla="*/ f120 f48 1"/>
                <a:gd name="f148" fmla="*/ f121 f47 1"/>
                <a:gd name="f149" fmla="*/ f122 f48 1"/>
                <a:gd name="f150" fmla="*/ f123 f47 1"/>
                <a:gd name="f151" fmla="*/ f124 f48 1"/>
                <a:gd name="f152" fmla="*/ f125 f47 1"/>
                <a:gd name="f153" fmla="*/ f126 f47 1"/>
                <a:gd name="f154" fmla="*/ f123 f48 1"/>
                <a:gd name="f155" fmla="*/ f125 f48 1"/>
                <a:gd name="f156" fmla="*/ f126 f48 1"/>
                <a:gd name="f157" fmla="*/ f124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8">
                  <a:pos x="f131" y="f132"/>
                </a:cxn>
                <a:cxn ang="f78">
                  <a:pos x="f133" y="f134"/>
                </a:cxn>
                <a:cxn ang="f78">
                  <a:pos x="f135" y="f136"/>
                </a:cxn>
                <a:cxn ang="f78">
                  <a:pos x="f135" y="f137"/>
                </a:cxn>
                <a:cxn ang="f78">
                  <a:pos x="f138" y="f137"/>
                </a:cxn>
                <a:cxn ang="f78">
                  <a:pos x="f138" y="f139"/>
                </a:cxn>
                <a:cxn ang="f78">
                  <a:pos x="f135" y="f139"/>
                </a:cxn>
                <a:cxn ang="f78">
                  <a:pos x="f135" y="f140"/>
                </a:cxn>
                <a:cxn ang="f78">
                  <a:pos x="f141" y="f140"/>
                </a:cxn>
                <a:cxn ang="f78">
                  <a:pos x="f141" y="f139"/>
                </a:cxn>
                <a:cxn ang="f78">
                  <a:pos x="f142" y="f143"/>
                </a:cxn>
                <a:cxn ang="f78">
                  <a:pos x="f144" y="f137"/>
                </a:cxn>
                <a:cxn ang="f78">
                  <a:pos x="f141" y="f137"/>
                </a:cxn>
                <a:cxn ang="f78">
                  <a:pos x="f141" y="f145"/>
                </a:cxn>
                <a:cxn ang="f78">
                  <a:pos x="f146" y="f147"/>
                </a:cxn>
                <a:cxn ang="f78">
                  <a:pos x="f148" y="f149"/>
                </a:cxn>
                <a:cxn ang="f78">
                  <a:pos x="f131" y="f132"/>
                </a:cxn>
                <a:cxn ang="f78">
                  <a:pos x="f150" y="f151"/>
                </a:cxn>
                <a:cxn ang="f78">
                  <a:pos x="f152" y="f151"/>
                </a:cxn>
                <a:cxn ang="f78">
                  <a:pos x="f153" y="f154"/>
                </a:cxn>
                <a:cxn ang="f78">
                  <a:pos x="f153" y="f155"/>
                </a:cxn>
                <a:cxn ang="f78">
                  <a:pos x="f152" y="f156"/>
                </a:cxn>
                <a:cxn ang="f78">
                  <a:pos x="f150" y="f156"/>
                </a:cxn>
                <a:cxn ang="f78">
                  <a:pos x="f157" y="f155"/>
                </a:cxn>
                <a:cxn ang="f78">
                  <a:pos x="f157" y="f154"/>
                </a:cxn>
                <a:cxn ang="f78">
                  <a:pos x="f150" y="f151"/>
                </a:cxn>
              </a:cxnLst>
              <a:rect l="f127" t="f130" r="f128" b="f129"/>
              <a:pathLst>
                <a:path w="3960000" h="3960000">
                  <a:moveTo>
                    <a:pt x="f7" y="f8"/>
                  </a:moveTo>
                  <a:cubicBezTo>
                    <a:pt x="f9" y="f10"/>
                    <a:pt x="f11" y="f12"/>
                    <a:pt x="f13" y="f14"/>
                  </a:cubicBezTo>
                  <a:lnTo>
                    <a:pt x="f15" y="f16"/>
                  </a:lnTo>
                  <a:lnTo>
                    <a:pt x="f15" y="f17"/>
                  </a:lnTo>
                  <a:lnTo>
                    <a:pt x="f18" y="f17"/>
                  </a:lnTo>
                  <a:lnTo>
                    <a:pt x="f18" y="f19"/>
                  </a:lnTo>
                  <a:lnTo>
                    <a:pt x="f15" y="f19"/>
                  </a:lnTo>
                  <a:lnTo>
                    <a:pt x="f15" y="f20"/>
                  </a:lnTo>
                  <a:lnTo>
                    <a:pt x="f21" y="f20"/>
                  </a:lnTo>
                  <a:lnTo>
                    <a:pt x="f21" y="f19"/>
                  </a:lnTo>
                  <a:lnTo>
                    <a:pt x="f22" y="f23"/>
                  </a:lnTo>
                  <a:lnTo>
                    <a:pt x="f24" y="f17"/>
                  </a:lnTo>
                  <a:lnTo>
                    <a:pt x="f21" y="f17"/>
                  </a:lnTo>
                  <a:lnTo>
                    <a:pt x="f21" y="f25"/>
                  </a:ln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7" y="f8"/>
                  </a:cubicBezTo>
                  <a:close/>
                  <a:moveTo>
                    <a:pt x="f42" y="f5"/>
                  </a:moveTo>
                  <a:lnTo>
                    <a:pt x="f43" y="f5"/>
                  </a:lnTo>
                  <a:cubicBezTo>
                    <a:pt x="f44" y="f5"/>
                    <a:pt x="f6" y="f45"/>
                    <a:pt x="f6" y="f42"/>
                  </a:cubicBezTo>
                  <a:lnTo>
                    <a:pt x="f6" y="f43"/>
                  </a:lnTo>
                  <a:cubicBezTo>
                    <a:pt x="f6" y="f44"/>
                    <a:pt x="f44" y="f6"/>
                    <a:pt x="f43" y="f6"/>
                  </a:cubicBezTo>
                  <a:lnTo>
                    <a:pt x="f42" y="f6"/>
                  </a:lnTo>
                  <a:cubicBezTo>
                    <a:pt x="f45" y="f6"/>
                    <a:pt x="f5" y="f44"/>
                    <a:pt x="f5" y="f43"/>
                  </a:cubicBezTo>
                  <a:lnTo>
                    <a:pt x="f5" y="f42"/>
                  </a:lnTo>
                  <a:cubicBezTo>
                    <a:pt x="f5" y="f45"/>
                    <a:pt x="f45" y="f5"/>
                    <a:pt x="f4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80" tIns="34290" rIns="68580" bIns="3429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맑은 고딕" pitchFamily="34" charset="-127"/>
                <a:cs typeface="B Nazanin" panose="00000400000000000000" pitchFamily="2" charset="-78"/>
              </a:endParaRPr>
            </a:p>
          </p:txBody>
        </p:sp>
        <p:sp>
          <p:nvSpPr>
            <p:cNvPr id="25" name="Rounded Rectangle 10">
              <a:extLst>
                <a:ext uri="{FF2B5EF4-FFF2-40B4-BE49-F238E27FC236}">
                  <a16:creationId xmlns:a16="http://schemas.microsoft.com/office/drawing/2014/main" id="{931F7994-C359-7631-BD21-7F1D7F0F57BD}"/>
                </a:ext>
              </a:extLst>
            </p:cNvPr>
            <p:cNvSpPr/>
            <p:nvPr/>
          </p:nvSpPr>
          <p:spPr>
            <a:xfrm>
              <a:off x="11388471" y="6225835"/>
              <a:ext cx="431349" cy="467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6824"/>
                <a:gd name="f4" fmla="val 3240000"/>
                <a:gd name="f5" fmla="val 2141174"/>
                <a:gd name="f6" fmla="val 1384899"/>
                <a:gd name="f7" fmla="val 1528887"/>
                <a:gd name="f8" fmla="val 1997174"/>
                <a:gd name="f9" fmla="val 1744911"/>
                <a:gd name="f10" fmla="val 1888899"/>
                <a:gd name="f11" fmla="val 2357174"/>
                <a:gd name="f12" fmla="val 2501174"/>
                <a:gd name="f13" fmla="val 1286582"/>
                <a:gd name="f14" fmla="val 1008157"/>
                <a:gd name="f15" fmla="val 1148208"/>
                <a:gd name="f16" fmla="val 1006486"/>
                <a:gd name="f17" fmla="val 1009270"/>
                <a:gd name="f18" fmla="val 1051569"/>
                <a:gd name="f19" fmla="val 894997"/>
                <a:gd name="f20" fmla="val 1143711"/>
                <a:gd name="f21" fmla="val 666451"/>
                <a:gd name="f22" fmla="val 1327995"/>
                <a:gd name="f23" fmla="val 600947"/>
                <a:gd name="f24" fmla="val 1648602"/>
                <a:gd name="f25" fmla="val 738892"/>
                <a:gd name="f26" fmla="val 1907765"/>
                <a:gd name="f27" fmla="val 876837"/>
                <a:gd name="f28" fmla="val 2166928"/>
                <a:gd name="f29" fmla="val 1179371"/>
                <a:gd name="f30" fmla="val 2291639"/>
                <a:gd name="f31" fmla="val 1459875"/>
                <a:gd name="f32" fmla="val 2204971"/>
                <a:gd name="f33" fmla="val 1676459"/>
                <a:gd name="f34" fmla="val 2138053"/>
                <a:gd name="f35" fmla="val 1832801"/>
                <a:gd name="f36" fmla="val 1959669"/>
                <a:gd name="f37" fmla="val 1876637"/>
                <a:gd name="f38" fmla="val 1747242"/>
                <a:gd name="f39" fmla="val 1879565"/>
                <a:gd name="f40" fmla="val 1728291"/>
                <a:gd name="f41" fmla="val 1891883"/>
                <a:gd name="f42" fmla="val 1671800"/>
                <a:gd name="f43" fmla="val 1894168"/>
                <a:gd name="f44" fmla="val 1612713"/>
                <a:gd name="f45" fmla="val 1887545"/>
                <a:gd name="f46" fmla="val 1552862"/>
                <a:gd name="f47" fmla="val 1553745"/>
                <a:gd name="f48" fmla="val 1531218"/>
                <a:gd name="f49" fmla="val 1231565"/>
                <a:gd name="f50" fmla="val 1565835"/>
                <a:gd name="f51" fmla="val 1530201"/>
                <a:gd name="f52" fmla="val 1827940"/>
                <a:gd name="f53" fmla="val 1460959"/>
                <a:gd name="f54" fmla="val 1892348"/>
                <a:gd name="f55" fmla="val 1371795"/>
                <a:gd name="f56" fmla="val 1919897"/>
                <a:gd name="f57" fmla="val 1228031"/>
                <a:gd name="f58" fmla="val 1964316"/>
                <a:gd name="f59" fmla="val 1072976"/>
                <a:gd name="f60" fmla="val 1900399"/>
                <a:gd name="f61" fmla="val 1002277"/>
                <a:gd name="f62" fmla="val 1767573"/>
                <a:gd name="f63" fmla="val 931578"/>
                <a:gd name="f64" fmla="val 1634747"/>
                <a:gd name="f65" fmla="val 965150"/>
                <a:gd name="f66" fmla="val 1470429"/>
                <a:gd name="f67" fmla="val 1082284"/>
                <a:gd name="f68" fmla="val 1375980"/>
                <a:gd name="f69" fmla="val 1199418"/>
                <a:gd name="f70" fmla="val 1281531"/>
                <a:gd name="f71" fmla="val 1367118"/>
                <a:gd name="f72" fmla="val 1283556"/>
                <a:gd name="f73" fmla="val 1481937"/>
                <a:gd name="f74" fmla="val 1380807"/>
                <a:gd name="f75" fmla="val 1674778"/>
                <a:gd name="f76" fmla="val 1153129"/>
                <a:gd name="f77" fmla="val 1562764"/>
                <a:gd name="f78" fmla="val 1058254"/>
                <a:gd name="f79" fmla="val 1424955"/>
                <a:gd name="f80" fmla="val 1009828"/>
                <a:gd name="f81" fmla="val 293028"/>
                <a:gd name="f82" fmla="val 2893796"/>
                <a:gd name="f83" fmla="val 3055631"/>
                <a:gd name="f84" fmla="val 131193"/>
                <a:gd name="f85" fmla="val 2946972"/>
                <a:gd name="f86" fmla="val 3108807"/>
                <a:gd name="f87" fmla="*/ f0 1 3186824"/>
                <a:gd name="f88" fmla="*/ f1 1 3240000"/>
                <a:gd name="f89" fmla="val f2"/>
                <a:gd name="f90" fmla="val f3"/>
                <a:gd name="f91" fmla="val f4"/>
                <a:gd name="f92" fmla="+- f91 0 f89"/>
                <a:gd name="f93" fmla="+- f90 0 f89"/>
                <a:gd name="f94" fmla="*/ f93 1 3186824"/>
                <a:gd name="f95" fmla="*/ f92 1 3240000"/>
                <a:gd name="f96" fmla="*/ f89 1 f94"/>
                <a:gd name="f97" fmla="*/ f90 1 f94"/>
                <a:gd name="f98" fmla="*/ f89 1 f95"/>
                <a:gd name="f99" fmla="*/ f91 1 f95"/>
                <a:gd name="f100" fmla="*/ f96 f87 1"/>
                <a:gd name="f101" fmla="*/ f97 f87 1"/>
                <a:gd name="f102" fmla="*/ f99 f88 1"/>
                <a:gd name="f103" fmla="*/ f98 f8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0" t="f103" r="f101" b="f102"/>
              <a:pathLst>
                <a:path w="3186824" h="3240000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5" y="f9"/>
                  </a:lnTo>
                  <a:lnTo>
                    <a:pt x="f5" y="f10"/>
                  </a:lnTo>
                  <a:lnTo>
                    <a:pt x="f11" y="f10"/>
                  </a:lnTo>
                  <a:lnTo>
                    <a:pt x="f11" y="f9"/>
                  </a:lnTo>
                  <a:lnTo>
                    <a:pt x="f12" y="f9"/>
                  </a:lnTo>
                  <a:lnTo>
                    <a:pt x="f12" y="f7"/>
                  </a:lnTo>
                  <a:lnTo>
                    <a:pt x="f11" y="f7"/>
                  </a:lnTo>
                  <a:lnTo>
                    <a:pt x="f11" y="f6"/>
                  </a:lnTo>
                  <a:close/>
                  <a:moveTo>
                    <a:pt x="f13" y="f14"/>
                  </a:move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36"/>
                    <a:pt x="f37" y="f38"/>
                  </a:cubicBezTo>
                  <a:lnTo>
                    <a:pt x="f39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6"/>
                  </a:cubicBezTo>
                  <a:lnTo>
                    <a:pt x="f39" y="f47"/>
                  </a:lnTo>
                  <a:lnTo>
                    <a:pt x="f39" y="f48"/>
                  </a:lnTo>
                  <a:lnTo>
                    <a:pt x="f49" y="f48"/>
                  </a:lnTo>
                  <a:lnTo>
                    <a:pt x="f49" y="f38"/>
                  </a:lnTo>
                  <a:lnTo>
                    <a:pt x="f50" y="f38"/>
                  </a:ln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68"/>
                  </a:cubicBezTo>
                  <a:cubicBezTo>
                    <a:pt x="f69" y="f70"/>
                    <a:pt x="f71" y="f72"/>
                    <a:pt x="f73" y="f74"/>
                  </a:cubicBezTo>
                  <a:lnTo>
                    <a:pt x="f75" y="f76"/>
                  </a:lnTo>
                  <a:cubicBezTo>
                    <a:pt x="f77" y="f78"/>
                    <a:pt x="f79" y="f80"/>
                    <a:pt x="f13" y="f14"/>
                  </a:cubicBezTo>
                  <a:close/>
                  <a:moveTo>
                    <a:pt x="f81" y="f2"/>
                  </a:moveTo>
                  <a:lnTo>
                    <a:pt x="f82" y="f2"/>
                  </a:lnTo>
                  <a:cubicBezTo>
                    <a:pt x="f83" y="f2"/>
                    <a:pt x="f3" y="f84"/>
                    <a:pt x="f3" y="f81"/>
                  </a:cubicBezTo>
                  <a:lnTo>
                    <a:pt x="f3" y="f85"/>
                  </a:lnTo>
                  <a:cubicBezTo>
                    <a:pt x="f3" y="f86"/>
                    <a:pt x="f83" y="f4"/>
                    <a:pt x="f82" y="f4"/>
                  </a:cubicBezTo>
                  <a:lnTo>
                    <a:pt x="f81" y="f4"/>
                  </a:lnTo>
                  <a:cubicBezTo>
                    <a:pt x="f84" y="f4"/>
                    <a:pt x="f2" y="f86"/>
                    <a:pt x="f2" y="f85"/>
                  </a:cubicBezTo>
                  <a:lnTo>
                    <a:pt x="f2" y="f81"/>
                  </a:lnTo>
                  <a:cubicBezTo>
                    <a:pt x="f2" y="f84"/>
                    <a:pt x="f84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 charset="-127"/>
                <a:cs typeface="B Nazanin" panose="00000400000000000000" pitchFamily="2" charset="-78"/>
              </a:endParaRPr>
            </a:p>
          </p:txBody>
        </p:sp>
      </p:grpSp>
      <p:sp>
        <p:nvSpPr>
          <p:cNvPr id="26" name="Freeform: Shape 16">
            <a:extLst>
              <a:ext uri="{FF2B5EF4-FFF2-40B4-BE49-F238E27FC236}">
                <a16:creationId xmlns:a16="http://schemas.microsoft.com/office/drawing/2014/main" id="{63AE3525-E17E-F1C0-37DA-A75F1892D620}"/>
              </a:ext>
            </a:extLst>
          </p:cNvPr>
          <p:cNvSpPr/>
          <p:nvPr/>
        </p:nvSpPr>
        <p:spPr>
          <a:xfrm>
            <a:off x="214990" y="4445330"/>
            <a:ext cx="2259667" cy="2260765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id="{CED79B23-64F4-8437-04ED-4A19144CDB7C}"/>
              </a:ext>
            </a:extLst>
          </p:cNvPr>
          <p:cNvSpPr txBox="1"/>
          <p:nvPr/>
        </p:nvSpPr>
        <p:spPr>
          <a:xfrm>
            <a:off x="7351229" y="6398318"/>
            <a:ext cx="2232000" cy="307777"/>
          </a:xfrm>
          <a:prstGeom prst="rect">
            <a:avLst/>
          </a:prstGeom>
          <a:solidFill>
            <a:schemeClr val="tx1">
              <a:lumMod val="95000"/>
              <a:lumOff val="5000"/>
              <a:alpha val="33000"/>
            </a:schemeClr>
          </a:solidFill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1400" spc="6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20begir.com</a:t>
            </a:r>
            <a:endParaRPr lang="ko-KR" altLang="en-US" sz="1400" spc="6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639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3">
            <a:extLst>
              <a:ext uri="{FF2B5EF4-FFF2-40B4-BE49-F238E27FC236}">
                <a16:creationId xmlns:a16="http://schemas.microsoft.com/office/drawing/2014/main" id="{3015E690-D554-4506-A0BA-4D8EBB5EE3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38276" y="3133726"/>
            <a:ext cx="9255125" cy="3738563"/>
            <a:chOff x="-54" y="1974"/>
            <a:chExt cx="5830" cy="2355"/>
          </a:xfrm>
          <a:solidFill>
            <a:schemeClr val="bg1">
              <a:lumMod val="50000"/>
            </a:schemeClr>
          </a:solidFill>
        </p:grpSpPr>
        <p:sp>
          <p:nvSpPr>
            <p:cNvPr id="5" name="Freeform 184">
              <a:extLst>
                <a:ext uri="{FF2B5EF4-FFF2-40B4-BE49-F238E27FC236}">
                  <a16:creationId xmlns:a16="http://schemas.microsoft.com/office/drawing/2014/main" id="{B62278D3-CA19-4BC9-9C29-FCBEF7A38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" y="1974"/>
              <a:ext cx="4925" cy="1568"/>
            </a:xfrm>
            <a:custGeom>
              <a:avLst/>
              <a:gdLst>
                <a:gd name="T0" fmla="*/ 12 w 4925"/>
                <a:gd name="T1" fmla="*/ 1565 h 1568"/>
                <a:gd name="T2" fmla="*/ 0 w 4925"/>
                <a:gd name="T3" fmla="*/ 1568 h 1568"/>
                <a:gd name="T4" fmla="*/ 0 w 4925"/>
                <a:gd name="T5" fmla="*/ 1565 h 1568"/>
                <a:gd name="T6" fmla="*/ 3 w 4925"/>
                <a:gd name="T7" fmla="*/ 1565 h 1568"/>
                <a:gd name="T8" fmla="*/ 21 w 4925"/>
                <a:gd name="T9" fmla="*/ 1559 h 1568"/>
                <a:gd name="T10" fmla="*/ 147 w 4925"/>
                <a:gd name="T11" fmla="*/ 1535 h 1568"/>
                <a:gd name="T12" fmla="*/ 459 w 4925"/>
                <a:gd name="T13" fmla="*/ 1479 h 1568"/>
                <a:gd name="T14" fmla="*/ 661 w 4925"/>
                <a:gd name="T15" fmla="*/ 1444 h 1568"/>
                <a:gd name="T16" fmla="*/ 886 w 4925"/>
                <a:gd name="T17" fmla="*/ 1399 h 1568"/>
                <a:gd name="T18" fmla="*/ 1137 w 4925"/>
                <a:gd name="T19" fmla="*/ 1346 h 1568"/>
                <a:gd name="T20" fmla="*/ 1405 w 4925"/>
                <a:gd name="T21" fmla="*/ 1287 h 1568"/>
                <a:gd name="T22" fmla="*/ 1689 w 4925"/>
                <a:gd name="T23" fmla="*/ 1216 h 1568"/>
                <a:gd name="T24" fmla="*/ 1838 w 4925"/>
                <a:gd name="T25" fmla="*/ 1177 h 1568"/>
                <a:gd name="T26" fmla="*/ 1987 w 4925"/>
                <a:gd name="T27" fmla="*/ 1136 h 1568"/>
                <a:gd name="T28" fmla="*/ 2136 w 4925"/>
                <a:gd name="T29" fmla="*/ 1095 h 1568"/>
                <a:gd name="T30" fmla="*/ 2288 w 4925"/>
                <a:gd name="T31" fmla="*/ 1047 h 1568"/>
                <a:gd name="T32" fmla="*/ 2442 w 4925"/>
                <a:gd name="T33" fmla="*/ 1000 h 1568"/>
                <a:gd name="T34" fmla="*/ 2594 w 4925"/>
                <a:gd name="T35" fmla="*/ 947 h 1568"/>
                <a:gd name="T36" fmla="*/ 2749 w 4925"/>
                <a:gd name="T37" fmla="*/ 896 h 1568"/>
                <a:gd name="T38" fmla="*/ 2904 w 4925"/>
                <a:gd name="T39" fmla="*/ 843 h 1568"/>
                <a:gd name="T40" fmla="*/ 3208 w 4925"/>
                <a:gd name="T41" fmla="*/ 731 h 1568"/>
                <a:gd name="T42" fmla="*/ 3503 w 4925"/>
                <a:gd name="T43" fmla="*/ 615 h 1568"/>
                <a:gd name="T44" fmla="*/ 3792 w 4925"/>
                <a:gd name="T45" fmla="*/ 497 h 1568"/>
                <a:gd name="T46" fmla="*/ 4063 w 4925"/>
                <a:gd name="T47" fmla="*/ 382 h 1568"/>
                <a:gd name="T48" fmla="*/ 4323 w 4925"/>
                <a:gd name="T49" fmla="*/ 266 h 1568"/>
                <a:gd name="T50" fmla="*/ 4563 w 4925"/>
                <a:gd name="T51" fmla="*/ 157 h 1568"/>
                <a:gd name="T52" fmla="*/ 4776 w 4925"/>
                <a:gd name="T53" fmla="*/ 56 h 1568"/>
                <a:gd name="T54" fmla="*/ 4849 w 4925"/>
                <a:gd name="T55" fmla="*/ 24 h 1568"/>
                <a:gd name="T56" fmla="*/ 4902 w 4925"/>
                <a:gd name="T57" fmla="*/ 3 h 1568"/>
                <a:gd name="T58" fmla="*/ 4919 w 4925"/>
                <a:gd name="T59" fmla="*/ 0 h 1568"/>
                <a:gd name="T60" fmla="*/ 4922 w 4925"/>
                <a:gd name="T61" fmla="*/ 0 h 1568"/>
                <a:gd name="T62" fmla="*/ 4925 w 4925"/>
                <a:gd name="T63" fmla="*/ 0 h 1568"/>
                <a:gd name="T64" fmla="*/ 4925 w 4925"/>
                <a:gd name="T65" fmla="*/ 6 h 1568"/>
                <a:gd name="T66" fmla="*/ 4916 w 4925"/>
                <a:gd name="T67" fmla="*/ 12 h 1568"/>
                <a:gd name="T68" fmla="*/ 4884 w 4925"/>
                <a:gd name="T69" fmla="*/ 30 h 1568"/>
                <a:gd name="T70" fmla="*/ 4829 w 4925"/>
                <a:gd name="T71" fmla="*/ 56 h 1568"/>
                <a:gd name="T72" fmla="*/ 4756 w 4925"/>
                <a:gd name="T73" fmla="*/ 92 h 1568"/>
                <a:gd name="T74" fmla="*/ 4563 w 4925"/>
                <a:gd name="T75" fmla="*/ 180 h 1568"/>
                <a:gd name="T76" fmla="*/ 4315 w 4925"/>
                <a:gd name="T77" fmla="*/ 290 h 1568"/>
                <a:gd name="T78" fmla="*/ 4198 w 4925"/>
                <a:gd name="T79" fmla="*/ 343 h 1568"/>
                <a:gd name="T80" fmla="*/ 4011 w 4925"/>
                <a:gd name="T81" fmla="*/ 420 h 1568"/>
                <a:gd name="T82" fmla="*/ 3768 w 4925"/>
                <a:gd name="T83" fmla="*/ 521 h 1568"/>
                <a:gd name="T84" fmla="*/ 3479 w 4925"/>
                <a:gd name="T85" fmla="*/ 639 h 1568"/>
                <a:gd name="T86" fmla="*/ 3152 w 4925"/>
                <a:gd name="T87" fmla="*/ 763 h 1568"/>
                <a:gd name="T88" fmla="*/ 2977 w 4925"/>
                <a:gd name="T89" fmla="*/ 825 h 1568"/>
                <a:gd name="T90" fmla="*/ 2796 w 4925"/>
                <a:gd name="T91" fmla="*/ 890 h 1568"/>
                <a:gd name="T92" fmla="*/ 2609 w 4925"/>
                <a:gd name="T93" fmla="*/ 953 h 1568"/>
                <a:gd name="T94" fmla="*/ 2422 w 4925"/>
                <a:gd name="T95" fmla="*/ 1015 h 1568"/>
                <a:gd name="T96" fmla="*/ 2229 w 4925"/>
                <a:gd name="T97" fmla="*/ 1074 h 1568"/>
                <a:gd name="T98" fmla="*/ 2036 w 4925"/>
                <a:gd name="T99" fmla="*/ 1130 h 1568"/>
                <a:gd name="T100" fmla="*/ 1844 w 4925"/>
                <a:gd name="T101" fmla="*/ 1183 h 1568"/>
                <a:gd name="T102" fmla="*/ 1657 w 4925"/>
                <a:gd name="T103" fmla="*/ 1234 h 1568"/>
                <a:gd name="T104" fmla="*/ 1470 w 4925"/>
                <a:gd name="T105" fmla="*/ 1278 h 1568"/>
                <a:gd name="T106" fmla="*/ 1289 w 4925"/>
                <a:gd name="T107" fmla="*/ 1322 h 1568"/>
                <a:gd name="T108" fmla="*/ 1113 w 4925"/>
                <a:gd name="T109" fmla="*/ 1361 h 1568"/>
                <a:gd name="T110" fmla="*/ 944 w 4925"/>
                <a:gd name="T111" fmla="*/ 1393 h 1568"/>
                <a:gd name="T112" fmla="*/ 640 w 4925"/>
                <a:gd name="T113" fmla="*/ 1453 h 1568"/>
                <a:gd name="T114" fmla="*/ 380 w 4925"/>
                <a:gd name="T115" fmla="*/ 1500 h 1568"/>
                <a:gd name="T116" fmla="*/ 185 w 4925"/>
                <a:gd name="T117" fmla="*/ 1533 h 1568"/>
                <a:gd name="T118" fmla="*/ 56 w 4925"/>
                <a:gd name="T119" fmla="*/ 1556 h 1568"/>
                <a:gd name="T120" fmla="*/ 24 w 4925"/>
                <a:gd name="T121" fmla="*/ 1562 h 1568"/>
                <a:gd name="T122" fmla="*/ 12 w 4925"/>
                <a:gd name="T123" fmla="*/ 1565 h 15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925"/>
                <a:gd name="T187" fmla="*/ 0 h 1568"/>
                <a:gd name="T188" fmla="*/ 4925 w 4925"/>
                <a:gd name="T189" fmla="*/ 1568 h 15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925" h="1568">
                  <a:moveTo>
                    <a:pt x="12" y="1565"/>
                  </a:moveTo>
                  <a:lnTo>
                    <a:pt x="0" y="1568"/>
                  </a:lnTo>
                  <a:lnTo>
                    <a:pt x="0" y="1565"/>
                  </a:lnTo>
                  <a:lnTo>
                    <a:pt x="3" y="1565"/>
                  </a:lnTo>
                  <a:lnTo>
                    <a:pt x="21" y="1559"/>
                  </a:lnTo>
                  <a:lnTo>
                    <a:pt x="147" y="1535"/>
                  </a:lnTo>
                  <a:lnTo>
                    <a:pt x="459" y="1479"/>
                  </a:lnTo>
                  <a:lnTo>
                    <a:pt x="661" y="1444"/>
                  </a:lnTo>
                  <a:lnTo>
                    <a:pt x="886" y="1399"/>
                  </a:lnTo>
                  <a:lnTo>
                    <a:pt x="1137" y="1346"/>
                  </a:lnTo>
                  <a:lnTo>
                    <a:pt x="1405" y="1287"/>
                  </a:lnTo>
                  <a:lnTo>
                    <a:pt x="1689" y="1216"/>
                  </a:lnTo>
                  <a:lnTo>
                    <a:pt x="1838" y="1177"/>
                  </a:lnTo>
                  <a:lnTo>
                    <a:pt x="1987" y="1136"/>
                  </a:lnTo>
                  <a:lnTo>
                    <a:pt x="2136" y="1095"/>
                  </a:lnTo>
                  <a:lnTo>
                    <a:pt x="2288" y="1047"/>
                  </a:lnTo>
                  <a:lnTo>
                    <a:pt x="2442" y="1000"/>
                  </a:lnTo>
                  <a:lnTo>
                    <a:pt x="2594" y="947"/>
                  </a:lnTo>
                  <a:lnTo>
                    <a:pt x="2749" y="896"/>
                  </a:lnTo>
                  <a:lnTo>
                    <a:pt x="2904" y="843"/>
                  </a:lnTo>
                  <a:lnTo>
                    <a:pt x="3208" y="731"/>
                  </a:lnTo>
                  <a:lnTo>
                    <a:pt x="3503" y="615"/>
                  </a:lnTo>
                  <a:lnTo>
                    <a:pt x="3792" y="497"/>
                  </a:lnTo>
                  <a:lnTo>
                    <a:pt x="4063" y="382"/>
                  </a:lnTo>
                  <a:lnTo>
                    <a:pt x="4323" y="266"/>
                  </a:lnTo>
                  <a:lnTo>
                    <a:pt x="4563" y="157"/>
                  </a:lnTo>
                  <a:lnTo>
                    <a:pt x="4776" y="56"/>
                  </a:lnTo>
                  <a:lnTo>
                    <a:pt x="4849" y="24"/>
                  </a:lnTo>
                  <a:lnTo>
                    <a:pt x="4902" y="3"/>
                  </a:lnTo>
                  <a:lnTo>
                    <a:pt x="4919" y="0"/>
                  </a:lnTo>
                  <a:lnTo>
                    <a:pt x="4922" y="0"/>
                  </a:lnTo>
                  <a:lnTo>
                    <a:pt x="4925" y="0"/>
                  </a:lnTo>
                  <a:lnTo>
                    <a:pt x="4925" y="6"/>
                  </a:lnTo>
                  <a:lnTo>
                    <a:pt x="4916" y="12"/>
                  </a:lnTo>
                  <a:lnTo>
                    <a:pt x="4884" y="30"/>
                  </a:lnTo>
                  <a:lnTo>
                    <a:pt x="4829" y="56"/>
                  </a:lnTo>
                  <a:lnTo>
                    <a:pt x="4756" y="92"/>
                  </a:lnTo>
                  <a:lnTo>
                    <a:pt x="4563" y="180"/>
                  </a:lnTo>
                  <a:lnTo>
                    <a:pt x="4315" y="290"/>
                  </a:lnTo>
                  <a:lnTo>
                    <a:pt x="4198" y="343"/>
                  </a:lnTo>
                  <a:lnTo>
                    <a:pt x="4011" y="420"/>
                  </a:lnTo>
                  <a:lnTo>
                    <a:pt x="3768" y="521"/>
                  </a:lnTo>
                  <a:lnTo>
                    <a:pt x="3479" y="639"/>
                  </a:lnTo>
                  <a:lnTo>
                    <a:pt x="3152" y="763"/>
                  </a:lnTo>
                  <a:lnTo>
                    <a:pt x="2977" y="825"/>
                  </a:lnTo>
                  <a:lnTo>
                    <a:pt x="2796" y="890"/>
                  </a:lnTo>
                  <a:lnTo>
                    <a:pt x="2609" y="953"/>
                  </a:lnTo>
                  <a:lnTo>
                    <a:pt x="2422" y="1015"/>
                  </a:lnTo>
                  <a:lnTo>
                    <a:pt x="2229" y="1074"/>
                  </a:lnTo>
                  <a:lnTo>
                    <a:pt x="2036" y="1130"/>
                  </a:lnTo>
                  <a:lnTo>
                    <a:pt x="1844" y="1183"/>
                  </a:lnTo>
                  <a:lnTo>
                    <a:pt x="1657" y="1234"/>
                  </a:lnTo>
                  <a:lnTo>
                    <a:pt x="1470" y="1278"/>
                  </a:lnTo>
                  <a:lnTo>
                    <a:pt x="1289" y="1322"/>
                  </a:lnTo>
                  <a:lnTo>
                    <a:pt x="1113" y="1361"/>
                  </a:lnTo>
                  <a:lnTo>
                    <a:pt x="944" y="1393"/>
                  </a:lnTo>
                  <a:lnTo>
                    <a:pt x="640" y="1453"/>
                  </a:lnTo>
                  <a:lnTo>
                    <a:pt x="380" y="1500"/>
                  </a:lnTo>
                  <a:lnTo>
                    <a:pt x="185" y="1533"/>
                  </a:lnTo>
                  <a:lnTo>
                    <a:pt x="56" y="1556"/>
                  </a:lnTo>
                  <a:lnTo>
                    <a:pt x="24" y="1562"/>
                  </a:lnTo>
                  <a:lnTo>
                    <a:pt x="12" y="1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Freeform 185">
              <a:extLst>
                <a:ext uri="{FF2B5EF4-FFF2-40B4-BE49-F238E27FC236}">
                  <a16:creationId xmlns:a16="http://schemas.microsoft.com/office/drawing/2014/main" id="{7DB17CBD-C827-4D4D-A127-636210424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261"/>
              <a:ext cx="4499" cy="1257"/>
            </a:xfrm>
            <a:custGeom>
              <a:avLst/>
              <a:gdLst>
                <a:gd name="T0" fmla="*/ 12 w 4499"/>
                <a:gd name="T1" fmla="*/ 1257 h 1257"/>
                <a:gd name="T2" fmla="*/ 0 w 4499"/>
                <a:gd name="T3" fmla="*/ 1257 h 1257"/>
                <a:gd name="T4" fmla="*/ 3 w 4499"/>
                <a:gd name="T5" fmla="*/ 1257 h 1257"/>
                <a:gd name="T6" fmla="*/ 18 w 4499"/>
                <a:gd name="T7" fmla="*/ 1251 h 1257"/>
                <a:gd name="T8" fmla="*/ 132 w 4499"/>
                <a:gd name="T9" fmla="*/ 1231 h 1257"/>
                <a:gd name="T10" fmla="*/ 415 w 4499"/>
                <a:gd name="T11" fmla="*/ 1180 h 1257"/>
                <a:gd name="T12" fmla="*/ 804 w 4499"/>
                <a:gd name="T13" fmla="*/ 1115 h 1257"/>
                <a:gd name="T14" fmla="*/ 1029 w 4499"/>
                <a:gd name="T15" fmla="*/ 1077 h 1257"/>
                <a:gd name="T16" fmla="*/ 1274 w 4499"/>
                <a:gd name="T17" fmla="*/ 1030 h 1257"/>
                <a:gd name="T18" fmla="*/ 1534 w 4499"/>
                <a:gd name="T19" fmla="*/ 976 h 1257"/>
                <a:gd name="T20" fmla="*/ 1803 w 4499"/>
                <a:gd name="T21" fmla="*/ 914 h 1257"/>
                <a:gd name="T22" fmla="*/ 2080 w 4499"/>
                <a:gd name="T23" fmla="*/ 843 h 1257"/>
                <a:gd name="T24" fmla="*/ 2220 w 4499"/>
                <a:gd name="T25" fmla="*/ 808 h 1257"/>
                <a:gd name="T26" fmla="*/ 2361 w 4499"/>
                <a:gd name="T27" fmla="*/ 766 h 1257"/>
                <a:gd name="T28" fmla="*/ 2641 w 4499"/>
                <a:gd name="T29" fmla="*/ 683 h 1257"/>
                <a:gd name="T30" fmla="*/ 2918 w 4499"/>
                <a:gd name="T31" fmla="*/ 595 h 1257"/>
                <a:gd name="T32" fmla="*/ 3193 w 4499"/>
                <a:gd name="T33" fmla="*/ 500 h 1257"/>
                <a:gd name="T34" fmla="*/ 3456 w 4499"/>
                <a:gd name="T35" fmla="*/ 405 h 1257"/>
                <a:gd name="T36" fmla="*/ 3707 w 4499"/>
                <a:gd name="T37" fmla="*/ 311 h 1257"/>
                <a:gd name="T38" fmla="*/ 3944 w 4499"/>
                <a:gd name="T39" fmla="*/ 219 h 1257"/>
                <a:gd name="T40" fmla="*/ 4166 w 4499"/>
                <a:gd name="T41" fmla="*/ 130 h 1257"/>
                <a:gd name="T42" fmla="*/ 4364 w 4499"/>
                <a:gd name="T43" fmla="*/ 44 h 1257"/>
                <a:gd name="T44" fmla="*/ 4429 w 4499"/>
                <a:gd name="T45" fmla="*/ 18 h 1257"/>
                <a:gd name="T46" fmla="*/ 4475 w 4499"/>
                <a:gd name="T47" fmla="*/ 3 h 1257"/>
                <a:gd name="T48" fmla="*/ 4493 w 4499"/>
                <a:gd name="T49" fmla="*/ 0 h 1257"/>
                <a:gd name="T50" fmla="*/ 4496 w 4499"/>
                <a:gd name="T51" fmla="*/ 3 h 1257"/>
                <a:gd name="T52" fmla="*/ 4499 w 4499"/>
                <a:gd name="T53" fmla="*/ 3 h 1257"/>
                <a:gd name="T54" fmla="*/ 4499 w 4499"/>
                <a:gd name="T55" fmla="*/ 6 h 1257"/>
                <a:gd name="T56" fmla="*/ 4490 w 4499"/>
                <a:gd name="T57" fmla="*/ 12 h 1257"/>
                <a:gd name="T58" fmla="*/ 4461 w 4499"/>
                <a:gd name="T59" fmla="*/ 29 h 1257"/>
                <a:gd name="T60" fmla="*/ 4411 w 4499"/>
                <a:gd name="T61" fmla="*/ 50 h 1257"/>
                <a:gd name="T62" fmla="*/ 4344 w 4499"/>
                <a:gd name="T63" fmla="*/ 80 h 1257"/>
                <a:gd name="T64" fmla="*/ 4166 w 4499"/>
                <a:gd name="T65" fmla="*/ 151 h 1257"/>
                <a:gd name="T66" fmla="*/ 3938 w 4499"/>
                <a:gd name="T67" fmla="*/ 243 h 1257"/>
                <a:gd name="T68" fmla="*/ 3830 w 4499"/>
                <a:gd name="T69" fmla="*/ 284 h 1257"/>
                <a:gd name="T70" fmla="*/ 3660 w 4499"/>
                <a:gd name="T71" fmla="*/ 349 h 1257"/>
                <a:gd name="T72" fmla="*/ 3435 w 4499"/>
                <a:gd name="T73" fmla="*/ 429 h 1257"/>
                <a:gd name="T74" fmla="*/ 3170 w 4499"/>
                <a:gd name="T75" fmla="*/ 521 h 1257"/>
                <a:gd name="T76" fmla="*/ 2869 w 4499"/>
                <a:gd name="T77" fmla="*/ 621 h 1257"/>
                <a:gd name="T78" fmla="*/ 2708 w 4499"/>
                <a:gd name="T79" fmla="*/ 672 h 1257"/>
                <a:gd name="T80" fmla="*/ 2545 w 4499"/>
                <a:gd name="T81" fmla="*/ 722 h 1257"/>
                <a:gd name="T82" fmla="*/ 2372 w 4499"/>
                <a:gd name="T83" fmla="*/ 772 h 1257"/>
                <a:gd name="T84" fmla="*/ 2200 w 4499"/>
                <a:gd name="T85" fmla="*/ 822 h 1257"/>
                <a:gd name="T86" fmla="*/ 2025 w 4499"/>
                <a:gd name="T87" fmla="*/ 867 h 1257"/>
                <a:gd name="T88" fmla="*/ 1849 w 4499"/>
                <a:gd name="T89" fmla="*/ 911 h 1257"/>
                <a:gd name="T90" fmla="*/ 1674 w 4499"/>
                <a:gd name="T91" fmla="*/ 953 h 1257"/>
                <a:gd name="T92" fmla="*/ 1502 w 4499"/>
                <a:gd name="T93" fmla="*/ 991 h 1257"/>
                <a:gd name="T94" fmla="*/ 1332 w 4499"/>
                <a:gd name="T95" fmla="*/ 1027 h 1257"/>
                <a:gd name="T96" fmla="*/ 1166 w 4499"/>
                <a:gd name="T97" fmla="*/ 1059 h 1257"/>
                <a:gd name="T98" fmla="*/ 856 w 4499"/>
                <a:gd name="T99" fmla="*/ 1115 h 1257"/>
                <a:gd name="T100" fmla="*/ 579 w 4499"/>
                <a:gd name="T101" fmla="*/ 1160 h 1257"/>
                <a:gd name="T102" fmla="*/ 167 w 4499"/>
                <a:gd name="T103" fmla="*/ 1231 h 1257"/>
                <a:gd name="T104" fmla="*/ 12 w 4499"/>
                <a:gd name="T105" fmla="*/ 1257 h 1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99"/>
                <a:gd name="T160" fmla="*/ 0 h 1257"/>
                <a:gd name="T161" fmla="*/ 4499 w 4499"/>
                <a:gd name="T162" fmla="*/ 1257 h 1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99" h="1257">
                  <a:moveTo>
                    <a:pt x="12" y="1257"/>
                  </a:moveTo>
                  <a:lnTo>
                    <a:pt x="0" y="1257"/>
                  </a:lnTo>
                  <a:lnTo>
                    <a:pt x="3" y="1257"/>
                  </a:lnTo>
                  <a:lnTo>
                    <a:pt x="18" y="1251"/>
                  </a:lnTo>
                  <a:lnTo>
                    <a:pt x="132" y="1231"/>
                  </a:lnTo>
                  <a:lnTo>
                    <a:pt x="415" y="1180"/>
                  </a:lnTo>
                  <a:lnTo>
                    <a:pt x="804" y="1115"/>
                  </a:lnTo>
                  <a:lnTo>
                    <a:pt x="1029" y="1077"/>
                  </a:lnTo>
                  <a:lnTo>
                    <a:pt x="1274" y="1030"/>
                  </a:lnTo>
                  <a:lnTo>
                    <a:pt x="1534" y="976"/>
                  </a:lnTo>
                  <a:lnTo>
                    <a:pt x="1803" y="914"/>
                  </a:lnTo>
                  <a:lnTo>
                    <a:pt x="2080" y="843"/>
                  </a:lnTo>
                  <a:lnTo>
                    <a:pt x="2220" y="808"/>
                  </a:lnTo>
                  <a:lnTo>
                    <a:pt x="2361" y="766"/>
                  </a:lnTo>
                  <a:lnTo>
                    <a:pt x="2641" y="683"/>
                  </a:lnTo>
                  <a:lnTo>
                    <a:pt x="2918" y="595"/>
                  </a:lnTo>
                  <a:lnTo>
                    <a:pt x="3193" y="500"/>
                  </a:lnTo>
                  <a:lnTo>
                    <a:pt x="3456" y="405"/>
                  </a:lnTo>
                  <a:lnTo>
                    <a:pt x="3707" y="311"/>
                  </a:lnTo>
                  <a:lnTo>
                    <a:pt x="3944" y="219"/>
                  </a:lnTo>
                  <a:lnTo>
                    <a:pt x="4166" y="130"/>
                  </a:lnTo>
                  <a:lnTo>
                    <a:pt x="4364" y="44"/>
                  </a:lnTo>
                  <a:lnTo>
                    <a:pt x="4429" y="18"/>
                  </a:lnTo>
                  <a:lnTo>
                    <a:pt x="4475" y="3"/>
                  </a:lnTo>
                  <a:lnTo>
                    <a:pt x="4493" y="0"/>
                  </a:lnTo>
                  <a:lnTo>
                    <a:pt x="4496" y="3"/>
                  </a:lnTo>
                  <a:lnTo>
                    <a:pt x="4499" y="3"/>
                  </a:lnTo>
                  <a:lnTo>
                    <a:pt x="4499" y="6"/>
                  </a:lnTo>
                  <a:lnTo>
                    <a:pt x="4490" y="12"/>
                  </a:lnTo>
                  <a:lnTo>
                    <a:pt x="4461" y="29"/>
                  </a:lnTo>
                  <a:lnTo>
                    <a:pt x="4411" y="50"/>
                  </a:lnTo>
                  <a:lnTo>
                    <a:pt x="4344" y="80"/>
                  </a:lnTo>
                  <a:lnTo>
                    <a:pt x="4166" y="151"/>
                  </a:lnTo>
                  <a:lnTo>
                    <a:pt x="3938" y="243"/>
                  </a:lnTo>
                  <a:lnTo>
                    <a:pt x="3830" y="284"/>
                  </a:lnTo>
                  <a:lnTo>
                    <a:pt x="3660" y="349"/>
                  </a:lnTo>
                  <a:lnTo>
                    <a:pt x="3435" y="429"/>
                  </a:lnTo>
                  <a:lnTo>
                    <a:pt x="3170" y="521"/>
                  </a:lnTo>
                  <a:lnTo>
                    <a:pt x="2869" y="621"/>
                  </a:lnTo>
                  <a:lnTo>
                    <a:pt x="2708" y="672"/>
                  </a:lnTo>
                  <a:lnTo>
                    <a:pt x="2545" y="722"/>
                  </a:lnTo>
                  <a:lnTo>
                    <a:pt x="2372" y="772"/>
                  </a:lnTo>
                  <a:lnTo>
                    <a:pt x="2200" y="822"/>
                  </a:lnTo>
                  <a:lnTo>
                    <a:pt x="2025" y="867"/>
                  </a:lnTo>
                  <a:lnTo>
                    <a:pt x="1849" y="911"/>
                  </a:lnTo>
                  <a:lnTo>
                    <a:pt x="1674" y="953"/>
                  </a:lnTo>
                  <a:lnTo>
                    <a:pt x="1502" y="991"/>
                  </a:lnTo>
                  <a:lnTo>
                    <a:pt x="1332" y="1027"/>
                  </a:lnTo>
                  <a:lnTo>
                    <a:pt x="1166" y="1059"/>
                  </a:lnTo>
                  <a:lnTo>
                    <a:pt x="856" y="1115"/>
                  </a:lnTo>
                  <a:lnTo>
                    <a:pt x="579" y="1160"/>
                  </a:lnTo>
                  <a:lnTo>
                    <a:pt x="167" y="1231"/>
                  </a:lnTo>
                  <a:lnTo>
                    <a:pt x="12" y="1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Freeform 186">
              <a:extLst>
                <a:ext uri="{FF2B5EF4-FFF2-40B4-BE49-F238E27FC236}">
                  <a16:creationId xmlns:a16="http://schemas.microsoft.com/office/drawing/2014/main" id="{4F606A64-251C-4726-B42B-7C00A8A19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" y="2515"/>
              <a:ext cx="4163" cy="1018"/>
            </a:xfrm>
            <a:custGeom>
              <a:avLst/>
              <a:gdLst>
                <a:gd name="T0" fmla="*/ 9 w 4163"/>
                <a:gd name="T1" fmla="*/ 1015 h 1018"/>
                <a:gd name="T2" fmla="*/ 0 w 4163"/>
                <a:gd name="T3" fmla="*/ 1018 h 1018"/>
                <a:gd name="T4" fmla="*/ 0 w 4163"/>
                <a:gd name="T5" fmla="*/ 1015 h 1018"/>
                <a:gd name="T6" fmla="*/ 3 w 4163"/>
                <a:gd name="T7" fmla="*/ 1015 h 1018"/>
                <a:gd name="T8" fmla="*/ 18 w 4163"/>
                <a:gd name="T9" fmla="*/ 1012 h 1018"/>
                <a:gd name="T10" fmla="*/ 120 w 4163"/>
                <a:gd name="T11" fmla="*/ 989 h 1018"/>
                <a:gd name="T12" fmla="*/ 380 w 4163"/>
                <a:gd name="T13" fmla="*/ 941 h 1018"/>
                <a:gd name="T14" fmla="*/ 733 w 4163"/>
                <a:gd name="T15" fmla="*/ 882 h 1018"/>
                <a:gd name="T16" fmla="*/ 1166 w 4163"/>
                <a:gd name="T17" fmla="*/ 805 h 1018"/>
                <a:gd name="T18" fmla="*/ 1405 w 4163"/>
                <a:gd name="T19" fmla="*/ 761 h 1018"/>
                <a:gd name="T20" fmla="*/ 1654 w 4163"/>
                <a:gd name="T21" fmla="*/ 710 h 1018"/>
                <a:gd name="T22" fmla="*/ 1908 w 4163"/>
                <a:gd name="T23" fmla="*/ 654 h 1018"/>
                <a:gd name="T24" fmla="*/ 2168 w 4163"/>
                <a:gd name="T25" fmla="*/ 595 h 1018"/>
                <a:gd name="T26" fmla="*/ 2431 w 4163"/>
                <a:gd name="T27" fmla="*/ 530 h 1018"/>
                <a:gd name="T28" fmla="*/ 2688 w 4163"/>
                <a:gd name="T29" fmla="*/ 459 h 1018"/>
                <a:gd name="T30" fmla="*/ 2942 w 4163"/>
                <a:gd name="T31" fmla="*/ 388 h 1018"/>
                <a:gd name="T32" fmla="*/ 3187 w 4163"/>
                <a:gd name="T33" fmla="*/ 314 h 1018"/>
                <a:gd name="T34" fmla="*/ 3424 w 4163"/>
                <a:gd name="T35" fmla="*/ 243 h 1018"/>
                <a:gd name="T36" fmla="*/ 3646 w 4163"/>
                <a:gd name="T37" fmla="*/ 169 h 1018"/>
                <a:gd name="T38" fmla="*/ 3850 w 4163"/>
                <a:gd name="T39" fmla="*/ 101 h 1018"/>
                <a:gd name="T40" fmla="*/ 4037 w 4163"/>
                <a:gd name="T41" fmla="*/ 33 h 1018"/>
                <a:gd name="T42" fmla="*/ 4098 w 4163"/>
                <a:gd name="T43" fmla="*/ 12 h 1018"/>
                <a:gd name="T44" fmla="*/ 4142 w 4163"/>
                <a:gd name="T45" fmla="*/ 3 h 1018"/>
                <a:gd name="T46" fmla="*/ 4157 w 4163"/>
                <a:gd name="T47" fmla="*/ 0 h 1018"/>
                <a:gd name="T48" fmla="*/ 4163 w 4163"/>
                <a:gd name="T49" fmla="*/ 0 h 1018"/>
                <a:gd name="T50" fmla="*/ 4163 w 4163"/>
                <a:gd name="T51" fmla="*/ 3 h 1018"/>
                <a:gd name="T52" fmla="*/ 4163 w 4163"/>
                <a:gd name="T53" fmla="*/ 6 h 1018"/>
                <a:gd name="T54" fmla="*/ 4154 w 4163"/>
                <a:gd name="T55" fmla="*/ 12 h 1018"/>
                <a:gd name="T56" fmla="*/ 4128 w 4163"/>
                <a:gd name="T57" fmla="*/ 27 h 1018"/>
                <a:gd name="T58" fmla="*/ 4081 w 4163"/>
                <a:gd name="T59" fmla="*/ 45 h 1018"/>
                <a:gd name="T60" fmla="*/ 4017 w 4163"/>
                <a:gd name="T61" fmla="*/ 65 h 1018"/>
                <a:gd name="T62" fmla="*/ 3850 w 4163"/>
                <a:gd name="T63" fmla="*/ 122 h 1018"/>
                <a:gd name="T64" fmla="*/ 3637 w 4163"/>
                <a:gd name="T65" fmla="*/ 193 h 1018"/>
                <a:gd name="T66" fmla="*/ 3535 w 4163"/>
                <a:gd name="T67" fmla="*/ 225 h 1018"/>
                <a:gd name="T68" fmla="*/ 3377 w 4163"/>
                <a:gd name="T69" fmla="*/ 273 h 1018"/>
                <a:gd name="T70" fmla="*/ 3170 w 4163"/>
                <a:gd name="T71" fmla="*/ 335 h 1018"/>
                <a:gd name="T72" fmla="*/ 2921 w 4163"/>
                <a:gd name="T73" fmla="*/ 409 h 1018"/>
                <a:gd name="T74" fmla="*/ 2641 w 4163"/>
                <a:gd name="T75" fmla="*/ 486 h 1018"/>
                <a:gd name="T76" fmla="*/ 2337 w 4163"/>
                <a:gd name="T77" fmla="*/ 563 h 1018"/>
                <a:gd name="T78" fmla="*/ 2022 w 4163"/>
                <a:gd name="T79" fmla="*/ 639 h 1018"/>
                <a:gd name="T80" fmla="*/ 1858 w 4163"/>
                <a:gd name="T81" fmla="*/ 675 h 1018"/>
                <a:gd name="T82" fmla="*/ 1697 w 4163"/>
                <a:gd name="T83" fmla="*/ 710 h 1018"/>
                <a:gd name="T84" fmla="*/ 1376 w 4163"/>
                <a:gd name="T85" fmla="*/ 773 h 1018"/>
                <a:gd name="T86" fmla="*/ 1069 w 4163"/>
                <a:gd name="T87" fmla="*/ 832 h 1018"/>
                <a:gd name="T88" fmla="*/ 783 w 4163"/>
                <a:gd name="T89" fmla="*/ 882 h 1018"/>
                <a:gd name="T90" fmla="*/ 529 w 4163"/>
                <a:gd name="T91" fmla="*/ 926 h 1018"/>
                <a:gd name="T92" fmla="*/ 152 w 4163"/>
                <a:gd name="T93" fmla="*/ 989 h 1018"/>
                <a:gd name="T94" fmla="*/ 47 w 4163"/>
                <a:gd name="T95" fmla="*/ 1006 h 1018"/>
                <a:gd name="T96" fmla="*/ 9 w 4163"/>
                <a:gd name="T97" fmla="*/ 1015 h 10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63"/>
                <a:gd name="T148" fmla="*/ 0 h 1018"/>
                <a:gd name="T149" fmla="*/ 4163 w 4163"/>
                <a:gd name="T150" fmla="*/ 1018 h 10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63" h="1018">
                  <a:moveTo>
                    <a:pt x="9" y="1015"/>
                  </a:moveTo>
                  <a:lnTo>
                    <a:pt x="0" y="1018"/>
                  </a:lnTo>
                  <a:lnTo>
                    <a:pt x="0" y="1015"/>
                  </a:lnTo>
                  <a:lnTo>
                    <a:pt x="3" y="1015"/>
                  </a:lnTo>
                  <a:lnTo>
                    <a:pt x="18" y="1012"/>
                  </a:lnTo>
                  <a:lnTo>
                    <a:pt x="120" y="989"/>
                  </a:lnTo>
                  <a:lnTo>
                    <a:pt x="380" y="941"/>
                  </a:lnTo>
                  <a:lnTo>
                    <a:pt x="733" y="882"/>
                  </a:lnTo>
                  <a:lnTo>
                    <a:pt x="1166" y="805"/>
                  </a:lnTo>
                  <a:lnTo>
                    <a:pt x="1405" y="761"/>
                  </a:lnTo>
                  <a:lnTo>
                    <a:pt x="1654" y="710"/>
                  </a:lnTo>
                  <a:lnTo>
                    <a:pt x="1908" y="654"/>
                  </a:lnTo>
                  <a:lnTo>
                    <a:pt x="2168" y="595"/>
                  </a:lnTo>
                  <a:lnTo>
                    <a:pt x="2431" y="530"/>
                  </a:lnTo>
                  <a:lnTo>
                    <a:pt x="2688" y="459"/>
                  </a:lnTo>
                  <a:lnTo>
                    <a:pt x="2942" y="388"/>
                  </a:lnTo>
                  <a:lnTo>
                    <a:pt x="3187" y="314"/>
                  </a:lnTo>
                  <a:lnTo>
                    <a:pt x="3424" y="243"/>
                  </a:lnTo>
                  <a:lnTo>
                    <a:pt x="3646" y="169"/>
                  </a:lnTo>
                  <a:lnTo>
                    <a:pt x="3850" y="101"/>
                  </a:lnTo>
                  <a:lnTo>
                    <a:pt x="4037" y="33"/>
                  </a:lnTo>
                  <a:lnTo>
                    <a:pt x="4098" y="12"/>
                  </a:lnTo>
                  <a:lnTo>
                    <a:pt x="4142" y="3"/>
                  </a:lnTo>
                  <a:lnTo>
                    <a:pt x="4157" y="0"/>
                  </a:lnTo>
                  <a:lnTo>
                    <a:pt x="4163" y="0"/>
                  </a:lnTo>
                  <a:lnTo>
                    <a:pt x="4163" y="3"/>
                  </a:lnTo>
                  <a:lnTo>
                    <a:pt x="4163" y="6"/>
                  </a:lnTo>
                  <a:lnTo>
                    <a:pt x="4154" y="12"/>
                  </a:lnTo>
                  <a:lnTo>
                    <a:pt x="4128" y="27"/>
                  </a:lnTo>
                  <a:lnTo>
                    <a:pt x="4081" y="45"/>
                  </a:lnTo>
                  <a:lnTo>
                    <a:pt x="4017" y="65"/>
                  </a:lnTo>
                  <a:lnTo>
                    <a:pt x="3850" y="122"/>
                  </a:lnTo>
                  <a:lnTo>
                    <a:pt x="3637" y="193"/>
                  </a:lnTo>
                  <a:lnTo>
                    <a:pt x="3535" y="225"/>
                  </a:lnTo>
                  <a:lnTo>
                    <a:pt x="3377" y="273"/>
                  </a:lnTo>
                  <a:lnTo>
                    <a:pt x="3170" y="335"/>
                  </a:lnTo>
                  <a:lnTo>
                    <a:pt x="2921" y="409"/>
                  </a:lnTo>
                  <a:lnTo>
                    <a:pt x="2641" y="486"/>
                  </a:lnTo>
                  <a:lnTo>
                    <a:pt x="2337" y="563"/>
                  </a:lnTo>
                  <a:lnTo>
                    <a:pt x="2022" y="639"/>
                  </a:lnTo>
                  <a:lnTo>
                    <a:pt x="1858" y="675"/>
                  </a:lnTo>
                  <a:lnTo>
                    <a:pt x="1697" y="710"/>
                  </a:lnTo>
                  <a:lnTo>
                    <a:pt x="1376" y="773"/>
                  </a:lnTo>
                  <a:lnTo>
                    <a:pt x="1069" y="832"/>
                  </a:lnTo>
                  <a:lnTo>
                    <a:pt x="783" y="882"/>
                  </a:lnTo>
                  <a:lnTo>
                    <a:pt x="529" y="926"/>
                  </a:lnTo>
                  <a:lnTo>
                    <a:pt x="152" y="989"/>
                  </a:lnTo>
                  <a:lnTo>
                    <a:pt x="47" y="1006"/>
                  </a:lnTo>
                  <a:lnTo>
                    <a:pt x="9" y="10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Freeform 187">
              <a:extLst>
                <a:ext uri="{FF2B5EF4-FFF2-40B4-BE49-F238E27FC236}">
                  <a16:creationId xmlns:a16="http://schemas.microsoft.com/office/drawing/2014/main" id="{D65628BD-B3D3-405C-BA02-ACE2B7874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" y="2882"/>
              <a:ext cx="3943" cy="627"/>
            </a:xfrm>
            <a:custGeom>
              <a:avLst/>
              <a:gdLst>
                <a:gd name="T0" fmla="*/ 9 w 3943"/>
                <a:gd name="T1" fmla="*/ 627 h 627"/>
                <a:gd name="T2" fmla="*/ 0 w 3943"/>
                <a:gd name="T3" fmla="*/ 627 h 627"/>
                <a:gd name="T4" fmla="*/ 0 w 3943"/>
                <a:gd name="T5" fmla="*/ 625 h 627"/>
                <a:gd name="T6" fmla="*/ 15 w 3943"/>
                <a:gd name="T7" fmla="*/ 622 h 627"/>
                <a:gd name="T8" fmla="*/ 114 w 3943"/>
                <a:gd name="T9" fmla="*/ 607 h 627"/>
                <a:gd name="T10" fmla="*/ 356 w 3943"/>
                <a:gd name="T11" fmla="*/ 577 h 627"/>
                <a:gd name="T12" fmla="*/ 689 w 3943"/>
                <a:gd name="T13" fmla="*/ 542 h 627"/>
                <a:gd name="T14" fmla="*/ 1095 w 3943"/>
                <a:gd name="T15" fmla="*/ 491 h 627"/>
                <a:gd name="T16" fmla="*/ 1554 w 3943"/>
                <a:gd name="T17" fmla="*/ 432 h 627"/>
                <a:gd name="T18" fmla="*/ 2042 w 3943"/>
                <a:gd name="T19" fmla="*/ 361 h 627"/>
                <a:gd name="T20" fmla="*/ 2287 w 3943"/>
                <a:gd name="T21" fmla="*/ 326 h 627"/>
                <a:gd name="T22" fmla="*/ 2535 w 3943"/>
                <a:gd name="T23" fmla="*/ 284 h 627"/>
                <a:gd name="T24" fmla="*/ 2775 w 3943"/>
                <a:gd name="T25" fmla="*/ 246 h 627"/>
                <a:gd name="T26" fmla="*/ 3011 w 3943"/>
                <a:gd name="T27" fmla="*/ 201 h 627"/>
                <a:gd name="T28" fmla="*/ 3236 w 3943"/>
                <a:gd name="T29" fmla="*/ 160 h 627"/>
                <a:gd name="T30" fmla="*/ 3447 w 3943"/>
                <a:gd name="T31" fmla="*/ 113 h 627"/>
                <a:gd name="T32" fmla="*/ 3645 w 3943"/>
                <a:gd name="T33" fmla="*/ 68 h 627"/>
                <a:gd name="T34" fmla="*/ 3823 w 3943"/>
                <a:gd name="T35" fmla="*/ 21 h 627"/>
                <a:gd name="T36" fmla="*/ 3882 w 3943"/>
                <a:gd name="T37" fmla="*/ 6 h 627"/>
                <a:gd name="T38" fmla="*/ 3923 w 3943"/>
                <a:gd name="T39" fmla="*/ 0 h 627"/>
                <a:gd name="T40" fmla="*/ 3937 w 3943"/>
                <a:gd name="T41" fmla="*/ 0 h 627"/>
                <a:gd name="T42" fmla="*/ 3940 w 3943"/>
                <a:gd name="T43" fmla="*/ 0 h 627"/>
                <a:gd name="T44" fmla="*/ 3943 w 3943"/>
                <a:gd name="T45" fmla="*/ 3 h 627"/>
                <a:gd name="T46" fmla="*/ 3943 w 3943"/>
                <a:gd name="T47" fmla="*/ 6 h 627"/>
                <a:gd name="T48" fmla="*/ 3934 w 3943"/>
                <a:gd name="T49" fmla="*/ 12 h 627"/>
                <a:gd name="T50" fmla="*/ 3908 w 3943"/>
                <a:gd name="T51" fmla="*/ 21 h 627"/>
                <a:gd name="T52" fmla="*/ 3864 w 3943"/>
                <a:gd name="T53" fmla="*/ 36 h 627"/>
                <a:gd name="T54" fmla="*/ 3803 w 3943"/>
                <a:gd name="T55" fmla="*/ 51 h 627"/>
                <a:gd name="T56" fmla="*/ 3642 w 3943"/>
                <a:gd name="T57" fmla="*/ 89 h 627"/>
                <a:gd name="T58" fmla="*/ 3438 w 3943"/>
                <a:gd name="T59" fmla="*/ 133 h 627"/>
                <a:gd name="T60" fmla="*/ 3341 w 3943"/>
                <a:gd name="T61" fmla="*/ 154 h 627"/>
                <a:gd name="T62" fmla="*/ 3190 w 3943"/>
                <a:gd name="T63" fmla="*/ 184 h 627"/>
                <a:gd name="T64" fmla="*/ 2991 w 3943"/>
                <a:gd name="T65" fmla="*/ 219 h 627"/>
                <a:gd name="T66" fmla="*/ 2754 w 3943"/>
                <a:gd name="T67" fmla="*/ 261 h 627"/>
                <a:gd name="T68" fmla="*/ 2489 w 3943"/>
                <a:gd name="T69" fmla="*/ 305 h 627"/>
                <a:gd name="T70" fmla="*/ 2199 w 3943"/>
                <a:gd name="T71" fmla="*/ 349 h 627"/>
                <a:gd name="T72" fmla="*/ 1899 w 3943"/>
                <a:gd name="T73" fmla="*/ 394 h 627"/>
                <a:gd name="T74" fmla="*/ 1595 w 3943"/>
                <a:gd name="T75" fmla="*/ 435 h 627"/>
                <a:gd name="T76" fmla="*/ 1002 w 3943"/>
                <a:gd name="T77" fmla="*/ 509 h 627"/>
                <a:gd name="T78" fmla="*/ 496 w 3943"/>
                <a:gd name="T79" fmla="*/ 571 h 627"/>
                <a:gd name="T80" fmla="*/ 9 w 3943"/>
                <a:gd name="T81" fmla="*/ 627 h 6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943"/>
                <a:gd name="T124" fmla="*/ 0 h 627"/>
                <a:gd name="T125" fmla="*/ 3943 w 3943"/>
                <a:gd name="T126" fmla="*/ 627 h 6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943" h="627">
                  <a:moveTo>
                    <a:pt x="9" y="627"/>
                  </a:moveTo>
                  <a:lnTo>
                    <a:pt x="0" y="627"/>
                  </a:lnTo>
                  <a:lnTo>
                    <a:pt x="0" y="625"/>
                  </a:lnTo>
                  <a:lnTo>
                    <a:pt x="15" y="622"/>
                  </a:lnTo>
                  <a:lnTo>
                    <a:pt x="114" y="607"/>
                  </a:lnTo>
                  <a:lnTo>
                    <a:pt x="356" y="577"/>
                  </a:lnTo>
                  <a:lnTo>
                    <a:pt x="689" y="542"/>
                  </a:lnTo>
                  <a:lnTo>
                    <a:pt x="1095" y="491"/>
                  </a:lnTo>
                  <a:lnTo>
                    <a:pt x="1554" y="432"/>
                  </a:lnTo>
                  <a:lnTo>
                    <a:pt x="2042" y="361"/>
                  </a:lnTo>
                  <a:lnTo>
                    <a:pt x="2287" y="326"/>
                  </a:lnTo>
                  <a:lnTo>
                    <a:pt x="2535" y="284"/>
                  </a:lnTo>
                  <a:lnTo>
                    <a:pt x="2775" y="246"/>
                  </a:lnTo>
                  <a:lnTo>
                    <a:pt x="3011" y="201"/>
                  </a:lnTo>
                  <a:lnTo>
                    <a:pt x="3236" y="160"/>
                  </a:lnTo>
                  <a:lnTo>
                    <a:pt x="3447" y="113"/>
                  </a:lnTo>
                  <a:lnTo>
                    <a:pt x="3645" y="68"/>
                  </a:lnTo>
                  <a:lnTo>
                    <a:pt x="3823" y="21"/>
                  </a:lnTo>
                  <a:lnTo>
                    <a:pt x="3882" y="6"/>
                  </a:lnTo>
                  <a:lnTo>
                    <a:pt x="3923" y="0"/>
                  </a:lnTo>
                  <a:lnTo>
                    <a:pt x="3937" y="0"/>
                  </a:lnTo>
                  <a:lnTo>
                    <a:pt x="3940" y="0"/>
                  </a:lnTo>
                  <a:lnTo>
                    <a:pt x="3943" y="3"/>
                  </a:lnTo>
                  <a:lnTo>
                    <a:pt x="3943" y="6"/>
                  </a:lnTo>
                  <a:lnTo>
                    <a:pt x="3934" y="12"/>
                  </a:lnTo>
                  <a:lnTo>
                    <a:pt x="3908" y="21"/>
                  </a:lnTo>
                  <a:lnTo>
                    <a:pt x="3864" y="36"/>
                  </a:lnTo>
                  <a:lnTo>
                    <a:pt x="3803" y="51"/>
                  </a:lnTo>
                  <a:lnTo>
                    <a:pt x="3642" y="89"/>
                  </a:lnTo>
                  <a:lnTo>
                    <a:pt x="3438" y="133"/>
                  </a:lnTo>
                  <a:lnTo>
                    <a:pt x="3341" y="154"/>
                  </a:lnTo>
                  <a:lnTo>
                    <a:pt x="3190" y="184"/>
                  </a:lnTo>
                  <a:lnTo>
                    <a:pt x="2991" y="219"/>
                  </a:lnTo>
                  <a:lnTo>
                    <a:pt x="2754" y="261"/>
                  </a:lnTo>
                  <a:lnTo>
                    <a:pt x="2489" y="305"/>
                  </a:lnTo>
                  <a:lnTo>
                    <a:pt x="2199" y="349"/>
                  </a:lnTo>
                  <a:lnTo>
                    <a:pt x="1899" y="394"/>
                  </a:lnTo>
                  <a:lnTo>
                    <a:pt x="1595" y="435"/>
                  </a:lnTo>
                  <a:lnTo>
                    <a:pt x="1002" y="509"/>
                  </a:lnTo>
                  <a:lnTo>
                    <a:pt x="496" y="571"/>
                  </a:lnTo>
                  <a:lnTo>
                    <a:pt x="9" y="6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Freeform 188">
              <a:extLst>
                <a:ext uri="{FF2B5EF4-FFF2-40B4-BE49-F238E27FC236}">
                  <a16:creationId xmlns:a16="http://schemas.microsoft.com/office/drawing/2014/main" id="{6A62689E-46E7-4768-92FF-FE5CE2537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" y="3613"/>
              <a:ext cx="1598" cy="278"/>
            </a:xfrm>
            <a:custGeom>
              <a:avLst/>
              <a:gdLst>
                <a:gd name="T0" fmla="*/ 3 w 1598"/>
                <a:gd name="T1" fmla="*/ 278 h 278"/>
                <a:gd name="T2" fmla="*/ 0 w 1598"/>
                <a:gd name="T3" fmla="*/ 275 h 278"/>
                <a:gd name="T4" fmla="*/ 6 w 1598"/>
                <a:gd name="T5" fmla="*/ 272 h 278"/>
                <a:gd name="T6" fmla="*/ 47 w 1598"/>
                <a:gd name="T7" fmla="*/ 269 h 278"/>
                <a:gd name="T8" fmla="*/ 146 w 1598"/>
                <a:gd name="T9" fmla="*/ 266 h 278"/>
                <a:gd name="T10" fmla="*/ 283 w 1598"/>
                <a:gd name="T11" fmla="*/ 263 h 278"/>
                <a:gd name="T12" fmla="*/ 450 w 1598"/>
                <a:gd name="T13" fmla="*/ 257 h 278"/>
                <a:gd name="T14" fmla="*/ 540 w 1598"/>
                <a:gd name="T15" fmla="*/ 252 h 278"/>
                <a:gd name="T16" fmla="*/ 637 w 1598"/>
                <a:gd name="T17" fmla="*/ 243 h 278"/>
                <a:gd name="T18" fmla="*/ 736 w 1598"/>
                <a:gd name="T19" fmla="*/ 234 h 278"/>
                <a:gd name="T20" fmla="*/ 838 w 1598"/>
                <a:gd name="T21" fmla="*/ 219 h 278"/>
                <a:gd name="T22" fmla="*/ 938 w 1598"/>
                <a:gd name="T23" fmla="*/ 204 h 278"/>
                <a:gd name="T24" fmla="*/ 1037 w 1598"/>
                <a:gd name="T25" fmla="*/ 183 h 278"/>
                <a:gd name="T26" fmla="*/ 1136 w 1598"/>
                <a:gd name="T27" fmla="*/ 160 h 278"/>
                <a:gd name="T28" fmla="*/ 1230 w 1598"/>
                <a:gd name="T29" fmla="*/ 133 h 278"/>
                <a:gd name="T30" fmla="*/ 1317 w 1598"/>
                <a:gd name="T31" fmla="*/ 107 h 278"/>
                <a:gd name="T32" fmla="*/ 1402 w 1598"/>
                <a:gd name="T33" fmla="*/ 74 h 278"/>
                <a:gd name="T34" fmla="*/ 1478 w 1598"/>
                <a:gd name="T35" fmla="*/ 44 h 278"/>
                <a:gd name="T36" fmla="*/ 1545 w 1598"/>
                <a:gd name="T37" fmla="*/ 12 h 278"/>
                <a:gd name="T38" fmla="*/ 1569 w 1598"/>
                <a:gd name="T39" fmla="*/ 3 h 278"/>
                <a:gd name="T40" fmla="*/ 1586 w 1598"/>
                <a:gd name="T41" fmla="*/ 0 h 278"/>
                <a:gd name="T42" fmla="*/ 1592 w 1598"/>
                <a:gd name="T43" fmla="*/ 0 h 278"/>
                <a:gd name="T44" fmla="*/ 1598 w 1598"/>
                <a:gd name="T45" fmla="*/ 6 h 278"/>
                <a:gd name="T46" fmla="*/ 1598 w 1598"/>
                <a:gd name="T47" fmla="*/ 9 h 278"/>
                <a:gd name="T48" fmla="*/ 1595 w 1598"/>
                <a:gd name="T49" fmla="*/ 12 h 278"/>
                <a:gd name="T50" fmla="*/ 1586 w 1598"/>
                <a:gd name="T51" fmla="*/ 18 h 278"/>
                <a:gd name="T52" fmla="*/ 1569 w 1598"/>
                <a:gd name="T53" fmla="*/ 30 h 278"/>
                <a:gd name="T54" fmla="*/ 1545 w 1598"/>
                <a:gd name="T55" fmla="*/ 38 h 278"/>
                <a:gd name="T56" fmla="*/ 1484 w 1598"/>
                <a:gd name="T57" fmla="*/ 65 h 278"/>
                <a:gd name="T58" fmla="*/ 1402 w 1598"/>
                <a:gd name="T59" fmla="*/ 95 h 278"/>
                <a:gd name="T60" fmla="*/ 1364 w 1598"/>
                <a:gd name="T61" fmla="*/ 110 h 278"/>
                <a:gd name="T62" fmla="*/ 1306 w 1598"/>
                <a:gd name="T63" fmla="*/ 127 h 278"/>
                <a:gd name="T64" fmla="*/ 1224 w 1598"/>
                <a:gd name="T65" fmla="*/ 151 h 278"/>
                <a:gd name="T66" fmla="*/ 1130 w 1598"/>
                <a:gd name="T67" fmla="*/ 175 h 278"/>
                <a:gd name="T68" fmla="*/ 1022 w 1598"/>
                <a:gd name="T69" fmla="*/ 198 h 278"/>
                <a:gd name="T70" fmla="*/ 903 w 1598"/>
                <a:gd name="T71" fmla="*/ 219 h 278"/>
                <a:gd name="T72" fmla="*/ 780 w 1598"/>
                <a:gd name="T73" fmla="*/ 237 h 278"/>
                <a:gd name="T74" fmla="*/ 654 w 1598"/>
                <a:gd name="T75" fmla="*/ 249 h 278"/>
                <a:gd name="T76" fmla="*/ 532 w 1598"/>
                <a:gd name="T77" fmla="*/ 257 h 278"/>
                <a:gd name="T78" fmla="*/ 412 w 1598"/>
                <a:gd name="T79" fmla="*/ 266 h 278"/>
                <a:gd name="T80" fmla="*/ 204 w 1598"/>
                <a:gd name="T81" fmla="*/ 272 h 278"/>
                <a:gd name="T82" fmla="*/ 3 w 1598"/>
                <a:gd name="T83" fmla="*/ 278 h 2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98"/>
                <a:gd name="T127" fmla="*/ 0 h 278"/>
                <a:gd name="T128" fmla="*/ 1598 w 1598"/>
                <a:gd name="T129" fmla="*/ 278 h 27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98" h="278">
                  <a:moveTo>
                    <a:pt x="3" y="278"/>
                  </a:moveTo>
                  <a:lnTo>
                    <a:pt x="0" y="275"/>
                  </a:lnTo>
                  <a:lnTo>
                    <a:pt x="6" y="272"/>
                  </a:lnTo>
                  <a:lnTo>
                    <a:pt x="47" y="269"/>
                  </a:lnTo>
                  <a:lnTo>
                    <a:pt x="146" y="266"/>
                  </a:lnTo>
                  <a:lnTo>
                    <a:pt x="283" y="263"/>
                  </a:lnTo>
                  <a:lnTo>
                    <a:pt x="450" y="257"/>
                  </a:lnTo>
                  <a:lnTo>
                    <a:pt x="540" y="252"/>
                  </a:lnTo>
                  <a:lnTo>
                    <a:pt x="637" y="243"/>
                  </a:lnTo>
                  <a:lnTo>
                    <a:pt x="736" y="234"/>
                  </a:lnTo>
                  <a:lnTo>
                    <a:pt x="838" y="219"/>
                  </a:lnTo>
                  <a:lnTo>
                    <a:pt x="938" y="204"/>
                  </a:lnTo>
                  <a:lnTo>
                    <a:pt x="1037" y="183"/>
                  </a:lnTo>
                  <a:lnTo>
                    <a:pt x="1136" y="160"/>
                  </a:lnTo>
                  <a:lnTo>
                    <a:pt x="1230" y="133"/>
                  </a:lnTo>
                  <a:lnTo>
                    <a:pt x="1317" y="107"/>
                  </a:lnTo>
                  <a:lnTo>
                    <a:pt x="1402" y="74"/>
                  </a:lnTo>
                  <a:lnTo>
                    <a:pt x="1478" y="44"/>
                  </a:lnTo>
                  <a:lnTo>
                    <a:pt x="1545" y="12"/>
                  </a:lnTo>
                  <a:lnTo>
                    <a:pt x="1569" y="3"/>
                  </a:lnTo>
                  <a:lnTo>
                    <a:pt x="1586" y="0"/>
                  </a:lnTo>
                  <a:lnTo>
                    <a:pt x="1592" y="0"/>
                  </a:lnTo>
                  <a:lnTo>
                    <a:pt x="1598" y="6"/>
                  </a:lnTo>
                  <a:lnTo>
                    <a:pt x="1598" y="9"/>
                  </a:lnTo>
                  <a:lnTo>
                    <a:pt x="1595" y="12"/>
                  </a:lnTo>
                  <a:lnTo>
                    <a:pt x="1586" y="18"/>
                  </a:lnTo>
                  <a:lnTo>
                    <a:pt x="1569" y="30"/>
                  </a:lnTo>
                  <a:lnTo>
                    <a:pt x="1545" y="38"/>
                  </a:lnTo>
                  <a:lnTo>
                    <a:pt x="1484" y="65"/>
                  </a:lnTo>
                  <a:lnTo>
                    <a:pt x="1402" y="95"/>
                  </a:lnTo>
                  <a:lnTo>
                    <a:pt x="1364" y="110"/>
                  </a:lnTo>
                  <a:lnTo>
                    <a:pt x="1306" y="127"/>
                  </a:lnTo>
                  <a:lnTo>
                    <a:pt x="1224" y="151"/>
                  </a:lnTo>
                  <a:lnTo>
                    <a:pt x="1130" y="175"/>
                  </a:lnTo>
                  <a:lnTo>
                    <a:pt x="1022" y="198"/>
                  </a:lnTo>
                  <a:lnTo>
                    <a:pt x="903" y="219"/>
                  </a:lnTo>
                  <a:lnTo>
                    <a:pt x="780" y="237"/>
                  </a:lnTo>
                  <a:lnTo>
                    <a:pt x="654" y="249"/>
                  </a:lnTo>
                  <a:lnTo>
                    <a:pt x="532" y="257"/>
                  </a:lnTo>
                  <a:lnTo>
                    <a:pt x="412" y="266"/>
                  </a:lnTo>
                  <a:lnTo>
                    <a:pt x="204" y="272"/>
                  </a:lnTo>
                  <a:lnTo>
                    <a:pt x="3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Freeform 189">
              <a:extLst>
                <a:ext uri="{FF2B5EF4-FFF2-40B4-BE49-F238E27FC236}">
                  <a16:creationId xmlns:a16="http://schemas.microsoft.com/office/drawing/2014/main" id="{C50ABB6A-7EB5-4EEA-80B4-16B5C81CC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" y="3569"/>
              <a:ext cx="1402" cy="272"/>
            </a:xfrm>
            <a:custGeom>
              <a:avLst/>
              <a:gdLst>
                <a:gd name="T0" fmla="*/ 6 w 1402"/>
                <a:gd name="T1" fmla="*/ 272 h 272"/>
                <a:gd name="T2" fmla="*/ 0 w 1402"/>
                <a:gd name="T3" fmla="*/ 272 h 272"/>
                <a:gd name="T4" fmla="*/ 3 w 1402"/>
                <a:gd name="T5" fmla="*/ 269 h 272"/>
                <a:gd name="T6" fmla="*/ 6 w 1402"/>
                <a:gd name="T7" fmla="*/ 269 h 272"/>
                <a:gd name="T8" fmla="*/ 44 w 1402"/>
                <a:gd name="T9" fmla="*/ 266 h 272"/>
                <a:gd name="T10" fmla="*/ 131 w 1402"/>
                <a:gd name="T11" fmla="*/ 263 h 272"/>
                <a:gd name="T12" fmla="*/ 251 w 1402"/>
                <a:gd name="T13" fmla="*/ 260 h 272"/>
                <a:gd name="T14" fmla="*/ 397 w 1402"/>
                <a:gd name="T15" fmla="*/ 254 h 272"/>
                <a:gd name="T16" fmla="*/ 479 w 1402"/>
                <a:gd name="T17" fmla="*/ 248 h 272"/>
                <a:gd name="T18" fmla="*/ 564 w 1402"/>
                <a:gd name="T19" fmla="*/ 239 h 272"/>
                <a:gd name="T20" fmla="*/ 651 w 1402"/>
                <a:gd name="T21" fmla="*/ 230 h 272"/>
                <a:gd name="T22" fmla="*/ 739 w 1402"/>
                <a:gd name="T23" fmla="*/ 219 h 272"/>
                <a:gd name="T24" fmla="*/ 827 w 1402"/>
                <a:gd name="T25" fmla="*/ 201 h 272"/>
                <a:gd name="T26" fmla="*/ 914 w 1402"/>
                <a:gd name="T27" fmla="*/ 180 h 272"/>
                <a:gd name="T28" fmla="*/ 999 w 1402"/>
                <a:gd name="T29" fmla="*/ 154 h 272"/>
                <a:gd name="T30" fmla="*/ 1081 w 1402"/>
                <a:gd name="T31" fmla="*/ 127 h 272"/>
                <a:gd name="T32" fmla="*/ 1157 w 1402"/>
                <a:gd name="T33" fmla="*/ 97 h 272"/>
                <a:gd name="T34" fmla="*/ 1230 w 1402"/>
                <a:gd name="T35" fmla="*/ 68 h 272"/>
                <a:gd name="T36" fmla="*/ 1297 w 1402"/>
                <a:gd name="T37" fmla="*/ 38 h 272"/>
                <a:gd name="T38" fmla="*/ 1355 w 1402"/>
                <a:gd name="T39" fmla="*/ 9 h 272"/>
                <a:gd name="T40" fmla="*/ 1376 w 1402"/>
                <a:gd name="T41" fmla="*/ 3 h 272"/>
                <a:gd name="T42" fmla="*/ 1390 w 1402"/>
                <a:gd name="T43" fmla="*/ 0 h 272"/>
                <a:gd name="T44" fmla="*/ 1396 w 1402"/>
                <a:gd name="T45" fmla="*/ 0 h 272"/>
                <a:gd name="T46" fmla="*/ 1402 w 1402"/>
                <a:gd name="T47" fmla="*/ 3 h 272"/>
                <a:gd name="T48" fmla="*/ 1402 w 1402"/>
                <a:gd name="T49" fmla="*/ 9 h 272"/>
                <a:gd name="T50" fmla="*/ 1399 w 1402"/>
                <a:gd name="T51" fmla="*/ 11 h 272"/>
                <a:gd name="T52" fmla="*/ 1390 w 1402"/>
                <a:gd name="T53" fmla="*/ 17 h 272"/>
                <a:gd name="T54" fmla="*/ 1358 w 1402"/>
                <a:gd name="T55" fmla="*/ 35 h 272"/>
                <a:gd name="T56" fmla="*/ 1233 w 1402"/>
                <a:gd name="T57" fmla="*/ 85 h 272"/>
                <a:gd name="T58" fmla="*/ 1145 w 1402"/>
                <a:gd name="T59" fmla="*/ 121 h 272"/>
                <a:gd name="T60" fmla="*/ 1078 w 1402"/>
                <a:gd name="T61" fmla="*/ 145 h 272"/>
                <a:gd name="T62" fmla="*/ 993 w 1402"/>
                <a:gd name="T63" fmla="*/ 168 h 272"/>
                <a:gd name="T64" fmla="*/ 900 w 1402"/>
                <a:gd name="T65" fmla="*/ 195 h 272"/>
                <a:gd name="T66" fmla="*/ 797 w 1402"/>
                <a:gd name="T67" fmla="*/ 216 h 272"/>
                <a:gd name="T68" fmla="*/ 689 w 1402"/>
                <a:gd name="T69" fmla="*/ 236 h 272"/>
                <a:gd name="T70" fmla="*/ 634 w 1402"/>
                <a:gd name="T71" fmla="*/ 242 h 272"/>
                <a:gd name="T72" fmla="*/ 578 w 1402"/>
                <a:gd name="T73" fmla="*/ 248 h 272"/>
                <a:gd name="T74" fmla="*/ 470 w 1402"/>
                <a:gd name="T75" fmla="*/ 257 h 272"/>
                <a:gd name="T76" fmla="*/ 365 w 1402"/>
                <a:gd name="T77" fmla="*/ 263 h 272"/>
                <a:gd name="T78" fmla="*/ 181 w 1402"/>
                <a:gd name="T79" fmla="*/ 269 h 272"/>
                <a:gd name="T80" fmla="*/ 6 w 1402"/>
                <a:gd name="T81" fmla="*/ 272 h 2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02"/>
                <a:gd name="T124" fmla="*/ 0 h 272"/>
                <a:gd name="T125" fmla="*/ 1402 w 1402"/>
                <a:gd name="T126" fmla="*/ 272 h 27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02" h="272">
                  <a:moveTo>
                    <a:pt x="6" y="272"/>
                  </a:moveTo>
                  <a:lnTo>
                    <a:pt x="0" y="272"/>
                  </a:lnTo>
                  <a:lnTo>
                    <a:pt x="3" y="269"/>
                  </a:lnTo>
                  <a:lnTo>
                    <a:pt x="6" y="269"/>
                  </a:lnTo>
                  <a:lnTo>
                    <a:pt x="44" y="266"/>
                  </a:lnTo>
                  <a:lnTo>
                    <a:pt x="131" y="263"/>
                  </a:lnTo>
                  <a:lnTo>
                    <a:pt x="251" y="260"/>
                  </a:lnTo>
                  <a:lnTo>
                    <a:pt x="397" y="254"/>
                  </a:lnTo>
                  <a:lnTo>
                    <a:pt x="479" y="248"/>
                  </a:lnTo>
                  <a:lnTo>
                    <a:pt x="564" y="239"/>
                  </a:lnTo>
                  <a:lnTo>
                    <a:pt x="651" y="230"/>
                  </a:lnTo>
                  <a:lnTo>
                    <a:pt x="739" y="219"/>
                  </a:lnTo>
                  <a:lnTo>
                    <a:pt x="827" y="201"/>
                  </a:lnTo>
                  <a:lnTo>
                    <a:pt x="914" y="180"/>
                  </a:lnTo>
                  <a:lnTo>
                    <a:pt x="999" y="154"/>
                  </a:lnTo>
                  <a:lnTo>
                    <a:pt x="1081" y="127"/>
                  </a:lnTo>
                  <a:lnTo>
                    <a:pt x="1157" y="97"/>
                  </a:lnTo>
                  <a:lnTo>
                    <a:pt x="1230" y="68"/>
                  </a:lnTo>
                  <a:lnTo>
                    <a:pt x="1297" y="38"/>
                  </a:lnTo>
                  <a:lnTo>
                    <a:pt x="1355" y="9"/>
                  </a:lnTo>
                  <a:lnTo>
                    <a:pt x="1376" y="3"/>
                  </a:lnTo>
                  <a:lnTo>
                    <a:pt x="1390" y="0"/>
                  </a:lnTo>
                  <a:lnTo>
                    <a:pt x="1396" y="0"/>
                  </a:lnTo>
                  <a:lnTo>
                    <a:pt x="1402" y="3"/>
                  </a:lnTo>
                  <a:lnTo>
                    <a:pt x="1402" y="9"/>
                  </a:lnTo>
                  <a:lnTo>
                    <a:pt x="1399" y="11"/>
                  </a:lnTo>
                  <a:lnTo>
                    <a:pt x="1390" y="17"/>
                  </a:lnTo>
                  <a:lnTo>
                    <a:pt x="1358" y="35"/>
                  </a:lnTo>
                  <a:lnTo>
                    <a:pt x="1233" y="85"/>
                  </a:lnTo>
                  <a:lnTo>
                    <a:pt x="1145" y="121"/>
                  </a:lnTo>
                  <a:lnTo>
                    <a:pt x="1078" y="145"/>
                  </a:lnTo>
                  <a:lnTo>
                    <a:pt x="993" y="168"/>
                  </a:lnTo>
                  <a:lnTo>
                    <a:pt x="900" y="195"/>
                  </a:lnTo>
                  <a:lnTo>
                    <a:pt x="797" y="216"/>
                  </a:lnTo>
                  <a:lnTo>
                    <a:pt x="689" y="236"/>
                  </a:lnTo>
                  <a:lnTo>
                    <a:pt x="634" y="242"/>
                  </a:lnTo>
                  <a:lnTo>
                    <a:pt x="578" y="248"/>
                  </a:lnTo>
                  <a:lnTo>
                    <a:pt x="470" y="257"/>
                  </a:lnTo>
                  <a:lnTo>
                    <a:pt x="365" y="263"/>
                  </a:lnTo>
                  <a:lnTo>
                    <a:pt x="181" y="269"/>
                  </a:lnTo>
                  <a:lnTo>
                    <a:pt x="6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Freeform 190">
              <a:extLst>
                <a:ext uri="{FF2B5EF4-FFF2-40B4-BE49-F238E27FC236}">
                  <a16:creationId xmlns:a16="http://schemas.microsoft.com/office/drawing/2014/main" id="{38CDE64A-4925-4438-87BC-4A9A87FDD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" y="3518"/>
              <a:ext cx="1122" cy="276"/>
            </a:xfrm>
            <a:custGeom>
              <a:avLst/>
              <a:gdLst>
                <a:gd name="T0" fmla="*/ 3 w 1122"/>
                <a:gd name="T1" fmla="*/ 276 h 276"/>
                <a:gd name="T2" fmla="*/ 0 w 1122"/>
                <a:gd name="T3" fmla="*/ 276 h 276"/>
                <a:gd name="T4" fmla="*/ 0 w 1122"/>
                <a:gd name="T5" fmla="*/ 273 h 276"/>
                <a:gd name="T6" fmla="*/ 6 w 1122"/>
                <a:gd name="T7" fmla="*/ 273 h 276"/>
                <a:gd name="T8" fmla="*/ 35 w 1122"/>
                <a:gd name="T9" fmla="*/ 267 h 276"/>
                <a:gd name="T10" fmla="*/ 106 w 1122"/>
                <a:gd name="T11" fmla="*/ 264 h 276"/>
                <a:gd name="T12" fmla="*/ 202 w 1122"/>
                <a:gd name="T13" fmla="*/ 258 h 276"/>
                <a:gd name="T14" fmla="*/ 322 w 1122"/>
                <a:gd name="T15" fmla="*/ 249 h 276"/>
                <a:gd name="T16" fmla="*/ 386 w 1122"/>
                <a:gd name="T17" fmla="*/ 240 h 276"/>
                <a:gd name="T18" fmla="*/ 453 w 1122"/>
                <a:gd name="T19" fmla="*/ 231 h 276"/>
                <a:gd name="T20" fmla="*/ 523 w 1122"/>
                <a:gd name="T21" fmla="*/ 219 h 276"/>
                <a:gd name="T22" fmla="*/ 593 w 1122"/>
                <a:gd name="T23" fmla="*/ 205 h 276"/>
                <a:gd name="T24" fmla="*/ 663 w 1122"/>
                <a:gd name="T25" fmla="*/ 187 h 276"/>
                <a:gd name="T26" fmla="*/ 734 w 1122"/>
                <a:gd name="T27" fmla="*/ 163 h 276"/>
                <a:gd name="T28" fmla="*/ 801 w 1122"/>
                <a:gd name="T29" fmla="*/ 139 h 276"/>
                <a:gd name="T30" fmla="*/ 865 w 1122"/>
                <a:gd name="T31" fmla="*/ 113 h 276"/>
                <a:gd name="T32" fmla="*/ 926 w 1122"/>
                <a:gd name="T33" fmla="*/ 86 h 276"/>
                <a:gd name="T34" fmla="*/ 985 w 1122"/>
                <a:gd name="T35" fmla="*/ 60 h 276"/>
                <a:gd name="T36" fmla="*/ 1084 w 1122"/>
                <a:gd name="T37" fmla="*/ 6 h 276"/>
                <a:gd name="T38" fmla="*/ 1102 w 1122"/>
                <a:gd name="T39" fmla="*/ 0 h 276"/>
                <a:gd name="T40" fmla="*/ 1113 w 1122"/>
                <a:gd name="T41" fmla="*/ 0 h 276"/>
                <a:gd name="T42" fmla="*/ 1119 w 1122"/>
                <a:gd name="T43" fmla="*/ 0 h 276"/>
                <a:gd name="T44" fmla="*/ 1122 w 1122"/>
                <a:gd name="T45" fmla="*/ 3 h 276"/>
                <a:gd name="T46" fmla="*/ 1122 w 1122"/>
                <a:gd name="T47" fmla="*/ 9 h 276"/>
                <a:gd name="T48" fmla="*/ 1116 w 1122"/>
                <a:gd name="T49" fmla="*/ 18 h 276"/>
                <a:gd name="T50" fmla="*/ 1087 w 1122"/>
                <a:gd name="T51" fmla="*/ 33 h 276"/>
                <a:gd name="T52" fmla="*/ 988 w 1122"/>
                <a:gd name="T53" fmla="*/ 77 h 276"/>
                <a:gd name="T54" fmla="*/ 921 w 1122"/>
                <a:gd name="T55" fmla="*/ 107 h 276"/>
                <a:gd name="T56" fmla="*/ 865 w 1122"/>
                <a:gd name="T57" fmla="*/ 131 h 276"/>
                <a:gd name="T58" fmla="*/ 798 w 1122"/>
                <a:gd name="T59" fmla="*/ 154 h 276"/>
                <a:gd name="T60" fmla="*/ 725 w 1122"/>
                <a:gd name="T61" fmla="*/ 178 h 276"/>
                <a:gd name="T62" fmla="*/ 643 w 1122"/>
                <a:gd name="T63" fmla="*/ 202 h 276"/>
                <a:gd name="T64" fmla="*/ 555 w 1122"/>
                <a:gd name="T65" fmla="*/ 222 h 276"/>
                <a:gd name="T66" fmla="*/ 468 w 1122"/>
                <a:gd name="T67" fmla="*/ 237 h 276"/>
                <a:gd name="T68" fmla="*/ 380 w 1122"/>
                <a:gd name="T69" fmla="*/ 249 h 276"/>
                <a:gd name="T70" fmla="*/ 295 w 1122"/>
                <a:gd name="T71" fmla="*/ 258 h 276"/>
                <a:gd name="T72" fmla="*/ 146 w 1122"/>
                <a:gd name="T73" fmla="*/ 270 h 276"/>
                <a:gd name="T74" fmla="*/ 3 w 1122"/>
                <a:gd name="T75" fmla="*/ 276 h 2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2"/>
                <a:gd name="T115" fmla="*/ 0 h 276"/>
                <a:gd name="T116" fmla="*/ 1122 w 1122"/>
                <a:gd name="T117" fmla="*/ 276 h 27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2" h="276">
                  <a:moveTo>
                    <a:pt x="3" y="276"/>
                  </a:moveTo>
                  <a:lnTo>
                    <a:pt x="0" y="276"/>
                  </a:lnTo>
                  <a:lnTo>
                    <a:pt x="0" y="273"/>
                  </a:lnTo>
                  <a:lnTo>
                    <a:pt x="6" y="273"/>
                  </a:lnTo>
                  <a:lnTo>
                    <a:pt x="35" y="267"/>
                  </a:lnTo>
                  <a:lnTo>
                    <a:pt x="106" y="264"/>
                  </a:lnTo>
                  <a:lnTo>
                    <a:pt x="202" y="258"/>
                  </a:lnTo>
                  <a:lnTo>
                    <a:pt x="322" y="249"/>
                  </a:lnTo>
                  <a:lnTo>
                    <a:pt x="386" y="240"/>
                  </a:lnTo>
                  <a:lnTo>
                    <a:pt x="453" y="231"/>
                  </a:lnTo>
                  <a:lnTo>
                    <a:pt x="523" y="219"/>
                  </a:lnTo>
                  <a:lnTo>
                    <a:pt x="593" y="205"/>
                  </a:lnTo>
                  <a:lnTo>
                    <a:pt x="663" y="187"/>
                  </a:lnTo>
                  <a:lnTo>
                    <a:pt x="734" y="163"/>
                  </a:lnTo>
                  <a:lnTo>
                    <a:pt x="801" y="139"/>
                  </a:lnTo>
                  <a:lnTo>
                    <a:pt x="865" y="113"/>
                  </a:lnTo>
                  <a:lnTo>
                    <a:pt x="926" y="86"/>
                  </a:lnTo>
                  <a:lnTo>
                    <a:pt x="985" y="60"/>
                  </a:lnTo>
                  <a:lnTo>
                    <a:pt x="1084" y="6"/>
                  </a:lnTo>
                  <a:lnTo>
                    <a:pt x="1102" y="0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2" y="3"/>
                  </a:lnTo>
                  <a:lnTo>
                    <a:pt x="1122" y="9"/>
                  </a:lnTo>
                  <a:lnTo>
                    <a:pt x="1116" y="18"/>
                  </a:lnTo>
                  <a:lnTo>
                    <a:pt x="1087" y="33"/>
                  </a:lnTo>
                  <a:lnTo>
                    <a:pt x="988" y="77"/>
                  </a:lnTo>
                  <a:lnTo>
                    <a:pt x="921" y="107"/>
                  </a:lnTo>
                  <a:lnTo>
                    <a:pt x="865" y="131"/>
                  </a:lnTo>
                  <a:lnTo>
                    <a:pt x="798" y="154"/>
                  </a:lnTo>
                  <a:lnTo>
                    <a:pt x="725" y="178"/>
                  </a:lnTo>
                  <a:lnTo>
                    <a:pt x="643" y="202"/>
                  </a:lnTo>
                  <a:lnTo>
                    <a:pt x="555" y="222"/>
                  </a:lnTo>
                  <a:lnTo>
                    <a:pt x="468" y="237"/>
                  </a:lnTo>
                  <a:lnTo>
                    <a:pt x="380" y="249"/>
                  </a:lnTo>
                  <a:lnTo>
                    <a:pt x="295" y="258"/>
                  </a:lnTo>
                  <a:lnTo>
                    <a:pt x="146" y="270"/>
                  </a:lnTo>
                  <a:lnTo>
                    <a:pt x="3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Freeform 191">
              <a:extLst>
                <a:ext uri="{FF2B5EF4-FFF2-40B4-BE49-F238E27FC236}">
                  <a16:creationId xmlns:a16="http://schemas.microsoft.com/office/drawing/2014/main" id="{AA131ECA-18C7-4BE5-A833-A52A5DDD3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332"/>
              <a:ext cx="1289" cy="997"/>
            </a:xfrm>
            <a:custGeom>
              <a:avLst/>
              <a:gdLst>
                <a:gd name="T0" fmla="*/ 751 w 1289"/>
                <a:gd name="T1" fmla="*/ 997 h 997"/>
                <a:gd name="T2" fmla="*/ 766 w 1289"/>
                <a:gd name="T3" fmla="*/ 284 h 997"/>
                <a:gd name="T4" fmla="*/ 1289 w 1289"/>
                <a:gd name="T5" fmla="*/ 293 h 997"/>
                <a:gd name="T6" fmla="*/ 1268 w 1289"/>
                <a:gd name="T7" fmla="*/ 3 h 997"/>
                <a:gd name="T8" fmla="*/ 1166 w 1289"/>
                <a:gd name="T9" fmla="*/ 0 h 997"/>
                <a:gd name="T10" fmla="*/ 1181 w 1289"/>
                <a:gd name="T11" fmla="*/ 142 h 997"/>
                <a:gd name="T12" fmla="*/ 182 w 1289"/>
                <a:gd name="T13" fmla="*/ 160 h 997"/>
                <a:gd name="T14" fmla="*/ 152 w 1289"/>
                <a:gd name="T15" fmla="*/ 0 h 997"/>
                <a:gd name="T16" fmla="*/ 30 w 1289"/>
                <a:gd name="T17" fmla="*/ 9 h 997"/>
                <a:gd name="T18" fmla="*/ 0 w 1289"/>
                <a:gd name="T19" fmla="*/ 257 h 997"/>
                <a:gd name="T20" fmla="*/ 593 w 1289"/>
                <a:gd name="T21" fmla="*/ 284 h 997"/>
                <a:gd name="T22" fmla="*/ 553 w 1289"/>
                <a:gd name="T23" fmla="*/ 997 h 997"/>
                <a:gd name="T24" fmla="*/ 751 w 1289"/>
                <a:gd name="T25" fmla="*/ 997 h 9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9"/>
                <a:gd name="T40" fmla="*/ 0 h 997"/>
                <a:gd name="T41" fmla="*/ 1289 w 1289"/>
                <a:gd name="T42" fmla="*/ 997 h 9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9" h="997">
                  <a:moveTo>
                    <a:pt x="751" y="997"/>
                  </a:moveTo>
                  <a:lnTo>
                    <a:pt x="766" y="284"/>
                  </a:lnTo>
                  <a:lnTo>
                    <a:pt x="1289" y="293"/>
                  </a:lnTo>
                  <a:lnTo>
                    <a:pt x="1268" y="3"/>
                  </a:lnTo>
                  <a:lnTo>
                    <a:pt x="1166" y="0"/>
                  </a:lnTo>
                  <a:lnTo>
                    <a:pt x="1181" y="142"/>
                  </a:lnTo>
                  <a:lnTo>
                    <a:pt x="182" y="160"/>
                  </a:lnTo>
                  <a:lnTo>
                    <a:pt x="152" y="0"/>
                  </a:lnTo>
                  <a:lnTo>
                    <a:pt x="30" y="9"/>
                  </a:lnTo>
                  <a:lnTo>
                    <a:pt x="0" y="257"/>
                  </a:lnTo>
                  <a:lnTo>
                    <a:pt x="593" y="284"/>
                  </a:lnTo>
                  <a:lnTo>
                    <a:pt x="553" y="997"/>
                  </a:lnTo>
                  <a:lnTo>
                    <a:pt x="751" y="9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5">
            <a:extLst>
              <a:ext uri="{FF2B5EF4-FFF2-40B4-BE49-F238E27FC236}">
                <a16:creationId xmlns:a16="http://schemas.microsoft.com/office/drawing/2014/main" id="{56DDB1B1-108B-4CD9-842D-890AEA52F1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46491" y="2589337"/>
            <a:ext cx="1255048" cy="1282576"/>
            <a:chOff x="556" y="1181"/>
            <a:chExt cx="1231" cy="1258"/>
          </a:xfrm>
          <a:solidFill>
            <a:schemeClr val="accent1">
              <a:lumMod val="75000"/>
            </a:schemeClr>
          </a:solidFill>
        </p:grpSpPr>
        <p:sp>
          <p:nvSpPr>
            <p:cNvPr id="16" name="Freeform 146">
              <a:extLst>
                <a:ext uri="{FF2B5EF4-FFF2-40B4-BE49-F238E27FC236}">
                  <a16:creationId xmlns:a16="http://schemas.microsoft.com/office/drawing/2014/main" id="{21D94AB9-D2FC-46B0-9B0D-0D9E8A3B1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" y="1198"/>
              <a:ext cx="459" cy="689"/>
            </a:xfrm>
            <a:custGeom>
              <a:avLst/>
              <a:gdLst>
                <a:gd name="T0" fmla="*/ 233 w 459"/>
                <a:gd name="T1" fmla="*/ 154 h 689"/>
                <a:gd name="T2" fmla="*/ 229 w 459"/>
                <a:gd name="T3" fmla="*/ 141 h 689"/>
                <a:gd name="T4" fmla="*/ 264 w 459"/>
                <a:gd name="T5" fmla="*/ 161 h 689"/>
                <a:gd name="T6" fmla="*/ 263 w 459"/>
                <a:gd name="T7" fmla="*/ 117 h 689"/>
                <a:gd name="T8" fmla="*/ 270 w 459"/>
                <a:gd name="T9" fmla="*/ 80 h 689"/>
                <a:gd name="T10" fmla="*/ 292 w 459"/>
                <a:gd name="T11" fmla="*/ 80 h 689"/>
                <a:gd name="T12" fmla="*/ 319 w 459"/>
                <a:gd name="T13" fmla="*/ 122 h 689"/>
                <a:gd name="T14" fmla="*/ 329 w 459"/>
                <a:gd name="T15" fmla="*/ 91 h 689"/>
                <a:gd name="T16" fmla="*/ 332 w 459"/>
                <a:gd name="T17" fmla="*/ 51 h 689"/>
                <a:gd name="T18" fmla="*/ 345 w 459"/>
                <a:gd name="T19" fmla="*/ 75 h 689"/>
                <a:gd name="T20" fmla="*/ 349 w 459"/>
                <a:gd name="T21" fmla="*/ 69 h 689"/>
                <a:gd name="T22" fmla="*/ 349 w 459"/>
                <a:gd name="T23" fmla="*/ 31 h 689"/>
                <a:gd name="T24" fmla="*/ 373 w 459"/>
                <a:gd name="T25" fmla="*/ 22 h 689"/>
                <a:gd name="T26" fmla="*/ 376 w 459"/>
                <a:gd name="T27" fmla="*/ 110 h 689"/>
                <a:gd name="T28" fmla="*/ 391 w 459"/>
                <a:gd name="T29" fmla="*/ 170 h 689"/>
                <a:gd name="T30" fmla="*/ 413 w 459"/>
                <a:gd name="T31" fmla="*/ 104 h 689"/>
                <a:gd name="T32" fmla="*/ 440 w 459"/>
                <a:gd name="T33" fmla="*/ 45 h 689"/>
                <a:gd name="T34" fmla="*/ 431 w 459"/>
                <a:gd name="T35" fmla="*/ 144 h 689"/>
                <a:gd name="T36" fmla="*/ 420 w 459"/>
                <a:gd name="T37" fmla="*/ 232 h 689"/>
                <a:gd name="T38" fmla="*/ 444 w 459"/>
                <a:gd name="T39" fmla="*/ 238 h 689"/>
                <a:gd name="T40" fmla="*/ 453 w 459"/>
                <a:gd name="T41" fmla="*/ 253 h 689"/>
                <a:gd name="T42" fmla="*/ 440 w 459"/>
                <a:gd name="T43" fmla="*/ 300 h 689"/>
                <a:gd name="T44" fmla="*/ 437 w 459"/>
                <a:gd name="T45" fmla="*/ 328 h 689"/>
                <a:gd name="T46" fmla="*/ 444 w 459"/>
                <a:gd name="T47" fmla="*/ 326 h 689"/>
                <a:gd name="T48" fmla="*/ 417 w 459"/>
                <a:gd name="T49" fmla="*/ 451 h 689"/>
                <a:gd name="T50" fmla="*/ 391 w 459"/>
                <a:gd name="T51" fmla="*/ 577 h 689"/>
                <a:gd name="T52" fmla="*/ 387 w 459"/>
                <a:gd name="T53" fmla="*/ 585 h 689"/>
                <a:gd name="T54" fmla="*/ 231 w 459"/>
                <a:gd name="T55" fmla="*/ 641 h 689"/>
                <a:gd name="T56" fmla="*/ 64 w 459"/>
                <a:gd name="T57" fmla="*/ 684 h 689"/>
                <a:gd name="T58" fmla="*/ 11 w 459"/>
                <a:gd name="T59" fmla="*/ 687 h 689"/>
                <a:gd name="T60" fmla="*/ 13 w 459"/>
                <a:gd name="T61" fmla="*/ 678 h 689"/>
                <a:gd name="T62" fmla="*/ 17 w 459"/>
                <a:gd name="T63" fmla="*/ 665 h 689"/>
                <a:gd name="T64" fmla="*/ 2 w 459"/>
                <a:gd name="T65" fmla="*/ 667 h 689"/>
                <a:gd name="T66" fmla="*/ 11 w 459"/>
                <a:gd name="T67" fmla="*/ 603 h 689"/>
                <a:gd name="T68" fmla="*/ 52 w 459"/>
                <a:gd name="T69" fmla="*/ 473 h 689"/>
                <a:gd name="T70" fmla="*/ 86 w 459"/>
                <a:gd name="T71" fmla="*/ 390 h 689"/>
                <a:gd name="T72" fmla="*/ 85 w 459"/>
                <a:gd name="T73" fmla="*/ 383 h 689"/>
                <a:gd name="T74" fmla="*/ 81 w 459"/>
                <a:gd name="T75" fmla="*/ 375 h 689"/>
                <a:gd name="T76" fmla="*/ 101 w 459"/>
                <a:gd name="T77" fmla="*/ 341 h 689"/>
                <a:gd name="T78" fmla="*/ 116 w 459"/>
                <a:gd name="T79" fmla="*/ 317 h 689"/>
                <a:gd name="T80" fmla="*/ 127 w 459"/>
                <a:gd name="T81" fmla="*/ 300 h 689"/>
                <a:gd name="T82" fmla="*/ 138 w 459"/>
                <a:gd name="T83" fmla="*/ 278 h 689"/>
                <a:gd name="T84" fmla="*/ 140 w 459"/>
                <a:gd name="T85" fmla="*/ 269 h 689"/>
                <a:gd name="T86" fmla="*/ 163 w 459"/>
                <a:gd name="T87" fmla="*/ 205 h 689"/>
                <a:gd name="T88" fmla="*/ 189 w 459"/>
                <a:gd name="T89" fmla="*/ 198 h 689"/>
                <a:gd name="T90" fmla="*/ 195 w 459"/>
                <a:gd name="T91" fmla="*/ 183 h 689"/>
                <a:gd name="T92" fmla="*/ 185 w 459"/>
                <a:gd name="T93" fmla="*/ 150 h 689"/>
                <a:gd name="T94" fmla="*/ 200 w 459"/>
                <a:gd name="T95" fmla="*/ 130 h 689"/>
                <a:gd name="T96" fmla="*/ 231 w 459"/>
                <a:gd name="T97" fmla="*/ 159 h 6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689"/>
                <a:gd name="T149" fmla="*/ 459 w 459"/>
                <a:gd name="T150" fmla="*/ 689 h 6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689">
                  <a:moveTo>
                    <a:pt x="239" y="166"/>
                  </a:moveTo>
                  <a:lnTo>
                    <a:pt x="239" y="165"/>
                  </a:lnTo>
                  <a:lnTo>
                    <a:pt x="233" y="154"/>
                  </a:lnTo>
                  <a:lnTo>
                    <a:pt x="229" y="144"/>
                  </a:lnTo>
                  <a:lnTo>
                    <a:pt x="228" y="143"/>
                  </a:lnTo>
                  <a:lnTo>
                    <a:pt x="229" y="141"/>
                  </a:lnTo>
                  <a:lnTo>
                    <a:pt x="242" y="150"/>
                  </a:lnTo>
                  <a:lnTo>
                    <a:pt x="253" y="157"/>
                  </a:lnTo>
                  <a:lnTo>
                    <a:pt x="264" y="161"/>
                  </a:lnTo>
                  <a:lnTo>
                    <a:pt x="268" y="148"/>
                  </a:lnTo>
                  <a:lnTo>
                    <a:pt x="266" y="137"/>
                  </a:lnTo>
                  <a:lnTo>
                    <a:pt x="263" y="117"/>
                  </a:lnTo>
                  <a:lnTo>
                    <a:pt x="263" y="106"/>
                  </a:lnTo>
                  <a:lnTo>
                    <a:pt x="264" y="93"/>
                  </a:lnTo>
                  <a:lnTo>
                    <a:pt x="270" y="80"/>
                  </a:lnTo>
                  <a:lnTo>
                    <a:pt x="281" y="64"/>
                  </a:lnTo>
                  <a:lnTo>
                    <a:pt x="288" y="73"/>
                  </a:lnTo>
                  <a:lnTo>
                    <a:pt x="292" y="80"/>
                  </a:lnTo>
                  <a:lnTo>
                    <a:pt x="301" y="99"/>
                  </a:lnTo>
                  <a:lnTo>
                    <a:pt x="312" y="115"/>
                  </a:lnTo>
                  <a:lnTo>
                    <a:pt x="319" y="122"/>
                  </a:lnTo>
                  <a:lnTo>
                    <a:pt x="329" y="130"/>
                  </a:lnTo>
                  <a:lnTo>
                    <a:pt x="329" y="111"/>
                  </a:lnTo>
                  <a:lnTo>
                    <a:pt x="329" y="91"/>
                  </a:lnTo>
                  <a:lnTo>
                    <a:pt x="330" y="71"/>
                  </a:lnTo>
                  <a:lnTo>
                    <a:pt x="332" y="53"/>
                  </a:lnTo>
                  <a:lnTo>
                    <a:pt x="332" y="51"/>
                  </a:lnTo>
                  <a:lnTo>
                    <a:pt x="334" y="55"/>
                  </a:lnTo>
                  <a:lnTo>
                    <a:pt x="340" y="64"/>
                  </a:lnTo>
                  <a:lnTo>
                    <a:pt x="345" y="75"/>
                  </a:lnTo>
                  <a:lnTo>
                    <a:pt x="347" y="78"/>
                  </a:lnTo>
                  <a:lnTo>
                    <a:pt x="349" y="77"/>
                  </a:lnTo>
                  <a:lnTo>
                    <a:pt x="349" y="69"/>
                  </a:lnTo>
                  <a:lnTo>
                    <a:pt x="349" y="55"/>
                  </a:lnTo>
                  <a:lnTo>
                    <a:pt x="347" y="40"/>
                  </a:lnTo>
                  <a:lnTo>
                    <a:pt x="349" y="31"/>
                  </a:lnTo>
                  <a:lnTo>
                    <a:pt x="358" y="16"/>
                  </a:lnTo>
                  <a:lnTo>
                    <a:pt x="371" y="0"/>
                  </a:lnTo>
                  <a:lnTo>
                    <a:pt x="373" y="22"/>
                  </a:lnTo>
                  <a:lnTo>
                    <a:pt x="374" y="44"/>
                  </a:lnTo>
                  <a:lnTo>
                    <a:pt x="374" y="88"/>
                  </a:lnTo>
                  <a:lnTo>
                    <a:pt x="376" y="110"/>
                  </a:lnTo>
                  <a:lnTo>
                    <a:pt x="378" y="130"/>
                  </a:lnTo>
                  <a:lnTo>
                    <a:pt x="384" y="150"/>
                  </a:lnTo>
                  <a:lnTo>
                    <a:pt x="391" y="170"/>
                  </a:lnTo>
                  <a:lnTo>
                    <a:pt x="398" y="154"/>
                  </a:lnTo>
                  <a:lnTo>
                    <a:pt x="402" y="139"/>
                  </a:lnTo>
                  <a:lnTo>
                    <a:pt x="413" y="104"/>
                  </a:lnTo>
                  <a:lnTo>
                    <a:pt x="418" y="84"/>
                  </a:lnTo>
                  <a:lnTo>
                    <a:pt x="428" y="66"/>
                  </a:lnTo>
                  <a:lnTo>
                    <a:pt x="440" y="45"/>
                  </a:lnTo>
                  <a:lnTo>
                    <a:pt x="459" y="23"/>
                  </a:lnTo>
                  <a:lnTo>
                    <a:pt x="446" y="84"/>
                  </a:lnTo>
                  <a:lnTo>
                    <a:pt x="431" y="144"/>
                  </a:lnTo>
                  <a:lnTo>
                    <a:pt x="426" y="174"/>
                  </a:lnTo>
                  <a:lnTo>
                    <a:pt x="422" y="203"/>
                  </a:lnTo>
                  <a:lnTo>
                    <a:pt x="420" y="232"/>
                  </a:lnTo>
                  <a:lnTo>
                    <a:pt x="422" y="258"/>
                  </a:lnTo>
                  <a:lnTo>
                    <a:pt x="435" y="247"/>
                  </a:lnTo>
                  <a:lnTo>
                    <a:pt x="444" y="238"/>
                  </a:lnTo>
                  <a:lnTo>
                    <a:pt x="452" y="232"/>
                  </a:lnTo>
                  <a:lnTo>
                    <a:pt x="453" y="242"/>
                  </a:lnTo>
                  <a:lnTo>
                    <a:pt x="453" y="253"/>
                  </a:lnTo>
                  <a:lnTo>
                    <a:pt x="452" y="265"/>
                  </a:lnTo>
                  <a:lnTo>
                    <a:pt x="448" y="276"/>
                  </a:lnTo>
                  <a:lnTo>
                    <a:pt x="440" y="300"/>
                  </a:lnTo>
                  <a:lnTo>
                    <a:pt x="439" y="313"/>
                  </a:lnTo>
                  <a:lnTo>
                    <a:pt x="437" y="324"/>
                  </a:lnTo>
                  <a:lnTo>
                    <a:pt x="437" y="328"/>
                  </a:lnTo>
                  <a:lnTo>
                    <a:pt x="439" y="328"/>
                  </a:lnTo>
                  <a:lnTo>
                    <a:pt x="440" y="326"/>
                  </a:lnTo>
                  <a:lnTo>
                    <a:pt x="444" y="326"/>
                  </a:lnTo>
                  <a:lnTo>
                    <a:pt x="440" y="353"/>
                  </a:lnTo>
                  <a:lnTo>
                    <a:pt x="433" y="383"/>
                  </a:lnTo>
                  <a:lnTo>
                    <a:pt x="417" y="451"/>
                  </a:lnTo>
                  <a:lnTo>
                    <a:pt x="400" y="517"/>
                  </a:lnTo>
                  <a:lnTo>
                    <a:pt x="395" y="550"/>
                  </a:lnTo>
                  <a:lnTo>
                    <a:pt x="391" y="577"/>
                  </a:lnTo>
                  <a:lnTo>
                    <a:pt x="393" y="579"/>
                  </a:lnTo>
                  <a:lnTo>
                    <a:pt x="393" y="581"/>
                  </a:lnTo>
                  <a:lnTo>
                    <a:pt x="387" y="585"/>
                  </a:lnTo>
                  <a:lnTo>
                    <a:pt x="354" y="599"/>
                  </a:lnTo>
                  <a:lnTo>
                    <a:pt x="299" y="619"/>
                  </a:lnTo>
                  <a:lnTo>
                    <a:pt x="231" y="641"/>
                  </a:lnTo>
                  <a:lnTo>
                    <a:pt x="160" y="662"/>
                  </a:lnTo>
                  <a:lnTo>
                    <a:pt x="94" y="678"/>
                  </a:lnTo>
                  <a:lnTo>
                    <a:pt x="64" y="684"/>
                  </a:lnTo>
                  <a:lnTo>
                    <a:pt x="41" y="687"/>
                  </a:lnTo>
                  <a:lnTo>
                    <a:pt x="22" y="689"/>
                  </a:lnTo>
                  <a:lnTo>
                    <a:pt x="11" y="687"/>
                  </a:lnTo>
                  <a:lnTo>
                    <a:pt x="9" y="685"/>
                  </a:lnTo>
                  <a:lnTo>
                    <a:pt x="9" y="684"/>
                  </a:lnTo>
                  <a:lnTo>
                    <a:pt x="13" y="678"/>
                  </a:lnTo>
                  <a:lnTo>
                    <a:pt x="22" y="665"/>
                  </a:lnTo>
                  <a:lnTo>
                    <a:pt x="18" y="665"/>
                  </a:lnTo>
                  <a:lnTo>
                    <a:pt x="17" y="665"/>
                  </a:lnTo>
                  <a:lnTo>
                    <a:pt x="9" y="667"/>
                  </a:lnTo>
                  <a:lnTo>
                    <a:pt x="4" y="667"/>
                  </a:lnTo>
                  <a:lnTo>
                    <a:pt x="2" y="667"/>
                  </a:lnTo>
                  <a:lnTo>
                    <a:pt x="0" y="663"/>
                  </a:lnTo>
                  <a:lnTo>
                    <a:pt x="4" y="634"/>
                  </a:lnTo>
                  <a:lnTo>
                    <a:pt x="11" y="603"/>
                  </a:lnTo>
                  <a:lnTo>
                    <a:pt x="20" y="570"/>
                  </a:lnTo>
                  <a:lnTo>
                    <a:pt x="29" y="539"/>
                  </a:lnTo>
                  <a:lnTo>
                    <a:pt x="52" y="473"/>
                  </a:lnTo>
                  <a:lnTo>
                    <a:pt x="61" y="442"/>
                  </a:lnTo>
                  <a:lnTo>
                    <a:pt x="68" y="410"/>
                  </a:lnTo>
                  <a:lnTo>
                    <a:pt x="86" y="390"/>
                  </a:lnTo>
                  <a:lnTo>
                    <a:pt x="88" y="386"/>
                  </a:lnTo>
                  <a:lnTo>
                    <a:pt x="88" y="385"/>
                  </a:lnTo>
                  <a:lnTo>
                    <a:pt x="85" y="383"/>
                  </a:lnTo>
                  <a:lnTo>
                    <a:pt x="81" y="379"/>
                  </a:lnTo>
                  <a:lnTo>
                    <a:pt x="81" y="377"/>
                  </a:lnTo>
                  <a:lnTo>
                    <a:pt x="81" y="375"/>
                  </a:lnTo>
                  <a:lnTo>
                    <a:pt x="90" y="366"/>
                  </a:lnTo>
                  <a:lnTo>
                    <a:pt x="96" y="357"/>
                  </a:lnTo>
                  <a:lnTo>
                    <a:pt x="101" y="341"/>
                  </a:lnTo>
                  <a:lnTo>
                    <a:pt x="105" y="333"/>
                  </a:lnTo>
                  <a:lnTo>
                    <a:pt x="108" y="324"/>
                  </a:lnTo>
                  <a:lnTo>
                    <a:pt x="116" y="317"/>
                  </a:lnTo>
                  <a:lnTo>
                    <a:pt x="125" y="309"/>
                  </a:lnTo>
                  <a:lnTo>
                    <a:pt x="127" y="304"/>
                  </a:lnTo>
                  <a:lnTo>
                    <a:pt x="127" y="300"/>
                  </a:lnTo>
                  <a:lnTo>
                    <a:pt x="121" y="293"/>
                  </a:lnTo>
                  <a:lnTo>
                    <a:pt x="132" y="280"/>
                  </a:lnTo>
                  <a:lnTo>
                    <a:pt x="138" y="278"/>
                  </a:lnTo>
                  <a:lnTo>
                    <a:pt x="140" y="276"/>
                  </a:lnTo>
                  <a:lnTo>
                    <a:pt x="141" y="278"/>
                  </a:lnTo>
                  <a:lnTo>
                    <a:pt x="140" y="269"/>
                  </a:lnTo>
                  <a:lnTo>
                    <a:pt x="141" y="262"/>
                  </a:lnTo>
                  <a:lnTo>
                    <a:pt x="147" y="243"/>
                  </a:lnTo>
                  <a:lnTo>
                    <a:pt x="163" y="205"/>
                  </a:lnTo>
                  <a:lnTo>
                    <a:pt x="173" y="199"/>
                  </a:lnTo>
                  <a:lnTo>
                    <a:pt x="182" y="198"/>
                  </a:lnTo>
                  <a:lnTo>
                    <a:pt x="189" y="198"/>
                  </a:lnTo>
                  <a:lnTo>
                    <a:pt x="196" y="201"/>
                  </a:lnTo>
                  <a:lnTo>
                    <a:pt x="196" y="192"/>
                  </a:lnTo>
                  <a:lnTo>
                    <a:pt x="195" y="183"/>
                  </a:lnTo>
                  <a:lnTo>
                    <a:pt x="189" y="166"/>
                  </a:lnTo>
                  <a:lnTo>
                    <a:pt x="185" y="159"/>
                  </a:lnTo>
                  <a:lnTo>
                    <a:pt x="185" y="150"/>
                  </a:lnTo>
                  <a:lnTo>
                    <a:pt x="189" y="139"/>
                  </a:lnTo>
                  <a:lnTo>
                    <a:pt x="196" y="128"/>
                  </a:lnTo>
                  <a:lnTo>
                    <a:pt x="200" y="130"/>
                  </a:lnTo>
                  <a:lnTo>
                    <a:pt x="206" y="133"/>
                  </a:lnTo>
                  <a:lnTo>
                    <a:pt x="218" y="146"/>
                  </a:lnTo>
                  <a:lnTo>
                    <a:pt x="231" y="159"/>
                  </a:ln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Freeform 147">
              <a:extLst>
                <a:ext uri="{FF2B5EF4-FFF2-40B4-BE49-F238E27FC236}">
                  <a16:creationId xmlns:a16="http://schemas.microsoft.com/office/drawing/2014/main" id="{1CBC8AD2-1581-475F-A7B5-DE316F6B6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1181"/>
              <a:ext cx="1231" cy="1258"/>
            </a:xfrm>
            <a:custGeom>
              <a:avLst/>
              <a:gdLst>
                <a:gd name="T0" fmla="*/ 51 w 1231"/>
                <a:gd name="T1" fmla="*/ 246 h 1258"/>
                <a:gd name="T2" fmla="*/ 77 w 1231"/>
                <a:gd name="T3" fmla="*/ 216 h 1258"/>
                <a:gd name="T4" fmla="*/ 182 w 1231"/>
                <a:gd name="T5" fmla="*/ 213 h 1258"/>
                <a:gd name="T6" fmla="*/ 165 w 1231"/>
                <a:gd name="T7" fmla="*/ 185 h 1258"/>
                <a:gd name="T8" fmla="*/ 108 w 1231"/>
                <a:gd name="T9" fmla="*/ 141 h 1258"/>
                <a:gd name="T10" fmla="*/ 198 w 1231"/>
                <a:gd name="T11" fmla="*/ 152 h 1258"/>
                <a:gd name="T12" fmla="*/ 215 w 1231"/>
                <a:gd name="T13" fmla="*/ 119 h 1258"/>
                <a:gd name="T14" fmla="*/ 178 w 1231"/>
                <a:gd name="T15" fmla="*/ 39 h 1258"/>
                <a:gd name="T16" fmla="*/ 303 w 1231"/>
                <a:gd name="T17" fmla="*/ 117 h 1258"/>
                <a:gd name="T18" fmla="*/ 367 w 1231"/>
                <a:gd name="T19" fmla="*/ 160 h 1258"/>
                <a:gd name="T20" fmla="*/ 382 w 1231"/>
                <a:gd name="T21" fmla="*/ 163 h 1258"/>
                <a:gd name="T22" fmla="*/ 365 w 1231"/>
                <a:gd name="T23" fmla="*/ 101 h 1258"/>
                <a:gd name="T24" fmla="*/ 382 w 1231"/>
                <a:gd name="T25" fmla="*/ 105 h 1258"/>
                <a:gd name="T26" fmla="*/ 345 w 1231"/>
                <a:gd name="T27" fmla="*/ 39 h 1258"/>
                <a:gd name="T28" fmla="*/ 470 w 1231"/>
                <a:gd name="T29" fmla="*/ 174 h 1258"/>
                <a:gd name="T30" fmla="*/ 569 w 1231"/>
                <a:gd name="T31" fmla="*/ 248 h 1258"/>
                <a:gd name="T32" fmla="*/ 617 w 1231"/>
                <a:gd name="T33" fmla="*/ 262 h 1258"/>
                <a:gd name="T34" fmla="*/ 668 w 1231"/>
                <a:gd name="T35" fmla="*/ 334 h 1258"/>
                <a:gd name="T36" fmla="*/ 739 w 1231"/>
                <a:gd name="T37" fmla="*/ 427 h 1258"/>
                <a:gd name="T38" fmla="*/ 851 w 1231"/>
                <a:gd name="T39" fmla="*/ 602 h 1258"/>
                <a:gd name="T40" fmla="*/ 983 w 1231"/>
                <a:gd name="T41" fmla="*/ 536 h 1258"/>
                <a:gd name="T42" fmla="*/ 1083 w 1231"/>
                <a:gd name="T43" fmla="*/ 534 h 1258"/>
                <a:gd name="T44" fmla="*/ 1176 w 1231"/>
                <a:gd name="T45" fmla="*/ 629 h 1258"/>
                <a:gd name="T46" fmla="*/ 1224 w 1231"/>
                <a:gd name="T47" fmla="*/ 691 h 1258"/>
                <a:gd name="T48" fmla="*/ 1119 w 1231"/>
                <a:gd name="T49" fmla="*/ 746 h 1258"/>
                <a:gd name="T50" fmla="*/ 1108 w 1231"/>
                <a:gd name="T51" fmla="*/ 748 h 1258"/>
                <a:gd name="T52" fmla="*/ 1055 w 1231"/>
                <a:gd name="T53" fmla="*/ 902 h 1258"/>
                <a:gd name="T54" fmla="*/ 917 w 1231"/>
                <a:gd name="T55" fmla="*/ 1003 h 1258"/>
                <a:gd name="T56" fmla="*/ 677 w 1231"/>
                <a:gd name="T57" fmla="*/ 1056 h 1258"/>
                <a:gd name="T58" fmla="*/ 483 w 1231"/>
                <a:gd name="T59" fmla="*/ 1064 h 1258"/>
                <a:gd name="T60" fmla="*/ 328 w 1231"/>
                <a:gd name="T61" fmla="*/ 1155 h 1258"/>
                <a:gd name="T62" fmla="*/ 297 w 1231"/>
                <a:gd name="T63" fmla="*/ 1150 h 1258"/>
                <a:gd name="T64" fmla="*/ 198 w 1231"/>
                <a:gd name="T65" fmla="*/ 1253 h 1258"/>
                <a:gd name="T66" fmla="*/ 172 w 1231"/>
                <a:gd name="T67" fmla="*/ 1258 h 1258"/>
                <a:gd name="T68" fmla="*/ 204 w 1231"/>
                <a:gd name="T69" fmla="*/ 1154 h 1258"/>
                <a:gd name="T70" fmla="*/ 141 w 1231"/>
                <a:gd name="T71" fmla="*/ 1157 h 1258"/>
                <a:gd name="T72" fmla="*/ 99 w 1231"/>
                <a:gd name="T73" fmla="*/ 1179 h 1258"/>
                <a:gd name="T74" fmla="*/ 0 w 1231"/>
                <a:gd name="T75" fmla="*/ 1214 h 1258"/>
                <a:gd name="T76" fmla="*/ 189 w 1231"/>
                <a:gd name="T77" fmla="*/ 1106 h 1258"/>
                <a:gd name="T78" fmla="*/ 372 w 1231"/>
                <a:gd name="T79" fmla="*/ 989 h 1258"/>
                <a:gd name="T80" fmla="*/ 521 w 1231"/>
                <a:gd name="T81" fmla="*/ 853 h 1258"/>
                <a:gd name="T82" fmla="*/ 516 w 1231"/>
                <a:gd name="T83" fmla="*/ 838 h 1258"/>
                <a:gd name="T84" fmla="*/ 462 w 1231"/>
                <a:gd name="T85" fmla="*/ 879 h 1258"/>
                <a:gd name="T86" fmla="*/ 380 w 1231"/>
                <a:gd name="T87" fmla="*/ 890 h 1258"/>
                <a:gd name="T88" fmla="*/ 361 w 1231"/>
                <a:gd name="T89" fmla="*/ 871 h 1258"/>
                <a:gd name="T90" fmla="*/ 297 w 1231"/>
                <a:gd name="T91" fmla="*/ 818 h 1258"/>
                <a:gd name="T92" fmla="*/ 198 w 1231"/>
                <a:gd name="T93" fmla="*/ 622 h 1258"/>
                <a:gd name="T94" fmla="*/ 178 w 1231"/>
                <a:gd name="T95" fmla="*/ 600 h 1258"/>
                <a:gd name="T96" fmla="*/ 193 w 1231"/>
                <a:gd name="T97" fmla="*/ 547 h 1258"/>
                <a:gd name="T98" fmla="*/ 150 w 1231"/>
                <a:gd name="T99" fmla="*/ 558 h 1258"/>
                <a:gd name="T100" fmla="*/ 160 w 1231"/>
                <a:gd name="T101" fmla="*/ 537 h 1258"/>
                <a:gd name="T102" fmla="*/ 143 w 1231"/>
                <a:gd name="T103" fmla="*/ 506 h 1258"/>
                <a:gd name="T104" fmla="*/ 128 w 1231"/>
                <a:gd name="T105" fmla="*/ 455 h 1258"/>
                <a:gd name="T106" fmla="*/ 110 w 1231"/>
                <a:gd name="T107" fmla="*/ 426 h 1258"/>
                <a:gd name="T108" fmla="*/ 114 w 1231"/>
                <a:gd name="T109" fmla="*/ 394 h 1258"/>
                <a:gd name="T110" fmla="*/ 81 w 1231"/>
                <a:gd name="T111" fmla="*/ 310 h 12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31"/>
                <a:gd name="T169" fmla="*/ 0 h 1258"/>
                <a:gd name="T170" fmla="*/ 1231 w 1231"/>
                <a:gd name="T171" fmla="*/ 1258 h 12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31" h="1258">
                  <a:moveTo>
                    <a:pt x="127" y="299"/>
                  </a:moveTo>
                  <a:lnTo>
                    <a:pt x="116" y="288"/>
                  </a:lnTo>
                  <a:lnTo>
                    <a:pt x="103" y="281"/>
                  </a:lnTo>
                  <a:lnTo>
                    <a:pt x="75" y="264"/>
                  </a:lnTo>
                  <a:lnTo>
                    <a:pt x="61" y="257"/>
                  </a:lnTo>
                  <a:lnTo>
                    <a:pt x="51" y="246"/>
                  </a:lnTo>
                  <a:lnTo>
                    <a:pt x="46" y="240"/>
                  </a:lnTo>
                  <a:lnTo>
                    <a:pt x="44" y="235"/>
                  </a:lnTo>
                  <a:lnTo>
                    <a:pt x="42" y="227"/>
                  </a:lnTo>
                  <a:lnTo>
                    <a:pt x="42" y="218"/>
                  </a:lnTo>
                  <a:lnTo>
                    <a:pt x="59" y="216"/>
                  </a:lnTo>
                  <a:lnTo>
                    <a:pt x="77" y="216"/>
                  </a:lnTo>
                  <a:lnTo>
                    <a:pt x="116" y="222"/>
                  </a:lnTo>
                  <a:lnTo>
                    <a:pt x="156" y="226"/>
                  </a:lnTo>
                  <a:lnTo>
                    <a:pt x="174" y="227"/>
                  </a:lnTo>
                  <a:lnTo>
                    <a:pt x="193" y="226"/>
                  </a:lnTo>
                  <a:lnTo>
                    <a:pt x="187" y="220"/>
                  </a:lnTo>
                  <a:lnTo>
                    <a:pt x="182" y="213"/>
                  </a:lnTo>
                  <a:lnTo>
                    <a:pt x="169" y="202"/>
                  </a:lnTo>
                  <a:lnTo>
                    <a:pt x="139" y="182"/>
                  </a:lnTo>
                  <a:lnTo>
                    <a:pt x="143" y="182"/>
                  </a:lnTo>
                  <a:lnTo>
                    <a:pt x="152" y="183"/>
                  </a:lnTo>
                  <a:lnTo>
                    <a:pt x="163" y="185"/>
                  </a:lnTo>
                  <a:lnTo>
                    <a:pt x="165" y="185"/>
                  </a:lnTo>
                  <a:lnTo>
                    <a:pt x="156" y="180"/>
                  </a:lnTo>
                  <a:lnTo>
                    <a:pt x="139" y="172"/>
                  </a:lnTo>
                  <a:lnTo>
                    <a:pt x="125" y="165"/>
                  </a:lnTo>
                  <a:lnTo>
                    <a:pt x="116" y="160"/>
                  </a:lnTo>
                  <a:lnTo>
                    <a:pt x="110" y="150"/>
                  </a:lnTo>
                  <a:lnTo>
                    <a:pt x="108" y="141"/>
                  </a:lnTo>
                  <a:lnTo>
                    <a:pt x="106" y="130"/>
                  </a:lnTo>
                  <a:lnTo>
                    <a:pt x="108" y="117"/>
                  </a:lnTo>
                  <a:lnTo>
                    <a:pt x="127" y="123"/>
                  </a:lnTo>
                  <a:lnTo>
                    <a:pt x="145" y="130"/>
                  </a:lnTo>
                  <a:lnTo>
                    <a:pt x="180" y="145"/>
                  </a:lnTo>
                  <a:lnTo>
                    <a:pt x="198" y="152"/>
                  </a:lnTo>
                  <a:lnTo>
                    <a:pt x="217" y="158"/>
                  </a:lnTo>
                  <a:lnTo>
                    <a:pt x="237" y="163"/>
                  </a:lnTo>
                  <a:lnTo>
                    <a:pt x="259" y="169"/>
                  </a:lnTo>
                  <a:lnTo>
                    <a:pt x="244" y="152"/>
                  </a:lnTo>
                  <a:lnTo>
                    <a:pt x="229" y="136"/>
                  </a:lnTo>
                  <a:lnTo>
                    <a:pt x="215" y="119"/>
                  </a:lnTo>
                  <a:lnTo>
                    <a:pt x="200" y="103"/>
                  </a:lnTo>
                  <a:lnTo>
                    <a:pt x="189" y="84"/>
                  </a:lnTo>
                  <a:lnTo>
                    <a:pt x="183" y="73"/>
                  </a:lnTo>
                  <a:lnTo>
                    <a:pt x="180" y="62"/>
                  </a:lnTo>
                  <a:lnTo>
                    <a:pt x="178" y="51"/>
                  </a:lnTo>
                  <a:lnTo>
                    <a:pt x="178" y="39"/>
                  </a:lnTo>
                  <a:lnTo>
                    <a:pt x="178" y="26"/>
                  </a:lnTo>
                  <a:lnTo>
                    <a:pt x="180" y="11"/>
                  </a:lnTo>
                  <a:lnTo>
                    <a:pt x="202" y="28"/>
                  </a:lnTo>
                  <a:lnTo>
                    <a:pt x="222" y="46"/>
                  </a:lnTo>
                  <a:lnTo>
                    <a:pt x="262" y="83"/>
                  </a:lnTo>
                  <a:lnTo>
                    <a:pt x="303" y="117"/>
                  </a:lnTo>
                  <a:lnTo>
                    <a:pt x="325" y="134"/>
                  </a:lnTo>
                  <a:lnTo>
                    <a:pt x="349" y="150"/>
                  </a:lnTo>
                  <a:lnTo>
                    <a:pt x="363" y="165"/>
                  </a:lnTo>
                  <a:lnTo>
                    <a:pt x="380" y="178"/>
                  </a:lnTo>
                  <a:lnTo>
                    <a:pt x="378" y="174"/>
                  </a:lnTo>
                  <a:lnTo>
                    <a:pt x="367" y="160"/>
                  </a:lnTo>
                  <a:lnTo>
                    <a:pt x="358" y="147"/>
                  </a:lnTo>
                  <a:lnTo>
                    <a:pt x="356" y="143"/>
                  </a:lnTo>
                  <a:lnTo>
                    <a:pt x="356" y="141"/>
                  </a:lnTo>
                  <a:lnTo>
                    <a:pt x="356" y="143"/>
                  </a:lnTo>
                  <a:lnTo>
                    <a:pt x="367" y="150"/>
                  </a:lnTo>
                  <a:lnTo>
                    <a:pt x="382" y="163"/>
                  </a:lnTo>
                  <a:lnTo>
                    <a:pt x="398" y="176"/>
                  </a:lnTo>
                  <a:lnTo>
                    <a:pt x="407" y="183"/>
                  </a:lnTo>
                  <a:lnTo>
                    <a:pt x="400" y="165"/>
                  </a:lnTo>
                  <a:lnTo>
                    <a:pt x="389" y="143"/>
                  </a:lnTo>
                  <a:lnTo>
                    <a:pt x="376" y="123"/>
                  </a:lnTo>
                  <a:lnTo>
                    <a:pt x="365" y="101"/>
                  </a:lnTo>
                  <a:lnTo>
                    <a:pt x="365" y="99"/>
                  </a:lnTo>
                  <a:lnTo>
                    <a:pt x="367" y="101"/>
                  </a:lnTo>
                  <a:lnTo>
                    <a:pt x="372" y="103"/>
                  </a:lnTo>
                  <a:lnTo>
                    <a:pt x="380" y="105"/>
                  </a:lnTo>
                  <a:lnTo>
                    <a:pt x="382" y="106"/>
                  </a:lnTo>
                  <a:lnTo>
                    <a:pt x="382" y="105"/>
                  </a:lnTo>
                  <a:lnTo>
                    <a:pt x="376" y="99"/>
                  </a:lnTo>
                  <a:lnTo>
                    <a:pt x="367" y="88"/>
                  </a:lnTo>
                  <a:lnTo>
                    <a:pt x="358" y="79"/>
                  </a:lnTo>
                  <a:lnTo>
                    <a:pt x="352" y="73"/>
                  </a:lnTo>
                  <a:lnTo>
                    <a:pt x="347" y="57"/>
                  </a:lnTo>
                  <a:lnTo>
                    <a:pt x="345" y="39"/>
                  </a:lnTo>
                  <a:lnTo>
                    <a:pt x="345" y="20"/>
                  </a:lnTo>
                  <a:lnTo>
                    <a:pt x="349" y="0"/>
                  </a:lnTo>
                  <a:lnTo>
                    <a:pt x="372" y="35"/>
                  </a:lnTo>
                  <a:lnTo>
                    <a:pt x="396" y="70"/>
                  </a:lnTo>
                  <a:lnTo>
                    <a:pt x="444" y="139"/>
                  </a:lnTo>
                  <a:lnTo>
                    <a:pt x="470" y="174"/>
                  </a:lnTo>
                  <a:lnTo>
                    <a:pt x="497" y="207"/>
                  </a:lnTo>
                  <a:lnTo>
                    <a:pt x="528" y="238"/>
                  </a:lnTo>
                  <a:lnTo>
                    <a:pt x="545" y="253"/>
                  </a:lnTo>
                  <a:lnTo>
                    <a:pt x="561" y="266"/>
                  </a:lnTo>
                  <a:lnTo>
                    <a:pt x="565" y="259"/>
                  </a:lnTo>
                  <a:lnTo>
                    <a:pt x="569" y="248"/>
                  </a:lnTo>
                  <a:lnTo>
                    <a:pt x="572" y="235"/>
                  </a:lnTo>
                  <a:lnTo>
                    <a:pt x="576" y="231"/>
                  </a:lnTo>
                  <a:lnTo>
                    <a:pt x="580" y="226"/>
                  </a:lnTo>
                  <a:lnTo>
                    <a:pt x="594" y="237"/>
                  </a:lnTo>
                  <a:lnTo>
                    <a:pt x="605" y="248"/>
                  </a:lnTo>
                  <a:lnTo>
                    <a:pt x="617" y="262"/>
                  </a:lnTo>
                  <a:lnTo>
                    <a:pt x="624" y="275"/>
                  </a:lnTo>
                  <a:lnTo>
                    <a:pt x="640" y="304"/>
                  </a:lnTo>
                  <a:lnTo>
                    <a:pt x="650" y="317"/>
                  </a:lnTo>
                  <a:lnTo>
                    <a:pt x="661" y="330"/>
                  </a:lnTo>
                  <a:lnTo>
                    <a:pt x="664" y="336"/>
                  </a:lnTo>
                  <a:lnTo>
                    <a:pt x="668" y="334"/>
                  </a:lnTo>
                  <a:lnTo>
                    <a:pt x="670" y="332"/>
                  </a:lnTo>
                  <a:lnTo>
                    <a:pt x="675" y="328"/>
                  </a:lnTo>
                  <a:lnTo>
                    <a:pt x="686" y="343"/>
                  </a:lnTo>
                  <a:lnTo>
                    <a:pt x="699" y="359"/>
                  </a:lnTo>
                  <a:lnTo>
                    <a:pt x="719" y="392"/>
                  </a:lnTo>
                  <a:lnTo>
                    <a:pt x="739" y="427"/>
                  </a:lnTo>
                  <a:lnTo>
                    <a:pt x="758" y="464"/>
                  </a:lnTo>
                  <a:lnTo>
                    <a:pt x="778" y="501"/>
                  </a:lnTo>
                  <a:lnTo>
                    <a:pt x="800" y="536"/>
                  </a:lnTo>
                  <a:lnTo>
                    <a:pt x="824" y="570"/>
                  </a:lnTo>
                  <a:lnTo>
                    <a:pt x="837" y="587"/>
                  </a:lnTo>
                  <a:lnTo>
                    <a:pt x="851" y="602"/>
                  </a:lnTo>
                  <a:lnTo>
                    <a:pt x="862" y="600"/>
                  </a:lnTo>
                  <a:lnTo>
                    <a:pt x="875" y="594"/>
                  </a:lnTo>
                  <a:lnTo>
                    <a:pt x="899" y="583"/>
                  </a:lnTo>
                  <a:lnTo>
                    <a:pt x="945" y="556"/>
                  </a:lnTo>
                  <a:lnTo>
                    <a:pt x="971" y="541"/>
                  </a:lnTo>
                  <a:lnTo>
                    <a:pt x="983" y="536"/>
                  </a:lnTo>
                  <a:lnTo>
                    <a:pt x="996" y="532"/>
                  </a:lnTo>
                  <a:lnTo>
                    <a:pt x="1011" y="528"/>
                  </a:lnTo>
                  <a:lnTo>
                    <a:pt x="1026" y="526"/>
                  </a:lnTo>
                  <a:lnTo>
                    <a:pt x="1042" y="526"/>
                  </a:lnTo>
                  <a:lnTo>
                    <a:pt x="1059" y="528"/>
                  </a:lnTo>
                  <a:lnTo>
                    <a:pt x="1083" y="534"/>
                  </a:lnTo>
                  <a:lnTo>
                    <a:pt x="1105" y="543"/>
                  </a:lnTo>
                  <a:lnTo>
                    <a:pt x="1125" y="554"/>
                  </a:lnTo>
                  <a:lnTo>
                    <a:pt x="1141" y="570"/>
                  </a:lnTo>
                  <a:lnTo>
                    <a:pt x="1156" y="587"/>
                  </a:lnTo>
                  <a:lnTo>
                    <a:pt x="1169" y="607"/>
                  </a:lnTo>
                  <a:lnTo>
                    <a:pt x="1176" y="629"/>
                  </a:lnTo>
                  <a:lnTo>
                    <a:pt x="1182" y="653"/>
                  </a:lnTo>
                  <a:lnTo>
                    <a:pt x="1189" y="660"/>
                  </a:lnTo>
                  <a:lnTo>
                    <a:pt x="1196" y="666"/>
                  </a:lnTo>
                  <a:lnTo>
                    <a:pt x="1211" y="677"/>
                  </a:lnTo>
                  <a:lnTo>
                    <a:pt x="1218" y="684"/>
                  </a:lnTo>
                  <a:lnTo>
                    <a:pt x="1224" y="691"/>
                  </a:lnTo>
                  <a:lnTo>
                    <a:pt x="1227" y="699"/>
                  </a:lnTo>
                  <a:lnTo>
                    <a:pt x="1231" y="710"/>
                  </a:lnTo>
                  <a:lnTo>
                    <a:pt x="1163" y="697"/>
                  </a:lnTo>
                  <a:lnTo>
                    <a:pt x="1127" y="730"/>
                  </a:lnTo>
                  <a:lnTo>
                    <a:pt x="1123" y="735"/>
                  </a:lnTo>
                  <a:lnTo>
                    <a:pt x="1119" y="746"/>
                  </a:lnTo>
                  <a:lnTo>
                    <a:pt x="1116" y="756"/>
                  </a:lnTo>
                  <a:lnTo>
                    <a:pt x="1114" y="761"/>
                  </a:lnTo>
                  <a:lnTo>
                    <a:pt x="1112" y="761"/>
                  </a:lnTo>
                  <a:lnTo>
                    <a:pt x="1110" y="756"/>
                  </a:lnTo>
                  <a:lnTo>
                    <a:pt x="1108" y="750"/>
                  </a:lnTo>
                  <a:lnTo>
                    <a:pt x="1108" y="748"/>
                  </a:lnTo>
                  <a:lnTo>
                    <a:pt x="1106" y="750"/>
                  </a:lnTo>
                  <a:lnTo>
                    <a:pt x="1103" y="787"/>
                  </a:lnTo>
                  <a:lnTo>
                    <a:pt x="1095" y="820"/>
                  </a:lnTo>
                  <a:lnTo>
                    <a:pt x="1084" y="851"/>
                  </a:lnTo>
                  <a:lnTo>
                    <a:pt x="1072" y="879"/>
                  </a:lnTo>
                  <a:lnTo>
                    <a:pt x="1055" y="902"/>
                  </a:lnTo>
                  <a:lnTo>
                    <a:pt x="1037" y="924"/>
                  </a:lnTo>
                  <a:lnTo>
                    <a:pt x="1016" y="945"/>
                  </a:lnTo>
                  <a:lnTo>
                    <a:pt x="993" y="961"/>
                  </a:lnTo>
                  <a:lnTo>
                    <a:pt x="969" y="978"/>
                  </a:lnTo>
                  <a:lnTo>
                    <a:pt x="943" y="990"/>
                  </a:lnTo>
                  <a:lnTo>
                    <a:pt x="917" y="1003"/>
                  </a:lnTo>
                  <a:lnTo>
                    <a:pt x="890" y="1012"/>
                  </a:lnTo>
                  <a:lnTo>
                    <a:pt x="833" y="1031"/>
                  </a:lnTo>
                  <a:lnTo>
                    <a:pt x="776" y="1045"/>
                  </a:lnTo>
                  <a:lnTo>
                    <a:pt x="743" y="1051"/>
                  </a:lnTo>
                  <a:lnTo>
                    <a:pt x="710" y="1055"/>
                  </a:lnTo>
                  <a:lnTo>
                    <a:pt x="677" y="1056"/>
                  </a:lnTo>
                  <a:lnTo>
                    <a:pt x="646" y="1058"/>
                  </a:lnTo>
                  <a:lnTo>
                    <a:pt x="583" y="1058"/>
                  </a:lnTo>
                  <a:lnTo>
                    <a:pt x="521" y="1055"/>
                  </a:lnTo>
                  <a:lnTo>
                    <a:pt x="512" y="1056"/>
                  </a:lnTo>
                  <a:lnTo>
                    <a:pt x="503" y="1056"/>
                  </a:lnTo>
                  <a:lnTo>
                    <a:pt x="483" y="1064"/>
                  </a:lnTo>
                  <a:lnTo>
                    <a:pt x="461" y="1073"/>
                  </a:lnTo>
                  <a:lnTo>
                    <a:pt x="439" y="1084"/>
                  </a:lnTo>
                  <a:lnTo>
                    <a:pt x="394" y="1110"/>
                  </a:lnTo>
                  <a:lnTo>
                    <a:pt x="358" y="1132"/>
                  </a:lnTo>
                  <a:lnTo>
                    <a:pt x="343" y="1143"/>
                  </a:lnTo>
                  <a:lnTo>
                    <a:pt x="328" y="1155"/>
                  </a:lnTo>
                  <a:lnTo>
                    <a:pt x="310" y="1170"/>
                  </a:lnTo>
                  <a:lnTo>
                    <a:pt x="286" y="1188"/>
                  </a:lnTo>
                  <a:lnTo>
                    <a:pt x="288" y="1183"/>
                  </a:lnTo>
                  <a:lnTo>
                    <a:pt x="292" y="1168"/>
                  </a:lnTo>
                  <a:lnTo>
                    <a:pt x="297" y="1155"/>
                  </a:lnTo>
                  <a:lnTo>
                    <a:pt x="297" y="1150"/>
                  </a:lnTo>
                  <a:lnTo>
                    <a:pt x="279" y="1172"/>
                  </a:lnTo>
                  <a:lnTo>
                    <a:pt x="266" y="1188"/>
                  </a:lnTo>
                  <a:lnTo>
                    <a:pt x="262" y="1194"/>
                  </a:lnTo>
                  <a:lnTo>
                    <a:pt x="261" y="1199"/>
                  </a:lnTo>
                  <a:lnTo>
                    <a:pt x="229" y="1225"/>
                  </a:lnTo>
                  <a:lnTo>
                    <a:pt x="198" y="1253"/>
                  </a:lnTo>
                  <a:lnTo>
                    <a:pt x="200" y="1251"/>
                  </a:lnTo>
                  <a:lnTo>
                    <a:pt x="204" y="1242"/>
                  </a:lnTo>
                  <a:lnTo>
                    <a:pt x="209" y="1232"/>
                  </a:lnTo>
                  <a:lnTo>
                    <a:pt x="211" y="1229"/>
                  </a:lnTo>
                  <a:lnTo>
                    <a:pt x="202" y="1236"/>
                  </a:lnTo>
                  <a:lnTo>
                    <a:pt x="172" y="1258"/>
                  </a:lnTo>
                  <a:lnTo>
                    <a:pt x="193" y="1223"/>
                  </a:lnTo>
                  <a:lnTo>
                    <a:pt x="215" y="1188"/>
                  </a:lnTo>
                  <a:lnTo>
                    <a:pt x="244" y="1144"/>
                  </a:lnTo>
                  <a:lnTo>
                    <a:pt x="239" y="1143"/>
                  </a:lnTo>
                  <a:lnTo>
                    <a:pt x="229" y="1144"/>
                  </a:lnTo>
                  <a:lnTo>
                    <a:pt x="204" y="1154"/>
                  </a:lnTo>
                  <a:lnTo>
                    <a:pt x="171" y="1166"/>
                  </a:lnTo>
                  <a:lnTo>
                    <a:pt x="132" y="1181"/>
                  </a:lnTo>
                  <a:lnTo>
                    <a:pt x="134" y="1177"/>
                  </a:lnTo>
                  <a:lnTo>
                    <a:pt x="138" y="1166"/>
                  </a:lnTo>
                  <a:lnTo>
                    <a:pt x="141" y="1159"/>
                  </a:lnTo>
                  <a:lnTo>
                    <a:pt x="141" y="1157"/>
                  </a:lnTo>
                  <a:lnTo>
                    <a:pt x="139" y="1161"/>
                  </a:lnTo>
                  <a:lnTo>
                    <a:pt x="127" y="1170"/>
                  </a:lnTo>
                  <a:lnTo>
                    <a:pt x="116" y="1179"/>
                  </a:lnTo>
                  <a:lnTo>
                    <a:pt x="86" y="1190"/>
                  </a:lnTo>
                  <a:lnTo>
                    <a:pt x="90" y="1187"/>
                  </a:lnTo>
                  <a:lnTo>
                    <a:pt x="99" y="1179"/>
                  </a:lnTo>
                  <a:lnTo>
                    <a:pt x="110" y="1172"/>
                  </a:lnTo>
                  <a:lnTo>
                    <a:pt x="114" y="1168"/>
                  </a:lnTo>
                  <a:lnTo>
                    <a:pt x="68" y="1194"/>
                  </a:lnTo>
                  <a:lnTo>
                    <a:pt x="28" y="1207"/>
                  </a:lnTo>
                  <a:lnTo>
                    <a:pt x="11" y="1210"/>
                  </a:lnTo>
                  <a:lnTo>
                    <a:pt x="0" y="1214"/>
                  </a:lnTo>
                  <a:lnTo>
                    <a:pt x="18" y="1199"/>
                  </a:lnTo>
                  <a:lnTo>
                    <a:pt x="39" y="1185"/>
                  </a:lnTo>
                  <a:lnTo>
                    <a:pt x="61" y="1170"/>
                  </a:lnTo>
                  <a:lnTo>
                    <a:pt x="84" y="1157"/>
                  </a:lnTo>
                  <a:lnTo>
                    <a:pt x="136" y="1132"/>
                  </a:lnTo>
                  <a:lnTo>
                    <a:pt x="189" y="1106"/>
                  </a:lnTo>
                  <a:lnTo>
                    <a:pt x="240" y="1080"/>
                  </a:lnTo>
                  <a:lnTo>
                    <a:pt x="290" y="1051"/>
                  </a:lnTo>
                  <a:lnTo>
                    <a:pt x="314" y="1036"/>
                  </a:lnTo>
                  <a:lnTo>
                    <a:pt x="336" y="1022"/>
                  </a:lnTo>
                  <a:lnTo>
                    <a:pt x="356" y="1005"/>
                  </a:lnTo>
                  <a:lnTo>
                    <a:pt x="372" y="989"/>
                  </a:lnTo>
                  <a:lnTo>
                    <a:pt x="398" y="963"/>
                  </a:lnTo>
                  <a:lnTo>
                    <a:pt x="420" y="945"/>
                  </a:lnTo>
                  <a:lnTo>
                    <a:pt x="462" y="912"/>
                  </a:lnTo>
                  <a:lnTo>
                    <a:pt x="481" y="895"/>
                  </a:lnTo>
                  <a:lnTo>
                    <a:pt x="501" y="877"/>
                  </a:lnTo>
                  <a:lnTo>
                    <a:pt x="521" y="853"/>
                  </a:lnTo>
                  <a:lnTo>
                    <a:pt x="541" y="820"/>
                  </a:lnTo>
                  <a:lnTo>
                    <a:pt x="534" y="831"/>
                  </a:lnTo>
                  <a:lnTo>
                    <a:pt x="527" y="838"/>
                  </a:lnTo>
                  <a:lnTo>
                    <a:pt x="523" y="840"/>
                  </a:lnTo>
                  <a:lnTo>
                    <a:pt x="519" y="840"/>
                  </a:lnTo>
                  <a:lnTo>
                    <a:pt x="516" y="838"/>
                  </a:lnTo>
                  <a:lnTo>
                    <a:pt x="516" y="836"/>
                  </a:lnTo>
                  <a:lnTo>
                    <a:pt x="514" y="829"/>
                  </a:lnTo>
                  <a:lnTo>
                    <a:pt x="497" y="846"/>
                  </a:lnTo>
                  <a:lnTo>
                    <a:pt x="484" y="858"/>
                  </a:lnTo>
                  <a:lnTo>
                    <a:pt x="473" y="869"/>
                  </a:lnTo>
                  <a:lnTo>
                    <a:pt x="462" y="879"/>
                  </a:lnTo>
                  <a:lnTo>
                    <a:pt x="451" y="886"/>
                  </a:lnTo>
                  <a:lnTo>
                    <a:pt x="435" y="891"/>
                  </a:lnTo>
                  <a:lnTo>
                    <a:pt x="415" y="893"/>
                  </a:lnTo>
                  <a:lnTo>
                    <a:pt x="387" y="893"/>
                  </a:lnTo>
                  <a:lnTo>
                    <a:pt x="382" y="893"/>
                  </a:lnTo>
                  <a:lnTo>
                    <a:pt x="380" y="890"/>
                  </a:lnTo>
                  <a:lnTo>
                    <a:pt x="378" y="888"/>
                  </a:lnTo>
                  <a:lnTo>
                    <a:pt x="378" y="884"/>
                  </a:lnTo>
                  <a:lnTo>
                    <a:pt x="378" y="866"/>
                  </a:lnTo>
                  <a:lnTo>
                    <a:pt x="372" y="866"/>
                  </a:lnTo>
                  <a:lnTo>
                    <a:pt x="369" y="868"/>
                  </a:lnTo>
                  <a:lnTo>
                    <a:pt x="361" y="871"/>
                  </a:lnTo>
                  <a:lnTo>
                    <a:pt x="358" y="875"/>
                  </a:lnTo>
                  <a:lnTo>
                    <a:pt x="352" y="875"/>
                  </a:lnTo>
                  <a:lnTo>
                    <a:pt x="347" y="875"/>
                  </a:lnTo>
                  <a:lnTo>
                    <a:pt x="339" y="873"/>
                  </a:lnTo>
                  <a:lnTo>
                    <a:pt x="317" y="846"/>
                  </a:lnTo>
                  <a:lnTo>
                    <a:pt x="297" y="818"/>
                  </a:lnTo>
                  <a:lnTo>
                    <a:pt x="279" y="789"/>
                  </a:lnTo>
                  <a:lnTo>
                    <a:pt x="261" y="757"/>
                  </a:lnTo>
                  <a:lnTo>
                    <a:pt x="229" y="695"/>
                  </a:lnTo>
                  <a:lnTo>
                    <a:pt x="196" y="633"/>
                  </a:lnTo>
                  <a:lnTo>
                    <a:pt x="196" y="629"/>
                  </a:lnTo>
                  <a:lnTo>
                    <a:pt x="198" y="622"/>
                  </a:lnTo>
                  <a:lnTo>
                    <a:pt x="206" y="603"/>
                  </a:lnTo>
                  <a:lnTo>
                    <a:pt x="217" y="578"/>
                  </a:lnTo>
                  <a:lnTo>
                    <a:pt x="198" y="591"/>
                  </a:lnTo>
                  <a:lnTo>
                    <a:pt x="185" y="598"/>
                  </a:lnTo>
                  <a:lnTo>
                    <a:pt x="180" y="600"/>
                  </a:lnTo>
                  <a:lnTo>
                    <a:pt x="178" y="600"/>
                  </a:lnTo>
                  <a:lnTo>
                    <a:pt x="174" y="592"/>
                  </a:lnTo>
                  <a:lnTo>
                    <a:pt x="171" y="587"/>
                  </a:lnTo>
                  <a:lnTo>
                    <a:pt x="174" y="578"/>
                  </a:lnTo>
                  <a:lnTo>
                    <a:pt x="182" y="567"/>
                  </a:lnTo>
                  <a:lnTo>
                    <a:pt x="189" y="556"/>
                  </a:lnTo>
                  <a:lnTo>
                    <a:pt x="193" y="547"/>
                  </a:lnTo>
                  <a:lnTo>
                    <a:pt x="191" y="545"/>
                  </a:lnTo>
                  <a:lnTo>
                    <a:pt x="187" y="543"/>
                  </a:lnTo>
                  <a:lnTo>
                    <a:pt x="180" y="545"/>
                  </a:lnTo>
                  <a:lnTo>
                    <a:pt x="169" y="550"/>
                  </a:lnTo>
                  <a:lnTo>
                    <a:pt x="158" y="556"/>
                  </a:lnTo>
                  <a:lnTo>
                    <a:pt x="150" y="558"/>
                  </a:lnTo>
                  <a:lnTo>
                    <a:pt x="149" y="558"/>
                  </a:lnTo>
                  <a:lnTo>
                    <a:pt x="150" y="554"/>
                  </a:lnTo>
                  <a:lnTo>
                    <a:pt x="154" y="548"/>
                  </a:lnTo>
                  <a:lnTo>
                    <a:pt x="160" y="541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47" y="536"/>
                  </a:lnTo>
                  <a:lnTo>
                    <a:pt x="143" y="534"/>
                  </a:lnTo>
                  <a:lnTo>
                    <a:pt x="141" y="530"/>
                  </a:lnTo>
                  <a:lnTo>
                    <a:pt x="143" y="525"/>
                  </a:lnTo>
                  <a:lnTo>
                    <a:pt x="143" y="517"/>
                  </a:lnTo>
                  <a:lnTo>
                    <a:pt x="143" y="506"/>
                  </a:lnTo>
                  <a:lnTo>
                    <a:pt x="138" y="495"/>
                  </a:lnTo>
                  <a:lnTo>
                    <a:pt x="134" y="486"/>
                  </a:lnTo>
                  <a:lnTo>
                    <a:pt x="128" y="475"/>
                  </a:lnTo>
                  <a:lnTo>
                    <a:pt x="127" y="466"/>
                  </a:lnTo>
                  <a:lnTo>
                    <a:pt x="127" y="460"/>
                  </a:lnTo>
                  <a:lnTo>
                    <a:pt x="128" y="455"/>
                  </a:lnTo>
                  <a:lnTo>
                    <a:pt x="130" y="449"/>
                  </a:lnTo>
                  <a:lnTo>
                    <a:pt x="136" y="444"/>
                  </a:lnTo>
                  <a:lnTo>
                    <a:pt x="134" y="440"/>
                  </a:lnTo>
                  <a:lnTo>
                    <a:pt x="132" y="437"/>
                  </a:lnTo>
                  <a:lnTo>
                    <a:pt x="127" y="433"/>
                  </a:lnTo>
                  <a:lnTo>
                    <a:pt x="110" y="426"/>
                  </a:lnTo>
                  <a:lnTo>
                    <a:pt x="112" y="416"/>
                  </a:lnTo>
                  <a:lnTo>
                    <a:pt x="114" y="409"/>
                  </a:lnTo>
                  <a:lnTo>
                    <a:pt x="117" y="403"/>
                  </a:lnTo>
                  <a:lnTo>
                    <a:pt x="121" y="402"/>
                  </a:lnTo>
                  <a:lnTo>
                    <a:pt x="125" y="402"/>
                  </a:lnTo>
                  <a:lnTo>
                    <a:pt x="114" y="394"/>
                  </a:lnTo>
                  <a:lnTo>
                    <a:pt x="106" y="385"/>
                  </a:lnTo>
                  <a:lnTo>
                    <a:pt x="99" y="374"/>
                  </a:lnTo>
                  <a:lnTo>
                    <a:pt x="94" y="363"/>
                  </a:lnTo>
                  <a:lnTo>
                    <a:pt x="86" y="339"/>
                  </a:lnTo>
                  <a:lnTo>
                    <a:pt x="77" y="315"/>
                  </a:lnTo>
                  <a:lnTo>
                    <a:pt x="81" y="310"/>
                  </a:lnTo>
                  <a:lnTo>
                    <a:pt x="86" y="304"/>
                  </a:lnTo>
                  <a:lnTo>
                    <a:pt x="90" y="303"/>
                  </a:lnTo>
                  <a:lnTo>
                    <a:pt x="97" y="299"/>
                  </a:lnTo>
                  <a:lnTo>
                    <a:pt x="110" y="297"/>
                  </a:lnTo>
                  <a:lnTo>
                    <a:pt x="127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117">
            <a:extLst>
              <a:ext uri="{FF2B5EF4-FFF2-40B4-BE49-F238E27FC236}">
                <a16:creationId xmlns:a16="http://schemas.microsoft.com/office/drawing/2014/main" id="{DFF32BE5-CBA8-4615-87F5-0CEAEBB9CBD7}"/>
              </a:ext>
            </a:extLst>
          </p:cNvPr>
          <p:cNvSpPr>
            <a:spLocks/>
          </p:cNvSpPr>
          <p:nvPr/>
        </p:nvSpPr>
        <p:spPr bwMode="auto">
          <a:xfrm rot="431899">
            <a:off x="4664631" y="2139385"/>
            <a:ext cx="633892" cy="1046883"/>
          </a:xfrm>
          <a:custGeom>
            <a:avLst/>
            <a:gdLst>
              <a:gd name="T0" fmla="*/ 0 w 528"/>
              <a:gd name="T1" fmla="*/ 2147483647 h 872"/>
              <a:gd name="T2" fmla="*/ 2147483647 w 528"/>
              <a:gd name="T3" fmla="*/ 2147483647 h 872"/>
              <a:gd name="T4" fmla="*/ 2147483647 w 528"/>
              <a:gd name="T5" fmla="*/ 2147483647 h 872"/>
              <a:gd name="T6" fmla="*/ 2147483647 w 528"/>
              <a:gd name="T7" fmla="*/ 2147483647 h 872"/>
              <a:gd name="T8" fmla="*/ 2147483647 w 528"/>
              <a:gd name="T9" fmla="*/ 2147483647 h 872"/>
              <a:gd name="T10" fmla="*/ 2147483647 w 528"/>
              <a:gd name="T11" fmla="*/ 2147483647 h 872"/>
              <a:gd name="T12" fmla="*/ 2147483647 w 528"/>
              <a:gd name="T13" fmla="*/ 2147483647 h 872"/>
              <a:gd name="T14" fmla="*/ 2147483647 w 528"/>
              <a:gd name="T15" fmla="*/ 2147483647 h 8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8"/>
              <a:gd name="T25" fmla="*/ 0 h 872"/>
              <a:gd name="T26" fmla="*/ 528 w 528"/>
              <a:gd name="T27" fmla="*/ 872 h 8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8" h="872">
                <a:moveTo>
                  <a:pt x="0" y="872"/>
                </a:moveTo>
                <a:cubicBezTo>
                  <a:pt x="56" y="852"/>
                  <a:pt x="112" y="832"/>
                  <a:pt x="144" y="776"/>
                </a:cubicBezTo>
                <a:cubicBezTo>
                  <a:pt x="176" y="720"/>
                  <a:pt x="192" y="608"/>
                  <a:pt x="192" y="536"/>
                </a:cubicBezTo>
                <a:cubicBezTo>
                  <a:pt x="192" y="464"/>
                  <a:pt x="152" y="400"/>
                  <a:pt x="144" y="344"/>
                </a:cubicBezTo>
                <a:cubicBezTo>
                  <a:pt x="136" y="288"/>
                  <a:pt x="128" y="248"/>
                  <a:pt x="144" y="200"/>
                </a:cubicBezTo>
                <a:cubicBezTo>
                  <a:pt x="160" y="152"/>
                  <a:pt x="200" y="88"/>
                  <a:pt x="240" y="56"/>
                </a:cubicBezTo>
                <a:cubicBezTo>
                  <a:pt x="280" y="24"/>
                  <a:pt x="336" y="16"/>
                  <a:pt x="384" y="8"/>
                </a:cubicBezTo>
                <a:cubicBezTo>
                  <a:pt x="432" y="0"/>
                  <a:pt x="504" y="8"/>
                  <a:pt x="528" y="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Freeform 119">
            <a:extLst>
              <a:ext uri="{FF2B5EF4-FFF2-40B4-BE49-F238E27FC236}">
                <a16:creationId xmlns:a16="http://schemas.microsoft.com/office/drawing/2014/main" id="{0E341EDB-B515-4D01-9205-BFFF5D95E734}"/>
              </a:ext>
            </a:extLst>
          </p:cNvPr>
          <p:cNvSpPr>
            <a:spLocks/>
          </p:cNvSpPr>
          <p:nvPr/>
        </p:nvSpPr>
        <p:spPr bwMode="auto">
          <a:xfrm>
            <a:off x="5798367" y="2703857"/>
            <a:ext cx="1200554" cy="1037279"/>
          </a:xfrm>
          <a:custGeom>
            <a:avLst/>
            <a:gdLst>
              <a:gd name="T0" fmla="*/ 2147483647 w 1000"/>
              <a:gd name="T1" fmla="*/ 0 h 864"/>
              <a:gd name="T2" fmla="*/ 2147483647 w 1000"/>
              <a:gd name="T3" fmla="*/ 2147483647 h 864"/>
              <a:gd name="T4" fmla="*/ 2147483647 w 1000"/>
              <a:gd name="T5" fmla="*/ 2147483647 h 864"/>
              <a:gd name="T6" fmla="*/ 2147483647 w 1000"/>
              <a:gd name="T7" fmla="*/ 2147483647 h 864"/>
              <a:gd name="T8" fmla="*/ 2147483647 w 1000"/>
              <a:gd name="T9" fmla="*/ 2147483647 h 864"/>
              <a:gd name="T10" fmla="*/ 2147483647 w 1000"/>
              <a:gd name="T11" fmla="*/ 2147483647 h 864"/>
              <a:gd name="T12" fmla="*/ 2147483647 w 1000"/>
              <a:gd name="T13" fmla="*/ 2147483647 h 864"/>
              <a:gd name="T14" fmla="*/ 2147483647 w 1000"/>
              <a:gd name="T15" fmla="*/ 2147483647 h 864"/>
              <a:gd name="T16" fmla="*/ 2147483647 w 1000"/>
              <a:gd name="T17" fmla="*/ 2147483647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00"/>
              <a:gd name="T28" fmla="*/ 0 h 864"/>
              <a:gd name="T29" fmla="*/ 1000 w 1000"/>
              <a:gd name="T30" fmla="*/ 864 h 8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00" h="864">
                <a:moveTo>
                  <a:pt x="440" y="0"/>
                </a:moveTo>
                <a:cubicBezTo>
                  <a:pt x="376" y="24"/>
                  <a:pt x="312" y="48"/>
                  <a:pt x="248" y="96"/>
                </a:cubicBezTo>
                <a:cubicBezTo>
                  <a:pt x="184" y="144"/>
                  <a:pt x="96" y="216"/>
                  <a:pt x="56" y="288"/>
                </a:cubicBezTo>
                <a:cubicBezTo>
                  <a:pt x="16" y="360"/>
                  <a:pt x="0" y="448"/>
                  <a:pt x="8" y="528"/>
                </a:cubicBezTo>
                <a:cubicBezTo>
                  <a:pt x="16" y="608"/>
                  <a:pt x="32" y="712"/>
                  <a:pt x="104" y="768"/>
                </a:cubicBezTo>
                <a:cubicBezTo>
                  <a:pt x="176" y="824"/>
                  <a:pt x="328" y="864"/>
                  <a:pt x="440" y="864"/>
                </a:cubicBezTo>
                <a:cubicBezTo>
                  <a:pt x="552" y="864"/>
                  <a:pt x="688" y="832"/>
                  <a:pt x="776" y="768"/>
                </a:cubicBezTo>
                <a:cubicBezTo>
                  <a:pt x="864" y="704"/>
                  <a:pt x="936" y="536"/>
                  <a:pt x="968" y="480"/>
                </a:cubicBezTo>
                <a:cubicBezTo>
                  <a:pt x="1000" y="424"/>
                  <a:pt x="984" y="428"/>
                  <a:pt x="968" y="43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Freeform 120">
            <a:extLst>
              <a:ext uri="{FF2B5EF4-FFF2-40B4-BE49-F238E27FC236}">
                <a16:creationId xmlns:a16="http://schemas.microsoft.com/office/drawing/2014/main" id="{02B468C6-E31A-4ED5-B38C-DF92171CE680}"/>
              </a:ext>
            </a:extLst>
          </p:cNvPr>
          <p:cNvSpPr>
            <a:spLocks/>
          </p:cNvSpPr>
          <p:nvPr/>
        </p:nvSpPr>
        <p:spPr bwMode="auto">
          <a:xfrm>
            <a:off x="7398914" y="1470353"/>
            <a:ext cx="720333" cy="662706"/>
          </a:xfrm>
          <a:custGeom>
            <a:avLst/>
            <a:gdLst>
              <a:gd name="T0" fmla="*/ 2147483647 w 600"/>
              <a:gd name="T1" fmla="*/ 2147483647 h 552"/>
              <a:gd name="T2" fmla="*/ 2147483647 w 600"/>
              <a:gd name="T3" fmla="*/ 2147483647 h 552"/>
              <a:gd name="T4" fmla="*/ 2147483647 w 600"/>
              <a:gd name="T5" fmla="*/ 2147483647 h 552"/>
              <a:gd name="T6" fmla="*/ 2147483647 w 600"/>
              <a:gd name="T7" fmla="*/ 2147483647 h 552"/>
              <a:gd name="T8" fmla="*/ 2147483647 w 600"/>
              <a:gd name="T9" fmla="*/ 2147483647 h 552"/>
              <a:gd name="T10" fmla="*/ 2147483647 w 600"/>
              <a:gd name="T11" fmla="*/ 2147483647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0"/>
              <a:gd name="T19" fmla="*/ 0 h 552"/>
              <a:gd name="T20" fmla="*/ 600 w 600"/>
              <a:gd name="T21" fmla="*/ 552 h 5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0" h="552">
                <a:moveTo>
                  <a:pt x="72" y="552"/>
                </a:moveTo>
                <a:cubicBezTo>
                  <a:pt x="52" y="488"/>
                  <a:pt x="32" y="424"/>
                  <a:pt x="24" y="360"/>
                </a:cubicBezTo>
                <a:cubicBezTo>
                  <a:pt x="16" y="296"/>
                  <a:pt x="0" y="224"/>
                  <a:pt x="24" y="168"/>
                </a:cubicBezTo>
                <a:cubicBezTo>
                  <a:pt x="48" y="112"/>
                  <a:pt x="104" y="48"/>
                  <a:pt x="168" y="24"/>
                </a:cubicBezTo>
                <a:cubicBezTo>
                  <a:pt x="232" y="0"/>
                  <a:pt x="336" y="8"/>
                  <a:pt x="408" y="24"/>
                </a:cubicBezTo>
                <a:cubicBezTo>
                  <a:pt x="480" y="40"/>
                  <a:pt x="568" y="104"/>
                  <a:pt x="600" y="12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Freeform 121">
            <a:extLst>
              <a:ext uri="{FF2B5EF4-FFF2-40B4-BE49-F238E27FC236}">
                <a16:creationId xmlns:a16="http://schemas.microsoft.com/office/drawing/2014/main" id="{4598FA74-B6BD-45DC-AE1B-0E6C203BEA50}"/>
              </a:ext>
            </a:extLst>
          </p:cNvPr>
          <p:cNvSpPr>
            <a:spLocks/>
          </p:cNvSpPr>
          <p:nvPr/>
        </p:nvSpPr>
        <p:spPr bwMode="auto">
          <a:xfrm>
            <a:off x="8754042" y="2466320"/>
            <a:ext cx="775485" cy="610448"/>
          </a:xfrm>
          <a:custGeom>
            <a:avLst/>
            <a:gdLst>
              <a:gd name="T0" fmla="*/ 2147483647 w 912"/>
              <a:gd name="T1" fmla="*/ 0 h 864"/>
              <a:gd name="T2" fmla="*/ 2147483647 w 912"/>
              <a:gd name="T3" fmla="*/ 2147483647 h 864"/>
              <a:gd name="T4" fmla="*/ 2147483647 w 912"/>
              <a:gd name="T5" fmla="*/ 2147483647 h 864"/>
              <a:gd name="T6" fmla="*/ 2147483647 w 912"/>
              <a:gd name="T7" fmla="*/ 2147483647 h 864"/>
              <a:gd name="T8" fmla="*/ 2147483647 w 912"/>
              <a:gd name="T9" fmla="*/ 2147483647 h 864"/>
              <a:gd name="T10" fmla="*/ 2147483647 w 912"/>
              <a:gd name="T11" fmla="*/ 2147483647 h 864"/>
              <a:gd name="T12" fmla="*/ 0 w 912"/>
              <a:gd name="T13" fmla="*/ 2147483647 h 8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2"/>
              <a:gd name="T22" fmla="*/ 0 h 864"/>
              <a:gd name="T23" fmla="*/ 912 w 912"/>
              <a:gd name="T24" fmla="*/ 864 h 8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2" h="864">
                <a:moveTo>
                  <a:pt x="816" y="0"/>
                </a:moveTo>
                <a:cubicBezTo>
                  <a:pt x="864" y="80"/>
                  <a:pt x="912" y="160"/>
                  <a:pt x="912" y="240"/>
                </a:cubicBezTo>
                <a:cubicBezTo>
                  <a:pt x="912" y="320"/>
                  <a:pt x="864" y="424"/>
                  <a:pt x="816" y="480"/>
                </a:cubicBezTo>
                <a:cubicBezTo>
                  <a:pt x="768" y="536"/>
                  <a:pt x="720" y="552"/>
                  <a:pt x="624" y="576"/>
                </a:cubicBezTo>
                <a:cubicBezTo>
                  <a:pt x="528" y="600"/>
                  <a:pt x="336" y="592"/>
                  <a:pt x="240" y="624"/>
                </a:cubicBezTo>
                <a:cubicBezTo>
                  <a:pt x="144" y="656"/>
                  <a:pt x="88" y="728"/>
                  <a:pt x="48" y="768"/>
                </a:cubicBezTo>
                <a:cubicBezTo>
                  <a:pt x="8" y="808"/>
                  <a:pt x="8" y="848"/>
                  <a:pt x="0" y="864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Freeform 151">
            <a:extLst>
              <a:ext uri="{FF2B5EF4-FFF2-40B4-BE49-F238E27FC236}">
                <a16:creationId xmlns:a16="http://schemas.microsoft.com/office/drawing/2014/main" id="{13CB5BE2-373F-4A01-AA0C-4CE355D6722A}"/>
              </a:ext>
            </a:extLst>
          </p:cNvPr>
          <p:cNvSpPr>
            <a:spLocks/>
          </p:cNvSpPr>
          <p:nvPr/>
        </p:nvSpPr>
        <p:spPr bwMode="auto">
          <a:xfrm>
            <a:off x="5336314" y="1486739"/>
            <a:ext cx="1447869" cy="1361429"/>
          </a:xfrm>
          <a:custGeom>
            <a:avLst/>
            <a:gdLst>
              <a:gd name="T0" fmla="*/ 2147483647 w 1206"/>
              <a:gd name="T1" fmla="*/ 2147483647 h 1134"/>
              <a:gd name="T2" fmla="*/ 2147483647 w 1206"/>
              <a:gd name="T3" fmla="*/ 2147483647 h 1134"/>
              <a:gd name="T4" fmla="*/ 2147483647 w 1206"/>
              <a:gd name="T5" fmla="*/ 2147483647 h 1134"/>
              <a:gd name="T6" fmla="*/ 2147483647 w 1206"/>
              <a:gd name="T7" fmla="*/ 2147483647 h 1134"/>
              <a:gd name="T8" fmla="*/ 2147483647 w 1206"/>
              <a:gd name="T9" fmla="*/ 2147483647 h 1134"/>
              <a:gd name="T10" fmla="*/ 2147483647 w 1206"/>
              <a:gd name="T11" fmla="*/ 2147483647 h 1134"/>
              <a:gd name="T12" fmla="*/ 2147483647 w 1206"/>
              <a:gd name="T13" fmla="*/ 2147483647 h 1134"/>
              <a:gd name="T14" fmla="*/ 2147483647 w 1206"/>
              <a:gd name="T15" fmla="*/ 2147483647 h 1134"/>
              <a:gd name="T16" fmla="*/ 2147483647 w 1206"/>
              <a:gd name="T17" fmla="*/ 2147483647 h 1134"/>
              <a:gd name="T18" fmla="*/ 2147483647 w 1206"/>
              <a:gd name="T19" fmla="*/ 2147483647 h 1134"/>
              <a:gd name="T20" fmla="*/ 2147483647 w 1206"/>
              <a:gd name="T21" fmla="*/ 2147483647 h 1134"/>
              <a:gd name="T22" fmla="*/ 2147483647 w 1206"/>
              <a:gd name="T23" fmla="*/ 2147483647 h 1134"/>
              <a:gd name="T24" fmla="*/ 2147483647 w 1206"/>
              <a:gd name="T25" fmla="*/ 2147483647 h 1134"/>
              <a:gd name="T26" fmla="*/ 2147483647 w 1206"/>
              <a:gd name="T27" fmla="*/ 2147483647 h 1134"/>
              <a:gd name="T28" fmla="*/ 2147483647 w 1206"/>
              <a:gd name="T29" fmla="*/ 2147483647 h 1134"/>
              <a:gd name="T30" fmla="*/ 2147483647 w 1206"/>
              <a:gd name="T31" fmla="*/ 2147483647 h 1134"/>
              <a:gd name="T32" fmla="*/ 2147483647 w 1206"/>
              <a:gd name="T33" fmla="*/ 2147483647 h 1134"/>
              <a:gd name="T34" fmla="*/ 2147483647 w 1206"/>
              <a:gd name="T35" fmla="*/ 2147483647 h 1134"/>
              <a:gd name="T36" fmla="*/ 2147483647 w 1206"/>
              <a:gd name="T37" fmla="*/ 2147483647 h 1134"/>
              <a:gd name="T38" fmla="*/ 0 w 1206"/>
              <a:gd name="T39" fmla="*/ 2147483647 h 1134"/>
              <a:gd name="T40" fmla="*/ 2147483647 w 1206"/>
              <a:gd name="T41" fmla="*/ 2147483647 h 1134"/>
              <a:gd name="T42" fmla="*/ 2147483647 w 1206"/>
              <a:gd name="T43" fmla="*/ 2147483647 h 1134"/>
              <a:gd name="T44" fmla="*/ 2147483647 w 1206"/>
              <a:gd name="T45" fmla="*/ 2147483647 h 1134"/>
              <a:gd name="T46" fmla="*/ 2147483647 w 1206"/>
              <a:gd name="T47" fmla="*/ 2147483647 h 1134"/>
              <a:gd name="T48" fmla="*/ 2147483647 w 1206"/>
              <a:gd name="T49" fmla="*/ 2147483647 h 1134"/>
              <a:gd name="T50" fmla="*/ 2147483647 w 1206"/>
              <a:gd name="T51" fmla="*/ 2147483647 h 1134"/>
              <a:gd name="T52" fmla="*/ 2147483647 w 1206"/>
              <a:gd name="T53" fmla="*/ 2147483647 h 1134"/>
              <a:gd name="T54" fmla="*/ 2147483647 w 1206"/>
              <a:gd name="T55" fmla="*/ 2147483647 h 1134"/>
              <a:gd name="T56" fmla="*/ 2147483647 w 1206"/>
              <a:gd name="T57" fmla="*/ 2147483647 h 1134"/>
              <a:gd name="T58" fmla="*/ 2147483647 w 1206"/>
              <a:gd name="T59" fmla="*/ 2147483647 h 1134"/>
              <a:gd name="T60" fmla="*/ 2147483647 w 1206"/>
              <a:gd name="T61" fmla="*/ 2147483647 h 1134"/>
              <a:gd name="T62" fmla="*/ 2147483647 w 1206"/>
              <a:gd name="T63" fmla="*/ 2147483647 h 1134"/>
              <a:gd name="T64" fmla="*/ 2147483647 w 1206"/>
              <a:gd name="T65" fmla="*/ 2147483647 h 1134"/>
              <a:gd name="T66" fmla="*/ 2147483647 w 1206"/>
              <a:gd name="T67" fmla="*/ 2147483647 h 1134"/>
              <a:gd name="T68" fmla="*/ 2147483647 w 1206"/>
              <a:gd name="T69" fmla="*/ 2147483647 h 1134"/>
              <a:gd name="T70" fmla="*/ 2147483647 w 1206"/>
              <a:gd name="T71" fmla="*/ 2147483647 h 1134"/>
              <a:gd name="T72" fmla="*/ 2147483647 w 1206"/>
              <a:gd name="T73" fmla="*/ 2147483647 h 1134"/>
              <a:gd name="T74" fmla="*/ 2147483647 w 1206"/>
              <a:gd name="T75" fmla="*/ 2147483647 h 1134"/>
              <a:gd name="T76" fmla="*/ 2147483647 w 1206"/>
              <a:gd name="T77" fmla="*/ 2147483647 h 1134"/>
              <a:gd name="T78" fmla="*/ 2147483647 w 1206"/>
              <a:gd name="T79" fmla="*/ 2147483647 h 1134"/>
              <a:gd name="T80" fmla="*/ 2147483647 w 1206"/>
              <a:gd name="T81" fmla="*/ 2147483647 h 1134"/>
              <a:gd name="T82" fmla="*/ 2147483647 w 1206"/>
              <a:gd name="T83" fmla="*/ 2147483647 h 1134"/>
              <a:gd name="T84" fmla="*/ 2147483647 w 1206"/>
              <a:gd name="T85" fmla="*/ 2147483647 h 1134"/>
              <a:gd name="T86" fmla="*/ 2147483647 w 1206"/>
              <a:gd name="T87" fmla="*/ 2147483647 h 1134"/>
              <a:gd name="T88" fmla="*/ 2147483647 w 1206"/>
              <a:gd name="T89" fmla="*/ 2147483647 h 1134"/>
              <a:gd name="T90" fmla="*/ 2147483647 w 1206"/>
              <a:gd name="T91" fmla="*/ 2147483647 h 1134"/>
              <a:gd name="T92" fmla="*/ 2147483647 w 1206"/>
              <a:gd name="T93" fmla="*/ 2147483647 h 1134"/>
              <a:gd name="T94" fmla="*/ 2147483647 w 1206"/>
              <a:gd name="T95" fmla="*/ 2147483647 h 1134"/>
              <a:gd name="T96" fmla="*/ 2147483647 w 1206"/>
              <a:gd name="T97" fmla="*/ 2147483647 h 1134"/>
              <a:gd name="T98" fmla="*/ 2147483647 w 1206"/>
              <a:gd name="T99" fmla="*/ 2147483647 h 1134"/>
              <a:gd name="T100" fmla="*/ 2147483647 w 1206"/>
              <a:gd name="T101" fmla="*/ 2147483647 h 1134"/>
              <a:gd name="T102" fmla="*/ 2147483647 w 1206"/>
              <a:gd name="T103" fmla="*/ 2147483647 h 1134"/>
              <a:gd name="T104" fmla="*/ 2147483647 w 1206"/>
              <a:gd name="T105" fmla="*/ 2147483647 h 1134"/>
              <a:gd name="T106" fmla="*/ 2147483647 w 1206"/>
              <a:gd name="T107" fmla="*/ 2147483647 h 1134"/>
              <a:gd name="T108" fmla="*/ 2147483647 w 1206"/>
              <a:gd name="T109" fmla="*/ 2147483647 h 1134"/>
              <a:gd name="T110" fmla="*/ 2147483647 w 1206"/>
              <a:gd name="T111" fmla="*/ 2147483647 h 1134"/>
              <a:gd name="T112" fmla="*/ 2147483647 w 1206"/>
              <a:gd name="T113" fmla="*/ 2147483647 h 1134"/>
              <a:gd name="T114" fmla="*/ 2147483647 w 1206"/>
              <a:gd name="T115" fmla="*/ 2147483647 h 1134"/>
              <a:gd name="T116" fmla="*/ 2147483647 w 1206"/>
              <a:gd name="T117" fmla="*/ 2147483647 h 1134"/>
              <a:gd name="T118" fmla="*/ 2147483647 w 1206"/>
              <a:gd name="T119" fmla="*/ 2147483647 h 1134"/>
              <a:gd name="T120" fmla="*/ 2147483647 w 1206"/>
              <a:gd name="T121" fmla="*/ 2147483647 h 113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6"/>
              <a:gd name="T184" fmla="*/ 0 h 1134"/>
              <a:gd name="T185" fmla="*/ 1206 w 1206"/>
              <a:gd name="T186" fmla="*/ 1134 h 113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6" h="1134">
                <a:moveTo>
                  <a:pt x="369" y="923"/>
                </a:moveTo>
                <a:lnTo>
                  <a:pt x="412" y="878"/>
                </a:lnTo>
                <a:lnTo>
                  <a:pt x="447" y="838"/>
                </a:lnTo>
                <a:lnTo>
                  <a:pt x="480" y="794"/>
                </a:lnTo>
                <a:lnTo>
                  <a:pt x="516" y="740"/>
                </a:lnTo>
                <a:lnTo>
                  <a:pt x="490" y="765"/>
                </a:lnTo>
                <a:lnTo>
                  <a:pt x="478" y="774"/>
                </a:lnTo>
                <a:lnTo>
                  <a:pt x="465" y="782"/>
                </a:lnTo>
                <a:lnTo>
                  <a:pt x="451" y="785"/>
                </a:lnTo>
                <a:lnTo>
                  <a:pt x="432" y="789"/>
                </a:lnTo>
                <a:lnTo>
                  <a:pt x="411" y="791"/>
                </a:lnTo>
                <a:lnTo>
                  <a:pt x="381" y="791"/>
                </a:lnTo>
                <a:lnTo>
                  <a:pt x="376" y="791"/>
                </a:lnTo>
                <a:lnTo>
                  <a:pt x="374" y="787"/>
                </a:lnTo>
                <a:lnTo>
                  <a:pt x="372" y="785"/>
                </a:lnTo>
                <a:lnTo>
                  <a:pt x="371" y="782"/>
                </a:lnTo>
                <a:lnTo>
                  <a:pt x="371" y="767"/>
                </a:lnTo>
                <a:lnTo>
                  <a:pt x="365" y="767"/>
                </a:lnTo>
                <a:lnTo>
                  <a:pt x="361" y="767"/>
                </a:lnTo>
                <a:lnTo>
                  <a:pt x="354" y="771"/>
                </a:lnTo>
                <a:lnTo>
                  <a:pt x="351" y="772"/>
                </a:lnTo>
                <a:lnTo>
                  <a:pt x="345" y="774"/>
                </a:lnTo>
                <a:lnTo>
                  <a:pt x="340" y="774"/>
                </a:lnTo>
                <a:lnTo>
                  <a:pt x="334" y="772"/>
                </a:lnTo>
                <a:lnTo>
                  <a:pt x="318" y="758"/>
                </a:lnTo>
                <a:lnTo>
                  <a:pt x="303" y="742"/>
                </a:lnTo>
                <a:lnTo>
                  <a:pt x="276" y="709"/>
                </a:lnTo>
                <a:lnTo>
                  <a:pt x="252" y="676"/>
                </a:lnTo>
                <a:lnTo>
                  <a:pt x="231" y="642"/>
                </a:lnTo>
                <a:lnTo>
                  <a:pt x="187" y="571"/>
                </a:lnTo>
                <a:lnTo>
                  <a:pt x="163" y="538"/>
                </a:lnTo>
                <a:lnTo>
                  <a:pt x="138" y="505"/>
                </a:lnTo>
                <a:lnTo>
                  <a:pt x="142" y="478"/>
                </a:lnTo>
                <a:lnTo>
                  <a:pt x="140" y="476"/>
                </a:lnTo>
                <a:lnTo>
                  <a:pt x="138" y="474"/>
                </a:lnTo>
                <a:lnTo>
                  <a:pt x="129" y="473"/>
                </a:lnTo>
                <a:lnTo>
                  <a:pt x="120" y="471"/>
                </a:lnTo>
                <a:lnTo>
                  <a:pt x="118" y="469"/>
                </a:lnTo>
                <a:lnTo>
                  <a:pt x="116" y="467"/>
                </a:lnTo>
                <a:lnTo>
                  <a:pt x="118" y="462"/>
                </a:lnTo>
                <a:lnTo>
                  <a:pt x="118" y="456"/>
                </a:lnTo>
                <a:lnTo>
                  <a:pt x="116" y="445"/>
                </a:lnTo>
                <a:lnTo>
                  <a:pt x="111" y="436"/>
                </a:lnTo>
                <a:lnTo>
                  <a:pt x="105" y="427"/>
                </a:lnTo>
                <a:lnTo>
                  <a:pt x="102" y="418"/>
                </a:lnTo>
                <a:lnTo>
                  <a:pt x="98" y="409"/>
                </a:lnTo>
                <a:lnTo>
                  <a:pt x="98" y="405"/>
                </a:lnTo>
                <a:lnTo>
                  <a:pt x="100" y="400"/>
                </a:lnTo>
                <a:lnTo>
                  <a:pt x="102" y="394"/>
                </a:lnTo>
                <a:lnTo>
                  <a:pt x="105" y="389"/>
                </a:lnTo>
                <a:lnTo>
                  <a:pt x="104" y="385"/>
                </a:lnTo>
                <a:lnTo>
                  <a:pt x="102" y="384"/>
                </a:lnTo>
                <a:lnTo>
                  <a:pt x="96" y="380"/>
                </a:lnTo>
                <a:lnTo>
                  <a:pt x="80" y="374"/>
                </a:lnTo>
                <a:lnTo>
                  <a:pt x="82" y="365"/>
                </a:lnTo>
                <a:lnTo>
                  <a:pt x="84" y="360"/>
                </a:lnTo>
                <a:lnTo>
                  <a:pt x="87" y="354"/>
                </a:lnTo>
                <a:lnTo>
                  <a:pt x="89" y="353"/>
                </a:lnTo>
                <a:lnTo>
                  <a:pt x="93" y="353"/>
                </a:lnTo>
                <a:lnTo>
                  <a:pt x="82" y="345"/>
                </a:lnTo>
                <a:lnTo>
                  <a:pt x="73" y="338"/>
                </a:lnTo>
                <a:lnTo>
                  <a:pt x="65" y="329"/>
                </a:lnTo>
                <a:lnTo>
                  <a:pt x="60" y="318"/>
                </a:lnTo>
                <a:lnTo>
                  <a:pt x="51" y="298"/>
                </a:lnTo>
                <a:lnTo>
                  <a:pt x="42" y="276"/>
                </a:lnTo>
                <a:lnTo>
                  <a:pt x="44" y="271"/>
                </a:lnTo>
                <a:lnTo>
                  <a:pt x="49" y="267"/>
                </a:lnTo>
                <a:lnTo>
                  <a:pt x="53" y="264"/>
                </a:lnTo>
                <a:lnTo>
                  <a:pt x="60" y="262"/>
                </a:lnTo>
                <a:lnTo>
                  <a:pt x="73" y="260"/>
                </a:lnTo>
                <a:lnTo>
                  <a:pt x="89" y="262"/>
                </a:lnTo>
                <a:lnTo>
                  <a:pt x="78" y="253"/>
                </a:lnTo>
                <a:lnTo>
                  <a:pt x="64" y="245"/>
                </a:lnTo>
                <a:lnTo>
                  <a:pt x="35" y="231"/>
                </a:lnTo>
                <a:lnTo>
                  <a:pt x="22" y="224"/>
                </a:lnTo>
                <a:lnTo>
                  <a:pt x="11" y="214"/>
                </a:lnTo>
                <a:lnTo>
                  <a:pt x="5" y="209"/>
                </a:lnTo>
                <a:lnTo>
                  <a:pt x="2" y="204"/>
                </a:lnTo>
                <a:lnTo>
                  <a:pt x="0" y="196"/>
                </a:lnTo>
                <a:lnTo>
                  <a:pt x="0" y="189"/>
                </a:lnTo>
                <a:lnTo>
                  <a:pt x="16" y="189"/>
                </a:lnTo>
                <a:lnTo>
                  <a:pt x="35" y="189"/>
                </a:lnTo>
                <a:lnTo>
                  <a:pt x="73" y="193"/>
                </a:lnTo>
                <a:lnTo>
                  <a:pt x="113" y="198"/>
                </a:lnTo>
                <a:lnTo>
                  <a:pt x="133" y="198"/>
                </a:lnTo>
                <a:lnTo>
                  <a:pt x="149" y="198"/>
                </a:lnTo>
                <a:lnTo>
                  <a:pt x="144" y="191"/>
                </a:lnTo>
                <a:lnTo>
                  <a:pt x="138" y="185"/>
                </a:lnTo>
                <a:lnTo>
                  <a:pt x="124" y="176"/>
                </a:lnTo>
                <a:lnTo>
                  <a:pt x="93" y="156"/>
                </a:lnTo>
                <a:lnTo>
                  <a:pt x="78" y="145"/>
                </a:lnTo>
                <a:lnTo>
                  <a:pt x="71" y="140"/>
                </a:lnTo>
                <a:lnTo>
                  <a:pt x="67" y="135"/>
                </a:lnTo>
                <a:lnTo>
                  <a:pt x="62" y="127"/>
                </a:lnTo>
                <a:lnTo>
                  <a:pt x="60" y="118"/>
                </a:lnTo>
                <a:lnTo>
                  <a:pt x="58" y="109"/>
                </a:lnTo>
                <a:lnTo>
                  <a:pt x="60" y="100"/>
                </a:lnTo>
                <a:lnTo>
                  <a:pt x="98" y="113"/>
                </a:lnTo>
                <a:lnTo>
                  <a:pt x="133" y="125"/>
                </a:lnTo>
                <a:lnTo>
                  <a:pt x="169" y="138"/>
                </a:lnTo>
                <a:lnTo>
                  <a:pt x="191" y="144"/>
                </a:lnTo>
                <a:lnTo>
                  <a:pt x="213" y="147"/>
                </a:lnTo>
                <a:lnTo>
                  <a:pt x="196" y="133"/>
                </a:lnTo>
                <a:lnTo>
                  <a:pt x="182" y="118"/>
                </a:lnTo>
                <a:lnTo>
                  <a:pt x="165" y="104"/>
                </a:lnTo>
                <a:lnTo>
                  <a:pt x="151" y="89"/>
                </a:lnTo>
                <a:lnTo>
                  <a:pt x="138" y="71"/>
                </a:lnTo>
                <a:lnTo>
                  <a:pt x="133" y="64"/>
                </a:lnTo>
                <a:lnTo>
                  <a:pt x="129" y="53"/>
                </a:lnTo>
                <a:lnTo>
                  <a:pt x="125" y="44"/>
                </a:lnTo>
                <a:lnTo>
                  <a:pt x="124" y="33"/>
                </a:lnTo>
                <a:lnTo>
                  <a:pt x="124" y="20"/>
                </a:lnTo>
                <a:lnTo>
                  <a:pt x="125" y="7"/>
                </a:lnTo>
                <a:lnTo>
                  <a:pt x="154" y="27"/>
                </a:lnTo>
                <a:lnTo>
                  <a:pt x="182" y="47"/>
                </a:lnTo>
                <a:lnTo>
                  <a:pt x="236" y="89"/>
                </a:lnTo>
                <a:lnTo>
                  <a:pt x="263" y="109"/>
                </a:lnTo>
                <a:lnTo>
                  <a:pt x="294" y="129"/>
                </a:lnTo>
                <a:lnTo>
                  <a:pt x="325" y="147"/>
                </a:lnTo>
                <a:lnTo>
                  <a:pt x="361" y="164"/>
                </a:lnTo>
                <a:lnTo>
                  <a:pt x="352" y="145"/>
                </a:lnTo>
                <a:lnTo>
                  <a:pt x="342" y="129"/>
                </a:lnTo>
                <a:lnTo>
                  <a:pt x="314" y="93"/>
                </a:lnTo>
                <a:lnTo>
                  <a:pt x="303" y="73"/>
                </a:lnTo>
                <a:lnTo>
                  <a:pt x="298" y="62"/>
                </a:lnTo>
                <a:lnTo>
                  <a:pt x="294" y="49"/>
                </a:lnTo>
                <a:lnTo>
                  <a:pt x="291" y="38"/>
                </a:lnTo>
                <a:lnTo>
                  <a:pt x="289" y="25"/>
                </a:lnTo>
                <a:lnTo>
                  <a:pt x="289" y="13"/>
                </a:lnTo>
                <a:lnTo>
                  <a:pt x="291" y="0"/>
                </a:lnTo>
                <a:lnTo>
                  <a:pt x="354" y="69"/>
                </a:lnTo>
                <a:lnTo>
                  <a:pt x="431" y="151"/>
                </a:lnTo>
                <a:lnTo>
                  <a:pt x="470" y="189"/>
                </a:lnTo>
                <a:lnTo>
                  <a:pt x="512" y="227"/>
                </a:lnTo>
                <a:lnTo>
                  <a:pt x="552" y="262"/>
                </a:lnTo>
                <a:lnTo>
                  <a:pt x="590" y="289"/>
                </a:lnTo>
                <a:lnTo>
                  <a:pt x="589" y="280"/>
                </a:lnTo>
                <a:lnTo>
                  <a:pt x="583" y="262"/>
                </a:lnTo>
                <a:lnTo>
                  <a:pt x="567" y="205"/>
                </a:lnTo>
                <a:lnTo>
                  <a:pt x="552" y="149"/>
                </a:lnTo>
                <a:lnTo>
                  <a:pt x="549" y="129"/>
                </a:lnTo>
                <a:lnTo>
                  <a:pt x="549" y="124"/>
                </a:lnTo>
                <a:lnTo>
                  <a:pt x="549" y="120"/>
                </a:lnTo>
                <a:lnTo>
                  <a:pt x="565" y="129"/>
                </a:lnTo>
                <a:lnTo>
                  <a:pt x="578" y="142"/>
                </a:lnTo>
                <a:lnTo>
                  <a:pt x="589" y="154"/>
                </a:lnTo>
                <a:lnTo>
                  <a:pt x="599" y="167"/>
                </a:lnTo>
                <a:lnTo>
                  <a:pt x="621" y="194"/>
                </a:lnTo>
                <a:lnTo>
                  <a:pt x="632" y="207"/>
                </a:lnTo>
                <a:lnTo>
                  <a:pt x="643" y="220"/>
                </a:lnTo>
                <a:lnTo>
                  <a:pt x="645" y="220"/>
                </a:lnTo>
                <a:lnTo>
                  <a:pt x="647" y="218"/>
                </a:lnTo>
                <a:lnTo>
                  <a:pt x="650" y="209"/>
                </a:lnTo>
                <a:lnTo>
                  <a:pt x="659" y="176"/>
                </a:lnTo>
                <a:lnTo>
                  <a:pt x="668" y="142"/>
                </a:lnTo>
                <a:lnTo>
                  <a:pt x="674" y="131"/>
                </a:lnTo>
                <a:lnTo>
                  <a:pt x="676" y="127"/>
                </a:lnTo>
                <a:lnTo>
                  <a:pt x="678" y="125"/>
                </a:lnTo>
                <a:lnTo>
                  <a:pt x="690" y="142"/>
                </a:lnTo>
                <a:lnTo>
                  <a:pt x="705" y="160"/>
                </a:lnTo>
                <a:lnTo>
                  <a:pt x="718" y="184"/>
                </a:lnTo>
                <a:lnTo>
                  <a:pt x="732" y="209"/>
                </a:lnTo>
                <a:lnTo>
                  <a:pt x="759" y="269"/>
                </a:lnTo>
                <a:lnTo>
                  <a:pt x="785" y="334"/>
                </a:lnTo>
                <a:lnTo>
                  <a:pt x="832" y="460"/>
                </a:lnTo>
                <a:lnTo>
                  <a:pt x="850" y="511"/>
                </a:lnTo>
                <a:lnTo>
                  <a:pt x="866" y="549"/>
                </a:lnTo>
                <a:lnTo>
                  <a:pt x="879" y="545"/>
                </a:lnTo>
                <a:lnTo>
                  <a:pt x="890" y="542"/>
                </a:lnTo>
                <a:lnTo>
                  <a:pt x="899" y="536"/>
                </a:lnTo>
                <a:lnTo>
                  <a:pt x="906" y="531"/>
                </a:lnTo>
                <a:lnTo>
                  <a:pt x="923" y="516"/>
                </a:lnTo>
                <a:lnTo>
                  <a:pt x="937" y="502"/>
                </a:lnTo>
                <a:lnTo>
                  <a:pt x="954" y="489"/>
                </a:lnTo>
                <a:lnTo>
                  <a:pt x="961" y="483"/>
                </a:lnTo>
                <a:lnTo>
                  <a:pt x="972" y="478"/>
                </a:lnTo>
                <a:lnTo>
                  <a:pt x="983" y="474"/>
                </a:lnTo>
                <a:lnTo>
                  <a:pt x="995" y="473"/>
                </a:lnTo>
                <a:lnTo>
                  <a:pt x="1010" y="473"/>
                </a:lnTo>
                <a:lnTo>
                  <a:pt x="1026" y="474"/>
                </a:lnTo>
                <a:lnTo>
                  <a:pt x="1050" y="480"/>
                </a:lnTo>
                <a:lnTo>
                  <a:pt x="1074" y="487"/>
                </a:lnTo>
                <a:lnTo>
                  <a:pt x="1094" y="498"/>
                </a:lnTo>
                <a:lnTo>
                  <a:pt x="1112" y="513"/>
                </a:lnTo>
                <a:lnTo>
                  <a:pt x="1126" y="527"/>
                </a:lnTo>
                <a:lnTo>
                  <a:pt x="1139" y="545"/>
                </a:lnTo>
                <a:lnTo>
                  <a:pt x="1148" y="565"/>
                </a:lnTo>
                <a:lnTo>
                  <a:pt x="1155" y="585"/>
                </a:lnTo>
                <a:lnTo>
                  <a:pt x="1170" y="598"/>
                </a:lnTo>
                <a:lnTo>
                  <a:pt x="1186" y="609"/>
                </a:lnTo>
                <a:lnTo>
                  <a:pt x="1193" y="614"/>
                </a:lnTo>
                <a:lnTo>
                  <a:pt x="1199" y="620"/>
                </a:lnTo>
                <a:lnTo>
                  <a:pt x="1204" y="627"/>
                </a:lnTo>
                <a:lnTo>
                  <a:pt x="1206" y="636"/>
                </a:lnTo>
                <a:lnTo>
                  <a:pt x="1139" y="625"/>
                </a:lnTo>
                <a:lnTo>
                  <a:pt x="1112" y="647"/>
                </a:lnTo>
                <a:lnTo>
                  <a:pt x="1099" y="658"/>
                </a:lnTo>
                <a:lnTo>
                  <a:pt x="1086" y="671"/>
                </a:lnTo>
                <a:lnTo>
                  <a:pt x="1084" y="700"/>
                </a:lnTo>
                <a:lnTo>
                  <a:pt x="1079" y="727"/>
                </a:lnTo>
                <a:lnTo>
                  <a:pt x="1072" y="752"/>
                </a:lnTo>
                <a:lnTo>
                  <a:pt x="1061" y="776"/>
                </a:lnTo>
                <a:lnTo>
                  <a:pt x="1050" y="796"/>
                </a:lnTo>
                <a:lnTo>
                  <a:pt x="1035" y="816"/>
                </a:lnTo>
                <a:lnTo>
                  <a:pt x="1021" y="834"/>
                </a:lnTo>
                <a:lnTo>
                  <a:pt x="1003" y="851"/>
                </a:lnTo>
                <a:lnTo>
                  <a:pt x="985" y="865"/>
                </a:lnTo>
                <a:lnTo>
                  <a:pt x="965" y="878"/>
                </a:lnTo>
                <a:lnTo>
                  <a:pt x="945" y="889"/>
                </a:lnTo>
                <a:lnTo>
                  <a:pt x="923" y="898"/>
                </a:lnTo>
                <a:lnTo>
                  <a:pt x="901" y="907"/>
                </a:lnTo>
                <a:lnTo>
                  <a:pt x="877" y="914"/>
                </a:lnTo>
                <a:lnTo>
                  <a:pt x="854" y="922"/>
                </a:lnTo>
                <a:lnTo>
                  <a:pt x="830" y="927"/>
                </a:lnTo>
                <a:lnTo>
                  <a:pt x="781" y="934"/>
                </a:lnTo>
                <a:lnTo>
                  <a:pt x="734" y="940"/>
                </a:lnTo>
                <a:lnTo>
                  <a:pt x="687" y="942"/>
                </a:lnTo>
                <a:lnTo>
                  <a:pt x="643" y="942"/>
                </a:lnTo>
                <a:lnTo>
                  <a:pt x="570" y="938"/>
                </a:lnTo>
                <a:lnTo>
                  <a:pt x="523" y="936"/>
                </a:lnTo>
                <a:lnTo>
                  <a:pt x="505" y="936"/>
                </a:lnTo>
                <a:lnTo>
                  <a:pt x="485" y="942"/>
                </a:lnTo>
                <a:lnTo>
                  <a:pt x="465" y="949"/>
                </a:lnTo>
                <a:lnTo>
                  <a:pt x="441" y="960"/>
                </a:lnTo>
                <a:lnTo>
                  <a:pt x="400" y="982"/>
                </a:lnTo>
                <a:lnTo>
                  <a:pt x="365" y="1001"/>
                </a:lnTo>
                <a:lnTo>
                  <a:pt x="332" y="1023"/>
                </a:lnTo>
                <a:lnTo>
                  <a:pt x="302" y="1045"/>
                </a:lnTo>
                <a:lnTo>
                  <a:pt x="272" y="1067"/>
                </a:lnTo>
                <a:lnTo>
                  <a:pt x="247" y="1091"/>
                </a:lnTo>
                <a:lnTo>
                  <a:pt x="223" y="1091"/>
                </a:lnTo>
                <a:lnTo>
                  <a:pt x="203" y="1094"/>
                </a:lnTo>
                <a:lnTo>
                  <a:pt x="185" y="1101"/>
                </a:lnTo>
                <a:lnTo>
                  <a:pt x="169" y="1109"/>
                </a:lnTo>
                <a:lnTo>
                  <a:pt x="153" y="1118"/>
                </a:lnTo>
                <a:lnTo>
                  <a:pt x="136" y="1125"/>
                </a:lnTo>
                <a:lnTo>
                  <a:pt x="118" y="1131"/>
                </a:lnTo>
                <a:lnTo>
                  <a:pt x="98" y="1134"/>
                </a:lnTo>
                <a:lnTo>
                  <a:pt x="131" y="1109"/>
                </a:lnTo>
                <a:lnTo>
                  <a:pt x="165" y="1083"/>
                </a:lnTo>
                <a:lnTo>
                  <a:pt x="236" y="1032"/>
                </a:lnTo>
                <a:lnTo>
                  <a:pt x="271" y="1007"/>
                </a:lnTo>
                <a:lnTo>
                  <a:pt x="305" y="980"/>
                </a:lnTo>
                <a:lnTo>
                  <a:pt x="338" y="952"/>
                </a:lnTo>
                <a:lnTo>
                  <a:pt x="369" y="92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Freeform 155">
            <a:extLst>
              <a:ext uri="{FF2B5EF4-FFF2-40B4-BE49-F238E27FC236}">
                <a16:creationId xmlns:a16="http://schemas.microsoft.com/office/drawing/2014/main" id="{8F990F76-6081-4B1E-9613-222A160D7063}"/>
              </a:ext>
            </a:extLst>
          </p:cNvPr>
          <p:cNvSpPr>
            <a:spLocks/>
          </p:cNvSpPr>
          <p:nvPr/>
        </p:nvSpPr>
        <p:spPr bwMode="auto">
          <a:xfrm>
            <a:off x="5982395" y="2140656"/>
            <a:ext cx="2096169" cy="1072095"/>
          </a:xfrm>
          <a:custGeom>
            <a:avLst/>
            <a:gdLst>
              <a:gd name="T0" fmla="*/ 2147483647 w 1746"/>
              <a:gd name="T1" fmla="*/ 2147483647 h 893"/>
              <a:gd name="T2" fmla="*/ 2147483647 w 1746"/>
              <a:gd name="T3" fmla="*/ 2147483647 h 893"/>
              <a:gd name="T4" fmla="*/ 2147483647 w 1746"/>
              <a:gd name="T5" fmla="*/ 2147483647 h 893"/>
              <a:gd name="T6" fmla="*/ 2147483647 w 1746"/>
              <a:gd name="T7" fmla="*/ 2147483647 h 893"/>
              <a:gd name="T8" fmla="*/ 2147483647 w 1746"/>
              <a:gd name="T9" fmla="*/ 2147483647 h 893"/>
              <a:gd name="T10" fmla="*/ 2147483647 w 1746"/>
              <a:gd name="T11" fmla="*/ 2147483647 h 893"/>
              <a:gd name="T12" fmla="*/ 2147483647 w 1746"/>
              <a:gd name="T13" fmla="*/ 2147483647 h 893"/>
              <a:gd name="T14" fmla="*/ 2147483647 w 1746"/>
              <a:gd name="T15" fmla="*/ 2147483647 h 893"/>
              <a:gd name="T16" fmla="*/ 2147483647 w 1746"/>
              <a:gd name="T17" fmla="*/ 2147483647 h 893"/>
              <a:gd name="T18" fmla="*/ 2147483647 w 1746"/>
              <a:gd name="T19" fmla="*/ 2147483647 h 893"/>
              <a:gd name="T20" fmla="*/ 2147483647 w 1746"/>
              <a:gd name="T21" fmla="*/ 2147483647 h 893"/>
              <a:gd name="T22" fmla="*/ 2147483647 w 1746"/>
              <a:gd name="T23" fmla="*/ 2147483647 h 893"/>
              <a:gd name="T24" fmla="*/ 2147483647 w 1746"/>
              <a:gd name="T25" fmla="*/ 2147483647 h 893"/>
              <a:gd name="T26" fmla="*/ 2147483647 w 1746"/>
              <a:gd name="T27" fmla="*/ 2147483647 h 893"/>
              <a:gd name="T28" fmla="*/ 2147483647 w 1746"/>
              <a:gd name="T29" fmla="*/ 2147483647 h 893"/>
              <a:gd name="T30" fmla="*/ 2147483647 w 1746"/>
              <a:gd name="T31" fmla="*/ 2147483647 h 893"/>
              <a:gd name="T32" fmla="*/ 2147483647 w 1746"/>
              <a:gd name="T33" fmla="*/ 2147483647 h 893"/>
              <a:gd name="T34" fmla="*/ 2147483647 w 1746"/>
              <a:gd name="T35" fmla="*/ 2147483647 h 893"/>
              <a:gd name="T36" fmla="*/ 2147483647 w 1746"/>
              <a:gd name="T37" fmla="*/ 2147483647 h 893"/>
              <a:gd name="T38" fmla="*/ 2147483647 w 1746"/>
              <a:gd name="T39" fmla="*/ 2147483647 h 893"/>
              <a:gd name="T40" fmla="*/ 2147483647 w 1746"/>
              <a:gd name="T41" fmla="*/ 2147483647 h 893"/>
              <a:gd name="T42" fmla="*/ 2147483647 w 1746"/>
              <a:gd name="T43" fmla="*/ 2147483647 h 893"/>
              <a:gd name="T44" fmla="*/ 2147483647 w 1746"/>
              <a:gd name="T45" fmla="*/ 2147483647 h 893"/>
              <a:gd name="T46" fmla="*/ 2147483647 w 1746"/>
              <a:gd name="T47" fmla="*/ 2147483647 h 893"/>
              <a:gd name="T48" fmla="*/ 2147483647 w 1746"/>
              <a:gd name="T49" fmla="*/ 2147483647 h 893"/>
              <a:gd name="T50" fmla="*/ 2147483647 w 1746"/>
              <a:gd name="T51" fmla="*/ 2147483647 h 893"/>
              <a:gd name="T52" fmla="*/ 2147483647 w 1746"/>
              <a:gd name="T53" fmla="*/ 2147483647 h 893"/>
              <a:gd name="T54" fmla="*/ 2147483647 w 1746"/>
              <a:gd name="T55" fmla="*/ 2147483647 h 893"/>
              <a:gd name="T56" fmla="*/ 2147483647 w 1746"/>
              <a:gd name="T57" fmla="*/ 2147483647 h 893"/>
              <a:gd name="T58" fmla="*/ 2147483647 w 1746"/>
              <a:gd name="T59" fmla="*/ 2147483647 h 893"/>
              <a:gd name="T60" fmla="*/ 2147483647 w 1746"/>
              <a:gd name="T61" fmla="*/ 2147483647 h 893"/>
              <a:gd name="T62" fmla="*/ 2147483647 w 1746"/>
              <a:gd name="T63" fmla="*/ 2147483647 h 893"/>
              <a:gd name="T64" fmla="*/ 2147483647 w 1746"/>
              <a:gd name="T65" fmla="*/ 2147483647 h 893"/>
              <a:gd name="T66" fmla="*/ 2147483647 w 1746"/>
              <a:gd name="T67" fmla="*/ 2147483647 h 893"/>
              <a:gd name="T68" fmla="*/ 2147483647 w 1746"/>
              <a:gd name="T69" fmla="*/ 2147483647 h 893"/>
              <a:gd name="T70" fmla="*/ 2147483647 w 1746"/>
              <a:gd name="T71" fmla="*/ 2147483647 h 893"/>
              <a:gd name="T72" fmla="*/ 2147483647 w 1746"/>
              <a:gd name="T73" fmla="*/ 2147483647 h 893"/>
              <a:gd name="T74" fmla="*/ 2147483647 w 1746"/>
              <a:gd name="T75" fmla="*/ 2147483647 h 893"/>
              <a:gd name="T76" fmla="*/ 2147483647 w 1746"/>
              <a:gd name="T77" fmla="*/ 2147483647 h 893"/>
              <a:gd name="T78" fmla="*/ 2147483647 w 1746"/>
              <a:gd name="T79" fmla="*/ 2147483647 h 893"/>
              <a:gd name="T80" fmla="*/ 2147483647 w 1746"/>
              <a:gd name="T81" fmla="*/ 2147483647 h 893"/>
              <a:gd name="T82" fmla="*/ 2147483647 w 1746"/>
              <a:gd name="T83" fmla="*/ 2147483647 h 893"/>
              <a:gd name="T84" fmla="*/ 2147483647 w 1746"/>
              <a:gd name="T85" fmla="*/ 2147483647 h 893"/>
              <a:gd name="T86" fmla="*/ 2147483647 w 1746"/>
              <a:gd name="T87" fmla="*/ 2147483647 h 893"/>
              <a:gd name="T88" fmla="*/ 2147483647 w 1746"/>
              <a:gd name="T89" fmla="*/ 2147483647 h 893"/>
              <a:gd name="T90" fmla="*/ 2147483647 w 1746"/>
              <a:gd name="T91" fmla="*/ 2147483647 h 893"/>
              <a:gd name="T92" fmla="*/ 2147483647 w 1746"/>
              <a:gd name="T93" fmla="*/ 2147483647 h 893"/>
              <a:gd name="T94" fmla="*/ 2147483647 w 1746"/>
              <a:gd name="T95" fmla="*/ 2147483647 h 893"/>
              <a:gd name="T96" fmla="*/ 2147483647 w 1746"/>
              <a:gd name="T97" fmla="*/ 2147483647 h 893"/>
              <a:gd name="T98" fmla="*/ 2147483647 w 1746"/>
              <a:gd name="T99" fmla="*/ 2147483647 h 893"/>
              <a:gd name="T100" fmla="*/ 2147483647 w 1746"/>
              <a:gd name="T101" fmla="*/ 2147483647 h 893"/>
              <a:gd name="T102" fmla="*/ 2147483647 w 1746"/>
              <a:gd name="T103" fmla="*/ 2147483647 h 893"/>
              <a:gd name="T104" fmla="*/ 2147483647 w 1746"/>
              <a:gd name="T105" fmla="*/ 2147483647 h 893"/>
              <a:gd name="T106" fmla="*/ 2147483647 w 1746"/>
              <a:gd name="T107" fmla="*/ 2147483647 h 893"/>
              <a:gd name="T108" fmla="*/ 2147483647 w 1746"/>
              <a:gd name="T109" fmla="*/ 2147483647 h 893"/>
              <a:gd name="T110" fmla="*/ 2147483647 w 1746"/>
              <a:gd name="T111" fmla="*/ 2147483647 h 893"/>
              <a:gd name="T112" fmla="*/ 2147483647 w 1746"/>
              <a:gd name="T113" fmla="*/ 2147483647 h 893"/>
              <a:gd name="T114" fmla="*/ 2147483647 w 1746"/>
              <a:gd name="T115" fmla="*/ 2147483647 h 893"/>
              <a:gd name="T116" fmla="*/ 2147483647 w 1746"/>
              <a:gd name="T117" fmla="*/ 2147483647 h 893"/>
              <a:gd name="T118" fmla="*/ 2147483647 w 1746"/>
              <a:gd name="T119" fmla="*/ 2147483647 h 89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746"/>
              <a:gd name="T181" fmla="*/ 0 h 893"/>
              <a:gd name="T182" fmla="*/ 1746 w 1746"/>
              <a:gd name="T183" fmla="*/ 893 h 89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746" h="893">
                <a:moveTo>
                  <a:pt x="1446" y="398"/>
                </a:moveTo>
                <a:lnTo>
                  <a:pt x="1476" y="424"/>
                </a:lnTo>
                <a:lnTo>
                  <a:pt x="1510" y="447"/>
                </a:lnTo>
                <a:lnTo>
                  <a:pt x="1545" y="469"/>
                </a:lnTo>
                <a:lnTo>
                  <a:pt x="1585" y="488"/>
                </a:lnTo>
                <a:lnTo>
                  <a:pt x="1603" y="497"/>
                </a:lnTo>
                <a:lnTo>
                  <a:pt x="1624" y="505"/>
                </a:lnTo>
                <a:lnTo>
                  <a:pt x="1665" y="518"/>
                </a:lnTo>
                <a:lnTo>
                  <a:pt x="1707" y="533"/>
                </a:lnTo>
                <a:lnTo>
                  <a:pt x="1727" y="540"/>
                </a:lnTo>
                <a:lnTo>
                  <a:pt x="1746" y="552"/>
                </a:lnTo>
                <a:lnTo>
                  <a:pt x="1709" y="555"/>
                </a:lnTo>
                <a:lnTo>
                  <a:pt x="1673" y="554"/>
                </a:lnTo>
                <a:lnTo>
                  <a:pt x="1658" y="550"/>
                </a:lnTo>
                <a:lnTo>
                  <a:pt x="1633" y="542"/>
                </a:lnTo>
                <a:lnTo>
                  <a:pt x="1611" y="535"/>
                </a:lnTo>
                <a:lnTo>
                  <a:pt x="1596" y="531"/>
                </a:lnTo>
                <a:lnTo>
                  <a:pt x="1594" y="531"/>
                </a:lnTo>
                <a:lnTo>
                  <a:pt x="1596" y="533"/>
                </a:lnTo>
                <a:lnTo>
                  <a:pt x="1603" y="539"/>
                </a:lnTo>
                <a:lnTo>
                  <a:pt x="1613" y="544"/>
                </a:lnTo>
                <a:lnTo>
                  <a:pt x="1615" y="546"/>
                </a:lnTo>
                <a:lnTo>
                  <a:pt x="1613" y="546"/>
                </a:lnTo>
                <a:lnTo>
                  <a:pt x="1587" y="539"/>
                </a:lnTo>
                <a:lnTo>
                  <a:pt x="1560" y="529"/>
                </a:lnTo>
                <a:lnTo>
                  <a:pt x="1536" y="520"/>
                </a:lnTo>
                <a:lnTo>
                  <a:pt x="1513" y="508"/>
                </a:lnTo>
                <a:lnTo>
                  <a:pt x="1468" y="484"/>
                </a:lnTo>
                <a:lnTo>
                  <a:pt x="1429" y="456"/>
                </a:lnTo>
                <a:lnTo>
                  <a:pt x="1448" y="477"/>
                </a:lnTo>
                <a:lnTo>
                  <a:pt x="1466" y="495"/>
                </a:lnTo>
                <a:lnTo>
                  <a:pt x="1510" y="531"/>
                </a:lnTo>
                <a:lnTo>
                  <a:pt x="1530" y="550"/>
                </a:lnTo>
                <a:lnTo>
                  <a:pt x="1551" y="569"/>
                </a:lnTo>
                <a:lnTo>
                  <a:pt x="1570" y="589"/>
                </a:lnTo>
                <a:lnTo>
                  <a:pt x="1585" y="612"/>
                </a:lnTo>
                <a:lnTo>
                  <a:pt x="1566" y="608"/>
                </a:lnTo>
                <a:lnTo>
                  <a:pt x="1549" y="602"/>
                </a:lnTo>
                <a:lnTo>
                  <a:pt x="1517" y="587"/>
                </a:lnTo>
                <a:lnTo>
                  <a:pt x="1487" y="570"/>
                </a:lnTo>
                <a:lnTo>
                  <a:pt x="1461" y="550"/>
                </a:lnTo>
                <a:lnTo>
                  <a:pt x="1434" y="529"/>
                </a:lnTo>
                <a:lnTo>
                  <a:pt x="1412" y="505"/>
                </a:lnTo>
                <a:lnTo>
                  <a:pt x="1367" y="456"/>
                </a:lnTo>
                <a:lnTo>
                  <a:pt x="1380" y="478"/>
                </a:lnTo>
                <a:lnTo>
                  <a:pt x="1395" y="497"/>
                </a:lnTo>
                <a:lnTo>
                  <a:pt x="1412" y="516"/>
                </a:lnTo>
                <a:lnTo>
                  <a:pt x="1431" y="533"/>
                </a:lnTo>
                <a:lnTo>
                  <a:pt x="1448" y="552"/>
                </a:lnTo>
                <a:lnTo>
                  <a:pt x="1463" y="572"/>
                </a:lnTo>
                <a:lnTo>
                  <a:pt x="1476" y="593"/>
                </a:lnTo>
                <a:lnTo>
                  <a:pt x="1481" y="606"/>
                </a:lnTo>
                <a:lnTo>
                  <a:pt x="1487" y="619"/>
                </a:lnTo>
                <a:lnTo>
                  <a:pt x="1472" y="615"/>
                </a:lnTo>
                <a:lnTo>
                  <a:pt x="1459" y="610"/>
                </a:lnTo>
                <a:lnTo>
                  <a:pt x="1434" y="599"/>
                </a:lnTo>
                <a:lnTo>
                  <a:pt x="1414" y="584"/>
                </a:lnTo>
                <a:lnTo>
                  <a:pt x="1395" y="567"/>
                </a:lnTo>
                <a:lnTo>
                  <a:pt x="1378" y="548"/>
                </a:lnTo>
                <a:lnTo>
                  <a:pt x="1361" y="527"/>
                </a:lnTo>
                <a:lnTo>
                  <a:pt x="1333" y="482"/>
                </a:lnTo>
                <a:lnTo>
                  <a:pt x="1344" y="501"/>
                </a:lnTo>
                <a:lnTo>
                  <a:pt x="1356" y="525"/>
                </a:lnTo>
                <a:lnTo>
                  <a:pt x="1367" y="554"/>
                </a:lnTo>
                <a:lnTo>
                  <a:pt x="1371" y="570"/>
                </a:lnTo>
                <a:lnTo>
                  <a:pt x="1372" y="585"/>
                </a:lnTo>
                <a:lnTo>
                  <a:pt x="1369" y="582"/>
                </a:lnTo>
                <a:lnTo>
                  <a:pt x="1363" y="572"/>
                </a:lnTo>
                <a:lnTo>
                  <a:pt x="1356" y="563"/>
                </a:lnTo>
                <a:lnTo>
                  <a:pt x="1354" y="561"/>
                </a:lnTo>
                <a:lnTo>
                  <a:pt x="1357" y="570"/>
                </a:lnTo>
                <a:lnTo>
                  <a:pt x="1363" y="587"/>
                </a:lnTo>
                <a:lnTo>
                  <a:pt x="1369" y="602"/>
                </a:lnTo>
                <a:lnTo>
                  <a:pt x="1372" y="612"/>
                </a:lnTo>
                <a:lnTo>
                  <a:pt x="1369" y="627"/>
                </a:lnTo>
                <a:lnTo>
                  <a:pt x="1361" y="642"/>
                </a:lnTo>
                <a:lnTo>
                  <a:pt x="1352" y="653"/>
                </a:lnTo>
                <a:lnTo>
                  <a:pt x="1344" y="657"/>
                </a:lnTo>
                <a:lnTo>
                  <a:pt x="1337" y="662"/>
                </a:lnTo>
                <a:lnTo>
                  <a:pt x="1318" y="638"/>
                </a:lnTo>
                <a:lnTo>
                  <a:pt x="1305" y="617"/>
                </a:lnTo>
                <a:lnTo>
                  <a:pt x="1294" y="600"/>
                </a:lnTo>
                <a:lnTo>
                  <a:pt x="1286" y="584"/>
                </a:lnTo>
                <a:lnTo>
                  <a:pt x="1271" y="548"/>
                </a:lnTo>
                <a:lnTo>
                  <a:pt x="1260" y="525"/>
                </a:lnTo>
                <a:lnTo>
                  <a:pt x="1245" y="497"/>
                </a:lnTo>
                <a:lnTo>
                  <a:pt x="1252" y="516"/>
                </a:lnTo>
                <a:lnTo>
                  <a:pt x="1260" y="533"/>
                </a:lnTo>
                <a:lnTo>
                  <a:pt x="1271" y="561"/>
                </a:lnTo>
                <a:lnTo>
                  <a:pt x="1277" y="574"/>
                </a:lnTo>
                <a:lnTo>
                  <a:pt x="1280" y="589"/>
                </a:lnTo>
                <a:lnTo>
                  <a:pt x="1280" y="606"/>
                </a:lnTo>
                <a:lnTo>
                  <a:pt x="1279" y="627"/>
                </a:lnTo>
                <a:lnTo>
                  <a:pt x="1277" y="625"/>
                </a:lnTo>
                <a:lnTo>
                  <a:pt x="1273" y="617"/>
                </a:lnTo>
                <a:lnTo>
                  <a:pt x="1269" y="608"/>
                </a:lnTo>
                <a:lnTo>
                  <a:pt x="1267" y="606"/>
                </a:lnTo>
                <a:lnTo>
                  <a:pt x="1271" y="627"/>
                </a:lnTo>
                <a:lnTo>
                  <a:pt x="1273" y="647"/>
                </a:lnTo>
                <a:lnTo>
                  <a:pt x="1267" y="668"/>
                </a:lnTo>
                <a:lnTo>
                  <a:pt x="1258" y="692"/>
                </a:lnTo>
                <a:lnTo>
                  <a:pt x="1243" y="685"/>
                </a:lnTo>
                <a:lnTo>
                  <a:pt x="1232" y="675"/>
                </a:lnTo>
                <a:lnTo>
                  <a:pt x="1219" y="664"/>
                </a:lnTo>
                <a:lnTo>
                  <a:pt x="1209" y="653"/>
                </a:lnTo>
                <a:lnTo>
                  <a:pt x="1202" y="638"/>
                </a:lnTo>
                <a:lnTo>
                  <a:pt x="1194" y="623"/>
                </a:lnTo>
                <a:lnTo>
                  <a:pt x="1188" y="606"/>
                </a:lnTo>
                <a:lnTo>
                  <a:pt x="1183" y="589"/>
                </a:lnTo>
                <a:lnTo>
                  <a:pt x="1185" y="606"/>
                </a:lnTo>
                <a:lnTo>
                  <a:pt x="1185" y="623"/>
                </a:lnTo>
                <a:lnTo>
                  <a:pt x="1185" y="638"/>
                </a:lnTo>
                <a:lnTo>
                  <a:pt x="1181" y="655"/>
                </a:lnTo>
                <a:lnTo>
                  <a:pt x="1175" y="670"/>
                </a:lnTo>
                <a:lnTo>
                  <a:pt x="1170" y="681"/>
                </a:lnTo>
                <a:lnTo>
                  <a:pt x="1162" y="692"/>
                </a:lnTo>
                <a:lnTo>
                  <a:pt x="1155" y="702"/>
                </a:lnTo>
                <a:lnTo>
                  <a:pt x="1147" y="707"/>
                </a:lnTo>
                <a:lnTo>
                  <a:pt x="1140" y="711"/>
                </a:lnTo>
                <a:lnTo>
                  <a:pt x="1130" y="711"/>
                </a:lnTo>
                <a:lnTo>
                  <a:pt x="1123" y="707"/>
                </a:lnTo>
                <a:lnTo>
                  <a:pt x="1117" y="700"/>
                </a:lnTo>
                <a:lnTo>
                  <a:pt x="1112" y="687"/>
                </a:lnTo>
                <a:lnTo>
                  <a:pt x="1106" y="670"/>
                </a:lnTo>
                <a:lnTo>
                  <a:pt x="1104" y="647"/>
                </a:lnTo>
                <a:lnTo>
                  <a:pt x="1102" y="666"/>
                </a:lnTo>
                <a:lnTo>
                  <a:pt x="1098" y="683"/>
                </a:lnTo>
                <a:lnTo>
                  <a:pt x="1093" y="700"/>
                </a:lnTo>
                <a:lnTo>
                  <a:pt x="1085" y="715"/>
                </a:lnTo>
                <a:lnTo>
                  <a:pt x="1074" y="728"/>
                </a:lnTo>
                <a:lnTo>
                  <a:pt x="1063" y="739"/>
                </a:lnTo>
                <a:lnTo>
                  <a:pt x="1050" y="749"/>
                </a:lnTo>
                <a:lnTo>
                  <a:pt x="1035" y="756"/>
                </a:lnTo>
                <a:lnTo>
                  <a:pt x="1027" y="751"/>
                </a:lnTo>
                <a:lnTo>
                  <a:pt x="1020" y="743"/>
                </a:lnTo>
                <a:lnTo>
                  <a:pt x="1012" y="734"/>
                </a:lnTo>
                <a:lnTo>
                  <a:pt x="1008" y="724"/>
                </a:lnTo>
                <a:lnTo>
                  <a:pt x="1004" y="713"/>
                </a:lnTo>
                <a:lnTo>
                  <a:pt x="1001" y="700"/>
                </a:lnTo>
                <a:lnTo>
                  <a:pt x="995" y="674"/>
                </a:lnTo>
                <a:lnTo>
                  <a:pt x="993" y="647"/>
                </a:lnTo>
                <a:lnTo>
                  <a:pt x="991" y="617"/>
                </a:lnTo>
                <a:lnTo>
                  <a:pt x="989" y="589"/>
                </a:lnTo>
                <a:lnTo>
                  <a:pt x="986" y="561"/>
                </a:lnTo>
                <a:lnTo>
                  <a:pt x="988" y="604"/>
                </a:lnTo>
                <a:lnTo>
                  <a:pt x="988" y="649"/>
                </a:lnTo>
                <a:lnTo>
                  <a:pt x="986" y="672"/>
                </a:lnTo>
                <a:lnTo>
                  <a:pt x="982" y="694"/>
                </a:lnTo>
                <a:lnTo>
                  <a:pt x="978" y="715"/>
                </a:lnTo>
                <a:lnTo>
                  <a:pt x="973" y="734"/>
                </a:lnTo>
                <a:lnTo>
                  <a:pt x="971" y="736"/>
                </a:lnTo>
                <a:lnTo>
                  <a:pt x="969" y="732"/>
                </a:lnTo>
                <a:lnTo>
                  <a:pt x="963" y="722"/>
                </a:lnTo>
                <a:lnTo>
                  <a:pt x="959" y="704"/>
                </a:lnTo>
                <a:lnTo>
                  <a:pt x="958" y="715"/>
                </a:lnTo>
                <a:lnTo>
                  <a:pt x="956" y="736"/>
                </a:lnTo>
                <a:lnTo>
                  <a:pt x="954" y="756"/>
                </a:lnTo>
                <a:lnTo>
                  <a:pt x="952" y="767"/>
                </a:lnTo>
                <a:lnTo>
                  <a:pt x="946" y="773"/>
                </a:lnTo>
                <a:lnTo>
                  <a:pt x="937" y="777"/>
                </a:lnTo>
                <a:lnTo>
                  <a:pt x="929" y="779"/>
                </a:lnTo>
                <a:lnTo>
                  <a:pt x="920" y="779"/>
                </a:lnTo>
                <a:lnTo>
                  <a:pt x="909" y="777"/>
                </a:lnTo>
                <a:lnTo>
                  <a:pt x="897" y="773"/>
                </a:lnTo>
                <a:lnTo>
                  <a:pt x="884" y="766"/>
                </a:lnTo>
                <a:lnTo>
                  <a:pt x="871" y="756"/>
                </a:lnTo>
                <a:lnTo>
                  <a:pt x="867" y="719"/>
                </a:lnTo>
                <a:lnTo>
                  <a:pt x="866" y="698"/>
                </a:lnTo>
                <a:lnTo>
                  <a:pt x="864" y="677"/>
                </a:lnTo>
                <a:lnTo>
                  <a:pt x="849" y="719"/>
                </a:lnTo>
                <a:lnTo>
                  <a:pt x="841" y="739"/>
                </a:lnTo>
                <a:lnTo>
                  <a:pt x="830" y="758"/>
                </a:lnTo>
                <a:lnTo>
                  <a:pt x="824" y="766"/>
                </a:lnTo>
                <a:lnTo>
                  <a:pt x="817" y="771"/>
                </a:lnTo>
                <a:lnTo>
                  <a:pt x="809" y="777"/>
                </a:lnTo>
                <a:lnTo>
                  <a:pt x="802" y="781"/>
                </a:lnTo>
                <a:lnTo>
                  <a:pt x="792" y="784"/>
                </a:lnTo>
                <a:lnTo>
                  <a:pt x="781" y="784"/>
                </a:lnTo>
                <a:lnTo>
                  <a:pt x="768" y="781"/>
                </a:lnTo>
                <a:lnTo>
                  <a:pt x="755" y="777"/>
                </a:lnTo>
                <a:lnTo>
                  <a:pt x="747" y="764"/>
                </a:lnTo>
                <a:lnTo>
                  <a:pt x="744" y="747"/>
                </a:lnTo>
                <a:lnTo>
                  <a:pt x="740" y="730"/>
                </a:lnTo>
                <a:lnTo>
                  <a:pt x="740" y="707"/>
                </a:lnTo>
                <a:lnTo>
                  <a:pt x="730" y="728"/>
                </a:lnTo>
                <a:lnTo>
                  <a:pt x="725" y="737"/>
                </a:lnTo>
                <a:lnTo>
                  <a:pt x="719" y="747"/>
                </a:lnTo>
                <a:lnTo>
                  <a:pt x="712" y="752"/>
                </a:lnTo>
                <a:lnTo>
                  <a:pt x="702" y="758"/>
                </a:lnTo>
                <a:lnTo>
                  <a:pt x="691" y="762"/>
                </a:lnTo>
                <a:lnTo>
                  <a:pt x="678" y="762"/>
                </a:lnTo>
                <a:lnTo>
                  <a:pt x="672" y="747"/>
                </a:lnTo>
                <a:lnTo>
                  <a:pt x="674" y="734"/>
                </a:lnTo>
                <a:lnTo>
                  <a:pt x="682" y="711"/>
                </a:lnTo>
                <a:lnTo>
                  <a:pt x="689" y="687"/>
                </a:lnTo>
                <a:lnTo>
                  <a:pt x="693" y="674"/>
                </a:lnTo>
                <a:lnTo>
                  <a:pt x="687" y="679"/>
                </a:lnTo>
                <a:lnTo>
                  <a:pt x="680" y="698"/>
                </a:lnTo>
                <a:lnTo>
                  <a:pt x="670" y="715"/>
                </a:lnTo>
                <a:lnTo>
                  <a:pt x="667" y="721"/>
                </a:lnTo>
                <a:lnTo>
                  <a:pt x="667" y="705"/>
                </a:lnTo>
                <a:lnTo>
                  <a:pt x="667" y="687"/>
                </a:lnTo>
                <a:lnTo>
                  <a:pt x="665" y="689"/>
                </a:lnTo>
                <a:lnTo>
                  <a:pt x="661" y="692"/>
                </a:lnTo>
                <a:lnTo>
                  <a:pt x="650" y="700"/>
                </a:lnTo>
                <a:lnTo>
                  <a:pt x="642" y="705"/>
                </a:lnTo>
                <a:lnTo>
                  <a:pt x="635" y="709"/>
                </a:lnTo>
                <a:lnTo>
                  <a:pt x="627" y="709"/>
                </a:lnTo>
                <a:lnTo>
                  <a:pt x="618" y="709"/>
                </a:lnTo>
                <a:lnTo>
                  <a:pt x="610" y="685"/>
                </a:lnTo>
                <a:lnTo>
                  <a:pt x="610" y="672"/>
                </a:lnTo>
                <a:lnTo>
                  <a:pt x="610" y="668"/>
                </a:lnTo>
                <a:lnTo>
                  <a:pt x="614" y="664"/>
                </a:lnTo>
                <a:lnTo>
                  <a:pt x="513" y="707"/>
                </a:lnTo>
                <a:lnTo>
                  <a:pt x="430" y="741"/>
                </a:lnTo>
                <a:lnTo>
                  <a:pt x="394" y="758"/>
                </a:lnTo>
                <a:lnTo>
                  <a:pt x="360" y="773"/>
                </a:lnTo>
                <a:lnTo>
                  <a:pt x="330" y="790"/>
                </a:lnTo>
                <a:lnTo>
                  <a:pt x="300" y="809"/>
                </a:lnTo>
                <a:lnTo>
                  <a:pt x="299" y="809"/>
                </a:lnTo>
                <a:lnTo>
                  <a:pt x="299" y="807"/>
                </a:lnTo>
                <a:lnTo>
                  <a:pt x="297" y="803"/>
                </a:lnTo>
                <a:lnTo>
                  <a:pt x="297" y="797"/>
                </a:lnTo>
                <a:lnTo>
                  <a:pt x="295" y="796"/>
                </a:lnTo>
                <a:lnTo>
                  <a:pt x="293" y="797"/>
                </a:lnTo>
                <a:lnTo>
                  <a:pt x="248" y="835"/>
                </a:lnTo>
                <a:lnTo>
                  <a:pt x="235" y="846"/>
                </a:lnTo>
                <a:lnTo>
                  <a:pt x="223" y="863"/>
                </a:lnTo>
                <a:lnTo>
                  <a:pt x="212" y="878"/>
                </a:lnTo>
                <a:lnTo>
                  <a:pt x="199" y="893"/>
                </a:lnTo>
                <a:lnTo>
                  <a:pt x="201" y="871"/>
                </a:lnTo>
                <a:lnTo>
                  <a:pt x="207" y="850"/>
                </a:lnTo>
                <a:lnTo>
                  <a:pt x="212" y="835"/>
                </a:lnTo>
                <a:lnTo>
                  <a:pt x="220" y="822"/>
                </a:lnTo>
                <a:lnTo>
                  <a:pt x="235" y="803"/>
                </a:lnTo>
                <a:lnTo>
                  <a:pt x="238" y="797"/>
                </a:lnTo>
                <a:lnTo>
                  <a:pt x="240" y="794"/>
                </a:lnTo>
                <a:lnTo>
                  <a:pt x="199" y="807"/>
                </a:lnTo>
                <a:lnTo>
                  <a:pt x="160" y="818"/>
                </a:lnTo>
                <a:lnTo>
                  <a:pt x="163" y="816"/>
                </a:lnTo>
                <a:lnTo>
                  <a:pt x="178" y="809"/>
                </a:lnTo>
                <a:lnTo>
                  <a:pt x="193" y="801"/>
                </a:lnTo>
                <a:lnTo>
                  <a:pt x="197" y="799"/>
                </a:lnTo>
                <a:lnTo>
                  <a:pt x="197" y="797"/>
                </a:lnTo>
                <a:lnTo>
                  <a:pt x="171" y="807"/>
                </a:lnTo>
                <a:lnTo>
                  <a:pt x="145" y="816"/>
                </a:lnTo>
                <a:lnTo>
                  <a:pt x="120" y="818"/>
                </a:lnTo>
                <a:lnTo>
                  <a:pt x="96" y="820"/>
                </a:lnTo>
                <a:lnTo>
                  <a:pt x="54" y="822"/>
                </a:lnTo>
                <a:lnTo>
                  <a:pt x="0" y="820"/>
                </a:lnTo>
                <a:lnTo>
                  <a:pt x="86" y="799"/>
                </a:lnTo>
                <a:lnTo>
                  <a:pt x="113" y="792"/>
                </a:lnTo>
                <a:lnTo>
                  <a:pt x="135" y="784"/>
                </a:lnTo>
                <a:lnTo>
                  <a:pt x="203" y="758"/>
                </a:lnTo>
                <a:lnTo>
                  <a:pt x="197" y="760"/>
                </a:lnTo>
                <a:lnTo>
                  <a:pt x="178" y="764"/>
                </a:lnTo>
                <a:lnTo>
                  <a:pt x="161" y="767"/>
                </a:lnTo>
                <a:lnTo>
                  <a:pt x="158" y="767"/>
                </a:lnTo>
                <a:lnTo>
                  <a:pt x="214" y="741"/>
                </a:lnTo>
                <a:lnTo>
                  <a:pt x="248" y="724"/>
                </a:lnTo>
                <a:lnTo>
                  <a:pt x="284" y="705"/>
                </a:lnTo>
                <a:lnTo>
                  <a:pt x="317" y="685"/>
                </a:lnTo>
                <a:lnTo>
                  <a:pt x="353" y="662"/>
                </a:lnTo>
                <a:lnTo>
                  <a:pt x="383" y="638"/>
                </a:lnTo>
                <a:lnTo>
                  <a:pt x="411" y="614"/>
                </a:lnTo>
                <a:lnTo>
                  <a:pt x="451" y="572"/>
                </a:lnTo>
                <a:lnTo>
                  <a:pt x="486" y="533"/>
                </a:lnTo>
                <a:lnTo>
                  <a:pt x="516" y="497"/>
                </a:lnTo>
                <a:lnTo>
                  <a:pt x="544" y="462"/>
                </a:lnTo>
                <a:lnTo>
                  <a:pt x="593" y="400"/>
                </a:lnTo>
                <a:lnTo>
                  <a:pt x="638" y="341"/>
                </a:lnTo>
                <a:lnTo>
                  <a:pt x="661" y="313"/>
                </a:lnTo>
                <a:lnTo>
                  <a:pt x="683" y="287"/>
                </a:lnTo>
                <a:lnTo>
                  <a:pt x="708" y="261"/>
                </a:lnTo>
                <a:lnTo>
                  <a:pt x="732" y="235"/>
                </a:lnTo>
                <a:lnTo>
                  <a:pt x="762" y="208"/>
                </a:lnTo>
                <a:lnTo>
                  <a:pt x="794" y="184"/>
                </a:lnTo>
                <a:lnTo>
                  <a:pt x="830" y="158"/>
                </a:lnTo>
                <a:lnTo>
                  <a:pt x="871" y="131"/>
                </a:lnTo>
                <a:lnTo>
                  <a:pt x="890" y="120"/>
                </a:lnTo>
                <a:lnTo>
                  <a:pt x="911" y="111"/>
                </a:lnTo>
                <a:lnTo>
                  <a:pt x="931" y="105"/>
                </a:lnTo>
                <a:lnTo>
                  <a:pt x="952" y="99"/>
                </a:lnTo>
                <a:lnTo>
                  <a:pt x="991" y="90"/>
                </a:lnTo>
                <a:lnTo>
                  <a:pt x="1031" y="81"/>
                </a:lnTo>
                <a:lnTo>
                  <a:pt x="1036" y="77"/>
                </a:lnTo>
                <a:lnTo>
                  <a:pt x="1042" y="73"/>
                </a:lnTo>
                <a:lnTo>
                  <a:pt x="1057" y="69"/>
                </a:lnTo>
                <a:lnTo>
                  <a:pt x="1072" y="66"/>
                </a:lnTo>
                <a:lnTo>
                  <a:pt x="1066" y="64"/>
                </a:lnTo>
                <a:lnTo>
                  <a:pt x="1063" y="62"/>
                </a:lnTo>
                <a:lnTo>
                  <a:pt x="1061" y="60"/>
                </a:lnTo>
                <a:lnTo>
                  <a:pt x="1066" y="58"/>
                </a:lnTo>
                <a:lnTo>
                  <a:pt x="1076" y="56"/>
                </a:lnTo>
                <a:lnTo>
                  <a:pt x="1083" y="54"/>
                </a:lnTo>
                <a:lnTo>
                  <a:pt x="1091" y="53"/>
                </a:lnTo>
                <a:lnTo>
                  <a:pt x="1089" y="53"/>
                </a:lnTo>
                <a:lnTo>
                  <a:pt x="1083" y="53"/>
                </a:lnTo>
                <a:lnTo>
                  <a:pt x="1076" y="53"/>
                </a:lnTo>
                <a:lnTo>
                  <a:pt x="1074" y="53"/>
                </a:lnTo>
                <a:lnTo>
                  <a:pt x="1076" y="53"/>
                </a:lnTo>
                <a:lnTo>
                  <a:pt x="1098" y="36"/>
                </a:lnTo>
                <a:lnTo>
                  <a:pt x="1127" y="21"/>
                </a:lnTo>
                <a:lnTo>
                  <a:pt x="1142" y="13"/>
                </a:lnTo>
                <a:lnTo>
                  <a:pt x="1155" y="8"/>
                </a:lnTo>
                <a:lnTo>
                  <a:pt x="1170" y="4"/>
                </a:lnTo>
                <a:lnTo>
                  <a:pt x="1185" y="2"/>
                </a:lnTo>
                <a:lnTo>
                  <a:pt x="1202" y="0"/>
                </a:lnTo>
                <a:lnTo>
                  <a:pt x="1219" y="0"/>
                </a:lnTo>
                <a:lnTo>
                  <a:pt x="1235" y="2"/>
                </a:lnTo>
                <a:lnTo>
                  <a:pt x="1250" y="4"/>
                </a:lnTo>
                <a:lnTo>
                  <a:pt x="1265" y="8"/>
                </a:lnTo>
                <a:lnTo>
                  <a:pt x="1280" y="13"/>
                </a:lnTo>
                <a:lnTo>
                  <a:pt x="1294" y="19"/>
                </a:lnTo>
                <a:lnTo>
                  <a:pt x="1307" y="26"/>
                </a:lnTo>
                <a:lnTo>
                  <a:pt x="1320" y="36"/>
                </a:lnTo>
                <a:lnTo>
                  <a:pt x="1331" y="45"/>
                </a:lnTo>
                <a:lnTo>
                  <a:pt x="1341" y="56"/>
                </a:lnTo>
                <a:lnTo>
                  <a:pt x="1350" y="68"/>
                </a:lnTo>
                <a:lnTo>
                  <a:pt x="1359" y="83"/>
                </a:lnTo>
                <a:lnTo>
                  <a:pt x="1367" y="98"/>
                </a:lnTo>
                <a:lnTo>
                  <a:pt x="1372" y="113"/>
                </a:lnTo>
                <a:lnTo>
                  <a:pt x="1378" y="129"/>
                </a:lnTo>
                <a:lnTo>
                  <a:pt x="1397" y="141"/>
                </a:lnTo>
                <a:lnTo>
                  <a:pt x="1416" y="152"/>
                </a:lnTo>
                <a:lnTo>
                  <a:pt x="1425" y="159"/>
                </a:lnTo>
                <a:lnTo>
                  <a:pt x="1433" y="167"/>
                </a:lnTo>
                <a:lnTo>
                  <a:pt x="1438" y="174"/>
                </a:lnTo>
                <a:lnTo>
                  <a:pt x="1442" y="186"/>
                </a:lnTo>
                <a:lnTo>
                  <a:pt x="1429" y="180"/>
                </a:lnTo>
                <a:lnTo>
                  <a:pt x="1416" y="176"/>
                </a:lnTo>
                <a:lnTo>
                  <a:pt x="1404" y="176"/>
                </a:lnTo>
                <a:lnTo>
                  <a:pt x="1393" y="174"/>
                </a:lnTo>
                <a:lnTo>
                  <a:pt x="1382" y="176"/>
                </a:lnTo>
                <a:lnTo>
                  <a:pt x="1372" y="180"/>
                </a:lnTo>
                <a:lnTo>
                  <a:pt x="1354" y="188"/>
                </a:lnTo>
                <a:lnTo>
                  <a:pt x="1337" y="199"/>
                </a:lnTo>
                <a:lnTo>
                  <a:pt x="1320" y="210"/>
                </a:lnTo>
                <a:lnTo>
                  <a:pt x="1303" y="223"/>
                </a:lnTo>
                <a:lnTo>
                  <a:pt x="1286" y="233"/>
                </a:lnTo>
                <a:lnTo>
                  <a:pt x="1301" y="255"/>
                </a:lnTo>
                <a:lnTo>
                  <a:pt x="1318" y="274"/>
                </a:lnTo>
                <a:lnTo>
                  <a:pt x="1335" y="291"/>
                </a:lnTo>
                <a:lnTo>
                  <a:pt x="1356" y="308"/>
                </a:lnTo>
                <a:lnTo>
                  <a:pt x="1378" y="321"/>
                </a:lnTo>
                <a:lnTo>
                  <a:pt x="1401" y="334"/>
                </a:lnTo>
                <a:lnTo>
                  <a:pt x="1425" y="345"/>
                </a:lnTo>
                <a:lnTo>
                  <a:pt x="1449" y="355"/>
                </a:lnTo>
                <a:lnTo>
                  <a:pt x="1478" y="364"/>
                </a:lnTo>
                <a:lnTo>
                  <a:pt x="1506" y="372"/>
                </a:lnTo>
                <a:lnTo>
                  <a:pt x="1564" y="383"/>
                </a:lnTo>
                <a:lnTo>
                  <a:pt x="1624" y="392"/>
                </a:lnTo>
                <a:lnTo>
                  <a:pt x="1688" y="398"/>
                </a:lnTo>
                <a:lnTo>
                  <a:pt x="1679" y="407"/>
                </a:lnTo>
                <a:lnTo>
                  <a:pt x="1665" y="415"/>
                </a:lnTo>
                <a:lnTo>
                  <a:pt x="1652" y="420"/>
                </a:lnTo>
                <a:lnTo>
                  <a:pt x="1637" y="426"/>
                </a:lnTo>
                <a:lnTo>
                  <a:pt x="1622" y="428"/>
                </a:lnTo>
                <a:lnTo>
                  <a:pt x="1605" y="430"/>
                </a:lnTo>
                <a:lnTo>
                  <a:pt x="1572" y="428"/>
                </a:lnTo>
                <a:lnTo>
                  <a:pt x="1536" y="424"/>
                </a:lnTo>
                <a:lnTo>
                  <a:pt x="1502" y="417"/>
                </a:lnTo>
                <a:lnTo>
                  <a:pt x="1472" y="407"/>
                </a:lnTo>
                <a:lnTo>
                  <a:pt x="1446" y="3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29" name="Group 158">
            <a:extLst>
              <a:ext uri="{FF2B5EF4-FFF2-40B4-BE49-F238E27FC236}">
                <a16:creationId xmlns:a16="http://schemas.microsoft.com/office/drawing/2014/main" id="{E8B02590-3193-4DE1-ABC9-FE94BBA1AC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21212" y="1168591"/>
            <a:ext cx="1745606" cy="1679576"/>
            <a:chOff x="4104" y="48"/>
            <a:chExt cx="1454" cy="1399"/>
          </a:xfrm>
          <a:solidFill>
            <a:schemeClr val="accent3">
              <a:lumMod val="75000"/>
            </a:schemeClr>
          </a:solidFill>
        </p:grpSpPr>
        <p:sp>
          <p:nvSpPr>
            <p:cNvPr id="31" name="Freeform 159">
              <a:extLst>
                <a:ext uri="{FF2B5EF4-FFF2-40B4-BE49-F238E27FC236}">
                  <a16:creationId xmlns:a16="http://schemas.microsoft.com/office/drawing/2014/main" id="{144D15A8-D612-40BC-8985-FA1964D09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13"/>
              <a:ext cx="506" cy="788"/>
            </a:xfrm>
            <a:custGeom>
              <a:avLst/>
              <a:gdLst>
                <a:gd name="T0" fmla="*/ 437 w 506"/>
                <a:gd name="T1" fmla="*/ 660 h 788"/>
                <a:gd name="T2" fmla="*/ 336 w 506"/>
                <a:gd name="T3" fmla="*/ 702 h 788"/>
                <a:gd name="T4" fmla="*/ 106 w 506"/>
                <a:gd name="T5" fmla="*/ 773 h 788"/>
                <a:gd name="T6" fmla="*/ 26 w 506"/>
                <a:gd name="T7" fmla="*/ 788 h 788"/>
                <a:gd name="T8" fmla="*/ 11 w 506"/>
                <a:gd name="T9" fmla="*/ 784 h 788"/>
                <a:gd name="T10" fmla="*/ 24 w 506"/>
                <a:gd name="T11" fmla="*/ 761 h 788"/>
                <a:gd name="T12" fmla="*/ 11 w 506"/>
                <a:gd name="T13" fmla="*/ 761 h 788"/>
                <a:gd name="T14" fmla="*/ 0 w 506"/>
                <a:gd name="T15" fmla="*/ 759 h 788"/>
                <a:gd name="T16" fmla="*/ 20 w 506"/>
                <a:gd name="T17" fmla="*/ 653 h 788"/>
                <a:gd name="T18" fmla="*/ 64 w 506"/>
                <a:gd name="T19" fmla="*/ 506 h 788"/>
                <a:gd name="T20" fmla="*/ 95 w 506"/>
                <a:gd name="T21" fmla="*/ 443 h 788"/>
                <a:gd name="T22" fmla="*/ 87 w 506"/>
                <a:gd name="T23" fmla="*/ 434 h 788"/>
                <a:gd name="T24" fmla="*/ 95 w 506"/>
                <a:gd name="T25" fmla="*/ 418 h 788"/>
                <a:gd name="T26" fmla="*/ 112 w 506"/>
                <a:gd name="T27" fmla="*/ 380 h 788"/>
                <a:gd name="T28" fmla="*/ 135 w 506"/>
                <a:gd name="T29" fmla="*/ 354 h 788"/>
                <a:gd name="T30" fmla="*/ 131 w 506"/>
                <a:gd name="T31" fmla="*/ 335 h 788"/>
                <a:gd name="T32" fmla="*/ 150 w 506"/>
                <a:gd name="T33" fmla="*/ 318 h 788"/>
                <a:gd name="T34" fmla="*/ 152 w 506"/>
                <a:gd name="T35" fmla="*/ 300 h 788"/>
                <a:gd name="T36" fmla="*/ 175 w 506"/>
                <a:gd name="T37" fmla="*/ 236 h 788"/>
                <a:gd name="T38" fmla="*/ 203 w 506"/>
                <a:gd name="T39" fmla="*/ 226 h 788"/>
                <a:gd name="T40" fmla="*/ 209 w 506"/>
                <a:gd name="T41" fmla="*/ 211 h 788"/>
                <a:gd name="T42" fmla="*/ 199 w 506"/>
                <a:gd name="T43" fmla="*/ 173 h 788"/>
                <a:gd name="T44" fmla="*/ 215 w 506"/>
                <a:gd name="T45" fmla="*/ 148 h 788"/>
                <a:gd name="T46" fmla="*/ 251 w 506"/>
                <a:gd name="T47" fmla="*/ 182 h 788"/>
                <a:gd name="T48" fmla="*/ 260 w 506"/>
                <a:gd name="T49" fmla="*/ 186 h 788"/>
                <a:gd name="T50" fmla="*/ 247 w 506"/>
                <a:gd name="T51" fmla="*/ 162 h 788"/>
                <a:gd name="T52" fmla="*/ 276 w 506"/>
                <a:gd name="T53" fmla="*/ 179 h 788"/>
                <a:gd name="T54" fmla="*/ 291 w 506"/>
                <a:gd name="T55" fmla="*/ 158 h 788"/>
                <a:gd name="T56" fmla="*/ 287 w 506"/>
                <a:gd name="T57" fmla="*/ 106 h 788"/>
                <a:gd name="T58" fmla="*/ 314 w 506"/>
                <a:gd name="T59" fmla="*/ 83 h 788"/>
                <a:gd name="T60" fmla="*/ 342 w 506"/>
                <a:gd name="T61" fmla="*/ 131 h 788"/>
                <a:gd name="T62" fmla="*/ 361 w 506"/>
                <a:gd name="T63" fmla="*/ 127 h 788"/>
                <a:gd name="T64" fmla="*/ 363 w 506"/>
                <a:gd name="T65" fmla="*/ 59 h 788"/>
                <a:gd name="T66" fmla="*/ 371 w 506"/>
                <a:gd name="T67" fmla="*/ 72 h 788"/>
                <a:gd name="T68" fmla="*/ 382 w 506"/>
                <a:gd name="T69" fmla="*/ 87 h 788"/>
                <a:gd name="T70" fmla="*/ 380 w 506"/>
                <a:gd name="T71" fmla="*/ 45 h 788"/>
                <a:gd name="T72" fmla="*/ 407 w 506"/>
                <a:gd name="T73" fmla="*/ 0 h 788"/>
                <a:gd name="T74" fmla="*/ 413 w 506"/>
                <a:gd name="T75" fmla="*/ 97 h 788"/>
                <a:gd name="T76" fmla="*/ 424 w 506"/>
                <a:gd name="T77" fmla="*/ 169 h 788"/>
                <a:gd name="T78" fmla="*/ 445 w 506"/>
                <a:gd name="T79" fmla="*/ 154 h 788"/>
                <a:gd name="T80" fmla="*/ 472 w 506"/>
                <a:gd name="T81" fmla="*/ 72 h 788"/>
                <a:gd name="T82" fmla="*/ 498 w 506"/>
                <a:gd name="T83" fmla="*/ 57 h 788"/>
                <a:gd name="T84" fmla="*/ 472 w 506"/>
                <a:gd name="T85" fmla="*/ 194 h 788"/>
                <a:gd name="T86" fmla="*/ 470 w 506"/>
                <a:gd name="T87" fmla="*/ 291 h 788"/>
                <a:gd name="T88" fmla="*/ 502 w 506"/>
                <a:gd name="T89" fmla="*/ 261 h 788"/>
                <a:gd name="T90" fmla="*/ 502 w 506"/>
                <a:gd name="T91" fmla="*/ 297 h 788"/>
                <a:gd name="T92" fmla="*/ 489 w 506"/>
                <a:gd name="T93" fmla="*/ 352 h 788"/>
                <a:gd name="T94" fmla="*/ 489 w 506"/>
                <a:gd name="T95" fmla="*/ 369 h 788"/>
                <a:gd name="T96" fmla="*/ 492 w 506"/>
                <a:gd name="T97" fmla="*/ 398 h 788"/>
                <a:gd name="T98" fmla="*/ 458 w 506"/>
                <a:gd name="T99" fmla="*/ 546 h 788"/>
                <a:gd name="T100" fmla="*/ 441 w 506"/>
                <a:gd name="T101" fmla="*/ 653 h 7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6"/>
                <a:gd name="T154" fmla="*/ 0 h 788"/>
                <a:gd name="T155" fmla="*/ 506 w 506"/>
                <a:gd name="T156" fmla="*/ 788 h 78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6" h="788">
                  <a:moveTo>
                    <a:pt x="441" y="653"/>
                  </a:moveTo>
                  <a:lnTo>
                    <a:pt x="443" y="655"/>
                  </a:lnTo>
                  <a:lnTo>
                    <a:pt x="437" y="660"/>
                  </a:lnTo>
                  <a:lnTo>
                    <a:pt x="422" y="668"/>
                  </a:lnTo>
                  <a:lnTo>
                    <a:pt x="399" y="677"/>
                  </a:lnTo>
                  <a:lnTo>
                    <a:pt x="336" y="702"/>
                  </a:lnTo>
                  <a:lnTo>
                    <a:pt x="260" y="727"/>
                  </a:lnTo>
                  <a:lnTo>
                    <a:pt x="180" y="752"/>
                  </a:lnTo>
                  <a:lnTo>
                    <a:pt x="106" y="773"/>
                  </a:lnTo>
                  <a:lnTo>
                    <a:pt x="74" y="780"/>
                  </a:lnTo>
                  <a:lnTo>
                    <a:pt x="47" y="786"/>
                  </a:lnTo>
                  <a:lnTo>
                    <a:pt x="26" y="788"/>
                  </a:lnTo>
                  <a:lnTo>
                    <a:pt x="19" y="786"/>
                  </a:lnTo>
                  <a:lnTo>
                    <a:pt x="13" y="786"/>
                  </a:lnTo>
                  <a:lnTo>
                    <a:pt x="11" y="784"/>
                  </a:lnTo>
                  <a:lnTo>
                    <a:pt x="11" y="780"/>
                  </a:lnTo>
                  <a:lnTo>
                    <a:pt x="15" y="774"/>
                  </a:lnTo>
                  <a:lnTo>
                    <a:pt x="24" y="761"/>
                  </a:lnTo>
                  <a:lnTo>
                    <a:pt x="22" y="759"/>
                  </a:lnTo>
                  <a:lnTo>
                    <a:pt x="19" y="759"/>
                  </a:lnTo>
                  <a:lnTo>
                    <a:pt x="11" y="761"/>
                  </a:lnTo>
                  <a:lnTo>
                    <a:pt x="5" y="763"/>
                  </a:lnTo>
                  <a:lnTo>
                    <a:pt x="1" y="761"/>
                  </a:lnTo>
                  <a:lnTo>
                    <a:pt x="0" y="759"/>
                  </a:lnTo>
                  <a:lnTo>
                    <a:pt x="3" y="725"/>
                  </a:lnTo>
                  <a:lnTo>
                    <a:pt x="11" y="689"/>
                  </a:lnTo>
                  <a:lnTo>
                    <a:pt x="20" y="653"/>
                  </a:lnTo>
                  <a:lnTo>
                    <a:pt x="32" y="616"/>
                  </a:lnTo>
                  <a:lnTo>
                    <a:pt x="55" y="542"/>
                  </a:lnTo>
                  <a:lnTo>
                    <a:pt x="64" y="506"/>
                  </a:lnTo>
                  <a:lnTo>
                    <a:pt x="72" y="470"/>
                  </a:lnTo>
                  <a:lnTo>
                    <a:pt x="93" y="445"/>
                  </a:lnTo>
                  <a:lnTo>
                    <a:pt x="95" y="443"/>
                  </a:lnTo>
                  <a:lnTo>
                    <a:pt x="93" y="441"/>
                  </a:lnTo>
                  <a:lnTo>
                    <a:pt x="91" y="438"/>
                  </a:lnTo>
                  <a:lnTo>
                    <a:pt x="87" y="434"/>
                  </a:lnTo>
                  <a:lnTo>
                    <a:pt x="85" y="432"/>
                  </a:lnTo>
                  <a:lnTo>
                    <a:pt x="87" y="430"/>
                  </a:lnTo>
                  <a:lnTo>
                    <a:pt x="95" y="418"/>
                  </a:lnTo>
                  <a:lnTo>
                    <a:pt x="102" y="409"/>
                  </a:lnTo>
                  <a:lnTo>
                    <a:pt x="108" y="390"/>
                  </a:lnTo>
                  <a:lnTo>
                    <a:pt x="112" y="380"/>
                  </a:lnTo>
                  <a:lnTo>
                    <a:pt x="116" y="373"/>
                  </a:lnTo>
                  <a:lnTo>
                    <a:pt x="123" y="363"/>
                  </a:lnTo>
                  <a:lnTo>
                    <a:pt x="135" y="354"/>
                  </a:lnTo>
                  <a:lnTo>
                    <a:pt x="137" y="348"/>
                  </a:lnTo>
                  <a:lnTo>
                    <a:pt x="135" y="344"/>
                  </a:lnTo>
                  <a:lnTo>
                    <a:pt x="131" y="335"/>
                  </a:lnTo>
                  <a:lnTo>
                    <a:pt x="142" y="321"/>
                  </a:lnTo>
                  <a:lnTo>
                    <a:pt x="148" y="318"/>
                  </a:lnTo>
                  <a:lnTo>
                    <a:pt x="150" y="318"/>
                  </a:lnTo>
                  <a:lnTo>
                    <a:pt x="152" y="318"/>
                  </a:lnTo>
                  <a:lnTo>
                    <a:pt x="150" y="310"/>
                  </a:lnTo>
                  <a:lnTo>
                    <a:pt x="152" y="300"/>
                  </a:lnTo>
                  <a:lnTo>
                    <a:pt x="154" y="289"/>
                  </a:lnTo>
                  <a:lnTo>
                    <a:pt x="158" y="280"/>
                  </a:lnTo>
                  <a:lnTo>
                    <a:pt x="175" y="236"/>
                  </a:lnTo>
                  <a:lnTo>
                    <a:pt x="186" y="228"/>
                  </a:lnTo>
                  <a:lnTo>
                    <a:pt x="196" y="226"/>
                  </a:lnTo>
                  <a:lnTo>
                    <a:pt x="203" y="226"/>
                  </a:lnTo>
                  <a:lnTo>
                    <a:pt x="213" y="230"/>
                  </a:lnTo>
                  <a:lnTo>
                    <a:pt x="213" y="221"/>
                  </a:lnTo>
                  <a:lnTo>
                    <a:pt x="209" y="211"/>
                  </a:lnTo>
                  <a:lnTo>
                    <a:pt x="203" y="192"/>
                  </a:lnTo>
                  <a:lnTo>
                    <a:pt x="199" y="182"/>
                  </a:lnTo>
                  <a:lnTo>
                    <a:pt x="199" y="173"/>
                  </a:lnTo>
                  <a:lnTo>
                    <a:pt x="203" y="160"/>
                  </a:lnTo>
                  <a:lnTo>
                    <a:pt x="211" y="146"/>
                  </a:lnTo>
                  <a:lnTo>
                    <a:pt x="215" y="148"/>
                  </a:lnTo>
                  <a:lnTo>
                    <a:pt x="220" y="154"/>
                  </a:lnTo>
                  <a:lnTo>
                    <a:pt x="236" y="167"/>
                  </a:lnTo>
                  <a:lnTo>
                    <a:pt x="251" y="182"/>
                  </a:lnTo>
                  <a:lnTo>
                    <a:pt x="260" y="192"/>
                  </a:lnTo>
                  <a:lnTo>
                    <a:pt x="260" y="190"/>
                  </a:lnTo>
                  <a:lnTo>
                    <a:pt x="260" y="186"/>
                  </a:lnTo>
                  <a:lnTo>
                    <a:pt x="255" y="177"/>
                  </a:lnTo>
                  <a:lnTo>
                    <a:pt x="249" y="165"/>
                  </a:lnTo>
                  <a:lnTo>
                    <a:pt x="247" y="162"/>
                  </a:lnTo>
                  <a:lnTo>
                    <a:pt x="249" y="162"/>
                  </a:lnTo>
                  <a:lnTo>
                    <a:pt x="262" y="171"/>
                  </a:lnTo>
                  <a:lnTo>
                    <a:pt x="276" y="179"/>
                  </a:lnTo>
                  <a:lnTo>
                    <a:pt x="289" y="182"/>
                  </a:lnTo>
                  <a:lnTo>
                    <a:pt x="291" y="169"/>
                  </a:lnTo>
                  <a:lnTo>
                    <a:pt x="291" y="158"/>
                  </a:lnTo>
                  <a:lnTo>
                    <a:pt x="285" y="133"/>
                  </a:lnTo>
                  <a:lnTo>
                    <a:pt x="285" y="122"/>
                  </a:lnTo>
                  <a:lnTo>
                    <a:pt x="287" y="106"/>
                  </a:lnTo>
                  <a:lnTo>
                    <a:pt x="295" y="91"/>
                  </a:lnTo>
                  <a:lnTo>
                    <a:pt x="306" y="74"/>
                  </a:lnTo>
                  <a:lnTo>
                    <a:pt x="314" y="83"/>
                  </a:lnTo>
                  <a:lnTo>
                    <a:pt x="319" y="93"/>
                  </a:lnTo>
                  <a:lnTo>
                    <a:pt x="329" y="112"/>
                  </a:lnTo>
                  <a:lnTo>
                    <a:pt x="342" y="131"/>
                  </a:lnTo>
                  <a:lnTo>
                    <a:pt x="350" y="139"/>
                  </a:lnTo>
                  <a:lnTo>
                    <a:pt x="359" y="148"/>
                  </a:lnTo>
                  <a:lnTo>
                    <a:pt x="361" y="127"/>
                  </a:lnTo>
                  <a:lnTo>
                    <a:pt x="361" y="103"/>
                  </a:lnTo>
                  <a:lnTo>
                    <a:pt x="361" y="80"/>
                  </a:lnTo>
                  <a:lnTo>
                    <a:pt x="363" y="59"/>
                  </a:lnTo>
                  <a:lnTo>
                    <a:pt x="365" y="59"/>
                  </a:lnTo>
                  <a:lnTo>
                    <a:pt x="367" y="61"/>
                  </a:lnTo>
                  <a:lnTo>
                    <a:pt x="371" y="72"/>
                  </a:lnTo>
                  <a:lnTo>
                    <a:pt x="378" y="85"/>
                  </a:lnTo>
                  <a:lnTo>
                    <a:pt x="380" y="87"/>
                  </a:lnTo>
                  <a:lnTo>
                    <a:pt x="382" y="87"/>
                  </a:lnTo>
                  <a:lnTo>
                    <a:pt x="382" y="78"/>
                  </a:lnTo>
                  <a:lnTo>
                    <a:pt x="380" y="61"/>
                  </a:lnTo>
                  <a:lnTo>
                    <a:pt x="380" y="45"/>
                  </a:lnTo>
                  <a:lnTo>
                    <a:pt x="382" y="36"/>
                  </a:lnTo>
                  <a:lnTo>
                    <a:pt x="392" y="17"/>
                  </a:lnTo>
                  <a:lnTo>
                    <a:pt x="407" y="0"/>
                  </a:lnTo>
                  <a:lnTo>
                    <a:pt x="409" y="23"/>
                  </a:lnTo>
                  <a:lnTo>
                    <a:pt x="411" y="47"/>
                  </a:lnTo>
                  <a:lnTo>
                    <a:pt x="413" y="97"/>
                  </a:lnTo>
                  <a:lnTo>
                    <a:pt x="414" y="122"/>
                  </a:lnTo>
                  <a:lnTo>
                    <a:pt x="418" y="146"/>
                  </a:lnTo>
                  <a:lnTo>
                    <a:pt x="424" y="169"/>
                  </a:lnTo>
                  <a:lnTo>
                    <a:pt x="432" y="190"/>
                  </a:lnTo>
                  <a:lnTo>
                    <a:pt x="439" y="173"/>
                  </a:lnTo>
                  <a:lnTo>
                    <a:pt x="445" y="154"/>
                  </a:lnTo>
                  <a:lnTo>
                    <a:pt x="454" y="116"/>
                  </a:lnTo>
                  <a:lnTo>
                    <a:pt x="462" y="93"/>
                  </a:lnTo>
                  <a:lnTo>
                    <a:pt x="472" y="72"/>
                  </a:lnTo>
                  <a:lnTo>
                    <a:pt x="487" y="47"/>
                  </a:lnTo>
                  <a:lnTo>
                    <a:pt x="506" y="23"/>
                  </a:lnTo>
                  <a:lnTo>
                    <a:pt x="498" y="57"/>
                  </a:lnTo>
                  <a:lnTo>
                    <a:pt x="492" y="91"/>
                  </a:lnTo>
                  <a:lnTo>
                    <a:pt x="477" y="162"/>
                  </a:lnTo>
                  <a:lnTo>
                    <a:pt x="472" y="194"/>
                  </a:lnTo>
                  <a:lnTo>
                    <a:pt x="470" y="228"/>
                  </a:lnTo>
                  <a:lnTo>
                    <a:pt x="468" y="261"/>
                  </a:lnTo>
                  <a:lnTo>
                    <a:pt x="470" y="291"/>
                  </a:lnTo>
                  <a:lnTo>
                    <a:pt x="483" y="276"/>
                  </a:lnTo>
                  <a:lnTo>
                    <a:pt x="494" y="266"/>
                  </a:lnTo>
                  <a:lnTo>
                    <a:pt x="502" y="261"/>
                  </a:lnTo>
                  <a:lnTo>
                    <a:pt x="506" y="272"/>
                  </a:lnTo>
                  <a:lnTo>
                    <a:pt x="504" y="283"/>
                  </a:lnTo>
                  <a:lnTo>
                    <a:pt x="502" y="297"/>
                  </a:lnTo>
                  <a:lnTo>
                    <a:pt x="498" y="310"/>
                  </a:lnTo>
                  <a:lnTo>
                    <a:pt x="491" y="339"/>
                  </a:lnTo>
                  <a:lnTo>
                    <a:pt x="489" y="352"/>
                  </a:lnTo>
                  <a:lnTo>
                    <a:pt x="487" y="365"/>
                  </a:lnTo>
                  <a:lnTo>
                    <a:pt x="487" y="369"/>
                  </a:lnTo>
                  <a:lnTo>
                    <a:pt x="489" y="369"/>
                  </a:lnTo>
                  <a:lnTo>
                    <a:pt x="492" y="367"/>
                  </a:lnTo>
                  <a:lnTo>
                    <a:pt x="496" y="365"/>
                  </a:lnTo>
                  <a:lnTo>
                    <a:pt x="492" y="398"/>
                  </a:lnTo>
                  <a:lnTo>
                    <a:pt x="485" y="432"/>
                  </a:lnTo>
                  <a:lnTo>
                    <a:pt x="466" y="508"/>
                  </a:lnTo>
                  <a:lnTo>
                    <a:pt x="458" y="546"/>
                  </a:lnTo>
                  <a:lnTo>
                    <a:pt x="449" y="584"/>
                  </a:lnTo>
                  <a:lnTo>
                    <a:pt x="443" y="620"/>
                  </a:lnTo>
                  <a:lnTo>
                    <a:pt x="441" y="6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400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Freeform 160">
              <a:extLst>
                <a:ext uri="{FF2B5EF4-FFF2-40B4-BE49-F238E27FC236}">
                  <a16:creationId xmlns:a16="http://schemas.microsoft.com/office/drawing/2014/main" id="{B3945BD4-FC6B-439B-BF93-C00138CA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" y="48"/>
              <a:ext cx="1454" cy="1399"/>
            </a:xfrm>
            <a:custGeom>
              <a:avLst/>
              <a:gdLst>
                <a:gd name="T0" fmla="*/ 276 w 1454"/>
                <a:gd name="T1" fmla="*/ 588 h 1399"/>
                <a:gd name="T2" fmla="*/ 261 w 1454"/>
                <a:gd name="T3" fmla="*/ 550 h 1399"/>
                <a:gd name="T4" fmla="*/ 253 w 1454"/>
                <a:gd name="T5" fmla="*/ 491 h 1399"/>
                <a:gd name="T6" fmla="*/ 238 w 1454"/>
                <a:gd name="T7" fmla="*/ 455 h 1399"/>
                <a:gd name="T8" fmla="*/ 257 w 1454"/>
                <a:gd name="T9" fmla="*/ 430 h 1399"/>
                <a:gd name="T10" fmla="*/ 215 w 1454"/>
                <a:gd name="T11" fmla="*/ 327 h 1399"/>
                <a:gd name="T12" fmla="*/ 274 w 1454"/>
                <a:gd name="T13" fmla="*/ 314 h 1399"/>
                <a:gd name="T14" fmla="*/ 192 w 1454"/>
                <a:gd name="T15" fmla="*/ 238 h 1399"/>
                <a:gd name="T16" fmla="*/ 272 w 1454"/>
                <a:gd name="T17" fmla="*/ 227 h 1399"/>
                <a:gd name="T18" fmla="*/ 335 w 1454"/>
                <a:gd name="T19" fmla="*/ 213 h 1399"/>
                <a:gd name="T20" fmla="*/ 324 w 1454"/>
                <a:gd name="T21" fmla="*/ 185 h 1399"/>
                <a:gd name="T22" fmla="*/ 276 w 1454"/>
                <a:gd name="T23" fmla="*/ 122 h 1399"/>
                <a:gd name="T24" fmla="*/ 394 w 1454"/>
                <a:gd name="T25" fmla="*/ 169 h 1399"/>
                <a:gd name="T26" fmla="*/ 384 w 1454"/>
                <a:gd name="T27" fmla="*/ 105 h 1399"/>
                <a:gd name="T28" fmla="*/ 369 w 1454"/>
                <a:gd name="T29" fmla="*/ 15 h 1399"/>
                <a:gd name="T30" fmla="*/ 520 w 1454"/>
                <a:gd name="T31" fmla="*/ 158 h 1399"/>
                <a:gd name="T32" fmla="*/ 554 w 1454"/>
                <a:gd name="T33" fmla="*/ 177 h 1399"/>
                <a:gd name="T34" fmla="*/ 594 w 1454"/>
                <a:gd name="T35" fmla="*/ 217 h 1399"/>
                <a:gd name="T36" fmla="*/ 569 w 1454"/>
                <a:gd name="T37" fmla="*/ 126 h 1399"/>
                <a:gd name="T38" fmla="*/ 573 w 1454"/>
                <a:gd name="T39" fmla="*/ 112 h 1399"/>
                <a:gd name="T40" fmla="*/ 565 w 1454"/>
                <a:gd name="T41" fmla="*/ 11 h 1399"/>
                <a:gd name="T42" fmla="*/ 733 w 1454"/>
                <a:gd name="T43" fmla="*/ 305 h 1399"/>
                <a:gd name="T44" fmla="*/ 788 w 1454"/>
                <a:gd name="T45" fmla="*/ 303 h 1399"/>
                <a:gd name="T46" fmla="*/ 849 w 1454"/>
                <a:gd name="T47" fmla="*/ 394 h 1399"/>
                <a:gd name="T48" fmla="*/ 877 w 1454"/>
                <a:gd name="T49" fmla="*/ 428 h 1399"/>
                <a:gd name="T50" fmla="*/ 959 w 1454"/>
                <a:gd name="T51" fmla="*/ 590 h 1399"/>
                <a:gd name="T52" fmla="*/ 1043 w 1454"/>
                <a:gd name="T53" fmla="*/ 760 h 1399"/>
                <a:gd name="T54" fmla="*/ 1201 w 1454"/>
                <a:gd name="T55" fmla="*/ 704 h 1399"/>
                <a:gd name="T56" fmla="*/ 1313 w 1454"/>
                <a:gd name="T57" fmla="*/ 716 h 1399"/>
                <a:gd name="T58" fmla="*/ 1405 w 1454"/>
                <a:gd name="T59" fmla="*/ 836 h 1399"/>
                <a:gd name="T60" fmla="*/ 1448 w 1454"/>
                <a:gd name="T61" fmla="*/ 914 h 1399"/>
                <a:gd name="T62" fmla="*/ 1325 w 1454"/>
                <a:gd name="T63" fmla="*/ 959 h 1399"/>
                <a:gd name="T64" fmla="*/ 1311 w 1454"/>
                <a:gd name="T65" fmla="*/ 963 h 1399"/>
                <a:gd name="T66" fmla="*/ 1250 w 1454"/>
                <a:gd name="T67" fmla="*/ 1102 h 1399"/>
                <a:gd name="T68" fmla="*/ 1091 w 1454"/>
                <a:gd name="T69" fmla="*/ 1209 h 1399"/>
                <a:gd name="T70" fmla="*/ 856 w 1454"/>
                <a:gd name="T71" fmla="*/ 1249 h 1399"/>
                <a:gd name="T72" fmla="*/ 598 w 1454"/>
                <a:gd name="T73" fmla="*/ 1220 h 1399"/>
                <a:gd name="T74" fmla="*/ 413 w 1454"/>
                <a:gd name="T75" fmla="*/ 1285 h 1399"/>
                <a:gd name="T76" fmla="*/ 335 w 1454"/>
                <a:gd name="T77" fmla="*/ 1315 h 1399"/>
                <a:gd name="T78" fmla="*/ 295 w 1454"/>
                <a:gd name="T79" fmla="*/ 1346 h 1399"/>
                <a:gd name="T80" fmla="*/ 234 w 1454"/>
                <a:gd name="T81" fmla="*/ 1372 h 1399"/>
                <a:gd name="T82" fmla="*/ 285 w 1454"/>
                <a:gd name="T83" fmla="*/ 1281 h 1399"/>
                <a:gd name="T84" fmla="*/ 156 w 1454"/>
                <a:gd name="T85" fmla="*/ 1302 h 1399"/>
                <a:gd name="T86" fmla="*/ 135 w 1454"/>
                <a:gd name="T87" fmla="*/ 1302 h 1399"/>
                <a:gd name="T88" fmla="*/ 78 w 1454"/>
                <a:gd name="T89" fmla="*/ 1312 h 1399"/>
                <a:gd name="T90" fmla="*/ 74 w 1454"/>
                <a:gd name="T91" fmla="*/ 1285 h 1399"/>
                <a:gd name="T92" fmla="*/ 377 w 1454"/>
                <a:gd name="T93" fmla="*/ 1171 h 1399"/>
                <a:gd name="T94" fmla="*/ 561 w 1454"/>
                <a:gd name="T95" fmla="*/ 1053 h 1399"/>
                <a:gd name="T96" fmla="*/ 645 w 1454"/>
                <a:gd name="T97" fmla="*/ 978 h 1399"/>
                <a:gd name="T98" fmla="*/ 611 w 1454"/>
                <a:gd name="T99" fmla="*/ 982 h 1399"/>
                <a:gd name="T100" fmla="*/ 512 w 1454"/>
                <a:gd name="T101" fmla="*/ 1024 h 1399"/>
                <a:gd name="T102" fmla="*/ 474 w 1454"/>
                <a:gd name="T103" fmla="*/ 988 h 1399"/>
                <a:gd name="T104" fmla="*/ 438 w 1454"/>
                <a:gd name="T105" fmla="*/ 994 h 1399"/>
                <a:gd name="T106" fmla="*/ 331 w 1454"/>
                <a:gd name="T107" fmla="*/ 775 h 1399"/>
                <a:gd name="T108" fmla="*/ 327 w 1454"/>
                <a:gd name="T109" fmla="*/ 645 h 1399"/>
                <a:gd name="T110" fmla="*/ 282 w 1454"/>
                <a:gd name="T111" fmla="*/ 643 h 1399"/>
                <a:gd name="T112" fmla="*/ 306 w 1454"/>
                <a:gd name="T113" fmla="*/ 598 h 13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54"/>
                <a:gd name="T172" fmla="*/ 0 h 1399"/>
                <a:gd name="T173" fmla="*/ 1454 w 1454"/>
                <a:gd name="T174" fmla="*/ 1399 h 13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54" h="1399">
                  <a:moveTo>
                    <a:pt x="263" y="609"/>
                  </a:moveTo>
                  <a:lnTo>
                    <a:pt x="261" y="607"/>
                  </a:lnTo>
                  <a:lnTo>
                    <a:pt x="263" y="605"/>
                  </a:lnTo>
                  <a:lnTo>
                    <a:pt x="268" y="598"/>
                  </a:lnTo>
                  <a:lnTo>
                    <a:pt x="274" y="592"/>
                  </a:lnTo>
                  <a:lnTo>
                    <a:pt x="276" y="588"/>
                  </a:lnTo>
                  <a:lnTo>
                    <a:pt x="263" y="582"/>
                  </a:lnTo>
                  <a:lnTo>
                    <a:pt x="257" y="581"/>
                  </a:lnTo>
                  <a:lnTo>
                    <a:pt x="255" y="577"/>
                  </a:lnTo>
                  <a:lnTo>
                    <a:pt x="259" y="569"/>
                  </a:lnTo>
                  <a:lnTo>
                    <a:pt x="261" y="563"/>
                  </a:lnTo>
                  <a:lnTo>
                    <a:pt x="261" y="550"/>
                  </a:lnTo>
                  <a:lnTo>
                    <a:pt x="259" y="537"/>
                  </a:lnTo>
                  <a:lnTo>
                    <a:pt x="253" y="525"/>
                  </a:lnTo>
                  <a:lnTo>
                    <a:pt x="249" y="514"/>
                  </a:lnTo>
                  <a:lnTo>
                    <a:pt x="249" y="503"/>
                  </a:lnTo>
                  <a:lnTo>
                    <a:pt x="249" y="497"/>
                  </a:lnTo>
                  <a:lnTo>
                    <a:pt x="253" y="491"/>
                  </a:lnTo>
                  <a:lnTo>
                    <a:pt x="257" y="483"/>
                  </a:lnTo>
                  <a:lnTo>
                    <a:pt x="263" y="478"/>
                  </a:lnTo>
                  <a:lnTo>
                    <a:pt x="263" y="474"/>
                  </a:lnTo>
                  <a:lnTo>
                    <a:pt x="261" y="470"/>
                  </a:lnTo>
                  <a:lnTo>
                    <a:pt x="253" y="464"/>
                  </a:lnTo>
                  <a:lnTo>
                    <a:pt x="238" y="455"/>
                  </a:lnTo>
                  <a:lnTo>
                    <a:pt x="240" y="445"/>
                  </a:lnTo>
                  <a:lnTo>
                    <a:pt x="244" y="438"/>
                  </a:lnTo>
                  <a:lnTo>
                    <a:pt x="246" y="434"/>
                  </a:lnTo>
                  <a:lnTo>
                    <a:pt x="249" y="432"/>
                  </a:lnTo>
                  <a:lnTo>
                    <a:pt x="253" y="430"/>
                  </a:lnTo>
                  <a:lnTo>
                    <a:pt x="257" y="430"/>
                  </a:lnTo>
                  <a:lnTo>
                    <a:pt x="246" y="421"/>
                  </a:lnTo>
                  <a:lnTo>
                    <a:pt x="238" y="409"/>
                  </a:lnTo>
                  <a:lnTo>
                    <a:pt x="232" y="396"/>
                  </a:lnTo>
                  <a:lnTo>
                    <a:pt x="228" y="383"/>
                  </a:lnTo>
                  <a:lnTo>
                    <a:pt x="223" y="354"/>
                  </a:lnTo>
                  <a:lnTo>
                    <a:pt x="215" y="327"/>
                  </a:lnTo>
                  <a:lnTo>
                    <a:pt x="221" y="320"/>
                  </a:lnTo>
                  <a:lnTo>
                    <a:pt x="226" y="316"/>
                  </a:lnTo>
                  <a:lnTo>
                    <a:pt x="232" y="312"/>
                  </a:lnTo>
                  <a:lnTo>
                    <a:pt x="240" y="310"/>
                  </a:lnTo>
                  <a:lnTo>
                    <a:pt x="255" y="310"/>
                  </a:lnTo>
                  <a:lnTo>
                    <a:pt x="274" y="314"/>
                  </a:lnTo>
                  <a:lnTo>
                    <a:pt x="263" y="301"/>
                  </a:lnTo>
                  <a:lnTo>
                    <a:pt x="249" y="289"/>
                  </a:lnTo>
                  <a:lnTo>
                    <a:pt x="219" y="268"/>
                  </a:lnTo>
                  <a:lnTo>
                    <a:pt x="206" y="257"/>
                  </a:lnTo>
                  <a:lnTo>
                    <a:pt x="196" y="246"/>
                  </a:lnTo>
                  <a:lnTo>
                    <a:pt x="192" y="238"/>
                  </a:lnTo>
                  <a:lnTo>
                    <a:pt x="188" y="230"/>
                  </a:lnTo>
                  <a:lnTo>
                    <a:pt x="188" y="221"/>
                  </a:lnTo>
                  <a:lnTo>
                    <a:pt x="188" y="213"/>
                  </a:lnTo>
                  <a:lnTo>
                    <a:pt x="207" y="213"/>
                  </a:lnTo>
                  <a:lnTo>
                    <a:pt x="228" y="215"/>
                  </a:lnTo>
                  <a:lnTo>
                    <a:pt x="272" y="227"/>
                  </a:lnTo>
                  <a:lnTo>
                    <a:pt x="316" y="236"/>
                  </a:lnTo>
                  <a:lnTo>
                    <a:pt x="337" y="240"/>
                  </a:lnTo>
                  <a:lnTo>
                    <a:pt x="358" y="242"/>
                  </a:lnTo>
                  <a:lnTo>
                    <a:pt x="352" y="234"/>
                  </a:lnTo>
                  <a:lnTo>
                    <a:pt x="348" y="227"/>
                  </a:lnTo>
                  <a:lnTo>
                    <a:pt x="335" y="213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20" y="188"/>
                  </a:lnTo>
                  <a:lnTo>
                    <a:pt x="329" y="192"/>
                  </a:lnTo>
                  <a:lnTo>
                    <a:pt x="333" y="192"/>
                  </a:lnTo>
                  <a:lnTo>
                    <a:pt x="324" y="185"/>
                  </a:lnTo>
                  <a:lnTo>
                    <a:pt x="306" y="175"/>
                  </a:lnTo>
                  <a:lnTo>
                    <a:pt x="289" y="164"/>
                  </a:lnTo>
                  <a:lnTo>
                    <a:pt x="280" y="156"/>
                  </a:lnTo>
                  <a:lnTo>
                    <a:pt x="276" y="147"/>
                  </a:lnTo>
                  <a:lnTo>
                    <a:pt x="274" y="133"/>
                  </a:lnTo>
                  <a:lnTo>
                    <a:pt x="276" y="122"/>
                  </a:lnTo>
                  <a:lnTo>
                    <a:pt x="278" y="107"/>
                  </a:lnTo>
                  <a:lnTo>
                    <a:pt x="299" y="116"/>
                  </a:lnTo>
                  <a:lnTo>
                    <a:pt x="318" y="128"/>
                  </a:lnTo>
                  <a:lnTo>
                    <a:pt x="356" y="148"/>
                  </a:lnTo>
                  <a:lnTo>
                    <a:pt x="375" y="160"/>
                  </a:lnTo>
                  <a:lnTo>
                    <a:pt x="394" y="169"/>
                  </a:lnTo>
                  <a:lnTo>
                    <a:pt x="417" y="179"/>
                  </a:lnTo>
                  <a:lnTo>
                    <a:pt x="442" y="187"/>
                  </a:lnTo>
                  <a:lnTo>
                    <a:pt x="426" y="166"/>
                  </a:lnTo>
                  <a:lnTo>
                    <a:pt x="411" y="147"/>
                  </a:lnTo>
                  <a:lnTo>
                    <a:pt x="398" y="126"/>
                  </a:lnTo>
                  <a:lnTo>
                    <a:pt x="384" y="105"/>
                  </a:lnTo>
                  <a:lnTo>
                    <a:pt x="373" y="82"/>
                  </a:lnTo>
                  <a:lnTo>
                    <a:pt x="369" y="70"/>
                  </a:lnTo>
                  <a:lnTo>
                    <a:pt x="367" y="57"/>
                  </a:lnTo>
                  <a:lnTo>
                    <a:pt x="367" y="44"/>
                  </a:lnTo>
                  <a:lnTo>
                    <a:pt x="367" y="30"/>
                  </a:lnTo>
                  <a:lnTo>
                    <a:pt x="369" y="15"/>
                  </a:lnTo>
                  <a:lnTo>
                    <a:pt x="375" y="0"/>
                  </a:lnTo>
                  <a:lnTo>
                    <a:pt x="396" y="21"/>
                  </a:lnTo>
                  <a:lnTo>
                    <a:pt x="417" y="44"/>
                  </a:lnTo>
                  <a:lnTo>
                    <a:pt x="457" y="89"/>
                  </a:lnTo>
                  <a:lnTo>
                    <a:pt x="499" y="137"/>
                  </a:lnTo>
                  <a:lnTo>
                    <a:pt x="520" y="158"/>
                  </a:lnTo>
                  <a:lnTo>
                    <a:pt x="542" y="181"/>
                  </a:lnTo>
                  <a:lnTo>
                    <a:pt x="560" y="198"/>
                  </a:lnTo>
                  <a:lnTo>
                    <a:pt x="575" y="215"/>
                  </a:lnTo>
                  <a:lnTo>
                    <a:pt x="573" y="209"/>
                  </a:lnTo>
                  <a:lnTo>
                    <a:pt x="563" y="194"/>
                  </a:lnTo>
                  <a:lnTo>
                    <a:pt x="554" y="177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4" y="171"/>
                  </a:lnTo>
                  <a:lnTo>
                    <a:pt x="563" y="183"/>
                  </a:lnTo>
                  <a:lnTo>
                    <a:pt x="579" y="200"/>
                  </a:lnTo>
                  <a:lnTo>
                    <a:pt x="594" y="217"/>
                  </a:lnTo>
                  <a:lnTo>
                    <a:pt x="605" y="227"/>
                  </a:lnTo>
                  <a:lnTo>
                    <a:pt x="603" y="215"/>
                  </a:lnTo>
                  <a:lnTo>
                    <a:pt x="600" y="204"/>
                  </a:lnTo>
                  <a:lnTo>
                    <a:pt x="590" y="179"/>
                  </a:lnTo>
                  <a:lnTo>
                    <a:pt x="579" y="152"/>
                  </a:lnTo>
                  <a:lnTo>
                    <a:pt x="569" y="126"/>
                  </a:lnTo>
                  <a:lnTo>
                    <a:pt x="571" y="126"/>
                  </a:lnTo>
                  <a:lnTo>
                    <a:pt x="579" y="129"/>
                  </a:lnTo>
                  <a:lnTo>
                    <a:pt x="584" y="133"/>
                  </a:lnTo>
                  <a:lnTo>
                    <a:pt x="588" y="133"/>
                  </a:lnTo>
                  <a:lnTo>
                    <a:pt x="582" y="126"/>
                  </a:lnTo>
                  <a:lnTo>
                    <a:pt x="573" y="112"/>
                  </a:lnTo>
                  <a:lnTo>
                    <a:pt x="563" y="101"/>
                  </a:lnTo>
                  <a:lnTo>
                    <a:pt x="560" y="93"/>
                  </a:lnTo>
                  <a:lnTo>
                    <a:pt x="556" y="74"/>
                  </a:lnTo>
                  <a:lnTo>
                    <a:pt x="556" y="53"/>
                  </a:lnTo>
                  <a:lnTo>
                    <a:pt x="558" y="32"/>
                  </a:lnTo>
                  <a:lnTo>
                    <a:pt x="565" y="11"/>
                  </a:lnTo>
                  <a:lnTo>
                    <a:pt x="588" y="53"/>
                  </a:lnTo>
                  <a:lnTo>
                    <a:pt x="609" y="95"/>
                  </a:lnTo>
                  <a:lnTo>
                    <a:pt x="653" y="183"/>
                  </a:lnTo>
                  <a:lnTo>
                    <a:pt x="678" y="225"/>
                  </a:lnTo>
                  <a:lnTo>
                    <a:pt x="702" y="265"/>
                  </a:lnTo>
                  <a:lnTo>
                    <a:pt x="733" y="305"/>
                  </a:lnTo>
                  <a:lnTo>
                    <a:pt x="750" y="324"/>
                  </a:lnTo>
                  <a:lnTo>
                    <a:pt x="767" y="341"/>
                  </a:lnTo>
                  <a:lnTo>
                    <a:pt x="771" y="333"/>
                  </a:lnTo>
                  <a:lnTo>
                    <a:pt x="777" y="322"/>
                  </a:lnTo>
                  <a:lnTo>
                    <a:pt x="782" y="308"/>
                  </a:lnTo>
                  <a:lnTo>
                    <a:pt x="788" y="303"/>
                  </a:lnTo>
                  <a:lnTo>
                    <a:pt x="792" y="297"/>
                  </a:lnTo>
                  <a:lnTo>
                    <a:pt x="807" y="312"/>
                  </a:lnTo>
                  <a:lnTo>
                    <a:pt x="818" y="327"/>
                  </a:lnTo>
                  <a:lnTo>
                    <a:pt x="828" y="343"/>
                  </a:lnTo>
                  <a:lnTo>
                    <a:pt x="836" y="360"/>
                  </a:lnTo>
                  <a:lnTo>
                    <a:pt x="849" y="394"/>
                  </a:lnTo>
                  <a:lnTo>
                    <a:pt x="858" y="411"/>
                  </a:lnTo>
                  <a:lnTo>
                    <a:pt x="868" y="426"/>
                  </a:lnTo>
                  <a:lnTo>
                    <a:pt x="872" y="432"/>
                  </a:lnTo>
                  <a:lnTo>
                    <a:pt x="874" y="432"/>
                  </a:lnTo>
                  <a:lnTo>
                    <a:pt x="876" y="432"/>
                  </a:lnTo>
                  <a:lnTo>
                    <a:pt x="877" y="428"/>
                  </a:lnTo>
                  <a:lnTo>
                    <a:pt x="883" y="426"/>
                  </a:lnTo>
                  <a:lnTo>
                    <a:pt x="896" y="445"/>
                  </a:lnTo>
                  <a:lnTo>
                    <a:pt x="906" y="464"/>
                  </a:lnTo>
                  <a:lnTo>
                    <a:pt x="925" y="504"/>
                  </a:lnTo>
                  <a:lnTo>
                    <a:pt x="942" y="546"/>
                  </a:lnTo>
                  <a:lnTo>
                    <a:pt x="959" y="590"/>
                  </a:lnTo>
                  <a:lnTo>
                    <a:pt x="976" y="636"/>
                  </a:lnTo>
                  <a:lnTo>
                    <a:pt x="994" y="678"/>
                  </a:lnTo>
                  <a:lnTo>
                    <a:pt x="1005" y="699"/>
                  </a:lnTo>
                  <a:lnTo>
                    <a:pt x="1016" y="720"/>
                  </a:lnTo>
                  <a:lnTo>
                    <a:pt x="1028" y="740"/>
                  </a:lnTo>
                  <a:lnTo>
                    <a:pt x="1043" y="760"/>
                  </a:lnTo>
                  <a:lnTo>
                    <a:pt x="1056" y="758"/>
                  </a:lnTo>
                  <a:lnTo>
                    <a:pt x="1072" y="754"/>
                  </a:lnTo>
                  <a:lnTo>
                    <a:pt x="1100" y="744"/>
                  </a:lnTo>
                  <a:lnTo>
                    <a:pt x="1155" y="720"/>
                  </a:lnTo>
                  <a:lnTo>
                    <a:pt x="1186" y="708"/>
                  </a:lnTo>
                  <a:lnTo>
                    <a:pt x="1201" y="704"/>
                  </a:lnTo>
                  <a:lnTo>
                    <a:pt x="1216" y="701"/>
                  </a:lnTo>
                  <a:lnTo>
                    <a:pt x="1233" y="701"/>
                  </a:lnTo>
                  <a:lnTo>
                    <a:pt x="1250" y="701"/>
                  </a:lnTo>
                  <a:lnTo>
                    <a:pt x="1268" y="702"/>
                  </a:lnTo>
                  <a:lnTo>
                    <a:pt x="1287" y="706"/>
                  </a:lnTo>
                  <a:lnTo>
                    <a:pt x="1313" y="716"/>
                  </a:lnTo>
                  <a:lnTo>
                    <a:pt x="1336" y="729"/>
                  </a:lnTo>
                  <a:lnTo>
                    <a:pt x="1357" y="746"/>
                  </a:lnTo>
                  <a:lnTo>
                    <a:pt x="1374" y="765"/>
                  </a:lnTo>
                  <a:lnTo>
                    <a:pt x="1387" y="786"/>
                  </a:lnTo>
                  <a:lnTo>
                    <a:pt x="1399" y="811"/>
                  </a:lnTo>
                  <a:lnTo>
                    <a:pt x="1405" y="836"/>
                  </a:lnTo>
                  <a:lnTo>
                    <a:pt x="1407" y="864"/>
                  </a:lnTo>
                  <a:lnTo>
                    <a:pt x="1414" y="872"/>
                  </a:lnTo>
                  <a:lnTo>
                    <a:pt x="1420" y="879"/>
                  </a:lnTo>
                  <a:lnTo>
                    <a:pt x="1437" y="897"/>
                  </a:lnTo>
                  <a:lnTo>
                    <a:pt x="1443" y="904"/>
                  </a:lnTo>
                  <a:lnTo>
                    <a:pt x="1448" y="914"/>
                  </a:lnTo>
                  <a:lnTo>
                    <a:pt x="1452" y="923"/>
                  </a:lnTo>
                  <a:lnTo>
                    <a:pt x="1454" y="935"/>
                  </a:lnTo>
                  <a:lnTo>
                    <a:pt x="1380" y="912"/>
                  </a:lnTo>
                  <a:lnTo>
                    <a:pt x="1334" y="942"/>
                  </a:lnTo>
                  <a:lnTo>
                    <a:pt x="1328" y="948"/>
                  </a:lnTo>
                  <a:lnTo>
                    <a:pt x="1325" y="959"/>
                  </a:lnTo>
                  <a:lnTo>
                    <a:pt x="1319" y="971"/>
                  </a:lnTo>
                  <a:lnTo>
                    <a:pt x="1315" y="977"/>
                  </a:lnTo>
                  <a:lnTo>
                    <a:pt x="1313" y="977"/>
                  </a:lnTo>
                  <a:lnTo>
                    <a:pt x="1313" y="975"/>
                  </a:lnTo>
                  <a:lnTo>
                    <a:pt x="1311" y="969"/>
                  </a:lnTo>
                  <a:lnTo>
                    <a:pt x="1311" y="963"/>
                  </a:lnTo>
                  <a:lnTo>
                    <a:pt x="1311" y="961"/>
                  </a:lnTo>
                  <a:lnTo>
                    <a:pt x="1309" y="961"/>
                  </a:lnTo>
                  <a:lnTo>
                    <a:pt x="1300" y="1003"/>
                  </a:lnTo>
                  <a:lnTo>
                    <a:pt x="1285" y="1039"/>
                  </a:lnTo>
                  <a:lnTo>
                    <a:pt x="1269" y="1072"/>
                  </a:lnTo>
                  <a:lnTo>
                    <a:pt x="1250" y="1102"/>
                  </a:lnTo>
                  <a:lnTo>
                    <a:pt x="1228" y="1127"/>
                  </a:lnTo>
                  <a:lnTo>
                    <a:pt x="1205" y="1148"/>
                  </a:lnTo>
                  <a:lnTo>
                    <a:pt x="1178" y="1167"/>
                  </a:lnTo>
                  <a:lnTo>
                    <a:pt x="1151" y="1184"/>
                  </a:lnTo>
                  <a:lnTo>
                    <a:pt x="1121" y="1197"/>
                  </a:lnTo>
                  <a:lnTo>
                    <a:pt x="1091" y="1209"/>
                  </a:lnTo>
                  <a:lnTo>
                    <a:pt x="1060" y="1218"/>
                  </a:lnTo>
                  <a:lnTo>
                    <a:pt x="1028" y="1226"/>
                  </a:lnTo>
                  <a:lnTo>
                    <a:pt x="995" y="1233"/>
                  </a:lnTo>
                  <a:lnTo>
                    <a:pt x="961" y="1239"/>
                  </a:lnTo>
                  <a:lnTo>
                    <a:pt x="895" y="1247"/>
                  </a:lnTo>
                  <a:lnTo>
                    <a:pt x="856" y="1249"/>
                  </a:lnTo>
                  <a:lnTo>
                    <a:pt x="818" y="1247"/>
                  </a:lnTo>
                  <a:lnTo>
                    <a:pt x="782" y="1245"/>
                  </a:lnTo>
                  <a:lnTo>
                    <a:pt x="748" y="1241"/>
                  </a:lnTo>
                  <a:lnTo>
                    <a:pt x="678" y="1233"/>
                  </a:lnTo>
                  <a:lnTo>
                    <a:pt x="607" y="1222"/>
                  </a:lnTo>
                  <a:lnTo>
                    <a:pt x="598" y="1220"/>
                  </a:lnTo>
                  <a:lnTo>
                    <a:pt x="586" y="1220"/>
                  </a:lnTo>
                  <a:lnTo>
                    <a:pt x="563" y="1224"/>
                  </a:lnTo>
                  <a:lnTo>
                    <a:pt x="537" y="1232"/>
                  </a:lnTo>
                  <a:lnTo>
                    <a:pt x="510" y="1241"/>
                  </a:lnTo>
                  <a:lnTo>
                    <a:pt x="457" y="1264"/>
                  </a:lnTo>
                  <a:lnTo>
                    <a:pt x="413" y="1285"/>
                  </a:lnTo>
                  <a:lnTo>
                    <a:pt x="396" y="1294"/>
                  </a:lnTo>
                  <a:lnTo>
                    <a:pt x="377" y="1306"/>
                  </a:lnTo>
                  <a:lnTo>
                    <a:pt x="354" y="1321"/>
                  </a:lnTo>
                  <a:lnTo>
                    <a:pt x="325" y="1336"/>
                  </a:lnTo>
                  <a:lnTo>
                    <a:pt x="327" y="1331"/>
                  </a:lnTo>
                  <a:lnTo>
                    <a:pt x="335" y="1315"/>
                  </a:lnTo>
                  <a:lnTo>
                    <a:pt x="341" y="1302"/>
                  </a:lnTo>
                  <a:lnTo>
                    <a:pt x="343" y="1296"/>
                  </a:lnTo>
                  <a:lnTo>
                    <a:pt x="318" y="1317"/>
                  </a:lnTo>
                  <a:lnTo>
                    <a:pt x="303" y="1332"/>
                  </a:lnTo>
                  <a:lnTo>
                    <a:pt x="297" y="1340"/>
                  </a:lnTo>
                  <a:lnTo>
                    <a:pt x="295" y="1346"/>
                  </a:lnTo>
                  <a:lnTo>
                    <a:pt x="255" y="1371"/>
                  </a:lnTo>
                  <a:lnTo>
                    <a:pt x="217" y="1397"/>
                  </a:lnTo>
                  <a:lnTo>
                    <a:pt x="219" y="1393"/>
                  </a:lnTo>
                  <a:lnTo>
                    <a:pt x="225" y="1384"/>
                  </a:lnTo>
                  <a:lnTo>
                    <a:pt x="232" y="1376"/>
                  </a:lnTo>
                  <a:lnTo>
                    <a:pt x="234" y="1372"/>
                  </a:lnTo>
                  <a:lnTo>
                    <a:pt x="223" y="1378"/>
                  </a:lnTo>
                  <a:lnTo>
                    <a:pt x="204" y="1390"/>
                  </a:lnTo>
                  <a:lnTo>
                    <a:pt x="188" y="1399"/>
                  </a:lnTo>
                  <a:lnTo>
                    <a:pt x="215" y="1363"/>
                  </a:lnTo>
                  <a:lnTo>
                    <a:pt x="246" y="1327"/>
                  </a:lnTo>
                  <a:lnTo>
                    <a:pt x="285" y="1281"/>
                  </a:lnTo>
                  <a:lnTo>
                    <a:pt x="278" y="1279"/>
                  </a:lnTo>
                  <a:lnTo>
                    <a:pt x="268" y="1279"/>
                  </a:lnTo>
                  <a:lnTo>
                    <a:pt x="238" y="1287"/>
                  </a:lnTo>
                  <a:lnTo>
                    <a:pt x="198" y="1296"/>
                  </a:lnTo>
                  <a:lnTo>
                    <a:pt x="152" y="1308"/>
                  </a:lnTo>
                  <a:lnTo>
                    <a:pt x="156" y="1302"/>
                  </a:lnTo>
                  <a:lnTo>
                    <a:pt x="162" y="1292"/>
                  </a:lnTo>
                  <a:lnTo>
                    <a:pt x="166" y="1283"/>
                  </a:lnTo>
                  <a:lnTo>
                    <a:pt x="166" y="1281"/>
                  </a:lnTo>
                  <a:lnTo>
                    <a:pt x="164" y="1285"/>
                  </a:lnTo>
                  <a:lnTo>
                    <a:pt x="148" y="1292"/>
                  </a:lnTo>
                  <a:lnTo>
                    <a:pt x="135" y="1302"/>
                  </a:lnTo>
                  <a:lnTo>
                    <a:pt x="101" y="1310"/>
                  </a:lnTo>
                  <a:lnTo>
                    <a:pt x="105" y="1308"/>
                  </a:lnTo>
                  <a:lnTo>
                    <a:pt x="116" y="1300"/>
                  </a:lnTo>
                  <a:lnTo>
                    <a:pt x="129" y="1292"/>
                  </a:lnTo>
                  <a:lnTo>
                    <a:pt x="133" y="1291"/>
                  </a:lnTo>
                  <a:lnTo>
                    <a:pt x="78" y="1312"/>
                  </a:lnTo>
                  <a:lnTo>
                    <a:pt x="32" y="1321"/>
                  </a:lnTo>
                  <a:lnTo>
                    <a:pt x="13" y="1323"/>
                  </a:lnTo>
                  <a:lnTo>
                    <a:pt x="0" y="1325"/>
                  </a:lnTo>
                  <a:lnTo>
                    <a:pt x="23" y="1310"/>
                  </a:lnTo>
                  <a:lnTo>
                    <a:pt x="48" y="1298"/>
                  </a:lnTo>
                  <a:lnTo>
                    <a:pt x="74" y="1285"/>
                  </a:lnTo>
                  <a:lnTo>
                    <a:pt x="103" y="1273"/>
                  </a:lnTo>
                  <a:lnTo>
                    <a:pt x="164" y="1251"/>
                  </a:lnTo>
                  <a:lnTo>
                    <a:pt x="226" y="1230"/>
                  </a:lnTo>
                  <a:lnTo>
                    <a:pt x="289" y="1209"/>
                  </a:lnTo>
                  <a:lnTo>
                    <a:pt x="348" y="1184"/>
                  </a:lnTo>
                  <a:lnTo>
                    <a:pt x="377" y="1171"/>
                  </a:lnTo>
                  <a:lnTo>
                    <a:pt x="403" y="1157"/>
                  </a:lnTo>
                  <a:lnTo>
                    <a:pt x="428" y="1142"/>
                  </a:lnTo>
                  <a:lnTo>
                    <a:pt x="451" y="1125"/>
                  </a:lnTo>
                  <a:lnTo>
                    <a:pt x="482" y="1100"/>
                  </a:lnTo>
                  <a:lnTo>
                    <a:pt x="510" y="1081"/>
                  </a:lnTo>
                  <a:lnTo>
                    <a:pt x="561" y="1053"/>
                  </a:lnTo>
                  <a:lnTo>
                    <a:pt x="586" y="1036"/>
                  </a:lnTo>
                  <a:lnTo>
                    <a:pt x="611" y="1018"/>
                  </a:lnTo>
                  <a:lnTo>
                    <a:pt x="636" y="994"/>
                  </a:lnTo>
                  <a:lnTo>
                    <a:pt x="664" y="961"/>
                  </a:lnTo>
                  <a:lnTo>
                    <a:pt x="655" y="973"/>
                  </a:lnTo>
                  <a:lnTo>
                    <a:pt x="645" y="978"/>
                  </a:lnTo>
                  <a:lnTo>
                    <a:pt x="639" y="980"/>
                  </a:lnTo>
                  <a:lnTo>
                    <a:pt x="636" y="980"/>
                  </a:lnTo>
                  <a:lnTo>
                    <a:pt x="634" y="977"/>
                  </a:lnTo>
                  <a:lnTo>
                    <a:pt x="632" y="973"/>
                  </a:lnTo>
                  <a:lnTo>
                    <a:pt x="632" y="967"/>
                  </a:lnTo>
                  <a:lnTo>
                    <a:pt x="611" y="982"/>
                  </a:lnTo>
                  <a:lnTo>
                    <a:pt x="594" y="996"/>
                  </a:lnTo>
                  <a:lnTo>
                    <a:pt x="580" y="1007"/>
                  </a:lnTo>
                  <a:lnTo>
                    <a:pt x="567" y="1015"/>
                  </a:lnTo>
                  <a:lnTo>
                    <a:pt x="554" y="1020"/>
                  </a:lnTo>
                  <a:lnTo>
                    <a:pt x="535" y="1024"/>
                  </a:lnTo>
                  <a:lnTo>
                    <a:pt x="512" y="1024"/>
                  </a:lnTo>
                  <a:lnTo>
                    <a:pt x="480" y="1020"/>
                  </a:lnTo>
                  <a:lnTo>
                    <a:pt x="476" y="1018"/>
                  </a:lnTo>
                  <a:lnTo>
                    <a:pt x="472" y="1015"/>
                  </a:lnTo>
                  <a:lnTo>
                    <a:pt x="472" y="1011"/>
                  </a:lnTo>
                  <a:lnTo>
                    <a:pt x="470" y="1007"/>
                  </a:lnTo>
                  <a:lnTo>
                    <a:pt x="474" y="988"/>
                  </a:lnTo>
                  <a:lnTo>
                    <a:pt x="468" y="988"/>
                  </a:lnTo>
                  <a:lnTo>
                    <a:pt x="462" y="988"/>
                  </a:lnTo>
                  <a:lnTo>
                    <a:pt x="453" y="992"/>
                  </a:lnTo>
                  <a:lnTo>
                    <a:pt x="449" y="994"/>
                  </a:lnTo>
                  <a:lnTo>
                    <a:pt x="443" y="996"/>
                  </a:lnTo>
                  <a:lnTo>
                    <a:pt x="438" y="994"/>
                  </a:lnTo>
                  <a:lnTo>
                    <a:pt x="430" y="990"/>
                  </a:lnTo>
                  <a:lnTo>
                    <a:pt x="409" y="957"/>
                  </a:lnTo>
                  <a:lnTo>
                    <a:pt x="390" y="923"/>
                  </a:lnTo>
                  <a:lnTo>
                    <a:pt x="373" y="887"/>
                  </a:lnTo>
                  <a:lnTo>
                    <a:pt x="358" y="849"/>
                  </a:lnTo>
                  <a:lnTo>
                    <a:pt x="331" y="775"/>
                  </a:lnTo>
                  <a:lnTo>
                    <a:pt x="305" y="701"/>
                  </a:lnTo>
                  <a:lnTo>
                    <a:pt x="305" y="697"/>
                  </a:lnTo>
                  <a:lnTo>
                    <a:pt x="308" y="689"/>
                  </a:lnTo>
                  <a:lnTo>
                    <a:pt x="318" y="668"/>
                  </a:lnTo>
                  <a:lnTo>
                    <a:pt x="333" y="641"/>
                  </a:lnTo>
                  <a:lnTo>
                    <a:pt x="327" y="645"/>
                  </a:lnTo>
                  <a:lnTo>
                    <a:pt x="312" y="653"/>
                  </a:lnTo>
                  <a:lnTo>
                    <a:pt x="295" y="661"/>
                  </a:lnTo>
                  <a:lnTo>
                    <a:pt x="289" y="661"/>
                  </a:lnTo>
                  <a:lnTo>
                    <a:pt x="287" y="661"/>
                  </a:lnTo>
                  <a:lnTo>
                    <a:pt x="284" y="651"/>
                  </a:lnTo>
                  <a:lnTo>
                    <a:pt x="282" y="643"/>
                  </a:lnTo>
                  <a:lnTo>
                    <a:pt x="287" y="634"/>
                  </a:lnTo>
                  <a:lnTo>
                    <a:pt x="297" y="622"/>
                  </a:lnTo>
                  <a:lnTo>
                    <a:pt x="305" y="613"/>
                  </a:lnTo>
                  <a:lnTo>
                    <a:pt x="310" y="603"/>
                  </a:lnTo>
                  <a:lnTo>
                    <a:pt x="310" y="600"/>
                  </a:lnTo>
                  <a:lnTo>
                    <a:pt x="306" y="598"/>
                  </a:lnTo>
                  <a:lnTo>
                    <a:pt x="299" y="598"/>
                  </a:lnTo>
                  <a:lnTo>
                    <a:pt x="284" y="603"/>
                  </a:lnTo>
                  <a:lnTo>
                    <a:pt x="270" y="607"/>
                  </a:lnTo>
                  <a:lnTo>
                    <a:pt x="263" y="6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400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Freeform 164">
            <a:extLst>
              <a:ext uri="{FF2B5EF4-FFF2-40B4-BE49-F238E27FC236}">
                <a16:creationId xmlns:a16="http://schemas.microsoft.com/office/drawing/2014/main" id="{FC39A60E-D78A-489E-8764-A4E8330D36CF}"/>
              </a:ext>
            </a:extLst>
          </p:cNvPr>
          <p:cNvSpPr>
            <a:spLocks/>
          </p:cNvSpPr>
          <p:nvPr/>
        </p:nvSpPr>
        <p:spPr bwMode="auto">
          <a:xfrm>
            <a:off x="7973793" y="3153499"/>
            <a:ext cx="2011363" cy="1557338"/>
          </a:xfrm>
          <a:custGeom>
            <a:avLst/>
            <a:gdLst>
              <a:gd name="T0" fmla="*/ 2147483647 w 1267"/>
              <a:gd name="T1" fmla="*/ 2147483647 h 981"/>
              <a:gd name="T2" fmla="*/ 2147483647 w 1267"/>
              <a:gd name="T3" fmla="*/ 2147483647 h 981"/>
              <a:gd name="T4" fmla="*/ 2147483647 w 1267"/>
              <a:gd name="T5" fmla="*/ 2147483647 h 981"/>
              <a:gd name="T6" fmla="*/ 2147483647 w 1267"/>
              <a:gd name="T7" fmla="*/ 0 h 981"/>
              <a:gd name="T8" fmla="*/ 2147483647 w 1267"/>
              <a:gd name="T9" fmla="*/ 2147483647 h 981"/>
              <a:gd name="T10" fmla="*/ 2147483647 w 1267"/>
              <a:gd name="T11" fmla="*/ 2147483647 h 981"/>
              <a:gd name="T12" fmla="*/ 2147483647 w 1267"/>
              <a:gd name="T13" fmla="*/ 2147483647 h 981"/>
              <a:gd name="T14" fmla="*/ 2147483647 w 1267"/>
              <a:gd name="T15" fmla="*/ 2147483647 h 981"/>
              <a:gd name="T16" fmla="*/ 2147483647 w 1267"/>
              <a:gd name="T17" fmla="*/ 2147483647 h 981"/>
              <a:gd name="T18" fmla="*/ 2147483647 w 1267"/>
              <a:gd name="T19" fmla="*/ 2147483647 h 981"/>
              <a:gd name="T20" fmla="*/ 2147483647 w 1267"/>
              <a:gd name="T21" fmla="*/ 2147483647 h 981"/>
              <a:gd name="T22" fmla="*/ 2147483647 w 1267"/>
              <a:gd name="T23" fmla="*/ 2147483647 h 981"/>
              <a:gd name="T24" fmla="*/ 2147483647 w 1267"/>
              <a:gd name="T25" fmla="*/ 2147483647 h 981"/>
              <a:gd name="T26" fmla="*/ 2147483647 w 1267"/>
              <a:gd name="T27" fmla="*/ 2147483647 h 981"/>
              <a:gd name="T28" fmla="*/ 2147483647 w 1267"/>
              <a:gd name="T29" fmla="*/ 2147483647 h 981"/>
              <a:gd name="T30" fmla="*/ 2147483647 w 1267"/>
              <a:gd name="T31" fmla="*/ 2147483647 h 981"/>
              <a:gd name="T32" fmla="*/ 2147483647 w 1267"/>
              <a:gd name="T33" fmla="*/ 2147483647 h 981"/>
              <a:gd name="T34" fmla="*/ 2147483647 w 1267"/>
              <a:gd name="T35" fmla="*/ 2147483647 h 981"/>
              <a:gd name="T36" fmla="*/ 2147483647 w 1267"/>
              <a:gd name="T37" fmla="*/ 2147483647 h 981"/>
              <a:gd name="T38" fmla="*/ 2147483647 w 1267"/>
              <a:gd name="T39" fmla="*/ 2147483647 h 981"/>
              <a:gd name="T40" fmla="*/ 2147483647 w 1267"/>
              <a:gd name="T41" fmla="*/ 2147483647 h 981"/>
              <a:gd name="T42" fmla="*/ 2147483647 w 1267"/>
              <a:gd name="T43" fmla="*/ 2147483647 h 981"/>
              <a:gd name="T44" fmla="*/ 2147483647 w 1267"/>
              <a:gd name="T45" fmla="*/ 2147483647 h 981"/>
              <a:gd name="T46" fmla="*/ 2147483647 w 1267"/>
              <a:gd name="T47" fmla="*/ 2147483647 h 981"/>
              <a:gd name="T48" fmla="*/ 2147483647 w 1267"/>
              <a:gd name="T49" fmla="*/ 2147483647 h 981"/>
              <a:gd name="T50" fmla="*/ 2147483647 w 1267"/>
              <a:gd name="T51" fmla="*/ 2147483647 h 981"/>
              <a:gd name="T52" fmla="*/ 2147483647 w 1267"/>
              <a:gd name="T53" fmla="*/ 2147483647 h 981"/>
              <a:gd name="T54" fmla="*/ 2147483647 w 1267"/>
              <a:gd name="T55" fmla="*/ 2147483647 h 981"/>
              <a:gd name="T56" fmla="*/ 2147483647 w 1267"/>
              <a:gd name="T57" fmla="*/ 2147483647 h 981"/>
              <a:gd name="T58" fmla="*/ 2147483647 w 1267"/>
              <a:gd name="T59" fmla="*/ 2147483647 h 981"/>
              <a:gd name="T60" fmla="*/ 2147483647 w 1267"/>
              <a:gd name="T61" fmla="*/ 2147483647 h 981"/>
              <a:gd name="T62" fmla="*/ 2147483647 w 1267"/>
              <a:gd name="T63" fmla="*/ 2147483647 h 981"/>
              <a:gd name="T64" fmla="*/ 2147483647 w 1267"/>
              <a:gd name="T65" fmla="*/ 2147483647 h 981"/>
              <a:gd name="T66" fmla="*/ 2147483647 w 1267"/>
              <a:gd name="T67" fmla="*/ 2147483647 h 981"/>
              <a:gd name="T68" fmla="*/ 2147483647 w 1267"/>
              <a:gd name="T69" fmla="*/ 2147483647 h 981"/>
              <a:gd name="T70" fmla="*/ 2147483647 w 1267"/>
              <a:gd name="T71" fmla="*/ 2147483647 h 981"/>
              <a:gd name="T72" fmla="*/ 2147483647 w 1267"/>
              <a:gd name="T73" fmla="*/ 2147483647 h 981"/>
              <a:gd name="T74" fmla="*/ 2147483647 w 1267"/>
              <a:gd name="T75" fmla="*/ 2147483647 h 981"/>
              <a:gd name="T76" fmla="*/ 2147483647 w 1267"/>
              <a:gd name="T77" fmla="*/ 2147483647 h 981"/>
              <a:gd name="T78" fmla="*/ 2147483647 w 1267"/>
              <a:gd name="T79" fmla="*/ 2147483647 h 981"/>
              <a:gd name="T80" fmla="*/ 2147483647 w 1267"/>
              <a:gd name="T81" fmla="*/ 2147483647 h 981"/>
              <a:gd name="T82" fmla="*/ 2147483647 w 1267"/>
              <a:gd name="T83" fmla="*/ 2147483647 h 981"/>
              <a:gd name="T84" fmla="*/ 2147483647 w 1267"/>
              <a:gd name="T85" fmla="*/ 2147483647 h 981"/>
              <a:gd name="T86" fmla="*/ 2147483647 w 1267"/>
              <a:gd name="T87" fmla="*/ 2147483647 h 981"/>
              <a:gd name="T88" fmla="*/ 2147483647 w 1267"/>
              <a:gd name="T89" fmla="*/ 2147483647 h 981"/>
              <a:gd name="T90" fmla="*/ 2147483647 w 1267"/>
              <a:gd name="T91" fmla="*/ 2147483647 h 981"/>
              <a:gd name="T92" fmla="*/ 2147483647 w 1267"/>
              <a:gd name="T93" fmla="*/ 2147483647 h 981"/>
              <a:gd name="T94" fmla="*/ 2147483647 w 1267"/>
              <a:gd name="T95" fmla="*/ 2147483647 h 981"/>
              <a:gd name="T96" fmla="*/ 2147483647 w 1267"/>
              <a:gd name="T97" fmla="*/ 2147483647 h 981"/>
              <a:gd name="T98" fmla="*/ 2147483647 w 1267"/>
              <a:gd name="T99" fmla="*/ 2147483647 h 981"/>
              <a:gd name="T100" fmla="*/ 2147483647 w 1267"/>
              <a:gd name="T101" fmla="*/ 2147483647 h 981"/>
              <a:gd name="T102" fmla="*/ 2147483647 w 1267"/>
              <a:gd name="T103" fmla="*/ 2147483647 h 981"/>
              <a:gd name="T104" fmla="*/ 2147483647 w 1267"/>
              <a:gd name="T105" fmla="*/ 2147483647 h 981"/>
              <a:gd name="T106" fmla="*/ 2147483647 w 1267"/>
              <a:gd name="T107" fmla="*/ 2147483647 h 981"/>
              <a:gd name="T108" fmla="*/ 2147483647 w 1267"/>
              <a:gd name="T109" fmla="*/ 2147483647 h 981"/>
              <a:gd name="T110" fmla="*/ 2147483647 w 1267"/>
              <a:gd name="T111" fmla="*/ 2147483647 h 981"/>
              <a:gd name="T112" fmla="*/ 2147483647 w 1267"/>
              <a:gd name="T113" fmla="*/ 2147483647 h 981"/>
              <a:gd name="T114" fmla="*/ 2147483647 w 1267"/>
              <a:gd name="T115" fmla="*/ 2147483647 h 981"/>
              <a:gd name="T116" fmla="*/ 2147483647 w 1267"/>
              <a:gd name="T117" fmla="*/ 2147483647 h 981"/>
              <a:gd name="T118" fmla="*/ 2147483647 w 1267"/>
              <a:gd name="T119" fmla="*/ 2147483647 h 981"/>
              <a:gd name="T120" fmla="*/ 2147483647 w 1267"/>
              <a:gd name="T121" fmla="*/ 2147483647 h 98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7"/>
              <a:gd name="T184" fmla="*/ 0 h 981"/>
              <a:gd name="T185" fmla="*/ 1267 w 1267"/>
              <a:gd name="T186" fmla="*/ 981 h 98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7" h="981">
                <a:moveTo>
                  <a:pt x="0" y="211"/>
                </a:moveTo>
                <a:lnTo>
                  <a:pt x="132" y="156"/>
                </a:lnTo>
                <a:lnTo>
                  <a:pt x="139" y="137"/>
                </a:lnTo>
                <a:lnTo>
                  <a:pt x="147" y="116"/>
                </a:lnTo>
                <a:lnTo>
                  <a:pt x="161" y="92"/>
                </a:lnTo>
                <a:lnTo>
                  <a:pt x="168" y="79"/>
                </a:lnTo>
                <a:lnTo>
                  <a:pt x="178" y="67"/>
                </a:lnTo>
                <a:lnTo>
                  <a:pt x="190" y="55"/>
                </a:lnTo>
                <a:lnTo>
                  <a:pt x="202" y="43"/>
                </a:lnTo>
                <a:lnTo>
                  <a:pt x="216" y="31"/>
                </a:lnTo>
                <a:lnTo>
                  <a:pt x="233" y="22"/>
                </a:lnTo>
                <a:lnTo>
                  <a:pt x="250" y="14"/>
                </a:lnTo>
                <a:lnTo>
                  <a:pt x="269" y="9"/>
                </a:lnTo>
                <a:lnTo>
                  <a:pt x="290" y="3"/>
                </a:lnTo>
                <a:lnTo>
                  <a:pt x="309" y="2"/>
                </a:lnTo>
                <a:lnTo>
                  <a:pt x="328" y="0"/>
                </a:lnTo>
                <a:lnTo>
                  <a:pt x="345" y="2"/>
                </a:lnTo>
                <a:lnTo>
                  <a:pt x="362" y="3"/>
                </a:lnTo>
                <a:lnTo>
                  <a:pt x="377" y="7"/>
                </a:lnTo>
                <a:lnTo>
                  <a:pt x="393" y="12"/>
                </a:lnTo>
                <a:lnTo>
                  <a:pt x="408" y="17"/>
                </a:lnTo>
                <a:lnTo>
                  <a:pt x="420" y="24"/>
                </a:lnTo>
                <a:lnTo>
                  <a:pt x="434" y="33"/>
                </a:lnTo>
                <a:lnTo>
                  <a:pt x="446" y="41"/>
                </a:lnTo>
                <a:lnTo>
                  <a:pt x="456" y="50"/>
                </a:lnTo>
                <a:lnTo>
                  <a:pt x="477" y="69"/>
                </a:lnTo>
                <a:lnTo>
                  <a:pt x="492" y="89"/>
                </a:lnTo>
                <a:lnTo>
                  <a:pt x="501" y="91"/>
                </a:lnTo>
                <a:lnTo>
                  <a:pt x="521" y="92"/>
                </a:lnTo>
                <a:lnTo>
                  <a:pt x="552" y="99"/>
                </a:lnTo>
                <a:lnTo>
                  <a:pt x="569" y="104"/>
                </a:lnTo>
                <a:lnTo>
                  <a:pt x="590" y="111"/>
                </a:lnTo>
                <a:lnTo>
                  <a:pt x="610" y="120"/>
                </a:lnTo>
                <a:lnTo>
                  <a:pt x="633" y="130"/>
                </a:lnTo>
                <a:lnTo>
                  <a:pt x="655" y="142"/>
                </a:lnTo>
                <a:lnTo>
                  <a:pt x="677" y="158"/>
                </a:lnTo>
                <a:lnTo>
                  <a:pt x="700" y="175"/>
                </a:lnTo>
                <a:lnTo>
                  <a:pt x="720" y="195"/>
                </a:lnTo>
                <a:lnTo>
                  <a:pt x="741" y="219"/>
                </a:lnTo>
                <a:lnTo>
                  <a:pt x="761" y="245"/>
                </a:lnTo>
                <a:lnTo>
                  <a:pt x="780" y="274"/>
                </a:lnTo>
                <a:lnTo>
                  <a:pt x="803" y="305"/>
                </a:lnTo>
                <a:lnTo>
                  <a:pt x="854" y="368"/>
                </a:lnTo>
                <a:lnTo>
                  <a:pt x="911" y="433"/>
                </a:lnTo>
                <a:lnTo>
                  <a:pt x="969" y="495"/>
                </a:lnTo>
                <a:lnTo>
                  <a:pt x="1025" y="551"/>
                </a:lnTo>
                <a:lnTo>
                  <a:pt x="1077" y="598"/>
                </a:lnTo>
                <a:lnTo>
                  <a:pt x="1099" y="617"/>
                </a:lnTo>
                <a:lnTo>
                  <a:pt x="1120" y="632"/>
                </a:lnTo>
                <a:lnTo>
                  <a:pt x="1137" y="644"/>
                </a:lnTo>
                <a:lnTo>
                  <a:pt x="1151" y="651"/>
                </a:lnTo>
                <a:lnTo>
                  <a:pt x="1147" y="654"/>
                </a:lnTo>
                <a:lnTo>
                  <a:pt x="1140" y="658"/>
                </a:lnTo>
                <a:lnTo>
                  <a:pt x="1134" y="661"/>
                </a:lnTo>
                <a:lnTo>
                  <a:pt x="1122" y="664"/>
                </a:lnTo>
                <a:lnTo>
                  <a:pt x="1108" y="664"/>
                </a:lnTo>
                <a:lnTo>
                  <a:pt x="1091" y="663"/>
                </a:lnTo>
                <a:lnTo>
                  <a:pt x="1068" y="658"/>
                </a:lnTo>
                <a:lnTo>
                  <a:pt x="1048" y="647"/>
                </a:lnTo>
                <a:lnTo>
                  <a:pt x="1029" y="637"/>
                </a:lnTo>
                <a:lnTo>
                  <a:pt x="1012" y="625"/>
                </a:lnTo>
                <a:lnTo>
                  <a:pt x="998" y="613"/>
                </a:lnTo>
                <a:lnTo>
                  <a:pt x="988" y="601"/>
                </a:lnTo>
                <a:lnTo>
                  <a:pt x="981" y="591"/>
                </a:lnTo>
                <a:lnTo>
                  <a:pt x="974" y="582"/>
                </a:lnTo>
                <a:lnTo>
                  <a:pt x="972" y="582"/>
                </a:lnTo>
                <a:lnTo>
                  <a:pt x="969" y="584"/>
                </a:lnTo>
                <a:lnTo>
                  <a:pt x="967" y="586"/>
                </a:lnTo>
                <a:lnTo>
                  <a:pt x="967" y="589"/>
                </a:lnTo>
                <a:lnTo>
                  <a:pt x="967" y="593"/>
                </a:lnTo>
                <a:lnTo>
                  <a:pt x="971" y="599"/>
                </a:lnTo>
                <a:lnTo>
                  <a:pt x="981" y="617"/>
                </a:lnTo>
                <a:lnTo>
                  <a:pt x="1003" y="646"/>
                </a:lnTo>
                <a:lnTo>
                  <a:pt x="1037" y="685"/>
                </a:lnTo>
                <a:lnTo>
                  <a:pt x="1091" y="738"/>
                </a:lnTo>
                <a:lnTo>
                  <a:pt x="1120" y="762"/>
                </a:lnTo>
                <a:lnTo>
                  <a:pt x="1149" y="786"/>
                </a:lnTo>
                <a:lnTo>
                  <a:pt x="1183" y="815"/>
                </a:lnTo>
                <a:lnTo>
                  <a:pt x="1216" y="846"/>
                </a:lnTo>
                <a:lnTo>
                  <a:pt x="1245" y="875"/>
                </a:lnTo>
                <a:lnTo>
                  <a:pt x="1255" y="889"/>
                </a:lnTo>
                <a:lnTo>
                  <a:pt x="1262" y="901"/>
                </a:lnTo>
                <a:lnTo>
                  <a:pt x="1266" y="911"/>
                </a:lnTo>
                <a:lnTo>
                  <a:pt x="1267" y="914"/>
                </a:lnTo>
                <a:lnTo>
                  <a:pt x="1266" y="920"/>
                </a:lnTo>
                <a:lnTo>
                  <a:pt x="1255" y="916"/>
                </a:lnTo>
                <a:lnTo>
                  <a:pt x="1226" y="906"/>
                </a:lnTo>
                <a:lnTo>
                  <a:pt x="1182" y="889"/>
                </a:lnTo>
                <a:lnTo>
                  <a:pt x="1158" y="877"/>
                </a:lnTo>
                <a:lnTo>
                  <a:pt x="1130" y="863"/>
                </a:lnTo>
                <a:lnTo>
                  <a:pt x="1146" y="879"/>
                </a:lnTo>
                <a:lnTo>
                  <a:pt x="1161" y="894"/>
                </a:lnTo>
                <a:lnTo>
                  <a:pt x="1176" y="913"/>
                </a:lnTo>
                <a:lnTo>
                  <a:pt x="1192" y="933"/>
                </a:lnTo>
                <a:lnTo>
                  <a:pt x="1204" y="952"/>
                </a:lnTo>
                <a:lnTo>
                  <a:pt x="1206" y="962"/>
                </a:lnTo>
                <a:lnTo>
                  <a:pt x="1207" y="969"/>
                </a:lnTo>
                <a:lnTo>
                  <a:pt x="1207" y="976"/>
                </a:lnTo>
                <a:lnTo>
                  <a:pt x="1204" y="981"/>
                </a:lnTo>
                <a:lnTo>
                  <a:pt x="1176" y="974"/>
                </a:lnTo>
                <a:lnTo>
                  <a:pt x="1147" y="964"/>
                </a:lnTo>
                <a:lnTo>
                  <a:pt x="1113" y="952"/>
                </a:lnTo>
                <a:lnTo>
                  <a:pt x="1077" y="935"/>
                </a:lnTo>
                <a:lnTo>
                  <a:pt x="1058" y="926"/>
                </a:lnTo>
                <a:lnTo>
                  <a:pt x="1041" y="916"/>
                </a:lnTo>
                <a:lnTo>
                  <a:pt x="1025" y="906"/>
                </a:lnTo>
                <a:lnTo>
                  <a:pt x="1010" y="894"/>
                </a:lnTo>
                <a:lnTo>
                  <a:pt x="996" y="882"/>
                </a:lnTo>
                <a:lnTo>
                  <a:pt x="986" y="868"/>
                </a:lnTo>
                <a:lnTo>
                  <a:pt x="979" y="860"/>
                </a:lnTo>
                <a:lnTo>
                  <a:pt x="971" y="851"/>
                </a:lnTo>
                <a:lnTo>
                  <a:pt x="947" y="832"/>
                </a:lnTo>
                <a:lnTo>
                  <a:pt x="917" y="812"/>
                </a:lnTo>
                <a:lnTo>
                  <a:pt x="885" y="789"/>
                </a:lnTo>
                <a:lnTo>
                  <a:pt x="851" y="771"/>
                </a:lnTo>
                <a:lnTo>
                  <a:pt x="815" y="754"/>
                </a:lnTo>
                <a:lnTo>
                  <a:pt x="782" y="738"/>
                </a:lnTo>
                <a:lnTo>
                  <a:pt x="755" y="730"/>
                </a:lnTo>
                <a:lnTo>
                  <a:pt x="760" y="738"/>
                </a:lnTo>
                <a:lnTo>
                  <a:pt x="772" y="760"/>
                </a:lnTo>
                <a:lnTo>
                  <a:pt x="777" y="772"/>
                </a:lnTo>
                <a:lnTo>
                  <a:pt x="780" y="784"/>
                </a:lnTo>
                <a:lnTo>
                  <a:pt x="782" y="793"/>
                </a:lnTo>
                <a:lnTo>
                  <a:pt x="782" y="796"/>
                </a:lnTo>
                <a:lnTo>
                  <a:pt x="780" y="798"/>
                </a:lnTo>
                <a:lnTo>
                  <a:pt x="773" y="801"/>
                </a:lnTo>
                <a:lnTo>
                  <a:pt x="763" y="803"/>
                </a:lnTo>
                <a:lnTo>
                  <a:pt x="732" y="810"/>
                </a:lnTo>
                <a:lnTo>
                  <a:pt x="659" y="820"/>
                </a:lnTo>
                <a:lnTo>
                  <a:pt x="635" y="824"/>
                </a:lnTo>
                <a:lnTo>
                  <a:pt x="628" y="827"/>
                </a:lnTo>
                <a:lnTo>
                  <a:pt x="624" y="831"/>
                </a:lnTo>
                <a:lnTo>
                  <a:pt x="622" y="834"/>
                </a:lnTo>
                <a:lnTo>
                  <a:pt x="622" y="837"/>
                </a:lnTo>
                <a:lnTo>
                  <a:pt x="622" y="848"/>
                </a:lnTo>
                <a:lnTo>
                  <a:pt x="624" y="865"/>
                </a:lnTo>
                <a:lnTo>
                  <a:pt x="624" y="877"/>
                </a:lnTo>
                <a:lnTo>
                  <a:pt x="624" y="889"/>
                </a:lnTo>
                <a:lnTo>
                  <a:pt x="621" y="901"/>
                </a:lnTo>
                <a:lnTo>
                  <a:pt x="617" y="906"/>
                </a:lnTo>
                <a:lnTo>
                  <a:pt x="614" y="909"/>
                </a:lnTo>
                <a:lnTo>
                  <a:pt x="609" y="914"/>
                </a:lnTo>
                <a:lnTo>
                  <a:pt x="604" y="918"/>
                </a:lnTo>
                <a:lnTo>
                  <a:pt x="597" y="920"/>
                </a:lnTo>
                <a:lnTo>
                  <a:pt x="588" y="921"/>
                </a:lnTo>
                <a:lnTo>
                  <a:pt x="573" y="921"/>
                </a:lnTo>
                <a:lnTo>
                  <a:pt x="562" y="918"/>
                </a:lnTo>
                <a:lnTo>
                  <a:pt x="557" y="914"/>
                </a:lnTo>
                <a:lnTo>
                  <a:pt x="556" y="911"/>
                </a:lnTo>
                <a:lnTo>
                  <a:pt x="556" y="906"/>
                </a:lnTo>
                <a:lnTo>
                  <a:pt x="557" y="901"/>
                </a:lnTo>
                <a:lnTo>
                  <a:pt x="559" y="897"/>
                </a:lnTo>
                <a:lnTo>
                  <a:pt x="569" y="899"/>
                </a:lnTo>
                <a:lnTo>
                  <a:pt x="578" y="899"/>
                </a:lnTo>
                <a:lnTo>
                  <a:pt x="586" y="899"/>
                </a:lnTo>
                <a:lnTo>
                  <a:pt x="593" y="897"/>
                </a:lnTo>
                <a:lnTo>
                  <a:pt x="595" y="896"/>
                </a:lnTo>
                <a:lnTo>
                  <a:pt x="595" y="892"/>
                </a:lnTo>
                <a:lnTo>
                  <a:pt x="593" y="889"/>
                </a:lnTo>
                <a:lnTo>
                  <a:pt x="590" y="885"/>
                </a:lnTo>
                <a:lnTo>
                  <a:pt x="576" y="873"/>
                </a:lnTo>
                <a:lnTo>
                  <a:pt x="564" y="865"/>
                </a:lnTo>
                <a:lnTo>
                  <a:pt x="552" y="860"/>
                </a:lnTo>
                <a:lnTo>
                  <a:pt x="540" y="856"/>
                </a:lnTo>
                <a:lnTo>
                  <a:pt x="532" y="856"/>
                </a:lnTo>
                <a:lnTo>
                  <a:pt x="521" y="858"/>
                </a:lnTo>
                <a:lnTo>
                  <a:pt x="514" y="861"/>
                </a:lnTo>
                <a:lnTo>
                  <a:pt x="509" y="867"/>
                </a:lnTo>
                <a:lnTo>
                  <a:pt x="504" y="873"/>
                </a:lnTo>
                <a:lnTo>
                  <a:pt x="504" y="875"/>
                </a:lnTo>
                <a:lnTo>
                  <a:pt x="506" y="877"/>
                </a:lnTo>
                <a:lnTo>
                  <a:pt x="514" y="877"/>
                </a:lnTo>
                <a:lnTo>
                  <a:pt x="521" y="877"/>
                </a:lnTo>
                <a:lnTo>
                  <a:pt x="528" y="879"/>
                </a:lnTo>
                <a:lnTo>
                  <a:pt x="535" y="882"/>
                </a:lnTo>
                <a:lnTo>
                  <a:pt x="544" y="891"/>
                </a:lnTo>
                <a:lnTo>
                  <a:pt x="513" y="899"/>
                </a:lnTo>
                <a:lnTo>
                  <a:pt x="506" y="899"/>
                </a:lnTo>
                <a:lnTo>
                  <a:pt x="489" y="897"/>
                </a:lnTo>
                <a:lnTo>
                  <a:pt x="478" y="896"/>
                </a:lnTo>
                <a:lnTo>
                  <a:pt x="468" y="891"/>
                </a:lnTo>
                <a:lnTo>
                  <a:pt x="460" y="885"/>
                </a:lnTo>
                <a:lnTo>
                  <a:pt x="454" y="875"/>
                </a:lnTo>
                <a:lnTo>
                  <a:pt x="453" y="870"/>
                </a:lnTo>
                <a:lnTo>
                  <a:pt x="456" y="865"/>
                </a:lnTo>
                <a:lnTo>
                  <a:pt x="460" y="858"/>
                </a:lnTo>
                <a:lnTo>
                  <a:pt x="466" y="853"/>
                </a:lnTo>
                <a:lnTo>
                  <a:pt x="480" y="846"/>
                </a:lnTo>
                <a:lnTo>
                  <a:pt x="492" y="843"/>
                </a:lnTo>
                <a:lnTo>
                  <a:pt x="490" y="839"/>
                </a:lnTo>
                <a:lnTo>
                  <a:pt x="490" y="836"/>
                </a:lnTo>
                <a:lnTo>
                  <a:pt x="492" y="832"/>
                </a:lnTo>
                <a:lnTo>
                  <a:pt x="496" y="829"/>
                </a:lnTo>
                <a:lnTo>
                  <a:pt x="501" y="825"/>
                </a:lnTo>
                <a:lnTo>
                  <a:pt x="511" y="824"/>
                </a:lnTo>
                <a:lnTo>
                  <a:pt x="525" y="824"/>
                </a:lnTo>
                <a:lnTo>
                  <a:pt x="542" y="822"/>
                </a:lnTo>
                <a:lnTo>
                  <a:pt x="559" y="819"/>
                </a:lnTo>
                <a:lnTo>
                  <a:pt x="580" y="810"/>
                </a:lnTo>
                <a:lnTo>
                  <a:pt x="593" y="805"/>
                </a:lnTo>
                <a:lnTo>
                  <a:pt x="602" y="801"/>
                </a:lnTo>
                <a:lnTo>
                  <a:pt x="612" y="796"/>
                </a:lnTo>
                <a:lnTo>
                  <a:pt x="628" y="786"/>
                </a:lnTo>
                <a:lnTo>
                  <a:pt x="643" y="777"/>
                </a:lnTo>
                <a:lnTo>
                  <a:pt x="655" y="772"/>
                </a:lnTo>
                <a:lnTo>
                  <a:pt x="665" y="767"/>
                </a:lnTo>
                <a:lnTo>
                  <a:pt x="653" y="766"/>
                </a:lnTo>
                <a:lnTo>
                  <a:pt x="622" y="764"/>
                </a:lnTo>
                <a:lnTo>
                  <a:pt x="578" y="757"/>
                </a:lnTo>
                <a:lnTo>
                  <a:pt x="552" y="752"/>
                </a:lnTo>
                <a:lnTo>
                  <a:pt x="523" y="745"/>
                </a:lnTo>
                <a:lnTo>
                  <a:pt x="494" y="736"/>
                </a:lnTo>
                <a:lnTo>
                  <a:pt x="465" y="726"/>
                </a:lnTo>
                <a:lnTo>
                  <a:pt x="436" y="714"/>
                </a:lnTo>
                <a:lnTo>
                  <a:pt x="406" y="700"/>
                </a:lnTo>
                <a:lnTo>
                  <a:pt x="381" y="683"/>
                </a:lnTo>
                <a:lnTo>
                  <a:pt x="355" y="664"/>
                </a:lnTo>
                <a:lnTo>
                  <a:pt x="343" y="654"/>
                </a:lnTo>
                <a:lnTo>
                  <a:pt x="333" y="642"/>
                </a:lnTo>
                <a:lnTo>
                  <a:pt x="322" y="630"/>
                </a:lnTo>
                <a:lnTo>
                  <a:pt x="314" y="617"/>
                </a:lnTo>
                <a:lnTo>
                  <a:pt x="309" y="654"/>
                </a:lnTo>
                <a:lnTo>
                  <a:pt x="286" y="610"/>
                </a:lnTo>
                <a:lnTo>
                  <a:pt x="252" y="649"/>
                </a:lnTo>
                <a:lnTo>
                  <a:pt x="242" y="623"/>
                </a:lnTo>
                <a:lnTo>
                  <a:pt x="232" y="593"/>
                </a:lnTo>
                <a:lnTo>
                  <a:pt x="221" y="551"/>
                </a:lnTo>
                <a:lnTo>
                  <a:pt x="209" y="503"/>
                </a:lnTo>
                <a:lnTo>
                  <a:pt x="204" y="476"/>
                </a:lnTo>
                <a:lnTo>
                  <a:pt x="201" y="447"/>
                </a:lnTo>
                <a:lnTo>
                  <a:pt x="197" y="416"/>
                </a:lnTo>
                <a:lnTo>
                  <a:pt x="195" y="384"/>
                </a:lnTo>
                <a:lnTo>
                  <a:pt x="195" y="351"/>
                </a:lnTo>
                <a:lnTo>
                  <a:pt x="197" y="317"/>
                </a:lnTo>
                <a:lnTo>
                  <a:pt x="199" y="303"/>
                </a:lnTo>
                <a:lnTo>
                  <a:pt x="199" y="289"/>
                </a:lnTo>
                <a:lnTo>
                  <a:pt x="197" y="274"/>
                </a:lnTo>
                <a:lnTo>
                  <a:pt x="195" y="265"/>
                </a:lnTo>
                <a:lnTo>
                  <a:pt x="192" y="257"/>
                </a:lnTo>
                <a:lnTo>
                  <a:pt x="189" y="248"/>
                </a:lnTo>
                <a:lnTo>
                  <a:pt x="183" y="241"/>
                </a:lnTo>
                <a:lnTo>
                  <a:pt x="177" y="235"/>
                </a:lnTo>
                <a:lnTo>
                  <a:pt x="168" y="229"/>
                </a:lnTo>
                <a:lnTo>
                  <a:pt x="158" y="224"/>
                </a:lnTo>
                <a:lnTo>
                  <a:pt x="146" y="221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Freeform 168">
            <a:extLst>
              <a:ext uri="{FF2B5EF4-FFF2-40B4-BE49-F238E27FC236}">
                <a16:creationId xmlns:a16="http://schemas.microsoft.com/office/drawing/2014/main" id="{9AC24C4A-6DCB-4B61-A5F7-C1A009E6DDC7}"/>
              </a:ext>
            </a:extLst>
          </p:cNvPr>
          <p:cNvSpPr>
            <a:spLocks/>
          </p:cNvSpPr>
          <p:nvPr/>
        </p:nvSpPr>
        <p:spPr bwMode="auto">
          <a:xfrm>
            <a:off x="5718175" y="3992564"/>
            <a:ext cx="1474788" cy="1144587"/>
          </a:xfrm>
          <a:custGeom>
            <a:avLst/>
            <a:gdLst>
              <a:gd name="T0" fmla="*/ 2147483647 w 929"/>
              <a:gd name="T1" fmla="*/ 2147483647 h 721"/>
              <a:gd name="T2" fmla="*/ 2147483647 w 929"/>
              <a:gd name="T3" fmla="*/ 2147483647 h 721"/>
              <a:gd name="T4" fmla="*/ 2147483647 w 929"/>
              <a:gd name="T5" fmla="*/ 2147483647 h 721"/>
              <a:gd name="T6" fmla="*/ 2147483647 w 929"/>
              <a:gd name="T7" fmla="*/ 2147483647 h 721"/>
              <a:gd name="T8" fmla="*/ 2147483647 w 929"/>
              <a:gd name="T9" fmla="*/ 2147483647 h 721"/>
              <a:gd name="T10" fmla="*/ 2147483647 w 929"/>
              <a:gd name="T11" fmla="*/ 2147483647 h 721"/>
              <a:gd name="T12" fmla="*/ 2147483647 w 929"/>
              <a:gd name="T13" fmla="*/ 2147483647 h 721"/>
              <a:gd name="T14" fmla="*/ 2147483647 w 929"/>
              <a:gd name="T15" fmla="*/ 2147483647 h 721"/>
              <a:gd name="T16" fmla="*/ 2147483647 w 929"/>
              <a:gd name="T17" fmla="*/ 2147483647 h 721"/>
              <a:gd name="T18" fmla="*/ 2147483647 w 929"/>
              <a:gd name="T19" fmla="*/ 2147483647 h 721"/>
              <a:gd name="T20" fmla="*/ 2147483647 w 929"/>
              <a:gd name="T21" fmla="*/ 2147483647 h 721"/>
              <a:gd name="T22" fmla="*/ 2147483647 w 929"/>
              <a:gd name="T23" fmla="*/ 2147483647 h 721"/>
              <a:gd name="T24" fmla="*/ 2147483647 w 929"/>
              <a:gd name="T25" fmla="*/ 2147483647 h 721"/>
              <a:gd name="T26" fmla="*/ 2147483647 w 929"/>
              <a:gd name="T27" fmla="*/ 2147483647 h 721"/>
              <a:gd name="T28" fmla="*/ 2147483647 w 929"/>
              <a:gd name="T29" fmla="*/ 2147483647 h 721"/>
              <a:gd name="T30" fmla="*/ 2147483647 w 929"/>
              <a:gd name="T31" fmla="*/ 2147483647 h 721"/>
              <a:gd name="T32" fmla="*/ 2147483647 w 929"/>
              <a:gd name="T33" fmla="*/ 2147483647 h 721"/>
              <a:gd name="T34" fmla="*/ 2147483647 w 929"/>
              <a:gd name="T35" fmla="*/ 2147483647 h 721"/>
              <a:gd name="T36" fmla="*/ 2147483647 w 929"/>
              <a:gd name="T37" fmla="*/ 2147483647 h 721"/>
              <a:gd name="T38" fmla="*/ 2147483647 w 929"/>
              <a:gd name="T39" fmla="*/ 2147483647 h 721"/>
              <a:gd name="T40" fmla="*/ 2147483647 w 929"/>
              <a:gd name="T41" fmla="*/ 2147483647 h 721"/>
              <a:gd name="T42" fmla="*/ 2147483647 w 929"/>
              <a:gd name="T43" fmla="*/ 2147483647 h 721"/>
              <a:gd name="T44" fmla="*/ 2147483647 w 929"/>
              <a:gd name="T45" fmla="*/ 2147483647 h 721"/>
              <a:gd name="T46" fmla="*/ 2147483647 w 929"/>
              <a:gd name="T47" fmla="*/ 2147483647 h 721"/>
              <a:gd name="T48" fmla="*/ 2147483647 w 929"/>
              <a:gd name="T49" fmla="*/ 2147483647 h 721"/>
              <a:gd name="T50" fmla="*/ 2147483647 w 929"/>
              <a:gd name="T51" fmla="*/ 2147483647 h 721"/>
              <a:gd name="T52" fmla="*/ 2147483647 w 929"/>
              <a:gd name="T53" fmla="*/ 2147483647 h 721"/>
              <a:gd name="T54" fmla="*/ 2147483647 w 929"/>
              <a:gd name="T55" fmla="*/ 2147483647 h 721"/>
              <a:gd name="T56" fmla="*/ 2147483647 w 929"/>
              <a:gd name="T57" fmla="*/ 2147483647 h 721"/>
              <a:gd name="T58" fmla="*/ 2147483647 w 929"/>
              <a:gd name="T59" fmla="*/ 2147483647 h 721"/>
              <a:gd name="T60" fmla="*/ 2147483647 w 929"/>
              <a:gd name="T61" fmla="*/ 2147483647 h 721"/>
              <a:gd name="T62" fmla="*/ 2147483647 w 929"/>
              <a:gd name="T63" fmla="*/ 2147483647 h 721"/>
              <a:gd name="T64" fmla="*/ 2147483647 w 929"/>
              <a:gd name="T65" fmla="*/ 2147483647 h 721"/>
              <a:gd name="T66" fmla="*/ 2147483647 w 929"/>
              <a:gd name="T67" fmla="*/ 2147483647 h 721"/>
              <a:gd name="T68" fmla="*/ 2147483647 w 929"/>
              <a:gd name="T69" fmla="*/ 2147483647 h 721"/>
              <a:gd name="T70" fmla="*/ 2147483647 w 929"/>
              <a:gd name="T71" fmla="*/ 2147483647 h 721"/>
              <a:gd name="T72" fmla="*/ 2147483647 w 929"/>
              <a:gd name="T73" fmla="*/ 2147483647 h 721"/>
              <a:gd name="T74" fmla="*/ 2147483647 w 929"/>
              <a:gd name="T75" fmla="*/ 2147483647 h 721"/>
              <a:gd name="T76" fmla="*/ 2147483647 w 929"/>
              <a:gd name="T77" fmla="*/ 2147483647 h 721"/>
              <a:gd name="T78" fmla="*/ 2147483647 w 929"/>
              <a:gd name="T79" fmla="*/ 2147483647 h 721"/>
              <a:gd name="T80" fmla="*/ 2147483647 w 929"/>
              <a:gd name="T81" fmla="*/ 2147483647 h 721"/>
              <a:gd name="T82" fmla="*/ 2147483647 w 929"/>
              <a:gd name="T83" fmla="*/ 2147483647 h 721"/>
              <a:gd name="T84" fmla="*/ 2147483647 w 929"/>
              <a:gd name="T85" fmla="*/ 2147483647 h 721"/>
              <a:gd name="T86" fmla="*/ 2147483647 w 929"/>
              <a:gd name="T87" fmla="*/ 2147483647 h 721"/>
              <a:gd name="T88" fmla="*/ 2147483647 w 929"/>
              <a:gd name="T89" fmla="*/ 2147483647 h 721"/>
              <a:gd name="T90" fmla="*/ 2147483647 w 929"/>
              <a:gd name="T91" fmla="*/ 2147483647 h 721"/>
              <a:gd name="T92" fmla="*/ 2147483647 w 929"/>
              <a:gd name="T93" fmla="*/ 2147483647 h 721"/>
              <a:gd name="T94" fmla="*/ 2147483647 w 929"/>
              <a:gd name="T95" fmla="*/ 2147483647 h 721"/>
              <a:gd name="T96" fmla="*/ 2147483647 w 929"/>
              <a:gd name="T97" fmla="*/ 2147483647 h 721"/>
              <a:gd name="T98" fmla="*/ 2147483647 w 929"/>
              <a:gd name="T99" fmla="*/ 2147483647 h 721"/>
              <a:gd name="T100" fmla="*/ 2147483647 w 929"/>
              <a:gd name="T101" fmla="*/ 2147483647 h 721"/>
              <a:gd name="T102" fmla="*/ 2147483647 w 929"/>
              <a:gd name="T103" fmla="*/ 2147483647 h 72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29"/>
              <a:gd name="T157" fmla="*/ 0 h 721"/>
              <a:gd name="T158" fmla="*/ 929 w 929"/>
              <a:gd name="T159" fmla="*/ 721 h 72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29" h="721">
                <a:moveTo>
                  <a:pt x="929" y="155"/>
                </a:moveTo>
                <a:lnTo>
                  <a:pt x="831" y="114"/>
                </a:lnTo>
                <a:lnTo>
                  <a:pt x="827" y="100"/>
                </a:lnTo>
                <a:lnTo>
                  <a:pt x="820" y="86"/>
                </a:lnTo>
                <a:lnTo>
                  <a:pt x="811" y="67"/>
                </a:lnTo>
                <a:lnTo>
                  <a:pt x="797" y="49"/>
                </a:lnTo>
                <a:lnTo>
                  <a:pt x="790" y="40"/>
                </a:lnTo>
                <a:lnTo>
                  <a:pt x="780" y="32"/>
                </a:lnTo>
                <a:lnTo>
                  <a:pt x="769" y="23"/>
                </a:lnTo>
                <a:lnTo>
                  <a:pt x="758" y="16"/>
                </a:lnTo>
                <a:lnTo>
                  <a:pt x="744" y="11"/>
                </a:lnTo>
                <a:lnTo>
                  <a:pt x="730" y="5"/>
                </a:lnTo>
                <a:lnTo>
                  <a:pt x="716" y="4"/>
                </a:lnTo>
                <a:lnTo>
                  <a:pt x="702" y="2"/>
                </a:lnTo>
                <a:lnTo>
                  <a:pt x="688" y="0"/>
                </a:lnTo>
                <a:lnTo>
                  <a:pt x="676" y="2"/>
                </a:lnTo>
                <a:lnTo>
                  <a:pt x="663" y="2"/>
                </a:lnTo>
                <a:lnTo>
                  <a:pt x="651" y="5"/>
                </a:lnTo>
                <a:lnTo>
                  <a:pt x="630" y="12"/>
                </a:lnTo>
                <a:lnTo>
                  <a:pt x="611" y="23"/>
                </a:lnTo>
                <a:lnTo>
                  <a:pt x="593" y="37"/>
                </a:lnTo>
                <a:lnTo>
                  <a:pt x="579" y="51"/>
                </a:lnTo>
                <a:lnTo>
                  <a:pt x="567" y="65"/>
                </a:lnTo>
                <a:lnTo>
                  <a:pt x="545" y="69"/>
                </a:lnTo>
                <a:lnTo>
                  <a:pt x="524" y="72"/>
                </a:lnTo>
                <a:lnTo>
                  <a:pt x="496" y="81"/>
                </a:lnTo>
                <a:lnTo>
                  <a:pt x="480" y="88"/>
                </a:lnTo>
                <a:lnTo>
                  <a:pt x="465" y="95"/>
                </a:lnTo>
                <a:lnTo>
                  <a:pt x="449" y="104"/>
                </a:lnTo>
                <a:lnTo>
                  <a:pt x="431" y="116"/>
                </a:lnTo>
                <a:lnTo>
                  <a:pt x="415" y="128"/>
                </a:lnTo>
                <a:lnTo>
                  <a:pt x="399" y="144"/>
                </a:lnTo>
                <a:lnTo>
                  <a:pt x="385" y="160"/>
                </a:lnTo>
                <a:lnTo>
                  <a:pt x="371" y="179"/>
                </a:lnTo>
                <a:lnTo>
                  <a:pt x="340" y="223"/>
                </a:lnTo>
                <a:lnTo>
                  <a:pt x="301" y="271"/>
                </a:lnTo>
                <a:lnTo>
                  <a:pt x="260" y="318"/>
                </a:lnTo>
                <a:lnTo>
                  <a:pt x="218" y="364"/>
                </a:lnTo>
                <a:lnTo>
                  <a:pt x="176" y="405"/>
                </a:lnTo>
                <a:lnTo>
                  <a:pt x="137" y="440"/>
                </a:lnTo>
                <a:lnTo>
                  <a:pt x="107" y="464"/>
                </a:lnTo>
                <a:lnTo>
                  <a:pt x="95" y="473"/>
                </a:lnTo>
                <a:lnTo>
                  <a:pt x="84" y="478"/>
                </a:lnTo>
                <a:lnTo>
                  <a:pt x="88" y="480"/>
                </a:lnTo>
                <a:lnTo>
                  <a:pt x="91" y="484"/>
                </a:lnTo>
                <a:lnTo>
                  <a:pt x="97" y="486"/>
                </a:lnTo>
                <a:lnTo>
                  <a:pt x="105" y="487"/>
                </a:lnTo>
                <a:lnTo>
                  <a:pt x="116" y="487"/>
                </a:lnTo>
                <a:lnTo>
                  <a:pt x="128" y="487"/>
                </a:lnTo>
                <a:lnTo>
                  <a:pt x="144" y="482"/>
                </a:lnTo>
                <a:lnTo>
                  <a:pt x="160" y="475"/>
                </a:lnTo>
                <a:lnTo>
                  <a:pt x="174" y="468"/>
                </a:lnTo>
                <a:lnTo>
                  <a:pt x="186" y="459"/>
                </a:lnTo>
                <a:lnTo>
                  <a:pt x="195" y="450"/>
                </a:lnTo>
                <a:lnTo>
                  <a:pt x="209" y="435"/>
                </a:lnTo>
                <a:lnTo>
                  <a:pt x="215" y="427"/>
                </a:lnTo>
                <a:lnTo>
                  <a:pt x="218" y="429"/>
                </a:lnTo>
                <a:lnTo>
                  <a:pt x="218" y="433"/>
                </a:lnTo>
                <a:lnTo>
                  <a:pt x="216" y="440"/>
                </a:lnTo>
                <a:lnTo>
                  <a:pt x="209" y="454"/>
                </a:lnTo>
                <a:lnTo>
                  <a:pt x="193" y="473"/>
                </a:lnTo>
                <a:lnTo>
                  <a:pt x="167" y="503"/>
                </a:lnTo>
                <a:lnTo>
                  <a:pt x="128" y="542"/>
                </a:lnTo>
                <a:lnTo>
                  <a:pt x="107" y="559"/>
                </a:lnTo>
                <a:lnTo>
                  <a:pt x="60" y="598"/>
                </a:lnTo>
                <a:lnTo>
                  <a:pt x="35" y="621"/>
                </a:lnTo>
                <a:lnTo>
                  <a:pt x="16" y="642"/>
                </a:lnTo>
                <a:lnTo>
                  <a:pt x="7" y="653"/>
                </a:lnTo>
                <a:lnTo>
                  <a:pt x="2" y="661"/>
                </a:lnTo>
                <a:lnTo>
                  <a:pt x="0" y="668"/>
                </a:lnTo>
                <a:lnTo>
                  <a:pt x="0" y="676"/>
                </a:lnTo>
                <a:lnTo>
                  <a:pt x="7" y="672"/>
                </a:lnTo>
                <a:lnTo>
                  <a:pt x="30" y="665"/>
                </a:lnTo>
                <a:lnTo>
                  <a:pt x="61" y="653"/>
                </a:lnTo>
                <a:lnTo>
                  <a:pt x="79" y="644"/>
                </a:lnTo>
                <a:lnTo>
                  <a:pt x="98" y="633"/>
                </a:lnTo>
                <a:lnTo>
                  <a:pt x="88" y="644"/>
                </a:lnTo>
                <a:lnTo>
                  <a:pt x="65" y="670"/>
                </a:lnTo>
                <a:lnTo>
                  <a:pt x="54" y="686"/>
                </a:lnTo>
                <a:lnTo>
                  <a:pt x="46" y="700"/>
                </a:lnTo>
                <a:lnTo>
                  <a:pt x="44" y="705"/>
                </a:lnTo>
                <a:lnTo>
                  <a:pt x="42" y="712"/>
                </a:lnTo>
                <a:lnTo>
                  <a:pt x="42" y="718"/>
                </a:lnTo>
                <a:lnTo>
                  <a:pt x="46" y="721"/>
                </a:lnTo>
                <a:lnTo>
                  <a:pt x="65" y="716"/>
                </a:lnTo>
                <a:lnTo>
                  <a:pt x="86" y="709"/>
                </a:lnTo>
                <a:lnTo>
                  <a:pt x="111" y="698"/>
                </a:lnTo>
                <a:lnTo>
                  <a:pt x="139" y="688"/>
                </a:lnTo>
                <a:lnTo>
                  <a:pt x="165" y="672"/>
                </a:lnTo>
                <a:lnTo>
                  <a:pt x="176" y="665"/>
                </a:lnTo>
                <a:lnTo>
                  <a:pt x="188" y="656"/>
                </a:lnTo>
                <a:lnTo>
                  <a:pt x="197" y="647"/>
                </a:lnTo>
                <a:lnTo>
                  <a:pt x="206" y="639"/>
                </a:lnTo>
                <a:lnTo>
                  <a:pt x="216" y="624"/>
                </a:lnTo>
                <a:lnTo>
                  <a:pt x="234" y="610"/>
                </a:lnTo>
                <a:lnTo>
                  <a:pt x="255" y="596"/>
                </a:lnTo>
                <a:lnTo>
                  <a:pt x="280" y="581"/>
                </a:lnTo>
                <a:lnTo>
                  <a:pt x="304" y="566"/>
                </a:lnTo>
                <a:lnTo>
                  <a:pt x="331" y="552"/>
                </a:lnTo>
                <a:lnTo>
                  <a:pt x="354" y="542"/>
                </a:lnTo>
                <a:lnTo>
                  <a:pt x="375" y="535"/>
                </a:lnTo>
                <a:lnTo>
                  <a:pt x="362" y="559"/>
                </a:lnTo>
                <a:lnTo>
                  <a:pt x="355" y="575"/>
                </a:lnTo>
                <a:lnTo>
                  <a:pt x="354" y="582"/>
                </a:lnTo>
                <a:lnTo>
                  <a:pt x="355" y="586"/>
                </a:lnTo>
                <a:lnTo>
                  <a:pt x="368" y="589"/>
                </a:lnTo>
                <a:lnTo>
                  <a:pt x="391" y="595"/>
                </a:lnTo>
                <a:lnTo>
                  <a:pt x="445" y="602"/>
                </a:lnTo>
                <a:lnTo>
                  <a:pt x="463" y="605"/>
                </a:lnTo>
                <a:lnTo>
                  <a:pt x="468" y="607"/>
                </a:lnTo>
                <a:lnTo>
                  <a:pt x="472" y="609"/>
                </a:lnTo>
                <a:lnTo>
                  <a:pt x="472" y="612"/>
                </a:lnTo>
                <a:lnTo>
                  <a:pt x="472" y="616"/>
                </a:lnTo>
                <a:lnTo>
                  <a:pt x="472" y="623"/>
                </a:lnTo>
                <a:lnTo>
                  <a:pt x="470" y="635"/>
                </a:lnTo>
                <a:lnTo>
                  <a:pt x="470" y="644"/>
                </a:lnTo>
                <a:lnTo>
                  <a:pt x="470" y="653"/>
                </a:lnTo>
                <a:lnTo>
                  <a:pt x="473" y="661"/>
                </a:lnTo>
                <a:lnTo>
                  <a:pt x="479" y="668"/>
                </a:lnTo>
                <a:lnTo>
                  <a:pt x="486" y="674"/>
                </a:lnTo>
                <a:lnTo>
                  <a:pt x="498" y="676"/>
                </a:lnTo>
                <a:lnTo>
                  <a:pt x="509" y="676"/>
                </a:lnTo>
                <a:lnTo>
                  <a:pt x="516" y="674"/>
                </a:lnTo>
                <a:lnTo>
                  <a:pt x="519" y="672"/>
                </a:lnTo>
                <a:lnTo>
                  <a:pt x="521" y="668"/>
                </a:lnTo>
                <a:lnTo>
                  <a:pt x="521" y="665"/>
                </a:lnTo>
                <a:lnTo>
                  <a:pt x="521" y="661"/>
                </a:lnTo>
                <a:lnTo>
                  <a:pt x="517" y="660"/>
                </a:lnTo>
                <a:lnTo>
                  <a:pt x="510" y="660"/>
                </a:lnTo>
                <a:lnTo>
                  <a:pt x="498" y="660"/>
                </a:lnTo>
                <a:lnTo>
                  <a:pt x="494" y="658"/>
                </a:lnTo>
                <a:lnTo>
                  <a:pt x="493" y="658"/>
                </a:lnTo>
                <a:lnTo>
                  <a:pt x="493" y="656"/>
                </a:lnTo>
                <a:lnTo>
                  <a:pt x="496" y="649"/>
                </a:lnTo>
                <a:lnTo>
                  <a:pt x="505" y="642"/>
                </a:lnTo>
                <a:lnTo>
                  <a:pt x="514" y="635"/>
                </a:lnTo>
                <a:lnTo>
                  <a:pt x="523" y="632"/>
                </a:lnTo>
                <a:lnTo>
                  <a:pt x="531" y="630"/>
                </a:lnTo>
                <a:lnTo>
                  <a:pt x="538" y="628"/>
                </a:lnTo>
                <a:lnTo>
                  <a:pt x="545" y="630"/>
                </a:lnTo>
                <a:lnTo>
                  <a:pt x="551" y="632"/>
                </a:lnTo>
                <a:lnTo>
                  <a:pt x="556" y="635"/>
                </a:lnTo>
                <a:lnTo>
                  <a:pt x="558" y="640"/>
                </a:lnTo>
                <a:lnTo>
                  <a:pt x="558" y="644"/>
                </a:lnTo>
                <a:lnTo>
                  <a:pt x="551" y="644"/>
                </a:lnTo>
                <a:lnTo>
                  <a:pt x="547" y="644"/>
                </a:lnTo>
                <a:lnTo>
                  <a:pt x="542" y="646"/>
                </a:lnTo>
                <a:lnTo>
                  <a:pt x="535" y="647"/>
                </a:lnTo>
                <a:lnTo>
                  <a:pt x="530" y="653"/>
                </a:lnTo>
                <a:lnTo>
                  <a:pt x="553" y="660"/>
                </a:lnTo>
                <a:lnTo>
                  <a:pt x="558" y="660"/>
                </a:lnTo>
                <a:lnTo>
                  <a:pt x="570" y="660"/>
                </a:lnTo>
                <a:lnTo>
                  <a:pt x="577" y="658"/>
                </a:lnTo>
                <a:lnTo>
                  <a:pt x="584" y="654"/>
                </a:lnTo>
                <a:lnTo>
                  <a:pt x="591" y="649"/>
                </a:lnTo>
                <a:lnTo>
                  <a:pt x="595" y="642"/>
                </a:lnTo>
                <a:lnTo>
                  <a:pt x="597" y="639"/>
                </a:lnTo>
                <a:lnTo>
                  <a:pt x="595" y="635"/>
                </a:lnTo>
                <a:lnTo>
                  <a:pt x="591" y="630"/>
                </a:lnTo>
                <a:lnTo>
                  <a:pt x="586" y="626"/>
                </a:lnTo>
                <a:lnTo>
                  <a:pt x="577" y="621"/>
                </a:lnTo>
                <a:lnTo>
                  <a:pt x="568" y="617"/>
                </a:lnTo>
                <a:lnTo>
                  <a:pt x="568" y="616"/>
                </a:lnTo>
                <a:lnTo>
                  <a:pt x="568" y="614"/>
                </a:lnTo>
                <a:lnTo>
                  <a:pt x="568" y="610"/>
                </a:lnTo>
                <a:lnTo>
                  <a:pt x="565" y="609"/>
                </a:lnTo>
                <a:lnTo>
                  <a:pt x="561" y="607"/>
                </a:lnTo>
                <a:lnTo>
                  <a:pt x="554" y="605"/>
                </a:lnTo>
                <a:lnTo>
                  <a:pt x="544" y="605"/>
                </a:lnTo>
                <a:lnTo>
                  <a:pt x="531" y="603"/>
                </a:lnTo>
                <a:lnTo>
                  <a:pt x="517" y="600"/>
                </a:lnTo>
                <a:lnTo>
                  <a:pt x="503" y="595"/>
                </a:lnTo>
                <a:lnTo>
                  <a:pt x="493" y="591"/>
                </a:lnTo>
                <a:lnTo>
                  <a:pt x="487" y="589"/>
                </a:lnTo>
                <a:lnTo>
                  <a:pt x="480" y="584"/>
                </a:lnTo>
                <a:lnTo>
                  <a:pt x="468" y="577"/>
                </a:lnTo>
                <a:lnTo>
                  <a:pt x="457" y="572"/>
                </a:lnTo>
                <a:lnTo>
                  <a:pt x="440" y="563"/>
                </a:lnTo>
                <a:lnTo>
                  <a:pt x="472" y="559"/>
                </a:lnTo>
                <a:lnTo>
                  <a:pt x="505" y="556"/>
                </a:lnTo>
                <a:lnTo>
                  <a:pt x="544" y="547"/>
                </a:lnTo>
                <a:lnTo>
                  <a:pt x="567" y="542"/>
                </a:lnTo>
                <a:lnTo>
                  <a:pt x="588" y="533"/>
                </a:lnTo>
                <a:lnTo>
                  <a:pt x="609" y="524"/>
                </a:lnTo>
                <a:lnTo>
                  <a:pt x="630" y="514"/>
                </a:lnTo>
                <a:lnTo>
                  <a:pt x="649" y="501"/>
                </a:lnTo>
                <a:lnTo>
                  <a:pt x="669" y="487"/>
                </a:lnTo>
                <a:lnTo>
                  <a:pt x="685" y="471"/>
                </a:lnTo>
                <a:lnTo>
                  <a:pt x="699" y="454"/>
                </a:lnTo>
                <a:lnTo>
                  <a:pt x="702" y="480"/>
                </a:lnTo>
                <a:lnTo>
                  <a:pt x="718" y="447"/>
                </a:lnTo>
                <a:lnTo>
                  <a:pt x="743" y="477"/>
                </a:lnTo>
                <a:lnTo>
                  <a:pt x="751" y="457"/>
                </a:lnTo>
                <a:lnTo>
                  <a:pt x="758" y="435"/>
                </a:lnTo>
                <a:lnTo>
                  <a:pt x="767" y="405"/>
                </a:lnTo>
                <a:lnTo>
                  <a:pt x="774" y="369"/>
                </a:lnTo>
                <a:lnTo>
                  <a:pt x="781" y="327"/>
                </a:lnTo>
                <a:lnTo>
                  <a:pt x="785" y="281"/>
                </a:lnTo>
                <a:lnTo>
                  <a:pt x="785" y="257"/>
                </a:lnTo>
                <a:lnTo>
                  <a:pt x="785" y="232"/>
                </a:lnTo>
                <a:lnTo>
                  <a:pt x="783" y="223"/>
                </a:lnTo>
                <a:lnTo>
                  <a:pt x="783" y="213"/>
                </a:lnTo>
                <a:lnTo>
                  <a:pt x="783" y="201"/>
                </a:lnTo>
                <a:lnTo>
                  <a:pt x="787" y="188"/>
                </a:lnTo>
                <a:lnTo>
                  <a:pt x="790" y="183"/>
                </a:lnTo>
                <a:lnTo>
                  <a:pt x="794" y="178"/>
                </a:lnTo>
                <a:lnTo>
                  <a:pt x="799" y="172"/>
                </a:lnTo>
                <a:lnTo>
                  <a:pt x="806" y="167"/>
                </a:lnTo>
                <a:lnTo>
                  <a:pt x="813" y="164"/>
                </a:lnTo>
                <a:lnTo>
                  <a:pt x="822" y="162"/>
                </a:lnTo>
                <a:lnTo>
                  <a:pt x="929" y="1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Freeform 172">
            <a:extLst>
              <a:ext uri="{FF2B5EF4-FFF2-40B4-BE49-F238E27FC236}">
                <a16:creationId xmlns:a16="http://schemas.microsoft.com/office/drawing/2014/main" id="{9DCA37B2-538F-4902-973D-B7656618BE37}"/>
              </a:ext>
            </a:extLst>
          </p:cNvPr>
          <p:cNvSpPr>
            <a:spLocks/>
          </p:cNvSpPr>
          <p:nvPr/>
        </p:nvSpPr>
        <p:spPr bwMode="auto">
          <a:xfrm>
            <a:off x="3276601" y="4013201"/>
            <a:ext cx="1235075" cy="1406525"/>
          </a:xfrm>
          <a:custGeom>
            <a:avLst/>
            <a:gdLst>
              <a:gd name="T0" fmla="*/ 2147483647 w 778"/>
              <a:gd name="T1" fmla="*/ 2147483647 h 886"/>
              <a:gd name="T2" fmla="*/ 2147483647 w 778"/>
              <a:gd name="T3" fmla="*/ 2147483647 h 886"/>
              <a:gd name="T4" fmla="*/ 2147483647 w 778"/>
              <a:gd name="T5" fmla="*/ 2147483647 h 886"/>
              <a:gd name="T6" fmla="*/ 2147483647 w 778"/>
              <a:gd name="T7" fmla="*/ 2147483647 h 886"/>
              <a:gd name="T8" fmla="*/ 2147483647 w 778"/>
              <a:gd name="T9" fmla="*/ 2147483647 h 886"/>
              <a:gd name="T10" fmla="*/ 2147483647 w 778"/>
              <a:gd name="T11" fmla="*/ 2147483647 h 886"/>
              <a:gd name="T12" fmla="*/ 2147483647 w 778"/>
              <a:gd name="T13" fmla="*/ 2147483647 h 886"/>
              <a:gd name="T14" fmla="*/ 2147483647 w 778"/>
              <a:gd name="T15" fmla="*/ 2147483647 h 886"/>
              <a:gd name="T16" fmla="*/ 2147483647 w 778"/>
              <a:gd name="T17" fmla="*/ 2147483647 h 886"/>
              <a:gd name="T18" fmla="*/ 2147483647 w 778"/>
              <a:gd name="T19" fmla="*/ 2147483647 h 886"/>
              <a:gd name="T20" fmla="*/ 2147483647 w 778"/>
              <a:gd name="T21" fmla="*/ 2147483647 h 886"/>
              <a:gd name="T22" fmla="*/ 2147483647 w 778"/>
              <a:gd name="T23" fmla="*/ 2147483647 h 886"/>
              <a:gd name="T24" fmla="*/ 2147483647 w 778"/>
              <a:gd name="T25" fmla="*/ 2147483647 h 886"/>
              <a:gd name="T26" fmla="*/ 2147483647 w 778"/>
              <a:gd name="T27" fmla="*/ 2147483647 h 886"/>
              <a:gd name="T28" fmla="*/ 2147483647 w 778"/>
              <a:gd name="T29" fmla="*/ 2147483647 h 886"/>
              <a:gd name="T30" fmla="*/ 2147483647 w 778"/>
              <a:gd name="T31" fmla="*/ 2147483647 h 886"/>
              <a:gd name="T32" fmla="*/ 2147483647 w 778"/>
              <a:gd name="T33" fmla="*/ 2147483647 h 886"/>
              <a:gd name="T34" fmla="*/ 2147483647 w 778"/>
              <a:gd name="T35" fmla="*/ 2147483647 h 886"/>
              <a:gd name="T36" fmla="*/ 2147483647 w 778"/>
              <a:gd name="T37" fmla="*/ 2147483647 h 886"/>
              <a:gd name="T38" fmla="*/ 2147483647 w 778"/>
              <a:gd name="T39" fmla="*/ 2147483647 h 886"/>
              <a:gd name="T40" fmla="*/ 2147483647 w 778"/>
              <a:gd name="T41" fmla="*/ 2147483647 h 886"/>
              <a:gd name="T42" fmla="*/ 2147483647 w 778"/>
              <a:gd name="T43" fmla="*/ 2147483647 h 886"/>
              <a:gd name="T44" fmla="*/ 2147483647 w 778"/>
              <a:gd name="T45" fmla="*/ 2147483647 h 886"/>
              <a:gd name="T46" fmla="*/ 2147483647 w 778"/>
              <a:gd name="T47" fmla="*/ 2147483647 h 886"/>
              <a:gd name="T48" fmla="*/ 2147483647 w 778"/>
              <a:gd name="T49" fmla="*/ 2147483647 h 886"/>
              <a:gd name="T50" fmla="*/ 2147483647 w 778"/>
              <a:gd name="T51" fmla="*/ 2147483647 h 886"/>
              <a:gd name="T52" fmla="*/ 2147483647 w 778"/>
              <a:gd name="T53" fmla="*/ 2147483647 h 886"/>
              <a:gd name="T54" fmla="*/ 2147483647 w 778"/>
              <a:gd name="T55" fmla="*/ 2147483647 h 886"/>
              <a:gd name="T56" fmla="*/ 2147483647 w 778"/>
              <a:gd name="T57" fmla="*/ 2147483647 h 886"/>
              <a:gd name="T58" fmla="*/ 2147483647 w 778"/>
              <a:gd name="T59" fmla="*/ 2147483647 h 886"/>
              <a:gd name="T60" fmla="*/ 2147483647 w 778"/>
              <a:gd name="T61" fmla="*/ 2147483647 h 886"/>
              <a:gd name="T62" fmla="*/ 2147483647 w 778"/>
              <a:gd name="T63" fmla="*/ 2147483647 h 886"/>
              <a:gd name="T64" fmla="*/ 2147483647 w 778"/>
              <a:gd name="T65" fmla="*/ 2147483647 h 886"/>
              <a:gd name="T66" fmla="*/ 2147483647 w 778"/>
              <a:gd name="T67" fmla="*/ 2147483647 h 886"/>
              <a:gd name="T68" fmla="*/ 2147483647 w 778"/>
              <a:gd name="T69" fmla="*/ 2147483647 h 886"/>
              <a:gd name="T70" fmla="*/ 2147483647 w 778"/>
              <a:gd name="T71" fmla="*/ 2147483647 h 886"/>
              <a:gd name="T72" fmla="*/ 2147483647 w 778"/>
              <a:gd name="T73" fmla="*/ 2147483647 h 886"/>
              <a:gd name="T74" fmla="*/ 2147483647 w 778"/>
              <a:gd name="T75" fmla="*/ 2147483647 h 886"/>
              <a:gd name="T76" fmla="*/ 2147483647 w 778"/>
              <a:gd name="T77" fmla="*/ 2147483647 h 886"/>
              <a:gd name="T78" fmla="*/ 2147483647 w 778"/>
              <a:gd name="T79" fmla="*/ 2147483647 h 886"/>
              <a:gd name="T80" fmla="*/ 2147483647 w 778"/>
              <a:gd name="T81" fmla="*/ 2147483647 h 886"/>
              <a:gd name="T82" fmla="*/ 2147483647 w 778"/>
              <a:gd name="T83" fmla="*/ 2147483647 h 886"/>
              <a:gd name="T84" fmla="*/ 2147483647 w 778"/>
              <a:gd name="T85" fmla="*/ 2147483647 h 886"/>
              <a:gd name="T86" fmla="*/ 2147483647 w 778"/>
              <a:gd name="T87" fmla="*/ 2147483647 h 886"/>
              <a:gd name="T88" fmla="*/ 2147483647 w 778"/>
              <a:gd name="T89" fmla="*/ 2147483647 h 886"/>
              <a:gd name="T90" fmla="*/ 2147483647 w 778"/>
              <a:gd name="T91" fmla="*/ 2147483647 h 886"/>
              <a:gd name="T92" fmla="*/ 2147483647 w 778"/>
              <a:gd name="T93" fmla="*/ 2147483647 h 886"/>
              <a:gd name="T94" fmla="*/ 2147483647 w 778"/>
              <a:gd name="T95" fmla="*/ 2147483647 h 886"/>
              <a:gd name="T96" fmla="*/ 2147483647 w 778"/>
              <a:gd name="T97" fmla="*/ 2147483647 h 886"/>
              <a:gd name="T98" fmla="*/ 2147483647 w 778"/>
              <a:gd name="T99" fmla="*/ 2147483647 h 886"/>
              <a:gd name="T100" fmla="*/ 2147483647 w 778"/>
              <a:gd name="T101" fmla="*/ 2147483647 h 88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78"/>
              <a:gd name="T154" fmla="*/ 0 h 886"/>
              <a:gd name="T155" fmla="*/ 778 w 778"/>
              <a:gd name="T156" fmla="*/ 886 h 88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78" h="886">
                <a:moveTo>
                  <a:pt x="236" y="614"/>
                </a:moveTo>
                <a:lnTo>
                  <a:pt x="233" y="613"/>
                </a:lnTo>
                <a:lnTo>
                  <a:pt x="231" y="611"/>
                </a:lnTo>
                <a:lnTo>
                  <a:pt x="230" y="607"/>
                </a:lnTo>
                <a:lnTo>
                  <a:pt x="230" y="596"/>
                </a:lnTo>
                <a:lnTo>
                  <a:pt x="227" y="594"/>
                </a:lnTo>
                <a:lnTo>
                  <a:pt x="224" y="596"/>
                </a:lnTo>
                <a:lnTo>
                  <a:pt x="219" y="599"/>
                </a:lnTo>
                <a:lnTo>
                  <a:pt x="214" y="602"/>
                </a:lnTo>
                <a:lnTo>
                  <a:pt x="209" y="602"/>
                </a:lnTo>
                <a:lnTo>
                  <a:pt x="206" y="600"/>
                </a:lnTo>
                <a:lnTo>
                  <a:pt x="186" y="577"/>
                </a:lnTo>
                <a:lnTo>
                  <a:pt x="170" y="552"/>
                </a:lnTo>
                <a:lnTo>
                  <a:pt x="155" y="527"/>
                </a:lnTo>
                <a:lnTo>
                  <a:pt x="141" y="500"/>
                </a:lnTo>
                <a:lnTo>
                  <a:pt x="114" y="447"/>
                </a:lnTo>
                <a:lnTo>
                  <a:pt x="98" y="421"/>
                </a:lnTo>
                <a:lnTo>
                  <a:pt x="83" y="396"/>
                </a:lnTo>
                <a:lnTo>
                  <a:pt x="86" y="375"/>
                </a:lnTo>
                <a:lnTo>
                  <a:pt x="86" y="374"/>
                </a:lnTo>
                <a:lnTo>
                  <a:pt x="84" y="372"/>
                </a:lnTo>
                <a:lnTo>
                  <a:pt x="78" y="371"/>
                </a:lnTo>
                <a:lnTo>
                  <a:pt x="73" y="371"/>
                </a:lnTo>
                <a:lnTo>
                  <a:pt x="70" y="369"/>
                </a:lnTo>
                <a:lnTo>
                  <a:pt x="70" y="367"/>
                </a:lnTo>
                <a:lnTo>
                  <a:pt x="72" y="358"/>
                </a:lnTo>
                <a:lnTo>
                  <a:pt x="70" y="350"/>
                </a:lnTo>
                <a:lnTo>
                  <a:pt x="67" y="342"/>
                </a:lnTo>
                <a:lnTo>
                  <a:pt x="64" y="336"/>
                </a:lnTo>
                <a:lnTo>
                  <a:pt x="61" y="330"/>
                </a:lnTo>
                <a:lnTo>
                  <a:pt x="59" y="322"/>
                </a:lnTo>
                <a:lnTo>
                  <a:pt x="59" y="314"/>
                </a:lnTo>
                <a:lnTo>
                  <a:pt x="64" y="306"/>
                </a:lnTo>
                <a:lnTo>
                  <a:pt x="63" y="302"/>
                </a:lnTo>
                <a:lnTo>
                  <a:pt x="58" y="300"/>
                </a:lnTo>
                <a:lnTo>
                  <a:pt x="48" y="295"/>
                </a:lnTo>
                <a:lnTo>
                  <a:pt x="50" y="283"/>
                </a:lnTo>
                <a:lnTo>
                  <a:pt x="53" y="280"/>
                </a:lnTo>
                <a:lnTo>
                  <a:pt x="55" y="278"/>
                </a:lnTo>
                <a:lnTo>
                  <a:pt x="56" y="278"/>
                </a:lnTo>
                <a:lnTo>
                  <a:pt x="50" y="274"/>
                </a:lnTo>
                <a:lnTo>
                  <a:pt x="44" y="267"/>
                </a:lnTo>
                <a:lnTo>
                  <a:pt x="41" y="260"/>
                </a:lnTo>
                <a:lnTo>
                  <a:pt x="36" y="252"/>
                </a:lnTo>
                <a:lnTo>
                  <a:pt x="31" y="236"/>
                </a:lnTo>
                <a:lnTo>
                  <a:pt x="25" y="220"/>
                </a:lnTo>
                <a:lnTo>
                  <a:pt x="27" y="216"/>
                </a:lnTo>
                <a:lnTo>
                  <a:pt x="30" y="213"/>
                </a:lnTo>
                <a:lnTo>
                  <a:pt x="38" y="208"/>
                </a:lnTo>
                <a:lnTo>
                  <a:pt x="45" y="206"/>
                </a:lnTo>
                <a:lnTo>
                  <a:pt x="56" y="208"/>
                </a:lnTo>
                <a:lnTo>
                  <a:pt x="50" y="200"/>
                </a:lnTo>
                <a:lnTo>
                  <a:pt x="41" y="195"/>
                </a:lnTo>
                <a:lnTo>
                  <a:pt x="22" y="184"/>
                </a:lnTo>
                <a:lnTo>
                  <a:pt x="13" y="180"/>
                </a:lnTo>
                <a:lnTo>
                  <a:pt x="6" y="172"/>
                </a:lnTo>
                <a:lnTo>
                  <a:pt x="2" y="164"/>
                </a:lnTo>
                <a:lnTo>
                  <a:pt x="0" y="159"/>
                </a:lnTo>
                <a:lnTo>
                  <a:pt x="0" y="153"/>
                </a:lnTo>
                <a:lnTo>
                  <a:pt x="11" y="152"/>
                </a:lnTo>
                <a:lnTo>
                  <a:pt x="22" y="152"/>
                </a:lnTo>
                <a:lnTo>
                  <a:pt x="47" y="155"/>
                </a:lnTo>
                <a:lnTo>
                  <a:pt x="73" y="158"/>
                </a:lnTo>
                <a:lnTo>
                  <a:pt x="86" y="158"/>
                </a:lnTo>
                <a:lnTo>
                  <a:pt x="97" y="156"/>
                </a:lnTo>
                <a:lnTo>
                  <a:pt x="91" y="149"/>
                </a:lnTo>
                <a:lnTo>
                  <a:pt x="81" y="141"/>
                </a:lnTo>
                <a:lnTo>
                  <a:pt x="61" y="127"/>
                </a:lnTo>
                <a:lnTo>
                  <a:pt x="52" y="119"/>
                </a:lnTo>
                <a:lnTo>
                  <a:pt x="44" y="109"/>
                </a:lnTo>
                <a:lnTo>
                  <a:pt x="42" y="103"/>
                </a:lnTo>
                <a:lnTo>
                  <a:pt x="41" y="97"/>
                </a:lnTo>
                <a:lnTo>
                  <a:pt x="39" y="91"/>
                </a:lnTo>
                <a:lnTo>
                  <a:pt x="41" y="83"/>
                </a:lnTo>
                <a:lnTo>
                  <a:pt x="64" y="91"/>
                </a:lnTo>
                <a:lnTo>
                  <a:pt x="88" y="102"/>
                </a:lnTo>
                <a:lnTo>
                  <a:pt x="111" y="109"/>
                </a:lnTo>
                <a:lnTo>
                  <a:pt x="125" y="114"/>
                </a:lnTo>
                <a:lnTo>
                  <a:pt x="139" y="116"/>
                </a:lnTo>
                <a:lnTo>
                  <a:pt x="119" y="94"/>
                </a:lnTo>
                <a:lnTo>
                  <a:pt x="109" y="83"/>
                </a:lnTo>
                <a:lnTo>
                  <a:pt x="100" y="72"/>
                </a:lnTo>
                <a:lnTo>
                  <a:pt x="92" y="59"/>
                </a:lnTo>
                <a:lnTo>
                  <a:pt x="86" y="45"/>
                </a:lnTo>
                <a:lnTo>
                  <a:pt x="84" y="28"/>
                </a:lnTo>
                <a:lnTo>
                  <a:pt x="84" y="19"/>
                </a:lnTo>
                <a:lnTo>
                  <a:pt x="84" y="9"/>
                </a:lnTo>
                <a:lnTo>
                  <a:pt x="103" y="23"/>
                </a:lnTo>
                <a:lnTo>
                  <a:pt x="120" y="39"/>
                </a:lnTo>
                <a:lnTo>
                  <a:pt x="156" y="70"/>
                </a:lnTo>
                <a:lnTo>
                  <a:pt x="174" y="86"/>
                </a:lnTo>
                <a:lnTo>
                  <a:pt x="192" y="100"/>
                </a:lnTo>
                <a:lnTo>
                  <a:pt x="213" y="114"/>
                </a:lnTo>
                <a:lnTo>
                  <a:pt x="236" y="125"/>
                </a:lnTo>
                <a:lnTo>
                  <a:pt x="231" y="113"/>
                </a:lnTo>
                <a:lnTo>
                  <a:pt x="224" y="98"/>
                </a:lnTo>
                <a:lnTo>
                  <a:pt x="208" y="72"/>
                </a:lnTo>
                <a:lnTo>
                  <a:pt x="200" y="56"/>
                </a:lnTo>
                <a:lnTo>
                  <a:pt x="194" y="39"/>
                </a:lnTo>
                <a:lnTo>
                  <a:pt x="192" y="30"/>
                </a:lnTo>
                <a:lnTo>
                  <a:pt x="192" y="20"/>
                </a:lnTo>
                <a:lnTo>
                  <a:pt x="192" y="11"/>
                </a:lnTo>
                <a:lnTo>
                  <a:pt x="194" y="0"/>
                </a:lnTo>
                <a:lnTo>
                  <a:pt x="211" y="23"/>
                </a:lnTo>
                <a:lnTo>
                  <a:pt x="227" y="47"/>
                </a:lnTo>
                <a:lnTo>
                  <a:pt x="259" y="95"/>
                </a:lnTo>
                <a:lnTo>
                  <a:pt x="277" y="117"/>
                </a:lnTo>
                <a:lnTo>
                  <a:pt x="294" y="141"/>
                </a:lnTo>
                <a:lnTo>
                  <a:pt x="314" y="161"/>
                </a:lnTo>
                <a:lnTo>
                  <a:pt x="338" y="180"/>
                </a:lnTo>
                <a:lnTo>
                  <a:pt x="341" y="167"/>
                </a:lnTo>
                <a:lnTo>
                  <a:pt x="344" y="159"/>
                </a:lnTo>
                <a:lnTo>
                  <a:pt x="349" y="152"/>
                </a:lnTo>
                <a:lnTo>
                  <a:pt x="358" y="159"/>
                </a:lnTo>
                <a:lnTo>
                  <a:pt x="366" y="167"/>
                </a:lnTo>
                <a:lnTo>
                  <a:pt x="372" y="177"/>
                </a:lnTo>
                <a:lnTo>
                  <a:pt x="378" y="186"/>
                </a:lnTo>
                <a:lnTo>
                  <a:pt x="389" y="205"/>
                </a:lnTo>
                <a:lnTo>
                  <a:pt x="395" y="214"/>
                </a:lnTo>
                <a:lnTo>
                  <a:pt x="402" y="224"/>
                </a:lnTo>
                <a:lnTo>
                  <a:pt x="405" y="227"/>
                </a:lnTo>
                <a:lnTo>
                  <a:pt x="406" y="225"/>
                </a:lnTo>
                <a:lnTo>
                  <a:pt x="408" y="224"/>
                </a:lnTo>
                <a:lnTo>
                  <a:pt x="411" y="222"/>
                </a:lnTo>
                <a:lnTo>
                  <a:pt x="427" y="242"/>
                </a:lnTo>
                <a:lnTo>
                  <a:pt x="442" y="264"/>
                </a:lnTo>
                <a:lnTo>
                  <a:pt x="455" y="289"/>
                </a:lnTo>
                <a:lnTo>
                  <a:pt x="469" y="314"/>
                </a:lnTo>
                <a:lnTo>
                  <a:pt x="481" y="339"/>
                </a:lnTo>
                <a:lnTo>
                  <a:pt x="496" y="363"/>
                </a:lnTo>
                <a:lnTo>
                  <a:pt x="513" y="386"/>
                </a:lnTo>
                <a:lnTo>
                  <a:pt x="531" y="408"/>
                </a:lnTo>
                <a:lnTo>
                  <a:pt x="539" y="405"/>
                </a:lnTo>
                <a:lnTo>
                  <a:pt x="547" y="402"/>
                </a:lnTo>
                <a:lnTo>
                  <a:pt x="561" y="394"/>
                </a:lnTo>
                <a:lnTo>
                  <a:pt x="591" y="374"/>
                </a:lnTo>
                <a:lnTo>
                  <a:pt x="606" y="364"/>
                </a:lnTo>
                <a:lnTo>
                  <a:pt x="624" y="358"/>
                </a:lnTo>
                <a:lnTo>
                  <a:pt x="633" y="355"/>
                </a:lnTo>
                <a:lnTo>
                  <a:pt x="642" y="353"/>
                </a:lnTo>
                <a:lnTo>
                  <a:pt x="653" y="353"/>
                </a:lnTo>
                <a:lnTo>
                  <a:pt x="664" y="353"/>
                </a:lnTo>
                <a:lnTo>
                  <a:pt x="680" y="358"/>
                </a:lnTo>
                <a:lnTo>
                  <a:pt x="694" y="364"/>
                </a:lnTo>
                <a:lnTo>
                  <a:pt x="708" y="372"/>
                </a:lnTo>
                <a:lnTo>
                  <a:pt x="719" y="381"/>
                </a:lnTo>
                <a:lnTo>
                  <a:pt x="728" y="394"/>
                </a:lnTo>
                <a:lnTo>
                  <a:pt x="736" y="406"/>
                </a:lnTo>
                <a:lnTo>
                  <a:pt x="742" y="422"/>
                </a:lnTo>
                <a:lnTo>
                  <a:pt x="746" y="438"/>
                </a:lnTo>
                <a:lnTo>
                  <a:pt x="755" y="447"/>
                </a:lnTo>
                <a:lnTo>
                  <a:pt x="766" y="455"/>
                </a:lnTo>
                <a:lnTo>
                  <a:pt x="771" y="460"/>
                </a:lnTo>
                <a:lnTo>
                  <a:pt x="774" y="464"/>
                </a:lnTo>
                <a:lnTo>
                  <a:pt x="777" y="471"/>
                </a:lnTo>
                <a:lnTo>
                  <a:pt x="778" y="477"/>
                </a:lnTo>
                <a:lnTo>
                  <a:pt x="735" y="469"/>
                </a:lnTo>
                <a:lnTo>
                  <a:pt x="717" y="486"/>
                </a:lnTo>
                <a:lnTo>
                  <a:pt x="708" y="496"/>
                </a:lnTo>
                <a:lnTo>
                  <a:pt x="700" y="505"/>
                </a:lnTo>
                <a:lnTo>
                  <a:pt x="697" y="532"/>
                </a:lnTo>
                <a:lnTo>
                  <a:pt x="694" y="555"/>
                </a:lnTo>
                <a:lnTo>
                  <a:pt x="686" y="575"/>
                </a:lnTo>
                <a:lnTo>
                  <a:pt x="678" y="594"/>
                </a:lnTo>
                <a:lnTo>
                  <a:pt x="669" y="611"/>
                </a:lnTo>
                <a:lnTo>
                  <a:pt x="657" y="627"/>
                </a:lnTo>
                <a:lnTo>
                  <a:pt x="644" y="641"/>
                </a:lnTo>
                <a:lnTo>
                  <a:pt x="630" y="653"/>
                </a:lnTo>
                <a:lnTo>
                  <a:pt x="614" y="664"/>
                </a:lnTo>
                <a:lnTo>
                  <a:pt x="599" y="674"/>
                </a:lnTo>
                <a:lnTo>
                  <a:pt x="581" y="682"/>
                </a:lnTo>
                <a:lnTo>
                  <a:pt x="564" y="689"/>
                </a:lnTo>
                <a:lnTo>
                  <a:pt x="528" y="702"/>
                </a:lnTo>
                <a:lnTo>
                  <a:pt x="491" y="713"/>
                </a:lnTo>
                <a:lnTo>
                  <a:pt x="499" y="719"/>
                </a:lnTo>
                <a:lnTo>
                  <a:pt x="510" y="725"/>
                </a:lnTo>
                <a:lnTo>
                  <a:pt x="519" y="732"/>
                </a:lnTo>
                <a:lnTo>
                  <a:pt x="528" y="738"/>
                </a:lnTo>
                <a:lnTo>
                  <a:pt x="536" y="744"/>
                </a:lnTo>
                <a:lnTo>
                  <a:pt x="539" y="749"/>
                </a:lnTo>
                <a:lnTo>
                  <a:pt x="541" y="752"/>
                </a:lnTo>
                <a:lnTo>
                  <a:pt x="542" y="757"/>
                </a:lnTo>
                <a:lnTo>
                  <a:pt x="542" y="763"/>
                </a:lnTo>
                <a:lnTo>
                  <a:pt x="541" y="768"/>
                </a:lnTo>
                <a:lnTo>
                  <a:pt x="538" y="774"/>
                </a:lnTo>
                <a:lnTo>
                  <a:pt x="527" y="777"/>
                </a:lnTo>
                <a:lnTo>
                  <a:pt x="516" y="775"/>
                </a:lnTo>
                <a:lnTo>
                  <a:pt x="510" y="775"/>
                </a:lnTo>
                <a:lnTo>
                  <a:pt x="505" y="772"/>
                </a:lnTo>
                <a:lnTo>
                  <a:pt x="502" y="769"/>
                </a:lnTo>
                <a:lnTo>
                  <a:pt x="497" y="766"/>
                </a:lnTo>
                <a:lnTo>
                  <a:pt x="500" y="764"/>
                </a:lnTo>
                <a:lnTo>
                  <a:pt x="503" y="763"/>
                </a:lnTo>
                <a:lnTo>
                  <a:pt x="511" y="763"/>
                </a:lnTo>
                <a:lnTo>
                  <a:pt x="517" y="763"/>
                </a:lnTo>
                <a:lnTo>
                  <a:pt x="521" y="763"/>
                </a:lnTo>
                <a:lnTo>
                  <a:pt x="522" y="760"/>
                </a:lnTo>
                <a:lnTo>
                  <a:pt x="513" y="755"/>
                </a:lnTo>
                <a:lnTo>
                  <a:pt x="503" y="752"/>
                </a:lnTo>
                <a:lnTo>
                  <a:pt x="492" y="752"/>
                </a:lnTo>
                <a:lnTo>
                  <a:pt x="481" y="752"/>
                </a:lnTo>
                <a:lnTo>
                  <a:pt x="471" y="754"/>
                </a:lnTo>
                <a:lnTo>
                  <a:pt x="461" y="757"/>
                </a:lnTo>
                <a:lnTo>
                  <a:pt x="452" y="760"/>
                </a:lnTo>
                <a:lnTo>
                  <a:pt x="444" y="763"/>
                </a:lnTo>
                <a:lnTo>
                  <a:pt x="444" y="758"/>
                </a:lnTo>
                <a:lnTo>
                  <a:pt x="444" y="754"/>
                </a:lnTo>
                <a:lnTo>
                  <a:pt x="444" y="749"/>
                </a:lnTo>
                <a:lnTo>
                  <a:pt x="445" y="746"/>
                </a:lnTo>
                <a:lnTo>
                  <a:pt x="452" y="743"/>
                </a:lnTo>
                <a:lnTo>
                  <a:pt x="460" y="739"/>
                </a:lnTo>
                <a:lnTo>
                  <a:pt x="469" y="738"/>
                </a:lnTo>
                <a:lnTo>
                  <a:pt x="478" y="738"/>
                </a:lnTo>
                <a:lnTo>
                  <a:pt x="496" y="738"/>
                </a:lnTo>
                <a:lnTo>
                  <a:pt x="477" y="730"/>
                </a:lnTo>
                <a:lnTo>
                  <a:pt x="456" y="725"/>
                </a:lnTo>
                <a:lnTo>
                  <a:pt x="436" y="722"/>
                </a:lnTo>
                <a:lnTo>
                  <a:pt x="414" y="722"/>
                </a:lnTo>
                <a:lnTo>
                  <a:pt x="369" y="722"/>
                </a:lnTo>
                <a:lnTo>
                  <a:pt x="327" y="724"/>
                </a:lnTo>
                <a:lnTo>
                  <a:pt x="314" y="724"/>
                </a:lnTo>
                <a:lnTo>
                  <a:pt x="302" y="729"/>
                </a:lnTo>
                <a:lnTo>
                  <a:pt x="288" y="735"/>
                </a:lnTo>
                <a:lnTo>
                  <a:pt x="274" y="744"/>
                </a:lnTo>
                <a:lnTo>
                  <a:pt x="245" y="761"/>
                </a:lnTo>
                <a:lnTo>
                  <a:pt x="222" y="779"/>
                </a:lnTo>
                <a:lnTo>
                  <a:pt x="200" y="796"/>
                </a:lnTo>
                <a:lnTo>
                  <a:pt x="180" y="813"/>
                </a:lnTo>
                <a:lnTo>
                  <a:pt x="159" y="832"/>
                </a:lnTo>
                <a:lnTo>
                  <a:pt x="142" y="849"/>
                </a:lnTo>
                <a:lnTo>
                  <a:pt x="127" y="850"/>
                </a:lnTo>
                <a:lnTo>
                  <a:pt x="114" y="854"/>
                </a:lnTo>
                <a:lnTo>
                  <a:pt x="102" y="858"/>
                </a:lnTo>
                <a:lnTo>
                  <a:pt x="91" y="865"/>
                </a:lnTo>
                <a:lnTo>
                  <a:pt x="69" y="879"/>
                </a:lnTo>
                <a:lnTo>
                  <a:pt x="58" y="883"/>
                </a:lnTo>
                <a:lnTo>
                  <a:pt x="44" y="886"/>
                </a:lnTo>
                <a:lnTo>
                  <a:pt x="89" y="846"/>
                </a:lnTo>
                <a:lnTo>
                  <a:pt x="136" y="805"/>
                </a:lnTo>
                <a:lnTo>
                  <a:pt x="183" y="763"/>
                </a:lnTo>
                <a:lnTo>
                  <a:pt x="205" y="739"/>
                </a:lnTo>
                <a:lnTo>
                  <a:pt x="225" y="716"/>
                </a:lnTo>
                <a:lnTo>
                  <a:pt x="258" y="675"/>
                </a:lnTo>
                <a:lnTo>
                  <a:pt x="288" y="633"/>
                </a:lnTo>
                <a:lnTo>
                  <a:pt x="316" y="586"/>
                </a:lnTo>
                <a:lnTo>
                  <a:pt x="344" y="538"/>
                </a:lnTo>
                <a:lnTo>
                  <a:pt x="345" y="536"/>
                </a:lnTo>
                <a:lnTo>
                  <a:pt x="347" y="533"/>
                </a:lnTo>
                <a:lnTo>
                  <a:pt x="335" y="546"/>
                </a:lnTo>
                <a:lnTo>
                  <a:pt x="324" y="558"/>
                </a:lnTo>
                <a:lnTo>
                  <a:pt x="313" y="572"/>
                </a:lnTo>
                <a:lnTo>
                  <a:pt x="300" y="585"/>
                </a:lnTo>
                <a:lnTo>
                  <a:pt x="288" y="596"/>
                </a:lnTo>
                <a:lnTo>
                  <a:pt x="272" y="605"/>
                </a:lnTo>
                <a:lnTo>
                  <a:pt x="264" y="608"/>
                </a:lnTo>
                <a:lnTo>
                  <a:pt x="256" y="611"/>
                </a:lnTo>
                <a:lnTo>
                  <a:pt x="247" y="613"/>
                </a:lnTo>
                <a:lnTo>
                  <a:pt x="236" y="61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8" name="Freeform 176">
            <a:extLst>
              <a:ext uri="{FF2B5EF4-FFF2-40B4-BE49-F238E27FC236}">
                <a16:creationId xmlns:a16="http://schemas.microsoft.com/office/drawing/2014/main" id="{7BDB8214-4677-4439-ABF7-D24F6B520114}"/>
              </a:ext>
            </a:extLst>
          </p:cNvPr>
          <p:cNvSpPr>
            <a:spLocks/>
          </p:cNvSpPr>
          <p:nvPr/>
        </p:nvSpPr>
        <p:spPr bwMode="auto">
          <a:xfrm>
            <a:off x="2303463" y="5280026"/>
            <a:ext cx="685800" cy="790575"/>
          </a:xfrm>
          <a:custGeom>
            <a:avLst/>
            <a:gdLst>
              <a:gd name="T0" fmla="*/ 2147483647 w 432"/>
              <a:gd name="T1" fmla="*/ 2147483647 h 498"/>
              <a:gd name="T2" fmla="*/ 2147483647 w 432"/>
              <a:gd name="T3" fmla="*/ 2147483647 h 498"/>
              <a:gd name="T4" fmla="*/ 2147483647 w 432"/>
              <a:gd name="T5" fmla="*/ 2147483647 h 498"/>
              <a:gd name="T6" fmla="*/ 2147483647 w 432"/>
              <a:gd name="T7" fmla="*/ 2147483647 h 498"/>
              <a:gd name="T8" fmla="*/ 2147483647 w 432"/>
              <a:gd name="T9" fmla="*/ 2147483647 h 498"/>
              <a:gd name="T10" fmla="*/ 2147483647 w 432"/>
              <a:gd name="T11" fmla="*/ 2147483647 h 498"/>
              <a:gd name="T12" fmla="*/ 2147483647 w 432"/>
              <a:gd name="T13" fmla="*/ 2147483647 h 498"/>
              <a:gd name="T14" fmla="*/ 2147483647 w 432"/>
              <a:gd name="T15" fmla="*/ 2147483647 h 498"/>
              <a:gd name="T16" fmla="*/ 2147483647 w 432"/>
              <a:gd name="T17" fmla="*/ 2147483647 h 498"/>
              <a:gd name="T18" fmla="*/ 2147483647 w 432"/>
              <a:gd name="T19" fmla="*/ 2147483647 h 498"/>
              <a:gd name="T20" fmla="*/ 2147483647 w 432"/>
              <a:gd name="T21" fmla="*/ 2147483647 h 498"/>
              <a:gd name="T22" fmla="*/ 2147483647 w 432"/>
              <a:gd name="T23" fmla="*/ 2147483647 h 498"/>
              <a:gd name="T24" fmla="*/ 2147483647 w 432"/>
              <a:gd name="T25" fmla="*/ 2147483647 h 498"/>
              <a:gd name="T26" fmla="*/ 2147483647 w 432"/>
              <a:gd name="T27" fmla="*/ 2147483647 h 498"/>
              <a:gd name="T28" fmla="*/ 2147483647 w 432"/>
              <a:gd name="T29" fmla="*/ 2147483647 h 498"/>
              <a:gd name="T30" fmla="*/ 2147483647 w 432"/>
              <a:gd name="T31" fmla="*/ 2147483647 h 498"/>
              <a:gd name="T32" fmla="*/ 2147483647 w 432"/>
              <a:gd name="T33" fmla="*/ 2147483647 h 498"/>
              <a:gd name="T34" fmla="*/ 2147483647 w 432"/>
              <a:gd name="T35" fmla="*/ 2147483647 h 498"/>
              <a:gd name="T36" fmla="*/ 2147483647 w 432"/>
              <a:gd name="T37" fmla="*/ 2147483647 h 498"/>
              <a:gd name="T38" fmla="*/ 2147483647 w 432"/>
              <a:gd name="T39" fmla="*/ 2147483647 h 498"/>
              <a:gd name="T40" fmla="*/ 2147483647 w 432"/>
              <a:gd name="T41" fmla="*/ 2147483647 h 498"/>
              <a:gd name="T42" fmla="*/ 2147483647 w 432"/>
              <a:gd name="T43" fmla="*/ 2147483647 h 498"/>
              <a:gd name="T44" fmla="*/ 2147483647 w 432"/>
              <a:gd name="T45" fmla="*/ 2147483647 h 498"/>
              <a:gd name="T46" fmla="*/ 2147483647 w 432"/>
              <a:gd name="T47" fmla="*/ 2147483647 h 498"/>
              <a:gd name="T48" fmla="*/ 2147483647 w 432"/>
              <a:gd name="T49" fmla="*/ 2147483647 h 498"/>
              <a:gd name="T50" fmla="*/ 2147483647 w 432"/>
              <a:gd name="T51" fmla="*/ 2147483647 h 498"/>
              <a:gd name="T52" fmla="*/ 2147483647 w 432"/>
              <a:gd name="T53" fmla="*/ 2147483647 h 498"/>
              <a:gd name="T54" fmla="*/ 2147483647 w 432"/>
              <a:gd name="T55" fmla="*/ 2147483647 h 498"/>
              <a:gd name="T56" fmla="*/ 2147483647 w 432"/>
              <a:gd name="T57" fmla="*/ 2147483647 h 498"/>
              <a:gd name="T58" fmla="*/ 2147483647 w 432"/>
              <a:gd name="T59" fmla="*/ 2147483647 h 498"/>
              <a:gd name="T60" fmla="*/ 2147483647 w 432"/>
              <a:gd name="T61" fmla="*/ 2147483647 h 498"/>
              <a:gd name="T62" fmla="*/ 2147483647 w 432"/>
              <a:gd name="T63" fmla="*/ 2147483647 h 498"/>
              <a:gd name="T64" fmla="*/ 2147483647 w 432"/>
              <a:gd name="T65" fmla="*/ 2147483647 h 498"/>
              <a:gd name="T66" fmla="*/ 2147483647 w 432"/>
              <a:gd name="T67" fmla="*/ 2147483647 h 498"/>
              <a:gd name="T68" fmla="*/ 2147483647 w 432"/>
              <a:gd name="T69" fmla="*/ 2147483647 h 498"/>
              <a:gd name="T70" fmla="*/ 2147483647 w 432"/>
              <a:gd name="T71" fmla="*/ 2147483647 h 498"/>
              <a:gd name="T72" fmla="*/ 2147483647 w 432"/>
              <a:gd name="T73" fmla="*/ 2147483647 h 498"/>
              <a:gd name="T74" fmla="*/ 2147483647 w 432"/>
              <a:gd name="T75" fmla="*/ 2147483647 h 498"/>
              <a:gd name="T76" fmla="*/ 2147483647 w 432"/>
              <a:gd name="T77" fmla="*/ 2147483647 h 498"/>
              <a:gd name="T78" fmla="*/ 2147483647 w 432"/>
              <a:gd name="T79" fmla="*/ 2147483647 h 498"/>
              <a:gd name="T80" fmla="*/ 2147483647 w 432"/>
              <a:gd name="T81" fmla="*/ 2147483647 h 498"/>
              <a:gd name="T82" fmla="*/ 2147483647 w 432"/>
              <a:gd name="T83" fmla="*/ 2147483647 h 498"/>
              <a:gd name="T84" fmla="*/ 2147483647 w 432"/>
              <a:gd name="T85" fmla="*/ 2147483647 h 498"/>
              <a:gd name="T86" fmla="*/ 2147483647 w 432"/>
              <a:gd name="T87" fmla="*/ 2147483647 h 498"/>
              <a:gd name="T88" fmla="*/ 2147483647 w 432"/>
              <a:gd name="T89" fmla="*/ 2147483647 h 498"/>
              <a:gd name="T90" fmla="*/ 2147483647 w 432"/>
              <a:gd name="T91" fmla="*/ 2147483647 h 498"/>
              <a:gd name="T92" fmla="*/ 2147483647 w 432"/>
              <a:gd name="T93" fmla="*/ 2147483647 h 498"/>
              <a:gd name="T94" fmla="*/ 2147483647 w 432"/>
              <a:gd name="T95" fmla="*/ 2147483647 h 498"/>
              <a:gd name="T96" fmla="*/ 2147483647 w 432"/>
              <a:gd name="T97" fmla="*/ 2147483647 h 498"/>
              <a:gd name="T98" fmla="*/ 2147483647 w 432"/>
              <a:gd name="T99" fmla="*/ 2147483647 h 498"/>
              <a:gd name="T100" fmla="*/ 2147483647 w 432"/>
              <a:gd name="T101" fmla="*/ 2147483647 h 498"/>
              <a:gd name="T102" fmla="*/ 2147483647 w 432"/>
              <a:gd name="T103" fmla="*/ 2147483647 h 498"/>
              <a:gd name="T104" fmla="*/ 2147483647 w 432"/>
              <a:gd name="T105" fmla="*/ 2147483647 h 498"/>
              <a:gd name="T106" fmla="*/ 2147483647 w 432"/>
              <a:gd name="T107" fmla="*/ 2147483647 h 4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2"/>
              <a:gd name="T163" fmla="*/ 0 h 498"/>
              <a:gd name="T164" fmla="*/ 432 w 432"/>
              <a:gd name="T165" fmla="*/ 498 h 4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2" h="498">
                <a:moveTo>
                  <a:pt x="6" y="112"/>
                </a:moveTo>
                <a:lnTo>
                  <a:pt x="3" y="106"/>
                </a:lnTo>
                <a:lnTo>
                  <a:pt x="2" y="98"/>
                </a:lnTo>
                <a:lnTo>
                  <a:pt x="1" y="89"/>
                </a:lnTo>
                <a:lnTo>
                  <a:pt x="0" y="78"/>
                </a:lnTo>
                <a:lnTo>
                  <a:pt x="2" y="64"/>
                </a:lnTo>
                <a:lnTo>
                  <a:pt x="6" y="49"/>
                </a:lnTo>
                <a:lnTo>
                  <a:pt x="12" y="32"/>
                </a:lnTo>
                <a:lnTo>
                  <a:pt x="17" y="25"/>
                </a:lnTo>
                <a:lnTo>
                  <a:pt x="22" y="17"/>
                </a:lnTo>
                <a:lnTo>
                  <a:pt x="29" y="11"/>
                </a:lnTo>
                <a:lnTo>
                  <a:pt x="38" y="6"/>
                </a:lnTo>
                <a:lnTo>
                  <a:pt x="49" y="2"/>
                </a:lnTo>
                <a:lnTo>
                  <a:pt x="61" y="1"/>
                </a:lnTo>
                <a:lnTo>
                  <a:pt x="77" y="0"/>
                </a:lnTo>
                <a:lnTo>
                  <a:pt x="94" y="2"/>
                </a:lnTo>
                <a:lnTo>
                  <a:pt x="100" y="4"/>
                </a:lnTo>
                <a:lnTo>
                  <a:pt x="107" y="7"/>
                </a:lnTo>
                <a:lnTo>
                  <a:pt x="114" y="11"/>
                </a:lnTo>
                <a:lnTo>
                  <a:pt x="121" y="16"/>
                </a:lnTo>
                <a:lnTo>
                  <a:pt x="126" y="20"/>
                </a:lnTo>
                <a:lnTo>
                  <a:pt x="131" y="25"/>
                </a:lnTo>
                <a:lnTo>
                  <a:pt x="133" y="30"/>
                </a:lnTo>
                <a:lnTo>
                  <a:pt x="135" y="33"/>
                </a:lnTo>
                <a:lnTo>
                  <a:pt x="136" y="35"/>
                </a:lnTo>
                <a:lnTo>
                  <a:pt x="141" y="37"/>
                </a:lnTo>
                <a:lnTo>
                  <a:pt x="153" y="40"/>
                </a:lnTo>
                <a:lnTo>
                  <a:pt x="165" y="45"/>
                </a:lnTo>
                <a:lnTo>
                  <a:pt x="171" y="47"/>
                </a:lnTo>
                <a:lnTo>
                  <a:pt x="173" y="48"/>
                </a:lnTo>
                <a:lnTo>
                  <a:pt x="173" y="49"/>
                </a:lnTo>
                <a:lnTo>
                  <a:pt x="171" y="51"/>
                </a:lnTo>
                <a:lnTo>
                  <a:pt x="162" y="56"/>
                </a:lnTo>
                <a:lnTo>
                  <a:pt x="153" y="60"/>
                </a:lnTo>
                <a:lnTo>
                  <a:pt x="150" y="63"/>
                </a:lnTo>
                <a:lnTo>
                  <a:pt x="150" y="64"/>
                </a:lnTo>
                <a:lnTo>
                  <a:pt x="151" y="68"/>
                </a:lnTo>
                <a:lnTo>
                  <a:pt x="152" y="75"/>
                </a:lnTo>
                <a:lnTo>
                  <a:pt x="152" y="81"/>
                </a:lnTo>
                <a:lnTo>
                  <a:pt x="154" y="87"/>
                </a:lnTo>
                <a:lnTo>
                  <a:pt x="167" y="93"/>
                </a:lnTo>
                <a:lnTo>
                  <a:pt x="182" y="99"/>
                </a:lnTo>
                <a:lnTo>
                  <a:pt x="200" y="109"/>
                </a:lnTo>
                <a:lnTo>
                  <a:pt x="220" y="122"/>
                </a:lnTo>
                <a:lnTo>
                  <a:pt x="241" y="137"/>
                </a:lnTo>
                <a:lnTo>
                  <a:pt x="251" y="146"/>
                </a:lnTo>
                <a:lnTo>
                  <a:pt x="261" y="156"/>
                </a:lnTo>
                <a:lnTo>
                  <a:pt x="271" y="167"/>
                </a:lnTo>
                <a:lnTo>
                  <a:pt x="280" y="179"/>
                </a:lnTo>
                <a:lnTo>
                  <a:pt x="296" y="202"/>
                </a:lnTo>
                <a:lnTo>
                  <a:pt x="312" y="227"/>
                </a:lnTo>
                <a:lnTo>
                  <a:pt x="341" y="272"/>
                </a:lnTo>
                <a:lnTo>
                  <a:pt x="355" y="292"/>
                </a:lnTo>
                <a:lnTo>
                  <a:pt x="368" y="309"/>
                </a:lnTo>
                <a:lnTo>
                  <a:pt x="379" y="322"/>
                </a:lnTo>
                <a:lnTo>
                  <a:pt x="385" y="326"/>
                </a:lnTo>
                <a:lnTo>
                  <a:pt x="389" y="329"/>
                </a:lnTo>
                <a:lnTo>
                  <a:pt x="387" y="330"/>
                </a:lnTo>
                <a:lnTo>
                  <a:pt x="382" y="333"/>
                </a:lnTo>
                <a:lnTo>
                  <a:pt x="376" y="334"/>
                </a:lnTo>
                <a:lnTo>
                  <a:pt x="371" y="333"/>
                </a:lnTo>
                <a:lnTo>
                  <a:pt x="363" y="332"/>
                </a:lnTo>
                <a:lnTo>
                  <a:pt x="355" y="327"/>
                </a:lnTo>
                <a:lnTo>
                  <a:pt x="346" y="323"/>
                </a:lnTo>
                <a:lnTo>
                  <a:pt x="338" y="317"/>
                </a:lnTo>
                <a:lnTo>
                  <a:pt x="333" y="310"/>
                </a:lnTo>
                <a:lnTo>
                  <a:pt x="327" y="305"/>
                </a:lnTo>
                <a:lnTo>
                  <a:pt x="320" y="295"/>
                </a:lnTo>
                <a:lnTo>
                  <a:pt x="318" y="291"/>
                </a:lnTo>
                <a:lnTo>
                  <a:pt x="316" y="291"/>
                </a:lnTo>
                <a:lnTo>
                  <a:pt x="316" y="294"/>
                </a:lnTo>
                <a:lnTo>
                  <a:pt x="316" y="298"/>
                </a:lnTo>
                <a:lnTo>
                  <a:pt x="319" y="306"/>
                </a:lnTo>
                <a:lnTo>
                  <a:pt x="327" y="319"/>
                </a:lnTo>
                <a:lnTo>
                  <a:pt x="340" y="337"/>
                </a:lnTo>
                <a:lnTo>
                  <a:pt x="359" y="363"/>
                </a:lnTo>
                <a:lnTo>
                  <a:pt x="371" y="376"/>
                </a:lnTo>
                <a:lnTo>
                  <a:pt x="394" y="404"/>
                </a:lnTo>
                <a:lnTo>
                  <a:pt x="406" y="421"/>
                </a:lnTo>
                <a:lnTo>
                  <a:pt x="417" y="435"/>
                </a:lnTo>
                <a:lnTo>
                  <a:pt x="426" y="448"/>
                </a:lnTo>
                <a:lnTo>
                  <a:pt x="429" y="452"/>
                </a:lnTo>
                <a:lnTo>
                  <a:pt x="429" y="455"/>
                </a:lnTo>
                <a:lnTo>
                  <a:pt x="410" y="444"/>
                </a:lnTo>
                <a:lnTo>
                  <a:pt x="391" y="432"/>
                </a:lnTo>
                <a:lnTo>
                  <a:pt x="369" y="418"/>
                </a:lnTo>
                <a:lnTo>
                  <a:pt x="378" y="425"/>
                </a:lnTo>
                <a:lnTo>
                  <a:pt x="397" y="444"/>
                </a:lnTo>
                <a:lnTo>
                  <a:pt x="407" y="457"/>
                </a:lnTo>
                <a:lnTo>
                  <a:pt x="417" y="470"/>
                </a:lnTo>
                <a:lnTo>
                  <a:pt x="426" y="484"/>
                </a:lnTo>
                <a:lnTo>
                  <a:pt x="430" y="491"/>
                </a:lnTo>
                <a:lnTo>
                  <a:pt x="432" y="498"/>
                </a:lnTo>
                <a:lnTo>
                  <a:pt x="412" y="486"/>
                </a:lnTo>
                <a:lnTo>
                  <a:pt x="402" y="473"/>
                </a:lnTo>
                <a:lnTo>
                  <a:pt x="394" y="466"/>
                </a:lnTo>
                <a:lnTo>
                  <a:pt x="392" y="463"/>
                </a:lnTo>
                <a:lnTo>
                  <a:pt x="389" y="463"/>
                </a:lnTo>
                <a:lnTo>
                  <a:pt x="392" y="471"/>
                </a:lnTo>
                <a:lnTo>
                  <a:pt x="393" y="476"/>
                </a:lnTo>
                <a:lnTo>
                  <a:pt x="393" y="477"/>
                </a:lnTo>
                <a:lnTo>
                  <a:pt x="393" y="478"/>
                </a:lnTo>
                <a:lnTo>
                  <a:pt x="386" y="470"/>
                </a:lnTo>
                <a:lnTo>
                  <a:pt x="374" y="457"/>
                </a:lnTo>
                <a:lnTo>
                  <a:pt x="362" y="443"/>
                </a:lnTo>
                <a:lnTo>
                  <a:pt x="354" y="436"/>
                </a:lnTo>
                <a:lnTo>
                  <a:pt x="354" y="438"/>
                </a:lnTo>
                <a:lnTo>
                  <a:pt x="356" y="441"/>
                </a:lnTo>
                <a:lnTo>
                  <a:pt x="363" y="454"/>
                </a:lnTo>
                <a:lnTo>
                  <a:pt x="369" y="468"/>
                </a:lnTo>
                <a:lnTo>
                  <a:pt x="372" y="471"/>
                </a:lnTo>
                <a:lnTo>
                  <a:pt x="372" y="472"/>
                </a:lnTo>
                <a:lnTo>
                  <a:pt x="364" y="468"/>
                </a:lnTo>
                <a:lnTo>
                  <a:pt x="355" y="461"/>
                </a:lnTo>
                <a:lnTo>
                  <a:pt x="336" y="444"/>
                </a:lnTo>
                <a:lnTo>
                  <a:pt x="319" y="428"/>
                </a:lnTo>
                <a:lnTo>
                  <a:pt x="312" y="420"/>
                </a:lnTo>
                <a:lnTo>
                  <a:pt x="308" y="412"/>
                </a:lnTo>
                <a:lnTo>
                  <a:pt x="302" y="404"/>
                </a:lnTo>
                <a:lnTo>
                  <a:pt x="294" y="395"/>
                </a:lnTo>
                <a:lnTo>
                  <a:pt x="282" y="384"/>
                </a:lnTo>
                <a:lnTo>
                  <a:pt x="270" y="374"/>
                </a:lnTo>
                <a:lnTo>
                  <a:pt x="257" y="364"/>
                </a:lnTo>
                <a:lnTo>
                  <a:pt x="242" y="354"/>
                </a:lnTo>
                <a:lnTo>
                  <a:pt x="230" y="346"/>
                </a:lnTo>
                <a:lnTo>
                  <a:pt x="218" y="340"/>
                </a:lnTo>
                <a:lnTo>
                  <a:pt x="223" y="355"/>
                </a:lnTo>
                <a:lnTo>
                  <a:pt x="227" y="365"/>
                </a:lnTo>
                <a:lnTo>
                  <a:pt x="227" y="370"/>
                </a:lnTo>
                <a:lnTo>
                  <a:pt x="225" y="372"/>
                </a:lnTo>
                <a:lnTo>
                  <a:pt x="218" y="373"/>
                </a:lnTo>
                <a:lnTo>
                  <a:pt x="204" y="374"/>
                </a:lnTo>
                <a:lnTo>
                  <a:pt x="173" y="374"/>
                </a:lnTo>
                <a:lnTo>
                  <a:pt x="162" y="375"/>
                </a:lnTo>
                <a:lnTo>
                  <a:pt x="157" y="376"/>
                </a:lnTo>
                <a:lnTo>
                  <a:pt x="155" y="377"/>
                </a:lnTo>
                <a:lnTo>
                  <a:pt x="154" y="378"/>
                </a:lnTo>
                <a:lnTo>
                  <a:pt x="153" y="381"/>
                </a:lnTo>
                <a:lnTo>
                  <a:pt x="152" y="385"/>
                </a:lnTo>
                <a:lnTo>
                  <a:pt x="153" y="391"/>
                </a:lnTo>
                <a:lnTo>
                  <a:pt x="153" y="393"/>
                </a:lnTo>
                <a:lnTo>
                  <a:pt x="153" y="395"/>
                </a:lnTo>
                <a:lnTo>
                  <a:pt x="151" y="399"/>
                </a:lnTo>
                <a:lnTo>
                  <a:pt x="147" y="402"/>
                </a:lnTo>
                <a:lnTo>
                  <a:pt x="142" y="404"/>
                </a:lnTo>
                <a:lnTo>
                  <a:pt x="138" y="404"/>
                </a:lnTo>
                <a:lnTo>
                  <a:pt x="134" y="404"/>
                </a:lnTo>
                <a:lnTo>
                  <a:pt x="128" y="404"/>
                </a:lnTo>
                <a:lnTo>
                  <a:pt x="125" y="402"/>
                </a:lnTo>
                <a:lnTo>
                  <a:pt x="122" y="401"/>
                </a:lnTo>
                <a:lnTo>
                  <a:pt x="119" y="399"/>
                </a:lnTo>
                <a:lnTo>
                  <a:pt x="118" y="395"/>
                </a:lnTo>
                <a:lnTo>
                  <a:pt x="118" y="394"/>
                </a:lnTo>
                <a:lnTo>
                  <a:pt x="119" y="392"/>
                </a:lnTo>
                <a:lnTo>
                  <a:pt x="119" y="391"/>
                </a:lnTo>
                <a:lnTo>
                  <a:pt x="122" y="391"/>
                </a:lnTo>
                <a:lnTo>
                  <a:pt x="126" y="394"/>
                </a:lnTo>
                <a:lnTo>
                  <a:pt x="128" y="396"/>
                </a:lnTo>
                <a:lnTo>
                  <a:pt x="131" y="397"/>
                </a:lnTo>
                <a:lnTo>
                  <a:pt x="134" y="397"/>
                </a:lnTo>
                <a:lnTo>
                  <a:pt x="136" y="397"/>
                </a:lnTo>
                <a:lnTo>
                  <a:pt x="137" y="396"/>
                </a:lnTo>
                <a:lnTo>
                  <a:pt x="138" y="394"/>
                </a:lnTo>
                <a:lnTo>
                  <a:pt x="138" y="392"/>
                </a:lnTo>
                <a:lnTo>
                  <a:pt x="136" y="388"/>
                </a:lnTo>
                <a:lnTo>
                  <a:pt x="133" y="385"/>
                </a:lnTo>
                <a:lnTo>
                  <a:pt x="128" y="383"/>
                </a:lnTo>
                <a:lnTo>
                  <a:pt x="124" y="382"/>
                </a:lnTo>
                <a:lnTo>
                  <a:pt x="118" y="381"/>
                </a:lnTo>
                <a:lnTo>
                  <a:pt x="99" y="380"/>
                </a:lnTo>
                <a:lnTo>
                  <a:pt x="78" y="378"/>
                </a:lnTo>
                <a:lnTo>
                  <a:pt x="80" y="374"/>
                </a:lnTo>
                <a:lnTo>
                  <a:pt x="83" y="372"/>
                </a:lnTo>
                <a:lnTo>
                  <a:pt x="86" y="371"/>
                </a:lnTo>
                <a:lnTo>
                  <a:pt x="89" y="370"/>
                </a:lnTo>
                <a:lnTo>
                  <a:pt x="97" y="370"/>
                </a:lnTo>
                <a:lnTo>
                  <a:pt x="103" y="371"/>
                </a:lnTo>
                <a:lnTo>
                  <a:pt x="103" y="368"/>
                </a:lnTo>
                <a:lnTo>
                  <a:pt x="103" y="366"/>
                </a:lnTo>
                <a:lnTo>
                  <a:pt x="104" y="364"/>
                </a:lnTo>
                <a:lnTo>
                  <a:pt x="106" y="363"/>
                </a:lnTo>
                <a:lnTo>
                  <a:pt x="109" y="363"/>
                </a:lnTo>
                <a:lnTo>
                  <a:pt x="116" y="364"/>
                </a:lnTo>
                <a:lnTo>
                  <a:pt x="117" y="365"/>
                </a:lnTo>
                <a:lnTo>
                  <a:pt x="123" y="366"/>
                </a:lnTo>
                <a:lnTo>
                  <a:pt x="131" y="367"/>
                </a:lnTo>
                <a:lnTo>
                  <a:pt x="135" y="367"/>
                </a:lnTo>
                <a:lnTo>
                  <a:pt x="139" y="366"/>
                </a:lnTo>
                <a:lnTo>
                  <a:pt x="146" y="365"/>
                </a:lnTo>
                <a:lnTo>
                  <a:pt x="150" y="364"/>
                </a:lnTo>
                <a:lnTo>
                  <a:pt x="154" y="362"/>
                </a:lnTo>
                <a:lnTo>
                  <a:pt x="162" y="358"/>
                </a:lnTo>
                <a:lnTo>
                  <a:pt x="169" y="355"/>
                </a:lnTo>
                <a:lnTo>
                  <a:pt x="179" y="352"/>
                </a:lnTo>
                <a:lnTo>
                  <a:pt x="161" y="348"/>
                </a:lnTo>
                <a:lnTo>
                  <a:pt x="142" y="343"/>
                </a:lnTo>
                <a:lnTo>
                  <a:pt x="119" y="335"/>
                </a:lnTo>
                <a:lnTo>
                  <a:pt x="108" y="330"/>
                </a:lnTo>
                <a:lnTo>
                  <a:pt x="96" y="325"/>
                </a:lnTo>
                <a:lnTo>
                  <a:pt x="85" y="318"/>
                </a:lnTo>
                <a:lnTo>
                  <a:pt x="74" y="310"/>
                </a:lnTo>
                <a:lnTo>
                  <a:pt x="62" y="301"/>
                </a:lnTo>
                <a:lnTo>
                  <a:pt x="54" y="292"/>
                </a:lnTo>
                <a:lnTo>
                  <a:pt x="45" y="281"/>
                </a:lnTo>
                <a:lnTo>
                  <a:pt x="39" y="270"/>
                </a:lnTo>
                <a:lnTo>
                  <a:pt x="35" y="286"/>
                </a:lnTo>
                <a:lnTo>
                  <a:pt x="27" y="266"/>
                </a:lnTo>
                <a:lnTo>
                  <a:pt x="11" y="280"/>
                </a:lnTo>
                <a:lnTo>
                  <a:pt x="9" y="266"/>
                </a:lnTo>
                <a:lnTo>
                  <a:pt x="7" y="250"/>
                </a:lnTo>
                <a:lnTo>
                  <a:pt x="6" y="230"/>
                </a:lnTo>
                <a:lnTo>
                  <a:pt x="4" y="207"/>
                </a:lnTo>
                <a:lnTo>
                  <a:pt x="4" y="180"/>
                </a:lnTo>
                <a:lnTo>
                  <a:pt x="7" y="151"/>
                </a:lnTo>
                <a:lnTo>
                  <a:pt x="11" y="122"/>
                </a:lnTo>
                <a:lnTo>
                  <a:pt x="6" y="11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Freeform 180">
            <a:extLst>
              <a:ext uri="{FF2B5EF4-FFF2-40B4-BE49-F238E27FC236}">
                <a16:creationId xmlns:a16="http://schemas.microsoft.com/office/drawing/2014/main" id="{0A84BFCD-A6DF-468C-AC91-0FE5850285A4}"/>
              </a:ext>
            </a:extLst>
          </p:cNvPr>
          <p:cNvSpPr>
            <a:spLocks/>
          </p:cNvSpPr>
          <p:nvPr/>
        </p:nvSpPr>
        <p:spPr bwMode="auto">
          <a:xfrm flipH="1">
            <a:off x="1620838" y="5564188"/>
            <a:ext cx="512762" cy="641350"/>
          </a:xfrm>
          <a:custGeom>
            <a:avLst/>
            <a:gdLst>
              <a:gd name="T0" fmla="*/ 2147483647 w 698"/>
              <a:gd name="T1" fmla="*/ 2147483647 h 808"/>
              <a:gd name="T2" fmla="*/ 2147483647 w 698"/>
              <a:gd name="T3" fmla="*/ 2147483647 h 808"/>
              <a:gd name="T4" fmla="*/ 2147483647 w 698"/>
              <a:gd name="T5" fmla="*/ 2147483647 h 808"/>
              <a:gd name="T6" fmla="*/ 2147483647 w 698"/>
              <a:gd name="T7" fmla="*/ 2147483647 h 808"/>
              <a:gd name="T8" fmla="*/ 2147483647 w 698"/>
              <a:gd name="T9" fmla="*/ 2147483647 h 808"/>
              <a:gd name="T10" fmla="*/ 2147483647 w 698"/>
              <a:gd name="T11" fmla="*/ 2147483647 h 808"/>
              <a:gd name="T12" fmla="*/ 2147483647 w 698"/>
              <a:gd name="T13" fmla="*/ 2147483647 h 808"/>
              <a:gd name="T14" fmla="*/ 2147483647 w 698"/>
              <a:gd name="T15" fmla="*/ 2147483647 h 808"/>
              <a:gd name="T16" fmla="*/ 2147483647 w 698"/>
              <a:gd name="T17" fmla="*/ 2147483647 h 808"/>
              <a:gd name="T18" fmla="*/ 2147483647 w 698"/>
              <a:gd name="T19" fmla="*/ 2147483647 h 808"/>
              <a:gd name="T20" fmla="*/ 2147483647 w 698"/>
              <a:gd name="T21" fmla="*/ 2147483647 h 808"/>
              <a:gd name="T22" fmla="*/ 2147483647 w 698"/>
              <a:gd name="T23" fmla="*/ 2147483647 h 808"/>
              <a:gd name="T24" fmla="*/ 2147483647 w 698"/>
              <a:gd name="T25" fmla="*/ 2147483647 h 808"/>
              <a:gd name="T26" fmla="*/ 2147483647 w 698"/>
              <a:gd name="T27" fmla="*/ 2147483647 h 808"/>
              <a:gd name="T28" fmla="*/ 2147483647 w 698"/>
              <a:gd name="T29" fmla="*/ 2147483647 h 808"/>
              <a:gd name="T30" fmla="*/ 2147483647 w 698"/>
              <a:gd name="T31" fmla="*/ 2147483647 h 808"/>
              <a:gd name="T32" fmla="*/ 2147483647 w 698"/>
              <a:gd name="T33" fmla="*/ 2147483647 h 808"/>
              <a:gd name="T34" fmla="*/ 2147483647 w 698"/>
              <a:gd name="T35" fmla="*/ 2147483647 h 808"/>
              <a:gd name="T36" fmla="*/ 2147483647 w 698"/>
              <a:gd name="T37" fmla="*/ 2147483647 h 808"/>
              <a:gd name="T38" fmla="*/ 2147483647 w 698"/>
              <a:gd name="T39" fmla="*/ 2147483647 h 808"/>
              <a:gd name="T40" fmla="*/ 2147483647 w 698"/>
              <a:gd name="T41" fmla="*/ 2147483647 h 808"/>
              <a:gd name="T42" fmla="*/ 2147483647 w 698"/>
              <a:gd name="T43" fmla="*/ 2147483647 h 808"/>
              <a:gd name="T44" fmla="*/ 2147483647 w 698"/>
              <a:gd name="T45" fmla="*/ 2147483647 h 808"/>
              <a:gd name="T46" fmla="*/ 2147483647 w 698"/>
              <a:gd name="T47" fmla="*/ 2147483647 h 808"/>
              <a:gd name="T48" fmla="*/ 2147483647 w 698"/>
              <a:gd name="T49" fmla="*/ 2147483647 h 808"/>
              <a:gd name="T50" fmla="*/ 2147483647 w 698"/>
              <a:gd name="T51" fmla="*/ 2147483647 h 808"/>
              <a:gd name="T52" fmla="*/ 2147483647 w 698"/>
              <a:gd name="T53" fmla="*/ 2147483647 h 808"/>
              <a:gd name="T54" fmla="*/ 2147483647 w 698"/>
              <a:gd name="T55" fmla="*/ 2147483647 h 808"/>
              <a:gd name="T56" fmla="*/ 2147483647 w 698"/>
              <a:gd name="T57" fmla="*/ 2147483647 h 808"/>
              <a:gd name="T58" fmla="*/ 2147483647 w 698"/>
              <a:gd name="T59" fmla="*/ 2147483647 h 808"/>
              <a:gd name="T60" fmla="*/ 2147483647 w 698"/>
              <a:gd name="T61" fmla="*/ 2147483647 h 808"/>
              <a:gd name="T62" fmla="*/ 2147483647 w 698"/>
              <a:gd name="T63" fmla="*/ 2147483647 h 808"/>
              <a:gd name="T64" fmla="*/ 2147483647 w 698"/>
              <a:gd name="T65" fmla="*/ 2147483647 h 808"/>
              <a:gd name="T66" fmla="*/ 2147483647 w 698"/>
              <a:gd name="T67" fmla="*/ 2147483647 h 808"/>
              <a:gd name="T68" fmla="*/ 2147483647 w 698"/>
              <a:gd name="T69" fmla="*/ 2147483647 h 808"/>
              <a:gd name="T70" fmla="*/ 2147483647 w 698"/>
              <a:gd name="T71" fmla="*/ 2147483647 h 808"/>
              <a:gd name="T72" fmla="*/ 2147483647 w 698"/>
              <a:gd name="T73" fmla="*/ 2147483647 h 808"/>
              <a:gd name="T74" fmla="*/ 2147483647 w 698"/>
              <a:gd name="T75" fmla="*/ 2147483647 h 808"/>
              <a:gd name="T76" fmla="*/ 2147483647 w 698"/>
              <a:gd name="T77" fmla="*/ 2147483647 h 808"/>
              <a:gd name="T78" fmla="*/ 2147483647 w 698"/>
              <a:gd name="T79" fmla="*/ 2147483647 h 808"/>
              <a:gd name="T80" fmla="*/ 2147483647 w 698"/>
              <a:gd name="T81" fmla="*/ 2147483647 h 808"/>
              <a:gd name="T82" fmla="*/ 2147483647 w 698"/>
              <a:gd name="T83" fmla="*/ 2147483647 h 808"/>
              <a:gd name="T84" fmla="*/ 2147483647 w 698"/>
              <a:gd name="T85" fmla="*/ 2147483647 h 808"/>
              <a:gd name="T86" fmla="*/ 2147483647 w 698"/>
              <a:gd name="T87" fmla="*/ 2147483647 h 808"/>
              <a:gd name="T88" fmla="*/ 2147483647 w 698"/>
              <a:gd name="T89" fmla="*/ 2147483647 h 808"/>
              <a:gd name="T90" fmla="*/ 2147483647 w 698"/>
              <a:gd name="T91" fmla="*/ 2147483647 h 808"/>
              <a:gd name="T92" fmla="*/ 2147483647 w 698"/>
              <a:gd name="T93" fmla="*/ 2147483647 h 808"/>
              <a:gd name="T94" fmla="*/ 2147483647 w 698"/>
              <a:gd name="T95" fmla="*/ 2147483647 h 808"/>
              <a:gd name="T96" fmla="*/ 2147483647 w 698"/>
              <a:gd name="T97" fmla="*/ 2147483647 h 808"/>
              <a:gd name="T98" fmla="*/ 2147483647 w 698"/>
              <a:gd name="T99" fmla="*/ 2147483647 h 808"/>
              <a:gd name="T100" fmla="*/ 2147483647 w 698"/>
              <a:gd name="T101" fmla="*/ 2147483647 h 808"/>
              <a:gd name="T102" fmla="*/ 2147483647 w 698"/>
              <a:gd name="T103" fmla="*/ 2147483647 h 808"/>
              <a:gd name="T104" fmla="*/ 2147483647 w 698"/>
              <a:gd name="T105" fmla="*/ 2147483647 h 808"/>
              <a:gd name="T106" fmla="*/ 2147483647 w 698"/>
              <a:gd name="T107" fmla="*/ 2147483647 h 80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98"/>
              <a:gd name="T163" fmla="*/ 0 h 808"/>
              <a:gd name="T164" fmla="*/ 698 w 698"/>
              <a:gd name="T165" fmla="*/ 808 h 80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98" h="808">
                <a:moveTo>
                  <a:pt x="9" y="181"/>
                </a:moveTo>
                <a:lnTo>
                  <a:pt x="5" y="172"/>
                </a:lnTo>
                <a:lnTo>
                  <a:pt x="4" y="159"/>
                </a:lnTo>
                <a:lnTo>
                  <a:pt x="2" y="145"/>
                </a:lnTo>
                <a:lnTo>
                  <a:pt x="0" y="127"/>
                </a:lnTo>
                <a:lnTo>
                  <a:pt x="4" y="103"/>
                </a:lnTo>
                <a:lnTo>
                  <a:pt x="9" y="80"/>
                </a:lnTo>
                <a:lnTo>
                  <a:pt x="20" y="53"/>
                </a:lnTo>
                <a:lnTo>
                  <a:pt x="27" y="40"/>
                </a:lnTo>
                <a:lnTo>
                  <a:pt x="36" y="27"/>
                </a:lnTo>
                <a:lnTo>
                  <a:pt x="47" y="18"/>
                </a:lnTo>
                <a:lnTo>
                  <a:pt x="61" y="9"/>
                </a:lnTo>
                <a:lnTo>
                  <a:pt x="79" y="4"/>
                </a:lnTo>
                <a:lnTo>
                  <a:pt x="99" y="2"/>
                </a:lnTo>
                <a:lnTo>
                  <a:pt x="124" y="0"/>
                </a:lnTo>
                <a:lnTo>
                  <a:pt x="152" y="4"/>
                </a:lnTo>
                <a:lnTo>
                  <a:pt x="162" y="7"/>
                </a:lnTo>
                <a:lnTo>
                  <a:pt x="173" y="11"/>
                </a:lnTo>
                <a:lnTo>
                  <a:pt x="184" y="18"/>
                </a:lnTo>
                <a:lnTo>
                  <a:pt x="195" y="25"/>
                </a:lnTo>
                <a:lnTo>
                  <a:pt x="204" y="33"/>
                </a:lnTo>
                <a:lnTo>
                  <a:pt x="211" y="40"/>
                </a:lnTo>
                <a:lnTo>
                  <a:pt x="215" y="49"/>
                </a:lnTo>
                <a:lnTo>
                  <a:pt x="218" y="54"/>
                </a:lnTo>
                <a:lnTo>
                  <a:pt x="220" y="56"/>
                </a:lnTo>
                <a:lnTo>
                  <a:pt x="227" y="60"/>
                </a:lnTo>
                <a:lnTo>
                  <a:pt x="247" y="65"/>
                </a:lnTo>
                <a:lnTo>
                  <a:pt x="267" y="72"/>
                </a:lnTo>
                <a:lnTo>
                  <a:pt x="276" y="76"/>
                </a:lnTo>
                <a:lnTo>
                  <a:pt x="280" y="78"/>
                </a:lnTo>
                <a:lnTo>
                  <a:pt x="280" y="80"/>
                </a:lnTo>
                <a:lnTo>
                  <a:pt x="276" y="83"/>
                </a:lnTo>
                <a:lnTo>
                  <a:pt x="262" y="91"/>
                </a:lnTo>
                <a:lnTo>
                  <a:pt x="247" y="98"/>
                </a:lnTo>
                <a:lnTo>
                  <a:pt x="242" y="101"/>
                </a:lnTo>
                <a:lnTo>
                  <a:pt x="242" y="103"/>
                </a:lnTo>
                <a:lnTo>
                  <a:pt x="244" y="111"/>
                </a:lnTo>
                <a:lnTo>
                  <a:pt x="245" y="121"/>
                </a:lnTo>
                <a:lnTo>
                  <a:pt x="245" y="132"/>
                </a:lnTo>
                <a:lnTo>
                  <a:pt x="249" y="141"/>
                </a:lnTo>
                <a:lnTo>
                  <a:pt x="271" y="150"/>
                </a:lnTo>
                <a:lnTo>
                  <a:pt x="294" y="161"/>
                </a:lnTo>
                <a:lnTo>
                  <a:pt x="323" y="178"/>
                </a:lnTo>
                <a:lnTo>
                  <a:pt x="355" y="198"/>
                </a:lnTo>
                <a:lnTo>
                  <a:pt x="390" y="223"/>
                </a:lnTo>
                <a:lnTo>
                  <a:pt x="406" y="237"/>
                </a:lnTo>
                <a:lnTo>
                  <a:pt x="422" y="254"/>
                </a:lnTo>
                <a:lnTo>
                  <a:pt x="438" y="272"/>
                </a:lnTo>
                <a:lnTo>
                  <a:pt x="453" y="290"/>
                </a:lnTo>
                <a:lnTo>
                  <a:pt x="478" y="328"/>
                </a:lnTo>
                <a:lnTo>
                  <a:pt x="505" y="368"/>
                </a:lnTo>
                <a:lnTo>
                  <a:pt x="552" y="442"/>
                </a:lnTo>
                <a:lnTo>
                  <a:pt x="574" y="475"/>
                </a:lnTo>
                <a:lnTo>
                  <a:pt x="595" y="502"/>
                </a:lnTo>
                <a:lnTo>
                  <a:pt x="613" y="522"/>
                </a:lnTo>
                <a:lnTo>
                  <a:pt x="622" y="529"/>
                </a:lnTo>
                <a:lnTo>
                  <a:pt x="630" y="535"/>
                </a:lnTo>
                <a:lnTo>
                  <a:pt x="626" y="536"/>
                </a:lnTo>
                <a:lnTo>
                  <a:pt x="617" y="540"/>
                </a:lnTo>
                <a:lnTo>
                  <a:pt x="608" y="542"/>
                </a:lnTo>
                <a:lnTo>
                  <a:pt x="599" y="540"/>
                </a:lnTo>
                <a:lnTo>
                  <a:pt x="586" y="538"/>
                </a:lnTo>
                <a:lnTo>
                  <a:pt x="574" y="531"/>
                </a:lnTo>
                <a:lnTo>
                  <a:pt x="559" y="524"/>
                </a:lnTo>
                <a:lnTo>
                  <a:pt x="547" y="515"/>
                </a:lnTo>
                <a:lnTo>
                  <a:pt x="538" y="504"/>
                </a:lnTo>
                <a:lnTo>
                  <a:pt x="529" y="495"/>
                </a:lnTo>
                <a:lnTo>
                  <a:pt x="518" y="478"/>
                </a:lnTo>
                <a:lnTo>
                  <a:pt x="514" y="473"/>
                </a:lnTo>
                <a:lnTo>
                  <a:pt x="511" y="473"/>
                </a:lnTo>
                <a:lnTo>
                  <a:pt x="511" y="477"/>
                </a:lnTo>
                <a:lnTo>
                  <a:pt x="511" y="484"/>
                </a:lnTo>
                <a:lnTo>
                  <a:pt x="516" y="497"/>
                </a:lnTo>
                <a:lnTo>
                  <a:pt x="529" y="518"/>
                </a:lnTo>
                <a:lnTo>
                  <a:pt x="550" y="547"/>
                </a:lnTo>
                <a:lnTo>
                  <a:pt x="581" y="589"/>
                </a:lnTo>
                <a:lnTo>
                  <a:pt x="599" y="611"/>
                </a:lnTo>
                <a:lnTo>
                  <a:pt x="637" y="656"/>
                </a:lnTo>
                <a:lnTo>
                  <a:pt x="657" y="683"/>
                </a:lnTo>
                <a:lnTo>
                  <a:pt x="675" y="707"/>
                </a:lnTo>
                <a:lnTo>
                  <a:pt x="689" y="727"/>
                </a:lnTo>
                <a:lnTo>
                  <a:pt x="693" y="734"/>
                </a:lnTo>
                <a:lnTo>
                  <a:pt x="693" y="739"/>
                </a:lnTo>
                <a:lnTo>
                  <a:pt x="662" y="721"/>
                </a:lnTo>
                <a:lnTo>
                  <a:pt x="631" y="701"/>
                </a:lnTo>
                <a:lnTo>
                  <a:pt x="597" y="678"/>
                </a:lnTo>
                <a:lnTo>
                  <a:pt x="612" y="690"/>
                </a:lnTo>
                <a:lnTo>
                  <a:pt x="642" y="721"/>
                </a:lnTo>
                <a:lnTo>
                  <a:pt x="659" y="741"/>
                </a:lnTo>
                <a:lnTo>
                  <a:pt x="675" y="763"/>
                </a:lnTo>
                <a:lnTo>
                  <a:pt x="689" y="786"/>
                </a:lnTo>
                <a:lnTo>
                  <a:pt x="695" y="797"/>
                </a:lnTo>
                <a:lnTo>
                  <a:pt x="698" y="808"/>
                </a:lnTo>
                <a:lnTo>
                  <a:pt x="666" y="788"/>
                </a:lnTo>
                <a:lnTo>
                  <a:pt x="649" y="768"/>
                </a:lnTo>
                <a:lnTo>
                  <a:pt x="637" y="756"/>
                </a:lnTo>
                <a:lnTo>
                  <a:pt x="633" y="752"/>
                </a:lnTo>
                <a:lnTo>
                  <a:pt x="630" y="752"/>
                </a:lnTo>
                <a:lnTo>
                  <a:pt x="633" y="765"/>
                </a:lnTo>
                <a:lnTo>
                  <a:pt x="635" y="772"/>
                </a:lnTo>
                <a:lnTo>
                  <a:pt x="635" y="774"/>
                </a:lnTo>
                <a:lnTo>
                  <a:pt x="635" y="776"/>
                </a:lnTo>
                <a:lnTo>
                  <a:pt x="624" y="763"/>
                </a:lnTo>
                <a:lnTo>
                  <a:pt x="604" y="741"/>
                </a:lnTo>
                <a:lnTo>
                  <a:pt x="585" y="719"/>
                </a:lnTo>
                <a:lnTo>
                  <a:pt x="572" y="709"/>
                </a:lnTo>
                <a:lnTo>
                  <a:pt x="572" y="710"/>
                </a:lnTo>
                <a:lnTo>
                  <a:pt x="576" y="716"/>
                </a:lnTo>
                <a:lnTo>
                  <a:pt x="586" y="738"/>
                </a:lnTo>
                <a:lnTo>
                  <a:pt x="597" y="759"/>
                </a:lnTo>
                <a:lnTo>
                  <a:pt x="601" y="765"/>
                </a:lnTo>
                <a:lnTo>
                  <a:pt x="601" y="767"/>
                </a:lnTo>
                <a:lnTo>
                  <a:pt x="588" y="759"/>
                </a:lnTo>
                <a:lnTo>
                  <a:pt x="574" y="748"/>
                </a:lnTo>
                <a:lnTo>
                  <a:pt x="543" y="721"/>
                </a:lnTo>
                <a:lnTo>
                  <a:pt x="516" y="694"/>
                </a:lnTo>
                <a:lnTo>
                  <a:pt x="505" y="681"/>
                </a:lnTo>
                <a:lnTo>
                  <a:pt x="498" y="669"/>
                </a:lnTo>
                <a:lnTo>
                  <a:pt x="489" y="656"/>
                </a:lnTo>
                <a:lnTo>
                  <a:pt x="474" y="641"/>
                </a:lnTo>
                <a:lnTo>
                  <a:pt x="456" y="623"/>
                </a:lnTo>
                <a:lnTo>
                  <a:pt x="437" y="607"/>
                </a:lnTo>
                <a:lnTo>
                  <a:pt x="415" y="591"/>
                </a:lnTo>
                <a:lnTo>
                  <a:pt x="391" y="574"/>
                </a:lnTo>
                <a:lnTo>
                  <a:pt x="372" y="562"/>
                </a:lnTo>
                <a:lnTo>
                  <a:pt x="352" y="553"/>
                </a:lnTo>
                <a:lnTo>
                  <a:pt x="361" y="576"/>
                </a:lnTo>
                <a:lnTo>
                  <a:pt x="366" y="593"/>
                </a:lnTo>
                <a:lnTo>
                  <a:pt x="366" y="600"/>
                </a:lnTo>
                <a:lnTo>
                  <a:pt x="364" y="603"/>
                </a:lnTo>
                <a:lnTo>
                  <a:pt x="352" y="605"/>
                </a:lnTo>
                <a:lnTo>
                  <a:pt x="330" y="607"/>
                </a:lnTo>
                <a:lnTo>
                  <a:pt x="280" y="607"/>
                </a:lnTo>
                <a:lnTo>
                  <a:pt x="262" y="609"/>
                </a:lnTo>
                <a:lnTo>
                  <a:pt x="254" y="611"/>
                </a:lnTo>
                <a:lnTo>
                  <a:pt x="251" y="612"/>
                </a:lnTo>
                <a:lnTo>
                  <a:pt x="249" y="614"/>
                </a:lnTo>
                <a:lnTo>
                  <a:pt x="247" y="618"/>
                </a:lnTo>
                <a:lnTo>
                  <a:pt x="245" y="625"/>
                </a:lnTo>
                <a:lnTo>
                  <a:pt x="247" y="634"/>
                </a:lnTo>
                <a:lnTo>
                  <a:pt x="247" y="638"/>
                </a:lnTo>
                <a:lnTo>
                  <a:pt x="247" y="641"/>
                </a:lnTo>
                <a:lnTo>
                  <a:pt x="244" y="647"/>
                </a:lnTo>
                <a:lnTo>
                  <a:pt x="238" y="652"/>
                </a:lnTo>
                <a:lnTo>
                  <a:pt x="229" y="656"/>
                </a:lnTo>
                <a:lnTo>
                  <a:pt x="224" y="656"/>
                </a:lnTo>
                <a:lnTo>
                  <a:pt x="216" y="656"/>
                </a:lnTo>
                <a:lnTo>
                  <a:pt x="207" y="656"/>
                </a:lnTo>
                <a:lnTo>
                  <a:pt x="202" y="652"/>
                </a:lnTo>
                <a:lnTo>
                  <a:pt x="197" y="651"/>
                </a:lnTo>
                <a:lnTo>
                  <a:pt x="193" y="647"/>
                </a:lnTo>
                <a:lnTo>
                  <a:pt x="191" y="641"/>
                </a:lnTo>
                <a:lnTo>
                  <a:pt x="191" y="640"/>
                </a:lnTo>
                <a:lnTo>
                  <a:pt x="193" y="636"/>
                </a:lnTo>
                <a:lnTo>
                  <a:pt x="193" y="634"/>
                </a:lnTo>
                <a:lnTo>
                  <a:pt x="197" y="634"/>
                </a:lnTo>
                <a:lnTo>
                  <a:pt x="204" y="640"/>
                </a:lnTo>
                <a:lnTo>
                  <a:pt x="207" y="643"/>
                </a:lnTo>
                <a:lnTo>
                  <a:pt x="211" y="645"/>
                </a:lnTo>
                <a:lnTo>
                  <a:pt x="216" y="645"/>
                </a:lnTo>
                <a:lnTo>
                  <a:pt x="220" y="645"/>
                </a:lnTo>
                <a:lnTo>
                  <a:pt x="222" y="643"/>
                </a:lnTo>
                <a:lnTo>
                  <a:pt x="224" y="640"/>
                </a:lnTo>
                <a:lnTo>
                  <a:pt x="224" y="636"/>
                </a:lnTo>
                <a:lnTo>
                  <a:pt x="220" y="631"/>
                </a:lnTo>
                <a:lnTo>
                  <a:pt x="215" y="625"/>
                </a:lnTo>
                <a:lnTo>
                  <a:pt x="207" y="622"/>
                </a:lnTo>
                <a:lnTo>
                  <a:pt x="200" y="620"/>
                </a:lnTo>
                <a:lnTo>
                  <a:pt x="191" y="618"/>
                </a:lnTo>
                <a:lnTo>
                  <a:pt x="161" y="616"/>
                </a:lnTo>
                <a:lnTo>
                  <a:pt x="126" y="614"/>
                </a:lnTo>
                <a:lnTo>
                  <a:pt x="130" y="607"/>
                </a:lnTo>
                <a:lnTo>
                  <a:pt x="134" y="603"/>
                </a:lnTo>
                <a:lnTo>
                  <a:pt x="139" y="602"/>
                </a:lnTo>
                <a:lnTo>
                  <a:pt x="144" y="600"/>
                </a:lnTo>
                <a:lnTo>
                  <a:pt x="157" y="600"/>
                </a:lnTo>
                <a:lnTo>
                  <a:pt x="166" y="602"/>
                </a:lnTo>
                <a:lnTo>
                  <a:pt x="166" y="598"/>
                </a:lnTo>
                <a:lnTo>
                  <a:pt x="166" y="594"/>
                </a:lnTo>
                <a:lnTo>
                  <a:pt x="168" y="591"/>
                </a:lnTo>
                <a:lnTo>
                  <a:pt x="171" y="589"/>
                </a:lnTo>
                <a:lnTo>
                  <a:pt x="177" y="589"/>
                </a:lnTo>
                <a:lnTo>
                  <a:pt x="188" y="591"/>
                </a:lnTo>
                <a:lnTo>
                  <a:pt x="189" y="593"/>
                </a:lnTo>
                <a:lnTo>
                  <a:pt x="198" y="594"/>
                </a:lnTo>
                <a:lnTo>
                  <a:pt x="211" y="596"/>
                </a:lnTo>
                <a:lnTo>
                  <a:pt x="218" y="596"/>
                </a:lnTo>
                <a:lnTo>
                  <a:pt x="226" y="594"/>
                </a:lnTo>
                <a:lnTo>
                  <a:pt x="236" y="593"/>
                </a:lnTo>
                <a:lnTo>
                  <a:pt x="242" y="591"/>
                </a:lnTo>
                <a:lnTo>
                  <a:pt x="249" y="587"/>
                </a:lnTo>
                <a:lnTo>
                  <a:pt x="262" y="582"/>
                </a:lnTo>
                <a:lnTo>
                  <a:pt x="272" y="576"/>
                </a:lnTo>
                <a:lnTo>
                  <a:pt x="289" y="571"/>
                </a:lnTo>
                <a:lnTo>
                  <a:pt x="260" y="565"/>
                </a:lnTo>
                <a:lnTo>
                  <a:pt x="229" y="556"/>
                </a:lnTo>
                <a:lnTo>
                  <a:pt x="193" y="544"/>
                </a:lnTo>
                <a:lnTo>
                  <a:pt x="175" y="536"/>
                </a:lnTo>
                <a:lnTo>
                  <a:pt x="155" y="527"/>
                </a:lnTo>
                <a:lnTo>
                  <a:pt x="137" y="516"/>
                </a:lnTo>
                <a:lnTo>
                  <a:pt x="119" y="504"/>
                </a:lnTo>
                <a:lnTo>
                  <a:pt x="101" y="489"/>
                </a:lnTo>
                <a:lnTo>
                  <a:pt x="87" y="475"/>
                </a:lnTo>
                <a:lnTo>
                  <a:pt x="72" y="457"/>
                </a:lnTo>
                <a:lnTo>
                  <a:pt x="63" y="439"/>
                </a:lnTo>
                <a:lnTo>
                  <a:pt x="56" y="464"/>
                </a:lnTo>
                <a:lnTo>
                  <a:pt x="43" y="431"/>
                </a:lnTo>
                <a:lnTo>
                  <a:pt x="18" y="455"/>
                </a:lnTo>
                <a:lnTo>
                  <a:pt x="14" y="431"/>
                </a:lnTo>
                <a:lnTo>
                  <a:pt x="11" y="406"/>
                </a:lnTo>
                <a:lnTo>
                  <a:pt x="9" y="373"/>
                </a:lnTo>
                <a:lnTo>
                  <a:pt x="7" y="335"/>
                </a:lnTo>
                <a:lnTo>
                  <a:pt x="7" y="292"/>
                </a:lnTo>
                <a:lnTo>
                  <a:pt x="11" y="245"/>
                </a:lnTo>
                <a:lnTo>
                  <a:pt x="18" y="198"/>
                </a:lnTo>
                <a:lnTo>
                  <a:pt x="9" y="1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3" name="Freeform 115">
            <a:extLst>
              <a:ext uri="{FF2B5EF4-FFF2-40B4-BE49-F238E27FC236}">
                <a16:creationId xmlns:a16="http://schemas.microsoft.com/office/drawing/2014/main" id="{7C25F0B3-D285-4B28-B9A7-BB24113CEE0F}"/>
              </a:ext>
            </a:extLst>
          </p:cNvPr>
          <p:cNvSpPr>
            <a:spLocks/>
          </p:cNvSpPr>
          <p:nvPr/>
        </p:nvSpPr>
        <p:spPr bwMode="auto">
          <a:xfrm rot="19791529">
            <a:off x="2577609" y="2152242"/>
            <a:ext cx="653101" cy="1267785"/>
          </a:xfrm>
          <a:custGeom>
            <a:avLst/>
            <a:gdLst>
              <a:gd name="T0" fmla="*/ 2147483647 w 544"/>
              <a:gd name="T1" fmla="*/ 0 h 960"/>
              <a:gd name="T2" fmla="*/ 2147483647 w 544"/>
              <a:gd name="T3" fmla="*/ 2147483647 h 960"/>
              <a:gd name="T4" fmla="*/ 2147483647 w 544"/>
              <a:gd name="T5" fmla="*/ 2147483647 h 960"/>
              <a:gd name="T6" fmla="*/ 2147483647 w 544"/>
              <a:gd name="T7" fmla="*/ 2147483647 h 960"/>
              <a:gd name="T8" fmla="*/ 2147483647 w 54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"/>
              <a:gd name="T16" fmla="*/ 0 h 960"/>
              <a:gd name="T17" fmla="*/ 544 w 54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" h="960">
                <a:moveTo>
                  <a:pt x="160" y="0"/>
                </a:moveTo>
                <a:cubicBezTo>
                  <a:pt x="96" y="132"/>
                  <a:pt x="32" y="264"/>
                  <a:pt x="16" y="384"/>
                </a:cubicBezTo>
                <a:cubicBezTo>
                  <a:pt x="0" y="504"/>
                  <a:pt x="8" y="632"/>
                  <a:pt x="64" y="720"/>
                </a:cubicBezTo>
                <a:cubicBezTo>
                  <a:pt x="120" y="808"/>
                  <a:pt x="272" y="872"/>
                  <a:pt x="352" y="912"/>
                </a:cubicBezTo>
                <a:cubicBezTo>
                  <a:pt x="432" y="952"/>
                  <a:pt x="488" y="956"/>
                  <a:pt x="544" y="96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</a:pPr>
            <a:endParaRPr lang="nb-NO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45" name="Group 140">
            <a:extLst>
              <a:ext uri="{FF2B5EF4-FFF2-40B4-BE49-F238E27FC236}">
                <a16:creationId xmlns:a16="http://schemas.microsoft.com/office/drawing/2014/main" id="{271A7690-9B6F-479F-9E9D-81C06518D5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2107" y="954035"/>
            <a:ext cx="3851683" cy="1951091"/>
            <a:chOff x="96" y="90"/>
            <a:chExt cx="1678" cy="8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Freeform 141">
              <a:extLst>
                <a:ext uri="{FF2B5EF4-FFF2-40B4-BE49-F238E27FC236}">
                  <a16:creationId xmlns:a16="http://schemas.microsoft.com/office/drawing/2014/main" id="{45C3E2D9-FFEB-4CA2-8F10-EFF7F75E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90"/>
              <a:ext cx="1573" cy="850"/>
            </a:xfrm>
            <a:custGeom>
              <a:avLst/>
              <a:gdLst>
                <a:gd name="T0" fmla="*/ 1565 w 1573"/>
                <a:gd name="T1" fmla="*/ 237 h 850"/>
                <a:gd name="T2" fmla="*/ 1534 w 1573"/>
                <a:gd name="T3" fmla="*/ 186 h 850"/>
                <a:gd name="T4" fmla="*/ 1451 w 1573"/>
                <a:gd name="T5" fmla="*/ 135 h 850"/>
                <a:gd name="T6" fmla="*/ 1390 w 1573"/>
                <a:gd name="T7" fmla="*/ 123 h 850"/>
                <a:gd name="T8" fmla="*/ 1324 w 1573"/>
                <a:gd name="T9" fmla="*/ 135 h 850"/>
                <a:gd name="T10" fmla="*/ 1263 w 1573"/>
                <a:gd name="T11" fmla="*/ 91 h 850"/>
                <a:gd name="T12" fmla="*/ 1173 w 1573"/>
                <a:gd name="T13" fmla="*/ 35 h 850"/>
                <a:gd name="T14" fmla="*/ 1061 w 1573"/>
                <a:gd name="T15" fmla="*/ 12 h 850"/>
                <a:gd name="T16" fmla="*/ 961 w 1573"/>
                <a:gd name="T17" fmla="*/ 28 h 850"/>
                <a:gd name="T18" fmla="*/ 879 w 1573"/>
                <a:gd name="T19" fmla="*/ 70 h 850"/>
                <a:gd name="T20" fmla="*/ 810 w 1573"/>
                <a:gd name="T21" fmla="*/ 86 h 850"/>
                <a:gd name="T22" fmla="*/ 720 w 1573"/>
                <a:gd name="T23" fmla="*/ 30 h 850"/>
                <a:gd name="T24" fmla="*/ 613 w 1573"/>
                <a:gd name="T25" fmla="*/ 2 h 850"/>
                <a:gd name="T26" fmla="*/ 484 w 1573"/>
                <a:gd name="T27" fmla="*/ 9 h 850"/>
                <a:gd name="T28" fmla="*/ 367 w 1573"/>
                <a:gd name="T29" fmla="*/ 61 h 850"/>
                <a:gd name="T30" fmla="*/ 282 w 1573"/>
                <a:gd name="T31" fmla="*/ 144 h 850"/>
                <a:gd name="T32" fmla="*/ 207 w 1573"/>
                <a:gd name="T33" fmla="*/ 116 h 850"/>
                <a:gd name="T34" fmla="*/ 143 w 1573"/>
                <a:gd name="T35" fmla="*/ 116 h 850"/>
                <a:gd name="T36" fmla="*/ 95 w 1573"/>
                <a:gd name="T37" fmla="*/ 133 h 850"/>
                <a:gd name="T38" fmla="*/ 53 w 1573"/>
                <a:gd name="T39" fmla="*/ 158 h 850"/>
                <a:gd name="T40" fmla="*/ 22 w 1573"/>
                <a:gd name="T41" fmla="*/ 196 h 850"/>
                <a:gd name="T42" fmla="*/ 5 w 1573"/>
                <a:gd name="T43" fmla="*/ 237 h 850"/>
                <a:gd name="T44" fmla="*/ 0 w 1573"/>
                <a:gd name="T45" fmla="*/ 289 h 850"/>
                <a:gd name="T46" fmla="*/ 17 w 1573"/>
                <a:gd name="T47" fmla="*/ 340 h 850"/>
                <a:gd name="T48" fmla="*/ 87 w 1573"/>
                <a:gd name="T49" fmla="*/ 324 h 850"/>
                <a:gd name="T50" fmla="*/ 165 w 1573"/>
                <a:gd name="T51" fmla="*/ 328 h 850"/>
                <a:gd name="T52" fmla="*/ 236 w 1573"/>
                <a:gd name="T53" fmla="*/ 354 h 850"/>
                <a:gd name="T54" fmla="*/ 297 w 1573"/>
                <a:gd name="T55" fmla="*/ 400 h 850"/>
                <a:gd name="T56" fmla="*/ 338 w 1573"/>
                <a:gd name="T57" fmla="*/ 459 h 850"/>
                <a:gd name="T58" fmla="*/ 355 w 1573"/>
                <a:gd name="T59" fmla="*/ 526 h 850"/>
                <a:gd name="T60" fmla="*/ 348 w 1573"/>
                <a:gd name="T61" fmla="*/ 591 h 850"/>
                <a:gd name="T62" fmla="*/ 277 w 1573"/>
                <a:gd name="T63" fmla="*/ 696 h 850"/>
                <a:gd name="T64" fmla="*/ 336 w 1573"/>
                <a:gd name="T65" fmla="*/ 729 h 850"/>
                <a:gd name="T66" fmla="*/ 411 w 1573"/>
                <a:gd name="T67" fmla="*/ 752 h 850"/>
                <a:gd name="T68" fmla="*/ 484 w 1573"/>
                <a:gd name="T69" fmla="*/ 754 h 850"/>
                <a:gd name="T70" fmla="*/ 560 w 1573"/>
                <a:gd name="T71" fmla="*/ 729 h 850"/>
                <a:gd name="T72" fmla="*/ 638 w 1573"/>
                <a:gd name="T73" fmla="*/ 798 h 850"/>
                <a:gd name="T74" fmla="*/ 737 w 1573"/>
                <a:gd name="T75" fmla="*/ 840 h 850"/>
                <a:gd name="T76" fmla="*/ 849 w 1573"/>
                <a:gd name="T77" fmla="*/ 847 h 850"/>
                <a:gd name="T78" fmla="*/ 959 w 1573"/>
                <a:gd name="T79" fmla="*/ 833 h 850"/>
                <a:gd name="T80" fmla="*/ 1071 w 1573"/>
                <a:gd name="T81" fmla="*/ 803 h 850"/>
                <a:gd name="T82" fmla="*/ 1171 w 1573"/>
                <a:gd name="T83" fmla="*/ 757 h 850"/>
                <a:gd name="T84" fmla="*/ 1241 w 1573"/>
                <a:gd name="T85" fmla="*/ 694 h 850"/>
                <a:gd name="T86" fmla="*/ 1266 w 1573"/>
                <a:gd name="T87" fmla="*/ 642 h 850"/>
                <a:gd name="T88" fmla="*/ 1266 w 1573"/>
                <a:gd name="T89" fmla="*/ 577 h 850"/>
                <a:gd name="T90" fmla="*/ 1285 w 1573"/>
                <a:gd name="T91" fmla="*/ 535 h 850"/>
                <a:gd name="T92" fmla="*/ 1312 w 1573"/>
                <a:gd name="T93" fmla="*/ 514 h 850"/>
                <a:gd name="T94" fmla="*/ 1332 w 1573"/>
                <a:gd name="T95" fmla="*/ 468 h 850"/>
                <a:gd name="T96" fmla="*/ 1324 w 1573"/>
                <a:gd name="T97" fmla="*/ 428 h 850"/>
                <a:gd name="T98" fmla="*/ 1383 w 1573"/>
                <a:gd name="T99" fmla="*/ 447 h 850"/>
                <a:gd name="T100" fmla="*/ 1434 w 1573"/>
                <a:gd name="T101" fmla="*/ 447 h 850"/>
                <a:gd name="T102" fmla="*/ 1482 w 1573"/>
                <a:gd name="T103" fmla="*/ 428 h 850"/>
                <a:gd name="T104" fmla="*/ 1524 w 1573"/>
                <a:gd name="T105" fmla="*/ 398 h 850"/>
                <a:gd name="T106" fmla="*/ 1556 w 1573"/>
                <a:gd name="T107" fmla="*/ 356 h 850"/>
                <a:gd name="T108" fmla="*/ 1570 w 1573"/>
                <a:gd name="T109" fmla="*/ 305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73"/>
                <a:gd name="T166" fmla="*/ 0 h 850"/>
                <a:gd name="T167" fmla="*/ 1573 w 1573"/>
                <a:gd name="T168" fmla="*/ 850 h 8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73" h="850">
                  <a:moveTo>
                    <a:pt x="1573" y="265"/>
                  </a:moveTo>
                  <a:lnTo>
                    <a:pt x="1570" y="251"/>
                  </a:lnTo>
                  <a:lnTo>
                    <a:pt x="1565" y="237"/>
                  </a:lnTo>
                  <a:lnTo>
                    <a:pt x="1560" y="223"/>
                  </a:lnTo>
                  <a:lnTo>
                    <a:pt x="1551" y="212"/>
                  </a:lnTo>
                  <a:lnTo>
                    <a:pt x="1534" y="186"/>
                  </a:lnTo>
                  <a:lnTo>
                    <a:pt x="1509" y="165"/>
                  </a:lnTo>
                  <a:lnTo>
                    <a:pt x="1482" y="149"/>
                  </a:lnTo>
                  <a:lnTo>
                    <a:pt x="1451" y="135"/>
                  </a:lnTo>
                  <a:lnTo>
                    <a:pt x="1422" y="126"/>
                  </a:lnTo>
                  <a:lnTo>
                    <a:pt x="1405" y="123"/>
                  </a:lnTo>
                  <a:lnTo>
                    <a:pt x="1390" y="123"/>
                  </a:lnTo>
                  <a:lnTo>
                    <a:pt x="1366" y="123"/>
                  </a:lnTo>
                  <a:lnTo>
                    <a:pt x="1344" y="128"/>
                  </a:lnTo>
                  <a:lnTo>
                    <a:pt x="1324" y="135"/>
                  </a:lnTo>
                  <a:lnTo>
                    <a:pt x="1305" y="144"/>
                  </a:lnTo>
                  <a:lnTo>
                    <a:pt x="1285" y="116"/>
                  </a:lnTo>
                  <a:lnTo>
                    <a:pt x="1263" y="91"/>
                  </a:lnTo>
                  <a:lnTo>
                    <a:pt x="1234" y="68"/>
                  </a:lnTo>
                  <a:lnTo>
                    <a:pt x="1205" y="49"/>
                  </a:lnTo>
                  <a:lnTo>
                    <a:pt x="1173" y="35"/>
                  </a:lnTo>
                  <a:lnTo>
                    <a:pt x="1137" y="23"/>
                  </a:lnTo>
                  <a:lnTo>
                    <a:pt x="1100" y="14"/>
                  </a:lnTo>
                  <a:lnTo>
                    <a:pt x="1061" y="12"/>
                  </a:lnTo>
                  <a:lnTo>
                    <a:pt x="1027" y="14"/>
                  </a:lnTo>
                  <a:lnTo>
                    <a:pt x="993" y="19"/>
                  </a:lnTo>
                  <a:lnTo>
                    <a:pt x="961" y="28"/>
                  </a:lnTo>
                  <a:lnTo>
                    <a:pt x="932" y="40"/>
                  </a:lnTo>
                  <a:lnTo>
                    <a:pt x="905" y="54"/>
                  </a:lnTo>
                  <a:lnTo>
                    <a:pt x="879" y="70"/>
                  </a:lnTo>
                  <a:lnTo>
                    <a:pt x="857" y="88"/>
                  </a:lnTo>
                  <a:lnTo>
                    <a:pt x="835" y="112"/>
                  </a:lnTo>
                  <a:lnTo>
                    <a:pt x="810" y="86"/>
                  </a:lnTo>
                  <a:lnTo>
                    <a:pt x="784" y="65"/>
                  </a:lnTo>
                  <a:lnTo>
                    <a:pt x="754" y="47"/>
                  </a:lnTo>
                  <a:lnTo>
                    <a:pt x="720" y="30"/>
                  </a:lnTo>
                  <a:lnTo>
                    <a:pt x="686" y="16"/>
                  </a:lnTo>
                  <a:lnTo>
                    <a:pt x="650" y="7"/>
                  </a:lnTo>
                  <a:lnTo>
                    <a:pt x="613" y="2"/>
                  </a:lnTo>
                  <a:lnTo>
                    <a:pt x="574" y="0"/>
                  </a:lnTo>
                  <a:lnTo>
                    <a:pt x="528" y="2"/>
                  </a:lnTo>
                  <a:lnTo>
                    <a:pt x="484" y="9"/>
                  </a:lnTo>
                  <a:lnTo>
                    <a:pt x="443" y="21"/>
                  </a:lnTo>
                  <a:lnTo>
                    <a:pt x="404" y="40"/>
                  </a:lnTo>
                  <a:lnTo>
                    <a:pt x="367" y="61"/>
                  </a:lnTo>
                  <a:lnTo>
                    <a:pt x="336" y="84"/>
                  </a:lnTo>
                  <a:lnTo>
                    <a:pt x="306" y="114"/>
                  </a:lnTo>
                  <a:lnTo>
                    <a:pt x="282" y="144"/>
                  </a:lnTo>
                  <a:lnTo>
                    <a:pt x="258" y="133"/>
                  </a:lnTo>
                  <a:lnTo>
                    <a:pt x="233" y="121"/>
                  </a:lnTo>
                  <a:lnTo>
                    <a:pt x="207" y="116"/>
                  </a:lnTo>
                  <a:lnTo>
                    <a:pt x="177" y="114"/>
                  </a:lnTo>
                  <a:lnTo>
                    <a:pt x="160" y="114"/>
                  </a:lnTo>
                  <a:lnTo>
                    <a:pt x="143" y="116"/>
                  </a:lnTo>
                  <a:lnTo>
                    <a:pt x="126" y="121"/>
                  </a:lnTo>
                  <a:lnTo>
                    <a:pt x="109" y="126"/>
                  </a:lnTo>
                  <a:lnTo>
                    <a:pt x="95" y="133"/>
                  </a:lnTo>
                  <a:lnTo>
                    <a:pt x="78" y="140"/>
                  </a:lnTo>
                  <a:lnTo>
                    <a:pt x="65" y="149"/>
                  </a:lnTo>
                  <a:lnTo>
                    <a:pt x="53" y="158"/>
                  </a:lnTo>
                  <a:lnTo>
                    <a:pt x="41" y="170"/>
                  </a:lnTo>
                  <a:lnTo>
                    <a:pt x="31" y="182"/>
                  </a:lnTo>
                  <a:lnTo>
                    <a:pt x="22" y="196"/>
                  </a:lnTo>
                  <a:lnTo>
                    <a:pt x="14" y="210"/>
                  </a:lnTo>
                  <a:lnTo>
                    <a:pt x="7" y="223"/>
                  </a:lnTo>
                  <a:lnTo>
                    <a:pt x="5" y="237"/>
                  </a:lnTo>
                  <a:lnTo>
                    <a:pt x="0" y="254"/>
                  </a:lnTo>
                  <a:lnTo>
                    <a:pt x="0" y="270"/>
                  </a:lnTo>
                  <a:lnTo>
                    <a:pt x="0" y="289"/>
                  </a:lnTo>
                  <a:lnTo>
                    <a:pt x="5" y="307"/>
                  </a:lnTo>
                  <a:lnTo>
                    <a:pt x="9" y="324"/>
                  </a:lnTo>
                  <a:lnTo>
                    <a:pt x="17" y="340"/>
                  </a:lnTo>
                  <a:lnTo>
                    <a:pt x="41" y="333"/>
                  </a:lnTo>
                  <a:lnTo>
                    <a:pt x="63" y="326"/>
                  </a:lnTo>
                  <a:lnTo>
                    <a:pt x="87" y="324"/>
                  </a:lnTo>
                  <a:lnTo>
                    <a:pt x="114" y="321"/>
                  </a:lnTo>
                  <a:lnTo>
                    <a:pt x="138" y="324"/>
                  </a:lnTo>
                  <a:lnTo>
                    <a:pt x="165" y="328"/>
                  </a:lnTo>
                  <a:lnTo>
                    <a:pt x="190" y="335"/>
                  </a:lnTo>
                  <a:lnTo>
                    <a:pt x="214" y="342"/>
                  </a:lnTo>
                  <a:lnTo>
                    <a:pt x="236" y="354"/>
                  </a:lnTo>
                  <a:lnTo>
                    <a:pt x="258" y="368"/>
                  </a:lnTo>
                  <a:lnTo>
                    <a:pt x="277" y="382"/>
                  </a:lnTo>
                  <a:lnTo>
                    <a:pt x="297" y="400"/>
                  </a:lnTo>
                  <a:lnTo>
                    <a:pt x="311" y="417"/>
                  </a:lnTo>
                  <a:lnTo>
                    <a:pt x="326" y="438"/>
                  </a:lnTo>
                  <a:lnTo>
                    <a:pt x="338" y="459"/>
                  </a:lnTo>
                  <a:lnTo>
                    <a:pt x="348" y="480"/>
                  </a:lnTo>
                  <a:lnTo>
                    <a:pt x="353" y="503"/>
                  </a:lnTo>
                  <a:lnTo>
                    <a:pt x="355" y="526"/>
                  </a:lnTo>
                  <a:lnTo>
                    <a:pt x="355" y="552"/>
                  </a:lnTo>
                  <a:lnTo>
                    <a:pt x="353" y="575"/>
                  </a:lnTo>
                  <a:lnTo>
                    <a:pt x="348" y="591"/>
                  </a:lnTo>
                  <a:lnTo>
                    <a:pt x="341" y="608"/>
                  </a:lnTo>
                  <a:lnTo>
                    <a:pt x="321" y="638"/>
                  </a:lnTo>
                  <a:lnTo>
                    <a:pt x="277" y="696"/>
                  </a:lnTo>
                  <a:lnTo>
                    <a:pt x="292" y="708"/>
                  </a:lnTo>
                  <a:lnTo>
                    <a:pt x="311" y="719"/>
                  </a:lnTo>
                  <a:lnTo>
                    <a:pt x="336" y="729"/>
                  </a:lnTo>
                  <a:lnTo>
                    <a:pt x="360" y="738"/>
                  </a:lnTo>
                  <a:lnTo>
                    <a:pt x="384" y="745"/>
                  </a:lnTo>
                  <a:lnTo>
                    <a:pt x="411" y="752"/>
                  </a:lnTo>
                  <a:lnTo>
                    <a:pt x="436" y="754"/>
                  </a:lnTo>
                  <a:lnTo>
                    <a:pt x="457" y="757"/>
                  </a:lnTo>
                  <a:lnTo>
                    <a:pt x="484" y="754"/>
                  </a:lnTo>
                  <a:lnTo>
                    <a:pt x="511" y="750"/>
                  </a:lnTo>
                  <a:lnTo>
                    <a:pt x="535" y="740"/>
                  </a:lnTo>
                  <a:lnTo>
                    <a:pt x="560" y="729"/>
                  </a:lnTo>
                  <a:lnTo>
                    <a:pt x="582" y="754"/>
                  </a:lnTo>
                  <a:lnTo>
                    <a:pt x="608" y="778"/>
                  </a:lnTo>
                  <a:lnTo>
                    <a:pt x="638" y="798"/>
                  </a:lnTo>
                  <a:lnTo>
                    <a:pt x="669" y="815"/>
                  </a:lnTo>
                  <a:lnTo>
                    <a:pt x="703" y="829"/>
                  </a:lnTo>
                  <a:lnTo>
                    <a:pt x="737" y="840"/>
                  </a:lnTo>
                  <a:lnTo>
                    <a:pt x="776" y="847"/>
                  </a:lnTo>
                  <a:lnTo>
                    <a:pt x="815" y="850"/>
                  </a:lnTo>
                  <a:lnTo>
                    <a:pt x="849" y="847"/>
                  </a:lnTo>
                  <a:lnTo>
                    <a:pt x="886" y="845"/>
                  </a:lnTo>
                  <a:lnTo>
                    <a:pt x="922" y="840"/>
                  </a:lnTo>
                  <a:lnTo>
                    <a:pt x="959" y="833"/>
                  </a:lnTo>
                  <a:lnTo>
                    <a:pt x="998" y="826"/>
                  </a:lnTo>
                  <a:lnTo>
                    <a:pt x="1034" y="815"/>
                  </a:lnTo>
                  <a:lnTo>
                    <a:pt x="1071" y="803"/>
                  </a:lnTo>
                  <a:lnTo>
                    <a:pt x="1108" y="789"/>
                  </a:lnTo>
                  <a:lnTo>
                    <a:pt x="1139" y="773"/>
                  </a:lnTo>
                  <a:lnTo>
                    <a:pt x="1171" y="757"/>
                  </a:lnTo>
                  <a:lnTo>
                    <a:pt x="1198" y="738"/>
                  </a:lnTo>
                  <a:lnTo>
                    <a:pt x="1222" y="717"/>
                  </a:lnTo>
                  <a:lnTo>
                    <a:pt x="1241" y="694"/>
                  </a:lnTo>
                  <a:lnTo>
                    <a:pt x="1256" y="668"/>
                  </a:lnTo>
                  <a:lnTo>
                    <a:pt x="1261" y="656"/>
                  </a:lnTo>
                  <a:lnTo>
                    <a:pt x="1266" y="642"/>
                  </a:lnTo>
                  <a:lnTo>
                    <a:pt x="1268" y="629"/>
                  </a:lnTo>
                  <a:lnTo>
                    <a:pt x="1268" y="615"/>
                  </a:lnTo>
                  <a:lnTo>
                    <a:pt x="1266" y="577"/>
                  </a:lnTo>
                  <a:lnTo>
                    <a:pt x="1258" y="545"/>
                  </a:lnTo>
                  <a:lnTo>
                    <a:pt x="1273" y="540"/>
                  </a:lnTo>
                  <a:lnTo>
                    <a:pt x="1285" y="535"/>
                  </a:lnTo>
                  <a:lnTo>
                    <a:pt x="1297" y="528"/>
                  </a:lnTo>
                  <a:lnTo>
                    <a:pt x="1305" y="521"/>
                  </a:lnTo>
                  <a:lnTo>
                    <a:pt x="1312" y="514"/>
                  </a:lnTo>
                  <a:lnTo>
                    <a:pt x="1319" y="505"/>
                  </a:lnTo>
                  <a:lnTo>
                    <a:pt x="1329" y="487"/>
                  </a:lnTo>
                  <a:lnTo>
                    <a:pt x="1332" y="468"/>
                  </a:lnTo>
                  <a:lnTo>
                    <a:pt x="1332" y="452"/>
                  </a:lnTo>
                  <a:lnTo>
                    <a:pt x="1329" y="438"/>
                  </a:lnTo>
                  <a:lnTo>
                    <a:pt x="1324" y="428"/>
                  </a:lnTo>
                  <a:lnTo>
                    <a:pt x="1341" y="438"/>
                  </a:lnTo>
                  <a:lnTo>
                    <a:pt x="1361" y="442"/>
                  </a:lnTo>
                  <a:lnTo>
                    <a:pt x="1383" y="447"/>
                  </a:lnTo>
                  <a:lnTo>
                    <a:pt x="1402" y="449"/>
                  </a:lnTo>
                  <a:lnTo>
                    <a:pt x="1419" y="449"/>
                  </a:lnTo>
                  <a:lnTo>
                    <a:pt x="1434" y="447"/>
                  </a:lnTo>
                  <a:lnTo>
                    <a:pt x="1451" y="442"/>
                  </a:lnTo>
                  <a:lnTo>
                    <a:pt x="1465" y="435"/>
                  </a:lnTo>
                  <a:lnTo>
                    <a:pt x="1482" y="428"/>
                  </a:lnTo>
                  <a:lnTo>
                    <a:pt x="1497" y="421"/>
                  </a:lnTo>
                  <a:lnTo>
                    <a:pt x="1509" y="410"/>
                  </a:lnTo>
                  <a:lnTo>
                    <a:pt x="1524" y="398"/>
                  </a:lnTo>
                  <a:lnTo>
                    <a:pt x="1536" y="386"/>
                  </a:lnTo>
                  <a:lnTo>
                    <a:pt x="1546" y="372"/>
                  </a:lnTo>
                  <a:lnTo>
                    <a:pt x="1556" y="356"/>
                  </a:lnTo>
                  <a:lnTo>
                    <a:pt x="1563" y="340"/>
                  </a:lnTo>
                  <a:lnTo>
                    <a:pt x="1568" y="324"/>
                  </a:lnTo>
                  <a:lnTo>
                    <a:pt x="1570" y="305"/>
                  </a:lnTo>
                  <a:lnTo>
                    <a:pt x="1573" y="286"/>
                  </a:lnTo>
                  <a:lnTo>
                    <a:pt x="1573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cs typeface="B Nazanin" panose="00000400000000000000" pitchFamily="2" charset="-78"/>
              </a:endParaRPr>
            </a:p>
          </p:txBody>
        </p:sp>
        <p:sp>
          <p:nvSpPr>
            <p:cNvPr id="49" name="Freeform 142">
              <a:extLst>
                <a:ext uri="{FF2B5EF4-FFF2-40B4-BE49-F238E27FC236}">
                  <a16:creationId xmlns:a16="http://schemas.microsoft.com/office/drawing/2014/main" id="{D216C6D7-A17C-4A09-A5FD-27244475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397"/>
              <a:ext cx="472" cy="454"/>
            </a:xfrm>
            <a:custGeom>
              <a:avLst/>
              <a:gdLst>
                <a:gd name="T0" fmla="*/ 236 w 472"/>
                <a:gd name="T1" fmla="*/ 0 h 454"/>
                <a:gd name="T2" fmla="*/ 212 w 472"/>
                <a:gd name="T3" fmla="*/ 3 h 454"/>
                <a:gd name="T4" fmla="*/ 190 w 472"/>
                <a:gd name="T5" fmla="*/ 5 h 454"/>
                <a:gd name="T6" fmla="*/ 168 w 472"/>
                <a:gd name="T7" fmla="*/ 12 h 454"/>
                <a:gd name="T8" fmla="*/ 146 w 472"/>
                <a:gd name="T9" fmla="*/ 19 h 454"/>
                <a:gd name="T10" fmla="*/ 114 w 472"/>
                <a:gd name="T11" fmla="*/ 33 h 454"/>
                <a:gd name="T12" fmla="*/ 88 w 472"/>
                <a:gd name="T13" fmla="*/ 51 h 454"/>
                <a:gd name="T14" fmla="*/ 61 w 472"/>
                <a:gd name="T15" fmla="*/ 75 h 454"/>
                <a:gd name="T16" fmla="*/ 41 w 472"/>
                <a:gd name="T17" fmla="*/ 100 h 454"/>
                <a:gd name="T18" fmla="*/ 22 w 472"/>
                <a:gd name="T19" fmla="*/ 128 h 454"/>
                <a:gd name="T20" fmla="*/ 10 w 472"/>
                <a:gd name="T21" fmla="*/ 159 h 454"/>
                <a:gd name="T22" fmla="*/ 2 w 472"/>
                <a:gd name="T23" fmla="*/ 193 h 454"/>
                <a:gd name="T24" fmla="*/ 0 w 472"/>
                <a:gd name="T25" fmla="*/ 228 h 454"/>
                <a:gd name="T26" fmla="*/ 0 w 472"/>
                <a:gd name="T27" fmla="*/ 252 h 454"/>
                <a:gd name="T28" fmla="*/ 5 w 472"/>
                <a:gd name="T29" fmla="*/ 273 h 454"/>
                <a:gd name="T30" fmla="*/ 10 w 472"/>
                <a:gd name="T31" fmla="*/ 296 h 454"/>
                <a:gd name="T32" fmla="*/ 17 w 472"/>
                <a:gd name="T33" fmla="*/ 315 h 454"/>
                <a:gd name="T34" fmla="*/ 27 w 472"/>
                <a:gd name="T35" fmla="*/ 335 h 454"/>
                <a:gd name="T36" fmla="*/ 39 w 472"/>
                <a:gd name="T37" fmla="*/ 354 h 454"/>
                <a:gd name="T38" fmla="*/ 54 w 472"/>
                <a:gd name="T39" fmla="*/ 370 h 454"/>
                <a:gd name="T40" fmla="*/ 68 w 472"/>
                <a:gd name="T41" fmla="*/ 387 h 454"/>
                <a:gd name="T42" fmla="*/ 85 w 472"/>
                <a:gd name="T43" fmla="*/ 403 h 454"/>
                <a:gd name="T44" fmla="*/ 102 w 472"/>
                <a:gd name="T45" fmla="*/ 415 h 454"/>
                <a:gd name="T46" fmla="*/ 122 w 472"/>
                <a:gd name="T47" fmla="*/ 426 h 454"/>
                <a:gd name="T48" fmla="*/ 144 w 472"/>
                <a:gd name="T49" fmla="*/ 436 h 454"/>
                <a:gd name="T50" fmla="*/ 166 w 472"/>
                <a:gd name="T51" fmla="*/ 443 h 454"/>
                <a:gd name="T52" fmla="*/ 187 w 472"/>
                <a:gd name="T53" fmla="*/ 450 h 454"/>
                <a:gd name="T54" fmla="*/ 212 w 472"/>
                <a:gd name="T55" fmla="*/ 452 h 454"/>
                <a:gd name="T56" fmla="*/ 236 w 472"/>
                <a:gd name="T57" fmla="*/ 454 h 454"/>
                <a:gd name="T58" fmla="*/ 265 w 472"/>
                <a:gd name="T59" fmla="*/ 452 h 454"/>
                <a:gd name="T60" fmla="*/ 295 w 472"/>
                <a:gd name="T61" fmla="*/ 447 h 454"/>
                <a:gd name="T62" fmla="*/ 321 w 472"/>
                <a:gd name="T63" fmla="*/ 438 h 454"/>
                <a:gd name="T64" fmla="*/ 348 w 472"/>
                <a:gd name="T65" fmla="*/ 426 h 454"/>
                <a:gd name="T66" fmla="*/ 373 w 472"/>
                <a:gd name="T67" fmla="*/ 412 h 454"/>
                <a:gd name="T68" fmla="*/ 394 w 472"/>
                <a:gd name="T69" fmla="*/ 396 h 454"/>
                <a:gd name="T70" fmla="*/ 414 w 472"/>
                <a:gd name="T71" fmla="*/ 375 h 454"/>
                <a:gd name="T72" fmla="*/ 431 w 472"/>
                <a:gd name="T73" fmla="*/ 354 h 454"/>
                <a:gd name="T74" fmla="*/ 448 w 472"/>
                <a:gd name="T75" fmla="*/ 326 h 454"/>
                <a:gd name="T76" fmla="*/ 463 w 472"/>
                <a:gd name="T77" fmla="*/ 296 h 454"/>
                <a:gd name="T78" fmla="*/ 470 w 472"/>
                <a:gd name="T79" fmla="*/ 261 h 454"/>
                <a:gd name="T80" fmla="*/ 472 w 472"/>
                <a:gd name="T81" fmla="*/ 228 h 454"/>
                <a:gd name="T82" fmla="*/ 472 w 472"/>
                <a:gd name="T83" fmla="*/ 205 h 454"/>
                <a:gd name="T84" fmla="*/ 467 w 472"/>
                <a:gd name="T85" fmla="*/ 182 h 454"/>
                <a:gd name="T86" fmla="*/ 463 w 472"/>
                <a:gd name="T87" fmla="*/ 161 h 454"/>
                <a:gd name="T88" fmla="*/ 453 w 472"/>
                <a:gd name="T89" fmla="*/ 140 h 454"/>
                <a:gd name="T90" fmla="*/ 443 w 472"/>
                <a:gd name="T91" fmla="*/ 119 h 454"/>
                <a:gd name="T92" fmla="*/ 431 w 472"/>
                <a:gd name="T93" fmla="*/ 100 h 454"/>
                <a:gd name="T94" fmla="*/ 419 w 472"/>
                <a:gd name="T95" fmla="*/ 84 h 454"/>
                <a:gd name="T96" fmla="*/ 404 w 472"/>
                <a:gd name="T97" fmla="*/ 68 h 454"/>
                <a:gd name="T98" fmla="*/ 387 w 472"/>
                <a:gd name="T99" fmla="*/ 54 h 454"/>
                <a:gd name="T100" fmla="*/ 368 w 472"/>
                <a:gd name="T101" fmla="*/ 40 h 454"/>
                <a:gd name="T102" fmla="*/ 348 w 472"/>
                <a:gd name="T103" fmla="*/ 28 h 454"/>
                <a:gd name="T104" fmla="*/ 329 w 472"/>
                <a:gd name="T105" fmla="*/ 19 h 454"/>
                <a:gd name="T106" fmla="*/ 307 w 472"/>
                <a:gd name="T107" fmla="*/ 12 h 454"/>
                <a:gd name="T108" fmla="*/ 282 w 472"/>
                <a:gd name="T109" fmla="*/ 5 h 454"/>
                <a:gd name="T110" fmla="*/ 261 w 472"/>
                <a:gd name="T111" fmla="*/ 3 h 454"/>
                <a:gd name="T112" fmla="*/ 236 w 472"/>
                <a:gd name="T113" fmla="*/ 0 h 4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72"/>
                <a:gd name="T172" fmla="*/ 0 h 454"/>
                <a:gd name="T173" fmla="*/ 472 w 472"/>
                <a:gd name="T174" fmla="*/ 454 h 4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72" h="454">
                  <a:moveTo>
                    <a:pt x="236" y="0"/>
                  </a:moveTo>
                  <a:lnTo>
                    <a:pt x="212" y="3"/>
                  </a:lnTo>
                  <a:lnTo>
                    <a:pt x="190" y="5"/>
                  </a:lnTo>
                  <a:lnTo>
                    <a:pt x="168" y="12"/>
                  </a:lnTo>
                  <a:lnTo>
                    <a:pt x="146" y="19"/>
                  </a:lnTo>
                  <a:lnTo>
                    <a:pt x="114" y="33"/>
                  </a:lnTo>
                  <a:lnTo>
                    <a:pt x="88" y="51"/>
                  </a:lnTo>
                  <a:lnTo>
                    <a:pt x="61" y="75"/>
                  </a:lnTo>
                  <a:lnTo>
                    <a:pt x="41" y="100"/>
                  </a:lnTo>
                  <a:lnTo>
                    <a:pt x="22" y="128"/>
                  </a:lnTo>
                  <a:lnTo>
                    <a:pt x="10" y="159"/>
                  </a:lnTo>
                  <a:lnTo>
                    <a:pt x="2" y="193"/>
                  </a:lnTo>
                  <a:lnTo>
                    <a:pt x="0" y="228"/>
                  </a:lnTo>
                  <a:lnTo>
                    <a:pt x="0" y="252"/>
                  </a:lnTo>
                  <a:lnTo>
                    <a:pt x="5" y="273"/>
                  </a:lnTo>
                  <a:lnTo>
                    <a:pt x="10" y="296"/>
                  </a:lnTo>
                  <a:lnTo>
                    <a:pt x="17" y="315"/>
                  </a:lnTo>
                  <a:lnTo>
                    <a:pt x="27" y="335"/>
                  </a:lnTo>
                  <a:lnTo>
                    <a:pt x="39" y="354"/>
                  </a:lnTo>
                  <a:lnTo>
                    <a:pt x="54" y="370"/>
                  </a:lnTo>
                  <a:lnTo>
                    <a:pt x="68" y="387"/>
                  </a:lnTo>
                  <a:lnTo>
                    <a:pt x="85" y="403"/>
                  </a:lnTo>
                  <a:lnTo>
                    <a:pt x="102" y="415"/>
                  </a:lnTo>
                  <a:lnTo>
                    <a:pt x="122" y="426"/>
                  </a:lnTo>
                  <a:lnTo>
                    <a:pt x="144" y="436"/>
                  </a:lnTo>
                  <a:lnTo>
                    <a:pt x="166" y="443"/>
                  </a:lnTo>
                  <a:lnTo>
                    <a:pt x="187" y="450"/>
                  </a:lnTo>
                  <a:lnTo>
                    <a:pt x="212" y="452"/>
                  </a:lnTo>
                  <a:lnTo>
                    <a:pt x="236" y="454"/>
                  </a:lnTo>
                  <a:lnTo>
                    <a:pt x="265" y="452"/>
                  </a:lnTo>
                  <a:lnTo>
                    <a:pt x="295" y="447"/>
                  </a:lnTo>
                  <a:lnTo>
                    <a:pt x="321" y="438"/>
                  </a:lnTo>
                  <a:lnTo>
                    <a:pt x="348" y="426"/>
                  </a:lnTo>
                  <a:lnTo>
                    <a:pt x="373" y="412"/>
                  </a:lnTo>
                  <a:lnTo>
                    <a:pt x="394" y="396"/>
                  </a:lnTo>
                  <a:lnTo>
                    <a:pt x="414" y="375"/>
                  </a:lnTo>
                  <a:lnTo>
                    <a:pt x="431" y="354"/>
                  </a:lnTo>
                  <a:lnTo>
                    <a:pt x="448" y="326"/>
                  </a:lnTo>
                  <a:lnTo>
                    <a:pt x="463" y="296"/>
                  </a:lnTo>
                  <a:lnTo>
                    <a:pt x="470" y="261"/>
                  </a:lnTo>
                  <a:lnTo>
                    <a:pt x="472" y="228"/>
                  </a:lnTo>
                  <a:lnTo>
                    <a:pt x="472" y="205"/>
                  </a:lnTo>
                  <a:lnTo>
                    <a:pt x="467" y="182"/>
                  </a:lnTo>
                  <a:lnTo>
                    <a:pt x="463" y="161"/>
                  </a:lnTo>
                  <a:lnTo>
                    <a:pt x="453" y="140"/>
                  </a:lnTo>
                  <a:lnTo>
                    <a:pt x="443" y="119"/>
                  </a:lnTo>
                  <a:lnTo>
                    <a:pt x="431" y="100"/>
                  </a:lnTo>
                  <a:lnTo>
                    <a:pt x="419" y="84"/>
                  </a:lnTo>
                  <a:lnTo>
                    <a:pt x="404" y="68"/>
                  </a:lnTo>
                  <a:lnTo>
                    <a:pt x="387" y="54"/>
                  </a:lnTo>
                  <a:lnTo>
                    <a:pt x="368" y="40"/>
                  </a:lnTo>
                  <a:lnTo>
                    <a:pt x="348" y="28"/>
                  </a:lnTo>
                  <a:lnTo>
                    <a:pt x="329" y="19"/>
                  </a:lnTo>
                  <a:lnTo>
                    <a:pt x="307" y="12"/>
                  </a:lnTo>
                  <a:lnTo>
                    <a:pt x="282" y="5"/>
                  </a:lnTo>
                  <a:lnTo>
                    <a:pt x="261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</a:pPr>
              <a:endParaRPr lang="nb-NO"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3280308-E08D-431F-BF0C-F63E71F03E08}"/>
              </a:ext>
            </a:extLst>
          </p:cNvPr>
          <p:cNvSpPr txBox="1"/>
          <p:nvPr/>
        </p:nvSpPr>
        <p:spPr>
          <a:xfrm>
            <a:off x="2923881" y="386899"/>
            <a:ext cx="5811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dirty="0">
                <a:latin typeface="Georgia" panose="02040502050405020303" pitchFamily="18" charset="0"/>
                <a:cs typeface="B Nazanin" panose="00000400000000000000" pitchFamily="2" charset="-78"/>
              </a:rPr>
              <a:t>راه های آسان برای سریعتر کردن الگوی نمودار جریان فرآیند</a:t>
            </a:r>
            <a:endParaRPr lang="en-IN" sz="2400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CF7D50-F73A-4178-965E-DA1BDA673AC6}"/>
              </a:ext>
            </a:extLst>
          </p:cNvPr>
          <p:cNvSpPr txBox="1"/>
          <p:nvPr/>
        </p:nvSpPr>
        <p:spPr>
          <a:xfrm>
            <a:off x="639857" y="1366074"/>
            <a:ext cx="25617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dirty="0">
                <a:latin typeface="Cambria" panose="020405030504060302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منبع اطلاعات</a:t>
            </a:r>
          </a:p>
          <a:p>
            <a:pPr algn="ctr" rtl="1"/>
            <a:r>
              <a:rPr lang="fa-IR" sz="2000" dirty="0">
                <a:latin typeface="Cambria" panose="020405030504060302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این اسلاید یک اسلاید قابل ویرایش با تمام نیازهای شماست.</a:t>
            </a:r>
            <a:endParaRPr lang="en-IN" sz="1600" dirty="0">
              <a:latin typeface="Georgia Pro Light" panose="02040302050405020303" pitchFamily="18" charset="0"/>
              <a:ea typeface="Open Sans Light" panose="020B0306030504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5879D-1AFC-4FD8-85BD-8735AC222662}"/>
              </a:ext>
            </a:extLst>
          </p:cNvPr>
          <p:cNvGrpSpPr/>
          <p:nvPr/>
        </p:nvGrpSpPr>
        <p:grpSpPr>
          <a:xfrm>
            <a:off x="6510782" y="4587083"/>
            <a:ext cx="3500438" cy="1893581"/>
            <a:chOff x="6761569" y="4450098"/>
            <a:chExt cx="3500438" cy="18935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1" name="Freeform 195">
              <a:extLst>
                <a:ext uri="{FF2B5EF4-FFF2-40B4-BE49-F238E27FC236}">
                  <a16:creationId xmlns:a16="http://schemas.microsoft.com/office/drawing/2014/main" id="{370FB983-EBB5-448E-AF7E-E20130992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569" y="4450098"/>
              <a:ext cx="3500438" cy="1893581"/>
            </a:xfrm>
            <a:custGeom>
              <a:avLst/>
              <a:gdLst>
                <a:gd name="T0" fmla="*/ 2147483647 w 2205"/>
                <a:gd name="T1" fmla="*/ 2147483647 h 919"/>
                <a:gd name="T2" fmla="*/ 2147483647 w 2205"/>
                <a:gd name="T3" fmla="*/ 2147483647 h 919"/>
                <a:gd name="T4" fmla="*/ 2147483647 w 2205"/>
                <a:gd name="T5" fmla="*/ 2147483647 h 919"/>
                <a:gd name="T6" fmla="*/ 2147483647 w 2205"/>
                <a:gd name="T7" fmla="*/ 2147483647 h 919"/>
                <a:gd name="T8" fmla="*/ 2147483647 w 2205"/>
                <a:gd name="T9" fmla="*/ 2147483647 h 919"/>
                <a:gd name="T10" fmla="*/ 2147483647 w 2205"/>
                <a:gd name="T11" fmla="*/ 2147483647 h 919"/>
                <a:gd name="T12" fmla="*/ 2147483647 w 2205"/>
                <a:gd name="T13" fmla="*/ 2147483647 h 919"/>
                <a:gd name="T14" fmla="*/ 2147483647 w 2205"/>
                <a:gd name="T15" fmla="*/ 2147483647 h 919"/>
                <a:gd name="T16" fmla="*/ 2147483647 w 2205"/>
                <a:gd name="T17" fmla="*/ 2147483647 h 919"/>
                <a:gd name="T18" fmla="*/ 2147483647 w 2205"/>
                <a:gd name="T19" fmla="*/ 2147483647 h 919"/>
                <a:gd name="T20" fmla="*/ 2147483647 w 2205"/>
                <a:gd name="T21" fmla="*/ 2147483647 h 919"/>
                <a:gd name="T22" fmla="*/ 2147483647 w 2205"/>
                <a:gd name="T23" fmla="*/ 2147483647 h 919"/>
                <a:gd name="T24" fmla="*/ 2147483647 w 2205"/>
                <a:gd name="T25" fmla="*/ 0 h 919"/>
                <a:gd name="T26" fmla="*/ 2147483647 w 2205"/>
                <a:gd name="T27" fmla="*/ 2147483647 h 919"/>
                <a:gd name="T28" fmla="*/ 2147483647 w 2205"/>
                <a:gd name="T29" fmla="*/ 2147483647 h 919"/>
                <a:gd name="T30" fmla="*/ 2147483647 w 2205"/>
                <a:gd name="T31" fmla="*/ 2147483647 h 919"/>
                <a:gd name="T32" fmla="*/ 2147483647 w 2205"/>
                <a:gd name="T33" fmla="*/ 2147483647 h 919"/>
                <a:gd name="T34" fmla="*/ 2147483647 w 2205"/>
                <a:gd name="T35" fmla="*/ 2147483647 h 919"/>
                <a:gd name="T36" fmla="*/ 2147483647 w 2205"/>
                <a:gd name="T37" fmla="*/ 2147483647 h 919"/>
                <a:gd name="T38" fmla="*/ 2147483647 w 2205"/>
                <a:gd name="T39" fmla="*/ 2147483647 h 919"/>
                <a:gd name="T40" fmla="*/ 2147483647 w 2205"/>
                <a:gd name="T41" fmla="*/ 2147483647 h 919"/>
                <a:gd name="T42" fmla="*/ 2147483647 w 2205"/>
                <a:gd name="T43" fmla="*/ 2147483647 h 919"/>
                <a:gd name="T44" fmla="*/ 2147483647 w 2205"/>
                <a:gd name="T45" fmla="*/ 2147483647 h 919"/>
                <a:gd name="T46" fmla="*/ 2147483647 w 2205"/>
                <a:gd name="T47" fmla="*/ 2147483647 h 919"/>
                <a:gd name="T48" fmla="*/ 2147483647 w 2205"/>
                <a:gd name="T49" fmla="*/ 2147483647 h 919"/>
                <a:gd name="T50" fmla="*/ 2147483647 w 2205"/>
                <a:gd name="T51" fmla="*/ 2147483647 h 919"/>
                <a:gd name="T52" fmla="*/ 2147483647 w 2205"/>
                <a:gd name="T53" fmla="*/ 2147483647 h 919"/>
                <a:gd name="T54" fmla="*/ 2147483647 w 2205"/>
                <a:gd name="T55" fmla="*/ 2147483647 h 919"/>
                <a:gd name="T56" fmla="*/ 2147483647 w 2205"/>
                <a:gd name="T57" fmla="*/ 2147483647 h 919"/>
                <a:gd name="T58" fmla="*/ 2147483647 w 2205"/>
                <a:gd name="T59" fmla="*/ 2147483647 h 919"/>
                <a:gd name="T60" fmla="*/ 2147483647 w 2205"/>
                <a:gd name="T61" fmla="*/ 2147483647 h 919"/>
                <a:gd name="T62" fmla="*/ 2147483647 w 2205"/>
                <a:gd name="T63" fmla="*/ 2147483647 h 919"/>
                <a:gd name="T64" fmla="*/ 2147483647 w 2205"/>
                <a:gd name="T65" fmla="*/ 2147483647 h 919"/>
                <a:gd name="T66" fmla="*/ 2147483647 w 2205"/>
                <a:gd name="T67" fmla="*/ 2147483647 h 919"/>
                <a:gd name="T68" fmla="*/ 2147483647 w 2205"/>
                <a:gd name="T69" fmla="*/ 2147483647 h 919"/>
                <a:gd name="T70" fmla="*/ 2147483647 w 2205"/>
                <a:gd name="T71" fmla="*/ 2147483647 h 919"/>
                <a:gd name="T72" fmla="*/ 2147483647 w 2205"/>
                <a:gd name="T73" fmla="*/ 2147483647 h 919"/>
                <a:gd name="T74" fmla="*/ 2147483647 w 2205"/>
                <a:gd name="T75" fmla="*/ 2147483647 h 919"/>
                <a:gd name="T76" fmla="*/ 2147483647 w 2205"/>
                <a:gd name="T77" fmla="*/ 2147483647 h 919"/>
                <a:gd name="T78" fmla="*/ 2147483647 w 2205"/>
                <a:gd name="T79" fmla="*/ 2147483647 h 919"/>
                <a:gd name="T80" fmla="*/ 2147483647 w 2205"/>
                <a:gd name="T81" fmla="*/ 2147483647 h 919"/>
                <a:gd name="T82" fmla="*/ 2147483647 w 2205"/>
                <a:gd name="T83" fmla="*/ 2147483647 h 919"/>
                <a:gd name="T84" fmla="*/ 2147483647 w 2205"/>
                <a:gd name="T85" fmla="*/ 2147483647 h 919"/>
                <a:gd name="T86" fmla="*/ 2147483647 w 2205"/>
                <a:gd name="T87" fmla="*/ 2147483647 h 919"/>
                <a:gd name="T88" fmla="*/ 2147483647 w 2205"/>
                <a:gd name="T89" fmla="*/ 2147483647 h 919"/>
                <a:gd name="T90" fmla="*/ 2147483647 w 2205"/>
                <a:gd name="T91" fmla="*/ 2147483647 h 919"/>
                <a:gd name="T92" fmla="*/ 2147483647 w 2205"/>
                <a:gd name="T93" fmla="*/ 2147483647 h 919"/>
                <a:gd name="T94" fmla="*/ 2147483647 w 2205"/>
                <a:gd name="T95" fmla="*/ 2147483647 h 9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05"/>
                <a:gd name="T145" fmla="*/ 0 h 919"/>
                <a:gd name="T146" fmla="*/ 2205 w 2205"/>
                <a:gd name="T147" fmla="*/ 919 h 9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05" h="919">
                  <a:moveTo>
                    <a:pt x="1949" y="146"/>
                  </a:moveTo>
                  <a:lnTo>
                    <a:pt x="1925" y="146"/>
                  </a:lnTo>
                  <a:lnTo>
                    <a:pt x="1904" y="149"/>
                  </a:lnTo>
                  <a:lnTo>
                    <a:pt x="1864" y="160"/>
                  </a:lnTo>
                  <a:lnTo>
                    <a:pt x="1825" y="175"/>
                  </a:lnTo>
                  <a:lnTo>
                    <a:pt x="1791" y="198"/>
                  </a:lnTo>
                  <a:lnTo>
                    <a:pt x="1761" y="225"/>
                  </a:lnTo>
                  <a:lnTo>
                    <a:pt x="1734" y="257"/>
                  </a:lnTo>
                  <a:lnTo>
                    <a:pt x="1715" y="292"/>
                  </a:lnTo>
                  <a:lnTo>
                    <a:pt x="1700" y="330"/>
                  </a:lnTo>
                  <a:lnTo>
                    <a:pt x="1694" y="327"/>
                  </a:lnTo>
                  <a:lnTo>
                    <a:pt x="1703" y="298"/>
                  </a:lnTo>
                  <a:lnTo>
                    <a:pt x="1703" y="263"/>
                  </a:lnTo>
                  <a:lnTo>
                    <a:pt x="1703" y="239"/>
                  </a:lnTo>
                  <a:lnTo>
                    <a:pt x="1700" y="213"/>
                  </a:lnTo>
                  <a:lnTo>
                    <a:pt x="1694" y="190"/>
                  </a:lnTo>
                  <a:lnTo>
                    <a:pt x="1685" y="166"/>
                  </a:lnTo>
                  <a:lnTo>
                    <a:pt x="1673" y="146"/>
                  </a:lnTo>
                  <a:lnTo>
                    <a:pt x="1661" y="125"/>
                  </a:lnTo>
                  <a:lnTo>
                    <a:pt x="1645" y="105"/>
                  </a:lnTo>
                  <a:lnTo>
                    <a:pt x="1630" y="88"/>
                  </a:lnTo>
                  <a:lnTo>
                    <a:pt x="1612" y="73"/>
                  </a:lnTo>
                  <a:lnTo>
                    <a:pt x="1591" y="58"/>
                  </a:lnTo>
                  <a:lnTo>
                    <a:pt x="1569" y="44"/>
                  </a:lnTo>
                  <a:lnTo>
                    <a:pt x="1548" y="35"/>
                  </a:lnTo>
                  <a:lnTo>
                    <a:pt x="1524" y="26"/>
                  </a:lnTo>
                  <a:lnTo>
                    <a:pt x="1499" y="20"/>
                  </a:lnTo>
                  <a:lnTo>
                    <a:pt x="1475" y="18"/>
                  </a:lnTo>
                  <a:lnTo>
                    <a:pt x="1448" y="15"/>
                  </a:lnTo>
                  <a:lnTo>
                    <a:pt x="1414" y="18"/>
                  </a:lnTo>
                  <a:lnTo>
                    <a:pt x="1381" y="23"/>
                  </a:lnTo>
                  <a:lnTo>
                    <a:pt x="1350" y="35"/>
                  </a:lnTo>
                  <a:lnTo>
                    <a:pt x="1320" y="47"/>
                  </a:lnTo>
                  <a:lnTo>
                    <a:pt x="1293" y="64"/>
                  </a:lnTo>
                  <a:lnTo>
                    <a:pt x="1268" y="85"/>
                  </a:lnTo>
                  <a:lnTo>
                    <a:pt x="1247" y="108"/>
                  </a:lnTo>
                  <a:lnTo>
                    <a:pt x="1229" y="134"/>
                  </a:lnTo>
                  <a:lnTo>
                    <a:pt x="1201" y="117"/>
                  </a:lnTo>
                  <a:lnTo>
                    <a:pt x="1174" y="105"/>
                  </a:lnTo>
                  <a:lnTo>
                    <a:pt x="1140" y="96"/>
                  </a:lnTo>
                  <a:lnTo>
                    <a:pt x="1107" y="93"/>
                  </a:lnTo>
                  <a:lnTo>
                    <a:pt x="1080" y="93"/>
                  </a:lnTo>
                  <a:lnTo>
                    <a:pt x="1052" y="102"/>
                  </a:lnTo>
                  <a:lnTo>
                    <a:pt x="1025" y="111"/>
                  </a:lnTo>
                  <a:lnTo>
                    <a:pt x="1004" y="123"/>
                  </a:lnTo>
                  <a:lnTo>
                    <a:pt x="976" y="96"/>
                  </a:lnTo>
                  <a:lnTo>
                    <a:pt x="946" y="73"/>
                  </a:lnTo>
                  <a:lnTo>
                    <a:pt x="909" y="50"/>
                  </a:lnTo>
                  <a:lnTo>
                    <a:pt x="870" y="32"/>
                  </a:lnTo>
                  <a:lnTo>
                    <a:pt x="827" y="18"/>
                  </a:lnTo>
                  <a:lnTo>
                    <a:pt x="785" y="9"/>
                  </a:lnTo>
                  <a:lnTo>
                    <a:pt x="742" y="0"/>
                  </a:lnTo>
                  <a:lnTo>
                    <a:pt x="700" y="0"/>
                  </a:lnTo>
                  <a:lnTo>
                    <a:pt x="666" y="0"/>
                  </a:lnTo>
                  <a:lnTo>
                    <a:pt x="636" y="3"/>
                  </a:lnTo>
                  <a:lnTo>
                    <a:pt x="602" y="9"/>
                  </a:lnTo>
                  <a:lnTo>
                    <a:pt x="572" y="18"/>
                  </a:lnTo>
                  <a:lnTo>
                    <a:pt x="541" y="29"/>
                  </a:lnTo>
                  <a:lnTo>
                    <a:pt x="511" y="41"/>
                  </a:lnTo>
                  <a:lnTo>
                    <a:pt x="484" y="55"/>
                  </a:lnTo>
                  <a:lnTo>
                    <a:pt x="459" y="73"/>
                  </a:lnTo>
                  <a:lnTo>
                    <a:pt x="438" y="90"/>
                  </a:lnTo>
                  <a:lnTo>
                    <a:pt x="417" y="111"/>
                  </a:lnTo>
                  <a:lnTo>
                    <a:pt x="398" y="131"/>
                  </a:lnTo>
                  <a:lnTo>
                    <a:pt x="383" y="155"/>
                  </a:lnTo>
                  <a:lnTo>
                    <a:pt x="371" y="181"/>
                  </a:lnTo>
                  <a:lnTo>
                    <a:pt x="359" y="207"/>
                  </a:lnTo>
                  <a:lnTo>
                    <a:pt x="356" y="236"/>
                  </a:lnTo>
                  <a:lnTo>
                    <a:pt x="353" y="266"/>
                  </a:lnTo>
                  <a:lnTo>
                    <a:pt x="356" y="289"/>
                  </a:lnTo>
                  <a:lnTo>
                    <a:pt x="362" y="315"/>
                  </a:lnTo>
                  <a:lnTo>
                    <a:pt x="377" y="362"/>
                  </a:lnTo>
                  <a:lnTo>
                    <a:pt x="347" y="371"/>
                  </a:lnTo>
                  <a:lnTo>
                    <a:pt x="325" y="382"/>
                  </a:lnTo>
                  <a:lnTo>
                    <a:pt x="307" y="397"/>
                  </a:lnTo>
                  <a:lnTo>
                    <a:pt x="289" y="411"/>
                  </a:lnTo>
                  <a:lnTo>
                    <a:pt x="277" y="432"/>
                  </a:lnTo>
                  <a:lnTo>
                    <a:pt x="265" y="452"/>
                  </a:lnTo>
                  <a:lnTo>
                    <a:pt x="240" y="499"/>
                  </a:lnTo>
                  <a:lnTo>
                    <a:pt x="219" y="490"/>
                  </a:lnTo>
                  <a:lnTo>
                    <a:pt x="201" y="481"/>
                  </a:lnTo>
                  <a:lnTo>
                    <a:pt x="179" y="479"/>
                  </a:lnTo>
                  <a:lnTo>
                    <a:pt x="158" y="479"/>
                  </a:lnTo>
                  <a:lnTo>
                    <a:pt x="125" y="481"/>
                  </a:lnTo>
                  <a:lnTo>
                    <a:pt x="97" y="487"/>
                  </a:lnTo>
                  <a:lnTo>
                    <a:pt x="70" y="502"/>
                  </a:lnTo>
                  <a:lnTo>
                    <a:pt x="46" y="519"/>
                  </a:lnTo>
                  <a:lnTo>
                    <a:pt x="27" y="540"/>
                  </a:lnTo>
                  <a:lnTo>
                    <a:pt x="15" y="563"/>
                  </a:lnTo>
                  <a:lnTo>
                    <a:pt x="6" y="589"/>
                  </a:lnTo>
                  <a:lnTo>
                    <a:pt x="0" y="619"/>
                  </a:lnTo>
                  <a:lnTo>
                    <a:pt x="6" y="645"/>
                  </a:lnTo>
                  <a:lnTo>
                    <a:pt x="15" y="671"/>
                  </a:lnTo>
                  <a:lnTo>
                    <a:pt x="27" y="697"/>
                  </a:lnTo>
                  <a:lnTo>
                    <a:pt x="46" y="718"/>
                  </a:lnTo>
                  <a:lnTo>
                    <a:pt x="70" y="735"/>
                  </a:lnTo>
                  <a:lnTo>
                    <a:pt x="97" y="747"/>
                  </a:lnTo>
                  <a:lnTo>
                    <a:pt x="125" y="756"/>
                  </a:lnTo>
                  <a:lnTo>
                    <a:pt x="158" y="759"/>
                  </a:lnTo>
                  <a:lnTo>
                    <a:pt x="179" y="756"/>
                  </a:lnTo>
                  <a:lnTo>
                    <a:pt x="204" y="753"/>
                  </a:lnTo>
                  <a:lnTo>
                    <a:pt x="225" y="744"/>
                  </a:lnTo>
                  <a:lnTo>
                    <a:pt x="243" y="735"/>
                  </a:lnTo>
                  <a:lnTo>
                    <a:pt x="265" y="764"/>
                  </a:lnTo>
                  <a:lnTo>
                    <a:pt x="286" y="791"/>
                  </a:lnTo>
                  <a:lnTo>
                    <a:pt x="316" y="814"/>
                  </a:lnTo>
                  <a:lnTo>
                    <a:pt x="347" y="834"/>
                  </a:lnTo>
                  <a:lnTo>
                    <a:pt x="380" y="849"/>
                  </a:lnTo>
                  <a:lnTo>
                    <a:pt x="417" y="861"/>
                  </a:lnTo>
                  <a:lnTo>
                    <a:pt x="453" y="869"/>
                  </a:lnTo>
                  <a:lnTo>
                    <a:pt x="496" y="869"/>
                  </a:lnTo>
                  <a:lnTo>
                    <a:pt x="529" y="869"/>
                  </a:lnTo>
                  <a:lnTo>
                    <a:pt x="563" y="864"/>
                  </a:lnTo>
                  <a:lnTo>
                    <a:pt x="596" y="855"/>
                  </a:lnTo>
                  <a:lnTo>
                    <a:pt x="627" y="843"/>
                  </a:lnTo>
                  <a:lnTo>
                    <a:pt x="654" y="826"/>
                  </a:lnTo>
                  <a:lnTo>
                    <a:pt x="681" y="808"/>
                  </a:lnTo>
                  <a:lnTo>
                    <a:pt x="703" y="788"/>
                  </a:lnTo>
                  <a:lnTo>
                    <a:pt x="724" y="767"/>
                  </a:lnTo>
                  <a:lnTo>
                    <a:pt x="751" y="791"/>
                  </a:lnTo>
                  <a:lnTo>
                    <a:pt x="779" y="814"/>
                  </a:lnTo>
                  <a:lnTo>
                    <a:pt x="809" y="832"/>
                  </a:lnTo>
                  <a:lnTo>
                    <a:pt x="842" y="849"/>
                  </a:lnTo>
                  <a:lnTo>
                    <a:pt x="876" y="864"/>
                  </a:lnTo>
                  <a:lnTo>
                    <a:pt x="915" y="872"/>
                  </a:lnTo>
                  <a:lnTo>
                    <a:pt x="952" y="878"/>
                  </a:lnTo>
                  <a:lnTo>
                    <a:pt x="995" y="881"/>
                  </a:lnTo>
                  <a:lnTo>
                    <a:pt x="1031" y="878"/>
                  </a:lnTo>
                  <a:lnTo>
                    <a:pt x="1071" y="872"/>
                  </a:lnTo>
                  <a:lnTo>
                    <a:pt x="1104" y="864"/>
                  </a:lnTo>
                  <a:lnTo>
                    <a:pt x="1140" y="852"/>
                  </a:lnTo>
                  <a:lnTo>
                    <a:pt x="1171" y="834"/>
                  </a:lnTo>
                  <a:lnTo>
                    <a:pt x="1201" y="817"/>
                  </a:lnTo>
                  <a:lnTo>
                    <a:pt x="1229" y="797"/>
                  </a:lnTo>
                  <a:lnTo>
                    <a:pt x="1256" y="773"/>
                  </a:lnTo>
                  <a:lnTo>
                    <a:pt x="1280" y="805"/>
                  </a:lnTo>
                  <a:lnTo>
                    <a:pt x="1308" y="832"/>
                  </a:lnTo>
                  <a:lnTo>
                    <a:pt x="1338" y="858"/>
                  </a:lnTo>
                  <a:lnTo>
                    <a:pt x="1372" y="878"/>
                  </a:lnTo>
                  <a:lnTo>
                    <a:pt x="1408" y="896"/>
                  </a:lnTo>
                  <a:lnTo>
                    <a:pt x="1448" y="910"/>
                  </a:lnTo>
                  <a:lnTo>
                    <a:pt x="1490" y="916"/>
                  </a:lnTo>
                  <a:lnTo>
                    <a:pt x="1533" y="919"/>
                  </a:lnTo>
                  <a:lnTo>
                    <a:pt x="1563" y="919"/>
                  </a:lnTo>
                  <a:lnTo>
                    <a:pt x="1597" y="913"/>
                  </a:lnTo>
                  <a:lnTo>
                    <a:pt x="1624" y="907"/>
                  </a:lnTo>
                  <a:lnTo>
                    <a:pt x="1654" y="896"/>
                  </a:lnTo>
                  <a:lnTo>
                    <a:pt x="1682" y="884"/>
                  </a:lnTo>
                  <a:lnTo>
                    <a:pt x="1709" y="869"/>
                  </a:lnTo>
                  <a:lnTo>
                    <a:pt x="1734" y="855"/>
                  </a:lnTo>
                  <a:lnTo>
                    <a:pt x="1755" y="834"/>
                  </a:lnTo>
                  <a:lnTo>
                    <a:pt x="1776" y="814"/>
                  </a:lnTo>
                  <a:lnTo>
                    <a:pt x="1794" y="791"/>
                  </a:lnTo>
                  <a:lnTo>
                    <a:pt x="1813" y="767"/>
                  </a:lnTo>
                  <a:lnTo>
                    <a:pt x="1828" y="741"/>
                  </a:lnTo>
                  <a:lnTo>
                    <a:pt x="1840" y="715"/>
                  </a:lnTo>
                  <a:lnTo>
                    <a:pt x="1849" y="686"/>
                  </a:lnTo>
                  <a:lnTo>
                    <a:pt x="1855" y="656"/>
                  </a:lnTo>
                  <a:lnTo>
                    <a:pt x="1858" y="627"/>
                  </a:lnTo>
                  <a:lnTo>
                    <a:pt x="1880" y="633"/>
                  </a:lnTo>
                  <a:lnTo>
                    <a:pt x="1901" y="639"/>
                  </a:lnTo>
                  <a:lnTo>
                    <a:pt x="1925" y="642"/>
                  </a:lnTo>
                  <a:lnTo>
                    <a:pt x="1949" y="642"/>
                  </a:lnTo>
                  <a:lnTo>
                    <a:pt x="1974" y="642"/>
                  </a:lnTo>
                  <a:lnTo>
                    <a:pt x="2001" y="636"/>
                  </a:lnTo>
                  <a:lnTo>
                    <a:pt x="2026" y="630"/>
                  </a:lnTo>
                  <a:lnTo>
                    <a:pt x="2047" y="621"/>
                  </a:lnTo>
                  <a:lnTo>
                    <a:pt x="2071" y="613"/>
                  </a:lnTo>
                  <a:lnTo>
                    <a:pt x="2092" y="601"/>
                  </a:lnTo>
                  <a:lnTo>
                    <a:pt x="2111" y="586"/>
                  </a:lnTo>
                  <a:lnTo>
                    <a:pt x="2129" y="569"/>
                  </a:lnTo>
                  <a:lnTo>
                    <a:pt x="2147" y="551"/>
                  </a:lnTo>
                  <a:lnTo>
                    <a:pt x="2162" y="534"/>
                  </a:lnTo>
                  <a:lnTo>
                    <a:pt x="2175" y="514"/>
                  </a:lnTo>
                  <a:lnTo>
                    <a:pt x="2184" y="490"/>
                  </a:lnTo>
                  <a:lnTo>
                    <a:pt x="2193" y="467"/>
                  </a:lnTo>
                  <a:lnTo>
                    <a:pt x="2199" y="443"/>
                  </a:lnTo>
                  <a:lnTo>
                    <a:pt x="2205" y="420"/>
                  </a:lnTo>
                  <a:lnTo>
                    <a:pt x="2205" y="394"/>
                  </a:lnTo>
                  <a:lnTo>
                    <a:pt x="2205" y="368"/>
                  </a:lnTo>
                  <a:lnTo>
                    <a:pt x="2199" y="344"/>
                  </a:lnTo>
                  <a:lnTo>
                    <a:pt x="2193" y="321"/>
                  </a:lnTo>
                  <a:lnTo>
                    <a:pt x="2184" y="298"/>
                  </a:lnTo>
                  <a:lnTo>
                    <a:pt x="2175" y="274"/>
                  </a:lnTo>
                  <a:lnTo>
                    <a:pt x="2162" y="254"/>
                  </a:lnTo>
                  <a:lnTo>
                    <a:pt x="2147" y="236"/>
                  </a:lnTo>
                  <a:lnTo>
                    <a:pt x="2129" y="219"/>
                  </a:lnTo>
                  <a:lnTo>
                    <a:pt x="2111" y="201"/>
                  </a:lnTo>
                  <a:lnTo>
                    <a:pt x="2092" y="187"/>
                  </a:lnTo>
                  <a:lnTo>
                    <a:pt x="2071" y="175"/>
                  </a:lnTo>
                  <a:lnTo>
                    <a:pt x="2047" y="166"/>
                  </a:lnTo>
                  <a:lnTo>
                    <a:pt x="2026" y="158"/>
                  </a:lnTo>
                  <a:lnTo>
                    <a:pt x="2001" y="152"/>
                  </a:lnTo>
                  <a:lnTo>
                    <a:pt x="1974" y="146"/>
                  </a:lnTo>
                  <a:lnTo>
                    <a:pt x="1949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r" defTabSz="914400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D9739CD-56DC-46F7-BFE5-98C4DA04E277}"/>
                </a:ext>
              </a:extLst>
            </p:cNvPr>
            <p:cNvSpPr txBox="1"/>
            <p:nvPr/>
          </p:nvSpPr>
          <p:spPr>
            <a:xfrm>
              <a:off x="7362032" y="4950612"/>
              <a:ext cx="2299513" cy="132343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dirty="0">
                  <a:latin typeface="Cambria" panose="02040503050406030204" pitchFamily="18" charset="0"/>
                  <a:ea typeface="Cambria" panose="02040503050406030204" pitchFamily="18" charset="0"/>
                  <a:cs typeface="B Nazanin" panose="00000400000000000000" pitchFamily="2" charset="-78"/>
                </a:rPr>
                <a:t>مقصد</a:t>
              </a:r>
            </a:p>
            <a:p>
              <a:pPr algn="ctr" rtl="1"/>
              <a:r>
                <a:rPr lang="fa-IR" sz="2000" dirty="0">
                  <a:latin typeface="Cambria" panose="02040503050406030204" pitchFamily="18" charset="0"/>
                  <a:ea typeface="Cambria" panose="02040503050406030204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IN" sz="1600" dirty="0">
                <a:latin typeface="Georgia Pro Light" panose="02040302050405020303" pitchFamily="18" charset="0"/>
                <a:ea typeface="Open Sans Light" panose="020B0306030504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222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9143 L -1.66667E-6 -1.8518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6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07778 L 3.33333E-6 -1.11111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388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33 -0.25556 L -3.33333E-6 1.11111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127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-0.28773 L 3.88889E-6 7.40741E-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ipse 30">
            <a:extLst>
              <a:ext uri="{FF2B5EF4-FFF2-40B4-BE49-F238E27FC236}">
                <a16:creationId xmlns:a16="http://schemas.microsoft.com/office/drawing/2014/main" id="{340793C5-CECE-67D8-5BC6-472B41CE5E63}"/>
              </a:ext>
            </a:extLst>
          </p:cNvPr>
          <p:cNvSpPr/>
          <p:nvPr/>
        </p:nvSpPr>
        <p:spPr>
          <a:xfrm>
            <a:off x="7168010" y="2747301"/>
            <a:ext cx="4006037" cy="4006037"/>
          </a:xfrm>
          <a:prstGeom prst="ellipse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2" name="TextBox 829">
            <a:extLst>
              <a:ext uri="{FF2B5EF4-FFF2-40B4-BE49-F238E27FC236}">
                <a16:creationId xmlns:a16="http://schemas.microsoft.com/office/drawing/2014/main" id="{1CA223F8-D0F1-B1AF-982F-25D18E5AB469}"/>
              </a:ext>
            </a:extLst>
          </p:cNvPr>
          <p:cNvSpPr txBox="1"/>
          <p:nvPr/>
        </p:nvSpPr>
        <p:spPr>
          <a:xfrm>
            <a:off x="1017954" y="2154768"/>
            <a:ext cx="589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2800" b="1" dirty="0">
                <a:solidFill>
                  <a:srgbClr val="03C9CA"/>
                </a:solidFill>
                <a:cs typeface="B Nazanin" panose="00000400000000000000" pitchFamily="2" charset="-78"/>
              </a:rPr>
              <a:t>NO.1 </a:t>
            </a:r>
            <a:r>
              <a:rPr lang="fa-IR" altLang="ko-KR" sz="2800" b="1" dirty="0">
                <a:solidFill>
                  <a:srgbClr val="03C9CA"/>
                </a:solidFill>
                <a:cs typeface="B Nazanin" panose="00000400000000000000" pitchFamily="2" charset="-78"/>
              </a:rPr>
              <a:t>ارائه</a:t>
            </a:r>
            <a:endParaRPr lang="ko-KR" altLang="en-US" sz="2800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3" name="TextBox 830">
            <a:extLst>
              <a:ext uri="{FF2B5EF4-FFF2-40B4-BE49-F238E27FC236}">
                <a16:creationId xmlns:a16="http://schemas.microsoft.com/office/drawing/2014/main" id="{29384C25-AA58-9997-9108-4D17361927BD}"/>
              </a:ext>
            </a:extLst>
          </p:cNvPr>
          <p:cNvSpPr txBox="1"/>
          <p:nvPr/>
        </p:nvSpPr>
        <p:spPr>
          <a:xfrm>
            <a:off x="1017954" y="1816084"/>
            <a:ext cx="58905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</a:t>
            </a:r>
            <a:endParaRPr lang="ko-KR" altLang="en-US" sz="16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TextBox 831">
            <a:extLst>
              <a:ext uri="{FF2B5EF4-FFF2-40B4-BE49-F238E27FC236}">
                <a16:creationId xmlns:a16="http://schemas.microsoft.com/office/drawing/2014/main" id="{F7ED432F-970F-2B92-AC55-ACBDC79A2556}"/>
              </a:ext>
            </a:extLst>
          </p:cNvPr>
          <p:cNvSpPr txBox="1"/>
          <p:nvPr/>
        </p:nvSpPr>
        <p:spPr>
          <a:xfrm>
            <a:off x="1017954" y="2678118"/>
            <a:ext cx="5890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AutoShape 92">
            <a:extLst>
              <a:ext uri="{FF2B5EF4-FFF2-40B4-BE49-F238E27FC236}">
                <a16:creationId xmlns:a16="http://schemas.microsoft.com/office/drawing/2014/main" id="{EDDF2407-4430-0AB5-5B88-4363F5289B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79869" y="3539507"/>
            <a:ext cx="560666" cy="560666"/>
          </a:xfrm>
          <a:prstGeom prst="rect">
            <a:avLst/>
          </a:prstGeom>
          <a:noFill/>
          <a:ln w="38100">
            <a:solidFill>
              <a:srgbClr val="03C9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6" name="AutoShape 92">
            <a:extLst>
              <a:ext uri="{FF2B5EF4-FFF2-40B4-BE49-F238E27FC236}">
                <a16:creationId xmlns:a16="http://schemas.microsoft.com/office/drawing/2014/main" id="{D21F4BA0-2962-BFEC-C8A5-E62C75A9102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391751" y="3539507"/>
            <a:ext cx="560666" cy="560666"/>
          </a:xfrm>
          <a:prstGeom prst="rect">
            <a:avLst/>
          </a:prstGeom>
          <a:noFill/>
          <a:ln w="38100">
            <a:solidFill>
              <a:srgbClr val="03C9C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7" name="AutoShape 92">
            <a:extLst>
              <a:ext uri="{FF2B5EF4-FFF2-40B4-BE49-F238E27FC236}">
                <a16:creationId xmlns:a16="http://schemas.microsoft.com/office/drawing/2014/main" id="{48A09BCD-EDF1-AC63-7623-75607E59221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97692" y="3539445"/>
            <a:ext cx="560666" cy="560728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olid"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" name="AutoShape 92">
            <a:extLst>
              <a:ext uri="{FF2B5EF4-FFF2-40B4-BE49-F238E27FC236}">
                <a16:creationId xmlns:a16="http://schemas.microsoft.com/office/drawing/2014/main" id="{980E3813-B059-536D-4A86-C0B8FA424AB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85810" y="3539445"/>
            <a:ext cx="560666" cy="560728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olid"/>
          </a:ln>
          <a:effectLst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defRPr/>
            </a:pPr>
            <a:endParaRPr lang="ko-KR" altLang="en-US" sz="28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36">
            <a:extLst>
              <a:ext uri="{FF2B5EF4-FFF2-40B4-BE49-F238E27FC236}">
                <a16:creationId xmlns:a16="http://schemas.microsoft.com/office/drawing/2014/main" id="{7EA36028-3A37-16F7-3E48-0C60660CF344}"/>
              </a:ext>
            </a:extLst>
          </p:cNvPr>
          <p:cNvSpPr txBox="1"/>
          <p:nvPr/>
        </p:nvSpPr>
        <p:spPr>
          <a:xfrm>
            <a:off x="1017953" y="4960662"/>
            <a:ext cx="5890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" name="Trapezoid 10">
            <a:extLst>
              <a:ext uri="{FF2B5EF4-FFF2-40B4-BE49-F238E27FC236}">
                <a16:creationId xmlns:a16="http://schemas.microsoft.com/office/drawing/2014/main" id="{894524E2-0C00-82D3-3DA0-F594F0C5295A}"/>
              </a:ext>
            </a:extLst>
          </p:cNvPr>
          <p:cNvSpPr/>
          <p:nvPr/>
        </p:nvSpPr>
        <p:spPr>
          <a:xfrm>
            <a:off x="2986239" y="3633927"/>
            <a:ext cx="368250" cy="36781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BDC316F6-F8A4-4425-5EC1-B7C9CE9EBBC9}"/>
              </a:ext>
            </a:extLst>
          </p:cNvPr>
          <p:cNvSpPr/>
          <p:nvPr/>
        </p:nvSpPr>
        <p:spPr>
          <a:xfrm>
            <a:off x="6032475" y="3596489"/>
            <a:ext cx="308517" cy="405255"/>
          </a:xfrm>
          <a:custGeom>
            <a:avLst/>
            <a:gdLst/>
            <a:ahLst/>
            <a:cxnLst/>
            <a:rect l="l" t="t" r="r" b="b"/>
            <a:pathLst>
              <a:path w="3025265" h="3973870">
                <a:moveTo>
                  <a:pt x="1048235" y="955278"/>
                </a:moveTo>
                <a:cubicBezTo>
                  <a:pt x="1143886" y="955278"/>
                  <a:pt x="1221426" y="1089843"/>
                  <a:pt x="1221426" y="1255837"/>
                </a:cubicBezTo>
                <a:cubicBezTo>
                  <a:pt x="1221426" y="1421831"/>
                  <a:pt x="1143886" y="1556396"/>
                  <a:pt x="1048235" y="1556396"/>
                </a:cubicBezTo>
                <a:cubicBezTo>
                  <a:pt x="952584" y="1556396"/>
                  <a:pt x="875044" y="1421831"/>
                  <a:pt x="875044" y="1255837"/>
                </a:cubicBezTo>
                <a:cubicBezTo>
                  <a:pt x="875044" y="1089843"/>
                  <a:pt x="952584" y="955278"/>
                  <a:pt x="1048235" y="955278"/>
                </a:cubicBezTo>
                <a:close/>
                <a:moveTo>
                  <a:pt x="805954" y="648071"/>
                </a:moveTo>
                <a:lnTo>
                  <a:pt x="805954" y="1853034"/>
                </a:lnTo>
                <a:cubicBezTo>
                  <a:pt x="805954" y="1947724"/>
                  <a:pt x="869395" y="2027597"/>
                  <a:pt x="956357" y="2051540"/>
                </a:cubicBezTo>
                <a:lnTo>
                  <a:pt x="956356" y="2473030"/>
                </a:lnTo>
                <a:cubicBezTo>
                  <a:pt x="956356" y="2523517"/>
                  <a:pt x="997284" y="2564445"/>
                  <a:pt x="1047771" y="2564445"/>
                </a:cubicBezTo>
                <a:cubicBezTo>
                  <a:pt x="1098258" y="2564445"/>
                  <a:pt x="1139186" y="2523517"/>
                  <a:pt x="1139186" y="2473030"/>
                </a:cubicBezTo>
                <a:lnTo>
                  <a:pt x="1139186" y="2051828"/>
                </a:lnTo>
                <a:cubicBezTo>
                  <a:pt x="1226618" y="2028173"/>
                  <a:pt x="1290517" y="1948066"/>
                  <a:pt x="1290517" y="1853034"/>
                </a:cubicBezTo>
                <a:lnTo>
                  <a:pt x="1290517" y="649328"/>
                </a:lnTo>
                <a:cubicBezTo>
                  <a:pt x="1740927" y="708507"/>
                  <a:pt x="2088232" y="1094132"/>
                  <a:pt x="2088232" y="1560875"/>
                </a:cubicBezTo>
                <a:lnTo>
                  <a:pt x="2088232" y="2137870"/>
                </a:lnTo>
                <a:lnTo>
                  <a:pt x="2088233" y="2137870"/>
                </a:lnTo>
                <a:lnTo>
                  <a:pt x="2088233" y="3055870"/>
                </a:lnTo>
                <a:cubicBezTo>
                  <a:pt x="2088233" y="3562867"/>
                  <a:pt x="1677230" y="3973870"/>
                  <a:pt x="1170233" y="3973870"/>
                </a:cubicBezTo>
                <a:lnTo>
                  <a:pt x="918001" y="3973870"/>
                </a:lnTo>
                <a:cubicBezTo>
                  <a:pt x="411004" y="3973870"/>
                  <a:pt x="1" y="3562867"/>
                  <a:pt x="1" y="3055870"/>
                </a:cubicBezTo>
                <a:lnTo>
                  <a:pt x="1" y="2152339"/>
                </a:lnTo>
                <a:lnTo>
                  <a:pt x="0" y="2152339"/>
                </a:lnTo>
                <a:lnTo>
                  <a:pt x="0" y="1560875"/>
                </a:lnTo>
                <a:cubicBezTo>
                  <a:pt x="0" y="1091278"/>
                  <a:pt x="351565" y="703794"/>
                  <a:pt x="805954" y="648071"/>
                </a:cubicBezTo>
                <a:close/>
                <a:moveTo>
                  <a:pt x="1619797" y="91"/>
                </a:moveTo>
                <a:cubicBezTo>
                  <a:pt x="1732841" y="1988"/>
                  <a:pt x="1845389" y="33430"/>
                  <a:pt x="1945434" y="94215"/>
                </a:cubicBezTo>
                <a:cubicBezTo>
                  <a:pt x="2133478" y="208468"/>
                  <a:pt x="2249869" y="409692"/>
                  <a:pt x="2255221" y="627780"/>
                </a:cubicBezTo>
                <a:lnTo>
                  <a:pt x="2257891" y="627572"/>
                </a:lnTo>
                <a:cubicBezTo>
                  <a:pt x="2272309" y="812739"/>
                  <a:pt x="2385479" y="975734"/>
                  <a:pt x="2553934" y="1053951"/>
                </a:cubicBezTo>
                <a:cubicBezTo>
                  <a:pt x="2706200" y="1124651"/>
                  <a:pt x="2882234" y="1116149"/>
                  <a:pt x="3025265" y="1032491"/>
                </a:cubicBezTo>
                <a:lnTo>
                  <a:pt x="3025265" y="1181594"/>
                </a:lnTo>
                <a:cubicBezTo>
                  <a:pt x="2858744" y="1255002"/>
                  <a:pt x="2666516" y="1253932"/>
                  <a:pt x="2497514" y="1175460"/>
                </a:cubicBezTo>
                <a:cubicBezTo>
                  <a:pt x="2293602" y="1080779"/>
                  <a:pt x="2153951" y="887555"/>
                  <a:pt x="2128339" y="665512"/>
                </a:cubicBezTo>
                <a:lnTo>
                  <a:pt x="2122734" y="665324"/>
                </a:lnTo>
                <a:cubicBezTo>
                  <a:pt x="2128967" y="479701"/>
                  <a:pt x="2034597" y="305147"/>
                  <a:pt x="1875870" y="208708"/>
                </a:cubicBezTo>
                <a:cubicBezTo>
                  <a:pt x="1717143" y="112268"/>
                  <a:pt x="1518741" y="108938"/>
                  <a:pt x="1356867" y="199997"/>
                </a:cubicBezTo>
                <a:cubicBezTo>
                  <a:pt x="1194993" y="291056"/>
                  <a:pt x="1094818" y="462344"/>
                  <a:pt x="1094818" y="648071"/>
                </a:cubicBezTo>
                <a:lnTo>
                  <a:pt x="960849" y="648071"/>
                </a:lnTo>
                <a:cubicBezTo>
                  <a:pt x="960849" y="413945"/>
                  <a:pt x="1087128" y="198021"/>
                  <a:pt x="1291185" y="83234"/>
                </a:cubicBezTo>
                <a:cubicBezTo>
                  <a:pt x="1393213" y="25840"/>
                  <a:pt x="1506753" y="-1807"/>
                  <a:pt x="1619797" y="9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2" name="Rounded Rectangle 12">
            <a:extLst>
              <a:ext uri="{FF2B5EF4-FFF2-40B4-BE49-F238E27FC236}">
                <a16:creationId xmlns:a16="http://schemas.microsoft.com/office/drawing/2014/main" id="{4717F41B-DD78-5883-5248-9C013313D014}"/>
              </a:ext>
            </a:extLst>
          </p:cNvPr>
          <p:cNvSpPr>
            <a:spLocks noChangeAspect="1"/>
          </p:cNvSpPr>
          <p:nvPr/>
        </p:nvSpPr>
        <p:spPr>
          <a:xfrm>
            <a:off x="1504918" y="3614262"/>
            <a:ext cx="310571" cy="370101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3" name="Rounded Rectangle 1">
            <a:extLst>
              <a:ext uri="{FF2B5EF4-FFF2-40B4-BE49-F238E27FC236}">
                <a16:creationId xmlns:a16="http://schemas.microsoft.com/office/drawing/2014/main" id="{905C6F83-D482-F259-D3FB-6D7EFD374A45}"/>
              </a:ext>
            </a:extLst>
          </p:cNvPr>
          <p:cNvSpPr/>
          <p:nvPr/>
        </p:nvSpPr>
        <p:spPr>
          <a:xfrm>
            <a:off x="4507819" y="3655918"/>
            <a:ext cx="327776" cy="327776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400000000000000" pitchFamily="2" charset="-78"/>
            </a:endParaRPr>
          </a:p>
        </p:txBody>
      </p:sp>
      <p:sp>
        <p:nvSpPr>
          <p:cNvPr id="14" name="TextBox 841">
            <a:extLst>
              <a:ext uri="{FF2B5EF4-FFF2-40B4-BE49-F238E27FC236}">
                <a16:creationId xmlns:a16="http://schemas.microsoft.com/office/drawing/2014/main" id="{60EA6783-6C56-599D-D0E7-DEC1CC4D48E8}"/>
              </a:ext>
            </a:extLst>
          </p:cNvPr>
          <p:cNvSpPr txBox="1"/>
          <p:nvPr/>
        </p:nvSpPr>
        <p:spPr>
          <a:xfrm>
            <a:off x="1017955" y="4217582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842">
            <a:extLst>
              <a:ext uri="{FF2B5EF4-FFF2-40B4-BE49-F238E27FC236}">
                <a16:creationId xmlns:a16="http://schemas.microsoft.com/office/drawing/2014/main" id="{D5F5035A-754A-3B8C-2D4E-7FA451C79D19}"/>
              </a:ext>
            </a:extLst>
          </p:cNvPr>
          <p:cNvSpPr txBox="1"/>
          <p:nvPr/>
        </p:nvSpPr>
        <p:spPr>
          <a:xfrm>
            <a:off x="2529521" y="4217582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843">
            <a:extLst>
              <a:ext uri="{FF2B5EF4-FFF2-40B4-BE49-F238E27FC236}">
                <a16:creationId xmlns:a16="http://schemas.microsoft.com/office/drawing/2014/main" id="{3B70F99B-11C4-83B1-945B-6810C2CEB998}"/>
              </a:ext>
            </a:extLst>
          </p:cNvPr>
          <p:cNvSpPr txBox="1"/>
          <p:nvPr/>
        </p:nvSpPr>
        <p:spPr>
          <a:xfrm>
            <a:off x="4041089" y="4217582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TextBox 844">
            <a:extLst>
              <a:ext uri="{FF2B5EF4-FFF2-40B4-BE49-F238E27FC236}">
                <a16:creationId xmlns:a16="http://schemas.microsoft.com/office/drawing/2014/main" id="{10181543-AC4E-C359-41D3-27D8BD9FCAA5}"/>
              </a:ext>
            </a:extLst>
          </p:cNvPr>
          <p:cNvSpPr txBox="1"/>
          <p:nvPr/>
        </p:nvSpPr>
        <p:spPr>
          <a:xfrm>
            <a:off x="5552655" y="4217582"/>
            <a:ext cx="125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8" name="Graphic 2">
            <a:extLst>
              <a:ext uri="{FF2B5EF4-FFF2-40B4-BE49-F238E27FC236}">
                <a16:creationId xmlns:a16="http://schemas.microsoft.com/office/drawing/2014/main" id="{A92CF854-D7C9-749E-A29C-62D3CD92B542}"/>
              </a:ext>
            </a:extLst>
          </p:cNvPr>
          <p:cNvGrpSpPr/>
          <p:nvPr/>
        </p:nvGrpSpPr>
        <p:grpSpPr>
          <a:xfrm>
            <a:off x="7725172" y="1417957"/>
            <a:ext cx="3347010" cy="5493799"/>
            <a:chOff x="4006936" y="0"/>
            <a:chExt cx="4178128" cy="6858000"/>
          </a:xfrm>
        </p:grpSpPr>
        <p:sp>
          <p:nvSpPr>
            <p:cNvPr id="19" name="Freeform: Shape 846">
              <a:extLst>
                <a:ext uri="{FF2B5EF4-FFF2-40B4-BE49-F238E27FC236}">
                  <a16:creationId xmlns:a16="http://schemas.microsoft.com/office/drawing/2014/main" id="{F0936BE1-A832-0521-7C1F-CE29DCBBFDD6}"/>
                </a:ext>
              </a:extLst>
            </p:cNvPr>
            <p:cNvSpPr/>
            <p:nvPr/>
          </p:nvSpPr>
          <p:spPr>
            <a:xfrm>
              <a:off x="4008153" y="2852093"/>
              <a:ext cx="3896318" cy="4005906"/>
            </a:xfrm>
            <a:custGeom>
              <a:avLst/>
              <a:gdLst>
                <a:gd name="connsiteX0" fmla="*/ 3892706 w 3896318"/>
                <a:gd name="connsiteY0" fmla="*/ 2603415 h 4005906"/>
                <a:gd name="connsiteX1" fmla="*/ 3867992 w 3896318"/>
                <a:gd name="connsiteY1" fmla="*/ 2455906 h 4005906"/>
                <a:gd name="connsiteX2" fmla="*/ 3691909 w 3896318"/>
                <a:gd name="connsiteY2" fmla="*/ 1576259 h 4005906"/>
                <a:gd name="connsiteX3" fmla="*/ 3691909 w 3896318"/>
                <a:gd name="connsiteY3" fmla="*/ 1576259 h 4005906"/>
                <a:gd name="connsiteX4" fmla="*/ 3691909 w 3896318"/>
                <a:gd name="connsiteY4" fmla="*/ 1576259 h 4005906"/>
                <a:gd name="connsiteX5" fmla="*/ 3565252 w 3896318"/>
                <a:gd name="connsiteY5" fmla="*/ 1236448 h 4005906"/>
                <a:gd name="connsiteX6" fmla="*/ 3510419 w 3896318"/>
                <a:gd name="connsiteY6" fmla="*/ 1057275 h 4005906"/>
                <a:gd name="connsiteX7" fmla="*/ 3494200 w 3896318"/>
                <a:gd name="connsiteY7" fmla="*/ 864973 h 4005906"/>
                <a:gd name="connsiteX8" fmla="*/ 3172925 w 3896318"/>
                <a:gd name="connsiteY8" fmla="*/ 456428 h 4005906"/>
                <a:gd name="connsiteX9" fmla="*/ 2636178 w 3896318"/>
                <a:gd name="connsiteY9" fmla="*/ 185351 h 4005906"/>
                <a:gd name="connsiteX10" fmla="*/ 2386726 w 3896318"/>
                <a:gd name="connsiteY10" fmla="*/ 919034 h 4005906"/>
                <a:gd name="connsiteX11" fmla="*/ 1429077 w 3896318"/>
                <a:gd name="connsiteY11" fmla="*/ 0 h 4005906"/>
                <a:gd name="connsiteX12" fmla="*/ 753317 w 3896318"/>
                <a:gd name="connsiteY12" fmla="*/ 384604 h 4005906"/>
                <a:gd name="connsiteX13" fmla="*/ 503865 w 3896318"/>
                <a:gd name="connsiteY13" fmla="*/ 601620 h 4005906"/>
                <a:gd name="connsiteX14" fmla="*/ 143203 w 3896318"/>
                <a:gd name="connsiteY14" fmla="*/ 1220230 h 4005906"/>
                <a:gd name="connsiteX15" fmla="*/ 5734 w 3896318"/>
                <a:gd name="connsiteY15" fmla="*/ 2459767 h 4005906"/>
                <a:gd name="connsiteX16" fmla="*/ 22724 w 3896318"/>
                <a:gd name="connsiteY16" fmla="*/ 2703041 h 4005906"/>
                <a:gd name="connsiteX17" fmla="*/ 97637 w 3896318"/>
                <a:gd name="connsiteY17" fmla="*/ 2921601 h 4005906"/>
                <a:gd name="connsiteX18" fmla="*/ 209620 w 3896318"/>
                <a:gd name="connsiteY18" fmla="*/ 3241332 h 4005906"/>
                <a:gd name="connsiteX19" fmla="*/ 384159 w 3896318"/>
                <a:gd name="connsiteY19" fmla="*/ 3588866 h 4005906"/>
                <a:gd name="connsiteX20" fmla="*/ 428180 w 3896318"/>
                <a:gd name="connsiteY20" fmla="*/ 3693898 h 4005906"/>
                <a:gd name="connsiteX21" fmla="*/ 413507 w 3896318"/>
                <a:gd name="connsiteY21" fmla="*/ 4005906 h 4005906"/>
                <a:gd name="connsiteX22" fmla="*/ 3479527 w 3896318"/>
                <a:gd name="connsiteY22" fmla="*/ 4005906 h 4005906"/>
                <a:gd name="connsiteX23" fmla="*/ 3535904 w 3896318"/>
                <a:gd name="connsiteY23" fmla="*/ 3681541 h 4005906"/>
                <a:gd name="connsiteX24" fmla="*/ 3810070 w 3896318"/>
                <a:gd name="connsiteY24" fmla="*/ 3134755 h 4005906"/>
                <a:gd name="connsiteX25" fmla="*/ 3867220 w 3896318"/>
                <a:gd name="connsiteY25" fmla="*/ 3180320 h 4005906"/>
                <a:gd name="connsiteX26" fmla="*/ 3872626 w 3896318"/>
                <a:gd name="connsiteY26" fmla="*/ 3164874 h 4005906"/>
                <a:gd name="connsiteX27" fmla="*/ 3892706 w 3896318"/>
                <a:gd name="connsiteY27" fmla="*/ 2603415 h 4005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896318" h="4005906">
                  <a:moveTo>
                    <a:pt x="3892706" y="2603415"/>
                  </a:moveTo>
                  <a:cubicBezTo>
                    <a:pt x="3889616" y="2553215"/>
                    <a:pt x="3883438" y="2503788"/>
                    <a:pt x="3867992" y="2455906"/>
                  </a:cubicBezTo>
                  <a:cubicBezTo>
                    <a:pt x="3844051" y="2379448"/>
                    <a:pt x="3701176" y="1601745"/>
                    <a:pt x="3691909" y="1576259"/>
                  </a:cubicBezTo>
                  <a:lnTo>
                    <a:pt x="3691909" y="1576259"/>
                  </a:lnTo>
                  <a:lnTo>
                    <a:pt x="3691909" y="1576259"/>
                  </a:lnTo>
                  <a:cubicBezTo>
                    <a:pt x="3649432" y="1462731"/>
                    <a:pt x="3606956" y="1349976"/>
                    <a:pt x="3565252" y="1236448"/>
                  </a:cubicBezTo>
                  <a:cubicBezTo>
                    <a:pt x="3543627" y="1177753"/>
                    <a:pt x="3510419" y="1122921"/>
                    <a:pt x="3510419" y="1057275"/>
                  </a:cubicBezTo>
                  <a:cubicBezTo>
                    <a:pt x="3510419" y="992402"/>
                    <a:pt x="3500379" y="929074"/>
                    <a:pt x="3494200" y="864973"/>
                  </a:cubicBezTo>
                  <a:cubicBezTo>
                    <a:pt x="3473348" y="661087"/>
                    <a:pt x="3345919" y="541380"/>
                    <a:pt x="3172925" y="456428"/>
                  </a:cubicBezTo>
                  <a:cubicBezTo>
                    <a:pt x="2997613" y="374564"/>
                    <a:pt x="2749706" y="242502"/>
                    <a:pt x="2636178" y="185351"/>
                  </a:cubicBezTo>
                  <a:cubicBezTo>
                    <a:pt x="2623049" y="178401"/>
                    <a:pt x="2404489" y="912856"/>
                    <a:pt x="2386726" y="919034"/>
                  </a:cubicBezTo>
                  <a:cubicBezTo>
                    <a:pt x="2325715" y="871152"/>
                    <a:pt x="1444523" y="3861"/>
                    <a:pt x="1429077" y="0"/>
                  </a:cubicBezTo>
                  <a:cubicBezTo>
                    <a:pt x="1400502" y="16218"/>
                    <a:pt x="847538" y="312008"/>
                    <a:pt x="753317" y="384604"/>
                  </a:cubicBezTo>
                  <a:cubicBezTo>
                    <a:pt x="666048" y="451794"/>
                    <a:pt x="584957" y="526707"/>
                    <a:pt x="503865" y="601620"/>
                  </a:cubicBezTo>
                  <a:cubicBezTo>
                    <a:pt x="319286" y="770753"/>
                    <a:pt x="199580" y="976184"/>
                    <a:pt x="143203" y="1220230"/>
                  </a:cubicBezTo>
                  <a:cubicBezTo>
                    <a:pt x="81419" y="1486672"/>
                    <a:pt x="13457" y="2316120"/>
                    <a:pt x="5734" y="2459767"/>
                  </a:cubicBezTo>
                  <a:cubicBezTo>
                    <a:pt x="1872" y="2540858"/>
                    <a:pt x="-11257" y="2622722"/>
                    <a:pt x="22724" y="2703041"/>
                  </a:cubicBezTo>
                  <a:cubicBezTo>
                    <a:pt x="52844" y="2774092"/>
                    <a:pt x="71379" y="2849005"/>
                    <a:pt x="97637" y="2921601"/>
                  </a:cubicBezTo>
                  <a:cubicBezTo>
                    <a:pt x="135480" y="3028178"/>
                    <a:pt x="161738" y="3138617"/>
                    <a:pt x="209620" y="3241332"/>
                  </a:cubicBezTo>
                  <a:cubicBezTo>
                    <a:pt x="264453" y="3358721"/>
                    <a:pt x="327009" y="3472249"/>
                    <a:pt x="384159" y="3588866"/>
                  </a:cubicBezTo>
                  <a:cubicBezTo>
                    <a:pt x="401150" y="3622847"/>
                    <a:pt x="430497" y="3655283"/>
                    <a:pt x="428180" y="3693898"/>
                  </a:cubicBezTo>
                  <a:cubicBezTo>
                    <a:pt x="422774" y="3798158"/>
                    <a:pt x="425863" y="3902418"/>
                    <a:pt x="413507" y="4005906"/>
                  </a:cubicBezTo>
                  <a:cubicBezTo>
                    <a:pt x="856805" y="4005906"/>
                    <a:pt x="3209995" y="4005906"/>
                    <a:pt x="3479527" y="4005906"/>
                  </a:cubicBezTo>
                  <a:cubicBezTo>
                    <a:pt x="3454813" y="3890062"/>
                    <a:pt x="3487250" y="3783485"/>
                    <a:pt x="3535904" y="3681541"/>
                  </a:cubicBezTo>
                  <a:cubicBezTo>
                    <a:pt x="3623174" y="3498507"/>
                    <a:pt x="3729751" y="3324740"/>
                    <a:pt x="3810070" y="3134755"/>
                  </a:cubicBezTo>
                  <a:cubicBezTo>
                    <a:pt x="3828605" y="3149428"/>
                    <a:pt x="3847140" y="3164102"/>
                    <a:pt x="3867220" y="3180320"/>
                  </a:cubicBezTo>
                  <a:cubicBezTo>
                    <a:pt x="3870309" y="3171825"/>
                    <a:pt x="3871854" y="3168736"/>
                    <a:pt x="3872626" y="3164874"/>
                  </a:cubicBezTo>
                  <a:cubicBezTo>
                    <a:pt x="3888072" y="2977979"/>
                    <a:pt x="3903518" y="2791083"/>
                    <a:pt x="3892706" y="2603415"/>
                  </a:cubicBezTo>
                  <a:close/>
                </a:path>
              </a:pathLst>
            </a:custGeom>
            <a:solidFill>
              <a:srgbClr val="0000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847">
              <a:extLst>
                <a:ext uri="{FF2B5EF4-FFF2-40B4-BE49-F238E27FC236}">
                  <a16:creationId xmlns:a16="http://schemas.microsoft.com/office/drawing/2014/main" id="{5003B641-2D21-466E-BCC4-64FC23AA0DAD}"/>
                </a:ext>
              </a:extLst>
            </p:cNvPr>
            <p:cNvSpPr/>
            <p:nvPr/>
          </p:nvSpPr>
          <p:spPr>
            <a:xfrm>
              <a:off x="7060029" y="4059397"/>
              <a:ext cx="1127921" cy="1950064"/>
            </a:xfrm>
            <a:custGeom>
              <a:avLst/>
              <a:gdLst>
                <a:gd name="connsiteX0" fmla="*/ 218358 w 1127921"/>
                <a:gd name="connsiteY0" fmla="*/ 1947531 h 1950064"/>
                <a:gd name="connsiteX1" fmla="*/ 15243 w 1127921"/>
                <a:gd name="connsiteY1" fmla="*/ 1848677 h 1950064"/>
                <a:gd name="connsiteX2" fmla="*/ 2887 w 1127921"/>
                <a:gd name="connsiteY2" fmla="*/ 1812379 h 1950064"/>
                <a:gd name="connsiteX3" fmla="*/ 872493 w 1127921"/>
                <a:gd name="connsiteY3" fmla="*/ 15243 h 1950064"/>
                <a:gd name="connsiteX4" fmla="*/ 908791 w 1127921"/>
                <a:gd name="connsiteY4" fmla="*/ 2887 h 1950064"/>
                <a:gd name="connsiteX5" fmla="*/ 1112678 w 1127921"/>
                <a:gd name="connsiteY5" fmla="*/ 101741 h 1950064"/>
                <a:gd name="connsiteX6" fmla="*/ 1125035 w 1127921"/>
                <a:gd name="connsiteY6" fmla="*/ 138039 h 1950064"/>
                <a:gd name="connsiteX7" fmla="*/ 254656 w 1127921"/>
                <a:gd name="connsiteY7" fmla="*/ 1934402 h 1950064"/>
                <a:gd name="connsiteX8" fmla="*/ 218358 w 1127921"/>
                <a:gd name="connsiteY8" fmla="*/ 1947531 h 195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7921" h="1950064">
                  <a:moveTo>
                    <a:pt x="218358" y="1947531"/>
                  </a:moveTo>
                  <a:lnTo>
                    <a:pt x="15243" y="1848677"/>
                  </a:lnTo>
                  <a:cubicBezTo>
                    <a:pt x="2114" y="1842499"/>
                    <a:pt x="-4064" y="1826281"/>
                    <a:pt x="2887" y="1812379"/>
                  </a:cubicBezTo>
                  <a:lnTo>
                    <a:pt x="872493" y="15243"/>
                  </a:lnTo>
                  <a:cubicBezTo>
                    <a:pt x="878672" y="2115"/>
                    <a:pt x="894890" y="-4064"/>
                    <a:pt x="908791" y="2887"/>
                  </a:cubicBezTo>
                  <a:lnTo>
                    <a:pt x="1112678" y="101741"/>
                  </a:lnTo>
                  <a:cubicBezTo>
                    <a:pt x="1125807" y="107919"/>
                    <a:pt x="1131985" y="124138"/>
                    <a:pt x="1125035" y="138039"/>
                  </a:cubicBezTo>
                  <a:lnTo>
                    <a:pt x="254656" y="1934402"/>
                  </a:lnTo>
                  <a:cubicBezTo>
                    <a:pt x="248477" y="1948304"/>
                    <a:pt x="232259" y="1953710"/>
                    <a:pt x="218358" y="1947531"/>
                  </a:cubicBezTo>
                  <a:close/>
                </a:path>
              </a:pathLst>
            </a:custGeom>
            <a:solidFill>
              <a:srgbClr val="03C9CA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848">
              <a:extLst>
                <a:ext uri="{FF2B5EF4-FFF2-40B4-BE49-F238E27FC236}">
                  <a16:creationId xmlns:a16="http://schemas.microsoft.com/office/drawing/2014/main" id="{9DED83E6-7EE2-B51F-400B-4CA928BC7DD6}"/>
                </a:ext>
              </a:extLst>
            </p:cNvPr>
            <p:cNvSpPr/>
            <p:nvPr/>
          </p:nvSpPr>
          <p:spPr>
            <a:xfrm>
              <a:off x="4856303" y="1286225"/>
              <a:ext cx="1911040" cy="4367762"/>
            </a:xfrm>
            <a:custGeom>
              <a:avLst/>
              <a:gdLst>
                <a:gd name="connsiteX0" fmla="*/ 1542437 w 1911040"/>
                <a:gd name="connsiteY0" fmla="*/ 2524289 h 4367762"/>
                <a:gd name="connsiteX1" fmla="*/ 1666776 w 1911040"/>
                <a:gd name="connsiteY1" fmla="*/ 2984579 h 4367762"/>
                <a:gd name="connsiteX2" fmla="*/ 1835137 w 1911040"/>
                <a:gd name="connsiteY2" fmla="*/ 3581564 h 4367762"/>
                <a:gd name="connsiteX3" fmla="*/ 1842860 w 1911040"/>
                <a:gd name="connsiteY3" fmla="*/ 3741430 h 4367762"/>
                <a:gd name="connsiteX4" fmla="*/ 1893060 w 1911040"/>
                <a:gd name="connsiteY4" fmla="*/ 3924464 h 4367762"/>
                <a:gd name="connsiteX5" fmla="*/ 1881475 w 1911040"/>
                <a:gd name="connsiteY5" fmla="*/ 4138391 h 4367762"/>
                <a:gd name="connsiteX6" fmla="*/ 1713114 w 1911040"/>
                <a:gd name="connsiteY6" fmla="*/ 4367763 h 4367762"/>
                <a:gd name="connsiteX7" fmla="*/ 1741689 w 1911040"/>
                <a:gd name="connsiteY7" fmla="*/ 4020229 h 4367762"/>
                <a:gd name="connsiteX8" fmla="*/ 1556338 w 1911040"/>
                <a:gd name="connsiteY8" fmla="*/ 3888938 h 4367762"/>
                <a:gd name="connsiteX9" fmla="*/ 1364036 w 1911040"/>
                <a:gd name="connsiteY9" fmla="*/ 3684280 h 4367762"/>
                <a:gd name="connsiteX10" fmla="*/ 1169417 w 1911040"/>
                <a:gd name="connsiteY10" fmla="*/ 3468036 h 4367762"/>
                <a:gd name="connsiteX11" fmla="*/ 875944 w 1911040"/>
                <a:gd name="connsiteY11" fmla="*/ 2797682 h 4367762"/>
                <a:gd name="connsiteX12" fmla="*/ 695999 w 1911040"/>
                <a:gd name="connsiteY12" fmla="*/ 2206103 h 4367762"/>
                <a:gd name="connsiteX13" fmla="*/ 607185 w 1911040"/>
                <a:gd name="connsiteY13" fmla="*/ 2080218 h 4367762"/>
                <a:gd name="connsiteX14" fmla="*/ 351554 w 1911040"/>
                <a:gd name="connsiteY14" fmla="*/ 1823043 h 4367762"/>
                <a:gd name="connsiteX15" fmla="*/ 293632 w 1911040"/>
                <a:gd name="connsiteY15" fmla="*/ 1714149 h 4367762"/>
                <a:gd name="connsiteX16" fmla="*/ 283592 w 1911040"/>
                <a:gd name="connsiteY16" fmla="*/ 1650821 h 4367762"/>
                <a:gd name="connsiteX17" fmla="*/ 242660 w 1911040"/>
                <a:gd name="connsiteY17" fmla="*/ 1548105 h 4367762"/>
                <a:gd name="connsiteX18" fmla="*/ 46497 w 1911040"/>
                <a:gd name="connsiteY18" fmla="*/ 1270078 h 4367762"/>
                <a:gd name="connsiteX19" fmla="*/ 14060 w 1911040"/>
                <a:gd name="connsiteY19" fmla="*/ 931812 h 4367762"/>
                <a:gd name="connsiteX20" fmla="*/ 78933 w 1911040"/>
                <a:gd name="connsiteY20" fmla="*/ 702440 h 4367762"/>
                <a:gd name="connsiteX21" fmla="*/ 191689 w 1911040"/>
                <a:gd name="connsiteY21" fmla="*/ 427502 h 4367762"/>
                <a:gd name="connsiteX22" fmla="*/ 315256 w 1911040"/>
                <a:gd name="connsiteY22" fmla="*/ 135574 h 4367762"/>
                <a:gd name="connsiteX23" fmla="*/ 347693 w 1911040"/>
                <a:gd name="connsiteY23" fmla="*/ 83057 h 4367762"/>
                <a:gd name="connsiteX24" fmla="*/ 418744 w 1911040"/>
                <a:gd name="connsiteY24" fmla="*/ 14323 h 4367762"/>
                <a:gd name="connsiteX25" fmla="*/ 455042 w 1911040"/>
                <a:gd name="connsiteY25" fmla="*/ 5055 h 4367762"/>
                <a:gd name="connsiteX26" fmla="*/ 448091 w 1911040"/>
                <a:gd name="connsiteY26" fmla="*/ 110860 h 4367762"/>
                <a:gd name="connsiteX27" fmla="*/ 396348 w 1911040"/>
                <a:gd name="connsiteY27" fmla="*/ 391204 h 4367762"/>
                <a:gd name="connsiteX28" fmla="*/ 390169 w 1911040"/>
                <a:gd name="connsiteY28" fmla="*/ 690855 h 4367762"/>
                <a:gd name="connsiteX29" fmla="*/ 404070 w 1911040"/>
                <a:gd name="connsiteY29" fmla="*/ 844543 h 4367762"/>
                <a:gd name="connsiteX30" fmla="*/ 604868 w 1911040"/>
                <a:gd name="connsiteY30" fmla="*/ 1227602 h 4367762"/>
                <a:gd name="connsiteX31" fmla="*/ 629581 w 1911040"/>
                <a:gd name="connsiteY31" fmla="*/ 1252316 h 4367762"/>
                <a:gd name="connsiteX32" fmla="*/ 838874 w 1911040"/>
                <a:gd name="connsiteY32" fmla="*/ 1582086 h 4367762"/>
                <a:gd name="connsiteX33" fmla="*/ 939273 w 1911040"/>
                <a:gd name="connsiteY33" fmla="*/ 1721100 h 4367762"/>
                <a:gd name="connsiteX34" fmla="*/ 1143931 w 1911040"/>
                <a:gd name="connsiteY34" fmla="*/ 1914174 h 4367762"/>
                <a:gd name="connsiteX35" fmla="*/ 1242785 w 1911040"/>
                <a:gd name="connsiteY35" fmla="*/ 2065545 h 4367762"/>
                <a:gd name="connsiteX36" fmla="*/ 1414235 w 1911040"/>
                <a:gd name="connsiteY36" fmla="*/ 2357473 h 4367762"/>
                <a:gd name="connsiteX37" fmla="*/ 1542437 w 1911040"/>
                <a:gd name="connsiteY37" fmla="*/ 2524289 h 4367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11040" h="4367762">
                  <a:moveTo>
                    <a:pt x="1542437" y="2524289"/>
                  </a:moveTo>
                  <a:cubicBezTo>
                    <a:pt x="1609626" y="2681066"/>
                    <a:pt x="1605765" y="2824713"/>
                    <a:pt x="1666776" y="2984579"/>
                  </a:cubicBezTo>
                  <a:cubicBezTo>
                    <a:pt x="1727016" y="3142899"/>
                    <a:pt x="1928585" y="3240209"/>
                    <a:pt x="1835137" y="3581564"/>
                  </a:cubicBezTo>
                  <a:cubicBezTo>
                    <a:pt x="1811196" y="3659567"/>
                    <a:pt x="1797295" y="3693547"/>
                    <a:pt x="1842860" y="3741430"/>
                  </a:cubicBezTo>
                  <a:cubicBezTo>
                    <a:pt x="1898466" y="3800124"/>
                    <a:pt x="1838226" y="3864997"/>
                    <a:pt x="1893060" y="3924464"/>
                  </a:cubicBezTo>
                  <a:cubicBezTo>
                    <a:pt x="1922407" y="3955356"/>
                    <a:pt x="1913912" y="4076607"/>
                    <a:pt x="1881475" y="4138391"/>
                  </a:cubicBezTo>
                  <a:cubicBezTo>
                    <a:pt x="1866802" y="4182411"/>
                    <a:pt x="1723154" y="4252691"/>
                    <a:pt x="1713114" y="4367763"/>
                  </a:cubicBezTo>
                  <a:cubicBezTo>
                    <a:pt x="1643607" y="4236472"/>
                    <a:pt x="1754046" y="4112905"/>
                    <a:pt x="1741689" y="4020229"/>
                  </a:cubicBezTo>
                  <a:cubicBezTo>
                    <a:pt x="1731650" y="3953040"/>
                    <a:pt x="1596498" y="3939138"/>
                    <a:pt x="1556338" y="3888938"/>
                  </a:cubicBezTo>
                  <a:cubicBezTo>
                    <a:pt x="1489148" y="3804758"/>
                    <a:pt x="1457484" y="3730618"/>
                    <a:pt x="1364036" y="3684280"/>
                  </a:cubicBezTo>
                  <a:cubicBezTo>
                    <a:pt x="1268271" y="3635625"/>
                    <a:pt x="1212666" y="3563801"/>
                    <a:pt x="1169417" y="3468036"/>
                  </a:cubicBezTo>
                  <a:cubicBezTo>
                    <a:pt x="1069018" y="3245615"/>
                    <a:pt x="963986" y="3025510"/>
                    <a:pt x="875944" y="2797682"/>
                  </a:cubicBezTo>
                  <a:cubicBezTo>
                    <a:pt x="801804" y="2605380"/>
                    <a:pt x="729980" y="2411534"/>
                    <a:pt x="695999" y="2206103"/>
                  </a:cubicBezTo>
                  <a:cubicBezTo>
                    <a:pt x="686731" y="2150497"/>
                    <a:pt x="649661" y="2112655"/>
                    <a:pt x="607185" y="2080218"/>
                  </a:cubicBezTo>
                  <a:cubicBezTo>
                    <a:pt x="510648" y="2006078"/>
                    <a:pt x="410249" y="1935799"/>
                    <a:pt x="351554" y="1823043"/>
                  </a:cubicBezTo>
                  <a:cubicBezTo>
                    <a:pt x="332247" y="1786745"/>
                    <a:pt x="312939" y="1750447"/>
                    <a:pt x="293632" y="1714149"/>
                  </a:cubicBezTo>
                  <a:cubicBezTo>
                    <a:pt x="278186" y="1694842"/>
                    <a:pt x="282820" y="1671673"/>
                    <a:pt x="283592" y="1650821"/>
                  </a:cubicBezTo>
                  <a:cubicBezTo>
                    <a:pt x="285137" y="1609889"/>
                    <a:pt x="267374" y="1578997"/>
                    <a:pt x="242660" y="1548105"/>
                  </a:cubicBezTo>
                  <a:cubicBezTo>
                    <a:pt x="171609" y="1459291"/>
                    <a:pt x="97468" y="1373566"/>
                    <a:pt x="46497" y="1270078"/>
                  </a:cubicBezTo>
                  <a:cubicBezTo>
                    <a:pt x="-8336" y="1160412"/>
                    <a:pt x="-8336" y="1047657"/>
                    <a:pt x="14060" y="931812"/>
                  </a:cubicBezTo>
                  <a:cubicBezTo>
                    <a:pt x="28734" y="853038"/>
                    <a:pt x="49586" y="776580"/>
                    <a:pt x="78933" y="702440"/>
                  </a:cubicBezTo>
                  <a:cubicBezTo>
                    <a:pt x="115231" y="610537"/>
                    <a:pt x="152302" y="518633"/>
                    <a:pt x="191689" y="427502"/>
                  </a:cubicBezTo>
                  <a:cubicBezTo>
                    <a:pt x="233393" y="330193"/>
                    <a:pt x="277414" y="234428"/>
                    <a:pt x="315256" y="135574"/>
                  </a:cubicBezTo>
                  <a:cubicBezTo>
                    <a:pt x="317573" y="130168"/>
                    <a:pt x="336881" y="93097"/>
                    <a:pt x="347693" y="83057"/>
                  </a:cubicBezTo>
                  <a:cubicBezTo>
                    <a:pt x="370862" y="59889"/>
                    <a:pt x="392486" y="35175"/>
                    <a:pt x="418744" y="14323"/>
                  </a:cubicBezTo>
                  <a:cubicBezTo>
                    <a:pt x="428784" y="5828"/>
                    <a:pt x="438824" y="-7301"/>
                    <a:pt x="455042" y="5055"/>
                  </a:cubicBezTo>
                  <a:cubicBezTo>
                    <a:pt x="468943" y="41353"/>
                    <a:pt x="455042" y="76879"/>
                    <a:pt x="448091" y="110860"/>
                  </a:cubicBezTo>
                  <a:cubicBezTo>
                    <a:pt x="428784" y="204308"/>
                    <a:pt x="404070" y="296211"/>
                    <a:pt x="396348" y="391204"/>
                  </a:cubicBezTo>
                  <a:cubicBezTo>
                    <a:pt x="388625" y="490830"/>
                    <a:pt x="377812" y="590457"/>
                    <a:pt x="390169" y="690855"/>
                  </a:cubicBezTo>
                  <a:cubicBezTo>
                    <a:pt x="396348" y="741827"/>
                    <a:pt x="397120" y="793571"/>
                    <a:pt x="404070" y="844543"/>
                  </a:cubicBezTo>
                  <a:cubicBezTo>
                    <a:pt x="425695" y="995913"/>
                    <a:pt x="501380" y="1119480"/>
                    <a:pt x="604868" y="1227602"/>
                  </a:cubicBezTo>
                  <a:cubicBezTo>
                    <a:pt x="612591" y="1236097"/>
                    <a:pt x="620314" y="1244593"/>
                    <a:pt x="629581" y="1252316"/>
                  </a:cubicBezTo>
                  <a:cubicBezTo>
                    <a:pt x="733841" y="1340358"/>
                    <a:pt x="803348" y="1450024"/>
                    <a:pt x="838874" y="1582086"/>
                  </a:cubicBezTo>
                  <a:cubicBezTo>
                    <a:pt x="854320" y="1639236"/>
                    <a:pt x="893707" y="1684030"/>
                    <a:pt x="939273" y="1721100"/>
                  </a:cubicBezTo>
                  <a:cubicBezTo>
                    <a:pt x="1012641" y="1780567"/>
                    <a:pt x="1079058" y="1846212"/>
                    <a:pt x="1143931" y="1914174"/>
                  </a:cubicBezTo>
                  <a:cubicBezTo>
                    <a:pt x="1185635" y="1958195"/>
                    <a:pt x="1214983" y="2011484"/>
                    <a:pt x="1242785" y="2065545"/>
                  </a:cubicBezTo>
                  <a:cubicBezTo>
                    <a:pt x="1295302" y="2165943"/>
                    <a:pt x="1340095" y="2270204"/>
                    <a:pt x="1414235" y="2357473"/>
                  </a:cubicBezTo>
                  <a:cubicBezTo>
                    <a:pt x="1442810" y="2390682"/>
                    <a:pt x="1537803" y="2513477"/>
                    <a:pt x="1542437" y="2524289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849">
              <a:extLst>
                <a:ext uri="{FF2B5EF4-FFF2-40B4-BE49-F238E27FC236}">
                  <a16:creationId xmlns:a16="http://schemas.microsoft.com/office/drawing/2014/main" id="{4107CE84-4BF4-BCAC-2FB4-894A908B4650}"/>
                </a:ext>
              </a:extLst>
            </p:cNvPr>
            <p:cNvSpPr/>
            <p:nvPr/>
          </p:nvSpPr>
          <p:spPr>
            <a:xfrm>
              <a:off x="6339174" y="1414076"/>
              <a:ext cx="1341205" cy="3520131"/>
            </a:xfrm>
            <a:custGeom>
              <a:avLst/>
              <a:gdLst>
                <a:gd name="connsiteX0" fmla="*/ 18634 w 1341205"/>
                <a:gd name="connsiteY0" fmla="*/ 0 h 3520131"/>
                <a:gd name="connsiteX1" fmla="*/ 290483 w 1341205"/>
                <a:gd name="connsiteY1" fmla="*/ 295018 h 3520131"/>
                <a:gd name="connsiteX2" fmla="*/ 310563 w 1341205"/>
                <a:gd name="connsiteY2" fmla="*/ 315097 h 3520131"/>
                <a:gd name="connsiteX3" fmla="*/ 596313 w 1341205"/>
                <a:gd name="connsiteY3" fmla="*/ 1282786 h 3520131"/>
                <a:gd name="connsiteX4" fmla="*/ 743821 w 1341205"/>
                <a:gd name="connsiteY4" fmla="*/ 1644993 h 3520131"/>
                <a:gd name="connsiteX5" fmla="*/ 877429 w 1341205"/>
                <a:gd name="connsiteY5" fmla="*/ 1959318 h 3520131"/>
                <a:gd name="connsiteX6" fmla="*/ 1014898 w 1341205"/>
                <a:gd name="connsiteY6" fmla="*/ 2408795 h 3520131"/>
                <a:gd name="connsiteX7" fmla="*/ 1255082 w 1341205"/>
                <a:gd name="connsiteY7" fmla="*/ 2732388 h 3520131"/>
                <a:gd name="connsiteX8" fmla="*/ 1339263 w 1341205"/>
                <a:gd name="connsiteY8" fmla="*/ 2912333 h 3520131"/>
                <a:gd name="connsiteX9" fmla="*/ 1310688 w 1341205"/>
                <a:gd name="connsiteY9" fmla="*/ 3177231 h 3520131"/>
                <a:gd name="connsiteX10" fmla="*/ 1212606 w 1341205"/>
                <a:gd name="connsiteY10" fmla="*/ 3321651 h 3520131"/>
                <a:gd name="connsiteX11" fmla="*/ 1135376 w 1341205"/>
                <a:gd name="connsiteY11" fmla="*/ 3520131 h 3520131"/>
                <a:gd name="connsiteX12" fmla="*/ 1132287 w 1341205"/>
                <a:gd name="connsiteY12" fmla="*/ 3184954 h 3520131"/>
                <a:gd name="connsiteX13" fmla="*/ 1048879 w 1341205"/>
                <a:gd name="connsiteY13" fmla="*/ 3110041 h 3520131"/>
                <a:gd name="connsiteX14" fmla="*/ 572372 w 1341205"/>
                <a:gd name="connsiteY14" fmla="*/ 2620405 h 3520131"/>
                <a:gd name="connsiteX15" fmla="*/ 281215 w 1341205"/>
                <a:gd name="connsiteY15" fmla="*/ 1802542 h 3520131"/>
                <a:gd name="connsiteX16" fmla="*/ 265770 w 1341205"/>
                <a:gd name="connsiteY16" fmla="*/ 1790185 h 3520131"/>
                <a:gd name="connsiteX17" fmla="*/ 56477 w 1341205"/>
                <a:gd name="connsiteY17" fmla="*/ 1348431 h 3520131"/>
                <a:gd name="connsiteX18" fmla="*/ 10139 w 1341205"/>
                <a:gd name="connsiteY18" fmla="*/ 948381 h 3520131"/>
                <a:gd name="connsiteX19" fmla="*/ 52615 w 1341205"/>
                <a:gd name="connsiteY19" fmla="*/ 373020 h 3520131"/>
                <a:gd name="connsiteX20" fmla="*/ 14773 w 1341205"/>
                <a:gd name="connsiteY20" fmla="*/ 37070 h 3520131"/>
                <a:gd name="connsiteX21" fmla="*/ 18634 w 1341205"/>
                <a:gd name="connsiteY21" fmla="*/ 0 h 3520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41205" h="3520131">
                  <a:moveTo>
                    <a:pt x="18634" y="0"/>
                  </a:moveTo>
                  <a:cubicBezTo>
                    <a:pt x="141430" y="68734"/>
                    <a:pt x="215570" y="182262"/>
                    <a:pt x="290483" y="295018"/>
                  </a:cubicBezTo>
                  <a:cubicBezTo>
                    <a:pt x="295889" y="302741"/>
                    <a:pt x="297434" y="315097"/>
                    <a:pt x="310563" y="315097"/>
                  </a:cubicBezTo>
                  <a:cubicBezTo>
                    <a:pt x="329870" y="339038"/>
                    <a:pt x="556153" y="1180843"/>
                    <a:pt x="596313" y="1282786"/>
                  </a:cubicBezTo>
                  <a:cubicBezTo>
                    <a:pt x="644968" y="1404036"/>
                    <a:pt x="695167" y="1524515"/>
                    <a:pt x="743821" y="1644993"/>
                  </a:cubicBezTo>
                  <a:cubicBezTo>
                    <a:pt x="771624" y="1713728"/>
                    <a:pt x="870478" y="1934605"/>
                    <a:pt x="877429" y="1959318"/>
                  </a:cubicBezTo>
                  <a:cubicBezTo>
                    <a:pt x="909865" y="2079797"/>
                    <a:pt x="1000997" y="2380220"/>
                    <a:pt x="1014898" y="2408795"/>
                  </a:cubicBezTo>
                  <a:cubicBezTo>
                    <a:pt x="1095989" y="2579473"/>
                    <a:pt x="1141555" y="2581018"/>
                    <a:pt x="1255082" y="2732388"/>
                  </a:cubicBezTo>
                  <a:cubicBezTo>
                    <a:pt x="1289063" y="2777181"/>
                    <a:pt x="1353164" y="2858272"/>
                    <a:pt x="1339263" y="2912333"/>
                  </a:cubicBezTo>
                  <a:cubicBezTo>
                    <a:pt x="1310688" y="3020455"/>
                    <a:pt x="1331540" y="3067565"/>
                    <a:pt x="1310688" y="3177231"/>
                  </a:cubicBezTo>
                  <a:cubicBezTo>
                    <a:pt x="1283657" y="3270679"/>
                    <a:pt x="1218784" y="3310838"/>
                    <a:pt x="1212606" y="3321651"/>
                  </a:cubicBezTo>
                  <a:cubicBezTo>
                    <a:pt x="1190982" y="3370305"/>
                    <a:pt x="1126881" y="3439812"/>
                    <a:pt x="1135376" y="3520131"/>
                  </a:cubicBezTo>
                  <a:cubicBezTo>
                    <a:pt x="1027255" y="3456030"/>
                    <a:pt x="1163179" y="3259867"/>
                    <a:pt x="1132287" y="3184954"/>
                  </a:cubicBezTo>
                  <a:cubicBezTo>
                    <a:pt x="1116841" y="3147111"/>
                    <a:pt x="1086722" y="3121626"/>
                    <a:pt x="1048879" y="3110041"/>
                  </a:cubicBezTo>
                  <a:cubicBezTo>
                    <a:pt x="800972" y="3032811"/>
                    <a:pt x="668136" y="2846688"/>
                    <a:pt x="572372" y="2620405"/>
                  </a:cubicBezTo>
                  <a:cubicBezTo>
                    <a:pt x="460389" y="2353190"/>
                    <a:pt x="371574" y="2077480"/>
                    <a:pt x="281215" y="1802542"/>
                  </a:cubicBezTo>
                  <a:cubicBezTo>
                    <a:pt x="278126" y="1794047"/>
                    <a:pt x="280443" y="1782462"/>
                    <a:pt x="265770" y="1790185"/>
                  </a:cubicBezTo>
                  <a:cubicBezTo>
                    <a:pt x="197807" y="1641904"/>
                    <a:pt x="117489" y="1499801"/>
                    <a:pt x="56477" y="1348431"/>
                  </a:cubicBezTo>
                  <a:cubicBezTo>
                    <a:pt x="3961" y="1218685"/>
                    <a:pt x="-13030" y="1086622"/>
                    <a:pt x="10139" y="948381"/>
                  </a:cubicBezTo>
                  <a:cubicBezTo>
                    <a:pt x="41803" y="757624"/>
                    <a:pt x="61111" y="566094"/>
                    <a:pt x="52615" y="373020"/>
                  </a:cubicBezTo>
                  <a:cubicBezTo>
                    <a:pt x="47982" y="260264"/>
                    <a:pt x="43348" y="146736"/>
                    <a:pt x="14773" y="37070"/>
                  </a:cubicBezTo>
                  <a:cubicBezTo>
                    <a:pt x="13228" y="23941"/>
                    <a:pt x="8595" y="10812"/>
                    <a:pt x="18634" y="0"/>
                  </a:cubicBezTo>
                  <a:close/>
                </a:path>
              </a:pathLst>
            </a:custGeom>
            <a:solidFill>
              <a:srgbClr val="8B470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850">
              <a:extLst>
                <a:ext uri="{FF2B5EF4-FFF2-40B4-BE49-F238E27FC236}">
                  <a16:creationId xmlns:a16="http://schemas.microsoft.com/office/drawing/2014/main" id="{43FA77AD-8BC9-89F0-6B8E-FCA930D4A40E}"/>
                </a:ext>
              </a:extLst>
            </p:cNvPr>
            <p:cNvSpPr/>
            <p:nvPr/>
          </p:nvSpPr>
          <p:spPr>
            <a:xfrm>
              <a:off x="5232479" y="1219648"/>
              <a:ext cx="1377548" cy="2564274"/>
            </a:xfrm>
            <a:custGeom>
              <a:avLst/>
              <a:gdLst>
                <a:gd name="connsiteX0" fmla="*/ 1125330 w 1377548"/>
                <a:gd name="connsiteY0" fmla="*/ 194428 h 2564274"/>
                <a:gd name="connsiteX1" fmla="*/ 1143865 w 1377548"/>
                <a:gd name="connsiteY1" fmla="*/ 1037005 h 2564274"/>
                <a:gd name="connsiteX2" fmla="*/ 1117607 w 1377548"/>
                <a:gd name="connsiteY2" fmla="*/ 1243208 h 2564274"/>
                <a:gd name="connsiteX3" fmla="*/ 1189431 w 1377548"/>
                <a:gd name="connsiteY3" fmla="*/ 1575296 h 2564274"/>
                <a:gd name="connsiteX4" fmla="*/ 1366287 w 1377548"/>
                <a:gd name="connsiteY4" fmla="*/ 1939820 h 2564274"/>
                <a:gd name="connsiteX5" fmla="*/ 1374010 w 1377548"/>
                <a:gd name="connsiteY5" fmla="*/ 1985386 h 2564274"/>
                <a:gd name="connsiteX6" fmla="*/ 1188658 w 1377548"/>
                <a:gd name="connsiteY6" fmla="*/ 2546074 h 2564274"/>
                <a:gd name="connsiteX7" fmla="*/ 1162400 w 1377548"/>
                <a:gd name="connsiteY7" fmla="*/ 2556113 h 2564274"/>
                <a:gd name="connsiteX8" fmla="*/ 905997 w 1377548"/>
                <a:gd name="connsiteY8" fmla="*/ 2229432 h 2564274"/>
                <a:gd name="connsiteX9" fmla="*/ 563097 w 1377548"/>
                <a:gd name="connsiteY9" fmla="*/ 1800807 h 2564274"/>
                <a:gd name="connsiteX10" fmla="*/ 445708 w 1377548"/>
                <a:gd name="connsiteY10" fmla="*/ 1628584 h 2564274"/>
                <a:gd name="connsiteX11" fmla="*/ 227148 w 1377548"/>
                <a:gd name="connsiteY11" fmla="*/ 1304992 h 2564274"/>
                <a:gd name="connsiteX12" fmla="*/ 2410 w 1377548"/>
                <a:gd name="connsiteY12" fmla="*/ 769017 h 2564274"/>
                <a:gd name="connsiteX13" fmla="*/ 61876 w 1377548"/>
                <a:gd name="connsiteY13" fmla="*/ 177438 h 2564274"/>
                <a:gd name="connsiteX14" fmla="*/ 75778 w 1377548"/>
                <a:gd name="connsiteY14" fmla="*/ 71633 h 2564274"/>
                <a:gd name="connsiteX15" fmla="*/ 250317 w 1377548"/>
                <a:gd name="connsiteY15" fmla="*/ 33790 h 2564274"/>
                <a:gd name="connsiteX16" fmla="*/ 701339 w 1377548"/>
                <a:gd name="connsiteY16" fmla="*/ 9077 h 2564274"/>
                <a:gd name="connsiteX17" fmla="*/ 894413 w 1377548"/>
                <a:gd name="connsiteY17" fmla="*/ 40741 h 2564274"/>
                <a:gd name="connsiteX18" fmla="*/ 1125330 w 1377548"/>
                <a:gd name="connsiteY18" fmla="*/ 194428 h 25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7548" h="2564274">
                  <a:moveTo>
                    <a:pt x="1125330" y="194428"/>
                  </a:moveTo>
                  <a:cubicBezTo>
                    <a:pt x="1190975" y="474000"/>
                    <a:pt x="1179391" y="755116"/>
                    <a:pt x="1143865" y="1037005"/>
                  </a:cubicBezTo>
                  <a:cubicBezTo>
                    <a:pt x="1135370" y="1105739"/>
                    <a:pt x="1123785" y="1174473"/>
                    <a:pt x="1117607" y="1243208"/>
                  </a:cubicBezTo>
                  <a:cubicBezTo>
                    <a:pt x="1107567" y="1360597"/>
                    <a:pt x="1144637" y="1468719"/>
                    <a:pt x="1189431" y="1575296"/>
                  </a:cubicBezTo>
                  <a:cubicBezTo>
                    <a:pt x="1241947" y="1699636"/>
                    <a:pt x="1303730" y="1820114"/>
                    <a:pt x="1366287" y="1939820"/>
                  </a:cubicBezTo>
                  <a:cubicBezTo>
                    <a:pt x="1374010" y="1954494"/>
                    <a:pt x="1382505" y="1968395"/>
                    <a:pt x="1374010" y="1985386"/>
                  </a:cubicBezTo>
                  <a:cubicBezTo>
                    <a:pt x="1312226" y="2172282"/>
                    <a:pt x="1249670" y="2359177"/>
                    <a:pt x="1188658" y="2546074"/>
                  </a:cubicBezTo>
                  <a:cubicBezTo>
                    <a:pt x="1182480" y="2564609"/>
                    <a:pt x="1177846" y="2570787"/>
                    <a:pt x="1162400" y="2556113"/>
                  </a:cubicBezTo>
                  <a:cubicBezTo>
                    <a:pt x="1049645" y="2468071"/>
                    <a:pt x="962375" y="2359950"/>
                    <a:pt x="905997" y="2229432"/>
                  </a:cubicBezTo>
                  <a:cubicBezTo>
                    <a:pt x="831084" y="2054120"/>
                    <a:pt x="709834" y="1917424"/>
                    <a:pt x="563097" y="1800807"/>
                  </a:cubicBezTo>
                  <a:cubicBezTo>
                    <a:pt x="506720" y="1756013"/>
                    <a:pt x="462699" y="1700408"/>
                    <a:pt x="445708" y="1628584"/>
                  </a:cubicBezTo>
                  <a:cubicBezTo>
                    <a:pt x="413272" y="1492660"/>
                    <a:pt x="323685" y="1396895"/>
                    <a:pt x="227148" y="1304992"/>
                  </a:cubicBezTo>
                  <a:cubicBezTo>
                    <a:pt x="73461" y="1159027"/>
                    <a:pt x="12449" y="976765"/>
                    <a:pt x="2410" y="769017"/>
                  </a:cubicBezTo>
                  <a:cubicBezTo>
                    <a:pt x="-7630" y="568220"/>
                    <a:pt x="13994" y="372057"/>
                    <a:pt x="61876" y="177438"/>
                  </a:cubicBezTo>
                  <a:cubicBezTo>
                    <a:pt x="70372" y="142684"/>
                    <a:pt x="78867" y="107931"/>
                    <a:pt x="75778" y="71633"/>
                  </a:cubicBezTo>
                  <a:cubicBezTo>
                    <a:pt x="132155" y="50008"/>
                    <a:pt x="191622" y="45375"/>
                    <a:pt x="250317" y="33790"/>
                  </a:cubicBezTo>
                  <a:cubicBezTo>
                    <a:pt x="399370" y="4443"/>
                    <a:pt x="549196" y="-11003"/>
                    <a:pt x="701339" y="9077"/>
                  </a:cubicBezTo>
                  <a:cubicBezTo>
                    <a:pt x="766211" y="17572"/>
                    <a:pt x="831084" y="20661"/>
                    <a:pt x="894413" y="40741"/>
                  </a:cubicBezTo>
                  <a:cubicBezTo>
                    <a:pt x="986316" y="68544"/>
                    <a:pt x="1055823" y="131872"/>
                    <a:pt x="1125330" y="194428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851">
              <a:extLst>
                <a:ext uri="{FF2B5EF4-FFF2-40B4-BE49-F238E27FC236}">
                  <a16:creationId xmlns:a16="http://schemas.microsoft.com/office/drawing/2014/main" id="{694DE8BC-1F13-88E0-11D9-E42BB369618B}"/>
                </a:ext>
              </a:extLst>
            </p:cNvPr>
            <p:cNvSpPr/>
            <p:nvPr/>
          </p:nvSpPr>
          <p:spPr>
            <a:xfrm>
              <a:off x="7493857" y="4820679"/>
              <a:ext cx="466302" cy="298106"/>
            </a:xfrm>
            <a:custGeom>
              <a:avLst/>
              <a:gdLst>
                <a:gd name="connsiteX0" fmla="*/ 400050 w 466302"/>
                <a:gd name="connsiteY0" fmla="*/ 128974 h 298106"/>
                <a:gd name="connsiteX1" fmla="*/ 328999 w 466302"/>
                <a:gd name="connsiteY1" fmla="*/ 123568 h 298106"/>
                <a:gd name="connsiteX2" fmla="*/ 77230 w 466302"/>
                <a:gd name="connsiteY2" fmla="*/ 0 h 298106"/>
                <a:gd name="connsiteX3" fmla="*/ 69507 w 466302"/>
                <a:gd name="connsiteY3" fmla="*/ 3089 h 298106"/>
                <a:gd name="connsiteX4" fmla="*/ 0 w 466302"/>
                <a:gd name="connsiteY4" fmla="*/ 160638 h 298106"/>
                <a:gd name="connsiteX5" fmla="*/ 247907 w 466302"/>
                <a:gd name="connsiteY5" fmla="*/ 298107 h 298106"/>
                <a:gd name="connsiteX6" fmla="*/ 345989 w 466302"/>
                <a:gd name="connsiteY6" fmla="*/ 254086 h 298106"/>
                <a:gd name="connsiteX7" fmla="*/ 400050 w 466302"/>
                <a:gd name="connsiteY7" fmla="*/ 253313 h 298106"/>
                <a:gd name="connsiteX8" fmla="*/ 454111 w 466302"/>
                <a:gd name="connsiteY8" fmla="*/ 225511 h 298106"/>
                <a:gd name="connsiteX9" fmla="*/ 400050 w 466302"/>
                <a:gd name="connsiteY9" fmla="*/ 128974 h 298106"/>
                <a:gd name="connsiteX10" fmla="*/ 413951 w 466302"/>
                <a:gd name="connsiteY10" fmla="*/ 222422 h 298106"/>
                <a:gd name="connsiteX11" fmla="*/ 329771 w 466302"/>
                <a:gd name="connsiteY11" fmla="*/ 220877 h 298106"/>
                <a:gd name="connsiteX12" fmla="*/ 305057 w 466302"/>
                <a:gd name="connsiteY12" fmla="*/ 200797 h 298106"/>
                <a:gd name="connsiteX13" fmla="*/ 322048 w 466302"/>
                <a:gd name="connsiteY13" fmla="*/ 178400 h 298106"/>
                <a:gd name="connsiteX14" fmla="*/ 413179 w 466302"/>
                <a:gd name="connsiteY14" fmla="*/ 158321 h 298106"/>
                <a:gd name="connsiteX15" fmla="*/ 440209 w 466302"/>
                <a:gd name="connsiteY15" fmla="*/ 189985 h 298106"/>
                <a:gd name="connsiteX16" fmla="*/ 413951 w 466302"/>
                <a:gd name="connsiteY16" fmla="*/ 222422 h 29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6302" h="298106">
                  <a:moveTo>
                    <a:pt x="400050" y="128974"/>
                  </a:moveTo>
                  <a:cubicBezTo>
                    <a:pt x="376881" y="127429"/>
                    <a:pt x="347534" y="152143"/>
                    <a:pt x="328999" y="123568"/>
                  </a:cubicBezTo>
                  <a:cubicBezTo>
                    <a:pt x="298879" y="115845"/>
                    <a:pt x="149826" y="36298"/>
                    <a:pt x="77230" y="0"/>
                  </a:cubicBezTo>
                  <a:cubicBezTo>
                    <a:pt x="74913" y="772"/>
                    <a:pt x="71824" y="2317"/>
                    <a:pt x="69507" y="3089"/>
                  </a:cubicBezTo>
                  <a:cubicBezTo>
                    <a:pt x="65645" y="10812"/>
                    <a:pt x="5406" y="109666"/>
                    <a:pt x="0" y="160638"/>
                  </a:cubicBezTo>
                  <a:cubicBezTo>
                    <a:pt x="21624" y="193074"/>
                    <a:pt x="191530" y="284205"/>
                    <a:pt x="247907" y="298107"/>
                  </a:cubicBezTo>
                  <a:cubicBezTo>
                    <a:pt x="281889" y="233234"/>
                    <a:pt x="260264" y="235551"/>
                    <a:pt x="345989" y="254086"/>
                  </a:cubicBezTo>
                  <a:cubicBezTo>
                    <a:pt x="363752" y="254086"/>
                    <a:pt x="382287" y="254858"/>
                    <a:pt x="400050" y="253313"/>
                  </a:cubicBezTo>
                  <a:cubicBezTo>
                    <a:pt x="421674" y="251769"/>
                    <a:pt x="442526" y="243274"/>
                    <a:pt x="454111" y="225511"/>
                  </a:cubicBezTo>
                  <a:cubicBezTo>
                    <a:pt x="484230" y="177628"/>
                    <a:pt x="455655" y="132063"/>
                    <a:pt x="400050" y="128974"/>
                  </a:cubicBezTo>
                  <a:close/>
                  <a:moveTo>
                    <a:pt x="413951" y="222422"/>
                  </a:moveTo>
                  <a:cubicBezTo>
                    <a:pt x="401595" y="221649"/>
                    <a:pt x="345217" y="221649"/>
                    <a:pt x="329771" y="220877"/>
                  </a:cubicBezTo>
                  <a:cubicBezTo>
                    <a:pt x="317414" y="220105"/>
                    <a:pt x="306602" y="213154"/>
                    <a:pt x="305057" y="200797"/>
                  </a:cubicBezTo>
                  <a:cubicBezTo>
                    <a:pt x="303513" y="189985"/>
                    <a:pt x="315097" y="179173"/>
                    <a:pt x="322048" y="178400"/>
                  </a:cubicBezTo>
                  <a:cubicBezTo>
                    <a:pt x="352940" y="175312"/>
                    <a:pt x="379970" y="155232"/>
                    <a:pt x="413179" y="158321"/>
                  </a:cubicBezTo>
                  <a:cubicBezTo>
                    <a:pt x="436348" y="160638"/>
                    <a:pt x="440209" y="170678"/>
                    <a:pt x="440209" y="189985"/>
                  </a:cubicBezTo>
                  <a:cubicBezTo>
                    <a:pt x="440209" y="209292"/>
                    <a:pt x="437893" y="223966"/>
                    <a:pt x="413951" y="222422"/>
                  </a:cubicBezTo>
                  <a:close/>
                </a:path>
              </a:pathLst>
            </a:custGeom>
            <a:solidFill>
              <a:srgbClr val="1799F5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852">
              <a:extLst>
                <a:ext uri="{FF2B5EF4-FFF2-40B4-BE49-F238E27FC236}">
                  <a16:creationId xmlns:a16="http://schemas.microsoft.com/office/drawing/2014/main" id="{BA64F4AC-8E18-4A8C-2F5F-12B7E135B8B0}"/>
                </a:ext>
              </a:extLst>
            </p:cNvPr>
            <p:cNvSpPr/>
            <p:nvPr/>
          </p:nvSpPr>
          <p:spPr>
            <a:xfrm>
              <a:off x="5631077" y="2599552"/>
              <a:ext cx="567638" cy="295407"/>
            </a:xfrm>
            <a:custGeom>
              <a:avLst/>
              <a:gdLst>
                <a:gd name="connsiteX0" fmla="*/ 567638 w 567638"/>
                <a:gd name="connsiteY0" fmla="*/ 0 h 295407"/>
                <a:gd name="connsiteX1" fmla="*/ 204659 w 567638"/>
                <a:gd name="connsiteY1" fmla="*/ 285750 h 295407"/>
                <a:gd name="connsiteX2" fmla="*/ 135152 w 567638"/>
                <a:gd name="connsiteY2" fmla="*/ 273393 h 295407"/>
                <a:gd name="connsiteX3" fmla="*/ 0 w 567638"/>
                <a:gd name="connsiteY3" fmla="*/ 96537 h 295407"/>
                <a:gd name="connsiteX4" fmla="*/ 79547 w 567638"/>
                <a:gd name="connsiteY4" fmla="*/ 139786 h 295407"/>
                <a:gd name="connsiteX5" fmla="*/ 256403 w 567638"/>
                <a:gd name="connsiteY5" fmla="*/ 149826 h 295407"/>
                <a:gd name="connsiteX6" fmla="*/ 567638 w 567638"/>
                <a:gd name="connsiteY6" fmla="*/ 0 h 2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638" h="295407">
                  <a:moveTo>
                    <a:pt x="567638" y="0"/>
                  </a:moveTo>
                  <a:cubicBezTo>
                    <a:pt x="457200" y="108894"/>
                    <a:pt x="349851" y="220877"/>
                    <a:pt x="204659" y="285750"/>
                  </a:cubicBezTo>
                  <a:cubicBezTo>
                    <a:pt x="175311" y="298879"/>
                    <a:pt x="156776" y="301968"/>
                    <a:pt x="135152" y="273393"/>
                  </a:cubicBezTo>
                  <a:cubicBezTo>
                    <a:pt x="90359" y="214699"/>
                    <a:pt x="41704" y="159093"/>
                    <a:pt x="0" y="96537"/>
                  </a:cubicBezTo>
                  <a:cubicBezTo>
                    <a:pt x="26258" y="111211"/>
                    <a:pt x="53288" y="124340"/>
                    <a:pt x="79547" y="139786"/>
                  </a:cubicBezTo>
                  <a:cubicBezTo>
                    <a:pt x="136697" y="175311"/>
                    <a:pt x="196163" y="171450"/>
                    <a:pt x="256403" y="149826"/>
                  </a:cubicBezTo>
                  <a:cubicBezTo>
                    <a:pt x="364524" y="110438"/>
                    <a:pt x="463378" y="50199"/>
                    <a:pt x="567638" y="0"/>
                  </a:cubicBezTo>
                  <a:close/>
                </a:path>
              </a:pathLst>
            </a:custGeom>
            <a:solidFill>
              <a:srgbClr val="D08A52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853">
              <a:extLst>
                <a:ext uri="{FF2B5EF4-FFF2-40B4-BE49-F238E27FC236}">
                  <a16:creationId xmlns:a16="http://schemas.microsoft.com/office/drawing/2014/main" id="{775442EB-E5B5-202E-7228-0E47CE2F5655}"/>
                </a:ext>
              </a:extLst>
            </p:cNvPr>
            <p:cNvSpPr/>
            <p:nvPr/>
          </p:nvSpPr>
          <p:spPr>
            <a:xfrm>
              <a:off x="4640122" y="-71"/>
              <a:ext cx="2832111" cy="1734850"/>
            </a:xfrm>
            <a:custGeom>
              <a:avLst/>
              <a:gdLst>
                <a:gd name="connsiteX0" fmla="*/ 2185699 w 2832111"/>
                <a:gd name="connsiteY0" fmla="*/ 580067 h 1734850"/>
                <a:gd name="connsiteX1" fmla="*/ 1082858 w 2832111"/>
                <a:gd name="connsiteY1" fmla="*/ 10111 h 1734850"/>
                <a:gd name="connsiteX2" fmla="*/ 1024936 w 2832111"/>
                <a:gd name="connsiteY2" fmla="*/ 10883 h 1734850"/>
                <a:gd name="connsiteX3" fmla="*/ 19405 w 2832111"/>
                <a:gd name="connsiteY3" fmla="*/ 802488 h 1734850"/>
                <a:gd name="connsiteX4" fmla="*/ 24039 w 2832111"/>
                <a:gd name="connsiteY4" fmla="*/ 843420 h 1734850"/>
                <a:gd name="connsiteX5" fmla="*/ 543795 w 2832111"/>
                <a:gd name="connsiteY5" fmla="*/ 1074337 h 1734850"/>
                <a:gd name="connsiteX6" fmla="*/ 563874 w 2832111"/>
                <a:gd name="connsiteY6" fmla="*/ 1109090 h 1734850"/>
                <a:gd name="connsiteX7" fmla="*/ 548429 w 2832111"/>
                <a:gd name="connsiteY7" fmla="*/ 1211806 h 1734850"/>
                <a:gd name="connsiteX8" fmla="*/ 543022 w 2832111"/>
                <a:gd name="connsiteY8" fmla="*/ 1407197 h 1734850"/>
                <a:gd name="connsiteX9" fmla="*/ 724512 w 2832111"/>
                <a:gd name="connsiteY9" fmla="*/ 1298303 h 1734850"/>
                <a:gd name="connsiteX10" fmla="*/ 1208743 w 2832111"/>
                <a:gd name="connsiteY10" fmla="*/ 1228796 h 1734850"/>
                <a:gd name="connsiteX11" fmla="*/ 1538514 w 2832111"/>
                <a:gd name="connsiteY11" fmla="*/ 1306026 h 1734850"/>
                <a:gd name="connsiteX12" fmla="*/ 1899949 w 2832111"/>
                <a:gd name="connsiteY12" fmla="*/ 1596410 h 1734850"/>
                <a:gd name="connsiteX13" fmla="*/ 1981040 w 2832111"/>
                <a:gd name="connsiteY13" fmla="*/ 1713027 h 1734850"/>
                <a:gd name="connsiteX14" fmla="*/ 2018110 w 2832111"/>
                <a:gd name="connsiteY14" fmla="*/ 1726156 h 1734850"/>
                <a:gd name="connsiteX15" fmla="*/ 2076805 w 2832111"/>
                <a:gd name="connsiteY15" fmla="*/ 1440406 h 1734850"/>
                <a:gd name="connsiteX16" fmla="*/ 2150173 w 2832111"/>
                <a:gd name="connsiteY16" fmla="*/ 1320700 h 1734850"/>
                <a:gd name="connsiteX17" fmla="*/ 2832112 w 2832111"/>
                <a:gd name="connsiteY17" fmla="*/ 916016 h 1734850"/>
                <a:gd name="connsiteX18" fmla="*/ 2185699 w 2832111"/>
                <a:gd name="connsiteY18" fmla="*/ 580067 h 173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2111" h="1734850">
                  <a:moveTo>
                    <a:pt x="2185699" y="580067"/>
                  </a:moveTo>
                  <a:cubicBezTo>
                    <a:pt x="2181837" y="579294"/>
                    <a:pt x="1446610" y="199324"/>
                    <a:pt x="1082858" y="10111"/>
                  </a:cubicBezTo>
                  <a:cubicBezTo>
                    <a:pt x="1062006" y="-701"/>
                    <a:pt x="1046560" y="-6107"/>
                    <a:pt x="1024936" y="10883"/>
                  </a:cubicBezTo>
                  <a:cubicBezTo>
                    <a:pt x="690531" y="275781"/>
                    <a:pt x="355354" y="539135"/>
                    <a:pt x="19405" y="802488"/>
                  </a:cubicBezTo>
                  <a:cubicBezTo>
                    <a:pt x="-5309" y="821796"/>
                    <a:pt x="-9170" y="828746"/>
                    <a:pt x="24039" y="843420"/>
                  </a:cubicBezTo>
                  <a:cubicBezTo>
                    <a:pt x="197806" y="919105"/>
                    <a:pt x="370800" y="997107"/>
                    <a:pt x="543795" y="1074337"/>
                  </a:cubicBezTo>
                  <a:cubicBezTo>
                    <a:pt x="560013" y="1081287"/>
                    <a:pt x="568508" y="1088238"/>
                    <a:pt x="563874" y="1109090"/>
                  </a:cubicBezTo>
                  <a:cubicBezTo>
                    <a:pt x="556152" y="1143071"/>
                    <a:pt x="552290" y="1177052"/>
                    <a:pt x="548429" y="1211806"/>
                  </a:cubicBezTo>
                  <a:cubicBezTo>
                    <a:pt x="541478" y="1276679"/>
                    <a:pt x="533755" y="1341552"/>
                    <a:pt x="543022" y="1407197"/>
                  </a:cubicBezTo>
                  <a:cubicBezTo>
                    <a:pt x="583182" y="1367037"/>
                    <a:pt x="706749" y="1306026"/>
                    <a:pt x="724512" y="1298303"/>
                  </a:cubicBezTo>
                  <a:cubicBezTo>
                    <a:pt x="865843" y="1231885"/>
                    <a:pt x="1069729" y="1219529"/>
                    <a:pt x="1208743" y="1228796"/>
                  </a:cubicBezTo>
                  <a:cubicBezTo>
                    <a:pt x="1306824" y="1234975"/>
                    <a:pt x="1467462" y="1278996"/>
                    <a:pt x="1538514" y="1306026"/>
                  </a:cubicBezTo>
                  <a:cubicBezTo>
                    <a:pt x="1617288" y="1336146"/>
                    <a:pt x="1859017" y="1524586"/>
                    <a:pt x="1899949" y="1596410"/>
                  </a:cubicBezTo>
                  <a:cubicBezTo>
                    <a:pt x="1923890" y="1637342"/>
                    <a:pt x="1953237" y="1674412"/>
                    <a:pt x="1981040" y="1713027"/>
                  </a:cubicBezTo>
                  <a:cubicBezTo>
                    <a:pt x="1989535" y="1725383"/>
                    <a:pt x="1997258" y="1747008"/>
                    <a:pt x="2018110" y="1726156"/>
                  </a:cubicBezTo>
                  <a:cubicBezTo>
                    <a:pt x="2040507" y="1631935"/>
                    <a:pt x="2061359" y="1536171"/>
                    <a:pt x="2076805" y="1440406"/>
                  </a:cubicBezTo>
                  <a:cubicBezTo>
                    <a:pt x="2085300" y="1388662"/>
                    <a:pt x="2096112" y="1342324"/>
                    <a:pt x="2150173" y="1320700"/>
                  </a:cubicBezTo>
                  <a:cubicBezTo>
                    <a:pt x="2153262" y="1319155"/>
                    <a:pt x="2737891" y="970077"/>
                    <a:pt x="2832112" y="916016"/>
                  </a:cubicBezTo>
                  <a:cubicBezTo>
                    <a:pt x="2621274" y="807122"/>
                    <a:pt x="2194194" y="593196"/>
                    <a:pt x="2185699" y="580067"/>
                  </a:cubicBezTo>
                  <a:close/>
                </a:path>
              </a:pathLst>
            </a:custGeom>
            <a:solidFill>
              <a:srgbClr val="170B00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854">
              <a:extLst>
                <a:ext uri="{FF2B5EF4-FFF2-40B4-BE49-F238E27FC236}">
                  <a16:creationId xmlns:a16="http://schemas.microsoft.com/office/drawing/2014/main" id="{4BF26E1E-EBE2-9272-3A53-52CE86352147}"/>
                </a:ext>
              </a:extLst>
            </p:cNvPr>
            <p:cNvSpPr/>
            <p:nvPr/>
          </p:nvSpPr>
          <p:spPr>
            <a:xfrm>
              <a:off x="6710397" y="580627"/>
              <a:ext cx="221345" cy="1790897"/>
            </a:xfrm>
            <a:custGeom>
              <a:avLst/>
              <a:gdLst>
                <a:gd name="connsiteX0" fmla="*/ 18886 w 221345"/>
                <a:gd name="connsiteY0" fmla="*/ 1774880 h 1790897"/>
                <a:gd name="connsiteX1" fmla="*/ 351 w 221345"/>
                <a:gd name="connsiteY1" fmla="*/ 1751711 h 1790897"/>
                <a:gd name="connsiteX2" fmla="*/ 104612 w 221345"/>
                <a:gd name="connsiteY2" fmla="*/ 314465 h 1790897"/>
                <a:gd name="connsiteX3" fmla="*/ 92255 w 221345"/>
                <a:gd name="connsiteY3" fmla="*/ 280484 h 1790897"/>
                <a:gd name="connsiteX4" fmla="*/ 71403 w 221345"/>
                <a:gd name="connsiteY4" fmla="*/ 133748 h 1790897"/>
                <a:gd name="connsiteX5" fmla="*/ 115424 w 221345"/>
                <a:gd name="connsiteY5" fmla="*/ 140 h 1790897"/>
                <a:gd name="connsiteX6" fmla="*/ 141682 w 221345"/>
                <a:gd name="connsiteY6" fmla="*/ 16359 h 1790897"/>
                <a:gd name="connsiteX7" fmla="*/ 192653 w 221345"/>
                <a:gd name="connsiteY7" fmla="*/ 97450 h 1790897"/>
                <a:gd name="connsiteX8" fmla="*/ 208099 w 221345"/>
                <a:gd name="connsiteY8" fmla="*/ 220245 h 1790897"/>
                <a:gd name="connsiteX9" fmla="*/ 172574 w 221345"/>
                <a:gd name="connsiteY9" fmla="*/ 535342 h 1790897"/>
                <a:gd name="connsiteX10" fmla="*/ 188020 w 221345"/>
                <a:gd name="connsiteY10" fmla="*/ 1744760 h 1790897"/>
                <a:gd name="connsiteX11" fmla="*/ 140909 w 221345"/>
                <a:gd name="connsiteY11" fmla="*/ 1788781 h 1790897"/>
                <a:gd name="connsiteX12" fmla="*/ 18886 w 221345"/>
                <a:gd name="connsiteY12" fmla="*/ 1774880 h 179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1345" h="1790897">
                  <a:moveTo>
                    <a:pt x="18886" y="1774880"/>
                  </a:moveTo>
                  <a:cubicBezTo>
                    <a:pt x="1896" y="1773335"/>
                    <a:pt x="-1193" y="1769473"/>
                    <a:pt x="351" y="1751711"/>
                  </a:cubicBezTo>
                  <a:cubicBezTo>
                    <a:pt x="6530" y="1688382"/>
                    <a:pt x="95344" y="453479"/>
                    <a:pt x="104612" y="314465"/>
                  </a:cubicBezTo>
                  <a:cubicBezTo>
                    <a:pt x="105384" y="299792"/>
                    <a:pt x="102295" y="289752"/>
                    <a:pt x="92255" y="280484"/>
                  </a:cubicBezTo>
                  <a:cubicBezTo>
                    <a:pt x="44372" y="237236"/>
                    <a:pt x="45145" y="187036"/>
                    <a:pt x="71403" y="133748"/>
                  </a:cubicBezTo>
                  <a:cubicBezTo>
                    <a:pt x="92255" y="91271"/>
                    <a:pt x="115424" y="49567"/>
                    <a:pt x="115424" y="140"/>
                  </a:cubicBezTo>
                  <a:cubicBezTo>
                    <a:pt x="128553" y="-1404"/>
                    <a:pt x="133186" y="10180"/>
                    <a:pt x="141682" y="16359"/>
                  </a:cubicBezTo>
                  <a:cubicBezTo>
                    <a:pt x="157900" y="44161"/>
                    <a:pt x="174118" y="71192"/>
                    <a:pt x="192653" y="97450"/>
                  </a:cubicBezTo>
                  <a:cubicBezTo>
                    <a:pt x="218911" y="134520"/>
                    <a:pt x="233585" y="177769"/>
                    <a:pt x="208099" y="220245"/>
                  </a:cubicBezTo>
                  <a:cubicBezTo>
                    <a:pt x="147088" y="320644"/>
                    <a:pt x="169484" y="429538"/>
                    <a:pt x="172574" y="535342"/>
                  </a:cubicBezTo>
                  <a:cubicBezTo>
                    <a:pt x="174118" y="583997"/>
                    <a:pt x="184158" y="1674481"/>
                    <a:pt x="188020" y="1744760"/>
                  </a:cubicBezTo>
                  <a:cubicBezTo>
                    <a:pt x="190337" y="1783375"/>
                    <a:pt x="177207" y="1796504"/>
                    <a:pt x="140909" y="1788781"/>
                  </a:cubicBezTo>
                  <a:cubicBezTo>
                    <a:pt x="133959" y="1787236"/>
                    <a:pt x="52868" y="1777196"/>
                    <a:pt x="18886" y="1774880"/>
                  </a:cubicBezTo>
                  <a:close/>
                </a:path>
              </a:pathLst>
            </a:custGeom>
            <a:solidFill>
              <a:srgbClr val="03C9CA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8" name="Freeform: Shape 855">
              <a:extLst>
                <a:ext uri="{FF2B5EF4-FFF2-40B4-BE49-F238E27FC236}">
                  <a16:creationId xmlns:a16="http://schemas.microsoft.com/office/drawing/2014/main" id="{DBECFFC0-075D-FB6D-6E3B-0236EBE2147B}"/>
                </a:ext>
              </a:extLst>
            </p:cNvPr>
            <p:cNvSpPr/>
            <p:nvPr/>
          </p:nvSpPr>
          <p:spPr>
            <a:xfrm>
              <a:off x="6698391" y="5413178"/>
              <a:ext cx="1056359" cy="986665"/>
            </a:xfrm>
            <a:custGeom>
              <a:avLst/>
              <a:gdLst>
                <a:gd name="connsiteX0" fmla="*/ 839487 w 1056359"/>
                <a:gd name="connsiteY0" fmla="*/ 109519 h 986665"/>
                <a:gd name="connsiteX1" fmla="*/ 905905 w 1056359"/>
                <a:gd name="connsiteY1" fmla="*/ 145817 h 986665"/>
                <a:gd name="connsiteX2" fmla="*/ 923668 w 1056359"/>
                <a:gd name="connsiteY2" fmla="*/ 181343 h 986665"/>
                <a:gd name="connsiteX3" fmla="*/ 875785 w 1056359"/>
                <a:gd name="connsiteY3" fmla="*/ 225364 h 986665"/>
                <a:gd name="connsiteX4" fmla="*/ 841032 w 1056359"/>
                <a:gd name="connsiteY4" fmla="*/ 225364 h 986665"/>
                <a:gd name="connsiteX5" fmla="*/ 961510 w 1056359"/>
                <a:gd name="connsiteY5" fmla="*/ 347387 h 986665"/>
                <a:gd name="connsiteX6" fmla="*/ 1016343 w 1056359"/>
                <a:gd name="connsiteY6" fmla="*/ 412260 h 986665"/>
                <a:gd name="connsiteX7" fmla="*/ 1030244 w 1056359"/>
                <a:gd name="connsiteY7" fmla="*/ 633909 h 986665"/>
                <a:gd name="connsiteX8" fmla="*/ 747584 w 1056359"/>
                <a:gd name="connsiteY8" fmla="*/ 943600 h 986665"/>
                <a:gd name="connsiteX9" fmla="*/ 471101 w 1056359"/>
                <a:gd name="connsiteY9" fmla="*/ 956729 h 986665"/>
                <a:gd name="connsiteX10" fmla="*/ 417813 w 1056359"/>
                <a:gd name="connsiteY10" fmla="*/ 850152 h 986665"/>
                <a:gd name="connsiteX11" fmla="*/ 434803 w 1056359"/>
                <a:gd name="connsiteY11" fmla="*/ 795319 h 986665"/>
                <a:gd name="connsiteX12" fmla="*/ 251769 w 1056359"/>
                <a:gd name="connsiteY12" fmla="*/ 795319 h 986665"/>
                <a:gd name="connsiteX13" fmla="*/ 224739 w 1056359"/>
                <a:gd name="connsiteY13" fmla="*/ 793002 h 986665"/>
                <a:gd name="connsiteX14" fmla="*/ 85725 w 1056359"/>
                <a:gd name="connsiteY14" fmla="*/ 558224 h 986665"/>
                <a:gd name="connsiteX15" fmla="*/ 127429 w 1056359"/>
                <a:gd name="connsiteY15" fmla="*/ 315723 h 986665"/>
                <a:gd name="connsiteX16" fmla="*/ 28575 w 1056359"/>
                <a:gd name="connsiteY16" fmla="*/ 162036 h 986665"/>
                <a:gd name="connsiteX17" fmla="*/ 0 w 1056359"/>
                <a:gd name="connsiteY17" fmla="*/ 152768 h 986665"/>
                <a:gd name="connsiteX18" fmla="*/ 87269 w 1056359"/>
                <a:gd name="connsiteY18" fmla="*/ 116470 h 986665"/>
                <a:gd name="connsiteX19" fmla="*/ 206203 w 1056359"/>
                <a:gd name="connsiteY19" fmla="*/ 86350 h 986665"/>
                <a:gd name="connsiteX20" fmla="*/ 399278 w 1056359"/>
                <a:gd name="connsiteY20" fmla="*/ 130371 h 986665"/>
                <a:gd name="connsiteX21" fmla="*/ 481913 w 1056359"/>
                <a:gd name="connsiteY21" fmla="*/ 15299 h 986665"/>
                <a:gd name="connsiteX22" fmla="*/ 556054 w 1056359"/>
                <a:gd name="connsiteY22" fmla="*/ 36923 h 986665"/>
                <a:gd name="connsiteX23" fmla="*/ 569183 w 1056359"/>
                <a:gd name="connsiteY23" fmla="*/ 53914 h 986665"/>
                <a:gd name="connsiteX24" fmla="*/ 573817 w 1056359"/>
                <a:gd name="connsiteY24" fmla="*/ 60092 h 986665"/>
                <a:gd name="connsiteX25" fmla="*/ 657997 w 1056359"/>
                <a:gd name="connsiteY25" fmla="*/ 107202 h 986665"/>
                <a:gd name="connsiteX26" fmla="*/ 839487 w 1056359"/>
                <a:gd name="connsiteY26" fmla="*/ 109519 h 986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56359" h="986665">
                  <a:moveTo>
                    <a:pt x="839487" y="109519"/>
                  </a:moveTo>
                  <a:cubicBezTo>
                    <a:pt x="858795" y="127282"/>
                    <a:pt x="888142" y="126510"/>
                    <a:pt x="905905" y="145817"/>
                  </a:cubicBezTo>
                  <a:cubicBezTo>
                    <a:pt x="915172" y="155857"/>
                    <a:pt x="938341" y="163580"/>
                    <a:pt x="923668" y="181343"/>
                  </a:cubicBezTo>
                  <a:cubicBezTo>
                    <a:pt x="910538" y="197561"/>
                    <a:pt x="911311" y="232315"/>
                    <a:pt x="875785" y="225364"/>
                  </a:cubicBezTo>
                  <a:cubicBezTo>
                    <a:pt x="867290" y="223819"/>
                    <a:pt x="858022" y="225364"/>
                    <a:pt x="841032" y="225364"/>
                  </a:cubicBezTo>
                  <a:cubicBezTo>
                    <a:pt x="883508" y="268613"/>
                    <a:pt x="922123" y="308000"/>
                    <a:pt x="961510" y="347387"/>
                  </a:cubicBezTo>
                  <a:cubicBezTo>
                    <a:pt x="981590" y="367467"/>
                    <a:pt x="1000125" y="388319"/>
                    <a:pt x="1016343" y="412260"/>
                  </a:cubicBezTo>
                  <a:cubicBezTo>
                    <a:pt x="1064998" y="484083"/>
                    <a:pt x="1068859" y="557452"/>
                    <a:pt x="1030244" y="633909"/>
                  </a:cubicBezTo>
                  <a:cubicBezTo>
                    <a:pt x="964599" y="763655"/>
                    <a:pt x="865745" y="863282"/>
                    <a:pt x="747584" y="943600"/>
                  </a:cubicBezTo>
                  <a:cubicBezTo>
                    <a:pt x="659542" y="1003840"/>
                    <a:pt x="564549" y="993799"/>
                    <a:pt x="471101" y="956729"/>
                  </a:cubicBezTo>
                  <a:cubicBezTo>
                    <a:pt x="423991" y="938194"/>
                    <a:pt x="407001" y="901124"/>
                    <a:pt x="417813" y="850152"/>
                  </a:cubicBezTo>
                  <a:cubicBezTo>
                    <a:pt x="421674" y="832390"/>
                    <a:pt x="428625" y="816171"/>
                    <a:pt x="434803" y="795319"/>
                  </a:cubicBezTo>
                  <a:cubicBezTo>
                    <a:pt x="373019" y="793002"/>
                    <a:pt x="312008" y="804587"/>
                    <a:pt x="251769" y="795319"/>
                  </a:cubicBezTo>
                  <a:cubicBezTo>
                    <a:pt x="243274" y="793775"/>
                    <a:pt x="234006" y="794547"/>
                    <a:pt x="224739" y="793002"/>
                  </a:cubicBezTo>
                  <a:cubicBezTo>
                    <a:pt x="88042" y="767516"/>
                    <a:pt x="56378" y="712684"/>
                    <a:pt x="85725" y="558224"/>
                  </a:cubicBezTo>
                  <a:cubicBezTo>
                    <a:pt x="101171" y="477905"/>
                    <a:pt x="115072" y="396814"/>
                    <a:pt x="127429" y="315723"/>
                  </a:cubicBezTo>
                  <a:cubicBezTo>
                    <a:pt x="139786" y="235404"/>
                    <a:pt x="107349" y="185205"/>
                    <a:pt x="28575" y="162036"/>
                  </a:cubicBezTo>
                  <a:cubicBezTo>
                    <a:pt x="20080" y="159718"/>
                    <a:pt x="12357" y="156629"/>
                    <a:pt x="0" y="152768"/>
                  </a:cubicBezTo>
                  <a:cubicBezTo>
                    <a:pt x="28575" y="131916"/>
                    <a:pt x="58695" y="124965"/>
                    <a:pt x="87269" y="116470"/>
                  </a:cubicBezTo>
                  <a:cubicBezTo>
                    <a:pt x="126657" y="104885"/>
                    <a:pt x="166816" y="95618"/>
                    <a:pt x="206203" y="86350"/>
                  </a:cubicBezTo>
                  <a:cubicBezTo>
                    <a:pt x="283433" y="68587"/>
                    <a:pt x="293473" y="70904"/>
                    <a:pt x="399278" y="130371"/>
                  </a:cubicBezTo>
                  <a:cubicBezTo>
                    <a:pt x="409318" y="79400"/>
                    <a:pt x="438665" y="42330"/>
                    <a:pt x="481913" y="15299"/>
                  </a:cubicBezTo>
                  <a:cubicBezTo>
                    <a:pt x="520528" y="-9414"/>
                    <a:pt x="534430" y="-5553"/>
                    <a:pt x="556054" y="36923"/>
                  </a:cubicBezTo>
                  <a:cubicBezTo>
                    <a:pt x="559143" y="43102"/>
                    <a:pt x="559916" y="52369"/>
                    <a:pt x="569183" y="53914"/>
                  </a:cubicBezTo>
                  <a:cubicBezTo>
                    <a:pt x="570728" y="55458"/>
                    <a:pt x="573045" y="57775"/>
                    <a:pt x="573817" y="60092"/>
                  </a:cubicBezTo>
                  <a:cubicBezTo>
                    <a:pt x="581540" y="123421"/>
                    <a:pt x="606253" y="118015"/>
                    <a:pt x="657997" y="107202"/>
                  </a:cubicBezTo>
                  <a:cubicBezTo>
                    <a:pt x="719009" y="93301"/>
                    <a:pt x="779248" y="82489"/>
                    <a:pt x="839487" y="109519"/>
                  </a:cubicBezTo>
                  <a:close/>
                </a:path>
              </a:pathLst>
            </a:custGeom>
            <a:solidFill>
              <a:srgbClr val="FDC594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856">
              <a:extLst>
                <a:ext uri="{FF2B5EF4-FFF2-40B4-BE49-F238E27FC236}">
                  <a16:creationId xmlns:a16="http://schemas.microsoft.com/office/drawing/2014/main" id="{143A1E8B-674E-0D96-F951-06FFDFB57B4D}"/>
                </a:ext>
              </a:extLst>
            </p:cNvPr>
            <p:cNvSpPr/>
            <p:nvPr/>
          </p:nvSpPr>
          <p:spPr>
            <a:xfrm>
              <a:off x="7250584" y="5690286"/>
              <a:ext cx="349284" cy="505854"/>
            </a:xfrm>
            <a:custGeom>
              <a:avLst/>
              <a:gdLst>
                <a:gd name="connsiteX0" fmla="*/ 254086 w 349284"/>
                <a:gd name="connsiteY0" fmla="*/ 0 h 505854"/>
                <a:gd name="connsiteX1" fmla="*/ 289611 w 349284"/>
                <a:gd name="connsiteY1" fmla="*/ 339811 h 505854"/>
                <a:gd name="connsiteX2" fmla="*/ 0 w 349284"/>
                <a:gd name="connsiteY2" fmla="*/ 505855 h 505854"/>
                <a:gd name="connsiteX3" fmla="*/ 106577 w 349284"/>
                <a:gd name="connsiteY3" fmla="*/ 428625 h 505854"/>
                <a:gd name="connsiteX4" fmla="*/ 227055 w 349284"/>
                <a:gd name="connsiteY4" fmla="*/ 339811 h 505854"/>
                <a:gd name="connsiteX5" fmla="*/ 283433 w 349284"/>
                <a:gd name="connsiteY5" fmla="*/ 175312 h 505854"/>
                <a:gd name="connsiteX6" fmla="*/ 254086 w 349284"/>
                <a:gd name="connsiteY6" fmla="*/ 0 h 50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9284" h="505854">
                  <a:moveTo>
                    <a:pt x="254086" y="0"/>
                  </a:moveTo>
                  <a:cubicBezTo>
                    <a:pt x="348306" y="88814"/>
                    <a:pt x="393872" y="250225"/>
                    <a:pt x="289611" y="339811"/>
                  </a:cubicBezTo>
                  <a:cubicBezTo>
                    <a:pt x="203114" y="414724"/>
                    <a:pt x="107349" y="468785"/>
                    <a:pt x="0" y="505855"/>
                  </a:cubicBezTo>
                  <a:cubicBezTo>
                    <a:pt x="35526" y="480369"/>
                    <a:pt x="71051" y="454883"/>
                    <a:pt x="106577" y="428625"/>
                  </a:cubicBezTo>
                  <a:cubicBezTo>
                    <a:pt x="146736" y="399278"/>
                    <a:pt x="184579" y="366069"/>
                    <a:pt x="227055" y="339811"/>
                  </a:cubicBezTo>
                  <a:cubicBezTo>
                    <a:pt x="292701" y="299651"/>
                    <a:pt x="288839" y="237095"/>
                    <a:pt x="283433" y="175312"/>
                  </a:cubicBezTo>
                  <a:cubicBezTo>
                    <a:pt x="278027" y="119706"/>
                    <a:pt x="264898" y="64873"/>
                    <a:pt x="254086" y="0"/>
                  </a:cubicBezTo>
                  <a:close/>
                </a:path>
              </a:pathLst>
            </a:custGeom>
            <a:solidFill>
              <a:srgbClr val="DF9D6B"/>
            </a:solidFill>
            <a:ln w="771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30" name="TextBox 3">
            <a:extLst>
              <a:ext uri="{FF2B5EF4-FFF2-40B4-BE49-F238E27FC236}">
                <a16:creationId xmlns:a16="http://schemas.microsoft.com/office/drawing/2014/main" id="{C2FE73C1-5CBE-9163-6B70-E997C18ED701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84037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BDF90AAB-21D5-4E1D-B078-BDA1549C8737}"/>
              </a:ext>
            </a:extLst>
          </p:cNvPr>
          <p:cNvGrpSpPr/>
          <p:nvPr/>
        </p:nvGrpSpPr>
        <p:grpSpPr>
          <a:xfrm>
            <a:off x="361662" y="1508918"/>
            <a:ext cx="11468677" cy="4627756"/>
            <a:chOff x="314671" y="1138215"/>
            <a:chExt cx="11468677" cy="462775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E764F99-1A3F-4810-908C-40117B30597A}"/>
                </a:ext>
              </a:extLst>
            </p:cNvPr>
            <p:cNvGrpSpPr/>
            <p:nvPr/>
          </p:nvGrpSpPr>
          <p:grpSpPr>
            <a:xfrm>
              <a:off x="9095896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B76AD70-5041-4ABB-AAAC-5C7CA1A4E48A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E729CA2-C57F-411E-B2FC-8721D3B9B999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کسب و کار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01BDC2F9-D4E2-46E5-870A-F0398872339F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435FE72-7751-4BCC-B2C2-28415A5D487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" name="Isosceles Triangle 26">
                    <a:extLst>
                      <a:ext uri="{FF2B5EF4-FFF2-40B4-BE49-F238E27FC236}">
                        <a16:creationId xmlns:a16="http://schemas.microsoft.com/office/drawing/2014/main" id="{BFD0A3AA-8C30-45AE-B8BD-A1B0D128660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D7C1C589-084F-4BC7-8840-FD7F7A5292E5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FFC0170-FE22-4125-8AC7-3B4B80CC8E94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روند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9E97B9A4-1957-417F-8775-770B5F71E9E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FC6DFEB5-F2D5-47B4-A0A2-3F31121B2109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Isosceles Triangle 32">
                    <a:extLst>
                      <a:ext uri="{FF2B5EF4-FFF2-40B4-BE49-F238E27FC236}">
                        <a16:creationId xmlns:a16="http://schemas.microsoft.com/office/drawing/2014/main" id="{590DFCB7-5133-4807-BE78-CDB8193B577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8B7F08E-50CD-4B14-BC4A-70C0EE9E374B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33FDF95-9F26-42CE-8C6E-DBC4E7F2259C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مردم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0695576-6F6B-4960-ACE0-835F8D6B5DC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74871E91-7971-4C69-9B6E-0E404E52B94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4C4244E3-7C6A-4BD1-8694-BCA6C162EFF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FE2942A-8F17-4413-9712-6DB654E1F221}"/>
                </a:ext>
              </a:extLst>
            </p:cNvPr>
            <p:cNvGrpSpPr/>
            <p:nvPr/>
          </p:nvGrpSpPr>
          <p:grpSpPr>
            <a:xfrm flipH="1">
              <a:off x="314671" y="1203007"/>
              <a:ext cx="2687452" cy="4498172"/>
              <a:chOff x="9095896" y="1290893"/>
              <a:chExt cx="2687452" cy="4498172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5839065-9C7B-44F8-BD65-9FF7F728B865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0942"/>
                <a:chOff x="7692225" y="439953"/>
                <a:chExt cx="2687452" cy="630942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6D1762D-F397-4C4C-9C00-BF15002127F7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موفقیت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384652F4-D842-4372-A235-051F56AC0A64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F50D76B7-8067-4774-B040-47CF498CB33C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Isosceles Triangle 54">
                    <a:extLst>
                      <a:ext uri="{FF2B5EF4-FFF2-40B4-BE49-F238E27FC236}">
                        <a16:creationId xmlns:a16="http://schemas.microsoft.com/office/drawing/2014/main" id="{6BBD8FFF-3B9D-4FCC-AFF1-DAD253D19D8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AB95B26-33D3-4F62-A7B2-4EEB4BE43FF3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0942"/>
                <a:chOff x="7692225" y="439953"/>
                <a:chExt cx="2687452" cy="630942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E924E45C-B104-4164-9C78-10D45BF6176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رشد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EA4BD7EA-B446-49B6-8023-2975621A2B8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8343003B-1110-4E20-B9D2-92B7C80BDDD3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rgbClr val="E54747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" name="Isosceles Triangle 50">
                    <a:extLst>
                      <a:ext uri="{FF2B5EF4-FFF2-40B4-BE49-F238E27FC236}">
                        <a16:creationId xmlns:a16="http://schemas.microsoft.com/office/drawing/2014/main" id="{76330531-918B-4C4E-AA18-61517BFC62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71769407-05F2-4F62-8A76-B9909699D1A1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0942"/>
                <a:chOff x="7692225" y="439953"/>
                <a:chExt cx="2687452" cy="630942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789F4C9-04A7-4977-BB03-F16A0DE9F1A8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09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>
                    <a:spcBef>
                      <a:spcPts val="600"/>
                    </a:spcBef>
                  </a:pP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هدف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en-US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12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12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177FE061-36BC-43D8-BA9F-8A06C5C5B51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46" name="Oval 45">
                    <a:extLst>
                      <a:ext uri="{FF2B5EF4-FFF2-40B4-BE49-F238E27FC236}">
                        <a16:creationId xmlns:a16="http://schemas.microsoft.com/office/drawing/2014/main" id="{3D9BCE16-E431-4F6E-91E9-C0DF885F5D6D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7" name="Isosceles Triangle 46">
                    <a:extLst>
                      <a:ext uri="{FF2B5EF4-FFF2-40B4-BE49-F238E27FC236}">
                        <a16:creationId xmlns:a16="http://schemas.microsoft.com/office/drawing/2014/main" id="{1D3419C1-FE46-4DB5-BA4C-C85BBE18B3D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2F8C833-FCAB-4E17-BCD4-6E710B1ACB2A}"/>
                </a:ext>
              </a:extLst>
            </p:cNvPr>
            <p:cNvGrpSpPr/>
            <p:nvPr/>
          </p:nvGrpSpPr>
          <p:grpSpPr>
            <a:xfrm>
              <a:off x="3913445" y="1138215"/>
              <a:ext cx="4271128" cy="4627756"/>
              <a:chOff x="3960436" y="1115122"/>
              <a:chExt cx="4271128" cy="4627756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DCA2EC8-D663-463F-B983-8A925C3EFDB4}"/>
                  </a:ext>
                </a:extLst>
              </p:cNvPr>
              <p:cNvGrpSpPr/>
              <p:nvPr/>
            </p:nvGrpSpPr>
            <p:grpSpPr>
              <a:xfrm>
                <a:off x="3960436" y="1115122"/>
                <a:ext cx="4271128" cy="4627756"/>
                <a:chOff x="3425072" y="535850"/>
                <a:chExt cx="5341857" cy="5787888"/>
              </a:xfrm>
            </p:grpSpPr>
            <p:sp>
              <p:nvSpPr>
                <p:cNvPr id="5" name="Freeform 23">
                  <a:extLst>
                    <a:ext uri="{FF2B5EF4-FFF2-40B4-BE49-F238E27FC236}">
                      <a16:creationId xmlns:a16="http://schemas.microsoft.com/office/drawing/2014/main" id="{B35592F2-5972-4BCF-93A6-F698B9EDD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0365" y="535850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1EC01F5C-E5DD-46FE-ACF1-AF7B1976A2DC}"/>
                    </a:ext>
                  </a:extLst>
                </p:cNvPr>
                <p:cNvSpPr/>
                <p:nvPr/>
              </p:nvSpPr>
              <p:spPr>
                <a:xfrm>
                  <a:off x="5791938" y="2256077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Trapezoid 6">
                  <a:extLst>
                    <a:ext uri="{FF2B5EF4-FFF2-40B4-BE49-F238E27FC236}">
                      <a16:creationId xmlns:a16="http://schemas.microsoft.com/office/drawing/2014/main" id="{E02DE7C4-FF03-4FD5-A7C6-D05823E4C294}"/>
                    </a:ext>
                  </a:extLst>
                </p:cNvPr>
                <p:cNvSpPr/>
                <p:nvPr/>
              </p:nvSpPr>
              <p:spPr>
                <a:xfrm rot="10800000">
                  <a:off x="5227251" y="1784057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Freeform 29">
                  <a:extLst>
                    <a:ext uri="{FF2B5EF4-FFF2-40B4-BE49-F238E27FC236}">
                      <a16:creationId xmlns:a16="http://schemas.microsoft.com/office/drawing/2014/main" id="{9E13483F-53C8-4918-A6FA-3CB0333929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000000">
                  <a:off x="3268770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75241E1-82A7-4F10-986B-C7F3359BD32D}"/>
                    </a:ext>
                  </a:extLst>
                </p:cNvPr>
                <p:cNvSpPr/>
                <p:nvPr/>
              </p:nvSpPr>
              <p:spPr>
                <a:xfrm rot="18000000">
                  <a:off x="5095223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Trapezoid 9">
                  <a:extLst>
                    <a:ext uri="{FF2B5EF4-FFF2-40B4-BE49-F238E27FC236}">
                      <a16:creationId xmlns:a16="http://schemas.microsoft.com/office/drawing/2014/main" id="{14C78ECB-E934-4E51-B290-30F703C2B5D5}"/>
                    </a:ext>
                  </a:extLst>
                </p:cNvPr>
                <p:cNvSpPr/>
                <p:nvPr/>
              </p:nvSpPr>
              <p:spPr>
                <a:xfrm rot="7200000">
                  <a:off x="4007115" y="2490174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Freeform 34">
                  <a:extLst>
                    <a:ext uri="{FF2B5EF4-FFF2-40B4-BE49-F238E27FC236}">
                      <a16:creationId xmlns:a16="http://schemas.microsoft.com/office/drawing/2014/main" id="{E1F10A75-6585-40DA-9933-C32634573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4400000">
                  <a:off x="3268770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6669061-360D-4D0B-9173-B7EB915B2868}"/>
                    </a:ext>
                  </a:extLst>
                </p:cNvPr>
                <p:cNvSpPr/>
                <p:nvPr/>
              </p:nvSpPr>
              <p:spPr>
                <a:xfrm rot="14400000">
                  <a:off x="5095223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Trapezoid 12">
                  <a:extLst>
                    <a:ext uri="{FF2B5EF4-FFF2-40B4-BE49-F238E27FC236}">
                      <a16:creationId xmlns:a16="http://schemas.microsoft.com/office/drawing/2014/main" id="{629C1013-D678-4082-A7C8-04E5EEF15B28}"/>
                    </a:ext>
                  </a:extLst>
                </p:cNvPr>
                <p:cNvSpPr/>
                <p:nvPr/>
              </p:nvSpPr>
              <p:spPr>
                <a:xfrm rot="3600000">
                  <a:off x="4008563" y="3899901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Freeform 39">
                  <a:extLst>
                    <a:ext uri="{FF2B5EF4-FFF2-40B4-BE49-F238E27FC236}">
                      <a16:creationId xmlns:a16="http://schemas.microsoft.com/office/drawing/2014/main" id="{B88F0A9B-0120-45C5-B5A3-6F96E8E88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4710365" y="3865074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0F8A1A3A-B59D-435F-BEFE-FE89B78E6E1D}"/>
                    </a:ext>
                  </a:extLst>
                </p:cNvPr>
                <p:cNvSpPr/>
                <p:nvPr/>
              </p:nvSpPr>
              <p:spPr>
                <a:xfrm rot="10800000">
                  <a:off x="5791938" y="3865074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rapezoid 15">
                  <a:extLst>
                    <a:ext uri="{FF2B5EF4-FFF2-40B4-BE49-F238E27FC236}">
                      <a16:creationId xmlns:a16="http://schemas.microsoft.com/office/drawing/2014/main" id="{FE6BACE2-FFF9-4C30-A1F0-DC07A8CEB8F7}"/>
                    </a:ext>
                  </a:extLst>
                </p:cNvPr>
                <p:cNvSpPr/>
                <p:nvPr/>
              </p:nvSpPr>
              <p:spPr>
                <a:xfrm>
                  <a:off x="5230147" y="4603511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 44">
                  <a:extLst>
                    <a:ext uri="{FF2B5EF4-FFF2-40B4-BE49-F238E27FC236}">
                      <a16:creationId xmlns:a16="http://schemas.microsoft.com/office/drawing/2014/main" id="{BC6B153A-C1AD-4A5B-851C-39FC5BAD8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200000">
                  <a:off x="6151962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F3F82CC-1038-4846-8DA3-5E91107712B3}"/>
                    </a:ext>
                  </a:extLst>
                </p:cNvPr>
                <p:cNvSpPr/>
                <p:nvPr/>
              </p:nvSpPr>
              <p:spPr>
                <a:xfrm rot="7200000">
                  <a:off x="6488654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rapezoid 18">
                  <a:extLst>
                    <a:ext uri="{FF2B5EF4-FFF2-40B4-BE49-F238E27FC236}">
                      <a16:creationId xmlns:a16="http://schemas.microsoft.com/office/drawing/2014/main" id="{FAA6CEFD-52DB-4F1E-B20A-6F506F3C7007}"/>
                    </a:ext>
                  </a:extLst>
                </p:cNvPr>
                <p:cNvSpPr/>
                <p:nvPr/>
              </p:nvSpPr>
              <p:spPr>
                <a:xfrm rot="18000000">
                  <a:off x="6450283" y="3897393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 49">
                  <a:extLst>
                    <a:ext uri="{FF2B5EF4-FFF2-40B4-BE49-F238E27FC236}">
                      <a16:creationId xmlns:a16="http://schemas.microsoft.com/office/drawing/2014/main" id="{4BEF6580-905B-452D-8DC7-DA16DA9E8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600000">
                  <a:off x="6151962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3BF69A6-9510-4B4A-BA82-01672A1CA483}"/>
                    </a:ext>
                  </a:extLst>
                </p:cNvPr>
                <p:cNvSpPr/>
                <p:nvPr/>
              </p:nvSpPr>
              <p:spPr>
                <a:xfrm rot="3600000">
                  <a:off x="6488654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Trapezoid 21">
                  <a:extLst>
                    <a:ext uri="{FF2B5EF4-FFF2-40B4-BE49-F238E27FC236}">
                      <a16:creationId xmlns:a16="http://schemas.microsoft.com/office/drawing/2014/main" id="{8C0A9BE1-1AB0-46B9-B573-69037FAEF13A}"/>
                    </a:ext>
                  </a:extLst>
                </p:cNvPr>
                <p:cNvSpPr/>
                <p:nvPr/>
              </p:nvSpPr>
              <p:spPr>
                <a:xfrm rot="14400000">
                  <a:off x="6448835" y="2487666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832F8B89-1DAD-4016-98CE-BDFB0E30751D}"/>
                    </a:ext>
                  </a:extLst>
                </p:cNvPr>
                <p:cNvSpPr/>
                <p:nvPr/>
              </p:nvSpPr>
              <p:spPr>
                <a:xfrm>
                  <a:off x="5382721" y="2716514"/>
                  <a:ext cx="1426560" cy="14265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9" name="Shape 3675">
                <a:extLst>
                  <a:ext uri="{FF2B5EF4-FFF2-40B4-BE49-F238E27FC236}">
                    <a16:creationId xmlns:a16="http://schemas.microsoft.com/office/drawing/2014/main" id="{726237FC-0ED0-4691-9582-07E622149BB6}"/>
                  </a:ext>
                </a:extLst>
              </p:cNvPr>
              <p:cNvSpPr/>
              <p:nvPr/>
            </p:nvSpPr>
            <p:spPr>
              <a:xfrm>
                <a:off x="5891840" y="1440272"/>
                <a:ext cx="406003" cy="332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70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70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70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70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70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70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70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70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Shape 3790">
                <a:extLst>
                  <a:ext uri="{FF2B5EF4-FFF2-40B4-BE49-F238E27FC236}">
                    <a16:creationId xmlns:a16="http://schemas.microsoft.com/office/drawing/2014/main" id="{E6809BE1-7905-4F5A-AC71-6F76ECF75E73}"/>
                  </a:ext>
                </a:extLst>
              </p:cNvPr>
              <p:cNvSpPr/>
              <p:nvPr/>
            </p:nvSpPr>
            <p:spPr>
              <a:xfrm>
                <a:off x="5829558" y="3164300"/>
                <a:ext cx="526353" cy="52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4" y="9980"/>
                    </a:moveTo>
                    <a:cubicBezTo>
                      <a:pt x="19587" y="9895"/>
                      <a:pt x="19575" y="9811"/>
                      <a:pt x="19564" y="9726"/>
                    </a:cubicBezTo>
                    <a:cubicBezTo>
                      <a:pt x="19542" y="9539"/>
                      <a:pt x="19514" y="9355"/>
                      <a:pt x="19480" y="9172"/>
                    </a:cubicBezTo>
                    <a:cubicBezTo>
                      <a:pt x="19462" y="9079"/>
                      <a:pt x="19444" y="8986"/>
                      <a:pt x="19424" y="8893"/>
                    </a:cubicBezTo>
                    <a:cubicBezTo>
                      <a:pt x="19384" y="8712"/>
                      <a:pt x="19337" y="8533"/>
                      <a:pt x="19286" y="8356"/>
                    </a:cubicBezTo>
                    <a:cubicBezTo>
                      <a:pt x="19263" y="8276"/>
                      <a:pt x="19243" y="8195"/>
                      <a:pt x="19218" y="8116"/>
                    </a:cubicBezTo>
                    <a:cubicBezTo>
                      <a:pt x="19143" y="7879"/>
                      <a:pt x="19057" y="7646"/>
                      <a:pt x="18962" y="7418"/>
                    </a:cubicBezTo>
                    <a:cubicBezTo>
                      <a:pt x="18922" y="7321"/>
                      <a:pt x="18876" y="7229"/>
                      <a:pt x="18832" y="7134"/>
                    </a:cubicBezTo>
                    <a:cubicBezTo>
                      <a:pt x="18771" y="6999"/>
                      <a:pt x="18708" y="6865"/>
                      <a:pt x="18640" y="6734"/>
                    </a:cubicBezTo>
                    <a:cubicBezTo>
                      <a:pt x="18579" y="6618"/>
                      <a:pt x="18516" y="6505"/>
                      <a:pt x="18450" y="6391"/>
                    </a:cubicBezTo>
                    <a:cubicBezTo>
                      <a:pt x="18392" y="6291"/>
                      <a:pt x="18331" y="6192"/>
                      <a:pt x="18269" y="6094"/>
                    </a:cubicBezTo>
                    <a:cubicBezTo>
                      <a:pt x="18192" y="5971"/>
                      <a:pt x="18114" y="5850"/>
                      <a:pt x="18031" y="5732"/>
                    </a:cubicBezTo>
                    <a:cubicBezTo>
                      <a:pt x="17985" y="5667"/>
                      <a:pt x="17936" y="5605"/>
                      <a:pt x="17889" y="5541"/>
                    </a:cubicBezTo>
                    <a:cubicBezTo>
                      <a:pt x="17544" y="5080"/>
                      <a:pt x="17159" y="4651"/>
                      <a:pt x="16732" y="4265"/>
                    </a:cubicBezTo>
                    <a:cubicBezTo>
                      <a:pt x="16705" y="4241"/>
                      <a:pt x="16679" y="4216"/>
                      <a:pt x="16652" y="4192"/>
                    </a:cubicBezTo>
                    <a:cubicBezTo>
                      <a:pt x="16499" y="4058"/>
                      <a:pt x="16343" y="3927"/>
                      <a:pt x="16181" y="3803"/>
                    </a:cubicBezTo>
                    <a:cubicBezTo>
                      <a:pt x="16173" y="3796"/>
                      <a:pt x="16165" y="3790"/>
                      <a:pt x="16156" y="3784"/>
                    </a:cubicBezTo>
                    <a:cubicBezTo>
                      <a:pt x="15458" y="3252"/>
                      <a:pt x="14680" y="2821"/>
                      <a:pt x="13842" y="2513"/>
                    </a:cubicBezTo>
                    <a:cubicBezTo>
                      <a:pt x="13592" y="2912"/>
                      <a:pt x="13337" y="3420"/>
                      <a:pt x="13039" y="3590"/>
                    </a:cubicBezTo>
                    <a:cubicBezTo>
                      <a:pt x="12610" y="3835"/>
                      <a:pt x="12641" y="4817"/>
                      <a:pt x="13469" y="4725"/>
                    </a:cubicBezTo>
                    <a:cubicBezTo>
                      <a:pt x="13469" y="4725"/>
                      <a:pt x="13223" y="4970"/>
                      <a:pt x="13469" y="5860"/>
                    </a:cubicBezTo>
                    <a:cubicBezTo>
                      <a:pt x="13714" y="6750"/>
                      <a:pt x="14126" y="6944"/>
                      <a:pt x="15341" y="6443"/>
                    </a:cubicBezTo>
                    <a:cubicBezTo>
                      <a:pt x="15862" y="6228"/>
                      <a:pt x="16258" y="6341"/>
                      <a:pt x="16200" y="6873"/>
                    </a:cubicBezTo>
                    <a:cubicBezTo>
                      <a:pt x="16077" y="8008"/>
                      <a:pt x="15202" y="7960"/>
                      <a:pt x="15862" y="9788"/>
                    </a:cubicBezTo>
                    <a:cubicBezTo>
                      <a:pt x="16261" y="10892"/>
                      <a:pt x="17243" y="11322"/>
                      <a:pt x="17611" y="12181"/>
                    </a:cubicBezTo>
                    <a:cubicBezTo>
                      <a:pt x="17814" y="12653"/>
                      <a:pt x="18591" y="13088"/>
                      <a:pt x="19250" y="13384"/>
                    </a:cubicBezTo>
                    <a:cubicBezTo>
                      <a:pt x="19320" y="13153"/>
                      <a:pt x="19380" y="12917"/>
                      <a:pt x="19432" y="12677"/>
                    </a:cubicBezTo>
                    <a:cubicBezTo>
                      <a:pt x="19451" y="12587"/>
                      <a:pt x="19467" y="12494"/>
                      <a:pt x="19483" y="12402"/>
                    </a:cubicBezTo>
                    <a:cubicBezTo>
                      <a:pt x="19517" y="12224"/>
                      <a:pt x="19544" y="12045"/>
                      <a:pt x="19566" y="11862"/>
                    </a:cubicBezTo>
                    <a:cubicBezTo>
                      <a:pt x="19576" y="11776"/>
                      <a:pt x="19587" y="11691"/>
                      <a:pt x="19595" y="11604"/>
                    </a:cubicBezTo>
                    <a:cubicBezTo>
                      <a:pt x="19619" y="11340"/>
                      <a:pt x="19636" y="11072"/>
                      <a:pt x="19636" y="10800"/>
                    </a:cubicBezTo>
                    <a:cubicBezTo>
                      <a:pt x="19636" y="10523"/>
                      <a:pt x="19619" y="10251"/>
                      <a:pt x="19594" y="9980"/>
                    </a:cubicBezTo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2" y="982"/>
                      <a:pt x="20618" y="5378"/>
                      <a:pt x="20618" y="10800"/>
                    </a:cubicBezTo>
                    <a:cubicBezTo>
                      <a:pt x="20618" y="16223"/>
                      <a:pt x="16222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8407" y="9726"/>
                    </a:moveTo>
                    <a:cubicBezTo>
                      <a:pt x="8468" y="9020"/>
                      <a:pt x="9603" y="8284"/>
                      <a:pt x="10370" y="7947"/>
                    </a:cubicBezTo>
                    <a:cubicBezTo>
                      <a:pt x="11137" y="7609"/>
                      <a:pt x="11843" y="7486"/>
                      <a:pt x="11751" y="6903"/>
                    </a:cubicBezTo>
                    <a:cubicBezTo>
                      <a:pt x="11659" y="6320"/>
                      <a:pt x="11444" y="5891"/>
                      <a:pt x="10248" y="5891"/>
                    </a:cubicBezTo>
                    <a:cubicBezTo>
                      <a:pt x="9051" y="5891"/>
                      <a:pt x="9573" y="7486"/>
                      <a:pt x="8591" y="6535"/>
                    </a:cubicBezTo>
                    <a:cubicBezTo>
                      <a:pt x="7609" y="5584"/>
                      <a:pt x="8805" y="5830"/>
                      <a:pt x="9296" y="5615"/>
                    </a:cubicBezTo>
                    <a:cubicBezTo>
                      <a:pt x="9787" y="5400"/>
                      <a:pt x="10278" y="4510"/>
                      <a:pt x="9419" y="4449"/>
                    </a:cubicBezTo>
                    <a:cubicBezTo>
                      <a:pt x="8560" y="4388"/>
                      <a:pt x="8744" y="4817"/>
                      <a:pt x="8069" y="4572"/>
                    </a:cubicBezTo>
                    <a:cubicBezTo>
                      <a:pt x="7394" y="4326"/>
                      <a:pt x="7087" y="5431"/>
                      <a:pt x="6657" y="5277"/>
                    </a:cubicBezTo>
                    <a:cubicBezTo>
                      <a:pt x="6373" y="5176"/>
                      <a:pt x="5613" y="4605"/>
                      <a:pt x="5109" y="4044"/>
                    </a:cubicBezTo>
                    <a:cubicBezTo>
                      <a:pt x="4094" y="4900"/>
                      <a:pt x="3276" y="5983"/>
                      <a:pt x="2729" y="7212"/>
                    </a:cubicBezTo>
                    <a:cubicBezTo>
                      <a:pt x="2875" y="8862"/>
                      <a:pt x="3773" y="9726"/>
                      <a:pt x="3773" y="9726"/>
                    </a:cubicBezTo>
                    <a:cubicBezTo>
                      <a:pt x="3773" y="9726"/>
                      <a:pt x="4234" y="10800"/>
                      <a:pt x="6995" y="12119"/>
                    </a:cubicBezTo>
                    <a:cubicBezTo>
                      <a:pt x="6995" y="12119"/>
                      <a:pt x="7517" y="12150"/>
                      <a:pt x="6903" y="11536"/>
                    </a:cubicBezTo>
                    <a:cubicBezTo>
                      <a:pt x="6289" y="10923"/>
                      <a:pt x="5614" y="10156"/>
                      <a:pt x="6382" y="9757"/>
                    </a:cubicBezTo>
                    <a:cubicBezTo>
                      <a:pt x="7148" y="9358"/>
                      <a:pt x="7364" y="9389"/>
                      <a:pt x="7548" y="10125"/>
                    </a:cubicBezTo>
                    <a:cubicBezTo>
                      <a:pt x="7732" y="10861"/>
                      <a:pt x="8345" y="10432"/>
                      <a:pt x="8407" y="9726"/>
                    </a:cubicBezTo>
                    <a:moveTo>
                      <a:pt x="16245" y="12871"/>
                    </a:moveTo>
                    <a:cubicBezTo>
                      <a:pt x="15893" y="13086"/>
                      <a:pt x="15908" y="13561"/>
                      <a:pt x="16200" y="13822"/>
                    </a:cubicBezTo>
                    <a:cubicBezTo>
                      <a:pt x="16491" y="14083"/>
                      <a:pt x="17074" y="14420"/>
                      <a:pt x="17258" y="13822"/>
                    </a:cubicBezTo>
                    <a:cubicBezTo>
                      <a:pt x="17442" y="13224"/>
                      <a:pt x="16598" y="12656"/>
                      <a:pt x="16245" y="12871"/>
                    </a:cubicBezTo>
                    <a:moveTo>
                      <a:pt x="12027" y="12948"/>
                    </a:moveTo>
                    <a:cubicBezTo>
                      <a:pt x="10984" y="12058"/>
                      <a:pt x="11107" y="11659"/>
                      <a:pt x="9787" y="11659"/>
                    </a:cubicBezTo>
                    <a:cubicBezTo>
                      <a:pt x="8468" y="11659"/>
                      <a:pt x="7639" y="11966"/>
                      <a:pt x="7977" y="13807"/>
                    </a:cubicBezTo>
                    <a:cubicBezTo>
                      <a:pt x="8314" y="15648"/>
                      <a:pt x="9296" y="14819"/>
                      <a:pt x="9205" y="16231"/>
                    </a:cubicBezTo>
                    <a:cubicBezTo>
                      <a:pt x="9112" y="17642"/>
                      <a:pt x="9450" y="17949"/>
                      <a:pt x="9664" y="18286"/>
                    </a:cubicBezTo>
                    <a:cubicBezTo>
                      <a:pt x="9880" y="18624"/>
                      <a:pt x="10523" y="19606"/>
                      <a:pt x="10769" y="18225"/>
                    </a:cubicBezTo>
                    <a:cubicBezTo>
                      <a:pt x="11014" y="16844"/>
                      <a:pt x="11475" y="16077"/>
                      <a:pt x="11996" y="15402"/>
                    </a:cubicBezTo>
                    <a:cubicBezTo>
                      <a:pt x="12518" y="14727"/>
                      <a:pt x="13070" y="13837"/>
                      <a:pt x="12027" y="12948"/>
                    </a:cubicBezTo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E879C718-2459-4468-B6F7-0ABC2093CA84}"/>
              </a:ext>
            </a:extLst>
          </p:cNvPr>
          <p:cNvSpPr txBox="1"/>
          <p:nvPr/>
        </p:nvSpPr>
        <p:spPr>
          <a:xfrm>
            <a:off x="0" y="271849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پاورپوینت با کیفیت بالا</a:t>
            </a:r>
            <a:endParaRPr lang="en-US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67" name="Google Shape;2897;p48">
            <a:extLst>
              <a:ext uri="{FF2B5EF4-FFF2-40B4-BE49-F238E27FC236}">
                <a16:creationId xmlns:a16="http://schemas.microsoft.com/office/drawing/2014/main" id="{1CC12604-D59D-F2B2-5885-AE03D63635BD}"/>
              </a:ext>
            </a:extLst>
          </p:cNvPr>
          <p:cNvGrpSpPr/>
          <p:nvPr/>
        </p:nvGrpSpPr>
        <p:grpSpPr>
          <a:xfrm>
            <a:off x="4306364" y="2835554"/>
            <a:ext cx="338429" cy="340699"/>
            <a:chOff x="1089325" y="1644025"/>
            <a:chExt cx="339175" cy="341450"/>
          </a:xfrm>
        </p:grpSpPr>
        <p:sp>
          <p:nvSpPr>
            <p:cNvPr id="68" name="Google Shape;2898;p48">
              <a:extLst>
                <a:ext uri="{FF2B5EF4-FFF2-40B4-BE49-F238E27FC236}">
                  <a16:creationId xmlns:a16="http://schemas.microsoft.com/office/drawing/2014/main" id="{DAE51BAC-CD81-55D6-A6E4-DB95B1883666}"/>
                </a:ext>
              </a:extLst>
            </p:cNvPr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" name="Google Shape;2899;p48">
              <a:extLst>
                <a:ext uri="{FF2B5EF4-FFF2-40B4-BE49-F238E27FC236}">
                  <a16:creationId xmlns:a16="http://schemas.microsoft.com/office/drawing/2014/main" id="{6786C882-D093-4EEB-18AE-4E247DAC6F14}"/>
                </a:ext>
              </a:extLst>
            </p:cNvPr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oogle Shape;3071;p48">
            <a:extLst>
              <a:ext uri="{FF2B5EF4-FFF2-40B4-BE49-F238E27FC236}">
                <a16:creationId xmlns:a16="http://schemas.microsoft.com/office/drawing/2014/main" id="{847BCD7C-6F6B-8CF1-740D-ADBFF8B5076B}"/>
              </a:ext>
            </a:extLst>
          </p:cNvPr>
          <p:cNvGrpSpPr/>
          <p:nvPr/>
        </p:nvGrpSpPr>
        <p:grpSpPr>
          <a:xfrm>
            <a:off x="4272277" y="4549767"/>
            <a:ext cx="351275" cy="340649"/>
            <a:chOff x="6936375" y="3131700"/>
            <a:chExt cx="352050" cy="341400"/>
          </a:xfrm>
          <a:solidFill>
            <a:schemeClr val="bg1"/>
          </a:solidFill>
        </p:grpSpPr>
        <p:sp>
          <p:nvSpPr>
            <p:cNvPr id="71" name="Google Shape;3072;p48">
              <a:extLst>
                <a:ext uri="{FF2B5EF4-FFF2-40B4-BE49-F238E27FC236}">
                  <a16:creationId xmlns:a16="http://schemas.microsoft.com/office/drawing/2014/main" id="{DF77700E-3C9D-19EE-622F-A3B072590883}"/>
                </a:ext>
              </a:extLst>
            </p:cNvPr>
            <p:cNvSpPr/>
            <p:nvPr/>
          </p:nvSpPr>
          <p:spPr>
            <a:xfrm>
              <a:off x="6936375" y="3245150"/>
              <a:ext cx="236125" cy="227950"/>
            </a:xfrm>
            <a:custGeom>
              <a:avLst/>
              <a:gdLst/>
              <a:ahLst/>
              <a:cxnLst/>
              <a:rect l="l" t="t" r="r" b="b"/>
              <a:pathLst>
                <a:path w="9445" h="9118" extrusionOk="0">
                  <a:moveTo>
                    <a:pt x="5118" y="808"/>
                  </a:moveTo>
                  <a:cubicBezTo>
                    <a:pt x="5896" y="808"/>
                    <a:pt x="6772" y="1180"/>
                    <a:pt x="7473" y="1883"/>
                  </a:cubicBezTo>
                  <a:cubicBezTo>
                    <a:pt x="8057" y="2467"/>
                    <a:pt x="8429" y="3186"/>
                    <a:pt x="8523" y="3906"/>
                  </a:cubicBezTo>
                  <a:cubicBezTo>
                    <a:pt x="8610" y="4588"/>
                    <a:pt x="8432" y="5190"/>
                    <a:pt x="8026" y="5596"/>
                  </a:cubicBezTo>
                  <a:lnTo>
                    <a:pt x="8016" y="5605"/>
                  </a:lnTo>
                  <a:cubicBezTo>
                    <a:pt x="7674" y="5943"/>
                    <a:pt x="7456" y="6376"/>
                    <a:pt x="7382" y="6862"/>
                  </a:cubicBezTo>
                  <a:cubicBezTo>
                    <a:pt x="7328" y="7232"/>
                    <a:pt x="7157" y="7565"/>
                    <a:pt x="6890" y="7828"/>
                  </a:cubicBezTo>
                  <a:cubicBezTo>
                    <a:pt x="6562" y="8151"/>
                    <a:pt x="6128" y="8312"/>
                    <a:pt x="5695" y="8312"/>
                  </a:cubicBezTo>
                  <a:cubicBezTo>
                    <a:pt x="5264" y="8312"/>
                    <a:pt x="4833" y="8152"/>
                    <a:pt x="4505" y="7831"/>
                  </a:cubicBezTo>
                  <a:cubicBezTo>
                    <a:pt x="4350" y="7680"/>
                    <a:pt x="4227" y="7504"/>
                    <a:pt x="4139" y="7308"/>
                  </a:cubicBezTo>
                  <a:cubicBezTo>
                    <a:pt x="3722" y="6375"/>
                    <a:pt x="2979" y="5633"/>
                    <a:pt x="2048" y="5216"/>
                  </a:cubicBezTo>
                  <a:cubicBezTo>
                    <a:pt x="1853" y="5129"/>
                    <a:pt x="1677" y="5006"/>
                    <a:pt x="1524" y="4850"/>
                  </a:cubicBezTo>
                  <a:cubicBezTo>
                    <a:pt x="882" y="4193"/>
                    <a:pt x="884" y="3121"/>
                    <a:pt x="1529" y="2465"/>
                  </a:cubicBezTo>
                  <a:cubicBezTo>
                    <a:pt x="1791" y="2197"/>
                    <a:pt x="2127" y="2028"/>
                    <a:pt x="2495" y="1973"/>
                  </a:cubicBezTo>
                  <a:cubicBezTo>
                    <a:pt x="2979" y="1901"/>
                    <a:pt x="3414" y="1683"/>
                    <a:pt x="3748" y="1341"/>
                  </a:cubicBezTo>
                  <a:lnTo>
                    <a:pt x="3759" y="1328"/>
                  </a:lnTo>
                  <a:cubicBezTo>
                    <a:pt x="4113" y="978"/>
                    <a:pt x="4591" y="808"/>
                    <a:pt x="5118" y="808"/>
                  </a:cubicBezTo>
                  <a:close/>
                  <a:moveTo>
                    <a:pt x="5110" y="0"/>
                  </a:moveTo>
                  <a:cubicBezTo>
                    <a:pt x="4353" y="0"/>
                    <a:pt x="3682" y="261"/>
                    <a:pt x="3188" y="757"/>
                  </a:cubicBezTo>
                  <a:lnTo>
                    <a:pt x="3172" y="774"/>
                  </a:lnTo>
                  <a:cubicBezTo>
                    <a:pt x="2960" y="987"/>
                    <a:pt x="2685" y="1126"/>
                    <a:pt x="2376" y="1172"/>
                  </a:cubicBezTo>
                  <a:cubicBezTo>
                    <a:pt x="1831" y="1252"/>
                    <a:pt x="1340" y="1504"/>
                    <a:pt x="953" y="1897"/>
                  </a:cubicBezTo>
                  <a:cubicBezTo>
                    <a:pt x="2" y="2864"/>
                    <a:pt x="1" y="4442"/>
                    <a:pt x="946" y="5414"/>
                  </a:cubicBezTo>
                  <a:cubicBezTo>
                    <a:pt x="1171" y="5643"/>
                    <a:pt x="1429" y="5824"/>
                    <a:pt x="1719" y="5954"/>
                  </a:cubicBezTo>
                  <a:cubicBezTo>
                    <a:pt x="2470" y="6289"/>
                    <a:pt x="3066" y="6887"/>
                    <a:pt x="3401" y="7637"/>
                  </a:cubicBezTo>
                  <a:cubicBezTo>
                    <a:pt x="3532" y="7926"/>
                    <a:pt x="3713" y="8186"/>
                    <a:pt x="3943" y="8409"/>
                  </a:cubicBezTo>
                  <a:cubicBezTo>
                    <a:pt x="4428" y="8883"/>
                    <a:pt x="5063" y="9118"/>
                    <a:pt x="5697" y="9118"/>
                  </a:cubicBezTo>
                  <a:cubicBezTo>
                    <a:pt x="6336" y="9118"/>
                    <a:pt x="6974" y="8881"/>
                    <a:pt x="7459" y="8401"/>
                  </a:cubicBezTo>
                  <a:cubicBezTo>
                    <a:pt x="7853" y="8017"/>
                    <a:pt x="8104" y="7524"/>
                    <a:pt x="8183" y="6979"/>
                  </a:cubicBezTo>
                  <a:cubicBezTo>
                    <a:pt x="8228" y="6671"/>
                    <a:pt x="8367" y="6395"/>
                    <a:pt x="8583" y="6182"/>
                  </a:cubicBezTo>
                  <a:lnTo>
                    <a:pt x="8599" y="6166"/>
                  </a:lnTo>
                  <a:cubicBezTo>
                    <a:pt x="9188" y="5577"/>
                    <a:pt x="9445" y="4738"/>
                    <a:pt x="9325" y="3802"/>
                  </a:cubicBezTo>
                  <a:cubicBezTo>
                    <a:pt x="9209" y="2903"/>
                    <a:pt x="8756" y="2018"/>
                    <a:pt x="8046" y="1310"/>
                  </a:cubicBezTo>
                  <a:cubicBezTo>
                    <a:pt x="7334" y="601"/>
                    <a:pt x="6451" y="146"/>
                    <a:pt x="5554" y="29"/>
                  </a:cubicBezTo>
                  <a:cubicBezTo>
                    <a:pt x="5403" y="10"/>
                    <a:pt x="5255" y="0"/>
                    <a:pt x="5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2" name="Google Shape;3073;p48">
              <a:extLst>
                <a:ext uri="{FF2B5EF4-FFF2-40B4-BE49-F238E27FC236}">
                  <a16:creationId xmlns:a16="http://schemas.microsoft.com/office/drawing/2014/main" id="{94B48517-30F2-23CC-356F-2DC869618203}"/>
                </a:ext>
              </a:extLst>
            </p:cNvPr>
            <p:cNvSpPr/>
            <p:nvPr/>
          </p:nvSpPr>
          <p:spPr>
            <a:xfrm>
              <a:off x="7103125" y="313170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6" y="809"/>
                  </a:moveTo>
                  <a:cubicBezTo>
                    <a:pt x="2728" y="809"/>
                    <a:pt x="2946" y="891"/>
                    <a:pt x="3100" y="1045"/>
                  </a:cubicBezTo>
                  <a:cubicBezTo>
                    <a:pt x="3286" y="1228"/>
                    <a:pt x="3365" y="1500"/>
                    <a:pt x="3331" y="1812"/>
                  </a:cubicBezTo>
                  <a:cubicBezTo>
                    <a:pt x="3289" y="2158"/>
                    <a:pt x="3114" y="2502"/>
                    <a:pt x="2834" y="2782"/>
                  </a:cubicBezTo>
                  <a:cubicBezTo>
                    <a:pt x="2555" y="3063"/>
                    <a:pt x="2211" y="3237"/>
                    <a:pt x="1863" y="3279"/>
                  </a:cubicBezTo>
                  <a:cubicBezTo>
                    <a:pt x="1817" y="3284"/>
                    <a:pt x="1771" y="3287"/>
                    <a:pt x="1726" y="3287"/>
                  </a:cubicBezTo>
                  <a:cubicBezTo>
                    <a:pt x="1472" y="3287"/>
                    <a:pt x="1252" y="3205"/>
                    <a:pt x="1097" y="3048"/>
                  </a:cubicBezTo>
                  <a:cubicBezTo>
                    <a:pt x="912" y="2866"/>
                    <a:pt x="832" y="2594"/>
                    <a:pt x="867" y="2282"/>
                  </a:cubicBezTo>
                  <a:cubicBezTo>
                    <a:pt x="909" y="1938"/>
                    <a:pt x="1083" y="1592"/>
                    <a:pt x="1363" y="1312"/>
                  </a:cubicBezTo>
                  <a:cubicBezTo>
                    <a:pt x="1642" y="1031"/>
                    <a:pt x="1987" y="857"/>
                    <a:pt x="2334" y="815"/>
                  </a:cubicBezTo>
                  <a:cubicBezTo>
                    <a:pt x="2382" y="810"/>
                    <a:pt x="2429" y="809"/>
                    <a:pt x="2476" y="809"/>
                  </a:cubicBezTo>
                  <a:close/>
                  <a:moveTo>
                    <a:pt x="2481" y="0"/>
                  </a:moveTo>
                  <a:cubicBezTo>
                    <a:pt x="2403" y="0"/>
                    <a:pt x="2323" y="5"/>
                    <a:pt x="2242" y="14"/>
                  </a:cubicBezTo>
                  <a:cubicBezTo>
                    <a:pt x="1716" y="77"/>
                    <a:pt x="1201" y="334"/>
                    <a:pt x="793" y="742"/>
                  </a:cubicBezTo>
                  <a:cubicBezTo>
                    <a:pt x="384" y="1148"/>
                    <a:pt x="125" y="1665"/>
                    <a:pt x="64" y="2190"/>
                  </a:cubicBezTo>
                  <a:cubicBezTo>
                    <a:pt x="1" y="2751"/>
                    <a:pt x="164" y="3259"/>
                    <a:pt x="527" y="3622"/>
                  </a:cubicBezTo>
                  <a:cubicBezTo>
                    <a:pt x="835" y="3933"/>
                    <a:pt x="1253" y="4097"/>
                    <a:pt x="1720" y="4097"/>
                  </a:cubicBezTo>
                  <a:cubicBezTo>
                    <a:pt x="1798" y="4097"/>
                    <a:pt x="1878" y="4092"/>
                    <a:pt x="1957" y="4083"/>
                  </a:cubicBezTo>
                  <a:cubicBezTo>
                    <a:pt x="2483" y="4020"/>
                    <a:pt x="2997" y="3763"/>
                    <a:pt x="3406" y="3355"/>
                  </a:cubicBezTo>
                  <a:cubicBezTo>
                    <a:pt x="3815" y="2947"/>
                    <a:pt x="4074" y="2432"/>
                    <a:pt x="4134" y="1907"/>
                  </a:cubicBezTo>
                  <a:cubicBezTo>
                    <a:pt x="4198" y="1346"/>
                    <a:pt x="4035" y="837"/>
                    <a:pt x="3673" y="475"/>
                  </a:cubicBezTo>
                  <a:cubicBezTo>
                    <a:pt x="3363" y="165"/>
                    <a:pt x="2946" y="0"/>
                    <a:pt x="2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3" name="Google Shape;3074;p48">
              <a:extLst>
                <a:ext uri="{FF2B5EF4-FFF2-40B4-BE49-F238E27FC236}">
                  <a16:creationId xmlns:a16="http://schemas.microsoft.com/office/drawing/2014/main" id="{AE210AE4-7F18-989F-3574-3058DB54D50C}"/>
                </a:ext>
              </a:extLst>
            </p:cNvPr>
            <p:cNvSpPr/>
            <p:nvPr/>
          </p:nvSpPr>
          <p:spPr>
            <a:xfrm>
              <a:off x="6967425" y="313685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7" y="808"/>
                  </a:moveTo>
                  <a:cubicBezTo>
                    <a:pt x="2728" y="808"/>
                    <a:pt x="2946" y="891"/>
                    <a:pt x="3101" y="1047"/>
                  </a:cubicBezTo>
                  <a:cubicBezTo>
                    <a:pt x="3287" y="1229"/>
                    <a:pt x="3366" y="1501"/>
                    <a:pt x="3332" y="1813"/>
                  </a:cubicBezTo>
                  <a:cubicBezTo>
                    <a:pt x="3292" y="2157"/>
                    <a:pt x="3116" y="2503"/>
                    <a:pt x="2835" y="2783"/>
                  </a:cubicBezTo>
                  <a:cubicBezTo>
                    <a:pt x="2556" y="3062"/>
                    <a:pt x="2212" y="3238"/>
                    <a:pt x="1866" y="3279"/>
                  </a:cubicBezTo>
                  <a:cubicBezTo>
                    <a:pt x="1819" y="3284"/>
                    <a:pt x="1772" y="3287"/>
                    <a:pt x="1726" y="3287"/>
                  </a:cubicBezTo>
                  <a:cubicBezTo>
                    <a:pt x="1473" y="3287"/>
                    <a:pt x="1254" y="3204"/>
                    <a:pt x="1098" y="3050"/>
                  </a:cubicBezTo>
                  <a:cubicBezTo>
                    <a:pt x="913" y="2866"/>
                    <a:pt x="834" y="2593"/>
                    <a:pt x="869" y="2282"/>
                  </a:cubicBezTo>
                  <a:cubicBezTo>
                    <a:pt x="910" y="1938"/>
                    <a:pt x="1084" y="1593"/>
                    <a:pt x="1365" y="1313"/>
                  </a:cubicBezTo>
                  <a:cubicBezTo>
                    <a:pt x="1644" y="1033"/>
                    <a:pt x="1988" y="857"/>
                    <a:pt x="2335" y="816"/>
                  </a:cubicBezTo>
                  <a:cubicBezTo>
                    <a:pt x="2383" y="810"/>
                    <a:pt x="2430" y="808"/>
                    <a:pt x="2477" y="808"/>
                  </a:cubicBezTo>
                  <a:close/>
                  <a:moveTo>
                    <a:pt x="2477" y="0"/>
                  </a:moveTo>
                  <a:cubicBezTo>
                    <a:pt x="2400" y="0"/>
                    <a:pt x="2321" y="5"/>
                    <a:pt x="2242" y="14"/>
                  </a:cubicBezTo>
                  <a:cubicBezTo>
                    <a:pt x="1715" y="76"/>
                    <a:pt x="1201" y="333"/>
                    <a:pt x="793" y="743"/>
                  </a:cubicBezTo>
                  <a:cubicBezTo>
                    <a:pt x="383" y="1149"/>
                    <a:pt x="125" y="1665"/>
                    <a:pt x="64" y="2191"/>
                  </a:cubicBezTo>
                  <a:cubicBezTo>
                    <a:pt x="0" y="2752"/>
                    <a:pt x="164" y="3260"/>
                    <a:pt x="527" y="3621"/>
                  </a:cubicBezTo>
                  <a:cubicBezTo>
                    <a:pt x="835" y="3933"/>
                    <a:pt x="1253" y="4096"/>
                    <a:pt x="1720" y="4096"/>
                  </a:cubicBezTo>
                  <a:cubicBezTo>
                    <a:pt x="1798" y="4096"/>
                    <a:pt x="1877" y="4093"/>
                    <a:pt x="1957" y="4084"/>
                  </a:cubicBezTo>
                  <a:cubicBezTo>
                    <a:pt x="2483" y="4022"/>
                    <a:pt x="2997" y="3765"/>
                    <a:pt x="3405" y="3355"/>
                  </a:cubicBezTo>
                  <a:cubicBezTo>
                    <a:pt x="3815" y="2948"/>
                    <a:pt x="4073" y="2433"/>
                    <a:pt x="4134" y="1906"/>
                  </a:cubicBezTo>
                  <a:cubicBezTo>
                    <a:pt x="4198" y="1346"/>
                    <a:pt x="4035" y="838"/>
                    <a:pt x="3673" y="475"/>
                  </a:cubicBezTo>
                  <a:cubicBezTo>
                    <a:pt x="3362" y="165"/>
                    <a:pt x="2943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" name="Google Shape;3075;p48">
              <a:extLst>
                <a:ext uri="{FF2B5EF4-FFF2-40B4-BE49-F238E27FC236}">
                  <a16:creationId xmlns:a16="http://schemas.microsoft.com/office/drawing/2014/main" id="{DBA4EEA2-EDFB-7A7C-AD60-70352235A491}"/>
                </a:ext>
              </a:extLst>
            </p:cNvPr>
            <p:cNvSpPr/>
            <p:nvPr/>
          </p:nvSpPr>
          <p:spPr>
            <a:xfrm>
              <a:off x="7183450" y="3212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4" y="808"/>
                  </a:moveTo>
                  <a:cubicBezTo>
                    <a:pt x="2728" y="808"/>
                    <a:pt x="2946" y="891"/>
                    <a:pt x="3101" y="1046"/>
                  </a:cubicBezTo>
                  <a:cubicBezTo>
                    <a:pt x="3284" y="1229"/>
                    <a:pt x="3365" y="1501"/>
                    <a:pt x="3330" y="1813"/>
                  </a:cubicBezTo>
                  <a:cubicBezTo>
                    <a:pt x="3289" y="2157"/>
                    <a:pt x="3113" y="2503"/>
                    <a:pt x="2833" y="2783"/>
                  </a:cubicBezTo>
                  <a:cubicBezTo>
                    <a:pt x="2555" y="3063"/>
                    <a:pt x="2210" y="3238"/>
                    <a:pt x="1864" y="3280"/>
                  </a:cubicBezTo>
                  <a:cubicBezTo>
                    <a:pt x="1817" y="3285"/>
                    <a:pt x="1771" y="3288"/>
                    <a:pt x="1727" y="3288"/>
                  </a:cubicBezTo>
                  <a:cubicBezTo>
                    <a:pt x="1473" y="3288"/>
                    <a:pt x="1252" y="3206"/>
                    <a:pt x="1096" y="3049"/>
                  </a:cubicBezTo>
                  <a:cubicBezTo>
                    <a:pt x="912" y="2867"/>
                    <a:pt x="831" y="2595"/>
                    <a:pt x="867" y="2283"/>
                  </a:cubicBezTo>
                  <a:cubicBezTo>
                    <a:pt x="907" y="1937"/>
                    <a:pt x="1083" y="1593"/>
                    <a:pt x="1364" y="1313"/>
                  </a:cubicBezTo>
                  <a:cubicBezTo>
                    <a:pt x="1641" y="1032"/>
                    <a:pt x="1987" y="858"/>
                    <a:pt x="2333" y="816"/>
                  </a:cubicBezTo>
                  <a:cubicBezTo>
                    <a:pt x="2381" y="811"/>
                    <a:pt x="2428" y="808"/>
                    <a:pt x="2474" y="808"/>
                  </a:cubicBezTo>
                  <a:close/>
                  <a:moveTo>
                    <a:pt x="2476" y="0"/>
                  </a:moveTo>
                  <a:cubicBezTo>
                    <a:pt x="2399" y="0"/>
                    <a:pt x="2320" y="5"/>
                    <a:pt x="2241" y="14"/>
                  </a:cubicBezTo>
                  <a:cubicBezTo>
                    <a:pt x="1716" y="76"/>
                    <a:pt x="1202" y="333"/>
                    <a:pt x="792" y="743"/>
                  </a:cubicBezTo>
                  <a:cubicBezTo>
                    <a:pt x="384" y="1149"/>
                    <a:pt x="126" y="1665"/>
                    <a:pt x="65" y="2191"/>
                  </a:cubicBezTo>
                  <a:cubicBezTo>
                    <a:pt x="1" y="2752"/>
                    <a:pt x="164" y="3260"/>
                    <a:pt x="526" y="3623"/>
                  </a:cubicBezTo>
                  <a:cubicBezTo>
                    <a:pt x="836" y="3934"/>
                    <a:pt x="1252" y="4098"/>
                    <a:pt x="1719" y="4098"/>
                  </a:cubicBezTo>
                  <a:cubicBezTo>
                    <a:pt x="1797" y="4098"/>
                    <a:pt x="1878" y="4091"/>
                    <a:pt x="1957" y="4084"/>
                  </a:cubicBezTo>
                  <a:cubicBezTo>
                    <a:pt x="2482" y="4021"/>
                    <a:pt x="2996" y="3764"/>
                    <a:pt x="3406" y="3355"/>
                  </a:cubicBezTo>
                  <a:cubicBezTo>
                    <a:pt x="3814" y="2948"/>
                    <a:pt x="4074" y="2433"/>
                    <a:pt x="4133" y="1906"/>
                  </a:cubicBezTo>
                  <a:cubicBezTo>
                    <a:pt x="4199" y="1345"/>
                    <a:pt x="4035" y="838"/>
                    <a:pt x="3672" y="476"/>
                  </a:cubicBezTo>
                  <a:cubicBezTo>
                    <a:pt x="3361" y="165"/>
                    <a:pt x="2942" y="0"/>
                    <a:pt x="2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" name="Google Shape;3076;p48">
              <a:extLst>
                <a:ext uri="{FF2B5EF4-FFF2-40B4-BE49-F238E27FC236}">
                  <a16:creationId xmlns:a16="http://schemas.microsoft.com/office/drawing/2014/main" id="{BBD46952-A9A9-E27D-F068-3F7C79FE637C}"/>
                </a:ext>
              </a:extLst>
            </p:cNvPr>
            <p:cNvSpPr/>
            <p:nvPr/>
          </p:nvSpPr>
          <p:spPr>
            <a:xfrm>
              <a:off x="7176675" y="3346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6" y="809"/>
                  </a:moveTo>
                  <a:cubicBezTo>
                    <a:pt x="2727" y="809"/>
                    <a:pt x="2946" y="892"/>
                    <a:pt x="3101" y="1046"/>
                  </a:cubicBezTo>
                  <a:cubicBezTo>
                    <a:pt x="3286" y="1228"/>
                    <a:pt x="3365" y="1501"/>
                    <a:pt x="3330" y="1812"/>
                  </a:cubicBezTo>
                  <a:cubicBezTo>
                    <a:pt x="3289" y="2158"/>
                    <a:pt x="3113" y="2502"/>
                    <a:pt x="2834" y="2783"/>
                  </a:cubicBezTo>
                  <a:cubicBezTo>
                    <a:pt x="2555" y="3063"/>
                    <a:pt x="2211" y="3238"/>
                    <a:pt x="1864" y="3280"/>
                  </a:cubicBezTo>
                  <a:cubicBezTo>
                    <a:pt x="1817" y="3285"/>
                    <a:pt x="1771" y="3287"/>
                    <a:pt x="1727" y="3287"/>
                  </a:cubicBezTo>
                  <a:cubicBezTo>
                    <a:pt x="1473" y="3287"/>
                    <a:pt x="1252" y="3205"/>
                    <a:pt x="1097" y="3049"/>
                  </a:cubicBezTo>
                  <a:cubicBezTo>
                    <a:pt x="912" y="2867"/>
                    <a:pt x="833" y="2594"/>
                    <a:pt x="867" y="2283"/>
                  </a:cubicBezTo>
                  <a:cubicBezTo>
                    <a:pt x="907" y="1939"/>
                    <a:pt x="1083" y="1593"/>
                    <a:pt x="1364" y="1312"/>
                  </a:cubicBezTo>
                  <a:cubicBezTo>
                    <a:pt x="1643" y="1032"/>
                    <a:pt x="1987" y="858"/>
                    <a:pt x="2333" y="816"/>
                  </a:cubicBezTo>
                  <a:cubicBezTo>
                    <a:pt x="2383" y="811"/>
                    <a:pt x="2429" y="809"/>
                    <a:pt x="2476" y="809"/>
                  </a:cubicBezTo>
                  <a:close/>
                  <a:moveTo>
                    <a:pt x="2481" y="1"/>
                  </a:moveTo>
                  <a:cubicBezTo>
                    <a:pt x="2403" y="1"/>
                    <a:pt x="2323" y="6"/>
                    <a:pt x="2242" y="15"/>
                  </a:cubicBezTo>
                  <a:cubicBezTo>
                    <a:pt x="1716" y="77"/>
                    <a:pt x="1202" y="334"/>
                    <a:pt x="794" y="742"/>
                  </a:cubicBezTo>
                  <a:cubicBezTo>
                    <a:pt x="384" y="1149"/>
                    <a:pt x="126" y="1666"/>
                    <a:pt x="65" y="2191"/>
                  </a:cubicBezTo>
                  <a:cubicBezTo>
                    <a:pt x="1" y="2752"/>
                    <a:pt x="164" y="3259"/>
                    <a:pt x="526" y="3622"/>
                  </a:cubicBezTo>
                  <a:cubicBezTo>
                    <a:pt x="836" y="3934"/>
                    <a:pt x="1253" y="4097"/>
                    <a:pt x="1721" y="4097"/>
                  </a:cubicBezTo>
                  <a:cubicBezTo>
                    <a:pt x="1798" y="4097"/>
                    <a:pt x="1876" y="4093"/>
                    <a:pt x="1957" y="4083"/>
                  </a:cubicBezTo>
                  <a:cubicBezTo>
                    <a:pt x="2484" y="4021"/>
                    <a:pt x="2998" y="3764"/>
                    <a:pt x="3406" y="3356"/>
                  </a:cubicBezTo>
                  <a:cubicBezTo>
                    <a:pt x="3816" y="2948"/>
                    <a:pt x="4074" y="2432"/>
                    <a:pt x="4135" y="1907"/>
                  </a:cubicBezTo>
                  <a:cubicBezTo>
                    <a:pt x="4199" y="1347"/>
                    <a:pt x="4035" y="837"/>
                    <a:pt x="3672" y="476"/>
                  </a:cubicBezTo>
                  <a:cubicBezTo>
                    <a:pt x="3363" y="165"/>
                    <a:pt x="2945" y="1"/>
                    <a:pt x="24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2965;p48">
            <a:extLst>
              <a:ext uri="{FF2B5EF4-FFF2-40B4-BE49-F238E27FC236}">
                <a16:creationId xmlns:a16="http://schemas.microsoft.com/office/drawing/2014/main" id="{0DDA9950-7D13-A751-A6A1-06049E748C1C}"/>
              </a:ext>
            </a:extLst>
          </p:cNvPr>
          <p:cNvGrpSpPr/>
          <p:nvPr/>
        </p:nvGrpSpPr>
        <p:grpSpPr>
          <a:xfrm>
            <a:off x="5825720" y="5397954"/>
            <a:ext cx="495907" cy="505481"/>
            <a:chOff x="3424800" y="2142175"/>
            <a:chExt cx="352900" cy="341425"/>
          </a:xfrm>
          <a:solidFill>
            <a:schemeClr val="bg1"/>
          </a:solidFill>
        </p:grpSpPr>
        <p:sp>
          <p:nvSpPr>
            <p:cNvPr id="77" name="Google Shape;2966;p48">
              <a:extLst>
                <a:ext uri="{FF2B5EF4-FFF2-40B4-BE49-F238E27FC236}">
                  <a16:creationId xmlns:a16="http://schemas.microsoft.com/office/drawing/2014/main" id="{F9401DCE-8907-28CF-789B-45E3B6EC8AE8}"/>
                </a:ext>
              </a:extLst>
            </p:cNvPr>
            <p:cNvSpPr/>
            <p:nvPr/>
          </p:nvSpPr>
          <p:spPr>
            <a:xfrm>
              <a:off x="3424800" y="2142175"/>
              <a:ext cx="352900" cy="341425"/>
            </a:xfrm>
            <a:custGeom>
              <a:avLst/>
              <a:gdLst/>
              <a:ahLst/>
              <a:cxnLst/>
              <a:rect l="l" t="t" r="r" b="b"/>
              <a:pathLst>
                <a:path w="14116" h="13657" extrusionOk="0">
                  <a:moveTo>
                    <a:pt x="8787" y="807"/>
                  </a:moveTo>
                  <a:cubicBezTo>
                    <a:pt x="9200" y="807"/>
                    <a:pt x="9586" y="968"/>
                    <a:pt x="9878" y="1259"/>
                  </a:cubicBezTo>
                  <a:cubicBezTo>
                    <a:pt x="10171" y="1552"/>
                    <a:pt x="10329" y="1937"/>
                    <a:pt x="10329" y="2350"/>
                  </a:cubicBezTo>
                  <a:cubicBezTo>
                    <a:pt x="10329" y="2761"/>
                    <a:pt x="10171" y="3147"/>
                    <a:pt x="9882" y="3437"/>
                  </a:cubicBezTo>
                  <a:lnTo>
                    <a:pt x="9881" y="3438"/>
                  </a:lnTo>
                  <a:lnTo>
                    <a:pt x="9876" y="3443"/>
                  </a:lnTo>
                  <a:lnTo>
                    <a:pt x="9862" y="3455"/>
                  </a:lnTo>
                  <a:lnTo>
                    <a:pt x="9572" y="3739"/>
                  </a:lnTo>
                  <a:lnTo>
                    <a:pt x="10146" y="4323"/>
                  </a:lnTo>
                  <a:lnTo>
                    <a:pt x="10434" y="4024"/>
                  </a:lnTo>
                  <a:cubicBezTo>
                    <a:pt x="10437" y="4018"/>
                    <a:pt x="10443" y="4015"/>
                    <a:pt x="10446" y="4008"/>
                  </a:cubicBezTo>
                  <a:lnTo>
                    <a:pt x="10451" y="4005"/>
                  </a:lnTo>
                  <a:cubicBezTo>
                    <a:pt x="10752" y="3704"/>
                    <a:pt x="11146" y="3553"/>
                    <a:pt x="11541" y="3553"/>
                  </a:cubicBezTo>
                  <a:cubicBezTo>
                    <a:pt x="11936" y="3553"/>
                    <a:pt x="12331" y="3704"/>
                    <a:pt x="12632" y="4005"/>
                  </a:cubicBezTo>
                  <a:cubicBezTo>
                    <a:pt x="13233" y="4607"/>
                    <a:pt x="13233" y="5583"/>
                    <a:pt x="12632" y="6186"/>
                  </a:cubicBezTo>
                  <a:cubicBezTo>
                    <a:pt x="12331" y="6487"/>
                    <a:pt x="11936" y="6637"/>
                    <a:pt x="11541" y="6637"/>
                  </a:cubicBezTo>
                  <a:cubicBezTo>
                    <a:pt x="11146" y="6637"/>
                    <a:pt x="10752" y="6487"/>
                    <a:pt x="10451" y="6186"/>
                  </a:cubicBezTo>
                  <a:lnTo>
                    <a:pt x="9937" y="5672"/>
                  </a:lnTo>
                  <a:lnTo>
                    <a:pt x="5901" y="9708"/>
                  </a:lnTo>
                  <a:lnTo>
                    <a:pt x="6415" y="10222"/>
                  </a:lnTo>
                  <a:cubicBezTo>
                    <a:pt x="6706" y="10515"/>
                    <a:pt x="6867" y="10899"/>
                    <a:pt x="6867" y="11312"/>
                  </a:cubicBezTo>
                  <a:cubicBezTo>
                    <a:pt x="6867" y="11725"/>
                    <a:pt x="6706" y="12111"/>
                    <a:pt x="6415" y="12402"/>
                  </a:cubicBezTo>
                  <a:cubicBezTo>
                    <a:pt x="6122" y="12695"/>
                    <a:pt x="5738" y="12854"/>
                    <a:pt x="5325" y="12854"/>
                  </a:cubicBezTo>
                  <a:cubicBezTo>
                    <a:pt x="4912" y="12854"/>
                    <a:pt x="4526" y="12695"/>
                    <a:pt x="4234" y="12402"/>
                  </a:cubicBezTo>
                  <a:cubicBezTo>
                    <a:pt x="3942" y="12111"/>
                    <a:pt x="3783" y="11725"/>
                    <a:pt x="3783" y="11312"/>
                  </a:cubicBezTo>
                  <a:cubicBezTo>
                    <a:pt x="3783" y="10899"/>
                    <a:pt x="3942" y="10515"/>
                    <a:pt x="4234" y="10222"/>
                  </a:cubicBezTo>
                  <a:lnTo>
                    <a:pt x="3661" y="9658"/>
                  </a:lnTo>
                  <a:cubicBezTo>
                    <a:pt x="3361" y="9958"/>
                    <a:pt x="2966" y="10109"/>
                    <a:pt x="2571" y="10109"/>
                  </a:cubicBezTo>
                  <a:cubicBezTo>
                    <a:pt x="2176" y="10109"/>
                    <a:pt x="1781" y="9958"/>
                    <a:pt x="1481" y="9658"/>
                  </a:cubicBezTo>
                  <a:cubicBezTo>
                    <a:pt x="879" y="9055"/>
                    <a:pt x="879" y="8078"/>
                    <a:pt x="1481" y="7477"/>
                  </a:cubicBezTo>
                  <a:cubicBezTo>
                    <a:pt x="1781" y="7176"/>
                    <a:pt x="2176" y="7025"/>
                    <a:pt x="2571" y="7025"/>
                  </a:cubicBezTo>
                  <a:cubicBezTo>
                    <a:pt x="2966" y="7025"/>
                    <a:pt x="3361" y="7176"/>
                    <a:pt x="3661" y="7477"/>
                  </a:cubicBezTo>
                  <a:lnTo>
                    <a:pt x="4220" y="8035"/>
                  </a:lnTo>
                  <a:lnTo>
                    <a:pt x="8256" y="3999"/>
                  </a:lnTo>
                  <a:lnTo>
                    <a:pt x="7697" y="3440"/>
                  </a:lnTo>
                  <a:cubicBezTo>
                    <a:pt x="7406" y="3149"/>
                    <a:pt x="7245" y="2762"/>
                    <a:pt x="7245" y="2350"/>
                  </a:cubicBezTo>
                  <a:cubicBezTo>
                    <a:pt x="7245" y="1937"/>
                    <a:pt x="7406" y="1552"/>
                    <a:pt x="7697" y="1259"/>
                  </a:cubicBezTo>
                  <a:cubicBezTo>
                    <a:pt x="7990" y="968"/>
                    <a:pt x="8375" y="807"/>
                    <a:pt x="8787" y="807"/>
                  </a:cubicBezTo>
                  <a:close/>
                  <a:moveTo>
                    <a:pt x="8794" y="1"/>
                  </a:moveTo>
                  <a:cubicBezTo>
                    <a:pt x="8166" y="1"/>
                    <a:pt x="7579" y="244"/>
                    <a:pt x="7135" y="688"/>
                  </a:cubicBezTo>
                  <a:cubicBezTo>
                    <a:pt x="6691" y="1131"/>
                    <a:pt x="6448" y="1719"/>
                    <a:pt x="6448" y="2346"/>
                  </a:cubicBezTo>
                  <a:cubicBezTo>
                    <a:pt x="6448" y="2969"/>
                    <a:pt x="6686" y="3554"/>
                    <a:pt x="7125" y="3996"/>
                  </a:cubicBezTo>
                  <a:lnTo>
                    <a:pt x="4224" y="6896"/>
                  </a:lnTo>
                  <a:cubicBezTo>
                    <a:pt x="3768" y="6445"/>
                    <a:pt x="3172" y="6220"/>
                    <a:pt x="2575" y="6220"/>
                  </a:cubicBezTo>
                  <a:cubicBezTo>
                    <a:pt x="1974" y="6220"/>
                    <a:pt x="1373" y="6448"/>
                    <a:pt x="915" y="6906"/>
                  </a:cubicBezTo>
                  <a:cubicBezTo>
                    <a:pt x="1" y="7820"/>
                    <a:pt x="1" y="9307"/>
                    <a:pt x="915" y="10222"/>
                  </a:cubicBezTo>
                  <a:cubicBezTo>
                    <a:pt x="1374" y="10678"/>
                    <a:pt x="1976" y="10907"/>
                    <a:pt x="2576" y="10907"/>
                  </a:cubicBezTo>
                  <a:cubicBezTo>
                    <a:pt x="2725" y="10907"/>
                    <a:pt x="2874" y="10893"/>
                    <a:pt x="3021" y="10865"/>
                  </a:cubicBezTo>
                  <a:lnTo>
                    <a:pt x="3021" y="10865"/>
                  </a:lnTo>
                  <a:cubicBezTo>
                    <a:pt x="2991" y="11008"/>
                    <a:pt x="2977" y="11158"/>
                    <a:pt x="2977" y="11310"/>
                  </a:cubicBezTo>
                  <a:cubicBezTo>
                    <a:pt x="2977" y="11937"/>
                    <a:pt x="3222" y="12525"/>
                    <a:pt x="3666" y="12969"/>
                  </a:cubicBezTo>
                  <a:cubicBezTo>
                    <a:pt x="4110" y="13413"/>
                    <a:pt x="4697" y="13656"/>
                    <a:pt x="5325" y="13656"/>
                  </a:cubicBezTo>
                  <a:cubicBezTo>
                    <a:pt x="5949" y="13656"/>
                    <a:pt x="6540" y="13413"/>
                    <a:pt x="6982" y="12969"/>
                  </a:cubicBezTo>
                  <a:cubicBezTo>
                    <a:pt x="7426" y="12525"/>
                    <a:pt x="7671" y="11937"/>
                    <a:pt x="7671" y="11310"/>
                  </a:cubicBezTo>
                  <a:cubicBezTo>
                    <a:pt x="7671" y="10711"/>
                    <a:pt x="7446" y="10144"/>
                    <a:pt x="7037" y="9708"/>
                  </a:cubicBezTo>
                  <a:lnTo>
                    <a:pt x="9940" y="6804"/>
                  </a:lnTo>
                  <a:cubicBezTo>
                    <a:pt x="10390" y="7225"/>
                    <a:pt x="10966" y="7436"/>
                    <a:pt x="11543" y="7436"/>
                  </a:cubicBezTo>
                  <a:cubicBezTo>
                    <a:pt x="12144" y="7436"/>
                    <a:pt x="12744" y="7207"/>
                    <a:pt x="13202" y="6750"/>
                  </a:cubicBezTo>
                  <a:cubicBezTo>
                    <a:pt x="14116" y="5837"/>
                    <a:pt x="14116" y="4350"/>
                    <a:pt x="13202" y="3435"/>
                  </a:cubicBezTo>
                  <a:cubicBezTo>
                    <a:pt x="12743" y="2978"/>
                    <a:pt x="12142" y="2749"/>
                    <a:pt x="11543" y="2749"/>
                  </a:cubicBezTo>
                  <a:cubicBezTo>
                    <a:pt x="11393" y="2749"/>
                    <a:pt x="11244" y="2764"/>
                    <a:pt x="11097" y="2792"/>
                  </a:cubicBezTo>
                  <a:cubicBezTo>
                    <a:pt x="11125" y="2649"/>
                    <a:pt x="11139" y="2498"/>
                    <a:pt x="11139" y="2346"/>
                  </a:cubicBezTo>
                  <a:cubicBezTo>
                    <a:pt x="11139" y="1719"/>
                    <a:pt x="10896" y="1131"/>
                    <a:pt x="10452" y="688"/>
                  </a:cubicBezTo>
                  <a:cubicBezTo>
                    <a:pt x="10009" y="244"/>
                    <a:pt x="9420" y="1"/>
                    <a:pt x="8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" name="Google Shape;2967;p48">
              <a:extLst>
                <a:ext uri="{FF2B5EF4-FFF2-40B4-BE49-F238E27FC236}">
                  <a16:creationId xmlns:a16="http://schemas.microsoft.com/office/drawing/2014/main" id="{4DAD8ED6-6B80-1ECC-D1EE-B0C0F630362C}"/>
                </a:ext>
              </a:extLst>
            </p:cNvPr>
            <p:cNvSpPr/>
            <p:nvPr/>
          </p:nvSpPr>
          <p:spPr>
            <a:xfrm>
              <a:off x="3476450" y="234582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5"/>
                    <a:pt x="11" y="401"/>
                  </a:cubicBezTo>
                  <a:cubicBezTo>
                    <a:pt x="20" y="619"/>
                    <a:pt x="187" y="803"/>
                    <a:pt x="411" y="803"/>
                  </a:cubicBezTo>
                  <a:cubicBezTo>
                    <a:pt x="622" y="803"/>
                    <a:pt x="823" y="618"/>
                    <a:pt x="813" y="401"/>
                  </a:cubicBezTo>
                  <a:cubicBezTo>
                    <a:pt x="802" y="183"/>
                    <a:pt x="636" y="1"/>
                    <a:pt x="4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" name="Google Shape;2968;p48">
              <a:extLst>
                <a:ext uri="{FF2B5EF4-FFF2-40B4-BE49-F238E27FC236}">
                  <a16:creationId xmlns:a16="http://schemas.microsoft.com/office/drawing/2014/main" id="{D04633F2-833A-84C9-D8B5-7A865855A624}"/>
                </a:ext>
              </a:extLst>
            </p:cNvPr>
            <p:cNvSpPr/>
            <p:nvPr/>
          </p:nvSpPr>
          <p:spPr>
            <a:xfrm>
              <a:off x="3547125" y="241652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4"/>
                    <a:pt x="11" y="400"/>
                  </a:cubicBezTo>
                  <a:cubicBezTo>
                    <a:pt x="19" y="617"/>
                    <a:pt x="186" y="802"/>
                    <a:pt x="412" y="802"/>
                  </a:cubicBezTo>
                  <a:cubicBezTo>
                    <a:pt x="622" y="802"/>
                    <a:pt x="823" y="617"/>
                    <a:pt x="813" y="400"/>
                  </a:cubicBezTo>
                  <a:cubicBezTo>
                    <a:pt x="802" y="182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" name="Google Shape;2969;p48">
              <a:extLst>
                <a:ext uri="{FF2B5EF4-FFF2-40B4-BE49-F238E27FC236}">
                  <a16:creationId xmlns:a16="http://schemas.microsoft.com/office/drawing/2014/main" id="{4943BFEF-ACD0-75A0-2377-650F135545D7}"/>
                </a:ext>
              </a:extLst>
            </p:cNvPr>
            <p:cNvSpPr/>
            <p:nvPr/>
          </p:nvSpPr>
          <p:spPr>
            <a:xfrm>
              <a:off x="3634700" y="218825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6"/>
                    <a:pt x="10" y="402"/>
                  </a:cubicBezTo>
                  <a:cubicBezTo>
                    <a:pt x="21" y="619"/>
                    <a:pt x="187" y="802"/>
                    <a:pt x="412" y="802"/>
                  </a:cubicBezTo>
                  <a:cubicBezTo>
                    <a:pt x="622" y="802"/>
                    <a:pt x="823" y="619"/>
                    <a:pt x="812" y="402"/>
                  </a:cubicBezTo>
                  <a:cubicBezTo>
                    <a:pt x="803" y="184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" name="Google Shape;2970;p48">
              <a:extLst>
                <a:ext uri="{FF2B5EF4-FFF2-40B4-BE49-F238E27FC236}">
                  <a16:creationId xmlns:a16="http://schemas.microsoft.com/office/drawing/2014/main" id="{D3093E7B-9937-3C60-EB8A-153FD2AD30FF}"/>
                </a:ext>
              </a:extLst>
            </p:cNvPr>
            <p:cNvSpPr/>
            <p:nvPr/>
          </p:nvSpPr>
          <p:spPr>
            <a:xfrm>
              <a:off x="3705375" y="22588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0" y="403"/>
                  </a:cubicBezTo>
                  <a:cubicBezTo>
                    <a:pt x="18" y="621"/>
                    <a:pt x="186" y="803"/>
                    <a:pt x="412" y="803"/>
                  </a:cubicBezTo>
                  <a:cubicBezTo>
                    <a:pt x="622" y="803"/>
                    <a:pt x="823" y="618"/>
                    <a:pt x="812" y="403"/>
                  </a:cubicBezTo>
                  <a:cubicBezTo>
                    <a:pt x="803" y="185"/>
                    <a:pt x="636" y="1"/>
                    <a:pt x="4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2" name="Google Shape;2971;p48">
              <a:extLst>
                <a:ext uri="{FF2B5EF4-FFF2-40B4-BE49-F238E27FC236}">
                  <a16:creationId xmlns:a16="http://schemas.microsoft.com/office/drawing/2014/main" id="{73E79B67-7E8D-F301-76A1-2B78298B5059}"/>
                </a:ext>
              </a:extLst>
            </p:cNvPr>
            <p:cNvSpPr/>
            <p:nvPr/>
          </p:nvSpPr>
          <p:spPr>
            <a:xfrm>
              <a:off x="3568525" y="2281575"/>
              <a:ext cx="65375" cy="65350"/>
            </a:xfrm>
            <a:custGeom>
              <a:avLst/>
              <a:gdLst/>
              <a:ahLst/>
              <a:cxnLst/>
              <a:rect l="l" t="t" r="r" b="b"/>
              <a:pathLst>
                <a:path w="2615" h="2614" extrusionOk="0">
                  <a:moveTo>
                    <a:pt x="2046" y="1"/>
                  </a:moveTo>
                  <a:lnTo>
                    <a:pt x="1" y="2045"/>
                  </a:lnTo>
                  <a:lnTo>
                    <a:pt x="570" y="2613"/>
                  </a:lnTo>
                  <a:lnTo>
                    <a:pt x="2615" y="569"/>
                  </a:lnTo>
                  <a:lnTo>
                    <a:pt x="20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oogle Shape;2150;p66">
            <a:extLst>
              <a:ext uri="{FF2B5EF4-FFF2-40B4-BE49-F238E27FC236}">
                <a16:creationId xmlns:a16="http://schemas.microsoft.com/office/drawing/2014/main" id="{F5800BF3-1C04-3F2E-11B2-E83730FC9189}"/>
              </a:ext>
            </a:extLst>
          </p:cNvPr>
          <p:cNvGrpSpPr/>
          <p:nvPr/>
        </p:nvGrpSpPr>
        <p:grpSpPr>
          <a:xfrm>
            <a:off x="7407540" y="4490579"/>
            <a:ext cx="445256" cy="445232"/>
            <a:chOff x="1013950" y="3935725"/>
            <a:chExt cx="473475" cy="473450"/>
          </a:xfrm>
          <a:solidFill>
            <a:schemeClr val="bg1"/>
          </a:solidFill>
        </p:grpSpPr>
        <p:sp>
          <p:nvSpPr>
            <p:cNvPr id="84" name="Google Shape;2151;p66">
              <a:extLst>
                <a:ext uri="{FF2B5EF4-FFF2-40B4-BE49-F238E27FC236}">
                  <a16:creationId xmlns:a16="http://schemas.microsoft.com/office/drawing/2014/main" id="{5C83DA96-C17E-962D-690D-BB486B7765DE}"/>
                </a:ext>
              </a:extLst>
            </p:cNvPr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extrusionOk="0">
                  <a:moveTo>
                    <a:pt x="0" y="1"/>
                  </a:move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52;p66">
              <a:extLst>
                <a:ext uri="{FF2B5EF4-FFF2-40B4-BE49-F238E27FC236}">
                  <a16:creationId xmlns:a16="http://schemas.microsoft.com/office/drawing/2014/main" id="{052654DF-37FC-C9D2-6302-0DC83F0280BE}"/>
                </a:ext>
              </a:extLst>
            </p:cNvPr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fill="none" extrusionOk="0">
                  <a:moveTo>
                    <a:pt x="4809" y="1"/>
                  </a:move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809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53;p66">
              <a:extLst>
                <a:ext uri="{FF2B5EF4-FFF2-40B4-BE49-F238E27FC236}">
                  <a16:creationId xmlns:a16="http://schemas.microsoft.com/office/drawing/2014/main" id="{7330B5F2-3776-CF56-6879-E213572F2C57}"/>
                </a:ext>
              </a:extLst>
            </p:cNvPr>
            <p:cNvSpPr/>
            <p:nvPr/>
          </p:nvSpPr>
          <p:spPr>
            <a:xfrm>
              <a:off x="131140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54;p66">
              <a:extLst>
                <a:ext uri="{FF2B5EF4-FFF2-40B4-BE49-F238E27FC236}">
                  <a16:creationId xmlns:a16="http://schemas.microsoft.com/office/drawing/2014/main" id="{4248C9AA-5B16-FCA3-7FAC-CE8B3BAA1781}"/>
                </a:ext>
              </a:extLst>
            </p:cNvPr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extrusionOk="0">
                  <a:moveTo>
                    <a:pt x="1" y="0"/>
                  </a:move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55;p66">
              <a:extLst>
                <a:ext uri="{FF2B5EF4-FFF2-40B4-BE49-F238E27FC236}">
                  <a16:creationId xmlns:a16="http://schemas.microsoft.com/office/drawing/2014/main" id="{A0F8C95D-CB92-A76D-185D-A13AC857814F}"/>
                </a:ext>
              </a:extLst>
            </p:cNvPr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fill="none" extrusionOk="0">
                  <a:moveTo>
                    <a:pt x="1" y="0"/>
                  </a:moveTo>
                  <a:lnTo>
                    <a:pt x="8429" y="8428"/>
                  </a:ln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56;p66">
              <a:extLst>
                <a:ext uri="{FF2B5EF4-FFF2-40B4-BE49-F238E27FC236}">
                  <a16:creationId xmlns:a16="http://schemas.microsoft.com/office/drawing/2014/main" id="{CA1B34AC-B2A2-A1E5-0111-C07AB6D2BD4A}"/>
                </a:ext>
              </a:extLst>
            </p:cNvPr>
            <p:cNvSpPr/>
            <p:nvPr/>
          </p:nvSpPr>
          <p:spPr>
            <a:xfrm>
              <a:off x="1259350" y="399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0" name="Google Shape;2157;p66">
              <a:extLst>
                <a:ext uri="{FF2B5EF4-FFF2-40B4-BE49-F238E27FC236}">
                  <a16:creationId xmlns:a16="http://schemas.microsoft.com/office/drawing/2014/main" id="{D2DD80A0-D99B-6E1D-B162-0ABDA4342D51}"/>
                </a:ext>
              </a:extLst>
            </p:cNvPr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extrusionOk="0">
                  <a:moveTo>
                    <a:pt x="1488" y="0"/>
                  </a:moveTo>
                  <a:lnTo>
                    <a:pt x="744" y="99"/>
                  </a:lnTo>
                  <a:lnTo>
                    <a:pt x="1" y="298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" name="Google Shape;2158;p66">
              <a:extLst>
                <a:ext uri="{FF2B5EF4-FFF2-40B4-BE49-F238E27FC236}">
                  <a16:creationId xmlns:a16="http://schemas.microsoft.com/office/drawing/2014/main" id="{A8F34638-EE27-9C22-3CE2-37588469FC56}"/>
                </a:ext>
              </a:extLst>
            </p:cNvPr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fill="none" extrusionOk="0">
                  <a:moveTo>
                    <a:pt x="1" y="298"/>
                  </a:moveTo>
                  <a:lnTo>
                    <a:pt x="10263" y="10510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99"/>
                  </a:lnTo>
                  <a:lnTo>
                    <a:pt x="1" y="298"/>
                  </a:lnTo>
                  <a:lnTo>
                    <a:pt x="1" y="298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" name="Google Shape;2159;p66">
              <a:extLst>
                <a:ext uri="{FF2B5EF4-FFF2-40B4-BE49-F238E27FC236}">
                  <a16:creationId xmlns:a16="http://schemas.microsoft.com/office/drawing/2014/main" id="{0C6CDED7-60FE-4A32-B36D-625ADCA1109A}"/>
                </a:ext>
              </a:extLst>
            </p:cNvPr>
            <p:cNvSpPr/>
            <p:nvPr/>
          </p:nvSpPr>
          <p:spPr>
            <a:xfrm>
              <a:off x="1183750" y="400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" name="Google Shape;2160;p66">
              <a:extLst>
                <a:ext uri="{FF2B5EF4-FFF2-40B4-BE49-F238E27FC236}">
                  <a16:creationId xmlns:a16="http://schemas.microsoft.com/office/drawing/2014/main" id="{89F8B6C8-D58C-90C8-D951-5D5025E641E3}"/>
                </a:ext>
              </a:extLst>
            </p:cNvPr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extrusionOk="0">
                  <a:moveTo>
                    <a:pt x="2529" y="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" name="Google Shape;2161;p66">
              <a:extLst>
                <a:ext uri="{FF2B5EF4-FFF2-40B4-BE49-F238E27FC236}">
                  <a16:creationId xmlns:a16="http://schemas.microsoft.com/office/drawing/2014/main" id="{9EB725D7-4C9B-B20B-D3B7-9ADA199283D1}"/>
                </a:ext>
              </a:extLst>
            </p:cNvPr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fill="none" extrusionOk="0">
                  <a:moveTo>
                    <a:pt x="2330" y="5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lnTo>
                    <a:pt x="2529" y="0"/>
                  </a:lnTo>
                  <a:lnTo>
                    <a:pt x="2330" y="50"/>
                  </a:lnTo>
                  <a:lnTo>
                    <a:pt x="2330" y="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5" name="Google Shape;2162;p66">
              <a:extLst>
                <a:ext uri="{FF2B5EF4-FFF2-40B4-BE49-F238E27FC236}">
                  <a16:creationId xmlns:a16="http://schemas.microsoft.com/office/drawing/2014/main" id="{00B1D28E-D1BA-DB58-8077-86A47CD21B9E}"/>
                </a:ext>
              </a:extLst>
            </p:cNvPr>
            <p:cNvSpPr/>
            <p:nvPr/>
          </p:nvSpPr>
          <p:spPr>
            <a:xfrm>
              <a:off x="1411800" y="393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" name="Google Shape;2163;p66">
              <a:extLst>
                <a:ext uri="{FF2B5EF4-FFF2-40B4-BE49-F238E27FC236}">
                  <a16:creationId xmlns:a16="http://schemas.microsoft.com/office/drawing/2014/main" id="{6017B280-B9D4-786F-6A57-A7213E54A188}"/>
                </a:ext>
              </a:extLst>
            </p:cNvPr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extrusionOk="0">
                  <a:moveTo>
                    <a:pt x="6347" y="6247"/>
                  </a:moveTo>
                  <a:lnTo>
                    <a:pt x="6545" y="6396"/>
                  </a:lnTo>
                  <a:lnTo>
                    <a:pt x="6644" y="6594"/>
                  </a:lnTo>
                  <a:lnTo>
                    <a:pt x="6694" y="6792"/>
                  </a:lnTo>
                  <a:lnTo>
                    <a:pt x="6644" y="6991"/>
                  </a:lnTo>
                  <a:lnTo>
                    <a:pt x="6545" y="7189"/>
                  </a:lnTo>
                  <a:lnTo>
                    <a:pt x="6198" y="7437"/>
                  </a:lnTo>
                  <a:lnTo>
                    <a:pt x="5851" y="7635"/>
                  </a:lnTo>
                  <a:lnTo>
                    <a:pt x="5454" y="7734"/>
                  </a:lnTo>
                  <a:lnTo>
                    <a:pt x="5058" y="7784"/>
                  </a:lnTo>
                  <a:lnTo>
                    <a:pt x="4611" y="7734"/>
                  </a:lnTo>
                  <a:lnTo>
                    <a:pt x="4215" y="7635"/>
                  </a:lnTo>
                  <a:lnTo>
                    <a:pt x="3868" y="7437"/>
                  </a:lnTo>
                  <a:lnTo>
                    <a:pt x="3521" y="7189"/>
                  </a:lnTo>
                  <a:lnTo>
                    <a:pt x="3422" y="6991"/>
                  </a:lnTo>
                  <a:lnTo>
                    <a:pt x="3372" y="6792"/>
                  </a:lnTo>
                  <a:lnTo>
                    <a:pt x="3422" y="6594"/>
                  </a:lnTo>
                  <a:lnTo>
                    <a:pt x="3521" y="6396"/>
                  </a:lnTo>
                  <a:lnTo>
                    <a:pt x="3719" y="6247"/>
                  </a:lnTo>
                  <a:lnTo>
                    <a:pt x="4116" y="6247"/>
                  </a:lnTo>
                  <a:lnTo>
                    <a:pt x="4314" y="6396"/>
                  </a:lnTo>
                  <a:lnTo>
                    <a:pt x="4463" y="6495"/>
                  </a:lnTo>
                  <a:lnTo>
                    <a:pt x="4661" y="6594"/>
                  </a:lnTo>
                  <a:lnTo>
                    <a:pt x="4859" y="6643"/>
                  </a:lnTo>
                  <a:lnTo>
                    <a:pt x="5058" y="6693"/>
                  </a:lnTo>
                  <a:lnTo>
                    <a:pt x="5256" y="6643"/>
                  </a:lnTo>
                  <a:lnTo>
                    <a:pt x="5405" y="6594"/>
                  </a:lnTo>
                  <a:lnTo>
                    <a:pt x="5603" y="6495"/>
                  </a:lnTo>
                  <a:lnTo>
                    <a:pt x="5752" y="6396"/>
                  </a:lnTo>
                  <a:lnTo>
                    <a:pt x="5950" y="6247"/>
                  </a:lnTo>
                  <a:close/>
                  <a:moveTo>
                    <a:pt x="2678" y="0"/>
                  </a:moveTo>
                  <a:lnTo>
                    <a:pt x="2480" y="100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287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7" name="Google Shape;2164;p66">
              <a:extLst>
                <a:ext uri="{FF2B5EF4-FFF2-40B4-BE49-F238E27FC236}">
                  <a16:creationId xmlns:a16="http://schemas.microsoft.com/office/drawing/2014/main" id="{3305A29A-5374-EC11-EE10-1160D27881AD}"/>
                </a:ext>
              </a:extLst>
            </p:cNvPr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fill="none" extrusionOk="0">
                  <a:moveTo>
                    <a:pt x="9470" y="16707"/>
                  </a:move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7239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3075" y="50"/>
                  </a:lnTo>
                  <a:lnTo>
                    <a:pt x="2876" y="0"/>
                  </a:lnTo>
                  <a:lnTo>
                    <a:pt x="2678" y="0"/>
                  </a:lnTo>
                  <a:lnTo>
                    <a:pt x="2480" y="100"/>
                  </a:lnTo>
                  <a:lnTo>
                    <a:pt x="2381" y="248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9470" y="16707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8" name="Google Shape;2165;p66">
              <a:extLst>
                <a:ext uri="{FF2B5EF4-FFF2-40B4-BE49-F238E27FC236}">
                  <a16:creationId xmlns:a16="http://schemas.microsoft.com/office/drawing/2014/main" id="{C816A053-1A99-5238-AA47-46D94EAA94D8}"/>
                </a:ext>
              </a:extLst>
            </p:cNvPr>
            <p:cNvSpPr/>
            <p:nvPr/>
          </p:nvSpPr>
          <p:spPr>
            <a:xfrm>
              <a:off x="1098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149" y="150"/>
                  </a:moveTo>
                  <a:lnTo>
                    <a:pt x="149" y="150"/>
                  </a:lnTo>
                  <a:lnTo>
                    <a:pt x="347" y="1"/>
                  </a:lnTo>
                  <a:lnTo>
                    <a:pt x="545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249"/>
                  </a:lnTo>
                  <a:lnTo>
                    <a:pt x="1289" y="348"/>
                  </a:lnTo>
                  <a:lnTo>
                    <a:pt x="1487" y="397"/>
                  </a:lnTo>
                  <a:lnTo>
                    <a:pt x="1686" y="447"/>
                  </a:lnTo>
                  <a:lnTo>
                    <a:pt x="1884" y="397"/>
                  </a:lnTo>
                  <a:lnTo>
                    <a:pt x="2033" y="348"/>
                  </a:lnTo>
                  <a:lnTo>
                    <a:pt x="2231" y="249"/>
                  </a:lnTo>
                  <a:lnTo>
                    <a:pt x="2380" y="150"/>
                  </a:lnTo>
                  <a:lnTo>
                    <a:pt x="2380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975" y="1"/>
                  </a:lnTo>
                  <a:lnTo>
                    <a:pt x="3173" y="150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272" y="745"/>
                  </a:lnTo>
                  <a:lnTo>
                    <a:pt x="3173" y="943"/>
                  </a:lnTo>
                  <a:lnTo>
                    <a:pt x="3173" y="943"/>
                  </a:lnTo>
                  <a:lnTo>
                    <a:pt x="2826" y="1191"/>
                  </a:lnTo>
                  <a:lnTo>
                    <a:pt x="2479" y="1389"/>
                  </a:lnTo>
                  <a:lnTo>
                    <a:pt x="2082" y="1488"/>
                  </a:lnTo>
                  <a:lnTo>
                    <a:pt x="1686" y="1538"/>
                  </a:lnTo>
                  <a:lnTo>
                    <a:pt x="1686" y="1538"/>
                  </a:lnTo>
                  <a:lnTo>
                    <a:pt x="1239" y="1488"/>
                  </a:lnTo>
                  <a:lnTo>
                    <a:pt x="843" y="1389"/>
                  </a:lnTo>
                  <a:lnTo>
                    <a:pt x="496" y="11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9" name="Google Shape;2166;p66">
              <a:extLst>
                <a:ext uri="{FF2B5EF4-FFF2-40B4-BE49-F238E27FC236}">
                  <a16:creationId xmlns:a16="http://schemas.microsoft.com/office/drawing/2014/main" id="{98434E9D-A4FB-D0C5-05F4-E870EC794B15}"/>
                </a:ext>
              </a:extLst>
            </p:cNvPr>
            <p:cNvSpPr/>
            <p:nvPr/>
          </p:nvSpPr>
          <p:spPr>
            <a:xfrm>
              <a:off x="1101950" y="409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0" name="Google Shape;2167;p66">
              <a:extLst>
                <a:ext uri="{FF2B5EF4-FFF2-40B4-BE49-F238E27FC236}">
                  <a16:creationId xmlns:a16="http://schemas.microsoft.com/office/drawing/2014/main" id="{260DE95A-A3E0-C10E-314B-3BFE1FA1EBB9}"/>
                </a:ext>
              </a:extLst>
            </p:cNvPr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1" name="Google Shape;2168;p66">
              <a:extLst>
                <a:ext uri="{FF2B5EF4-FFF2-40B4-BE49-F238E27FC236}">
                  <a16:creationId xmlns:a16="http://schemas.microsoft.com/office/drawing/2014/main" id="{EB54CD2C-939C-8CA3-D5EB-2419DD242562}"/>
                </a:ext>
              </a:extLst>
            </p:cNvPr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1785" y="1"/>
                  </a:moveTo>
                  <a:lnTo>
                    <a:pt x="0" y="1"/>
                  </a:lnTo>
                  <a:lnTo>
                    <a:pt x="893" y="893"/>
                  </a:lnTo>
                  <a:lnTo>
                    <a:pt x="1785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2" name="Google Shape;2169;p66">
              <a:extLst>
                <a:ext uri="{FF2B5EF4-FFF2-40B4-BE49-F238E27FC236}">
                  <a16:creationId xmlns:a16="http://schemas.microsoft.com/office/drawing/2014/main" id="{97B4DA3B-16DB-C745-0B8D-322868EA285E}"/>
                </a:ext>
              </a:extLst>
            </p:cNvPr>
            <p:cNvSpPr/>
            <p:nvPr/>
          </p:nvSpPr>
          <p:spPr>
            <a:xfrm>
              <a:off x="1273000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oogle Shape;1924;p66">
            <a:extLst>
              <a:ext uri="{FF2B5EF4-FFF2-40B4-BE49-F238E27FC236}">
                <a16:creationId xmlns:a16="http://schemas.microsoft.com/office/drawing/2014/main" id="{70B98EE6-82C9-A7CD-FC92-B66B3E8F7F99}"/>
              </a:ext>
            </a:extLst>
          </p:cNvPr>
          <p:cNvGrpSpPr/>
          <p:nvPr/>
        </p:nvGrpSpPr>
        <p:grpSpPr>
          <a:xfrm>
            <a:off x="7409003" y="2762528"/>
            <a:ext cx="445232" cy="445256"/>
            <a:chOff x="238125" y="3252825"/>
            <a:chExt cx="473450" cy="473475"/>
          </a:xfrm>
        </p:grpSpPr>
        <p:sp>
          <p:nvSpPr>
            <p:cNvPr id="104" name="Google Shape;1925;p66">
              <a:extLst>
                <a:ext uri="{FF2B5EF4-FFF2-40B4-BE49-F238E27FC236}">
                  <a16:creationId xmlns:a16="http://schemas.microsoft.com/office/drawing/2014/main" id="{6EB96DEA-1079-D2E4-99A3-97D3079E1DEA}"/>
                </a:ext>
              </a:extLst>
            </p:cNvPr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926;p66">
              <a:extLst>
                <a:ext uri="{FF2B5EF4-FFF2-40B4-BE49-F238E27FC236}">
                  <a16:creationId xmlns:a16="http://schemas.microsoft.com/office/drawing/2014/main" id="{683A5AE9-B6B1-96E0-73BD-6197CED871AB}"/>
                </a:ext>
              </a:extLst>
            </p:cNvPr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2281" y="0"/>
                  </a:moveTo>
                  <a:lnTo>
                    <a:pt x="1" y="0"/>
                  </a:lnTo>
                  <a:lnTo>
                    <a:pt x="1" y="1091"/>
                  </a:lnTo>
                  <a:lnTo>
                    <a:pt x="3372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lnTo>
                    <a:pt x="228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927;p66">
              <a:extLst>
                <a:ext uri="{FF2B5EF4-FFF2-40B4-BE49-F238E27FC236}">
                  <a16:creationId xmlns:a16="http://schemas.microsoft.com/office/drawing/2014/main" id="{9198396A-1676-7878-277A-8480B991AC43}"/>
                </a:ext>
              </a:extLst>
            </p:cNvPr>
            <p:cNvSpPr/>
            <p:nvPr/>
          </p:nvSpPr>
          <p:spPr>
            <a:xfrm>
              <a:off x="684275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928;p66">
              <a:extLst>
                <a:ext uri="{FF2B5EF4-FFF2-40B4-BE49-F238E27FC236}">
                  <a16:creationId xmlns:a16="http://schemas.microsoft.com/office/drawing/2014/main" id="{599C7F1C-D566-D175-0BDE-893A10C7EEB5}"/>
                </a:ext>
              </a:extLst>
            </p:cNvPr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929;p66">
              <a:extLst>
                <a:ext uri="{FF2B5EF4-FFF2-40B4-BE49-F238E27FC236}">
                  <a16:creationId xmlns:a16="http://schemas.microsoft.com/office/drawing/2014/main" id="{2790FAF0-F9D8-C615-0B90-32A404A9EA21}"/>
                </a:ext>
              </a:extLst>
            </p:cNvPr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" y="1091"/>
                  </a:moveTo>
                  <a:lnTo>
                    <a:pt x="2281" y="1091"/>
                  </a:lnTo>
                  <a:lnTo>
                    <a:pt x="228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lnTo>
                    <a:pt x="1" y="0"/>
                  </a:lnTo>
                  <a:lnTo>
                    <a:pt x="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930;p66">
              <a:extLst>
                <a:ext uri="{FF2B5EF4-FFF2-40B4-BE49-F238E27FC236}">
                  <a16:creationId xmlns:a16="http://schemas.microsoft.com/office/drawing/2014/main" id="{8650EF30-4E4B-2149-1978-43F5F337993C}"/>
                </a:ext>
              </a:extLst>
            </p:cNvPr>
            <p:cNvSpPr/>
            <p:nvPr/>
          </p:nvSpPr>
          <p:spPr>
            <a:xfrm>
              <a:off x="6272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931;p66">
              <a:extLst>
                <a:ext uri="{FF2B5EF4-FFF2-40B4-BE49-F238E27FC236}">
                  <a16:creationId xmlns:a16="http://schemas.microsoft.com/office/drawing/2014/main" id="{29D8E3CC-2C11-0A89-C59A-4E91D25A9AFC}"/>
                </a:ext>
              </a:extLst>
            </p:cNvPr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932;p66">
              <a:extLst>
                <a:ext uri="{FF2B5EF4-FFF2-40B4-BE49-F238E27FC236}">
                  <a16:creationId xmlns:a16="http://schemas.microsoft.com/office/drawing/2014/main" id="{DD86F410-B95C-204D-1024-4B6EA211D15B}"/>
                </a:ext>
              </a:extLst>
            </p:cNvPr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fill="none" extrusionOk="0">
                  <a:moveTo>
                    <a:pt x="0" y="1091"/>
                  </a:move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933;p66">
              <a:extLst>
                <a:ext uri="{FF2B5EF4-FFF2-40B4-BE49-F238E27FC236}">
                  <a16:creationId xmlns:a16="http://schemas.microsoft.com/office/drawing/2014/main" id="{5E6AD1D0-FEC5-4615-5933-8D7229F34A26}"/>
                </a:ext>
              </a:extLst>
            </p:cNvPr>
            <p:cNvSpPr/>
            <p:nvPr/>
          </p:nvSpPr>
          <p:spPr>
            <a:xfrm>
              <a:off x="54425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934;p66">
              <a:extLst>
                <a:ext uri="{FF2B5EF4-FFF2-40B4-BE49-F238E27FC236}">
                  <a16:creationId xmlns:a16="http://schemas.microsoft.com/office/drawing/2014/main" id="{9A619D96-4F73-CD69-1825-1B862EB8D184}"/>
                </a:ext>
              </a:extLst>
            </p:cNvPr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935;p66">
              <a:extLst>
                <a:ext uri="{FF2B5EF4-FFF2-40B4-BE49-F238E27FC236}">
                  <a16:creationId xmlns:a16="http://schemas.microsoft.com/office/drawing/2014/main" id="{FF51D019-1657-B6C4-40D5-5923FAA3B896}"/>
                </a:ext>
              </a:extLst>
            </p:cNvPr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fill="none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936;p66">
              <a:extLst>
                <a:ext uri="{FF2B5EF4-FFF2-40B4-BE49-F238E27FC236}">
                  <a16:creationId xmlns:a16="http://schemas.microsoft.com/office/drawing/2014/main" id="{2D097295-FDD8-C22A-27F2-30444A331A6A}"/>
                </a:ext>
              </a:extLst>
            </p:cNvPr>
            <p:cNvSpPr/>
            <p:nvPr/>
          </p:nvSpPr>
          <p:spPr>
            <a:xfrm>
              <a:off x="544250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937;p66">
              <a:extLst>
                <a:ext uri="{FF2B5EF4-FFF2-40B4-BE49-F238E27FC236}">
                  <a16:creationId xmlns:a16="http://schemas.microsoft.com/office/drawing/2014/main" id="{DC12782B-5A53-015D-F2D4-C259BF510F93}"/>
                </a:ext>
              </a:extLst>
            </p:cNvPr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149" y="1"/>
                  </a:moveTo>
                  <a:lnTo>
                    <a:pt x="1" y="843"/>
                  </a:ln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938;p66">
              <a:extLst>
                <a:ext uri="{FF2B5EF4-FFF2-40B4-BE49-F238E27FC236}">
                  <a16:creationId xmlns:a16="http://schemas.microsoft.com/office/drawing/2014/main" id="{77C68A29-A47F-9146-B21F-162058554B08}"/>
                </a:ext>
              </a:extLst>
            </p:cNvPr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" y="843"/>
                  </a:move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lnTo>
                    <a:pt x="149" y="1"/>
                  </a:lnTo>
                  <a:lnTo>
                    <a:pt x="1" y="843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939;p66">
              <a:extLst>
                <a:ext uri="{FF2B5EF4-FFF2-40B4-BE49-F238E27FC236}">
                  <a16:creationId xmlns:a16="http://schemas.microsoft.com/office/drawing/2014/main" id="{3AB645B7-2FB1-0C9F-F657-70D74C3EEDA7}"/>
                </a:ext>
              </a:extLst>
            </p:cNvPr>
            <p:cNvSpPr/>
            <p:nvPr/>
          </p:nvSpPr>
          <p:spPr>
            <a:xfrm>
              <a:off x="349650" y="34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940;p66">
              <a:extLst>
                <a:ext uri="{FF2B5EF4-FFF2-40B4-BE49-F238E27FC236}">
                  <a16:creationId xmlns:a16="http://schemas.microsoft.com/office/drawing/2014/main" id="{67ADDC1E-6984-048F-C3B0-E125B525CCFB}"/>
                </a:ext>
              </a:extLst>
            </p:cNvPr>
            <p:cNvSpPr/>
            <p:nvPr/>
          </p:nvSpPr>
          <p:spPr>
            <a:xfrm>
              <a:off x="432700" y="339287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941;p66">
              <a:extLst>
                <a:ext uri="{FF2B5EF4-FFF2-40B4-BE49-F238E27FC236}">
                  <a16:creationId xmlns:a16="http://schemas.microsoft.com/office/drawing/2014/main" id="{9CB4864D-4DEB-43DF-AE12-8ACF002E743A}"/>
                </a:ext>
              </a:extLst>
            </p:cNvPr>
            <p:cNvSpPr/>
            <p:nvPr/>
          </p:nvSpPr>
          <p:spPr>
            <a:xfrm>
              <a:off x="432700" y="3448650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942;p66">
              <a:extLst>
                <a:ext uri="{FF2B5EF4-FFF2-40B4-BE49-F238E27FC236}">
                  <a16:creationId xmlns:a16="http://schemas.microsoft.com/office/drawing/2014/main" id="{FBD68814-87ED-0021-052A-02E0D99ED115}"/>
                </a:ext>
              </a:extLst>
            </p:cNvPr>
            <p:cNvSpPr/>
            <p:nvPr/>
          </p:nvSpPr>
          <p:spPr>
            <a:xfrm>
              <a:off x="432700" y="3503175"/>
              <a:ext cx="84300" cy="28550"/>
            </a:xfrm>
            <a:custGeom>
              <a:avLst/>
              <a:gdLst/>
              <a:ahLst/>
              <a:cxnLst/>
              <a:rect l="l" t="t" r="r" b="b"/>
              <a:pathLst>
                <a:path w="3372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943;p66">
              <a:extLst>
                <a:ext uri="{FF2B5EF4-FFF2-40B4-BE49-F238E27FC236}">
                  <a16:creationId xmlns:a16="http://schemas.microsoft.com/office/drawing/2014/main" id="{55A5EDFA-7A32-F086-FDD2-6873D22BBCB1}"/>
                </a:ext>
              </a:extLst>
            </p:cNvPr>
            <p:cNvSpPr/>
            <p:nvPr/>
          </p:nvSpPr>
          <p:spPr>
            <a:xfrm>
              <a:off x="432700" y="361472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944;p66">
              <a:extLst>
                <a:ext uri="{FF2B5EF4-FFF2-40B4-BE49-F238E27FC236}">
                  <a16:creationId xmlns:a16="http://schemas.microsoft.com/office/drawing/2014/main" id="{39723BBF-A86C-2B4B-E4A4-5A765FCE280A}"/>
                </a:ext>
              </a:extLst>
            </p:cNvPr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199" y="1091"/>
                  </a:lnTo>
                  <a:lnTo>
                    <a:pt x="1835" y="1091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945;p66">
              <a:extLst>
                <a:ext uri="{FF2B5EF4-FFF2-40B4-BE49-F238E27FC236}">
                  <a16:creationId xmlns:a16="http://schemas.microsoft.com/office/drawing/2014/main" id="{D362DC96-27FD-6A63-DE28-EFC4B5FBF36C}"/>
                </a:ext>
              </a:extLst>
            </p:cNvPr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1835" y="1091"/>
                  </a:moveTo>
                  <a:lnTo>
                    <a:pt x="1835" y="1"/>
                  </a:lnTo>
                  <a:lnTo>
                    <a:pt x="0" y="1"/>
                  </a:lnTo>
                  <a:lnTo>
                    <a:pt x="199" y="1091"/>
                  </a:lnTo>
                  <a:lnTo>
                    <a:pt x="1835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946;p66">
              <a:extLst>
                <a:ext uri="{FF2B5EF4-FFF2-40B4-BE49-F238E27FC236}">
                  <a16:creationId xmlns:a16="http://schemas.microsoft.com/office/drawing/2014/main" id="{33294EBD-D453-7417-CEE8-DD02692E456E}"/>
                </a:ext>
              </a:extLst>
            </p:cNvPr>
            <p:cNvSpPr/>
            <p:nvPr/>
          </p:nvSpPr>
          <p:spPr>
            <a:xfrm>
              <a:off x="405425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947;p66">
              <a:extLst>
                <a:ext uri="{FF2B5EF4-FFF2-40B4-BE49-F238E27FC236}">
                  <a16:creationId xmlns:a16="http://schemas.microsoft.com/office/drawing/2014/main" id="{B31950E2-8E38-CDAF-0A92-138FA482598C}"/>
                </a:ext>
              </a:extLst>
            </p:cNvPr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586" y="1091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948;p66">
              <a:extLst>
                <a:ext uri="{FF2B5EF4-FFF2-40B4-BE49-F238E27FC236}">
                  <a16:creationId xmlns:a16="http://schemas.microsoft.com/office/drawing/2014/main" id="{94E3F834-C986-34E4-5949-82C1BA6F2C62}"/>
                </a:ext>
              </a:extLst>
            </p:cNvPr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0" y="1091"/>
                  </a:moveTo>
                  <a:lnTo>
                    <a:pt x="1586" y="1091"/>
                  </a:lnTo>
                  <a:lnTo>
                    <a:pt x="1834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949;p66">
              <a:extLst>
                <a:ext uri="{FF2B5EF4-FFF2-40B4-BE49-F238E27FC236}">
                  <a16:creationId xmlns:a16="http://schemas.microsoft.com/office/drawing/2014/main" id="{3B224C5B-E45A-D2B8-753E-76D2041548EE}"/>
                </a:ext>
              </a:extLst>
            </p:cNvPr>
            <p:cNvSpPr/>
            <p:nvPr/>
          </p:nvSpPr>
          <p:spPr>
            <a:xfrm>
              <a:off x="544250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950;p66">
              <a:extLst>
                <a:ext uri="{FF2B5EF4-FFF2-40B4-BE49-F238E27FC236}">
                  <a16:creationId xmlns:a16="http://schemas.microsoft.com/office/drawing/2014/main" id="{DB1030C0-2544-9535-9D53-F33117036B86}"/>
                </a:ext>
              </a:extLst>
            </p:cNvPr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extrusionOk="0">
                  <a:moveTo>
                    <a:pt x="199" y="1"/>
                  </a:move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951;p66">
              <a:extLst>
                <a:ext uri="{FF2B5EF4-FFF2-40B4-BE49-F238E27FC236}">
                  <a16:creationId xmlns:a16="http://schemas.microsoft.com/office/drawing/2014/main" id="{E1B34637-16E5-C478-FC3D-B43E5AD8074F}"/>
                </a:ext>
              </a:extLst>
            </p:cNvPr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fill="none" extrusionOk="0">
                  <a:moveTo>
                    <a:pt x="1885" y="1"/>
                  </a:moveTo>
                  <a:lnTo>
                    <a:pt x="199" y="1"/>
                  </a:ln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952;p66">
              <a:extLst>
                <a:ext uri="{FF2B5EF4-FFF2-40B4-BE49-F238E27FC236}">
                  <a16:creationId xmlns:a16="http://schemas.microsoft.com/office/drawing/2014/main" id="{B428FAEF-4ED5-2519-A392-F77B4F36BDAD}"/>
                </a:ext>
              </a:extLst>
            </p:cNvPr>
            <p:cNvSpPr/>
            <p:nvPr/>
          </p:nvSpPr>
          <p:spPr>
            <a:xfrm>
              <a:off x="405425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953;p66">
              <a:extLst>
                <a:ext uri="{FF2B5EF4-FFF2-40B4-BE49-F238E27FC236}">
                  <a16:creationId xmlns:a16="http://schemas.microsoft.com/office/drawing/2014/main" id="{C5F431A2-A160-390C-12AB-5120F44CF986}"/>
                </a:ext>
              </a:extLst>
            </p:cNvPr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extrusionOk="0">
                  <a:moveTo>
                    <a:pt x="9568" y="1141"/>
                  </a:moveTo>
                  <a:lnTo>
                    <a:pt x="9717" y="1290"/>
                  </a:lnTo>
                  <a:lnTo>
                    <a:pt x="9866" y="1438"/>
                  </a:lnTo>
                  <a:lnTo>
                    <a:pt x="9915" y="1686"/>
                  </a:lnTo>
                  <a:lnTo>
                    <a:pt x="9915" y="2232"/>
                  </a:lnTo>
                  <a:lnTo>
                    <a:pt x="6544" y="2232"/>
                  </a:lnTo>
                  <a:lnTo>
                    <a:pt x="6544" y="1686"/>
                  </a:lnTo>
                  <a:lnTo>
                    <a:pt x="6594" y="1438"/>
                  </a:lnTo>
                  <a:lnTo>
                    <a:pt x="6743" y="1290"/>
                  </a:lnTo>
                  <a:lnTo>
                    <a:pt x="6891" y="1141"/>
                  </a:lnTo>
                  <a:close/>
                  <a:moveTo>
                    <a:pt x="7139" y="1"/>
                  </a:move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954;p66">
              <a:extLst>
                <a:ext uri="{FF2B5EF4-FFF2-40B4-BE49-F238E27FC236}">
                  <a16:creationId xmlns:a16="http://schemas.microsoft.com/office/drawing/2014/main" id="{62AE10EC-868B-CA13-AE5C-95AEAA1A779B}"/>
                </a:ext>
              </a:extLst>
            </p:cNvPr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fill="none" extrusionOk="0">
                  <a:moveTo>
                    <a:pt x="15616" y="3620"/>
                  </a:move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3981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lnTo>
                    <a:pt x="7139" y="1"/>
                  </a:lnTo>
                  <a:lnTo>
                    <a:pt x="7139" y="1"/>
                  </a:ln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479" y="2232"/>
                  </a:lnTo>
                  <a:lnTo>
                    <a:pt x="2479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955;p66">
              <a:extLst>
                <a:ext uri="{FF2B5EF4-FFF2-40B4-BE49-F238E27FC236}">
                  <a16:creationId xmlns:a16="http://schemas.microsoft.com/office/drawing/2014/main" id="{C2C74CEE-B6EA-366E-6DB0-160FB402697D}"/>
                </a:ext>
              </a:extLst>
            </p:cNvPr>
            <p:cNvSpPr/>
            <p:nvPr/>
          </p:nvSpPr>
          <p:spPr>
            <a:xfrm>
              <a:off x="432700" y="328135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95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3024" y="0"/>
                  </a:lnTo>
                  <a:lnTo>
                    <a:pt x="3173" y="149"/>
                  </a:lnTo>
                  <a:lnTo>
                    <a:pt x="3322" y="297"/>
                  </a:lnTo>
                  <a:lnTo>
                    <a:pt x="3371" y="545"/>
                  </a:lnTo>
                  <a:lnTo>
                    <a:pt x="3371" y="1091"/>
                  </a:lnTo>
                  <a:lnTo>
                    <a:pt x="0" y="1091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956;p66">
              <a:extLst>
                <a:ext uri="{FF2B5EF4-FFF2-40B4-BE49-F238E27FC236}">
                  <a16:creationId xmlns:a16="http://schemas.microsoft.com/office/drawing/2014/main" id="{CF1FBB3C-20DF-D893-3ADE-31F0651BC972}"/>
                </a:ext>
              </a:extLst>
            </p:cNvPr>
            <p:cNvSpPr/>
            <p:nvPr/>
          </p:nvSpPr>
          <p:spPr>
            <a:xfrm>
              <a:off x="43270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957;p66">
              <a:extLst>
                <a:ext uri="{FF2B5EF4-FFF2-40B4-BE49-F238E27FC236}">
                  <a16:creationId xmlns:a16="http://schemas.microsoft.com/office/drawing/2014/main" id="{65B24AE2-DA2C-397D-B197-82888F01A2A8}"/>
                </a:ext>
              </a:extLst>
            </p:cNvPr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extrusionOk="0">
                  <a:moveTo>
                    <a:pt x="0" y="1"/>
                  </a:move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958;p66">
              <a:extLst>
                <a:ext uri="{FF2B5EF4-FFF2-40B4-BE49-F238E27FC236}">
                  <a16:creationId xmlns:a16="http://schemas.microsoft.com/office/drawing/2014/main" id="{7C5157D4-D76C-0AE3-3A62-C090B3F15108}"/>
                </a:ext>
              </a:extLst>
            </p:cNvPr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fill="none" extrusionOk="0">
                  <a:moveTo>
                    <a:pt x="15616" y="4215"/>
                  </a:move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lnTo>
                    <a:pt x="0" y="1"/>
                  </a:lnTo>
                  <a:lnTo>
                    <a:pt x="843" y="4215"/>
                  </a:ln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2479" y="5553"/>
                  </a:lnTo>
                  <a:lnTo>
                    <a:pt x="13981" y="5553"/>
                  </a:lnTo>
                  <a:lnTo>
                    <a:pt x="13981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5616" y="421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959;p66">
              <a:extLst>
                <a:ext uri="{FF2B5EF4-FFF2-40B4-BE49-F238E27FC236}">
                  <a16:creationId xmlns:a16="http://schemas.microsoft.com/office/drawing/2014/main" id="{5942454F-7E9D-F1FE-0C24-FB48A649E96C}"/>
                </a:ext>
              </a:extLst>
            </p:cNvPr>
            <p:cNvSpPr/>
            <p:nvPr/>
          </p:nvSpPr>
          <p:spPr>
            <a:xfrm>
              <a:off x="659500" y="369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960;p66">
              <a:extLst>
                <a:ext uri="{FF2B5EF4-FFF2-40B4-BE49-F238E27FC236}">
                  <a16:creationId xmlns:a16="http://schemas.microsoft.com/office/drawing/2014/main" id="{B1D5A7A3-E1BE-54E7-EF8A-2F10F4D2F630}"/>
                </a:ext>
              </a:extLst>
            </p:cNvPr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" y="1"/>
                  </a:moveTo>
                  <a:lnTo>
                    <a:pt x="1" y="348"/>
                  </a:ln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961;p66">
              <a:extLst>
                <a:ext uri="{FF2B5EF4-FFF2-40B4-BE49-F238E27FC236}">
                  <a16:creationId xmlns:a16="http://schemas.microsoft.com/office/drawing/2014/main" id="{E523DC4D-9EC2-8B57-7735-1506171CAB32}"/>
                </a:ext>
              </a:extLst>
            </p:cNvPr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348"/>
                  </a:move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lnTo>
                    <a:pt x="1" y="1"/>
                  </a:lnTo>
                  <a:lnTo>
                    <a:pt x="1" y="348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962;p66">
              <a:extLst>
                <a:ext uri="{FF2B5EF4-FFF2-40B4-BE49-F238E27FC236}">
                  <a16:creationId xmlns:a16="http://schemas.microsoft.com/office/drawing/2014/main" id="{839D997C-CC42-8F34-206B-A76B1D220467}"/>
                </a:ext>
              </a:extLst>
            </p:cNvPr>
            <p:cNvSpPr/>
            <p:nvPr/>
          </p:nvSpPr>
          <p:spPr>
            <a:xfrm>
              <a:off x="349650" y="356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963;p66">
              <a:extLst>
                <a:ext uri="{FF2B5EF4-FFF2-40B4-BE49-F238E27FC236}">
                  <a16:creationId xmlns:a16="http://schemas.microsoft.com/office/drawing/2014/main" id="{EB10995D-2CF2-9A9A-C873-3E8AE8DA59DF}"/>
                </a:ext>
              </a:extLst>
            </p:cNvPr>
            <p:cNvSpPr/>
            <p:nvPr/>
          </p:nvSpPr>
          <p:spPr>
            <a:xfrm>
              <a:off x="432700" y="3558950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964;p66">
              <a:extLst>
                <a:ext uri="{FF2B5EF4-FFF2-40B4-BE49-F238E27FC236}">
                  <a16:creationId xmlns:a16="http://schemas.microsoft.com/office/drawing/2014/main" id="{991716E4-9EE4-4F0C-03AF-31BEF4675C4C}"/>
                </a:ext>
              </a:extLst>
            </p:cNvPr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965;p66">
              <a:extLst>
                <a:ext uri="{FF2B5EF4-FFF2-40B4-BE49-F238E27FC236}">
                  <a16:creationId xmlns:a16="http://schemas.microsoft.com/office/drawing/2014/main" id="{57650A30-6B80-5EE2-3033-8687F617A68A}"/>
                </a:ext>
              </a:extLst>
            </p:cNvPr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0" y="1141"/>
                  </a:move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lnTo>
                    <a:pt x="0" y="1"/>
                  </a:lnTo>
                  <a:lnTo>
                    <a:pt x="0" y="114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966;p66">
              <a:extLst>
                <a:ext uri="{FF2B5EF4-FFF2-40B4-BE49-F238E27FC236}">
                  <a16:creationId xmlns:a16="http://schemas.microsoft.com/office/drawing/2014/main" id="{E60EE81A-7E98-1C8A-92C8-A2CCCF3F148D}"/>
                </a:ext>
              </a:extLst>
            </p:cNvPr>
            <p:cNvSpPr/>
            <p:nvPr/>
          </p:nvSpPr>
          <p:spPr>
            <a:xfrm>
              <a:off x="54425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967;p66">
              <a:extLst>
                <a:ext uri="{FF2B5EF4-FFF2-40B4-BE49-F238E27FC236}">
                  <a16:creationId xmlns:a16="http://schemas.microsoft.com/office/drawing/2014/main" id="{2E81F3AE-374E-EAB1-F1E4-196B59DDA541}"/>
                </a:ext>
              </a:extLst>
            </p:cNvPr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091" y="0"/>
                  </a:move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968;p66">
              <a:extLst>
                <a:ext uri="{FF2B5EF4-FFF2-40B4-BE49-F238E27FC236}">
                  <a16:creationId xmlns:a16="http://schemas.microsoft.com/office/drawing/2014/main" id="{F657FB26-64EB-5FCC-18CA-5E9A191629A6}"/>
                </a:ext>
              </a:extLst>
            </p:cNvPr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3371" y="0"/>
                  </a:moveTo>
                  <a:lnTo>
                    <a:pt x="1091" y="0"/>
                  </a:lnTo>
                  <a:lnTo>
                    <a:pt x="1091" y="0"/>
                  </a:ln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969;p66">
              <a:extLst>
                <a:ext uri="{FF2B5EF4-FFF2-40B4-BE49-F238E27FC236}">
                  <a16:creationId xmlns:a16="http://schemas.microsoft.com/office/drawing/2014/main" id="{FD9F4E52-D86B-04AA-8B01-00F8BB775F3F}"/>
                </a:ext>
              </a:extLst>
            </p:cNvPr>
            <p:cNvSpPr/>
            <p:nvPr/>
          </p:nvSpPr>
          <p:spPr>
            <a:xfrm>
              <a:off x="32240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970;p66">
              <a:extLst>
                <a:ext uri="{FF2B5EF4-FFF2-40B4-BE49-F238E27FC236}">
                  <a16:creationId xmlns:a16="http://schemas.microsoft.com/office/drawing/2014/main" id="{4BBF2AAA-0B2E-319F-04BD-62A523E9DAB7}"/>
                </a:ext>
              </a:extLst>
            </p:cNvPr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0" y="0"/>
                  </a:move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971;p66">
              <a:extLst>
                <a:ext uri="{FF2B5EF4-FFF2-40B4-BE49-F238E27FC236}">
                  <a16:creationId xmlns:a16="http://schemas.microsoft.com/office/drawing/2014/main" id="{4046A5CD-0DCE-286B-241F-37F2FC8DE186}"/>
                </a:ext>
              </a:extLst>
            </p:cNvPr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091" y="1091"/>
                  </a:moveTo>
                  <a:lnTo>
                    <a:pt x="3371" y="1091"/>
                  </a:lnTo>
                  <a:lnTo>
                    <a:pt x="337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972;p66">
              <a:extLst>
                <a:ext uri="{FF2B5EF4-FFF2-40B4-BE49-F238E27FC236}">
                  <a16:creationId xmlns:a16="http://schemas.microsoft.com/office/drawing/2014/main" id="{94512068-43EA-FE2F-5506-E969F59B1F7F}"/>
                </a:ext>
              </a:extLst>
            </p:cNvPr>
            <p:cNvSpPr/>
            <p:nvPr/>
          </p:nvSpPr>
          <p:spPr>
            <a:xfrm>
              <a:off x="2653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973;p66">
              <a:extLst>
                <a:ext uri="{FF2B5EF4-FFF2-40B4-BE49-F238E27FC236}">
                  <a16:creationId xmlns:a16="http://schemas.microsoft.com/office/drawing/2014/main" id="{288EFB29-532B-0000-95A0-A4D0260B2103}"/>
                </a:ext>
              </a:extLst>
            </p:cNvPr>
            <p:cNvSpPr/>
            <p:nvPr/>
          </p:nvSpPr>
          <p:spPr>
            <a:xfrm>
              <a:off x="544250" y="3503175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2231" y="1141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974;p66">
              <a:extLst>
                <a:ext uri="{FF2B5EF4-FFF2-40B4-BE49-F238E27FC236}">
                  <a16:creationId xmlns:a16="http://schemas.microsoft.com/office/drawing/2014/main" id="{712048B3-A4A5-9D54-089D-F1FD49193777}"/>
                </a:ext>
              </a:extLst>
            </p:cNvPr>
            <p:cNvSpPr/>
            <p:nvPr/>
          </p:nvSpPr>
          <p:spPr>
            <a:xfrm>
              <a:off x="349650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" y="1"/>
                  </a:moveTo>
                  <a:lnTo>
                    <a:pt x="1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22990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52A52182-1A39-9909-87B9-D8C5E2852D59}"/>
              </a:ext>
            </a:extLst>
          </p:cNvPr>
          <p:cNvSpPr/>
          <p:nvPr/>
        </p:nvSpPr>
        <p:spPr>
          <a:xfrm>
            <a:off x="486423" y="1329306"/>
            <a:ext cx="4900299" cy="4817836"/>
          </a:xfrm>
          <a:prstGeom prst="ellipse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8A74E36C-DBFE-FEE2-DA36-1D98A0529DF5}"/>
              </a:ext>
            </a:extLst>
          </p:cNvPr>
          <p:cNvSpPr/>
          <p:nvPr/>
        </p:nvSpPr>
        <p:spPr>
          <a:xfrm>
            <a:off x="5358716" y="2017438"/>
            <a:ext cx="640080" cy="640080"/>
          </a:xfrm>
          <a:prstGeom prst="roundRect">
            <a:avLst/>
          </a:prstGeom>
          <a:solidFill>
            <a:srgbClr val="03C9CA">
              <a:alpha val="80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8B6D1DC6-A448-A876-25A4-B16388B53E05}"/>
              </a:ext>
            </a:extLst>
          </p:cNvPr>
          <p:cNvSpPr/>
          <p:nvPr/>
        </p:nvSpPr>
        <p:spPr>
          <a:xfrm>
            <a:off x="5790206" y="3401466"/>
            <a:ext cx="640080" cy="640080"/>
          </a:xfrm>
          <a:prstGeom prst="roundRect">
            <a:avLst/>
          </a:prstGeom>
          <a:solidFill>
            <a:srgbClr val="03C9C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0473663E-B7B4-34EA-CA7C-1A779F4E1734}"/>
              </a:ext>
            </a:extLst>
          </p:cNvPr>
          <p:cNvSpPr/>
          <p:nvPr/>
        </p:nvSpPr>
        <p:spPr>
          <a:xfrm>
            <a:off x="5358718" y="4722424"/>
            <a:ext cx="640080" cy="640080"/>
          </a:xfrm>
          <a:prstGeom prst="roundRect">
            <a:avLst/>
          </a:prstGeom>
          <a:solidFill>
            <a:srgbClr val="03C9CA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4DDF950F-8E15-7EDD-6C8B-A924982D25C4}"/>
              </a:ext>
            </a:extLst>
          </p:cNvPr>
          <p:cNvGrpSpPr/>
          <p:nvPr/>
        </p:nvGrpSpPr>
        <p:grpSpPr>
          <a:xfrm>
            <a:off x="6096000" y="1909543"/>
            <a:ext cx="5112000" cy="923330"/>
            <a:chOff x="3017859" y="4283314"/>
            <a:chExt cx="1752997" cy="923330"/>
          </a:xfrm>
        </p:grpSpPr>
        <p:sp>
          <p:nvSpPr>
            <p:cNvPr id="7" name="TextBox 9">
              <a:extLst>
                <a:ext uri="{FF2B5EF4-FFF2-40B4-BE49-F238E27FC236}">
                  <a16:creationId xmlns:a16="http://schemas.microsoft.com/office/drawing/2014/main" id="{04319A6F-AB96-EA89-9179-EC1C4137C065}"/>
                </a:ext>
              </a:extLst>
            </p:cNvPr>
            <p:cNvSpPr txBox="1"/>
            <p:nvPr/>
          </p:nvSpPr>
          <p:spPr>
            <a:xfrm>
              <a:off x="3017859" y="4560313"/>
              <a:ext cx="17529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2F9BB9E3-BC90-7FFA-5969-0CC7556626AD}"/>
                </a:ext>
              </a:extLst>
            </p:cNvPr>
            <p:cNvSpPr txBox="1"/>
            <p:nvPr/>
          </p:nvSpPr>
          <p:spPr>
            <a:xfrm>
              <a:off x="3017859" y="4283314"/>
              <a:ext cx="17529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110">
            <a:extLst>
              <a:ext uri="{FF2B5EF4-FFF2-40B4-BE49-F238E27FC236}">
                <a16:creationId xmlns:a16="http://schemas.microsoft.com/office/drawing/2014/main" id="{580A2922-93E9-363A-4394-F4A6D284648E}"/>
              </a:ext>
            </a:extLst>
          </p:cNvPr>
          <p:cNvGrpSpPr/>
          <p:nvPr/>
        </p:nvGrpSpPr>
        <p:grpSpPr>
          <a:xfrm>
            <a:off x="6527488" y="3294538"/>
            <a:ext cx="5112000" cy="923330"/>
            <a:chOff x="3017859" y="4283314"/>
            <a:chExt cx="1752998" cy="923330"/>
          </a:xfrm>
        </p:grpSpPr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91A6BBB8-5CEC-0C94-1229-7461789DACA7}"/>
                </a:ext>
              </a:extLst>
            </p:cNvPr>
            <p:cNvSpPr txBox="1"/>
            <p:nvPr/>
          </p:nvSpPr>
          <p:spPr>
            <a:xfrm>
              <a:off x="3017859" y="4560313"/>
              <a:ext cx="1752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EB202AEE-10FA-3114-0688-71E917BEA358}"/>
                </a:ext>
              </a:extLst>
            </p:cNvPr>
            <p:cNvSpPr txBox="1"/>
            <p:nvPr/>
          </p:nvSpPr>
          <p:spPr>
            <a:xfrm>
              <a:off x="3017859" y="4283314"/>
              <a:ext cx="175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10">
            <a:extLst>
              <a:ext uri="{FF2B5EF4-FFF2-40B4-BE49-F238E27FC236}">
                <a16:creationId xmlns:a16="http://schemas.microsoft.com/office/drawing/2014/main" id="{82F45B6B-FBF2-8929-CB7F-765D5A6F745D}"/>
              </a:ext>
            </a:extLst>
          </p:cNvPr>
          <p:cNvGrpSpPr/>
          <p:nvPr/>
        </p:nvGrpSpPr>
        <p:grpSpPr>
          <a:xfrm>
            <a:off x="6096000" y="4591063"/>
            <a:ext cx="5112000" cy="923330"/>
            <a:chOff x="3017859" y="4283314"/>
            <a:chExt cx="1752998" cy="923330"/>
          </a:xfrm>
        </p:grpSpPr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6918CFFE-5B15-984C-FE1D-90881269B481}"/>
                </a:ext>
              </a:extLst>
            </p:cNvPr>
            <p:cNvSpPr txBox="1"/>
            <p:nvPr/>
          </p:nvSpPr>
          <p:spPr>
            <a:xfrm>
              <a:off x="3017859" y="4560313"/>
              <a:ext cx="17529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2163ABC4-30DA-0575-17E1-3A9DF338790E}"/>
                </a:ext>
              </a:extLst>
            </p:cNvPr>
            <p:cNvSpPr txBox="1"/>
            <p:nvPr/>
          </p:nvSpPr>
          <p:spPr>
            <a:xfrm>
              <a:off x="3017859" y="4283314"/>
              <a:ext cx="175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200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" name="Rounded Rectangle 9">
            <a:extLst>
              <a:ext uri="{FF2B5EF4-FFF2-40B4-BE49-F238E27FC236}">
                <a16:creationId xmlns:a16="http://schemas.microsoft.com/office/drawing/2014/main" id="{502FC881-02C1-EEF3-1A85-DC0C3B0AC6D0}"/>
              </a:ext>
            </a:extLst>
          </p:cNvPr>
          <p:cNvSpPr/>
          <p:nvPr/>
        </p:nvSpPr>
        <p:spPr>
          <a:xfrm>
            <a:off x="5532806" y="2191528"/>
            <a:ext cx="291900" cy="291900"/>
          </a:xfrm>
          <a:custGeom>
            <a:avLst/>
            <a:gdLst/>
            <a:ahLst/>
            <a:cxnLst/>
            <a:rect l="l" t="t" r="r" b="b"/>
            <a:pathLst>
              <a:path w="3960440" h="3960000">
                <a:moveTo>
                  <a:pt x="1588743" y="1414211"/>
                </a:moveTo>
                <a:cubicBezTo>
                  <a:pt x="1540407" y="1411706"/>
                  <a:pt x="1506842" y="1440258"/>
                  <a:pt x="1506842" y="1478573"/>
                </a:cubicBezTo>
                <a:lnTo>
                  <a:pt x="1506842" y="2462752"/>
                </a:lnTo>
                <a:cubicBezTo>
                  <a:pt x="1506842" y="2484086"/>
                  <a:pt x="1516471" y="2503171"/>
                  <a:pt x="1532201" y="2515206"/>
                </a:cubicBezTo>
                <a:cubicBezTo>
                  <a:pt x="1552351" y="2541621"/>
                  <a:pt x="1589483" y="2548946"/>
                  <a:pt x="1619199" y="2531790"/>
                </a:cubicBezTo>
                <a:lnTo>
                  <a:pt x="2471524" y="2039700"/>
                </a:lnTo>
                <a:cubicBezTo>
                  <a:pt x="2509339" y="2017643"/>
                  <a:pt x="2509577" y="1945490"/>
                  <a:pt x="2464719" y="1913406"/>
                </a:cubicBezTo>
                <a:cubicBezTo>
                  <a:pt x="2315501" y="1808322"/>
                  <a:pt x="1748389" y="1486683"/>
                  <a:pt x="1588743" y="1414211"/>
                </a:cubicBezTo>
                <a:close/>
                <a:moveTo>
                  <a:pt x="1982320" y="904379"/>
                </a:moveTo>
                <a:cubicBezTo>
                  <a:pt x="2575020" y="904379"/>
                  <a:pt x="3055498" y="1384857"/>
                  <a:pt x="3055498" y="1977557"/>
                </a:cubicBezTo>
                <a:cubicBezTo>
                  <a:pt x="3055498" y="2570257"/>
                  <a:pt x="2575020" y="3050735"/>
                  <a:pt x="1982320" y="3050735"/>
                </a:cubicBezTo>
                <a:cubicBezTo>
                  <a:pt x="1389620" y="3050735"/>
                  <a:pt x="909142" y="2570257"/>
                  <a:pt x="909142" y="1977557"/>
                </a:cubicBezTo>
                <a:cubicBezTo>
                  <a:pt x="909142" y="1384857"/>
                  <a:pt x="1389620" y="904379"/>
                  <a:pt x="1982320" y="904379"/>
                </a:cubicBezTo>
                <a:close/>
                <a:moveTo>
                  <a:pt x="1982320" y="537397"/>
                </a:moveTo>
                <a:cubicBezTo>
                  <a:pt x="1186942" y="537397"/>
                  <a:pt x="542160" y="1182179"/>
                  <a:pt x="542160" y="1977557"/>
                </a:cubicBezTo>
                <a:cubicBezTo>
                  <a:pt x="542160" y="2772935"/>
                  <a:pt x="1186942" y="3417717"/>
                  <a:pt x="1982320" y="3417717"/>
                </a:cubicBezTo>
                <a:cubicBezTo>
                  <a:pt x="2777698" y="3417717"/>
                  <a:pt x="3422480" y="2772935"/>
                  <a:pt x="3422480" y="1977557"/>
                </a:cubicBezTo>
                <a:cubicBezTo>
                  <a:pt x="3422480" y="1182179"/>
                  <a:pt x="2777698" y="537397"/>
                  <a:pt x="1982320" y="537397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eeform 34">
            <a:extLst>
              <a:ext uri="{FF2B5EF4-FFF2-40B4-BE49-F238E27FC236}">
                <a16:creationId xmlns:a16="http://schemas.microsoft.com/office/drawing/2014/main" id="{A33A6A40-8A7C-1CEF-D2B4-2CE95C2C1BAF}"/>
              </a:ext>
            </a:extLst>
          </p:cNvPr>
          <p:cNvSpPr>
            <a:spLocks noChangeAspect="1"/>
          </p:cNvSpPr>
          <p:nvPr/>
        </p:nvSpPr>
        <p:spPr>
          <a:xfrm rot="8580000">
            <a:off x="5958262" y="3570687"/>
            <a:ext cx="335971" cy="335075"/>
          </a:xfrm>
          <a:custGeom>
            <a:avLst/>
            <a:gdLst/>
            <a:ahLst/>
            <a:cxnLst/>
            <a:rect l="l" t="t" r="r" b="b"/>
            <a:pathLst>
              <a:path w="3872365" h="3862045">
                <a:moveTo>
                  <a:pt x="1786489" y="808318"/>
                </a:moveTo>
                <a:cubicBezTo>
                  <a:pt x="1525809" y="610106"/>
                  <a:pt x="1257124" y="397966"/>
                  <a:pt x="1040385" y="230829"/>
                </a:cubicBezTo>
                <a:cubicBezTo>
                  <a:pt x="1905215" y="-194386"/>
                  <a:pt x="2650439" y="24572"/>
                  <a:pt x="3162062" y="429660"/>
                </a:cubicBezTo>
                <a:cubicBezTo>
                  <a:pt x="3007351" y="875340"/>
                  <a:pt x="2905932" y="1443216"/>
                  <a:pt x="2745609" y="1410478"/>
                </a:cubicBezTo>
                <a:cubicBezTo>
                  <a:pt x="2633182" y="1430335"/>
                  <a:pt x="2220955" y="1138671"/>
                  <a:pt x="1786489" y="808318"/>
                </a:cubicBezTo>
                <a:close/>
                <a:moveTo>
                  <a:pt x="2701004" y="2590217"/>
                </a:moveTo>
                <a:cubicBezTo>
                  <a:pt x="2682933" y="2576481"/>
                  <a:pt x="2672282" y="2559744"/>
                  <a:pt x="2670336" y="2539383"/>
                </a:cubicBezTo>
                <a:cubicBezTo>
                  <a:pt x="2587360" y="2376647"/>
                  <a:pt x="3042640" y="1246798"/>
                  <a:pt x="3299881" y="563773"/>
                </a:cubicBezTo>
                <a:cubicBezTo>
                  <a:pt x="3959368" y="1266493"/>
                  <a:pt x="3967860" y="2043171"/>
                  <a:pt x="3730056" y="2650875"/>
                </a:cubicBezTo>
                <a:cubicBezTo>
                  <a:pt x="3317547" y="2635434"/>
                  <a:pt x="2827499" y="2686366"/>
                  <a:pt x="2701004" y="2590217"/>
                </a:cubicBezTo>
                <a:close/>
                <a:moveTo>
                  <a:pt x="19691" y="2248546"/>
                </a:moveTo>
                <a:cubicBezTo>
                  <a:pt x="-100797" y="1292396"/>
                  <a:pt x="348853" y="659059"/>
                  <a:pt x="898439" y="307194"/>
                </a:cubicBezTo>
                <a:cubicBezTo>
                  <a:pt x="1269469" y="598575"/>
                  <a:pt x="1773388" y="879352"/>
                  <a:pt x="1690237" y="1020281"/>
                </a:cubicBezTo>
                <a:cubicBezTo>
                  <a:pt x="1661713" y="1200709"/>
                  <a:pt x="629275" y="1847170"/>
                  <a:pt x="19691" y="2248546"/>
                </a:cubicBezTo>
                <a:close/>
                <a:moveTo>
                  <a:pt x="1805382" y="3858278"/>
                </a:moveTo>
                <a:cubicBezTo>
                  <a:pt x="1676483" y="3404460"/>
                  <a:pt x="1433840" y="2881111"/>
                  <a:pt x="1583946" y="2815971"/>
                </a:cubicBezTo>
                <a:cubicBezTo>
                  <a:pt x="1713076" y="2686769"/>
                  <a:pt x="2928316" y="2770622"/>
                  <a:pt x="3657403" y="2804207"/>
                </a:cubicBezTo>
                <a:cubicBezTo>
                  <a:pt x="3192869" y="3648569"/>
                  <a:pt x="2456828" y="3896652"/>
                  <a:pt x="1805382" y="3858278"/>
                </a:cubicBezTo>
                <a:close/>
                <a:moveTo>
                  <a:pt x="762284" y="3480575"/>
                </a:moveTo>
                <a:cubicBezTo>
                  <a:pt x="380940" y="3198297"/>
                  <a:pt x="161300" y="2806810"/>
                  <a:pt x="58293" y="2412172"/>
                </a:cubicBezTo>
                <a:cubicBezTo>
                  <a:pt x="450067" y="2149344"/>
                  <a:pt x="872820" y="1756853"/>
                  <a:pt x="981158" y="1879484"/>
                </a:cubicBezTo>
                <a:cubicBezTo>
                  <a:pt x="1143940" y="1962367"/>
                  <a:pt x="1439720" y="3144041"/>
                  <a:pt x="1633080" y="3847823"/>
                </a:cubicBezTo>
                <a:cubicBezTo>
                  <a:pt x="1278110" y="3779994"/>
                  <a:pt x="991090" y="3649942"/>
                  <a:pt x="762284" y="34805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7" name="Rounded Rectangle 24">
            <a:extLst>
              <a:ext uri="{FF2B5EF4-FFF2-40B4-BE49-F238E27FC236}">
                <a16:creationId xmlns:a16="http://schemas.microsoft.com/office/drawing/2014/main" id="{E782E47E-201E-0AE9-711B-2E3736A643F1}"/>
              </a:ext>
            </a:extLst>
          </p:cNvPr>
          <p:cNvSpPr>
            <a:spLocks noChangeAspect="1"/>
          </p:cNvSpPr>
          <p:nvPr/>
        </p:nvSpPr>
        <p:spPr>
          <a:xfrm>
            <a:off x="5524695" y="4912767"/>
            <a:ext cx="336130" cy="260078"/>
          </a:xfrm>
          <a:custGeom>
            <a:avLst/>
            <a:gdLst/>
            <a:ahLst/>
            <a:cxnLst/>
            <a:rect l="l" t="t" r="r" b="b"/>
            <a:pathLst>
              <a:path w="3960000" h="3064028">
                <a:moveTo>
                  <a:pt x="1955333" y="1285185"/>
                </a:moveTo>
                <a:cubicBezTo>
                  <a:pt x="2192176" y="1285185"/>
                  <a:pt x="2384176" y="1477185"/>
                  <a:pt x="2384176" y="1714028"/>
                </a:cubicBezTo>
                <a:cubicBezTo>
                  <a:pt x="2384176" y="1950871"/>
                  <a:pt x="2192176" y="2142871"/>
                  <a:pt x="1955333" y="2142871"/>
                </a:cubicBezTo>
                <a:cubicBezTo>
                  <a:pt x="1718490" y="2142871"/>
                  <a:pt x="1526490" y="1950871"/>
                  <a:pt x="1526490" y="1714028"/>
                </a:cubicBezTo>
                <a:cubicBezTo>
                  <a:pt x="1526490" y="1477185"/>
                  <a:pt x="1718490" y="1285185"/>
                  <a:pt x="1955333" y="1285185"/>
                </a:cubicBezTo>
                <a:close/>
                <a:moveTo>
                  <a:pt x="1955333" y="1074136"/>
                </a:moveTo>
                <a:cubicBezTo>
                  <a:pt x="1601930" y="1074136"/>
                  <a:pt x="1315441" y="1360625"/>
                  <a:pt x="1315441" y="1714028"/>
                </a:cubicBezTo>
                <a:cubicBezTo>
                  <a:pt x="1315441" y="2067431"/>
                  <a:pt x="1601930" y="2353920"/>
                  <a:pt x="1955333" y="2353920"/>
                </a:cubicBezTo>
                <a:cubicBezTo>
                  <a:pt x="2308736" y="2353920"/>
                  <a:pt x="2595225" y="2067431"/>
                  <a:pt x="2595225" y="1714028"/>
                </a:cubicBezTo>
                <a:cubicBezTo>
                  <a:pt x="2595225" y="1360625"/>
                  <a:pt x="2308736" y="1074136"/>
                  <a:pt x="1955333" y="1074136"/>
                </a:cubicBezTo>
                <a:close/>
                <a:moveTo>
                  <a:pt x="1955333" y="849503"/>
                </a:moveTo>
                <a:cubicBezTo>
                  <a:pt x="2432797" y="849503"/>
                  <a:pt x="2819858" y="1236564"/>
                  <a:pt x="2819858" y="1714028"/>
                </a:cubicBezTo>
                <a:cubicBezTo>
                  <a:pt x="2819858" y="2191492"/>
                  <a:pt x="2432797" y="2578553"/>
                  <a:pt x="1955333" y="2578553"/>
                </a:cubicBezTo>
                <a:cubicBezTo>
                  <a:pt x="1477869" y="2578553"/>
                  <a:pt x="1090808" y="2191492"/>
                  <a:pt x="1090808" y="1714028"/>
                </a:cubicBezTo>
                <a:cubicBezTo>
                  <a:pt x="1090808" y="1236564"/>
                  <a:pt x="1477869" y="849503"/>
                  <a:pt x="1955333" y="849503"/>
                </a:cubicBezTo>
                <a:close/>
                <a:moveTo>
                  <a:pt x="3253503" y="756254"/>
                </a:moveTo>
                <a:cubicBezTo>
                  <a:pt x="3162525" y="756254"/>
                  <a:pt x="3088773" y="830006"/>
                  <a:pt x="3088773" y="920984"/>
                </a:cubicBezTo>
                <a:cubicBezTo>
                  <a:pt x="3088773" y="1011962"/>
                  <a:pt x="3162525" y="1085714"/>
                  <a:pt x="3253503" y="1085714"/>
                </a:cubicBezTo>
                <a:cubicBezTo>
                  <a:pt x="3344481" y="1085714"/>
                  <a:pt x="3418233" y="1011962"/>
                  <a:pt x="3418233" y="920984"/>
                </a:cubicBezTo>
                <a:cubicBezTo>
                  <a:pt x="3418233" y="830006"/>
                  <a:pt x="3344481" y="756254"/>
                  <a:pt x="3253503" y="756254"/>
                </a:cubicBezTo>
                <a:close/>
                <a:moveTo>
                  <a:pt x="1955333" y="744677"/>
                </a:moveTo>
                <a:cubicBezTo>
                  <a:pt x="1419975" y="744677"/>
                  <a:pt x="985982" y="1178670"/>
                  <a:pt x="985982" y="1714028"/>
                </a:cubicBezTo>
                <a:cubicBezTo>
                  <a:pt x="985982" y="2249386"/>
                  <a:pt x="1419975" y="2683379"/>
                  <a:pt x="1955333" y="2683379"/>
                </a:cubicBezTo>
                <a:cubicBezTo>
                  <a:pt x="2490691" y="2683379"/>
                  <a:pt x="2924684" y="2249386"/>
                  <a:pt x="2924684" y="1714028"/>
                </a:cubicBezTo>
                <a:cubicBezTo>
                  <a:pt x="2924684" y="1178670"/>
                  <a:pt x="2490691" y="744677"/>
                  <a:pt x="1955333" y="744677"/>
                </a:cubicBezTo>
                <a:close/>
                <a:moveTo>
                  <a:pt x="1333922" y="0"/>
                </a:moveTo>
                <a:lnTo>
                  <a:pt x="2626078" y="0"/>
                </a:lnTo>
                <a:lnTo>
                  <a:pt x="2717085" y="364028"/>
                </a:lnTo>
                <a:lnTo>
                  <a:pt x="3699990" y="364028"/>
                </a:lnTo>
                <a:cubicBezTo>
                  <a:pt x="3843590" y="364028"/>
                  <a:pt x="3960000" y="480438"/>
                  <a:pt x="3960000" y="624038"/>
                </a:cubicBezTo>
                <a:lnTo>
                  <a:pt x="3960000" y="2804018"/>
                </a:lnTo>
                <a:cubicBezTo>
                  <a:pt x="3960000" y="2947618"/>
                  <a:pt x="3843590" y="3064028"/>
                  <a:pt x="3699990" y="3064028"/>
                </a:cubicBezTo>
                <a:lnTo>
                  <a:pt x="260010" y="3064028"/>
                </a:lnTo>
                <a:cubicBezTo>
                  <a:pt x="116410" y="3064028"/>
                  <a:pt x="0" y="2947618"/>
                  <a:pt x="0" y="2804018"/>
                </a:cubicBezTo>
                <a:lnTo>
                  <a:pt x="0" y="624038"/>
                </a:lnTo>
                <a:cubicBezTo>
                  <a:pt x="0" y="480438"/>
                  <a:pt x="116410" y="364028"/>
                  <a:pt x="260010" y="364028"/>
                </a:cubicBezTo>
                <a:lnTo>
                  <a:pt x="443165" y="364028"/>
                </a:lnTo>
                <a:lnTo>
                  <a:pt x="443165" y="237982"/>
                </a:lnTo>
                <a:cubicBezTo>
                  <a:pt x="443165" y="195266"/>
                  <a:pt x="477794" y="160637"/>
                  <a:pt x="520510" y="160637"/>
                </a:cubicBezTo>
                <a:lnTo>
                  <a:pt x="1049896" y="160637"/>
                </a:lnTo>
                <a:cubicBezTo>
                  <a:pt x="1092612" y="160637"/>
                  <a:pt x="1127241" y="195266"/>
                  <a:pt x="1127241" y="237982"/>
                </a:cubicBezTo>
                <a:lnTo>
                  <a:pt x="1127241" y="364028"/>
                </a:lnTo>
                <a:lnTo>
                  <a:pt x="1242915" y="3640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6B486E99-39D3-98DB-236E-12DB99D4D535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95964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E52729-EC24-44FD-A3C3-3D77B2A00836}"/>
              </a:ext>
            </a:extLst>
          </p:cNvPr>
          <p:cNvSpPr txBox="1"/>
          <p:nvPr/>
        </p:nvSpPr>
        <p:spPr>
          <a:xfrm>
            <a:off x="0" y="31859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پاورپوینت اسب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3D580B3-365D-42A9-B469-FBB0EA81458F}"/>
              </a:ext>
            </a:extLst>
          </p:cNvPr>
          <p:cNvGrpSpPr/>
          <p:nvPr/>
        </p:nvGrpSpPr>
        <p:grpSpPr>
          <a:xfrm>
            <a:off x="-15022" y="1456989"/>
            <a:ext cx="12222045" cy="4693169"/>
            <a:chOff x="-114" y="1368950"/>
            <a:chExt cx="9144180" cy="3511293"/>
          </a:xfrm>
        </p:grpSpPr>
        <p:sp>
          <p:nvSpPr>
            <p:cNvPr id="7" name="Google Shape;1149;p33">
              <a:extLst>
                <a:ext uri="{FF2B5EF4-FFF2-40B4-BE49-F238E27FC236}">
                  <a16:creationId xmlns:a16="http://schemas.microsoft.com/office/drawing/2014/main" id="{422FF11D-4FDD-4153-9E81-FB32E8AFCEC4}"/>
                </a:ext>
              </a:extLst>
            </p:cNvPr>
            <p:cNvSpPr/>
            <p:nvPr/>
          </p:nvSpPr>
          <p:spPr>
            <a:xfrm>
              <a:off x="3420441" y="4211776"/>
              <a:ext cx="2824927" cy="668467"/>
            </a:xfrm>
            <a:custGeom>
              <a:avLst/>
              <a:gdLst/>
              <a:ahLst/>
              <a:cxnLst/>
              <a:rect l="l" t="t" r="r" b="b"/>
              <a:pathLst>
                <a:path w="46543" h="11014" extrusionOk="0">
                  <a:moveTo>
                    <a:pt x="14946" y="1705"/>
                  </a:moveTo>
                  <a:cubicBezTo>
                    <a:pt x="13579" y="1419"/>
                    <a:pt x="11641" y="624"/>
                    <a:pt x="9927" y="359"/>
                  </a:cubicBezTo>
                  <a:cubicBezTo>
                    <a:pt x="8213" y="94"/>
                    <a:pt x="6050" y="-151"/>
                    <a:pt x="4663" y="114"/>
                  </a:cubicBezTo>
                  <a:cubicBezTo>
                    <a:pt x="3276" y="379"/>
                    <a:pt x="2378" y="1277"/>
                    <a:pt x="1603" y="1950"/>
                  </a:cubicBezTo>
                  <a:cubicBezTo>
                    <a:pt x="828" y="2623"/>
                    <a:pt x="-111" y="3256"/>
                    <a:pt x="11" y="4154"/>
                  </a:cubicBezTo>
                  <a:cubicBezTo>
                    <a:pt x="133" y="5052"/>
                    <a:pt x="929" y="6744"/>
                    <a:pt x="2337" y="7336"/>
                  </a:cubicBezTo>
                  <a:cubicBezTo>
                    <a:pt x="3745" y="7928"/>
                    <a:pt x="7050" y="7398"/>
                    <a:pt x="8458" y="7704"/>
                  </a:cubicBezTo>
                  <a:cubicBezTo>
                    <a:pt x="9866" y="8010"/>
                    <a:pt x="9723" y="8683"/>
                    <a:pt x="10784" y="9173"/>
                  </a:cubicBezTo>
                  <a:cubicBezTo>
                    <a:pt x="11845" y="9663"/>
                    <a:pt x="13437" y="10356"/>
                    <a:pt x="14824" y="10642"/>
                  </a:cubicBezTo>
                  <a:cubicBezTo>
                    <a:pt x="16211" y="10928"/>
                    <a:pt x="17598" y="11173"/>
                    <a:pt x="19108" y="10887"/>
                  </a:cubicBezTo>
                  <a:cubicBezTo>
                    <a:pt x="20618" y="10601"/>
                    <a:pt x="22066" y="9295"/>
                    <a:pt x="23882" y="8928"/>
                  </a:cubicBezTo>
                  <a:cubicBezTo>
                    <a:pt x="25698" y="8561"/>
                    <a:pt x="27861" y="8683"/>
                    <a:pt x="30003" y="8683"/>
                  </a:cubicBezTo>
                  <a:cubicBezTo>
                    <a:pt x="32145" y="8683"/>
                    <a:pt x="34533" y="9132"/>
                    <a:pt x="36736" y="8928"/>
                  </a:cubicBezTo>
                  <a:cubicBezTo>
                    <a:pt x="38940" y="8724"/>
                    <a:pt x="41633" y="8092"/>
                    <a:pt x="43224" y="7459"/>
                  </a:cubicBezTo>
                  <a:cubicBezTo>
                    <a:pt x="44816" y="6827"/>
                    <a:pt x="45816" y="5786"/>
                    <a:pt x="46285" y="5133"/>
                  </a:cubicBezTo>
                  <a:cubicBezTo>
                    <a:pt x="46754" y="4480"/>
                    <a:pt x="46530" y="4093"/>
                    <a:pt x="46040" y="3542"/>
                  </a:cubicBezTo>
                  <a:cubicBezTo>
                    <a:pt x="45550" y="2991"/>
                    <a:pt x="44510" y="2277"/>
                    <a:pt x="43347" y="1828"/>
                  </a:cubicBezTo>
                  <a:cubicBezTo>
                    <a:pt x="42184" y="1379"/>
                    <a:pt x="40490" y="1011"/>
                    <a:pt x="39062" y="848"/>
                  </a:cubicBezTo>
                  <a:cubicBezTo>
                    <a:pt x="37634" y="685"/>
                    <a:pt x="36022" y="848"/>
                    <a:pt x="34777" y="848"/>
                  </a:cubicBezTo>
                  <a:cubicBezTo>
                    <a:pt x="33533" y="848"/>
                    <a:pt x="33309" y="807"/>
                    <a:pt x="31595" y="848"/>
                  </a:cubicBezTo>
                  <a:cubicBezTo>
                    <a:pt x="29881" y="889"/>
                    <a:pt x="26739" y="889"/>
                    <a:pt x="24495" y="1093"/>
                  </a:cubicBezTo>
                  <a:cubicBezTo>
                    <a:pt x="22251" y="1297"/>
                    <a:pt x="19721" y="1971"/>
                    <a:pt x="18129" y="2073"/>
                  </a:cubicBezTo>
                  <a:cubicBezTo>
                    <a:pt x="16538" y="2175"/>
                    <a:pt x="16313" y="1991"/>
                    <a:pt x="14946" y="170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8" name="Google Shape;1150;p33">
              <a:extLst>
                <a:ext uri="{FF2B5EF4-FFF2-40B4-BE49-F238E27FC236}">
                  <a16:creationId xmlns:a16="http://schemas.microsoft.com/office/drawing/2014/main" id="{85146C63-61C7-4A9C-A72D-40589FAD129D}"/>
                </a:ext>
              </a:extLst>
            </p:cNvPr>
            <p:cNvSpPr txBox="1"/>
            <p:nvPr/>
          </p:nvSpPr>
          <p:spPr>
            <a:xfrm>
              <a:off x="4970810" y="1952344"/>
              <a:ext cx="714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کمر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9" name="Google Shape;1151;p33">
              <a:extLst>
                <a:ext uri="{FF2B5EF4-FFF2-40B4-BE49-F238E27FC236}">
                  <a16:creationId xmlns:a16="http://schemas.microsoft.com/office/drawing/2014/main" id="{E985C5A5-FE43-4221-904B-067BB3A955EC}"/>
                </a:ext>
              </a:extLst>
            </p:cNvPr>
            <p:cNvCxnSpPr>
              <a:endCxn id="8" idx="2"/>
            </p:cNvCxnSpPr>
            <p:nvPr/>
          </p:nvCxnSpPr>
          <p:spPr>
            <a:xfrm rot="10800000">
              <a:off x="5328260" y="2178544"/>
              <a:ext cx="2100" cy="564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0" name="Google Shape;1153;p33">
              <a:extLst>
                <a:ext uri="{FF2B5EF4-FFF2-40B4-BE49-F238E27FC236}">
                  <a16:creationId xmlns:a16="http://schemas.microsoft.com/office/drawing/2014/main" id="{87EBF338-9E87-4440-9D16-E226A327FF90}"/>
                </a:ext>
              </a:extLst>
            </p:cNvPr>
            <p:cNvSpPr txBox="1"/>
            <p:nvPr/>
          </p:nvSpPr>
          <p:spPr>
            <a:xfrm>
              <a:off x="2591161" y="1597549"/>
              <a:ext cx="615169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نظرسنجی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" name="Google Shape;1154;p33">
              <a:extLst>
                <a:ext uri="{FF2B5EF4-FFF2-40B4-BE49-F238E27FC236}">
                  <a16:creationId xmlns:a16="http://schemas.microsoft.com/office/drawing/2014/main" id="{DA04CE97-87FD-40E6-AC51-0E34194E3FB0}"/>
                </a:ext>
              </a:extLst>
            </p:cNvPr>
            <p:cNvSpPr txBox="1"/>
            <p:nvPr/>
          </p:nvSpPr>
          <p:spPr>
            <a:xfrm>
              <a:off x="3583884" y="1597549"/>
              <a:ext cx="6126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گردن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2" name="Google Shape;1155;p33">
              <a:extLst>
                <a:ext uri="{FF2B5EF4-FFF2-40B4-BE49-F238E27FC236}">
                  <a16:creationId xmlns:a16="http://schemas.microsoft.com/office/drawing/2014/main" id="{D9C6E5C9-6C9B-4622-8781-96F04DAF60FC}"/>
                </a:ext>
              </a:extLst>
            </p:cNvPr>
            <p:cNvSpPr txBox="1"/>
            <p:nvPr/>
          </p:nvSpPr>
          <p:spPr>
            <a:xfrm>
              <a:off x="4079781" y="1597550"/>
              <a:ext cx="849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خشک می شود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" name="Google Shape;1156;p33">
              <a:extLst>
                <a:ext uri="{FF2B5EF4-FFF2-40B4-BE49-F238E27FC236}">
                  <a16:creationId xmlns:a16="http://schemas.microsoft.com/office/drawing/2014/main" id="{704C705E-ED01-4B00-A0EF-ADD4746CB98A}"/>
                </a:ext>
              </a:extLst>
            </p:cNvPr>
            <p:cNvSpPr txBox="1"/>
            <p:nvPr/>
          </p:nvSpPr>
          <p:spPr>
            <a:xfrm>
              <a:off x="4512340" y="2248926"/>
              <a:ext cx="714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بازگشت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4" name="Google Shape;1157;p33">
              <a:extLst>
                <a:ext uri="{FF2B5EF4-FFF2-40B4-BE49-F238E27FC236}">
                  <a16:creationId xmlns:a16="http://schemas.microsoft.com/office/drawing/2014/main" id="{51A01F1D-1276-4360-8598-1DDCF08A930C}"/>
                </a:ext>
              </a:extLst>
            </p:cNvPr>
            <p:cNvSpPr txBox="1"/>
            <p:nvPr/>
          </p:nvSpPr>
          <p:spPr>
            <a:xfrm>
              <a:off x="5312038" y="1597549"/>
              <a:ext cx="11052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نقطه لگن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5" name="Google Shape;1158;p33">
              <a:extLst>
                <a:ext uri="{FF2B5EF4-FFF2-40B4-BE49-F238E27FC236}">
                  <a16:creationId xmlns:a16="http://schemas.microsoft.com/office/drawing/2014/main" id="{4392B287-DE81-4E34-B6B2-D56040DD7731}"/>
                </a:ext>
              </a:extLst>
            </p:cNvPr>
            <p:cNvSpPr txBox="1"/>
            <p:nvPr/>
          </p:nvSpPr>
          <p:spPr>
            <a:xfrm>
              <a:off x="6978932" y="2047675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کروپ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6" name="Google Shape;1159;p33">
              <a:extLst>
                <a:ext uri="{FF2B5EF4-FFF2-40B4-BE49-F238E27FC236}">
                  <a16:creationId xmlns:a16="http://schemas.microsoft.com/office/drawing/2014/main" id="{6CF1A02E-A4B6-4FD4-B899-1DE938A199AB}"/>
                </a:ext>
              </a:extLst>
            </p:cNvPr>
            <p:cNvSpPr txBox="1"/>
            <p:nvPr/>
          </p:nvSpPr>
          <p:spPr>
            <a:xfrm>
              <a:off x="6978932" y="2461042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ربع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7" name="Google Shape;1160;p33">
              <a:extLst>
                <a:ext uri="{FF2B5EF4-FFF2-40B4-BE49-F238E27FC236}">
                  <a16:creationId xmlns:a16="http://schemas.microsoft.com/office/drawing/2014/main" id="{88984656-4ED3-4BB8-BE9F-67E26EAE7D62}"/>
                </a:ext>
              </a:extLst>
            </p:cNvPr>
            <p:cNvSpPr txBox="1"/>
            <p:nvPr/>
          </p:nvSpPr>
          <p:spPr>
            <a:xfrm>
              <a:off x="6978932" y="3032512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ران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8" name="Google Shape;1161;p33">
              <a:extLst>
                <a:ext uri="{FF2B5EF4-FFF2-40B4-BE49-F238E27FC236}">
                  <a16:creationId xmlns:a16="http://schemas.microsoft.com/office/drawing/2014/main" id="{58920943-12C2-4815-ADB0-E0AB1D0CCBCD}"/>
                </a:ext>
              </a:extLst>
            </p:cNvPr>
            <p:cNvSpPr txBox="1"/>
            <p:nvPr/>
          </p:nvSpPr>
          <p:spPr>
            <a:xfrm>
              <a:off x="6978932" y="3391171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گسکین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9" name="Google Shape;1162;p33">
              <a:extLst>
                <a:ext uri="{FF2B5EF4-FFF2-40B4-BE49-F238E27FC236}">
                  <a16:creationId xmlns:a16="http://schemas.microsoft.com/office/drawing/2014/main" id="{DA2B6441-84E0-45CE-B2F6-C37D5BB107C8}"/>
                </a:ext>
              </a:extLst>
            </p:cNvPr>
            <p:cNvSpPr txBox="1"/>
            <p:nvPr/>
          </p:nvSpPr>
          <p:spPr>
            <a:xfrm>
              <a:off x="6978932" y="4447875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سر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0" name="Google Shape;1163;p33">
              <a:extLst>
                <a:ext uri="{FF2B5EF4-FFF2-40B4-BE49-F238E27FC236}">
                  <a16:creationId xmlns:a16="http://schemas.microsoft.com/office/drawing/2014/main" id="{0A788B58-61CD-4037-8345-3A3A7A077BA7}"/>
                </a:ext>
              </a:extLst>
            </p:cNvPr>
            <p:cNvSpPr txBox="1"/>
            <p:nvPr/>
          </p:nvSpPr>
          <p:spPr>
            <a:xfrm>
              <a:off x="1344568" y="2706875"/>
              <a:ext cx="1218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سوراخ های بینی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1" name="Google Shape;1164;p33">
              <a:extLst>
                <a:ext uri="{FF2B5EF4-FFF2-40B4-BE49-F238E27FC236}">
                  <a16:creationId xmlns:a16="http://schemas.microsoft.com/office/drawing/2014/main" id="{0C127D9A-660C-4646-903B-DD7FC9B35848}"/>
                </a:ext>
              </a:extLst>
            </p:cNvPr>
            <p:cNvSpPr txBox="1"/>
            <p:nvPr/>
          </p:nvSpPr>
          <p:spPr>
            <a:xfrm>
              <a:off x="1344568" y="303245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پوزه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2" name="Google Shape;1165;p33">
              <a:extLst>
                <a:ext uri="{FF2B5EF4-FFF2-40B4-BE49-F238E27FC236}">
                  <a16:creationId xmlns:a16="http://schemas.microsoft.com/office/drawing/2014/main" id="{D4D80A4C-A3A8-4CFC-9E6A-5F3F1070286A}"/>
                </a:ext>
              </a:extLst>
            </p:cNvPr>
            <p:cNvSpPr txBox="1"/>
            <p:nvPr/>
          </p:nvSpPr>
          <p:spPr>
            <a:xfrm>
              <a:off x="1344568" y="335803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گلو بند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3" name="Google Shape;1166;p33">
              <a:extLst>
                <a:ext uri="{FF2B5EF4-FFF2-40B4-BE49-F238E27FC236}">
                  <a16:creationId xmlns:a16="http://schemas.microsoft.com/office/drawing/2014/main" id="{8D64C6B5-3394-4F9C-BCB6-D6D4F39B91E7}"/>
                </a:ext>
              </a:extLst>
            </p:cNvPr>
            <p:cNvSpPr txBox="1"/>
            <p:nvPr/>
          </p:nvSpPr>
          <p:spPr>
            <a:xfrm>
              <a:off x="1344568" y="368361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شانه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4" name="Google Shape;1167;p33">
              <a:extLst>
                <a:ext uri="{FF2B5EF4-FFF2-40B4-BE49-F238E27FC236}">
                  <a16:creationId xmlns:a16="http://schemas.microsoft.com/office/drawing/2014/main" id="{662E354F-758B-4037-86D5-4EFF3DC17E4D}"/>
                </a:ext>
              </a:extLst>
            </p:cNvPr>
            <p:cNvSpPr txBox="1"/>
            <p:nvPr/>
          </p:nvSpPr>
          <p:spPr>
            <a:xfrm>
              <a:off x="1344568" y="400919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زانو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5" name="Google Shape;1168;p33">
              <a:extLst>
                <a:ext uri="{FF2B5EF4-FFF2-40B4-BE49-F238E27FC236}">
                  <a16:creationId xmlns:a16="http://schemas.microsoft.com/office/drawing/2014/main" id="{7199844E-3CC7-4C88-B6CE-E08AD3C9CA24}"/>
                </a:ext>
              </a:extLst>
            </p:cNvPr>
            <p:cNvSpPr txBox="1"/>
            <p:nvPr/>
          </p:nvSpPr>
          <p:spPr>
            <a:xfrm>
              <a:off x="1344568" y="4334775"/>
              <a:ext cx="1218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پاسترن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6" name="Google Shape;1169;p33">
              <a:extLst>
                <a:ext uri="{FF2B5EF4-FFF2-40B4-BE49-F238E27FC236}">
                  <a16:creationId xmlns:a16="http://schemas.microsoft.com/office/drawing/2014/main" id="{4803AD4B-A95C-4AC7-B57E-73F504D74CAE}"/>
                </a:ext>
              </a:extLst>
            </p:cNvPr>
            <p:cNvSpPr txBox="1"/>
            <p:nvPr/>
          </p:nvSpPr>
          <p:spPr>
            <a:xfrm>
              <a:off x="4666419" y="3728397"/>
              <a:ext cx="6126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شکم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27" name="Google Shape;1170;p33">
              <a:extLst>
                <a:ext uri="{FF2B5EF4-FFF2-40B4-BE49-F238E27FC236}">
                  <a16:creationId xmlns:a16="http://schemas.microsoft.com/office/drawing/2014/main" id="{3FAA9F2A-A5EA-4CA1-A4B0-BA6C617B9BE2}"/>
                </a:ext>
              </a:extLst>
            </p:cNvPr>
            <p:cNvCxnSpPr>
              <a:endCxn id="13" idx="2"/>
            </p:cNvCxnSpPr>
            <p:nvPr/>
          </p:nvCxnSpPr>
          <p:spPr>
            <a:xfrm rot="10800000">
              <a:off x="4869790" y="2475126"/>
              <a:ext cx="2100" cy="3399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28" name="Google Shape;1171;p33">
              <a:extLst>
                <a:ext uri="{FF2B5EF4-FFF2-40B4-BE49-F238E27FC236}">
                  <a16:creationId xmlns:a16="http://schemas.microsoft.com/office/drawing/2014/main" id="{6EC6157F-1F88-4657-8EFB-0EF25A7007A8}"/>
                </a:ext>
              </a:extLst>
            </p:cNvPr>
            <p:cNvGrpSpPr/>
            <p:nvPr/>
          </p:nvGrpSpPr>
          <p:grpSpPr>
            <a:xfrm flipH="1">
              <a:off x="3320231" y="1999280"/>
              <a:ext cx="3025351" cy="2603016"/>
              <a:chOff x="2537376" y="1744700"/>
              <a:chExt cx="3501158" cy="3012402"/>
            </a:xfrm>
          </p:grpSpPr>
          <p:sp>
            <p:nvSpPr>
              <p:cNvPr id="61" name="Google Shape;1172;p33">
                <a:extLst>
                  <a:ext uri="{FF2B5EF4-FFF2-40B4-BE49-F238E27FC236}">
                    <a16:creationId xmlns:a16="http://schemas.microsoft.com/office/drawing/2014/main" id="{CC23813A-6B10-4889-9A8B-3619B591E1E9}"/>
                  </a:ext>
                </a:extLst>
              </p:cNvPr>
              <p:cNvSpPr/>
              <p:nvPr/>
            </p:nvSpPr>
            <p:spPr>
              <a:xfrm>
                <a:off x="2716954" y="2870344"/>
                <a:ext cx="255562" cy="1188751"/>
              </a:xfrm>
              <a:custGeom>
                <a:avLst/>
                <a:gdLst/>
                <a:ahLst/>
                <a:cxnLst/>
                <a:rect l="l" t="t" r="r" b="b"/>
                <a:pathLst>
                  <a:path w="3851" h="17913" extrusionOk="0">
                    <a:moveTo>
                      <a:pt x="3851" y="1"/>
                    </a:moveTo>
                    <a:cubicBezTo>
                      <a:pt x="3851" y="1"/>
                      <a:pt x="3683" y="224"/>
                      <a:pt x="3377" y="559"/>
                    </a:cubicBezTo>
                    <a:cubicBezTo>
                      <a:pt x="3293" y="671"/>
                      <a:pt x="3209" y="754"/>
                      <a:pt x="3126" y="866"/>
                    </a:cubicBezTo>
                    <a:cubicBezTo>
                      <a:pt x="3042" y="1005"/>
                      <a:pt x="2958" y="1145"/>
                      <a:pt x="2874" y="1284"/>
                    </a:cubicBezTo>
                    <a:cubicBezTo>
                      <a:pt x="2707" y="1563"/>
                      <a:pt x="2484" y="1898"/>
                      <a:pt x="2344" y="2317"/>
                    </a:cubicBezTo>
                    <a:cubicBezTo>
                      <a:pt x="2261" y="2512"/>
                      <a:pt x="2177" y="2707"/>
                      <a:pt x="2065" y="2930"/>
                    </a:cubicBezTo>
                    <a:cubicBezTo>
                      <a:pt x="2010" y="3154"/>
                      <a:pt x="1926" y="3377"/>
                      <a:pt x="1870" y="3628"/>
                    </a:cubicBezTo>
                    <a:cubicBezTo>
                      <a:pt x="1703" y="4102"/>
                      <a:pt x="1619" y="4632"/>
                      <a:pt x="1507" y="5190"/>
                    </a:cubicBezTo>
                    <a:cubicBezTo>
                      <a:pt x="1340" y="6306"/>
                      <a:pt x="1256" y="7562"/>
                      <a:pt x="1256" y="8845"/>
                    </a:cubicBezTo>
                    <a:cubicBezTo>
                      <a:pt x="1228" y="10128"/>
                      <a:pt x="1256" y="11356"/>
                      <a:pt x="1200" y="12444"/>
                    </a:cubicBezTo>
                    <a:cubicBezTo>
                      <a:pt x="1173" y="13002"/>
                      <a:pt x="1145" y="13532"/>
                      <a:pt x="1089" y="14006"/>
                    </a:cubicBezTo>
                    <a:cubicBezTo>
                      <a:pt x="1061" y="14257"/>
                      <a:pt x="1033" y="14481"/>
                      <a:pt x="1005" y="14704"/>
                    </a:cubicBezTo>
                    <a:cubicBezTo>
                      <a:pt x="949" y="14927"/>
                      <a:pt x="921" y="15150"/>
                      <a:pt x="866" y="15345"/>
                    </a:cubicBezTo>
                    <a:cubicBezTo>
                      <a:pt x="810" y="15764"/>
                      <a:pt x="670" y="16127"/>
                      <a:pt x="587" y="16434"/>
                    </a:cubicBezTo>
                    <a:cubicBezTo>
                      <a:pt x="531" y="16601"/>
                      <a:pt x="503" y="16740"/>
                      <a:pt x="447" y="16880"/>
                    </a:cubicBezTo>
                    <a:cubicBezTo>
                      <a:pt x="391" y="17019"/>
                      <a:pt x="336" y="17131"/>
                      <a:pt x="280" y="17243"/>
                    </a:cubicBezTo>
                    <a:cubicBezTo>
                      <a:pt x="112" y="17689"/>
                      <a:pt x="1" y="17912"/>
                      <a:pt x="1" y="17912"/>
                    </a:cubicBezTo>
                    <a:cubicBezTo>
                      <a:pt x="1" y="17912"/>
                      <a:pt x="140" y="17689"/>
                      <a:pt x="391" y="17298"/>
                    </a:cubicBezTo>
                    <a:cubicBezTo>
                      <a:pt x="447" y="17187"/>
                      <a:pt x="503" y="17075"/>
                      <a:pt x="587" y="16936"/>
                    </a:cubicBezTo>
                    <a:cubicBezTo>
                      <a:pt x="643" y="16824"/>
                      <a:pt x="698" y="16685"/>
                      <a:pt x="782" y="16517"/>
                    </a:cubicBezTo>
                    <a:cubicBezTo>
                      <a:pt x="894" y="16210"/>
                      <a:pt x="1089" y="15848"/>
                      <a:pt x="1173" y="15429"/>
                    </a:cubicBezTo>
                    <a:cubicBezTo>
                      <a:pt x="1256" y="15234"/>
                      <a:pt x="1312" y="15011"/>
                      <a:pt x="1368" y="14788"/>
                    </a:cubicBezTo>
                    <a:cubicBezTo>
                      <a:pt x="1424" y="14564"/>
                      <a:pt x="1479" y="14341"/>
                      <a:pt x="1507" y="14090"/>
                    </a:cubicBezTo>
                    <a:cubicBezTo>
                      <a:pt x="1619" y="13588"/>
                      <a:pt x="1675" y="13058"/>
                      <a:pt x="1758" y="12500"/>
                    </a:cubicBezTo>
                    <a:cubicBezTo>
                      <a:pt x="1842" y="11384"/>
                      <a:pt x="1898" y="10128"/>
                      <a:pt x="1898" y="8845"/>
                    </a:cubicBezTo>
                    <a:cubicBezTo>
                      <a:pt x="1898" y="7562"/>
                      <a:pt x="1954" y="6362"/>
                      <a:pt x="2037" y="5274"/>
                    </a:cubicBezTo>
                    <a:cubicBezTo>
                      <a:pt x="2121" y="4716"/>
                      <a:pt x="2177" y="4214"/>
                      <a:pt x="2289" y="3739"/>
                    </a:cubicBezTo>
                    <a:cubicBezTo>
                      <a:pt x="2344" y="3488"/>
                      <a:pt x="2372" y="3265"/>
                      <a:pt x="2428" y="3042"/>
                    </a:cubicBezTo>
                    <a:cubicBezTo>
                      <a:pt x="2512" y="2819"/>
                      <a:pt x="2568" y="2624"/>
                      <a:pt x="2651" y="2428"/>
                    </a:cubicBezTo>
                    <a:cubicBezTo>
                      <a:pt x="2735" y="2010"/>
                      <a:pt x="2930" y="1675"/>
                      <a:pt x="3042" y="1368"/>
                    </a:cubicBezTo>
                    <a:cubicBezTo>
                      <a:pt x="3126" y="1229"/>
                      <a:pt x="3181" y="1089"/>
                      <a:pt x="3237" y="950"/>
                    </a:cubicBezTo>
                    <a:cubicBezTo>
                      <a:pt x="3321" y="838"/>
                      <a:pt x="3405" y="726"/>
                      <a:pt x="3460" y="643"/>
                    </a:cubicBezTo>
                    <a:cubicBezTo>
                      <a:pt x="3711" y="224"/>
                      <a:pt x="3851" y="1"/>
                      <a:pt x="3851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173;p33">
                <a:extLst>
                  <a:ext uri="{FF2B5EF4-FFF2-40B4-BE49-F238E27FC236}">
                    <a16:creationId xmlns:a16="http://schemas.microsoft.com/office/drawing/2014/main" id="{2FC44EEC-BC03-40C8-857C-90BDE007E793}"/>
                  </a:ext>
                </a:extLst>
              </p:cNvPr>
              <p:cNvSpPr/>
              <p:nvPr/>
            </p:nvSpPr>
            <p:spPr>
              <a:xfrm>
                <a:off x="2654042" y="2827806"/>
                <a:ext cx="346280" cy="1031340"/>
              </a:xfrm>
              <a:custGeom>
                <a:avLst/>
                <a:gdLst/>
                <a:ahLst/>
                <a:cxnLst/>
                <a:rect l="l" t="t" r="r" b="b"/>
                <a:pathLst>
                  <a:path w="5218" h="15541" extrusionOk="0">
                    <a:moveTo>
                      <a:pt x="5217" y="0"/>
                    </a:moveTo>
                    <a:cubicBezTo>
                      <a:pt x="5217" y="0"/>
                      <a:pt x="4994" y="112"/>
                      <a:pt x="4604" y="307"/>
                    </a:cubicBezTo>
                    <a:cubicBezTo>
                      <a:pt x="4408" y="419"/>
                      <a:pt x="4129" y="502"/>
                      <a:pt x="3878" y="698"/>
                    </a:cubicBezTo>
                    <a:cubicBezTo>
                      <a:pt x="3627" y="893"/>
                      <a:pt x="3320" y="1116"/>
                      <a:pt x="3013" y="1367"/>
                    </a:cubicBezTo>
                    <a:cubicBezTo>
                      <a:pt x="2706" y="1646"/>
                      <a:pt x="2400" y="1981"/>
                      <a:pt x="2065" y="2316"/>
                    </a:cubicBezTo>
                    <a:cubicBezTo>
                      <a:pt x="1786" y="2707"/>
                      <a:pt x="1479" y="3125"/>
                      <a:pt x="1172" y="3599"/>
                    </a:cubicBezTo>
                    <a:cubicBezTo>
                      <a:pt x="1060" y="3822"/>
                      <a:pt x="949" y="4101"/>
                      <a:pt x="809" y="4353"/>
                    </a:cubicBezTo>
                    <a:cubicBezTo>
                      <a:pt x="754" y="4464"/>
                      <a:pt x="698" y="4604"/>
                      <a:pt x="614" y="4743"/>
                    </a:cubicBezTo>
                    <a:cubicBezTo>
                      <a:pt x="558" y="4883"/>
                      <a:pt x="530" y="5022"/>
                      <a:pt x="475" y="5162"/>
                    </a:cubicBezTo>
                    <a:cubicBezTo>
                      <a:pt x="391" y="5441"/>
                      <a:pt x="307" y="5748"/>
                      <a:pt x="223" y="6054"/>
                    </a:cubicBezTo>
                    <a:cubicBezTo>
                      <a:pt x="168" y="6361"/>
                      <a:pt x="112" y="6668"/>
                      <a:pt x="84" y="6975"/>
                    </a:cubicBezTo>
                    <a:cubicBezTo>
                      <a:pt x="56" y="7142"/>
                      <a:pt x="28" y="7310"/>
                      <a:pt x="0" y="7449"/>
                    </a:cubicBezTo>
                    <a:cubicBezTo>
                      <a:pt x="28" y="7617"/>
                      <a:pt x="28" y="7784"/>
                      <a:pt x="28" y="7924"/>
                    </a:cubicBezTo>
                    <a:cubicBezTo>
                      <a:pt x="28" y="8231"/>
                      <a:pt x="56" y="8537"/>
                      <a:pt x="56" y="8844"/>
                    </a:cubicBezTo>
                    <a:cubicBezTo>
                      <a:pt x="168" y="9430"/>
                      <a:pt x="279" y="9988"/>
                      <a:pt x="391" y="10490"/>
                    </a:cubicBezTo>
                    <a:cubicBezTo>
                      <a:pt x="586" y="11495"/>
                      <a:pt x="865" y="12388"/>
                      <a:pt x="921" y="13141"/>
                    </a:cubicBezTo>
                    <a:cubicBezTo>
                      <a:pt x="977" y="13866"/>
                      <a:pt x="893" y="14480"/>
                      <a:pt x="754" y="14898"/>
                    </a:cubicBezTo>
                    <a:cubicBezTo>
                      <a:pt x="642" y="15317"/>
                      <a:pt x="502" y="15540"/>
                      <a:pt x="530" y="15540"/>
                    </a:cubicBezTo>
                    <a:cubicBezTo>
                      <a:pt x="530" y="15540"/>
                      <a:pt x="558" y="15484"/>
                      <a:pt x="642" y="15401"/>
                    </a:cubicBezTo>
                    <a:cubicBezTo>
                      <a:pt x="726" y="15317"/>
                      <a:pt x="837" y="15177"/>
                      <a:pt x="949" y="14982"/>
                    </a:cubicBezTo>
                    <a:cubicBezTo>
                      <a:pt x="1200" y="14619"/>
                      <a:pt x="1451" y="13978"/>
                      <a:pt x="1563" y="13141"/>
                    </a:cubicBezTo>
                    <a:cubicBezTo>
                      <a:pt x="1674" y="12304"/>
                      <a:pt x="1535" y="11355"/>
                      <a:pt x="1451" y="10323"/>
                    </a:cubicBezTo>
                    <a:cubicBezTo>
                      <a:pt x="1395" y="9821"/>
                      <a:pt x="1339" y="9291"/>
                      <a:pt x="1284" y="8733"/>
                    </a:cubicBezTo>
                    <a:cubicBezTo>
                      <a:pt x="1284" y="8482"/>
                      <a:pt x="1284" y="8203"/>
                      <a:pt x="1284" y="7952"/>
                    </a:cubicBezTo>
                    <a:cubicBezTo>
                      <a:pt x="1284" y="7812"/>
                      <a:pt x="1312" y="7673"/>
                      <a:pt x="1312" y="7533"/>
                    </a:cubicBezTo>
                    <a:cubicBezTo>
                      <a:pt x="1312" y="7394"/>
                      <a:pt x="1339" y="7254"/>
                      <a:pt x="1367" y="7115"/>
                    </a:cubicBezTo>
                    <a:cubicBezTo>
                      <a:pt x="1395" y="6863"/>
                      <a:pt x="1423" y="6584"/>
                      <a:pt x="1451" y="6306"/>
                    </a:cubicBezTo>
                    <a:cubicBezTo>
                      <a:pt x="1535" y="6054"/>
                      <a:pt x="1591" y="5775"/>
                      <a:pt x="1674" y="5524"/>
                    </a:cubicBezTo>
                    <a:cubicBezTo>
                      <a:pt x="1702" y="5413"/>
                      <a:pt x="1730" y="5273"/>
                      <a:pt x="1758" y="5134"/>
                    </a:cubicBezTo>
                    <a:cubicBezTo>
                      <a:pt x="1814" y="5022"/>
                      <a:pt x="1842" y="4911"/>
                      <a:pt x="1897" y="4799"/>
                    </a:cubicBezTo>
                    <a:cubicBezTo>
                      <a:pt x="1981" y="4548"/>
                      <a:pt x="2065" y="4325"/>
                      <a:pt x="2148" y="4074"/>
                    </a:cubicBezTo>
                    <a:cubicBezTo>
                      <a:pt x="2372" y="3655"/>
                      <a:pt x="2567" y="3209"/>
                      <a:pt x="2790" y="2846"/>
                    </a:cubicBezTo>
                    <a:cubicBezTo>
                      <a:pt x="3041" y="2483"/>
                      <a:pt x="3264" y="2121"/>
                      <a:pt x="3488" y="1814"/>
                    </a:cubicBezTo>
                    <a:cubicBezTo>
                      <a:pt x="3739" y="1507"/>
                      <a:pt x="3962" y="1256"/>
                      <a:pt x="4157" y="1005"/>
                    </a:cubicBezTo>
                    <a:cubicBezTo>
                      <a:pt x="4353" y="781"/>
                      <a:pt x="4548" y="614"/>
                      <a:pt x="4715" y="475"/>
                    </a:cubicBezTo>
                    <a:cubicBezTo>
                      <a:pt x="5050" y="168"/>
                      <a:pt x="5217" y="0"/>
                      <a:pt x="5217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174;p33">
                <a:extLst>
                  <a:ext uri="{FF2B5EF4-FFF2-40B4-BE49-F238E27FC236}">
                    <a16:creationId xmlns:a16="http://schemas.microsoft.com/office/drawing/2014/main" id="{DEA7E56E-B773-4B69-8B0F-5DA72FD8410A}"/>
                  </a:ext>
                </a:extLst>
              </p:cNvPr>
              <p:cNvSpPr/>
              <p:nvPr/>
            </p:nvSpPr>
            <p:spPr>
              <a:xfrm>
                <a:off x="2567041" y="2824090"/>
                <a:ext cx="431423" cy="1303492"/>
              </a:xfrm>
              <a:custGeom>
                <a:avLst/>
                <a:gdLst/>
                <a:ahLst/>
                <a:cxnLst/>
                <a:rect l="l" t="t" r="r" b="b"/>
                <a:pathLst>
                  <a:path w="6501" h="19642" extrusionOk="0">
                    <a:moveTo>
                      <a:pt x="6500" y="1"/>
                    </a:moveTo>
                    <a:cubicBezTo>
                      <a:pt x="6500" y="1"/>
                      <a:pt x="6249" y="196"/>
                      <a:pt x="5831" y="558"/>
                    </a:cubicBezTo>
                    <a:cubicBezTo>
                      <a:pt x="5636" y="726"/>
                      <a:pt x="5412" y="977"/>
                      <a:pt x="5133" y="1256"/>
                    </a:cubicBezTo>
                    <a:cubicBezTo>
                      <a:pt x="4882" y="1563"/>
                      <a:pt x="4575" y="1898"/>
                      <a:pt x="4324" y="2316"/>
                    </a:cubicBezTo>
                    <a:cubicBezTo>
                      <a:pt x="3738" y="3125"/>
                      <a:pt x="3180" y="4213"/>
                      <a:pt x="2846" y="5497"/>
                    </a:cubicBezTo>
                    <a:cubicBezTo>
                      <a:pt x="2734" y="5804"/>
                      <a:pt x="2678" y="6166"/>
                      <a:pt x="2623" y="6501"/>
                    </a:cubicBezTo>
                    <a:cubicBezTo>
                      <a:pt x="2567" y="6836"/>
                      <a:pt x="2539" y="7198"/>
                      <a:pt x="2511" y="7561"/>
                    </a:cubicBezTo>
                    <a:cubicBezTo>
                      <a:pt x="2399" y="8287"/>
                      <a:pt x="2455" y="9012"/>
                      <a:pt x="2455" y="9765"/>
                    </a:cubicBezTo>
                    <a:cubicBezTo>
                      <a:pt x="2455" y="10491"/>
                      <a:pt x="2483" y="11188"/>
                      <a:pt x="2455" y="11858"/>
                    </a:cubicBezTo>
                    <a:cubicBezTo>
                      <a:pt x="2455" y="12527"/>
                      <a:pt x="2399" y="13169"/>
                      <a:pt x="2316" y="13755"/>
                    </a:cubicBezTo>
                    <a:cubicBezTo>
                      <a:pt x="2148" y="14982"/>
                      <a:pt x="1813" y="16042"/>
                      <a:pt x="1451" y="16907"/>
                    </a:cubicBezTo>
                    <a:cubicBezTo>
                      <a:pt x="1283" y="17354"/>
                      <a:pt x="1088" y="17744"/>
                      <a:pt x="921" y="18079"/>
                    </a:cubicBezTo>
                    <a:cubicBezTo>
                      <a:pt x="753" y="18414"/>
                      <a:pt x="586" y="18693"/>
                      <a:pt x="446" y="18944"/>
                    </a:cubicBezTo>
                    <a:cubicBezTo>
                      <a:pt x="167" y="19390"/>
                      <a:pt x="0" y="19641"/>
                      <a:pt x="0" y="19641"/>
                    </a:cubicBezTo>
                    <a:cubicBezTo>
                      <a:pt x="0" y="19641"/>
                      <a:pt x="223" y="19418"/>
                      <a:pt x="614" y="19056"/>
                    </a:cubicBezTo>
                    <a:cubicBezTo>
                      <a:pt x="809" y="18860"/>
                      <a:pt x="1004" y="18609"/>
                      <a:pt x="1255" y="18302"/>
                    </a:cubicBezTo>
                    <a:cubicBezTo>
                      <a:pt x="1507" y="17995"/>
                      <a:pt x="1786" y="17633"/>
                      <a:pt x="2037" y="17214"/>
                    </a:cubicBezTo>
                    <a:cubicBezTo>
                      <a:pt x="2567" y="16377"/>
                      <a:pt x="3069" y="15261"/>
                      <a:pt x="3376" y="13978"/>
                    </a:cubicBezTo>
                    <a:cubicBezTo>
                      <a:pt x="3543" y="13336"/>
                      <a:pt x="3655" y="12639"/>
                      <a:pt x="3683" y="11913"/>
                    </a:cubicBezTo>
                    <a:cubicBezTo>
                      <a:pt x="3766" y="11188"/>
                      <a:pt x="3738" y="10463"/>
                      <a:pt x="3738" y="9737"/>
                    </a:cubicBezTo>
                    <a:cubicBezTo>
                      <a:pt x="3738" y="9012"/>
                      <a:pt x="3683" y="8287"/>
                      <a:pt x="3738" y="7617"/>
                    </a:cubicBezTo>
                    <a:cubicBezTo>
                      <a:pt x="3738" y="7310"/>
                      <a:pt x="3738" y="6975"/>
                      <a:pt x="3766" y="6640"/>
                    </a:cubicBezTo>
                    <a:cubicBezTo>
                      <a:pt x="3822" y="6334"/>
                      <a:pt x="3850" y="6027"/>
                      <a:pt x="3906" y="5720"/>
                    </a:cubicBezTo>
                    <a:cubicBezTo>
                      <a:pt x="4101" y="4548"/>
                      <a:pt x="4464" y="3488"/>
                      <a:pt x="4882" y="2623"/>
                    </a:cubicBezTo>
                    <a:cubicBezTo>
                      <a:pt x="5050" y="2205"/>
                      <a:pt x="5273" y="1842"/>
                      <a:pt x="5468" y="1507"/>
                    </a:cubicBezTo>
                    <a:cubicBezTo>
                      <a:pt x="5664" y="1172"/>
                      <a:pt x="5831" y="893"/>
                      <a:pt x="5998" y="670"/>
                    </a:cubicBezTo>
                    <a:cubicBezTo>
                      <a:pt x="6305" y="252"/>
                      <a:pt x="6500" y="1"/>
                      <a:pt x="650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175;p33">
                <a:extLst>
                  <a:ext uri="{FF2B5EF4-FFF2-40B4-BE49-F238E27FC236}">
                    <a16:creationId xmlns:a16="http://schemas.microsoft.com/office/drawing/2014/main" id="{515D1867-D1A5-4C97-A38D-E0F3863EE0EE}"/>
                  </a:ext>
                </a:extLst>
              </p:cNvPr>
              <p:cNvSpPr/>
              <p:nvPr/>
            </p:nvSpPr>
            <p:spPr>
              <a:xfrm>
                <a:off x="2568832" y="2805574"/>
                <a:ext cx="477744" cy="1203484"/>
              </a:xfrm>
              <a:custGeom>
                <a:avLst/>
                <a:gdLst/>
                <a:ahLst/>
                <a:cxnLst/>
                <a:rect l="l" t="t" r="r" b="b"/>
                <a:pathLst>
                  <a:path w="7199" h="18135" extrusionOk="0">
                    <a:moveTo>
                      <a:pt x="7199" y="1"/>
                    </a:moveTo>
                    <a:cubicBezTo>
                      <a:pt x="7199" y="1"/>
                      <a:pt x="6920" y="112"/>
                      <a:pt x="6418" y="280"/>
                    </a:cubicBezTo>
                    <a:cubicBezTo>
                      <a:pt x="6167" y="391"/>
                      <a:pt x="5888" y="559"/>
                      <a:pt x="5553" y="726"/>
                    </a:cubicBezTo>
                    <a:cubicBezTo>
                      <a:pt x="5385" y="810"/>
                      <a:pt x="5218" y="949"/>
                      <a:pt x="5023" y="1061"/>
                    </a:cubicBezTo>
                    <a:cubicBezTo>
                      <a:pt x="4855" y="1172"/>
                      <a:pt x="4660" y="1312"/>
                      <a:pt x="4493" y="1479"/>
                    </a:cubicBezTo>
                    <a:cubicBezTo>
                      <a:pt x="3739" y="2093"/>
                      <a:pt x="2958" y="2986"/>
                      <a:pt x="2428" y="4157"/>
                    </a:cubicBezTo>
                    <a:cubicBezTo>
                      <a:pt x="1842" y="5329"/>
                      <a:pt x="1647" y="6780"/>
                      <a:pt x="1647" y="8231"/>
                    </a:cubicBezTo>
                    <a:cubicBezTo>
                      <a:pt x="1647" y="9709"/>
                      <a:pt x="1814" y="11076"/>
                      <a:pt x="1814" y="12304"/>
                    </a:cubicBezTo>
                    <a:cubicBezTo>
                      <a:pt x="1842" y="13532"/>
                      <a:pt x="1703" y="14620"/>
                      <a:pt x="1452" y="15512"/>
                    </a:cubicBezTo>
                    <a:cubicBezTo>
                      <a:pt x="1396" y="15736"/>
                      <a:pt x="1340" y="15959"/>
                      <a:pt x="1256" y="16154"/>
                    </a:cubicBezTo>
                    <a:cubicBezTo>
                      <a:pt x="1173" y="16349"/>
                      <a:pt x="1089" y="16517"/>
                      <a:pt x="1033" y="16684"/>
                    </a:cubicBezTo>
                    <a:cubicBezTo>
                      <a:pt x="866" y="17019"/>
                      <a:pt x="670" y="17270"/>
                      <a:pt x="531" y="17521"/>
                    </a:cubicBezTo>
                    <a:cubicBezTo>
                      <a:pt x="196" y="17912"/>
                      <a:pt x="1" y="18135"/>
                      <a:pt x="1" y="18135"/>
                    </a:cubicBezTo>
                    <a:cubicBezTo>
                      <a:pt x="1" y="18135"/>
                      <a:pt x="224" y="17940"/>
                      <a:pt x="615" y="17577"/>
                    </a:cubicBezTo>
                    <a:cubicBezTo>
                      <a:pt x="782" y="17354"/>
                      <a:pt x="1005" y="17131"/>
                      <a:pt x="1201" y="16796"/>
                    </a:cubicBezTo>
                    <a:cubicBezTo>
                      <a:pt x="1312" y="16628"/>
                      <a:pt x="1396" y="16461"/>
                      <a:pt x="1507" y="16266"/>
                    </a:cubicBezTo>
                    <a:cubicBezTo>
                      <a:pt x="1619" y="16070"/>
                      <a:pt x="1675" y="15847"/>
                      <a:pt x="1759" y="15624"/>
                    </a:cubicBezTo>
                    <a:cubicBezTo>
                      <a:pt x="2121" y="14731"/>
                      <a:pt x="2317" y="13587"/>
                      <a:pt x="2372" y="12304"/>
                    </a:cubicBezTo>
                    <a:cubicBezTo>
                      <a:pt x="2400" y="11049"/>
                      <a:pt x="2289" y="9654"/>
                      <a:pt x="2289" y="8231"/>
                    </a:cubicBezTo>
                    <a:cubicBezTo>
                      <a:pt x="2289" y="6836"/>
                      <a:pt x="2456" y="5497"/>
                      <a:pt x="2902" y="4381"/>
                    </a:cubicBezTo>
                    <a:cubicBezTo>
                      <a:pt x="3377" y="3265"/>
                      <a:pt x="4046" y="2344"/>
                      <a:pt x="4716" y="1702"/>
                    </a:cubicBezTo>
                    <a:cubicBezTo>
                      <a:pt x="4855" y="1535"/>
                      <a:pt x="5023" y="1395"/>
                      <a:pt x="5190" y="1256"/>
                    </a:cubicBezTo>
                    <a:cubicBezTo>
                      <a:pt x="5358" y="1144"/>
                      <a:pt x="5497" y="1005"/>
                      <a:pt x="5664" y="893"/>
                    </a:cubicBezTo>
                    <a:cubicBezTo>
                      <a:pt x="5971" y="698"/>
                      <a:pt x="6222" y="503"/>
                      <a:pt x="6446" y="363"/>
                    </a:cubicBezTo>
                    <a:cubicBezTo>
                      <a:pt x="6920" y="140"/>
                      <a:pt x="7199" y="1"/>
                      <a:pt x="7199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176;p33">
                <a:extLst>
                  <a:ext uri="{FF2B5EF4-FFF2-40B4-BE49-F238E27FC236}">
                    <a16:creationId xmlns:a16="http://schemas.microsoft.com/office/drawing/2014/main" id="{4A3588FA-58AF-4E69-B267-BBE4075A27B4}"/>
                  </a:ext>
                </a:extLst>
              </p:cNvPr>
              <p:cNvSpPr/>
              <p:nvPr/>
            </p:nvSpPr>
            <p:spPr>
              <a:xfrm>
                <a:off x="2689214" y="2824090"/>
                <a:ext cx="344421" cy="1205342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18163" extrusionOk="0">
                    <a:moveTo>
                      <a:pt x="5190" y="1"/>
                    </a:moveTo>
                    <a:cubicBezTo>
                      <a:pt x="5189" y="1"/>
                      <a:pt x="4938" y="140"/>
                      <a:pt x="4520" y="363"/>
                    </a:cubicBezTo>
                    <a:cubicBezTo>
                      <a:pt x="4297" y="531"/>
                      <a:pt x="4046" y="698"/>
                      <a:pt x="3767" y="949"/>
                    </a:cubicBezTo>
                    <a:cubicBezTo>
                      <a:pt x="3544" y="1200"/>
                      <a:pt x="3237" y="1507"/>
                      <a:pt x="2986" y="1870"/>
                    </a:cubicBezTo>
                    <a:cubicBezTo>
                      <a:pt x="2455" y="2623"/>
                      <a:pt x="1981" y="3627"/>
                      <a:pt x="1730" y="4827"/>
                    </a:cubicBezTo>
                    <a:cubicBezTo>
                      <a:pt x="1479" y="6027"/>
                      <a:pt x="1423" y="7338"/>
                      <a:pt x="1451" y="8705"/>
                    </a:cubicBezTo>
                    <a:cubicBezTo>
                      <a:pt x="1507" y="10072"/>
                      <a:pt x="1591" y="11383"/>
                      <a:pt x="1591" y="12527"/>
                    </a:cubicBezTo>
                    <a:cubicBezTo>
                      <a:pt x="1563" y="13699"/>
                      <a:pt x="1423" y="14731"/>
                      <a:pt x="1200" y="15596"/>
                    </a:cubicBezTo>
                    <a:cubicBezTo>
                      <a:pt x="1116" y="16015"/>
                      <a:pt x="949" y="16377"/>
                      <a:pt x="837" y="16712"/>
                    </a:cubicBezTo>
                    <a:cubicBezTo>
                      <a:pt x="670" y="17019"/>
                      <a:pt x="530" y="17298"/>
                      <a:pt x="419" y="17521"/>
                    </a:cubicBezTo>
                    <a:cubicBezTo>
                      <a:pt x="140" y="17940"/>
                      <a:pt x="0" y="18163"/>
                      <a:pt x="0" y="18163"/>
                    </a:cubicBezTo>
                    <a:cubicBezTo>
                      <a:pt x="0" y="18163"/>
                      <a:pt x="168" y="17940"/>
                      <a:pt x="503" y="17577"/>
                    </a:cubicBezTo>
                    <a:cubicBezTo>
                      <a:pt x="642" y="17382"/>
                      <a:pt x="837" y="17103"/>
                      <a:pt x="1005" y="16796"/>
                    </a:cubicBezTo>
                    <a:cubicBezTo>
                      <a:pt x="1172" y="16489"/>
                      <a:pt x="1367" y="16126"/>
                      <a:pt x="1507" y="15680"/>
                    </a:cubicBezTo>
                    <a:cubicBezTo>
                      <a:pt x="1814" y="14815"/>
                      <a:pt x="2037" y="13755"/>
                      <a:pt x="2121" y="12555"/>
                    </a:cubicBezTo>
                    <a:cubicBezTo>
                      <a:pt x="2204" y="11355"/>
                      <a:pt x="2149" y="10044"/>
                      <a:pt x="2093" y="8705"/>
                    </a:cubicBezTo>
                    <a:cubicBezTo>
                      <a:pt x="2065" y="7338"/>
                      <a:pt x="2093" y="6055"/>
                      <a:pt x="2260" y="4939"/>
                    </a:cubicBezTo>
                    <a:cubicBezTo>
                      <a:pt x="2455" y="3795"/>
                      <a:pt x="2818" y="2818"/>
                      <a:pt x="3265" y="2065"/>
                    </a:cubicBezTo>
                    <a:cubicBezTo>
                      <a:pt x="3460" y="1674"/>
                      <a:pt x="3711" y="1368"/>
                      <a:pt x="3934" y="1089"/>
                    </a:cubicBezTo>
                    <a:cubicBezTo>
                      <a:pt x="4157" y="837"/>
                      <a:pt x="4380" y="614"/>
                      <a:pt x="4576" y="447"/>
                    </a:cubicBezTo>
                    <a:cubicBezTo>
                      <a:pt x="4966" y="168"/>
                      <a:pt x="5189" y="1"/>
                      <a:pt x="5190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177;p33">
                <a:extLst>
                  <a:ext uri="{FF2B5EF4-FFF2-40B4-BE49-F238E27FC236}">
                    <a16:creationId xmlns:a16="http://schemas.microsoft.com/office/drawing/2014/main" id="{42E19DA9-C0E9-44CE-88F2-0E8BBD3FA4B4}"/>
                  </a:ext>
                </a:extLst>
              </p:cNvPr>
              <p:cNvSpPr/>
              <p:nvPr/>
            </p:nvSpPr>
            <p:spPr>
              <a:xfrm>
                <a:off x="2631810" y="2825948"/>
                <a:ext cx="425915" cy="1101684"/>
              </a:xfrm>
              <a:custGeom>
                <a:avLst/>
                <a:gdLst/>
                <a:ahLst/>
                <a:cxnLst/>
                <a:rect l="l" t="t" r="r" b="b"/>
                <a:pathLst>
                  <a:path w="6418" h="16601" extrusionOk="0">
                    <a:moveTo>
                      <a:pt x="5636" y="0"/>
                    </a:moveTo>
                    <a:cubicBezTo>
                      <a:pt x="5134" y="0"/>
                      <a:pt x="4381" y="140"/>
                      <a:pt x="3544" y="586"/>
                    </a:cubicBezTo>
                    <a:cubicBezTo>
                      <a:pt x="2735" y="1033"/>
                      <a:pt x="1898" y="1814"/>
                      <a:pt x="1256" y="2874"/>
                    </a:cubicBezTo>
                    <a:cubicBezTo>
                      <a:pt x="1172" y="3014"/>
                      <a:pt x="1116" y="3153"/>
                      <a:pt x="1033" y="3293"/>
                    </a:cubicBezTo>
                    <a:cubicBezTo>
                      <a:pt x="977" y="3432"/>
                      <a:pt x="921" y="3571"/>
                      <a:pt x="865" y="3739"/>
                    </a:cubicBezTo>
                    <a:cubicBezTo>
                      <a:pt x="698" y="4046"/>
                      <a:pt x="642" y="4353"/>
                      <a:pt x="558" y="4687"/>
                    </a:cubicBezTo>
                    <a:cubicBezTo>
                      <a:pt x="419" y="5357"/>
                      <a:pt x="391" y="6027"/>
                      <a:pt x="363" y="6724"/>
                    </a:cubicBezTo>
                    <a:cubicBezTo>
                      <a:pt x="335" y="8119"/>
                      <a:pt x="447" y="9402"/>
                      <a:pt x="419" y="10602"/>
                    </a:cubicBezTo>
                    <a:cubicBezTo>
                      <a:pt x="447" y="11802"/>
                      <a:pt x="503" y="12862"/>
                      <a:pt x="475" y="13755"/>
                    </a:cubicBezTo>
                    <a:cubicBezTo>
                      <a:pt x="475" y="14647"/>
                      <a:pt x="335" y="15345"/>
                      <a:pt x="224" y="15847"/>
                    </a:cubicBezTo>
                    <a:cubicBezTo>
                      <a:pt x="84" y="16321"/>
                      <a:pt x="0" y="16600"/>
                      <a:pt x="0" y="16600"/>
                    </a:cubicBezTo>
                    <a:cubicBezTo>
                      <a:pt x="0" y="16600"/>
                      <a:pt x="112" y="16321"/>
                      <a:pt x="307" y="15875"/>
                    </a:cubicBezTo>
                    <a:cubicBezTo>
                      <a:pt x="475" y="15401"/>
                      <a:pt x="698" y="14675"/>
                      <a:pt x="782" y="13783"/>
                    </a:cubicBezTo>
                    <a:cubicBezTo>
                      <a:pt x="893" y="12862"/>
                      <a:pt x="921" y="11802"/>
                      <a:pt x="977" y="10602"/>
                    </a:cubicBezTo>
                    <a:cubicBezTo>
                      <a:pt x="1033" y="9430"/>
                      <a:pt x="977" y="8091"/>
                      <a:pt x="1005" y="6752"/>
                    </a:cubicBezTo>
                    <a:cubicBezTo>
                      <a:pt x="1005" y="5385"/>
                      <a:pt x="1200" y="4157"/>
                      <a:pt x="1730" y="3125"/>
                    </a:cubicBezTo>
                    <a:cubicBezTo>
                      <a:pt x="2260" y="2121"/>
                      <a:pt x="3014" y="1367"/>
                      <a:pt x="3739" y="865"/>
                    </a:cubicBezTo>
                    <a:cubicBezTo>
                      <a:pt x="4436" y="363"/>
                      <a:pt x="5162" y="168"/>
                      <a:pt x="5636" y="84"/>
                    </a:cubicBezTo>
                    <a:cubicBezTo>
                      <a:pt x="5887" y="56"/>
                      <a:pt x="6082" y="56"/>
                      <a:pt x="6222" y="56"/>
                    </a:cubicBezTo>
                    <a:lnTo>
                      <a:pt x="6417" y="56"/>
                    </a:lnTo>
                    <a:cubicBezTo>
                      <a:pt x="6417" y="56"/>
                      <a:pt x="6334" y="28"/>
                      <a:pt x="6222" y="28"/>
                    </a:cubicBezTo>
                    <a:cubicBezTo>
                      <a:pt x="6082" y="0"/>
                      <a:pt x="5887" y="0"/>
                      <a:pt x="56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178;p33">
                <a:extLst>
                  <a:ext uri="{FF2B5EF4-FFF2-40B4-BE49-F238E27FC236}">
                    <a16:creationId xmlns:a16="http://schemas.microsoft.com/office/drawing/2014/main" id="{C142C091-B046-49B0-93C6-C0282B945B60}"/>
                  </a:ext>
                </a:extLst>
              </p:cNvPr>
              <p:cNvSpPr/>
              <p:nvPr/>
            </p:nvSpPr>
            <p:spPr>
              <a:xfrm>
                <a:off x="2537376" y="2846653"/>
                <a:ext cx="501833" cy="105131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15842" extrusionOk="0">
                    <a:moveTo>
                      <a:pt x="6365" y="1"/>
                    </a:moveTo>
                    <a:cubicBezTo>
                      <a:pt x="5890" y="1"/>
                      <a:pt x="5279" y="84"/>
                      <a:pt x="4604" y="358"/>
                    </a:cubicBezTo>
                    <a:cubicBezTo>
                      <a:pt x="3739" y="721"/>
                      <a:pt x="2763" y="1418"/>
                      <a:pt x="2037" y="2478"/>
                    </a:cubicBezTo>
                    <a:cubicBezTo>
                      <a:pt x="1312" y="3511"/>
                      <a:pt x="838" y="4850"/>
                      <a:pt x="642" y="6273"/>
                    </a:cubicBezTo>
                    <a:cubicBezTo>
                      <a:pt x="586" y="6635"/>
                      <a:pt x="559" y="6970"/>
                      <a:pt x="531" y="7333"/>
                    </a:cubicBezTo>
                    <a:cubicBezTo>
                      <a:pt x="531" y="7668"/>
                      <a:pt x="531" y="8002"/>
                      <a:pt x="559" y="8309"/>
                    </a:cubicBezTo>
                    <a:cubicBezTo>
                      <a:pt x="559" y="8979"/>
                      <a:pt x="559" y="9620"/>
                      <a:pt x="586" y="10206"/>
                    </a:cubicBezTo>
                    <a:cubicBezTo>
                      <a:pt x="642" y="10792"/>
                      <a:pt x="698" y="11350"/>
                      <a:pt x="726" y="11852"/>
                    </a:cubicBezTo>
                    <a:cubicBezTo>
                      <a:pt x="782" y="12382"/>
                      <a:pt x="838" y="12885"/>
                      <a:pt x="838" y="13303"/>
                    </a:cubicBezTo>
                    <a:cubicBezTo>
                      <a:pt x="865" y="13722"/>
                      <a:pt x="810" y="14112"/>
                      <a:pt x="754" y="14447"/>
                    </a:cubicBezTo>
                    <a:cubicBezTo>
                      <a:pt x="698" y="14782"/>
                      <a:pt x="586" y="15033"/>
                      <a:pt x="475" y="15256"/>
                    </a:cubicBezTo>
                    <a:cubicBezTo>
                      <a:pt x="419" y="15368"/>
                      <a:pt x="363" y="15451"/>
                      <a:pt x="308" y="15535"/>
                    </a:cubicBezTo>
                    <a:cubicBezTo>
                      <a:pt x="252" y="15591"/>
                      <a:pt x="196" y="15647"/>
                      <a:pt x="140" y="15702"/>
                    </a:cubicBezTo>
                    <a:cubicBezTo>
                      <a:pt x="56" y="15814"/>
                      <a:pt x="1" y="15842"/>
                      <a:pt x="1" y="15842"/>
                    </a:cubicBezTo>
                    <a:cubicBezTo>
                      <a:pt x="1" y="15842"/>
                      <a:pt x="84" y="15814"/>
                      <a:pt x="196" y="15758"/>
                    </a:cubicBezTo>
                    <a:cubicBezTo>
                      <a:pt x="252" y="15702"/>
                      <a:pt x="308" y="15675"/>
                      <a:pt x="391" y="15619"/>
                    </a:cubicBezTo>
                    <a:cubicBezTo>
                      <a:pt x="475" y="15535"/>
                      <a:pt x="559" y="15451"/>
                      <a:pt x="642" y="15368"/>
                    </a:cubicBezTo>
                    <a:cubicBezTo>
                      <a:pt x="810" y="15172"/>
                      <a:pt x="1005" y="14893"/>
                      <a:pt x="1144" y="14559"/>
                    </a:cubicBezTo>
                    <a:cubicBezTo>
                      <a:pt x="1284" y="14224"/>
                      <a:pt x="1423" y="13805"/>
                      <a:pt x="1479" y="13331"/>
                    </a:cubicBezTo>
                    <a:cubicBezTo>
                      <a:pt x="1563" y="12885"/>
                      <a:pt x="1591" y="12382"/>
                      <a:pt x="1619" y="11852"/>
                    </a:cubicBezTo>
                    <a:cubicBezTo>
                      <a:pt x="1647" y="11322"/>
                      <a:pt x="1647" y="10764"/>
                      <a:pt x="1675" y="10178"/>
                    </a:cubicBezTo>
                    <a:cubicBezTo>
                      <a:pt x="1702" y="9593"/>
                      <a:pt x="1758" y="9007"/>
                      <a:pt x="1786" y="8365"/>
                    </a:cubicBezTo>
                    <a:cubicBezTo>
                      <a:pt x="1786" y="8058"/>
                      <a:pt x="1814" y="7723"/>
                      <a:pt x="1814" y="7416"/>
                    </a:cubicBezTo>
                    <a:cubicBezTo>
                      <a:pt x="1842" y="7082"/>
                      <a:pt x="1870" y="6775"/>
                      <a:pt x="1926" y="6440"/>
                    </a:cubicBezTo>
                    <a:cubicBezTo>
                      <a:pt x="2093" y="5185"/>
                      <a:pt x="2456" y="4013"/>
                      <a:pt x="2958" y="3036"/>
                    </a:cubicBezTo>
                    <a:cubicBezTo>
                      <a:pt x="3488" y="2088"/>
                      <a:pt x="4185" y="1390"/>
                      <a:pt x="4911" y="944"/>
                    </a:cubicBezTo>
                    <a:cubicBezTo>
                      <a:pt x="5608" y="497"/>
                      <a:pt x="6306" y="302"/>
                      <a:pt x="6780" y="218"/>
                    </a:cubicBezTo>
                    <a:cubicBezTo>
                      <a:pt x="6906" y="191"/>
                      <a:pt x="7017" y="184"/>
                      <a:pt x="7111" y="184"/>
                    </a:cubicBezTo>
                    <a:cubicBezTo>
                      <a:pt x="7206" y="184"/>
                      <a:pt x="7282" y="191"/>
                      <a:pt x="7338" y="191"/>
                    </a:cubicBezTo>
                    <a:cubicBezTo>
                      <a:pt x="7478" y="163"/>
                      <a:pt x="7561" y="163"/>
                      <a:pt x="7561" y="163"/>
                    </a:cubicBezTo>
                    <a:cubicBezTo>
                      <a:pt x="7561" y="163"/>
                      <a:pt x="7478" y="163"/>
                      <a:pt x="7366" y="135"/>
                    </a:cubicBezTo>
                    <a:cubicBezTo>
                      <a:pt x="7226" y="107"/>
                      <a:pt x="7031" y="23"/>
                      <a:pt x="6780" y="23"/>
                    </a:cubicBezTo>
                    <a:cubicBezTo>
                      <a:pt x="6658" y="10"/>
                      <a:pt x="6518" y="1"/>
                      <a:pt x="636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179;p33">
                <a:extLst>
                  <a:ext uri="{FF2B5EF4-FFF2-40B4-BE49-F238E27FC236}">
                    <a16:creationId xmlns:a16="http://schemas.microsoft.com/office/drawing/2014/main" id="{E33EC1D9-9274-4B7A-8C3B-1344A0799C9F}"/>
                  </a:ext>
                </a:extLst>
              </p:cNvPr>
              <p:cNvSpPr/>
              <p:nvPr/>
            </p:nvSpPr>
            <p:spPr>
              <a:xfrm>
                <a:off x="3235378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4" y="0"/>
                    </a:moveTo>
                    <a:lnTo>
                      <a:pt x="56" y="809"/>
                    </a:lnTo>
                    <a:lnTo>
                      <a:pt x="1" y="1981"/>
                    </a:lnTo>
                    <a:lnTo>
                      <a:pt x="3488" y="1981"/>
                    </a:lnTo>
                    <a:cubicBezTo>
                      <a:pt x="2958" y="1144"/>
                      <a:pt x="2651" y="698"/>
                      <a:pt x="1954" y="0"/>
                    </a:cubicBezTo>
                    <a:close/>
                  </a:path>
                </a:pathLst>
              </a:custGeom>
              <a:solidFill>
                <a:srgbClr val="9460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180;p33">
                <a:extLst>
                  <a:ext uri="{FF2B5EF4-FFF2-40B4-BE49-F238E27FC236}">
                    <a16:creationId xmlns:a16="http://schemas.microsoft.com/office/drawing/2014/main" id="{12486915-4512-4D31-A434-9D7426D9D955}"/>
                  </a:ext>
                </a:extLst>
              </p:cNvPr>
              <p:cNvSpPr/>
              <p:nvPr/>
            </p:nvSpPr>
            <p:spPr>
              <a:xfrm>
                <a:off x="3115063" y="4488532"/>
                <a:ext cx="120382" cy="98217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480" extrusionOk="0">
                    <a:moveTo>
                      <a:pt x="1618" y="1"/>
                    </a:moveTo>
                    <a:cubicBezTo>
                      <a:pt x="1562" y="57"/>
                      <a:pt x="0" y="1479"/>
                      <a:pt x="0" y="1479"/>
                    </a:cubicBezTo>
                    <a:cubicBezTo>
                      <a:pt x="0" y="1479"/>
                      <a:pt x="1758" y="1228"/>
                      <a:pt x="1814" y="1200"/>
                    </a:cubicBezTo>
                    <a:lnTo>
                      <a:pt x="1618" y="1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181;p33">
                <a:extLst>
                  <a:ext uri="{FF2B5EF4-FFF2-40B4-BE49-F238E27FC236}">
                    <a16:creationId xmlns:a16="http://schemas.microsoft.com/office/drawing/2014/main" id="{79855164-9485-4762-8584-C295DDF1EB60}"/>
                  </a:ext>
                </a:extLst>
              </p:cNvPr>
              <p:cNvSpPr/>
              <p:nvPr/>
            </p:nvSpPr>
            <p:spPr>
              <a:xfrm>
                <a:off x="3115063" y="4538570"/>
                <a:ext cx="120382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479" extrusionOk="0">
                    <a:moveTo>
                      <a:pt x="1618" y="0"/>
                    </a:moveTo>
                    <a:cubicBezTo>
                      <a:pt x="1562" y="28"/>
                      <a:pt x="0" y="1479"/>
                      <a:pt x="0" y="1479"/>
                    </a:cubicBezTo>
                    <a:cubicBezTo>
                      <a:pt x="0" y="1479"/>
                      <a:pt x="1758" y="1228"/>
                      <a:pt x="1814" y="1200"/>
                    </a:cubicBezTo>
                    <a:lnTo>
                      <a:pt x="1618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182;p33">
                <a:extLst>
                  <a:ext uri="{FF2B5EF4-FFF2-40B4-BE49-F238E27FC236}">
                    <a16:creationId xmlns:a16="http://schemas.microsoft.com/office/drawing/2014/main" id="{18FA0972-38BF-487C-BFB0-5E3A0BC273BF}"/>
                  </a:ext>
                </a:extLst>
              </p:cNvPr>
              <p:cNvSpPr/>
              <p:nvPr/>
            </p:nvSpPr>
            <p:spPr>
              <a:xfrm>
                <a:off x="3124287" y="4575600"/>
                <a:ext cx="122240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507" extrusionOk="0">
                    <a:moveTo>
                      <a:pt x="1619" y="0"/>
                    </a:moveTo>
                    <a:cubicBezTo>
                      <a:pt x="1563" y="56"/>
                      <a:pt x="1" y="1507"/>
                      <a:pt x="1" y="1507"/>
                    </a:cubicBezTo>
                    <a:cubicBezTo>
                      <a:pt x="1" y="1507"/>
                      <a:pt x="1758" y="1228"/>
                      <a:pt x="1842" y="1200"/>
                    </a:cubicBezTo>
                    <a:lnTo>
                      <a:pt x="1619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183;p33">
                <a:extLst>
                  <a:ext uri="{FF2B5EF4-FFF2-40B4-BE49-F238E27FC236}">
                    <a16:creationId xmlns:a16="http://schemas.microsoft.com/office/drawing/2014/main" id="{F76912EC-E913-4BF6-B829-406467F76F91}"/>
                  </a:ext>
                </a:extLst>
              </p:cNvPr>
              <p:cNvSpPr/>
              <p:nvPr/>
            </p:nvSpPr>
            <p:spPr>
              <a:xfrm>
                <a:off x="3159460" y="3125907"/>
                <a:ext cx="599917" cy="851696"/>
              </a:xfrm>
              <a:custGeom>
                <a:avLst/>
                <a:gdLst/>
                <a:ahLst/>
                <a:cxnLst/>
                <a:rect l="l" t="t" r="r" b="b"/>
                <a:pathLst>
                  <a:path w="9040" h="12834" extrusionOk="0">
                    <a:moveTo>
                      <a:pt x="7924" y="0"/>
                    </a:moveTo>
                    <a:lnTo>
                      <a:pt x="1" y="3097"/>
                    </a:lnTo>
                    <a:cubicBezTo>
                      <a:pt x="698" y="4380"/>
                      <a:pt x="2121" y="7868"/>
                      <a:pt x="1842" y="10630"/>
                    </a:cubicBezTo>
                    <a:cubicBezTo>
                      <a:pt x="1814" y="10881"/>
                      <a:pt x="1619" y="11829"/>
                      <a:pt x="1563" y="12052"/>
                    </a:cubicBezTo>
                    <a:lnTo>
                      <a:pt x="3711" y="12834"/>
                    </a:lnTo>
                    <a:cubicBezTo>
                      <a:pt x="3795" y="12694"/>
                      <a:pt x="4827" y="11327"/>
                      <a:pt x="4911" y="11215"/>
                    </a:cubicBezTo>
                    <a:cubicBezTo>
                      <a:pt x="7366" y="7142"/>
                      <a:pt x="9040" y="4213"/>
                      <a:pt x="79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184;p33">
                <a:extLst>
                  <a:ext uri="{FF2B5EF4-FFF2-40B4-BE49-F238E27FC236}">
                    <a16:creationId xmlns:a16="http://schemas.microsoft.com/office/drawing/2014/main" id="{0E4D64B3-A9B0-48AB-B59E-364C588E633C}"/>
                  </a:ext>
                </a:extLst>
              </p:cNvPr>
              <p:cNvSpPr/>
              <p:nvPr/>
            </p:nvSpPr>
            <p:spPr>
              <a:xfrm>
                <a:off x="3200206" y="3981256"/>
                <a:ext cx="183360" cy="69806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10519" extrusionOk="0">
                    <a:moveTo>
                      <a:pt x="475" y="0"/>
                    </a:moveTo>
                    <a:cubicBezTo>
                      <a:pt x="168" y="3125"/>
                      <a:pt x="447" y="5245"/>
                      <a:pt x="0" y="7924"/>
                    </a:cubicBezTo>
                    <a:lnTo>
                      <a:pt x="531" y="10518"/>
                    </a:lnTo>
                    <a:lnTo>
                      <a:pt x="2484" y="9709"/>
                    </a:lnTo>
                    <a:lnTo>
                      <a:pt x="1758" y="8119"/>
                    </a:lnTo>
                    <a:cubicBezTo>
                      <a:pt x="2065" y="5608"/>
                      <a:pt x="2149" y="3488"/>
                      <a:pt x="2762" y="698"/>
                    </a:cubicBez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185;p33">
                <a:extLst>
                  <a:ext uri="{FF2B5EF4-FFF2-40B4-BE49-F238E27FC236}">
                    <a16:creationId xmlns:a16="http://schemas.microsoft.com/office/drawing/2014/main" id="{99694533-AD10-4EE9-9FDD-BAFD88F2320C}"/>
                  </a:ext>
                </a:extLst>
              </p:cNvPr>
              <p:cNvSpPr/>
              <p:nvPr/>
            </p:nvSpPr>
            <p:spPr>
              <a:xfrm>
                <a:off x="3205781" y="3877664"/>
                <a:ext cx="211099" cy="238640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3596" extrusionOk="0">
                    <a:moveTo>
                      <a:pt x="1740" y="0"/>
                    </a:moveTo>
                    <a:cubicBezTo>
                      <a:pt x="1068" y="0"/>
                      <a:pt x="423" y="608"/>
                      <a:pt x="223" y="1506"/>
                    </a:cubicBezTo>
                    <a:cubicBezTo>
                      <a:pt x="0" y="2482"/>
                      <a:pt x="447" y="3403"/>
                      <a:pt x="1200" y="3570"/>
                    </a:cubicBezTo>
                    <a:cubicBezTo>
                      <a:pt x="1278" y="3587"/>
                      <a:pt x="1356" y="3596"/>
                      <a:pt x="1434" y="3596"/>
                    </a:cubicBezTo>
                    <a:cubicBezTo>
                      <a:pt x="2109" y="3596"/>
                      <a:pt x="2757" y="2967"/>
                      <a:pt x="2957" y="2092"/>
                    </a:cubicBezTo>
                    <a:cubicBezTo>
                      <a:pt x="3181" y="1115"/>
                      <a:pt x="2734" y="194"/>
                      <a:pt x="1981" y="27"/>
                    </a:cubicBezTo>
                    <a:cubicBezTo>
                      <a:pt x="1901" y="9"/>
                      <a:pt x="1820" y="0"/>
                      <a:pt x="1740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186;p33">
                <a:extLst>
                  <a:ext uri="{FF2B5EF4-FFF2-40B4-BE49-F238E27FC236}">
                    <a16:creationId xmlns:a16="http://schemas.microsoft.com/office/drawing/2014/main" id="{36D70100-830A-4C67-9708-3B1CC1AE84E7}"/>
                  </a:ext>
                </a:extLst>
              </p:cNvPr>
              <p:cNvSpPr/>
              <p:nvPr/>
            </p:nvSpPr>
            <p:spPr>
              <a:xfrm>
                <a:off x="4947999" y="3970173"/>
                <a:ext cx="177785" cy="7091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10686" extrusionOk="0">
                    <a:moveTo>
                      <a:pt x="279" y="0"/>
                    </a:moveTo>
                    <a:lnTo>
                      <a:pt x="279" y="0"/>
                    </a:lnTo>
                    <a:cubicBezTo>
                      <a:pt x="0" y="3153"/>
                      <a:pt x="642" y="5412"/>
                      <a:pt x="196" y="8091"/>
                    </a:cubicBezTo>
                    <a:lnTo>
                      <a:pt x="726" y="10685"/>
                    </a:lnTo>
                    <a:lnTo>
                      <a:pt x="2679" y="9876"/>
                    </a:lnTo>
                    <a:lnTo>
                      <a:pt x="1953" y="8286"/>
                    </a:lnTo>
                    <a:cubicBezTo>
                      <a:pt x="2260" y="5775"/>
                      <a:pt x="1981" y="3515"/>
                      <a:pt x="2567" y="698"/>
                    </a:cubicBezTo>
                    <a:lnTo>
                      <a:pt x="279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187;p33">
                <a:extLst>
                  <a:ext uri="{FF2B5EF4-FFF2-40B4-BE49-F238E27FC236}">
                    <a16:creationId xmlns:a16="http://schemas.microsoft.com/office/drawing/2014/main" id="{3917D30E-A99A-443E-9356-2DC3A703E6F0}"/>
                  </a:ext>
                </a:extLst>
              </p:cNvPr>
              <p:cNvSpPr/>
              <p:nvPr/>
            </p:nvSpPr>
            <p:spPr>
              <a:xfrm>
                <a:off x="5040575" y="3133273"/>
                <a:ext cx="618432" cy="388884"/>
              </a:xfrm>
              <a:custGeom>
                <a:avLst/>
                <a:gdLst/>
                <a:ahLst/>
                <a:cxnLst/>
                <a:rect l="l" t="t" r="r" b="b"/>
                <a:pathLst>
                  <a:path w="9319" h="5860" extrusionOk="0">
                    <a:moveTo>
                      <a:pt x="726" y="1"/>
                    </a:moveTo>
                    <a:lnTo>
                      <a:pt x="0" y="4074"/>
                    </a:lnTo>
                    <a:lnTo>
                      <a:pt x="8565" y="5859"/>
                    </a:lnTo>
                    <a:lnTo>
                      <a:pt x="9318" y="3488"/>
                    </a:lnTo>
                    <a:lnTo>
                      <a:pt x="72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188;p33">
                <a:extLst>
                  <a:ext uri="{FF2B5EF4-FFF2-40B4-BE49-F238E27FC236}">
                    <a16:creationId xmlns:a16="http://schemas.microsoft.com/office/drawing/2014/main" id="{4B36165A-1A8F-4AA4-AEAE-93D0E27AB00E}"/>
                  </a:ext>
                </a:extLst>
              </p:cNvPr>
              <p:cNvSpPr/>
              <p:nvPr/>
            </p:nvSpPr>
            <p:spPr>
              <a:xfrm>
                <a:off x="5531193" y="3346895"/>
                <a:ext cx="225964" cy="226097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3407" extrusionOk="0">
                    <a:moveTo>
                      <a:pt x="1370" y="1"/>
                    </a:moveTo>
                    <a:cubicBezTo>
                      <a:pt x="1164" y="1"/>
                      <a:pt x="963" y="51"/>
                      <a:pt x="782" y="157"/>
                    </a:cubicBezTo>
                    <a:cubicBezTo>
                      <a:pt x="112" y="548"/>
                      <a:pt x="0" y="1552"/>
                      <a:pt x="503" y="2417"/>
                    </a:cubicBezTo>
                    <a:cubicBezTo>
                      <a:pt x="872" y="3032"/>
                      <a:pt x="1482" y="3406"/>
                      <a:pt x="2045" y="3406"/>
                    </a:cubicBezTo>
                    <a:cubicBezTo>
                      <a:pt x="2248" y="3406"/>
                      <a:pt x="2445" y="3358"/>
                      <a:pt x="2623" y="3254"/>
                    </a:cubicBezTo>
                    <a:cubicBezTo>
                      <a:pt x="3265" y="2864"/>
                      <a:pt x="3404" y="1859"/>
                      <a:pt x="2902" y="994"/>
                    </a:cubicBezTo>
                    <a:cubicBezTo>
                      <a:pt x="2516" y="364"/>
                      <a:pt x="1922" y="1"/>
                      <a:pt x="13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1189;p33">
                <a:extLst>
                  <a:ext uri="{FF2B5EF4-FFF2-40B4-BE49-F238E27FC236}">
                    <a16:creationId xmlns:a16="http://schemas.microsoft.com/office/drawing/2014/main" id="{502E51EE-F7A0-4B3F-840F-D617145F82BE}"/>
                  </a:ext>
                </a:extLst>
              </p:cNvPr>
              <p:cNvSpPr/>
              <p:nvPr/>
            </p:nvSpPr>
            <p:spPr>
              <a:xfrm>
                <a:off x="5681173" y="3901621"/>
                <a:ext cx="155554" cy="220390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3321" extrusionOk="0">
                    <a:moveTo>
                      <a:pt x="1088" y="1"/>
                    </a:moveTo>
                    <a:cubicBezTo>
                      <a:pt x="391" y="1"/>
                      <a:pt x="28" y="670"/>
                      <a:pt x="28" y="1563"/>
                    </a:cubicBezTo>
                    <a:cubicBezTo>
                      <a:pt x="0" y="2484"/>
                      <a:pt x="335" y="3321"/>
                      <a:pt x="1033" y="3321"/>
                    </a:cubicBezTo>
                    <a:cubicBezTo>
                      <a:pt x="1730" y="3321"/>
                      <a:pt x="2316" y="2595"/>
                      <a:pt x="2344" y="1675"/>
                    </a:cubicBezTo>
                    <a:cubicBezTo>
                      <a:pt x="2344" y="754"/>
                      <a:pt x="1786" y="29"/>
                      <a:pt x="1088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1190;p33">
                <a:extLst>
                  <a:ext uri="{FF2B5EF4-FFF2-40B4-BE49-F238E27FC236}">
                    <a16:creationId xmlns:a16="http://schemas.microsoft.com/office/drawing/2014/main" id="{A36AA12B-2D8F-4C3A-9635-F5DEDEBB715F}"/>
                  </a:ext>
                </a:extLst>
              </p:cNvPr>
              <p:cNvSpPr/>
              <p:nvPr/>
            </p:nvSpPr>
            <p:spPr>
              <a:xfrm>
                <a:off x="5601538" y="3455464"/>
                <a:ext cx="229681" cy="549946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8287" extrusionOk="0">
                    <a:moveTo>
                      <a:pt x="2009" y="0"/>
                    </a:moveTo>
                    <a:lnTo>
                      <a:pt x="1" y="698"/>
                    </a:lnTo>
                    <a:lnTo>
                      <a:pt x="1702" y="8286"/>
                    </a:lnTo>
                    <a:lnTo>
                      <a:pt x="3460" y="7979"/>
                    </a:lnTo>
                    <a:lnTo>
                      <a:pt x="2009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1191;p33">
                <a:extLst>
                  <a:ext uri="{FF2B5EF4-FFF2-40B4-BE49-F238E27FC236}">
                    <a16:creationId xmlns:a16="http://schemas.microsoft.com/office/drawing/2014/main" id="{BE04AE1D-F49A-4AD3-A1A0-91B58F089EEF}"/>
                  </a:ext>
                </a:extLst>
              </p:cNvPr>
              <p:cNvSpPr/>
              <p:nvPr/>
            </p:nvSpPr>
            <p:spPr>
              <a:xfrm>
                <a:off x="5612620" y="3971965"/>
                <a:ext cx="201875" cy="359287"/>
              </a:xfrm>
              <a:custGeom>
                <a:avLst/>
                <a:gdLst/>
                <a:ahLst/>
                <a:cxnLst/>
                <a:rect l="l" t="t" r="r" b="b"/>
                <a:pathLst>
                  <a:path w="3042" h="5414" extrusionOk="0">
                    <a:moveTo>
                      <a:pt x="1256" y="1"/>
                    </a:moveTo>
                    <a:lnTo>
                      <a:pt x="1089" y="1814"/>
                    </a:lnTo>
                    <a:lnTo>
                      <a:pt x="1" y="2233"/>
                    </a:lnTo>
                    <a:lnTo>
                      <a:pt x="1396" y="5413"/>
                    </a:lnTo>
                    <a:cubicBezTo>
                      <a:pt x="1982" y="4660"/>
                      <a:pt x="2233" y="4102"/>
                      <a:pt x="2568" y="3237"/>
                    </a:cubicBezTo>
                    <a:cubicBezTo>
                      <a:pt x="2763" y="2735"/>
                      <a:pt x="2930" y="2233"/>
                      <a:pt x="3042" y="1703"/>
                    </a:cubicBezTo>
                    <a:lnTo>
                      <a:pt x="1256" y="1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1192;p33">
                <a:extLst>
                  <a:ext uri="{FF2B5EF4-FFF2-40B4-BE49-F238E27FC236}">
                    <a16:creationId xmlns:a16="http://schemas.microsoft.com/office/drawing/2014/main" id="{BDE4B5DC-015B-4CCF-95E5-8B94D371E8EF}"/>
                  </a:ext>
                </a:extLst>
              </p:cNvPr>
              <p:cNvSpPr/>
              <p:nvPr/>
            </p:nvSpPr>
            <p:spPr>
              <a:xfrm>
                <a:off x="5608970" y="3888680"/>
                <a:ext cx="148187" cy="9450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24" extrusionOk="0">
                    <a:moveTo>
                      <a:pt x="1730" y="0"/>
                    </a:moveTo>
                    <a:cubicBezTo>
                      <a:pt x="1730" y="0"/>
                      <a:pt x="1423" y="307"/>
                      <a:pt x="977" y="475"/>
                    </a:cubicBezTo>
                    <a:cubicBezTo>
                      <a:pt x="753" y="531"/>
                      <a:pt x="502" y="614"/>
                      <a:pt x="307" y="614"/>
                    </a:cubicBezTo>
                    <a:lnTo>
                      <a:pt x="0" y="614"/>
                    </a:lnTo>
                    <a:cubicBezTo>
                      <a:pt x="0" y="614"/>
                      <a:pt x="84" y="698"/>
                      <a:pt x="251" y="837"/>
                    </a:cubicBezTo>
                    <a:cubicBezTo>
                      <a:pt x="419" y="977"/>
                      <a:pt x="670" y="1089"/>
                      <a:pt x="921" y="1200"/>
                    </a:cubicBezTo>
                    <a:cubicBezTo>
                      <a:pt x="1479" y="1423"/>
                      <a:pt x="2176" y="1423"/>
                      <a:pt x="2232" y="1423"/>
                    </a:cubicBezTo>
                    <a:lnTo>
                      <a:pt x="1730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1193;p33">
                <a:extLst>
                  <a:ext uri="{FF2B5EF4-FFF2-40B4-BE49-F238E27FC236}">
                    <a16:creationId xmlns:a16="http://schemas.microsoft.com/office/drawing/2014/main" id="{EBBA312F-1030-48B6-8F18-E82E8822BA2C}"/>
                  </a:ext>
                </a:extLst>
              </p:cNvPr>
              <p:cNvSpPr/>
              <p:nvPr/>
            </p:nvSpPr>
            <p:spPr>
              <a:xfrm>
                <a:off x="5595963" y="3933143"/>
                <a:ext cx="137105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507" extrusionOk="0">
                    <a:moveTo>
                      <a:pt x="2065" y="0"/>
                    </a:moveTo>
                    <a:cubicBezTo>
                      <a:pt x="1982" y="28"/>
                      <a:pt x="1" y="642"/>
                      <a:pt x="1" y="642"/>
                    </a:cubicBezTo>
                    <a:cubicBezTo>
                      <a:pt x="1" y="642"/>
                      <a:pt x="1898" y="1507"/>
                      <a:pt x="1982" y="1507"/>
                    </a:cubicBezTo>
                    <a:lnTo>
                      <a:pt x="20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1194;p33">
                <a:extLst>
                  <a:ext uri="{FF2B5EF4-FFF2-40B4-BE49-F238E27FC236}">
                    <a16:creationId xmlns:a16="http://schemas.microsoft.com/office/drawing/2014/main" id="{D09F45AB-E363-4C43-8697-76A621E92198}"/>
                  </a:ext>
                </a:extLst>
              </p:cNvPr>
              <p:cNvSpPr/>
              <p:nvPr/>
            </p:nvSpPr>
            <p:spPr>
              <a:xfrm>
                <a:off x="5655225" y="3823910"/>
                <a:ext cx="142613" cy="94434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423" extrusionOk="0">
                    <a:moveTo>
                      <a:pt x="698" y="0"/>
                    </a:moveTo>
                    <a:cubicBezTo>
                      <a:pt x="698" y="0"/>
                      <a:pt x="726" y="84"/>
                      <a:pt x="726" y="195"/>
                    </a:cubicBezTo>
                    <a:cubicBezTo>
                      <a:pt x="754" y="335"/>
                      <a:pt x="726" y="530"/>
                      <a:pt x="642" y="725"/>
                    </a:cubicBezTo>
                    <a:cubicBezTo>
                      <a:pt x="559" y="921"/>
                      <a:pt x="391" y="1088"/>
                      <a:pt x="280" y="1200"/>
                    </a:cubicBezTo>
                    <a:cubicBezTo>
                      <a:pt x="140" y="1311"/>
                      <a:pt x="1" y="1367"/>
                      <a:pt x="1" y="1367"/>
                    </a:cubicBezTo>
                    <a:cubicBezTo>
                      <a:pt x="1" y="1367"/>
                      <a:pt x="140" y="1395"/>
                      <a:pt x="335" y="1423"/>
                    </a:cubicBezTo>
                    <a:cubicBezTo>
                      <a:pt x="531" y="1423"/>
                      <a:pt x="810" y="1395"/>
                      <a:pt x="1089" y="1283"/>
                    </a:cubicBezTo>
                    <a:cubicBezTo>
                      <a:pt x="1368" y="1172"/>
                      <a:pt x="1675" y="1004"/>
                      <a:pt x="1842" y="809"/>
                    </a:cubicBezTo>
                    <a:cubicBezTo>
                      <a:pt x="2037" y="614"/>
                      <a:pt x="2121" y="419"/>
                      <a:pt x="2149" y="391"/>
                    </a:cubicBezTo>
                    <a:lnTo>
                      <a:pt x="6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1195;p33">
                <a:extLst>
                  <a:ext uri="{FF2B5EF4-FFF2-40B4-BE49-F238E27FC236}">
                    <a16:creationId xmlns:a16="http://schemas.microsoft.com/office/drawing/2014/main" id="{A0F48DE5-2D23-4A0D-A107-BDFAF4FDB547}"/>
                  </a:ext>
                </a:extLst>
              </p:cNvPr>
              <p:cNvSpPr/>
              <p:nvPr/>
            </p:nvSpPr>
            <p:spPr>
              <a:xfrm>
                <a:off x="5745943" y="1798388"/>
                <a:ext cx="244479" cy="244479"/>
              </a:xfrm>
              <a:custGeom>
                <a:avLst/>
                <a:gdLst/>
                <a:ahLst/>
                <a:cxnLst/>
                <a:rect l="l" t="t" r="r" b="b"/>
                <a:pathLst>
                  <a:path w="3684" h="3684" extrusionOk="0">
                    <a:moveTo>
                      <a:pt x="3683" y="0"/>
                    </a:moveTo>
                    <a:lnTo>
                      <a:pt x="3683" y="0"/>
                    </a:lnTo>
                    <a:cubicBezTo>
                      <a:pt x="2233" y="642"/>
                      <a:pt x="754" y="1256"/>
                      <a:pt x="1" y="2567"/>
                    </a:cubicBezTo>
                    <a:lnTo>
                      <a:pt x="1089" y="3683"/>
                    </a:lnTo>
                    <a:lnTo>
                      <a:pt x="3683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1196;p33">
                <a:extLst>
                  <a:ext uri="{FF2B5EF4-FFF2-40B4-BE49-F238E27FC236}">
                    <a16:creationId xmlns:a16="http://schemas.microsoft.com/office/drawing/2014/main" id="{69CE3812-02E5-4EAF-88E0-21AC6DAE6D55}"/>
                  </a:ext>
                </a:extLst>
              </p:cNvPr>
              <p:cNvSpPr/>
              <p:nvPr/>
            </p:nvSpPr>
            <p:spPr>
              <a:xfrm>
                <a:off x="4670271" y="2396382"/>
                <a:ext cx="164844" cy="109299"/>
              </a:xfrm>
              <a:custGeom>
                <a:avLst/>
                <a:gdLst/>
                <a:ahLst/>
                <a:cxnLst/>
                <a:rect l="l" t="t" r="r" b="b"/>
                <a:pathLst>
                  <a:path w="2484" h="1647" extrusionOk="0">
                    <a:moveTo>
                      <a:pt x="112" y="1"/>
                    </a:moveTo>
                    <a:cubicBezTo>
                      <a:pt x="28" y="1"/>
                      <a:pt x="0" y="29"/>
                      <a:pt x="0" y="29"/>
                    </a:cubicBezTo>
                    <a:lnTo>
                      <a:pt x="112" y="29"/>
                    </a:lnTo>
                    <a:cubicBezTo>
                      <a:pt x="196" y="57"/>
                      <a:pt x="279" y="85"/>
                      <a:pt x="391" y="168"/>
                    </a:cubicBezTo>
                    <a:cubicBezTo>
                      <a:pt x="475" y="252"/>
                      <a:pt x="586" y="364"/>
                      <a:pt x="670" y="475"/>
                    </a:cubicBezTo>
                    <a:cubicBezTo>
                      <a:pt x="782" y="615"/>
                      <a:pt x="865" y="754"/>
                      <a:pt x="1005" y="894"/>
                    </a:cubicBezTo>
                    <a:cubicBezTo>
                      <a:pt x="1284" y="1173"/>
                      <a:pt x="1619" y="1396"/>
                      <a:pt x="1925" y="1507"/>
                    </a:cubicBezTo>
                    <a:cubicBezTo>
                      <a:pt x="2204" y="1619"/>
                      <a:pt x="2428" y="1647"/>
                      <a:pt x="2455" y="1647"/>
                    </a:cubicBezTo>
                    <a:lnTo>
                      <a:pt x="2483" y="949"/>
                    </a:lnTo>
                    <a:lnTo>
                      <a:pt x="2483" y="949"/>
                    </a:lnTo>
                    <a:cubicBezTo>
                      <a:pt x="2483" y="949"/>
                      <a:pt x="2409" y="962"/>
                      <a:pt x="2285" y="962"/>
                    </a:cubicBezTo>
                    <a:cubicBezTo>
                      <a:pt x="2223" y="962"/>
                      <a:pt x="2149" y="959"/>
                      <a:pt x="2065" y="949"/>
                    </a:cubicBezTo>
                    <a:cubicBezTo>
                      <a:pt x="1814" y="921"/>
                      <a:pt x="1507" y="810"/>
                      <a:pt x="1228" y="643"/>
                    </a:cubicBezTo>
                    <a:cubicBezTo>
                      <a:pt x="1172" y="587"/>
                      <a:pt x="1088" y="559"/>
                      <a:pt x="1033" y="503"/>
                    </a:cubicBezTo>
                    <a:cubicBezTo>
                      <a:pt x="949" y="447"/>
                      <a:pt x="893" y="391"/>
                      <a:pt x="837" y="336"/>
                    </a:cubicBezTo>
                    <a:cubicBezTo>
                      <a:pt x="698" y="224"/>
                      <a:pt x="558" y="140"/>
                      <a:pt x="447" y="85"/>
                    </a:cubicBezTo>
                    <a:cubicBezTo>
                      <a:pt x="307" y="29"/>
                      <a:pt x="196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1197;p33">
                <a:extLst>
                  <a:ext uri="{FF2B5EF4-FFF2-40B4-BE49-F238E27FC236}">
                    <a16:creationId xmlns:a16="http://schemas.microsoft.com/office/drawing/2014/main" id="{E755BFC9-B405-4A0F-BEB9-B302B398857B}"/>
                  </a:ext>
                </a:extLst>
              </p:cNvPr>
              <p:cNvSpPr/>
              <p:nvPr/>
            </p:nvSpPr>
            <p:spPr>
              <a:xfrm>
                <a:off x="4720242" y="2364462"/>
                <a:ext cx="153762" cy="67159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1012" extrusionOk="0">
                    <a:moveTo>
                      <a:pt x="552" y="1"/>
                    </a:moveTo>
                    <a:cubicBezTo>
                      <a:pt x="482" y="1"/>
                      <a:pt x="419" y="8"/>
                      <a:pt x="363" y="8"/>
                    </a:cubicBezTo>
                    <a:cubicBezTo>
                      <a:pt x="252" y="35"/>
                      <a:pt x="140" y="63"/>
                      <a:pt x="84" y="91"/>
                    </a:cubicBezTo>
                    <a:cubicBezTo>
                      <a:pt x="29" y="119"/>
                      <a:pt x="1" y="119"/>
                      <a:pt x="1" y="119"/>
                    </a:cubicBezTo>
                    <a:lnTo>
                      <a:pt x="84" y="119"/>
                    </a:lnTo>
                    <a:cubicBezTo>
                      <a:pt x="126" y="105"/>
                      <a:pt x="168" y="98"/>
                      <a:pt x="213" y="98"/>
                    </a:cubicBezTo>
                    <a:cubicBezTo>
                      <a:pt x="259" y="98"/>
                      <a:pt x="308" y="105"/>
                      <a:pt x="363" y="119"/>
                    </a:cubicBezTo>
                    <a:cubicBezTo>
                      <a:pt x="475" y="147"/>
                      <a:pt x="587" y="175"/>
                      <a:pt x="698" y="231"/>
                    </a:cubicBezTo>
                    <a:cubicBezTo>
                      <a:pt x="810" y="287"/>
                      <a:pt x="921" y="370"/>
                      <a:pt x="1005" y="482"/>
                    </a:cubicBezTo>
                    <a:cubicBezTo>
                      <a:pt x="1089" y="593"/>
                      <a:pt x="1200" y="705"/>
                      <a:pt x="1368" y="817"/>
                    </a:cubicBezTo>
                    <a:cubicBezTo>
                      <a:pt x="1535" y="928"/>
                      <a:pt x="1702" y="956"/>
                      <a:pt x="1842" y="984"/>
                    </a:cubicBezTo>
                    <a:cubicBezTo>
                      <a:pt x="2121" y="1012"/>
                      <a:pt x="2288" y="1012"/>
                      <a:pt x="2316" y="1012"/>
                    </a:cubicBezTo>
                    <a:lnTo>
                      <a:pt x="2205" y="314"/>
                    </a:lnTo>
                    <a:cubicBezTo>
                      <a:pt x="2205" y="314"/>
                      <a:pt x="2037" y="370"/>
                      <a:pt x="1842" y="398"/>
                    </a:cubicBezTo>
                    <a:cubicBezTo>
                      <a:pt x="1800" y="412"/>
                      <a:pt x="1758" y="419"/>
                      <a:pt x="1713" y="419"/>
                    </a:cubicBezTo>
                    <a:cubicBezTo>
                      <a:pt x="1668" y="419"/>
                      <a:pt x="1619" y="412"/>
                      <a:pt x="1563" y="398"/>
                    </a:cubicBezTo>
                    <a:cubicBezTo>
                      <a:pt x="1479" y="370"/>
                      <a:pt x="1368" y="287"/>
                      <a:pt x="1228" y="203"/>
                    </a:cubicBezTo>
                    <a:cubicBezTo>
                      <a:pt x="1089" y="119"/>
                      <a:pt x="921" y="63"/>
                      <a:pt x="782" y="35"/>
                    </a:cubicBezTo>
                    <a:cubicBezTo>
                      <a:pt x="698" y="8"/>
                      <a:pt x="621" y="1"/>
                      <a:pt x="55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1198;p33">
                <a:extLst>
                  <a:ext uri="{FF2B5EF4-FFF2-40B4-BE49-F238E27FC236}">
                    <a16:creationId xmlns:a16="http://schemas.microsoft.com/office/drawing/2014/main" id="{0BA106A5-FA7C-46C4-847A-526B99815C86}"/>
                  </a:ext>
                </a:extLst>
              </p:cNvPr>
              <p:cNvSpPr/>
              <p:nvPr/>
            </p:nvSpPr>
            <p:spPr>
              <a:xfrm>
                <a:off x="4722100" y="2285291"/>
                <a:ext cx="177785" cy="107507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1620" extrusionOk="0">
                    <a:moveTo>
                      <a:pt x="1" y="1"/>
                    </a:moveTo>
                    <a:lnTo>
                      <a:pt x="112" y="29"/>
                    </a:lnTo>
                    <a:cubicBezTo>
                      <a:pt x="168" y="57"/>
                      <a:pt x="280" y="85"/>
                      <a:pt x="391" y="168"/>
                    </a:cubicBezTo>
                    <a:cubicBezTo>
                      <a:pt x="503" y="224"/>
                      <a:pt x="642" y="336"/>
                      <a:pt x="754" y="447"/>
                    </a:cubicBezTo>
                    <a:cubicBezTo>
                      <a:pt x="865" y="587"/>
                      <a:pt x="977" y="726"/>
                      <a:pt x="1089" y="894"/>
                    </a:cubicBezTo>
                    <a:cubicBezTo>
                      <a:pt x="1172" y="949"/>
                      <a:pt x="1256" y="1033"/>
                      <a:pt x="1312" y="1089"/>
                    </a:cubicBezTo>
                    <a:lnTo>
                      <a:pt x="1423" y="1201"/>
                    </a:lnTo>
                    <a:cubicBezTo>
                      <a:pt x="1479" y="1228"/>
                      <a:pt x="1535" y="1256"/>
                      <a:pt x="1563" y="1284"/>
                    </a:cubicBezTo>
                    <a:cubicBezTo>
                      <a:pt x="1730" y="1396"/>
                      <a:pt x="1926" y="1480"/>
                      <a:pt x="2065" y="1507"/>
                    </a:cubicBezTo>
                    <a:cubicBezTo>
                      <a:pt x="2400" y="1619"/>
                      <a:pt x="2651" y="1591"/>
                      <a:pt x="2679" y="1619"/>
                    </a:cubicBezTo>
                    <a:lnTo>
                      <a:pt x="2623" y="922"/>
                    </a:lnTo>
                    <a:cubicBezTo>
                      <a:pt x="2601" y="922"/>
                      <a:pt x="2489" y="957"/>
                      <a:pt x="2331" y="957"/>
                    </a:cubicBezTo>
                    <a:cubicBezTo>
                      <a:pt x="2292" y="957"/>
                      <a:pt x="2249" y="955"/>
                      <a:pt x="2205" y="949"/>
                    </a:cubicBezTo>
                    <a:cubicBezTo>
                      <a:pt x="1953" y="922"/>
                      <a:pt x="1619" y="838"/>
                      <a:pt x="1340" y="615"/>
                    </a:cubicBezTo>
                    <a:cubicBezTo>
                      <a:pt x="1172" y="531"/>
                      <a:pt x="1033" y="391"/>
                      <a:pt x="893" y="308"/>
                    </a:cubicBezTo>
                    <a:cubicBezTo>
                      <a:pt x="726" y="196"/>
                      <a:pt x="586" y="112"/>
                      <a:pt x="447" y="57"/>
                    </a:cubicBezTo>
                    <a:cubicBezTo>
                      <a:pt x="307" y="1"/>
                      <a:pt x="196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1199;p33">
                <a:extLst>
                  <a:ext uri="{FF2B5EF4-FFF2-40B4-BE49-F238E27FC236}">
                    <a16:creationId xmlns:a16="http://schemas.microsoft.com/office/drawing/2014/main" id="{3FF90FFE-0BC6-4F60-B31A-CB75B09C4ACD}"/>
                  </a:ext>
                </a:extLst>
              </p:cNvPr>
              <p:cNvSpPr/>
              <p:nvPr/>
            </p:nvSpPr>
            <p:spPr>
              <a:xfrm>
                <a:off x="4788728" y="2261268"/>
                <a:ext cx="135247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1479" extrusionOk="0">
                    <a:moveTo>
                      <a:pt x="85" y="0"/>
                    </a:moveTo>
                    <a:cubicBezTo>
                      <a:pt x="29" y="28"/>
                      <a:pt x="1" y="28"/>
                      <a:pt x="1" y="28"/>
                    </a:cubicBezTo>
                    <a:lnTo>
                      <a:pt x="85" y="28"/>
                    </a:lnTo>
                    <a:cubicBezTo>
                      <a:pt x="140" y="56"/>
                      <a:pt x="252" y="56"/>
                      <a:pt x="336" y="112"/>
                    </a:cubicBezTo>
                    <a:cubicBezTo>
                      <a:pt x="419" y="168"/>
                      <a:pt x="531" y="223"/>
                      <a:pt x="615" y="307"/>
                    </a:cubicBezTo>
                    <a:cubicBezTo>
                      <a:pt x="698" y="419"/>
                      <a:pt x="810" y="502"/>
                      <a:pt x="894" y="642"/>
                    </a:cubicBezTo>
                    <a:cubicBezTo>
                      <a:pt x="922" y="698"/>
                      <a:pt x="977" y="753"/>
                      <a:pt x="1033" y="809"/>
                    </a:cubicBezTo>
                    <a:cubicBezTo>
                      <a:pt x="1061" y="865"/>
                      <a:pt x="1117" y="921"/>
                      <a:pt x="1173" y="977"/>
                    </a:cubicBezTo>
                    <a:cubicBezTo>
                      <a:pt x="1284" y="1116"/>
                      <a:pt x="1396" y="1200"/>
                      <a:pt x="1507" y="1284"/>
                    </a:cubicBezTo>
                    <a:cubicBezTo>
                      <a:pt x="1619" y="1367"/>
                      <a:pt x="1759" y="1423"/>
                      <a:pt x="1842" y="1451"/>
                    </a:cubicBezTo>
                    <a:cubicBezTo>
                      <a:pt x="1926" y="1479"/>
                      <a:pt x="2010" y="1479"/>
                      <a:pt x="2010" y="1479"/>
                    </a:cubicBezTo>
                    <a:lnTo>
                      <a:pt x="2038" y="781"/>
                    </a:lnTo>
                    <a:lnTo>
                      <a:pt x="2038" y="781"/>
                    </a:lnTo>
                    <a:cubicBezTo>
                      <a:pt x="2038" y="781"/>
                      <a:pt x="2017" y="788"/>
                      <a:pt x="1971" y="788"/>
                    </a:cubicBezTo>
                    <a:cubicBezTo>
                      <a:pt x="1926" y="788"/>
                      <a:pt x="1856" y="781"/>
                      <a:pt x="1759" y="753"/>
                    </a:cubicBezTo>
                    <a:cubicBezTo>
                      <a:pt x="1675" y="726"/>
                      <a:pt x="1591" y="698"/>
                      <a:pt x="1480" y="642"/>
                    </a:cubicBezTo>
                    <a:cubicBezTo>
                      <a:pt x="1424" y="586"/>
                      <a:pt x="1368" y="558"/>
                      <a:pt x="1312" y="530"/>
                    </a:cubicBezTo>
                    <a:cubicBezTo>
                      <a:pt x="1228" y="474"/>
                      <a:pt x="1173" y="419"/>
                      <a:pt x="1117" y="391"/>
                    </a:cubicBezTo>
                    <a:cubicBezTo>
                      <a:pt x="1005" y="307"/>
                      <a:pt x="866" y="195"/>
                      <a:pt x="754" y="140"/>
                    </a:cubicBezTo>
                    <a:cubicBezTo>
                      <a:pt x="615" y="84"/>
                      <a:pt x="475" y="28"/>
                      <a:pt x="364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1200;p33">
                <a:extLst>
                  <a:ext uri="{FF2B5EF4-FFF2-40B4-BE49-F238E27FC236}">
                    <a16:creationId xmlns:a16="http://schemas.microsoft.com/office/drawing/2014/main" id="{10069BB9-C241-42F4-A864-8E3E3FA494D7}"/>
                  </a:ext>
                </a:extLst>
              </p:cNvPr>
              <p:cNvSpPr/>
              <p:nvPr/>
            </p:nvSpPr>
            <p:spPr>
              <a:xfrm>
                <a:off x="4807244" y="2198754"/>
                <a:ext cx="153762" cy="95894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1445" extrusionOk="0">
                    <a:moveTo>
                      <a:pt x="203" y="1"/>
                    </a:moveTo>
                    <a:cubicBezTo>
                      <a:pt x="147" y="1"/>
                      <a:pt x="99" y="8"/>
                      <a:pt x="57" y="22"/>
                    </a:cubicBezTo>
                    <a:lnTo>
                      <a:pt x="1" y="49"/>
                    </a:lnTo>
                    <a:lnTo>
                      <a:pt x="85" y="49"/>
                    </a:lnTo>
                    <a:cubicBezTo>
                      <a:pt x="140" y="49"/>
                      <a:pt x="252" y="77"/>
                      <a:pt x="336" y="133"/>
                    </a:cubicBezTo>
                    <a:cubicBezTo>
                      <a:pt x="447" y="189"/>
                      <a:pt x="531" y="273"/>
                      <a:pt x="615" y="384"/>
                    </a:cubicBezTo>
                    <a:lnTo>
                      <a:pt x="670" y="496"/>
                    </a:lnTo>
                    <a:lnTo>
                      <a:pt x="726" y="580"/>
                    </a:lnTo>
                    <a:cubicBezTo>
                      <a:pt x="754" y="663"/>
                      <a:pt x="810" y="747"/>
                      <a:pt x="838" y="803"/>
                    </a:cubicBezTo>
                    <a:lnTo>
                      <a:pt x="922" y="914"/>
                    </a:lnTo>
                    <a:lnTo>
                      <a:pt x="1005" y="1026"/>
                    </a:lnTo>
                    <a:lnTo>
                      <a:pt x="1117" y="1137"/>
                    </a:lnTo>
                    <a:lnTo>
                      <a:pt x="1228" y="1221"/>
                    </a:lnTo>
                    <a:cubicBezTo>
                      <a:pt x="1396" y="1333"/>
                      <a:pt x="1563" y="1389"/>
                      <a:pt x="1731" y="1416"/>
                    </a:cubicBezTo>
                    <a:cubicBezTo>
                      <a:pt x="1786" y="1444"/>
                      <a:pt x="1870" y="1444"/>
                      <a:pt x="1926" y="1444"/>
                    </a:cubicBezTo>
                    <a:lnTo>
                      <a:pt x="2121" y="1444"/>
                    </a:lnTo>
                    <a:cubicBezTo>
                      <a:pt x="2233" y="1444"/>
                      <a:pt x="2289" y="1444"/>
                      <a:pt x="2317" y="1416"/>
                    </a:cubicBezTo>
                    <a:lnTo>
                      <a:pt x="2093" y="775"/>
                    </a:lnTo>
                    <a:cubicBezTo>
                      <a:pt x="2093" y="775"/>
                      <a:pt x="2065" y="775"/>
                      <a:pt x="2010" y="803"/>
                    </a:cubicBezTo>
                    <a:lnTo>
                      <a:pt x="1926" y="831"/>
                    </a:lnTo>
                    <a:cubicBezTo>
                      <a:pt x="1870" y="831"/>
                      <a:pt x="1842" y="858"/>
                      <a:pt x="1786" y="858"/>
                    </a:cubicBezTo>
                    <a:cubicBezTo>
                      <a:pt x="1675" y="858"/>
                      <a:pt x="1563" y="831"/>
                      <a:pt x="1452" y="803"/>
                    </a:cubicBezTo>
                    <a:lnTo>
                      <a:pt x="1368" y="775"/>
                    </a:lnTo>
                    <a:lnTo>
                      <a:pt x="1284" y="719"/>
                    </a:lnTo>
                    <a:lnTo>
                      <a:pt x="1201" y="663"/>
                    </a:lnTo>
                    <a:lnTo>
                      <a:pt x="1117" y="580"/>
                    </a:lnTo>
                    <a:cubicBezTo>
                      <a:pt x="1061" y="524"/>
                      <a:pt x="1005" y="496"/>
                      <a:pt x="949" y="412"/>
                    </a:cubicBezTo>
                    <a:lnTo>
                      <a:pt x="866" y="328"/>
                    </a:lnTo>
                    <a:lnTo>
                      <a:pt x="754" y="245"/>
                    </a:lnTo>
                    <a:cubicBezTo>
                      <a:pt x="643" y="133"/>
                      <a:pt x="503" y="49"/>
                      <a:pt x="391" y="22"/>
                    </a:cubicBezTo>
                    <a:cubicBezTo>
                      <a:pt x="322" y="8"/>
                      <a:pt x="259" y="1"/>
                      <a:pt x="203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1201;p33">
                <a:extLst>
                  <a:ext uri="{FF2B5EF4-FFF2-40B4-BE49-F238E27FC236}">
                    <a16:creationId xmlns:a16="http://schemas.microsoft.com/office/drawing/2014/main" id="{70517D77-183C-4E51-A8DA-6CF1E377A749}"/>
                  </a:ext>
                </a:extLst>
              </p:cNvPr>
              <p:cNvSpPr/>
              <p:nvPr/>
            </p:nvSpPr>
            <p:spPr>
              <a:xfrm>
                <a:off x="4888737" y="2200147"/>
                <a:ext cx="105583" cy="55612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838" extrusionOk="0">
                    <a:moveTo>
                      <a:pt x="0" y="1"/>
                    </a:moveTo>
                    <a:cubicBezTo>
                      <a:pt x="0" y="1"/>
                      <a:pt x="84" y="56"/>
                      <a:pt x="196" y="168"/>
                    </a:cubicBezTo>
                    <a:cubicBezTo>
                      <a:pt x="307" y="252"/>
                      <a:pt x="475" y="363"/>
                      <a:pt x="642" y="475"/>
                    </a:cubicBezTo>
                    <a:cubicBezTo>
                      <a:pt x="726" y="531"/>
                      <a:pt x="810" y="559"/>
                      <a:pt x="893" y="614"/>
                    </a:cubicBezTo>
                    <a:cubicBezTo>
                      <a:pt x="949" y="670"/>
                      <a:pt x="1033" y="726"/>
                      <a:pt x="1116" y="754"/>
                    </a:cubicBezTo>
                    <a:cubicBezTo>
                      <a:pt x="1228" y="810"/>
                      <a:pt x="1340" y="837"/>
                      <a:pt x="1423" y="837"/>
                    </a:cubicBezTo>
                    <a:cubicBezTo>
                      <a:pt x="1507" y="837"/>
                      <a:pt x="1591" y="810"/>
                      <a:pt x="1591" y="810"/>
                    </a:cubicBezTo>
                    <a:lnTo>
                      <a:pt x="1340" y="168"/>
                    </a:lnTo>
                    <a:cubicBezTo>
                      <a:pt x="1340" y="168"/>
                      <a:pt x="1312" y="196"/>
                      <a:pt x="1256" y="196"/>
                    </a:cubicBezTo>
                    <a:lnTo>
                      <a:pt x="1033" y="196"/>
                    </a:lnTo>
                    <a:cubicBezTo>
                      <a:pt x="949" y="168"/>
                      <a:pt x="865" y="168"/>
                      <a:pt x="754" y="140"/>
                    </a:cubicBezTo>
                    <a:cubicBezTo>
                      <a:pt x="558" y="112"/>
                      <a:pt x="363" y="84"/>
                      <a:pt x="224" y="5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1202;p33">
                <a:extLst>
                  <a:ext uri="{FF2B5EF4-FFF2-40B4-BE49-F238E27FC236}">
                    <a16:creationId xmlns:a16="http://schemas.microsoft.com/office/drawing/2014/main" id="{61CAF159-B080-4D80-84B6-4A29F92FDC31}"/>
                  </a:ext>
                </a:extLst>
              </p:cNvPr>
              <p:cNvSpPr/>
              <p:nvPr/>
            </p:nvSpPr>
            <p:spPr>
              <a:xfrm>
                <a:off x="4873938" y="2109430"/>
                <a:ext cx="153696" cy="118523"/>
              </a:xfrm>
              <a:custGeom>
                <a:avLst/>
                <a:gdLst/>
                <a:ahLst/>
                <a:cxnLst/>
                <a:rect l="l" t="t" r="r" b="b"/>
                <a:pathLst>
                  <a:path w="2316" h="1786" extrusionOk="0">
                    <a:moveTo>
                      <a:pt x="112" y="0"/>
                    </a:moveTo>
                    <a:cubicBezTo>
                      <a:pt x="28" y="28"/>
                      <a:pt x="0" y="28"/>
                      <a:pt x="0" y="28"/>
                    </a:cubicBezTo>
                    <a:lnTo>
                      <a:pt x="112" y="28"/>
                    </a:lnTo>
                    <a:cubicBezTo>
                      <a:pt x="196" y="56"/>
                      <a:pt x="279" y="84"/>
                      <a:pt x="391" y="168"/>
                    </a:cubicBezTo>
                    <a:cubicBezTo>
                      <a:pt x="419" y="196"/>
                      <a:pt x="475" y="252"/>
                      <a:pt x="530" y="307"/>
                    </a:cubicBezTo>
                    <a:cubicBezTo>
                      <a:pt x="558" y="363"/>
                      <a:pt x="586" y="419"/>
                      <a:pt x="642" y="503"/>
                    </a:cubicBezTo>
                    <a:cubicBezTo>
                      <a:pt x="698" y="642"/>
                      <a:pt x="781" y="782"/>
                      <a:pt x="865" y="949"/>
                    </a:cubicBezTo>
                    <a:cubicBezTo>
                      <a:pt x="977" y="1116"/>
                      <a:pt x="1116" y="1284"/>
                      <a:pt x="1256" y="1395"/>
                    </a:cubicBezTo>
                    <a:cubicBezTo>
                      <a:pt x="1423" y="1507"/>
                      <a:pt x="1563" y="1619"/>
                      <a:pt x="1730" y="1674"/>
                    </a:cubicBezTo>
                    <a:cubicBezTo>
                      <a:pt x="1814" y="1702"/>
                      <a:pt x="1869" y="1730"/>
                      <a:pt x="1953" y="1730"/>
                    </a:cubicBezTo>
                    <a:cubicBezTo>
                      <a:pt x="2009" y="1758"/>
                      <a:pt x="2065" y="1786"/>
                      <a:pt x="2121" y="1786"/>
                    </a:cubicBezTo>
                    <a:lnTo>
                      <a:pt x="2316" y="1786"/>
                    </a:lnTo>
                    <a:lnTo>
                      <a:pt x="2288" y="1116"/>
                    </a:lnTo>
                    <a:cubicBezTo>
                      <a:pt x="2282" y="1111"/>
                      <a:pt x="2271" y="1108"/>
                      <a:pt x="2256" y="1108"/>
                    </a:cubicBezTo>
                    <a:cubicBezTo>
                      <a:pt x="2213" y="1108"/>
                      <a:pt x="2135" y="1124"/>
                      <a:pt x="2027" y="1124"/>
                    </a:cubicBezTo>
                    <a:cubicBezTo>
                      <a:pt x="1988" y="1124"/>
                      <a:pt x="1945" y="1122"/>
                      <a:pt x="1897" y="1116"/>
                    </a:cubicBezTo>
                    <a:cubicBezTo>
                      <a:pt x="1786" y="1089"/>
                      <a:pt x="1646" y="1061"/>
                      <a:pt x="1507" y="1005"/>
                    </a:cubicBezTo>
                    <a:cubicBezTo>
                      <a:pt x="1395" y="949"/>
                      <a:pt x="1256" y="865"/>
                      <a:pt x="1144" y="754"/>
                    </a:cubicBezTo>
                    <a:cubicBezTo>
                      <a:pt x="1033" y="642"/>
                      <a:pt x="921" y="503"/>
                      <a:pt x="809" y="363"/>
                    </a:cubicBezTo>
                    <a:cubicBezTo>
                      <a:pt x="754" y="307"/>
                      <a:pt x="698" y="252"/>
                      <a:pt x="642" y="196"/>
                    </a:cubicBezTo>
                    <a:cubicBezTo>
                      <a:pt x="558" y="140"/>
                      <a:pt x="502" y="112"/>
                      <a:pt x="447" y="56"/>
                    </a:cubicBezTo>
                    <a:cubicBezTo>
                      <a:pt x="307" y="0"/>
                      <a:pt x="196" y="0"/>
                      <a:pt x="112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1203;p33">
                <a:extLst>
                  <a:ext uri="{FF2B5EF4-FFF2-40B4-BE49-F238E27FC236}">
                    <a16:creationId xmlns:a16="http://schemas.microsoft.com/office/drawing/2014/main" id="{1F997AD5-1860-47AF-8D8F-C50C67853F5A}"/>
                  </a:ext>
                </a:extLst>
              </p:cNvPr>
              <p:cNvSpPr/>
              <p:nvPr/>
            </p:nvSpPr>
            <p:spPr>
              <a:xfrm>
                <a:off x="4955365" y="2105713"/>
                <a:ext cx="98217" cy="90784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368" extrusionOk="0">
                    <a:moveTo>
                      <a:pt x="1" y="1"/>
                    </a:moveTo>
                    <a:cubicBezTo>
                      <a:pt x="1" y="1"/>
                      <a:pt x="29" y="29"/>
                      <a:pt x="57" y="29"/>
                    </a:cubicBezTo>
                    <a:cubicBezTo>
                      <a:pt x="112" y="56"/>
                      <a:pt x="168" y="84"/>
                      <a:pt x="224" y="140"/>
                    </a:cubicBezTo>
                    <a:cubicBezTo>
                      <a:pt x="280" y="196"/>
                      <a:pt x="336" y="280"/>
                      <a:pt x="391" y="363"/>
                    </a:cubicBezTo>
                    <a:cubicBezTo>
                      <a:pt x="447" y="447"/>
                      <a:pt x="475" y="531"/>
                      <a:pt x="531" y="642"/>
                    </a:cubicBezTo>
                    <a:cubicBezTo>
                      <a:pt x="559" y="698"/>
                      <a:pt x="587" y="754"/>
                      <a:pt x="615" y="810"/>
                    </a:cubicBezTo>
                    <a:cubicBezTo>
                      <a:pt x="642" y="838"/>
                      <a:pt x="698" y="893"/>
                      <a:pt x="726" y="949"/>
                    </a:cubicBezTo>
                    <a:cubicBezTo>
                      <a:pt x="810" y="1061"/>
                      <a:pt x="894" y="1145"/>
                      <a:pt x="1005" y="1228"/>
                    </a:cubicBezTo>
                    <a:cubicBezTo>
                      <a:pt x="1089" y="1284"/>
                      <a:pt x="1200" y="1340"/>
                      <a:pt x="1312" y="1340"/>
                    </a:cubicBezTo>
                    <a:cubicBezTo>
                      <a:pt x="1396" y="1368"/>
                      <a:pt x="1452" y="1368"/>
                      <a:pt x="1479" y="1368"/>
                    </a:cubicBezTo>
                    <a:lnTo>
                      <a:pt x="1368" y="670"/>
                    </a:lnTo>
                    <a:cubicBezTo>
                      <a:pt x="1368" y="670"/>
                      <a:pt x="1368" y="698"/>
                      <a:pt x="1256" y="698"/>
                    </a:cubicBezTo>
                    <a:cubicBezTo>
                      <a:pt x="1200" y="698"/>
                      <a:pt x="1117" y="670"/>
                      <a:pt x="1061" y="614"/>
                    </a:cubicBezTo>
                    <a:lnTo>
                      <a:pt x="921" y="531"/>
                    </a:lnTo>
                    <a:cubicBezTo>
                      <a:pt x="894" y="503"/>
                      <a:pt x="866" y="475"/>
                      <a:pt x="810" y="447"/>
                    </a:cubicBezTo>
                    <a:cubicBezTo>
                      <a:pt x="726" y="363"/>
                      <a:pt x="642" y="280"/>
                      <a:pt x="559" y="196"/>
                    </a:cubicBezTo>
                    <a:cubicBezTo>
                      <a:pt x="447" y="140"/>
                      <a:pt x="364" y="84"/>
                      <a:pt x="280" y="56"/>
                    </a:cubicBezTo>
                    <a:cubicBezTo>
                      <a:pt x="196" y="29"/>
                      <a:pt x="112" y="1"/>
                      <a:pt x="85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1204;p33">
                <a:extLst>
                  <a:ext uri="{FF2B5EF4-FFF2-40B4-BE49-F238E27FC236}">
                    <a16:creationId xmlns:a16="http://schemas.microsoft.com/office/drawing/2014/main" id="{799D970F-871C-4606-B1ED-F34ABE41398B}"/>
                  </a:ext>
                </a:extLst>
              </p:cNvPr>
              <p:cNvSpPr/>
              <p:nvPr/>
            </p:nvSpPr>
            <p:spPr>
              <a:xfrm>
                <a:off x="4975738" y="2043266"/>
                <a:ext cx="120448" cy="108835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40" extrusionOk="0">
                    <a:moveTo>
                      <a:pt x="217" y="0"/>
                    </a:moveTo>
                    <a:cubicBezTo>
                      <a:pt x="175" y="0"/>
                      <a:pt x="140" y="7"/>
                      <a:pt x="112" y="21"/>
                    </a:cubicBezTo>
                    <a:cubicBezTo>
                      <a:pt x="29" y="49"/>
                      <a:pt x="1" y="77"/>
                      <a:pt x="1" y="77"/>
                    </a:cubicBezTo>
                    <a:cubicBezTo>
                      <a:pt x="1" y="77"/>
                      <a:pt x="57" y="49"/>
                      <a:pt x="112" y="49"/>
                    </a:cubicBezTo>
                    <a:cubicBezTo>
                      <a:pt x="168" y="49"/>
                      <a:pt x="252" y="77"/>
                      <a:pt x="335" y="133"/>
                    </a:cubicBezTo>
                    <a:cubicBezTo>
                      <a:pt x="363" y="160"/>
                      <a:pt x="419" y="188"/>
                      <a:pt x="447" y="216"/>
                    </a:cubicBezTo>
                    <a:cubicBezTo>
                      <a:pt x="475" y="272"/>
                      <a:pt x="503" y="328"/>
                      <a:pt x="559" y="384"/>
                    </a:cubicBezTo>
                    <a:cubicBezTo>
                      <a:pt x="614" y="495"/>
                      <a:pt x="642" y="607"/>
                      <a:pt x="698" y="746"/>
                    </a:cubicBezTo>
                    <a:cubicBezTo>
                      <a:pt x="726" y="886"/>
                      <a:pt x="810" y="1053"/>
                      <a:pt x="921" y="1193"/>
                    </a:cubicBezTo>
                    <a:cubicBezTo>
                      <a:pt x="1033" y="1332"/>
                      <a:pt x="1172" y="1416"/>
                      <a:pt x="1284" y="1500"/>
                    </a:cubicBezTo>
                    <a:cubicBezTo>
                      <a:pt x="1535" y="1639"/>
                      <a:pt x="1786" y="1639"/>
                      <a:pt x="1814" y="1639"/>
                    </a:cubicBezTo>
                    <a:lnTo>
                      <a:pt x="1786" y="942"/>
                    </a:lnTo>
                    <a:cubicBezTo>
                      <a:pt x="1764" y="942"/>
                      <a:pt x="1706" y="977"/>
                      <a:pt x="1598" y="977"/>
                    </a:cubicBezTo>
                    <a:cubicBezTo>
                      <a:pt x="1571" y="977"/>
                      <a:pt x="1541" y="975"/>
                      <a:pt x="1507" y="970"/>
                    </a:cubicBezTo>
                    <a:cubicBezTo>
                      <a:pt x="1424" y="942"/>
                      <a:pt x="1340" y="914"/>
                      <a:pt x="1256" y="858"/>
                    </a:cubicBezTo>
                    <a:cubicBezTo>
                      <a:pt x="1172" y="802"/>
                      <a:pt x="1089" y="718"/>
                      <a:pt x="1005" y="607"/>
                    </a:cubicBezTo>
                    <a:cubicBezTo>
                      <a:pt x="921" y="495"/>
                      <a:pt x="810" y="356"/>
                      <a:pt x="726" y="244"/>
                    </a:cubicBezTo>
                    <a:cubicBezTo>
                      <a:pt x="614" y="133"/>
                      <a:pt x="503" y="49"/>
                      <a:pt x="363" y="21"/>
                    </a:cubicBezTo>
                    <a:cubicBezTo>
                      <a:pt x="308" y="7"/>
                      <a:pt x="259" y="0"/>
                      <a:pt x="21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1205;p33">
                <a:extLst>
                  <a:ext uri="{FF2B5EF4-FFF2-40B4-BE49-F238E27FC236}">
                    <a16:creationId xmlns:a16="http://schemas.microsoft.com/office/drawing/2014/main" id="{09FEBFAC-5E27-440C-BED0-57F80B8818C6}"/>
                  </a:ext>
                </a:extLst>
              </p:cNvPr>
              <p:cNvSpPr/>
              <p:nvPr/>
            </p:nvSpPr>
            <p:spPr>
              <a:xfrm>
                <a:off x="5046083" y="2042802"/>
                <a:ext cx="85276" cy="72269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089" extrusionOk="0">
                    <a:moveTo>
                      <a:pt x="57" y="0"/>
                    </a:moveTo>
                    <a:lnTo>
                      <a:pt x="1" y="28"/>
                    </a:lnTo>
                    <a:lnTo>
                      <a:pt x="29" y="28"/>
                    </a:lnTo>
                    <a:cubicBezTo>
                      <a:pt x="85" y="56"/>
                      <a:pt x="140" y="84"/>
                      <a:pt x="168" y="112"/>
                    </a:cubicBezTo>
                    <a:cubicBezTo>
                      <a:pt x="252" y="223"/>
                      <a:pt x="252" y="363"/>
                      <a:pt x="336" y="586"/>
                    </a:cubicBezTo>
                    <a:cubicBezTo>
                      <a:pt x="336" y="642"/>
                      <a:pt x="364" y="698"/>
                      <a:pt x="391" y="753"/>
                    </a:cubicBezTo>
                    <a:lnTo>
                      <a:pt x="475" y="837"/>
                    </a:lnTo>
                    <a:lnTo>
                      <a:pt x="531" y="893"/>
                    </a:lnTo>
                    <a:cubicBezTo>
                      <a:pt x="643" y="977"/>
                      <a:pt x="754" y="1032"/>
                      <a:pt x="866" y="1060"/>
                    </a:cubicBezTo>
                    <a:cubicBezTo>
                      <a:pt x="922" y="1088"/>
                      <a:pt x="977" y="1088"/>
                      <a:pt x="1005" y="1088"/>
                    </a:cubicBezTo>
                    <a:lnTo>
                      <a:pt x="1145" y="1088"/>
                    </a:lnTo>
                    <a:cubicBezTo>
                      <a:pt x="1228" y="1060"/>
                      <a:pt x="1284" y="1060"/>
                      <a:pt x="1284" y="1060"/>
                    </a:cubicBezTo>
                    <a:lnTo>
                      <a:pt x="1005" y="419"/>
                    </a:lnTo>
                    <a:cubicBezTo>
                      <a:pt x="977" y="419"/>
                      <a:pt x="977" y="474"/>
                      <a:pt x="922" y="474"/>
                    </a:cubicBezTo>
                    <a:cubicBezTo>
                      <a:pt x="866" y="502"/>
                      <a:pt x="838" y="502"/>
                      <a:pt x="782" y="502"/>
                    </a:cubicBezTo>
                    <a:lnTo>
                      <a:pt x="754" y="502"/>
                    </a:lnTo>
                    <a:lnTo>
                      <a:pt x="698" y="474"/>
                    </a:lnTo>
                    <a:lnTo>
                      <a:pt x="615" y="419"/>
                    </a:lnTo>
                    <a:cubicBezTo>
                      <a:pt x="559" y="363"/>
                      <a:pt x="503" y="279"/>
                      <a:pt x="447" y="195"/>
                    </a:cubicBezTo>
                    <a:cubicBezTo>
                      <a:pt x="391" y="112"/>
                      <a:pt x="308" y="56"/>
                      <a:pt x="224" y="28"/>
                    </a:cubicBezTo>
                    <a:cubicBezTo>
                      <a:pt x="140" y="0"/>
                      <a:pt x="85" y="0"/>
                      <a:pt x="5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1206;p33">
                <a:extLst>
                  <a:ext uri="{FF2B5EF4-FFF2-40B4-BE49-F238E27FC236}">
                    <a16:creationId xmlns:a16="http://schemas.microsoft.com/office/drawing/2014/main" id="{E75909D9-3967-4742-988C-8F51A9631DF9}"/>
                  </a:ext>
                </a:extLst>
              </p:cNvPr>
              <p:cNvSpPr/>
              <p:nvPr/>
            </p:nvSpPr>
            <p:spPr>
              <a:xfrm>
                <a:off x="5073889" y="2000197"/>
                <a:ext cx="87068" cy="83351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1256" extrusionOk="0">
                    <a:moveTo>
                      <a:pt x="1200" y="558"/>
                    </a:moveTo>
                    <a:lnTo>
                      <a:pt x="1204" y="586"/>
                    </a:lnTo>
                    <a:lnTo>
                      <a:pt x="1228" y="586"/>
                    </a:lnTo>
                    <a:lnTo>
                      <a:pt x="1200" y="558"/>
                    </a:lnTo>
                    <a:close/>
                    <a:moveTo>
                      <a:pt x="0" y="0"/>
                    </a:moveTo>
                    <a:lnTo>
                      <a:pt x="56" y="28"/>
                    </a:lnTo>
                    <a:cubicBezTo>
                      <a:pt x="112" y="56"/>
                      <a:pt x="168" y="84"/>
                      <a:pt x="224" y="112"/>
                    </a:cubicBezTo>
                    <a:lnTo>
                      <a:pt x="307" y="196"/>
                    </a:lnTo>
                    <a:lnTo>
                      <a:pt x="363" y="224"/>
                    </a:lnTo>
                    <a:lnTo>
                      <a:pt x="391" y="279"/>
                    </a:lnTo>
                    <a:lnTo>
                      <a:pt x="419" y="335"/>
                    </a:lnTo>
                    <a:lnTo>
                      <a:pt x="475" y="391"/>
                    </a:lnTo>
                    <a:lnTo>
                      <a:pt x="503" y="447"/>
                    </a:lnTo>
                    <a:lnTo>
                      <a:pt x="503" y="503"/>
                    </a:lnTo>
                    <a:cubicBezTo>
                      <a:pt x="558" y="586"/>
                      <a:pt x="586" y="670"/>
                      <a:pt x="614" y="782"/>
                    </a:cubicBezTo>
                    <a:cubicBezTo>
                      <a:pt x="670" y="893"/>
                      <a:pt x="754" y="1005"/>
                      <a:pt x="837" y="1061"/>
                    </a:cubicBezTo>
                    <a:cubicBezTo>
                      <a:pt x="921" y="1144"/>
                      <a:pt x="1033" y="1200"/>
                      <a:pt x="1144" y="1228"/>
                    </a:cubicBezTo>
                    <a:cubicBezTo>
                      <a:pt x="1228" y="1256"/>
                      <a:pt x="1284" y="1256"/>
                      <a:pt x="1312" y="1256"/>
                    </a:cubicBezTo>
                    <a:lnTo>
                      <a:pt x="1204" y="586"/>
                    </a:lnTo>
                    <a:lnTo>
                      <a:pt x="1172" y="586"/>
                    </a:lnTo>
                    <a:cubicBezTo>
                      <a:pt x="1116" y="586"/>
                      <a:pt x="1061" y="558"/>
                      <a:pt x="1005" y="503"/>
                    </a:cubicBezTo>
                    <a:cubicBezTo>
                      <a:pt x="949" y="447"/>
                      <a:pt x="865" y="391"/>
                      <a:pt x="809" y="307"/>
                    </a:cubicBezTo>
                    <a:lnTo>
                      <a:pt x="726" y="252"/>
                    </a:lnTo>
                    <a:lnTo>
                      <a:pt x="670" y="196"/>
                    </a:lnTo>
                    <a:lnTo>
                      <a:pt x="586" y="140"/>
                    </a:lnTo>
                    <a:lnTo>
                      <a:pt x="530" y="112"/>
                    </a:lnTo>
                    <a:lnTo>
                      <a:pt x="447" y="84"/>
                    </a:lnTo>
                    <a:lnTo>
                      <a:pt x="391" y="56"/>
                    </a:lnTo>
                    <a:cubicBezTo>
                      <a:pt x="335" y="28"/>
                      <a:pt x="307" y="28"/>
                      <a:pt x="251" y="28"/>
                    </a:cubicBezTo>
                    <a:cubicBezTo>
                      <a:pt x="168" y="0"/>
                      <a:pt x="112" y="0"/>
                      <a:pt x="84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1207;p33">
                <a:extLst>
                  <a:ext uri="{FF2B5EF4-FFF2-40B4-BE49-F238E27FC236}">
                    <a16:creationId xmlns:a16="http://schemas.microsoft.com/office/drawing/2014/main" id="{CED31939-77EB-4786-BF64-F49D21053BB2}"/>
                  </a:ext>
                </a:extLst>
              </p:cNvPr>
              <p:cNvSpPr/>
              <p:nvPr/>
            </p:nvSpPr>
            <p:spPr>
              <a:xfrm>
                <a:off x="5125718" y="1939077"/>
                <a:ext cx="105583" cy="11115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675" extrusionOk="0">
                    <a:moveTo>
                      <a:pt x="112" y="1"/>
                    </a:moveTo>
                    <a:cubicBezTo>
                      <a:pt x="28" y="1"/>
                      <a:pt x="1" y="29"/>
                      <a:pt x="1" y="29"/>
                    </a:cubicBezTo>
                    <a:lnTo>
                      <a:pt x="112" y="29"/>
                    </a:lnTo>
                    <a:cubicBezTo>
                      <a:pt x="168" y="57"/>
                      <a:pt x="224" y="84"/>
                      <a:pt x="280" y="168"/>
                    </a:cubicBezTo>
                    <a:cubicBezTo>
                      <a:pt x="363" y="224"/>
                      <a:pt x="391" y="308"/>
                      <a:pt x="419" y="447"/>
                    </a:cubicBezTo>
                    <a:cubicBezTo>
                      <a:pt x="475" y="559"/>
                      <a:pt x="475" y="698"/>
                      <a:pt x="531" y="838"/>
                    </a:cubicBezTo>
                    <a:cubicBezTo>
                      <a:pt x="559" y="977"/>
                      <a:pt x="642" y="1145"/>
                      <a:pt x="754" y="1256"/>
                    </a:cubicBezTo>
                    <a:cubicBezTo>
                      <a:pt x="865" y="1396"/>
                      <a:pt x="977" y="1479"/>
                      <a:pt x="1116" y="1535"/>
                    </a:cubicBezTo>
                    <a:cubicBezTo>
                      <a:pt x="1172" y="1563"/>
                      <a:pt x="1228" y="1591"/>
                      <a:pt x="1284" y="1619"/>
                    </a:cubicBezTo>
                    <a:cubicBezTo>
                      <a:pt x="1340" y="1647"/>
                      <a:pt x="1395" y="1647"/>
                      <a:pt x="1451" y="1647"/>
                    </a:cubicBezTo>
                    <a:cubicBezTo>
                      <a:pt x="1535" y="1675"/>
                      <a:pt x="1591" y="1675"/>
                      <a:pt x="1591" y="1675"/>
                    </a:cubicBezTo>
                    <a:lnTo>
                      <a:pt x="1563" y="977"/>
                    </a:lnTo>
                    <a:cubicBezTo>
                      <a:pt x="1563" y="977"/>
                      <a:pt x="1535" y="977"/>
                      <a:pt x="1507" y="1005"/>
                    </a:cubicBezTo>
                    <a:lnTo>
                      <a:pt x="1312" y="1005"/>
                    </a:lnTo>
                    <a:cubicBezTo>
                      <a:pt x="1172" y="977"/>
                      <a:pt x="977" y="894"/>
                      <a:pt x="838" y="698"/>
                    </a:cubicBezTo>
                    <a:cubicBezTo>
                      <a:pt x="754" y="587"/>
                      <a:pt x="698" y="475"/>
                      <a:pt x="614" y="336"/>
                    </a:cubicBezTo>
                    <a:cubicBezTo>
                      <a:pt x="559" y="224"/>
                      <a:pt x="447" y="140"/>
                      <a:pt x="363" y="84"/>
                    </a:cubicBezTo>
                    <a:cubicBezTo>
                      <a:pt x="252" y="29"/>
                      <a:pt x="168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1208;p33">
                <a:extLst>
                  <a:ext uri="{FF2B5EF4-FFF2-40B4-BE49-F238E27FC236}">
                    <a16:creationId xmlns:a16="http://schemas.microsoft.com/office/drawing/2014/main" id="{AC0949A6-DEB3-4386-BD8E-1FA9B9567FE4}"/>
                  </a:ext>
                </a:extLst>
              </p:cNvPr>
              <p:cNvSpPr/>
              <p:nvPr/>
            </p:nvSpPr>
            <p:spPr>
              <a:xfrm>
                <a:off x="5197920" y="1957592"/>
                <a:ext cx="81560" cy="68552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1033" extrusionOk="0">
                    <a:moveTo>
                      <a:pt x="1" y="1"/>
                    </a:moveTo>
                    <a:lnTo>
                      <a:pt x="56" y="29"/>
                    </a:lnTo>
                    <a:cubicBezTo>
                      <a:pt x="84" y="29"/>
                      <a:pt x="140" y="57"/>
                      <a:pt x="196" y="112"/>
                    </a:cubicBezTo>
                    <a:cubicBezTo>
                      <a:pt x="224" y="140"/>
                      <a:pt x="280" y="196"/>
                      <a:pt x="307" y="252"/>
                    </a:cubicBezTo>
                    <a:cubicBezTo>
                      <a:pt x="335" y="336"/>
                      <a:pt x="391" y="419"/>
                      <a:pt x="419" y="475"/>
                    </a:cubicBezTo>
                    <a:cubicBezTo>
                      <a:pt x="475" y="559"/>
                      <a:pt x="531" y="642"/>
                      <a:pt x="586" y="726"/>
                    </a:cubicBezTo>
                    <a:cubicBezTo>
                      <a:pt x="642" y="810"/>
                      <a:pt x="726" y="894"/>
                      <a:pt x="810" y="921"/>
                    </a:cubicBezTo>
                    <a:cubicBezTo>
                      <a:pt x="921" y="977"/>
                      <a:pt x="1005" y="1005"/>
                      <a:pt x="1089" y="1033"/>
                    </a:cubicBezTo>
                    <a:lnTo>
                      <a:pt x="1228" y="1033"/>
                    </a:lnTo>
                    <a:lnTo>
                      <a:pt x="1089" y="336"/>
                    </a:lnTo>
                    <a:cubicBezTo>
                      <a:pt x="1089" y="336"/>
                      <a:pt x="1089" y="363"/>
                      <a:pt x="1033" y="391"/>
                    </a:cubicBezTo>
                    <a:cubicBezTo>
                      <a:pt x="977" y="391"/>
                      <a:pt x="921" y="391"/>
                      <a:pt x="865" y="363"/>
                    </a:cubicBezTo>
                    <a:cubicBezTo>
                      <a:pt x="810" y="336"/>
                      <a:pt x="754" y="308"/>
                      <a:pt x="670" y="252"/>
                    </a:cubicBezTo>
                    <a:cubicBezTo>
                      <a:pt x="614" y="196"/>
                      <a:pt x="531" y="168"/>
                      <a:pt x="447" y="112"/>
                    </a:cubicBezTo>
                    <a:cubicBezTo>
                      <a:pt x="391" y="57"/>
                      <a:pt x="307" y="29"/>
                      <a:pt x="224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1209;p33">
                <a:extLst>
                  <a:ext uri="{FF2B5EF4-FFF2-40B4-BE49-F238E27FC236}">
                    <a16:creationId xmlns:a16="http://schemas.microsoft.com/office/drawing/2014/main" id="{0584F5EB-0B81-4A21-BF04-E14B05BA18A8}"/>
                  </a:ext>
                </a:extLst>
              </p:cNvPr>
              <p:cNvSpPr/>
              <p:nvPr/>
            </p:nvSpPr>
            <p:spPr>
              <a:xfrm>
                <a:off x="5238667" y="1896538"/>
                <a:ext cx="83351" cy="103725"/>
              </a:xfrm>
              <a:custGeom>
                <a:avLst/>
                <a:gdLst/>
                <a:ahLst/>
                <a:cxnLst/>
                <a:rect l="l" t="t" r="r" b="b"/>
                <a:pathLst>
                  <a:path w="1256" h="1563" extrusionOk="0">
                    <a:moveTo>
                      <a:pt x="0" y="0"/>
                    </a:moveTo>
                    <a:cubicBezTo>
                      <a:pt x="0" y="0"/>
                      <a:pt x="28" y="112"/>
                      <a:pt x="84" y="251"/>
                    </a:cubicBezTo>
                    <a:cubicBezTo>
                      <a:pt x="140" y="419"/>
                      <a:pt x="196" y="642"/>
                      <a:pt x="307" y="865"/>
                    </a:cubicBezTo>
                    <a:cubicBezTo>
                      <a:pt x="419" y="1088"/>
                      <a:pt x="586" y="1311"/>
                      <a:pt x="809" y="1423"/>
                    </a:cubicBezTo>
                    <a:cubicBezTo>
                      <a:pt x="921" y="1479"/>
                      <a:pt x="1005" y="1507"/>
                      <a:pt x="1088" y="1535"/>
                    </a:cubicBezTo>
                    <a:cubicBezTo>
                      <a:pt x="1172" y="1562"/>
                      <a:pt x="1228" y="1562"/>
                      <a:pt x="1256" y="1562"/>
                    </a:cubicBezTo>
                    <a:lnTo>
                      <a:pt x="1200" y="865"/>
                    </a:lnTo>
                    <a:cubicBezTo>
                      <a:pt x="1172" y="865"/>
                      <a:pt x="1144" y="893"/>
                      <a:pt x="1005" y="893"/>
                    </a:cubicBezTo>
                    <a:cubicBezTo>
                      <a:pt x="893" y="893"/>
                      <a:pt x="726" y="809"/>
                      <a:pt x="586" y="670"/>
                    </a:cubicBezTo>
                    <a:cubicBezTo>
                      <a:pt x="419" y="530"/>
                      <a:pt x="279" y="335"/>
                      <a:pt x="168" y="223"/>
                    </a:cubicBezTo>
                    <a:cubicBezTo>
                      <a:pt x="84" y="8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1210;p33">
                <a:extLst>
                  <a:ext uri="{FF2B5EF4-FFF2-40B4-BE49-F238E27FC236}">
                    <a16:creationId xmlns:a16="http://schemas.microsoft.com/office/drawing/2014/main" id="{5351BFAC-2F2D-44AC-A2D5-29EC28B10DCF}"/>
                  </a:ext>
                </a:extLst>
              </p:cNvPr>
              <p:cNvSpPr/>
              <p:nvPr/>
            </p:nvSpPr>
            <p:spPr>
              <a:xfrm>
                <a:off x="5283064" y="1868732"/>
                <a:ext cx="100075" cy="138963"/>
              </a:xfrm>
              <a:custGeom>
                <a:avLst/>
                <a:gdLst/>
                <a:ahLst/>
                <a:cxnLst/>
                <a:rect l="l" t="t" r="r" b="b"/>
                <a:pathLst>
                  <a:path w="1508" h="2094" extrusionOk="0">
                    <a:moveTo>
                      <a:pt x="85" y="1"/>
                    </a:moveTo>
                    <a:cubicBezTo>
                      <a:pt x="29" y="1"/>
                      <a:pt x="1" y="28"/>
                      <a:pt x="1" y="28"/>
                    </a:cubicBezTo>
                    <a:cubicBezTo>
                      <a:pt x="1" y="28"/>
                      <a:pt x="13" y="16"/>
                      <a:pt x="38" y="16"/>
                    </a:cubicBezTo>
                    <a:cubicBezTo>
                      <a:pt x="51" y="16"/>
                      <a:pt x="66" y="19"/>
                      <a:pt x="85" y="28"/>
                    </a:cubicBezTo>
                    <a:cubicBezTo>
                      <a:pt x="140" y="56"/>
                      <a:pt x="224" y="112"/>
                      <a:pt x="280" y="196"/>
                    </a:cubicBezTo>
                    <a:cubicBezTo>
                      <a:pt x="308" y="224"/>
                      <a:pt x="336" y="280"/>
                      <a:pt x="336" y="335"/>
                    </a:cubicBezTo>
                    <a:lnTo>
                      <a:pt x="364" y="419"/>
                    </a:lnTo>
                    <a:lnTo>
                      <a:pt x="392" y="503"/>
                    </a:lnTo>
                    <a:cubicBezTo>
                      <a:pt x="392" y="614"/>
                      <a:pt x="392" y="782"/>
                      <a:pt x="419" y="921"/>
                    </a:cubicBezTo>
                    <a:cubicBezTo>
                      <a:pt x="447" y="1089"/>
                      <a:pt x="503" y="1256"/>
                      <a:pt x="559" y="1396"/>
                    </a:cubicBezTo>
                    <a:cubicBezTo>
                      <a:pt x="643" y="1535"/>
                      <a:pt x="726" y="1675"/>
                      <a:pt x="810" y="1758"/>
                    </a:cubicBezTo>
                    <a:cubicBezTo>
                      <a:pt x="1005" y="1954"/>
                      <a:pt x="1173" y="2065"/>
                      <a:pt x="1201" y="2093"/>
                    </a:cubicBezTo>
                    <a:lnTo>
                      <a:pt x="1508" y="1451"/>
                    </a:lnTo>
                    <a:cubicBezTo>
                      <a:pt x="1480" y="1451"/>
                      <a:pt x="1368" y="1423"/>
                      <a:pt x="1201" y="1340"/>
                    </a:cubicBezTo>
                    <a:cubicBezTo>
                      <a:pt x="1117" y="1284"/>
                      <a:pt x="1033" y="1200"/>
                      <a:pt x="950" y="1144"/>
                    </a:cubicBezTo>
                    <a:cubicBezTo>
                      <a:pt x="894" y="1033"/>
                      <a:pt x="810" y="949"/>
                      <a:pt x="754" y="838"/>
                    </a:cubicBezTo>
                    <a:cubicBezTo>
                      <a:pt x="698" y="698"/>
                      <a:pt x="643" y="586"/>
                      <a:pt x="587" y="447"/>
                    </a:cubicBezTo>
                    <a:lnTo>
                      <a:pt x="531" y="335"/>
                    </a:lnTo>
                    <a:lnTo>
                      <a:pt x="475" y="252"/>
                    </a:lnTo>
                    <a:cubicBezTo>
                      <a:pt x="447" y="196"/>
                      <a:pt x="392" y="140"/>
                      <a:pt x="364" y="112"/>
                    </a:cubicBezTo>
                    <a:cubicBezTo>
                      <a:pt x="252" y="28"/>
                      <a:pt x="168" y="1"/>
                      <a:pt x="85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1211;p33">
                <a:extLst>
                  <a:ext uri="{FF2B5EF4-FFF2-40B4-BE49-F238E27FC236}">
                    <a16:creationId xmlns:a16="http://schemas.microsoft.com/office/drawing/2014/main" id="{2B14FF5D-8507-4303-ADAC-D170BB0C2D10}"/>
                  </a:ext>
                </a:extLst>
              </p:cNvPr>
              <p:cNvSpPr/>
              <p:nvPr/>
            </p:nvSpPr>
            <p:spPr>
              <a:xfrm>
                <a:off x="5340467" y="1848359"/>
                <a:ext cx="77843" cy="135247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2038" extrusionOk="0">
                    <a:moveTo>
                      <a:pt x="1" y="1"/>
                    </a:moveTo>
                    <a:lnTo>
                      <a:pt x="57" y="56"/>
                    </a:lnTo>
                    <a:cubicBezTo>
                      <a:pt x="112" y="112"/>
                      <a:pt x="140" y="168"/>
                      <a:pt x="196" y="252"/>
                    </a:cubicBezTo>
                    <a:cubicBezTo>
                      <a:pt x="224" y="335"/>
                      <a:pt x="252" y="419"/>
                      <a:pt x="252" y="531"/>
                    </a:cubicBezTo>
                    <a:lnTo>
                      <a:pt x="252" y="614"/>
                    </a:lnTo>
                    <a:lnTo>
                      <a:pt x="252" y="698"/>
                    </a:lnTo>
                    <a:cubicBezTo>
                      <a:pt x="224" y="754"/>
                      <a:pt x="224" y="838"/>
                      <a:pt x="224" y="893"/>
                    </a:cubicBezTo>
                    <a:lnTo>
                      <a:pt x="196" y="949"/>
                    </a:lnTo>
                    <a:lnTo>
                      <a:pt x="196" y="1005"/>
                    </a:lnTo>
                    <a:lnTo>
                      <a:pt x="224" y="1145"/>
                    </a:lnTo>
                    <a:lnTo>
                      <a:pt x="224" y="1256"/>
                    </a:lnTo>
                    <a:lnTo>
                      <a:pt x="280" y="1368"/>
                    </a:lnTo>
                    <a:cubicBezTo>
                      <a:pt x="336" y="1507"/>
                      <a:pt x="419" y="1647"/>
                      <a:pt x="503" y="1730"/>
                    </a:cubicBezTo>
                    <a:cubicBezTo>
                      <a:pt x="643" y="1926"/>
                      <a:pt x="782" y="2009"/>
                      <a:pt x="782" y="2037"/>
                    </a:cubicBezTo>
                    <a:lnTo>
                      <a:pt x="1173" y="1451"/>
                    </a:lnTo>
                    <a:cubicBezTo>
                      <a:pt x="1173" y="1451"/>
                      <a:pt x="1033" y="1396"/>
                      <a:pt x="894" y="1312"/>
                    </a:cubicBezTo>
                    <a:cubicBezTo>
                      <a:pt x="810" y="1256"/>
                      <a:pt x="754" y="1200"/>
                      <a:pt x="698" y="1145"/>
                    </a:cubicBezTo>
                    <a:cubicBezTo>
                      <a:pt x="615" y="1089"/>
                      <a:pt x="587" y="1005"/>
                      <a:pt x="559" y="893"/>
                    </a:cubicBezTo>
                    <a:cubicBezTo>
                      <a:pt x="559" y="838"/>
                      <a:pt x="531" y="754"/>
                      <a:pt x="531" y="698"/>
                    </a:cubicBezTo>
                    <a:lnTo>
                      <a:pt x="503" y="587"/>
                    </a:lnTo>
                    <a:lnTo>
                      <a:pt x="475" y="503"/>
                    </a:lnTo>
                    <a:cubicBezTo>
                      <a:pt x="419" y="363"/>
                      <a:pt x="336" y="252"/>
                      <a:pt x="280" y="196"/>
                    </a:cubicBezTo>
                    <a:cubicBezTo>
                      <a:pt x="196" y="112"/>
                      <a:pt x="140" y="56"/>
                      <a:pt x="85" y="29"/>
                    </a:cubicBezTo>
                    <a:cubicBezTo>
                      <a:pt x="29" y="29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1212;p33">
                <a:extLst>
                  <a:ext uri="{FF2B5EF4-FFF2-40B4-BE49-F238E27FC236}">
                    <a16:creationId xmlns:a16="http://schemas.microsoft.com/office/drawing/2014/main" id="{249BA3EC-6D27-4369-9DB5-ADCF698C9553}"/>
                  </a:ext>
                </a:extLst>
              </p:cNvPr>
              <p:cNvSpPr/>
              <p:nvPr/>
            </p:nvSpPr>
            <p:spPr>
              <a:xfrm>
                <a:off x="5379356" y="1839134"/>
                <a:ext cx="92642" cy="109299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1647" extrusionOk="0">
                    <a:moveTo>
                      <a:pt x="1" y="0"/>
                    </a:moveTo>
                    <a:cubicBezTo>
                      <a:pt x="1" y="0"/>
                      <a:pt x="29" y="28"/>
                      <a:pt x="84" y="56"/>
                    </a:cubicBezTo>
                    <a:lnTo>
                      <a:pt x="140" y="84"/>
                    </a:lnTo>
                    <a:lnTo>
                      <a:pt x="252" y="168"/>
                    </a:lnTo>
                    <a:lnTo>
                      <a:pt x="308" y="279"/>
                    </a:lnTo>
                    <a:lnTo>
                      <a:pt x="363" y="335"/>
                    </a:lnTo>
                    <a:lnTo>
                      <a:pt x="391" y="391"/>
                    </a:lnTo>
                    <a:cubicBezTo>
                      <a:pt x="419" y="447"/>
                      <a:pt x="419" y="474"/>
                      <a:pt x="447" y="530"/>
                    </a:cubicBezTo>
                    <a:cubicBezTo>
                      <a:pt x="475" y="586"/>
                      <a:pt x="475" y="642"/>
                      <a:pt x="503" y="698"/>
                    </a:cubicBezTo>
                    <a:cubicBezTo>
                      <a:pt x="642" y="1144"/>
                      <a:pt x="782" y="1618"/>
                      <a:pt x="782" y="1646"/>
                    </a:cubicBezTo>
                    <a:lnTo>
                      <a:pt x="1396" y="1311"/>
                    </a:lnTo>
                    <a:cubicBezTo>
                      <a:pt x="1368" y="1284"/>
                      <a:pt x="1089" y="921"/>
                      <a:pt x="810" y="530"/>
                    </a:cubicBezTo>
                    <a:cubicBezTo>
                      <a:pt x="670" y="363"/>
                      <a:pt x="475" y="140"/>
                      <a:pt x="308" y="84"/>
                    </a:cubicBezTo>
                    <a:lnTo>
                      <a:pt x="168" y="28"/>
                    </a:lnTo>
                    <a:lnTo>
                      <a:pt x="84" y="28"/>
                    </a:lnTo>
                    <a:cubicBezTo>
                      <a:pt x="29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213;p33">
                <a:extLst>
                  <a:ext uri="{FF2B5EF4-FFF2-40B4-BE49-F238E27FC236}">
                    <a16:creationId xmlns:a16="http://schemas.microsoft.com/office/drawing/2014/main" id="{9400F4CA-0A1D-4495-8977-3928F6CE5AC6}"/>
                  </a:ext>
                </a:extLst>
              </p:cNvPr>
              <p:cNvSpPr/>
              <p:nvPr/>
            </p:nvSpPr>
            <p:spPr>
              <a:xfrm>
                <a:off x="5436759" y="1815045"/>
                <a:ext cx="75985" cy="125956"/>
              </a:xfrm>
              <a:custGeom>
                <a:avLst/>
                <a:gdLst/>
                <a:ahLst/>
                <a:cxnLst/>
                <a:rect l="l" t="t" r="r" b="b"/>
                <a:pathLst>
                  <a:path w="1145" h="1898" extrusionOk="0">
                    <a:moveTo>
                      <a:pt x="1" y="1"/>
                    </a:moveTo>
                    <a:cubicBezTo>
                      <a:pt x="1" y="1"/>
                      <a:pt x="29" y="29"/>
                      <a:pt x="56" y="84"/>
                    </a:cubicBezTo>
                    <a:cubicBezTo>
                      <a:pt x="84" y="140"/>
                      <a:pt x="140" y="196"/>
                      <a:pt x="196" y="252"/>
                    </a:cubicBezTo>
                    <a:cubicBezTo>
                      <a:pt x="280" y="307"/>
                      <a:pt x="363" y="391"/>
                      <a:pt x="419" y="447"/>
                    </a:cubicBezTo>
                    <a:cubicBezTo>
                      <a:pt x="475" y="531"/>
                      <a:pt x="503" y="614"/>
                      <a:pt x="503" y="726"/>
                    </a:cubicBezTo>
                    <a:cubicBezTo>
                      <a:pt x="503" y="837"/>
                      <a:pt x="503" y="949"/>
                      <a:pt x="503" y="1089"/>
                    </a:cubicBezTo>
                    <a:cubicBezTo>
                      <a:pt x="503" y="1228"/>
                      <a:pt x="503" y="1368"/>
                      <a:pt x="586" y="1507"/>
                    </a:cubicBezTo>
                    <a:cubicBezTo>
                      <a:pt x="642" y="1647"/>
                      <a:pt x="754" y="1758"/>
                      <a:pt x="865" y="1814"/>
                    </a:cubicBezTo>
                    <a:cubicBezTo>
                      <a:pt x="977" y="1870"/>
                      <a:pt x="1033" y="1870"/>
                      <a:pt x="1061" y="1898"/>
                    </a:cubicBezTo>
                    <a:lnTo>
                      <a:pt x="1144" y="1200"/>
                    </a:lnTo>
                    <a:lnTo>
                      <a:pt x="1061" y="1200"/>
                    </a:lnTo>
                    <a:cubicBezTo>
                      <a:pt x="1033" y="1172"/>
                      <a:pt x="1005" y="1116"/>
                      <a:pt x="949" y="1005"/>
                    </a:cubicBezTo>
                    <a:cubicBezTo>
                      <a:pt x="921" y="921"/>
                      <a:pt x="893" y="782"/>
                      <a:pt x="838" y="642"/>
                    </a:cubicBezTo>
                    <a:cubicBezTo>
                      <a:pt x="782" y="503"/>
                      <a:pt x="670" y="363"/>
                      <a:pt x="559" y="307"/>
                    </a:cubicBezTo>
                    <a:cubicBezTo>
                      <a:pt x="447" y="224"/>
                      <a:pt x="335" y="196"/>
                      <a:pt x="252" y="168"/>
                    </a:cubicBezTo>
                    <a:cubicBezTo>
                      <a:pt x="168" y="140"/>
                      <a:pt x="112" y="84"/>
                      <a:pt x="56" y="56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214;p33">
                <a:extLst>
                  <a:ext uri="{FF2B5EF4-FFF2-40B4-BE49-F238E27FC236}">
                    <a16:creationId xmlns:a16="http://schemas.microsoft.com/office/drawing/2014/main" id="{B8789DC4-370A-4B2C-96D8-B55968526D1E}"/>
                  </a:ext>
                </a:extLst>
              </p:cNvPr>
              <p:cNvSpPr/>
              <p:nvPr/>
            </p:nvSpPr>
            <p:spPr>
              <a:xfrm>
                <a:off x="5507104" y="1796530"/>
                <a:ext cx="51895" cy="127814"/>
              </a:xfrm>
              <a:custGeom>
                <a:avLst/>
                <a:gdLst/>
                <a:ahLst/>
                <a:cxnLst/>
                <a:rect l="l" t="t" r="r" b="b"/>
                <a:pathLst>
                  <a:path w="782" h="1926" extrusionOk="0">
                    <a:moveTo>
                      <a:pt x="336" y="1"/>
                    </a:moveTo>
                    <a:cubicBezTo>
                      <a:pt x="336" y="1"/>
                      <a:pt x="336" y="28"/>
                      <a:pt x="336" y="84"/>
                    </a:cubicBezTo>
                    <a:cubicBezTo>
                      <a:pt x="336" y="140"/>
                      <a:pt x="363" y="196"/>
                      <a:pt x="336" y="280"/>
                    </a:cubicBezTo>
                    <a:cubicBezTo>
                      <a:pt x="336" y="307"/>
                      <a:pt x="336" y="363"/>
                      <a:pt x="336" y="419"/>
                    </a:cubicBezTo>
                    <a:cubicBezTo>
                      <a:pt x="308" y="447"/>
                      <a:pt x="308" y="503"/>
                      <a:pt x="280" y="531"/>
                    </a:cubicBezTo>
                    <a:cubicBezTo>
                      <a:pt x="280" y="586"/>
                      <a:pt x="252" y="642"/>
                      <a:pt x="224" y="670"/>
                    </a:cubicBezTo>
                    <a:cubicBezTo>
                      <a:pt x="224" y="726"/>
                      <a:pt x="196" y="754"/>
                      <a:pt x="168" y="810"/>
                    </a:cubicBezTo>
                    <a:lnTo>
                      <a:pt x="112" y="893"/>
                    </a:lnTo>
                    <a:lnTo>
                      <a:pt x="84" y="977"/>
                    </a:lnTo>
                    <a:lnTo>
                      <a:pt x="57" y="1089"/>
                    </a:lnTo>
                    <a:lnTo>
                      <a:pt x="29" y="1200"/>
                    </a:lnTo>
                    <a:cubicBezTo>
                      <a:pt x="1" y="1340"/>
                      <a:pt x="29" y="1479"/>
                      <a:pt x="84" y="1591"/>
                    </a:cubicBezTo>
                    <a:cubicBezTo>
                      <a:pt x="140" y="1786"/>
                      <a:pt x="196" y="1898"/>
                      <a:pt x="196" y="1926"/>
                    </a:cubicBezTo>
                    <a:lnTo>
                      <a:pt x="782" y="1535"/>
                    </a:lnTo>
                    <a:cubicBezTo>
                      <a:pt x="782" y="1535"/>
                      <a:pt x="670" y="1451"/>
                      <a:pt x="587" y="1340"/>
                    </a:cubicBezTo>
                    <a:cubicBezTo>
                      <a:pt x="559" y="1284"/>
                      <a:pt x="503" y="1228"/>
                      <a:pt x="503" y="1172"/>
                    </a:cubicBezTo>
                    <a:lnTo>
                      <a:pt x="475" y="1116"/>
                    </a:lnTo>
                    <a:lnTo>
                      <a:pt x="475" y="1061"/>
                    </a:lnTo>
                    <a:lnTo>
                      <a:pt x="475" y="1005"/>
                    </a:lnTo>
                    <a:lnTo>
                      <a:pt x="475" y="921"/>
                    </a:lnTo>
                    <a:cubicBezTo>
                      <a:pt x="503" y="865"/>
                      <a:pt x="503" y="810"/>
                      <a:pt x="503" y="754"/>
                    </a:cubicBezTo>
                    <a:cubicBezTo>
                      <a:pt x="503" y="670"/>
                      <a:pt x="503" y="614"/>
                      <a:pt x="503" y="559"/>
                    </a:cubicBezTo>
                    <a:cubicBezTo>
                      <a:pt x="503" y="503"/>
                      <a:pt x="503" y="447"/>
                      <a:pt x="475" y="391"/>
                    </a:cubicBezTo>
                    <a:cubicBezTo>
                      <a:pt x="475" y="363"/>
                      <a:pt x="447" y="307"/>
                      <a:pt x="447" y="252"/>
                    </a:cubicBezTo>
                    <a:cubicBezTo>
                      <a:pt x="419" y="168"/>
                      <a:pt x="391" y="112"/>
                      <a:pt x="363" y="84"/>
                    </a:cubicBezTo>
                    <a:cubicBezTo>
                      <a:pt x="336" y="28"/>
                      <a:pt x="336" y="1"/>
                      <a:pt x="336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215;p33">
                <a:extLst>
                  <a:ext uri="{FF2B5EF4-FFF2-40B4-BE49-F238E27FC236}">
                    <a16:creationId xmlns:a16="http://schemas.microsoft.com/office/drawing/2014/main" id="{7BD0EAD2-58E2-45A4-B81E-2718958CE378}"/>
                  </a:ext>
                </a:extLst>
              </p:cNvPr>
              <p:cNvSpPr/>
              <p:nvPr/>
            </p:nvSpPr>
            <p:spPr>
              <a:xfrm>
                <a:off x="5558933" y="1816903"/>
                <a:ext cx="42671" cy="12224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1842" extrusionOk="0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64" y="1"/>
                      <a:pt x="392" y="29"/>
                      <a:pt x="392" y="56"/>
                    </a:cubicBezTo>
                    <a:cubicBezTo>
                      <a:pt x="392" y="112"/>
                      <a:pt x="419" y="168"/>
                      <a:pt x="419" y="224"/>
                    </a:cubicBezTo>
                    <a:cubicBezTo>
                      <a:pt x="392" y="307"/>
                      <a:pt x="364" y="391"/>
                      <a:pt x="336" y="475"/>
                    </a:cubicBezTo>
                    <a:cubicBezTo>
                      <a:pt x="308" y="530"/>
                      <a:pt x="252" y="614"/>
                      <a:pt x="196" y="726"/>
                    </a:cubicBezTo>
                    <a:cubicBezTo>
                      <a:pt x="168" y="754"/>
                      <a:pt x="140" y="809"/>
                      <a:pt x="113" y="865"/>
                    </a:cubicBezTo>
                    <a:cubicBezTo>
                      <a:pt x="85" y="921"/>
                      <a:pt x="57" y="977"/>
                      <a:pt x="57" y="1033"/>
                    </a:cubicBezTo>
                    <a:cubicBezTo>
                      <a:pt x="1" y="1144"/>
                      <a:pt x="1" y="1284"/>
                      <a:pt x="1" y="1395"/>
                    </a:cubicBezTo>
                    <a:cubicBezTo>
                      <a:pt x="1" y="1507"/>
                      <a:pt x="57" y="1646"/>
                      <a:pt x="113" y="1702"/>
                    </a:cubicBezTo>
                    <a:cubicBezTo>
                      <a:pt x="140" y="1786"/>
                      <a:pt x="196" y="1842"/>
                      <a:pt x="196" y="1842"/>
                    </a:cubicBezTo>
                    <a:lnTo>
                      <a:pt x="643" y="1312"/>
                    </a:lnTo>
                    <a:lnTo>
                      <a:pt x="643" y="1312"/>
                    </a:lnTo>
                    <a:cubicBezTo>
                      <a:pt x="643" y="1312"/>
                      <a:pt x="638" y="1316"/>
                      <a:pt x="629" y="1316"/>
                    </a:cubicBezTo>
                    <a:cubicBezTo>
                      <a:pt x="616" y="1316"/>
                      <a:pt x="592" y="1306"/>
                      <a:pt x="559" y="1256"/>
                    </a:cubicBezTo>
                    <a:cubicBezTo>
                      <a:pt x="531" y="1228"/>
                      <a:pt x="503" y="1172"/>
                      <a:pt x="503" y="1088"/>
                    </a:cubicBezTo>
                    <a:cubicBezTo>
                      <a:pt x="503" y="1061"/>
                      <a:pt x="503" y="1033"/>
                      <a:pt x="503" y="977"/>
                    </a:cubicBezTo>
                    <a:cubicBezTo>
                      <a:pt x="503" y="921"/>
                      <a:pt x="503" y="893"/>
                      <a:pt x="531" y="837"/>
                    </a:cubicBezTo>
                    <a:cubicBezTo>
                      <a:pt x="531" y="726"/>
                      <a:pt x="531" y="614"/>
                      <a:pt x="559" y="503"/>
                    </a:cubicBezTo>
                    <a:cubicBezTo>
                      <a:pt x="559" y="391"/>
                      <a:pt x="531" y="307"/>
                      <a:pt x="503" y="224"/>
                    </a:cubicBezTo>
                    <a:cubicBezTo>
                      <a:pt x="475" y="140"/>
                      <a:pt x="447" y="84"/>
                      <a:pt x="419" y="56"/>
                    </a:cubicBez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216;p33">
                <a:extLst>
                  <a:ext uri="{FF2B5EF4-FFF2-40B4-BE49-F238E27FC236}">
                    <a16:creationId xmlns:a16="http://schemas.microsoft.com/office/drawing/2014/main" id="{1CEECEA4-F996-44D6-A2C5-888443547879}"/>
                  </a:ext>
                </a:extLst>
              </p:cNvPr>
              <p:cNvSpPr/>
              <p:nvPr/>
            </p:nvSpPr>
            <p:spPr>
              <a:xfrm>
                <a:off x="5614478" y="1831702"/>
                <a:ext cx="46387" cy="101933"/>
              </a:xfrm>
              <a:custGeom>
                <a:avLst/>
                <a:gdLst/>
                <a:ahLst/>
                <a:cxnLst/>
                <a:rect l="l" t="t" r="r" b="b"/>
                <a:pathLst>
                  <a:path w="699" h="1536" extrusionOk="0">
                    <a:moveTo>
                      <a:pt x="364" y="1"/>
                    </a:moveTo>
                    <a:lnTo>
                      <a:pt x="308" y="29"/>
                    </a:lnTo>
                    <a:cubicBezTo>
                      <a:pt x="280" y="56"/>
                      <a:pt x="224" y="112"/>
                      <a:pt x="196" y="168"/>
                    </a:cubicBezTo>
                    <a:cubicBezTo>
                      <a:pt x="85" y="280"/>
                      <a:pt x="1" y="475"/>
                      <a:pt x="1" y="726"/>
                    </a:cubicBezTo>
                    <a:lnTo>
                      <a:pt x="1" y="810"/>
                    </a:lnTo>
                    <a:lnTo>
                      <a:pt x="1" y="893"/>
                    </a:lnTo>
                    <a:cubicBezTo>
                      <a:pt x="29" y="921"/>
                      <a:pt x="29" y="977"/>
                      <a:pt x="29" y="1033"/>
                    </a:cubicBezTo>
                    <a:lnTo>
                      <a:pt x="57" y="1144"/>
                    </a:lnTo>
                    <a:lnTo>
                      <a:pt x="57" y="1228"/>
                    </a:lnTo>
                    <a:lnTo>
                      <a:pt x="57" y="1284"/>
                    </a:lnTo>
                    <a:lnTo>
                      <a:pt x="29" y="1312"/>
                    </a:lnTo>
                    <a:lnTo>
                      <a:pt x="670" y="1535"/>
                    </a:lnTo>
                    <a:cubicBezTo>
                      <a:pt x="670" y="1535"/>
                      <a:pt x="670" y="1479"/>
                      <a:pt x="698" y="1368"/>
                    </a:cubicBezTo>
                    <a:cubicBezTo>
                      <a:pt x="698" y="1340"/>
                      <a:pt x="670" y="1284"/>
                      <a:pt x="670" y="1256"/>
                    </a:cubicBezTo>
                    <a:cubicBezTo>
                      <a:pt x="670" y="1200"/>
                      <a:pt x="643" y="1144"/>
                      <a:pt x="615" y="1089"/>
                    </a:cubicBezTo>
                    <a:cubicBezTo>
                      <a:pt x="615" y="1061"/>
                      <a:pt x="587" y="1005"/>
                      <a:pt x="559" y="949"/>
                    </a:cubicBezTo>
                    <a:lnTo>
                      <a:pt x="475" y="838"/>
                    </a:lnTo>
                    <a:lnTo>
                      <a:pt x="391" y="754"/>
                    </a:lnTo>
                    <a:lnTo>
                      <a:pt x="364" y="698"/>
                    </a:lnTo>
                    <a:lnTo>
                      <a:pt x="336" y="642"/>
                    </a:lnTo>
                    <a:cubicBezTo>
                      <a:pt x="252" y="503"/>
                      <a:pt x="252" y="335"/>
                      <a:pt x="280" y="196"/>
                    </a:cubicBezTo>
                    <a:cubicBezTo>
                      <a:pt x="308" y="140"/>
                      <a:pt x="308" y="84"/>
                      <a:pt x="336" y="56"/>
                    </a:cubicBezTo>
                    <a:lnTo>
                      <a:pt x="364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217;p33">
                <a:extLst>
                  <a:ext uri="{FF2B5EF4-FFF2-40B4-BE49-F238E27FC236}">
                    <a16:creationId xmlns:a16="http://schemas.microsoft.com/office/drawing/2014/main" id="{1CDE5DCC-E926-476D-A007-CCC3994C36EE}"/>
                  </a:ext>
                </a:extLst>
              </p:cNvPr>
              <p:cNvSpPr/>
              <p:nvPr/>
            </p:nvSpPr>
            <p:spPr>
              <a:xfrm>
                <a:off x="5644143" y="1827985"/>
                <a:ext cx="48179" cy="85276"/>
              </a:xfrm>
              <a:custGeom>
                <a:avLst/>
                <a:gdLst/>
                <a:ahLst/>
                <a:cxnLst/>
                <a:rect l="l" t="t" r="r" b="b"/>
                <a:pathLst>
                  <a:path w="726" h="1285" extrusionOk="0">
                    <a:moveTo>
                      <a:pt x="726" y="1"/>
                    </a:moveTo>
                    <a:cubicBezTo>
                      <a:pt x="726" y="1"/>
                      <a:pt x="530" y="280"/>
                      <a:pt x="363" y="531"/>
                    </a:cubicBezTo>
                    <a:cubicBezTo>
                      <a:pt x="279" y="670"/>
                      <a:pt x="168" y="810"/>
                      <a:pt x="112" y="949"/>
                    </a:cubicBezTo>
                    <a:cubicBezTo>
                      <a:pt x="56" y="1061"/>
                      <a:pt x="28" y="1173"/>
                      <a:pt x="0" y="1173"/>
                    </a:cubicBezTo>
                    <a:lnTo>
                      <a:pt x="698" y="1284"/>
                    </a:lnTo>
                    <a:cubicBezTo>
                      <a:pt x="698" y="1256"/>
                      <a:pt x="698" y="1200"/>
                      <a:pt x="698" y="1089"/>
                    </a:cubicBezTo>
                    <a:cubicBezTo>
                      <a:pt x="670" y="977"/>
                      <a:pt x="698" y="810"/>
                      <a:pt x="698" y="642"/>
                    </a:cubicBezTo>
                    <a:cubicBezTo>
                      <a:pt x="698" y="336"/>
                      <a:pt x="726" y="1"/>
                      <a:pt x="726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218;p33">
                <a:extLst>
                  <a:ext uri="{FF2B5EF4-FFF2-40B4-BE49-F238E27FC236}">
                    <a16:creationId xmlns:a16="http://schemas.microsoft.com/office/drawing/2014/main" id="{C7E387B9-9E11-42F7-9517-20ED83DCD898}"/>
                  </a:ext>
                </a:extLst>
              </p:cNvPr>
              <p:cNvSpPr/>
              <p:nvPr/>
            </p:nvSpPr>
            <p:spPr>
              <a:xfrm>
                <a:off x="5742227" y="1913195"/>
                <a:ext cx="114873" cy="10744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619" extrusionOk="0">
                    <a:moveTo>
                      <a:pt x="1647" y="0"/>
                    </a:moveTo>
                    <a:cubicBezTo>
                      <a:pt x="1563" y="0"/>
                      <a:pt x="1480" y="28"/>
                      <a:pt x="1368" y="84"/>
                    </a:cubicBezTo>
                    <a:cubicBezTo>
                      <a:pt x="1284" y="168"/>
                      <a:pt x="1201" y="279"/>
                      <a:pt x="1145" y="363"/>
                    </a:cubicBezTo>
                    <a:lnTo>
                      <a:pt x="1089" y="447"/>
                    </a:lnTo>
                    <a:lnTo>
                      <a:pt x="1005" y="530"/>
                    </a:lnTo>
                    <a:cubicBezTo>
                      <a:pt x="977" y="558"/>
                      <a:pt x="922" y="614"/>
                      <a:pt x="894" y="642"/>
                    </a:cubicBezTo>
                    <a:cubicBezTo>
                      <a:pt x="698" y="809"/>
                      <a:pt x="475" y="893"/>
                      <a:pt x="308" y="921"/>
                    </a:cubicBezTo>
                    <a:cubicBezTo>
                      <a:pt x="243" y="930"/>
                      <a:pt x="187" y="933"/>
                      <a:pt x="141" y="933"/>
                    </a:cubicBezTo>
                    <a:cubicBezTo>
                      <a:pt x="51" y="933"/>
                      <a:pt x="1" y="921"/>
                      <a:pt x="1" y="921"/>
                    </a:cubicBezTo>
                    <a:lnTo>
                      <a:pt x="1" y="921"/>
                    </a:lnTo>
                    <a:lnTo>
                      <a:pt x="29" y="1618"/>
                    </a:lnTo>
                    <a:cubicBezTo>
                      <a:pt x="57" y="1590"/>
                      <a:pt x="252" y="1590"/>
                      <a:pt x="475" y="1451"/>
                    </a:cubicBezTo>
                    <a:cubicBezTo>
                      <a:pt x="726" y="1367"/>
                      <a:pt x="977" y="1144"/>
                      <a:pt x="1145" y="865"/>
                    </a:cubicBezTo>
                    <a:cubicBezTo>
                      <a:pt x="1201" y="809"/>
                      <a:pt x="1228" y="726"/>
                      <a:pt x="1256" y="670"/>
                    </a:cubicBezTo>
                    <a:lnTo>
                      <a:pt x="1312" y="558"/>
                    </a:lnTo>
                    <a:lnTo>
                      <a:pt x="1340" y="474"/>
                    </a:lnTo>
                    <a:cubicBezTo>
                      <a:pt x="1368" y="335"/>
                      <a:pt x="1396" y="251"/>
                      <a:pt x="1452" y="168"/>
                    </a:cubicBezTo>
                    <a:cubicBezTo>
                      <a:pt x="1507" y="84"/>
                      <a:pt x="1591" y="56"/>
                      <a:pt x="1647" y="28"/>
                    </a:cubicBezTo>
                    <a:lnTo>
                      <a:pt x="1731" y="28"/>
                    </a:lnTo>
                    <a:cubicBezTo>
                      <a:pt x="1731" y="28"/>
                      <a:pt x="1703" y="28"/>
                      <a:pt x="164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219;p33">
                <a:extLst>
                  <a:ext uri="{FF2B5EF4-FFF2-40B4-BE49-F238E27FC236}">
                    <a16:creationId xmlns:a16="http://schemas.microsoft.com/office/drawing/2014/main" id="{02DE4705-847B-4EBE-8BA4-293A295BB935}"/>
                  </a:ext>
                </a:extLst>
              </p:cNvPr>
              <p:cNvSpPr/>
              <p:nvPr/>
            </p:nvSpPr>
            <p:spPr>
              <a:xfrm>
                <a:off x="5760742" y="1959450"/>
                <a:ext cx="138963" cy="77843"/>
              </a:xfrm>
              <a:custGeom>
                <a:avLst/>
                <a:gdLst/>
                <a:ahLst/>
                <a:cxnLst/>
                <a:rect l="l" t="t" r="r" b="b"/>
                <a:pathLst>
                  <a:path w="2094" h="1173" extrusionOk="0">
                    <a:moveTo>
                      <a:pt x="1759" y="1"/>
                    </a:moveTo>
                    <a:cubicBezTo>
                      <a:pt x="1647" y="1"/>
                      <a:pt x="1535" y="29"/>
                      <a:pt x="1424" y="56"/>
                    </a:cubicBezTo>
                    <a:cubicBezTo>
                      <a:pt x="1312" y="112"/>
                      <a:pt x="1173" y="140"/>
                      <a:pt x="1061" y="196"/>
                    </a:cubicBezTo>
                    <a:cubicBezTo>
                      <a:pt x="559" y="363"/>
                      <a:pt x="57" y="531"/>
                      <a:pt x="1" y="559"/>
                    </a:cubicBezTo>
                    <a:lnTo>
                      <a:pt x="364" y="1172"/>
                    </a:lnTo>
                    <a:cubicBezTo>
                      <a:pt x="392" y="1145"/>
                      <a:pt x="810" y="810"/>
                      <a:pt x="1201" y="503"/>
                    </a:cubicBezTo>
                    <a:cubicBezTo>
                      <a:pt x="1312" y="419"/>
                      <a:pt x="1424" y="335"/>
                      <a:pt x="1507" y="252"/>
                    </a:cubicBezTo>
                    <a:cubicBezTo>
                      <a:pt x="1619" y="196"/>
                      <a:pt x="1703" y="140"/>
                      <a:pt x="1786" y="112"/>
                    </a:cubicBezTo>
                    <a:cubicBezTo>
                      <a:pt x="1870" y="56"/>
                      <a:pt x="1954" y="56"/>
                      <a:pt x="2010" y="56"/>
                    </a:cubicBezTo>
                    <a:cubicBezTo>
                      <a:pt x="2065" y="56"/>
                      <a:pt x="2093" y="84"/>
                      <a:pt x="2093" y="84"/>
                    </a:cubicBezTo>
                    <a:lnTo>
                      <a:pt x="2065" y="56"/>
                    </a:lnTo>
                    <a:lnTo>
                      <a:pt x="2010" y="29"/>
                    </a:lnTo>
                    <a:cubicBezTo>
                      <a:pt x="1954" y="1"/>
                      <a:pt x="1870" y="1"/>
                      <a:pt x="1759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220;p33">
                <a:extLst>
                  <a:ext uri="{FF2B5EF4-FFF2-40B4-BE49-F238E27FC236}">
                    <a16:creationId xmlns:a16="http://schemas.microsoft.com/office/drawing/2014/main" id="{F839FE2B-D4C3-415F-8B6A-128F8D7A94AC}"/>
                  </a:ext>
                </a:extLst>
              </p:cNvPr>
              <p:cNvSpPr/>
              <p:nvPr/>
            </p:nvSpPr>
            <p:spPr>
              <a:xfrm>
                <a:off x="5781115" y="1992300"/>
                <a:ext cx="150046" cy="83882"/>
              </a:xfrm>
              <a:custGeom>
                <a:avLst/>
                <a:gdLst/>
                <a:ahLst/>
                <a:cxnLst/>
                <a:rect l="l" t="t" r="r" b="b"/>
                <a:pathLst>
                  <a:path w="2261" h="1264" extrusionOk="0">
                    <a:moveTo>
                      <a:pt x="1727" y="1"/>
                    </a:moveTo>
                    <a:cubicBezTo>
                      <a:pt x="1654" y="1"/>
                      <a:pt x="1577" y="8"/>
                      <a:pt x="1507" y="36"/>
                    </a:cubicBezTo>
                    <a:cubicBezTo>
                      <a:pt x="1340" y="92"/>
                      <a:pt x="1200" y="175"/>
                      <a:pt x="1089" y="259"/>
                    </a:cubicBezTo>
                    <a:lnTo>
                      <a:pt x="977" y="315"/>
                    </a:lnTo>
                    <a:lnTo>
                      <a:pt x="894" y="371"/>
                    </a:lnTo>
                    <a:cubicBezTo>
                      <a:pt x="838" y="398"/>
                      <a:pt x="754" y="426"/>
                      <a:pt x="698" y="454"/>
                    </a:cubicBezTo>
                    <a:cubicBezTo>
                      <a:pt x="642" y="482"/>
                      <a:pt x="587" y="510"/>
                      <a:pt x="531" y="510"/>
                    </a:cubicBezTo>
                    <a:cubicBezTo>
                      <a:pt x="475" y="538"/>
                      <a:pt x="419" y="538"/>
                      <a:pt x="363" y="566"/>
                    </a:cubicBezTo>
                    <a:lnTo>
                      <a:pt x="224" y="566"/>
                    </a:lnTo>
                    <a:cubicBezTo>
                      <a:pt x="168" y="566"/>
                      <a:pt x="140" y="566"/>
                      <a:pt x="112" y="594"/>
                    </a:cubicBezTo>
                    <a:lnTo>
                      <a:pt x="1" y="594"/>
                    </a:lnTo>
                    <a:lnTo>
                      <a:pt x="112" y="1263"/>
                    </a:lnTo>
                    <a:cubicBezTo>
                      <a:pt x="112" y="1263"/>
                      <a:pt x="168" y="1263"/>
                      <a:pt x="252" y="1235"/>
                    </a:cubicBezTo>
                    <a:cubicBezTo>
                      <a:pt x="280" y="1207"/>
                      <a:pt x="336" y="1207"/>
                      <a:pt x="391" y="1180"/>
                    </a:cubicBezTo>
                    <a:cubicBezTo>
                      <a:pt x="447" y="1152"/>
                      <a:pt x="503" y="1124"/>
                      <a:pt x="559" y="1096"/>
                    </a:cubicBezTo>
                    <a:cubicBezTo>
                      <a:pt x="615" y="1068"/>
                      <a:pt x="670" y="1040"/>
                      <a:pt x="754" y="984"/>
                    </a:cubicBezTo>
                    <a:cubicBezTo>
                      <a:pt x="810" y="956"/>
                      <a:pt x="866" y="901"/>
                      <a:pt x="949" y="873"/>
                    </a:cubicBezTo>
                    <a:cubicBezTo>
                      <a:pt x="1005" y="817"/>
                      <a:pt x="1061" y="761"/>
                      <a:pt x="1117" y="705"/>
                    </a:cubicBezTo>
                    <a:lnTo>
                      <a:pt x="1228" y="622"/>
                    </a:lnTo>
                    <a:lnTo>
                      <a:pt x="1284" y="538"/>
                    </a:lnTo>
                    <a:cubicBezTo>
                      <a:pt x="1396" y="426"/>
                      <a:pt x="1479" y="315"/>
                      <a:pt x="1591" y="231"/>
                    </a:cubicBezTo>
                    <a:cubicBezTo>
                      <a:pt x="1703" y="175"/>
                      <a:pt x="1814" y="147"/>
                      <a:pt x="1926" y="119"/>
                    </a:cubicBezTo>
                    <a:cubicBezTo>
                      <a:pt x="2037" y="119"/>
                      <a:pt x="2121" y="147"/>
                      <a:pt x="2177" y="147"/>
                    </a:cubicBezTo>
                    <a:cubicBezTo>
                      <a:pt x="2233" y="175"/>
                      <a:pt x="2261" y="175"/>
                      <a:pt x="2261" y="175"/>
                    </a:cubicBezTo>
                    <a:cubicBezTo>
                      <a:pt x="2261" y="175"/>
                      <a:pt x="2233" y="175"/>
                      <a:pt x="2177" y="119"/>
                    </a:cubicBezTo>
                    <a:cubicBezTo>
                      <a:pt x="2121" y="92"/>
                      <a:pt x="2037" y="36"/>
                      <a:pt x="1926" y="8"/>
                    </a:cubicBezTo>
                    <a:cubicBezTo>
                      <a:pt x="1870" y="8"/>
                      <a:pt x="1800" y="1"/>
                      <a:pt x="1727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221;p33">
                <a:extLst>
                  <a:ext uri="{FF2B5EF4-FFF2-40B4-BE49-F238E27FC236}">
                    <a16:creationId xmlns:a16="http://schemas.microsoft.com/office/drawing/2014/main" id="{8A0F4DF0-4736-4B80-9FA9-4A2E5E85DCE6}"/>
                  </a:ext>
                </a:extLst>
              </p:cNvPr>
              <p:cNvSpPr/>
              <p:nvPr/>
            </p:nvSpPr>
            <p:spPr>
              <a:xfrm>
                <a:off x="4699869" y="1883266"/>
                <a:ext cx="1140572" cy="959403"/>
              </a:xfrm>
              <a:custGeom>
                <a:avLst/>
                <a:gdLst/>
                <a:ahLst/>
                <a:cxnLst/>
                <a:rect l="l" t="t" r="r" b="b"/>
                <a:pathLst>
                  <a:path w="17187" h="14457" extrusionOk="0">
                    <a:moveTo>
                      <a:pt x="14158" y="1"/>
                    </a:moveTo>
                    <a:cubicBezTo>
                      <a:pt x="9318" y="1"/>
                      <a:pt x="3698" y="2916"/>
                      <a:pt x="1" y="11109"/>
                    </a:cubicBezTo>
                    <a:lnTo>
                      <a:pt x="9431" y="14457"/>
                    </a:lnTo>
                    <a:cubicBezTo>
                      <a:pt x="10351" y="11137"/>
                      <a:pt x="13141" y="8263"/>
                      <a:pt x="14787" y="5585"/>
                    </a:cubicBezTo>
                    <a:cubicBezTo>
                      <a:pt x="15624" y="4273"/>
                      <a:pt x="16238" y="3353"/>
                      <a:pt x="17187" y="1958"/>
                    </a:cubicBezTo>
                    <a:lnTo>
                      <a:pt x="15820" y="116"/>
                    </a:lnTo>
                    <a:cubicBezTo>
                      <a:pt x="15279" y="40"/>
                      <a:pt x="14724" y="1"/>
                      <a:pt x="1415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222;p33">
                <a:extLst>
                  <a:ext uri="{FF2B5EF4-FFF2-40B4-BE49-F238E27FC236}">
                    <a16:creationId xmlns:a16="http://schemas.microsoft.com/office/drawing/2014/main" id="{BFE33E5B-3E59-4837-B392-BCD23C1C1B26}"/>
                  </a:ext>
                </a:extLst>
              </p:cNvPr>
              <p:cNvSpPr/>
              <p:nvPr/>
            </p:nvSpPr>
            <p:spPr>
              <a:xfrm>
                <a:off x="5414528" y="1890964"/>
                <a:ext cx="624007" cy="910958"/>
              </a:xfrm>
              <a:custGeom>
                <a:avLst/>
                <a:gdLst/>
                <a:ahLst/>
                <a:cxnLst/>
                <a:rect l="l" t="t" r="r" b="b"/>
                <a:pathLst>
                  <a:path w="9403" h="13727" extrusionOk="0">
                    <a:moveTo>
                      <a:pt x="5051" y="0"/>
                    </a:moveTo>
                    <a:cubicBezTo>
                      <a:pt x="4074" y="1200"/>
                      <a:pt x="3321" y="2009"/>
                      <a:pt x="2568" y="2707"/>
                    </a:cubicBezTo>
                    <a:cubicBezTo>
                      <a:pt x="1452" y="2734"/>
                      <a:pt x="447" y="3460"/>
                      <a:pt x="140" y="4576"/>
                    </a:cubicBezTo>
                    <a:cubicBezTo>
                      <a:pt x="112" y="4632"/>
                      <a:pt x="112" y="4715"/>
                      <a:pt x="84" y="4771"/>
                    </a:cubicBezTo>
                    <a:lnTo>
                      <a:pt x="57" y="4799"/>
                    </a:lnTo>
                    <a:lnTo>
                      <a:pt x="84" y="4799"/>
                    </a:lnTo>
                    <a:cubicBezTo>
                      <a:pt x="1" y="5245"/>
                      <a:pt x="29" y="5692"/>
                      <a:pt x="168" y="6082"/>
                    </a:cubicBezTo>
                    <a:cubicBezTo>
                      <a:pt x="419" y="6864"/>
                      <a:pt x="1033" y="7505"/>
                      <a:pt x="1898" y="7756"/>
                    </a:cubicBezTo>
                    <a:cubicBezTo>
                      <a:pt x="2065" y="7812"/>
                      <a:pt x="2205" y="7840"/>
                      <a:pt x="2372" y="7868"/>
                    </a:cubicBezTo>
                    <a:lnTo>
                      <a:pt x="2623" y="7868"/>
                    </a:lnTo>
                    <a:lnTo>
                      <a:pt x="4911" y="10630"/>
                    </a:lnTo>
                    <a:lnTo>
                      <a:pt x="4688" y="12276"/>
                    </a:lnTo>
                    <a:cubicBezTo>
                      <a:pt x="4604" y="12918"/>
                      <a:pt x="5078" y="13504"/>
                      <a:pt x="5692" y="13615"/>
                    </a:cubicBezTo>
                    <a:lnTo>
                      <a:pt x="6362" y="13727"/>
                    </a:lnTo>
                    <a:lnTo>
                      <a:pt x="6111" y="11662"/>
                    </a:lnTo>
                    <a:lnTo>
                      <a:pt x="7059" y="13699"/>
                    </a:lnTo>
                    <a:cubicBezTo>
                      <a:pt x="8371" y="13587"/>
                      <a:pt x="9152" y="13113"/>
                      <a:pt x="9403" y="12220"/>
                    </a:cubicBezTo>
                    <a:lnTo>
                      <a:pt x="7673" y="5245"/>
                    </a:lnTo>
                    <a:lnTo>
                      <a:pt x="7785" y="4715"/>
                    </a:lnTo>
                    <a:lnTo>
                      <a:pt x="7059" y="2790"/>
                    </a:lnTo>
                    <a:cubicBezTo>
                      <a:pt x="6836" y="1898"/>
                      <a:pt x="6334" y="1088"/>
                      <a:pt x="5636" y="503"/>
                    </a:cubicBezTo>
                    <a:lnTo>
                      <a:pt x="50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223;p33">
                <a:extLst>
                  <a:ext uri="{FF2B5EF4-FFF2-40B4-BE49-F238E27FC236}">
                    <a16:creationId xmlns:a16="http://schemas.microsoft.com/office/drawing/2014/main" id="{1EBDB36F-147F-4231-A75A-6951FCE4CC1F}"/>
                  </a:ext>
                </a:extLst>
              </p:cNvPr>
              <p:cNvSpPr/>
              <p:nvPr/>
            </p:nvSpPr>
            <p:spPr>
              <a:xfrm>
                <a:off x="5434901" y="2318671"/>
                <a:ext cx="603633" cy="483252"/>
              </a:xfrm>
              <a:custGeom>
                <a:avLst/>
                <a:gdLst/>
                <a:ahLst/>
                <a:cxnLst/>
                <a:rect l="l" t="t" r="r" b="b"/>
                <a:pathLst>
                  <a:path w="9096" h="728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08" y="614"/>
                      <a:pt x="866" y="1116"/>
                      <a:pt x="1591" y="1311"/>
                    </a:cubicBezTo>
                    <a:cubicBezTo>
                      <a:pt x="1814" y="1395"/>
                      <a:pt x="2065" y="1423"/>
                      <a:pt x="2316" y="1423"/>
                    </a:cubicBezTo>
                    <a:lnTo>
                      <a:pt x="4604" y="4185"/>
                    </a:lnTo>
                    <a:lnTo>
                      <a:pt x="4381" y="5831"/>
                    </a:lnTo>
                    <a:cubicBezTo>
                      <a:pt x="4325" y="6473"/>
                      <a:pt x="4771" y="7059"/>
                      <a:pt x="5413" y="7170"/>
                    </a:cubicBezTo>
                    <a:lnTo>
                      <a:pt x="6055" y="7282"/>
                    </a:lnTo>
                    <a:lnTo>
                      <a:pt x="5804" y="5217"/>
                    </a:lnTo>
                    <a:lnTo>
                      <a:pt x="6752" y="7254"/>
                    </a:lnTo>
                    <a:cubicBezTo>
                      <a:pt x="8036" y="7142"/>
                      <a:pt x="8845" y="6668"/>
                      <a:pt x="9096" y="5803"/>
                    </a:cubicBezTo>
                    <a:lnTo>
                      <a:pt x="9096" y="5803"/>
                    </a:lnTo>
                    <a:cubicBezTo>
                      <a:pt x="8727" y="6259"/>
                      <a:pt x="8054" y="6546"/>
                      <a:pt x="7340" y="6546"/>
                    </a:cubicBezTo>
                    <a:cubicBezTo>
                      <a:pt x="7136" y="6546"/>
                      <a:pt x="6929" y="6522"/>
                      <a:pt x="6724" y="6473"/>
                    </a:cubicBezTo>
                    <a:lnTo>
                      <a:pt x="5720" y="4631"/>
                    </a:lnTo>
                    <a:lnTo>
                      <a:pt x="5385" y="6668"/>
                    </a:lnTo>
                    <a:cubicBezTo>
                      <a:pt x="5385" y="6668"/>
                      <a:pt x="4548" y="6110"/>
                      <a:pt x="4716" y="5161"/>
                    </a:cubicBezTo>
                    <a:lnTo>
                      <a:pt x="4883" y="3934"/>
                    </a:lnTo>
                    <a:lnTo>
                      <a:pt x="2512" y="949"/>
                    </a:lnTo>
                    <a:cubicBezTo>
                      <a:pt x="2433" y="957"/>
                      <a:pt x="2294" y="978"/>
                      <a:pt x="2108" y="978"/>
                    </a:cubicBezTo>
                    <a:cubicBezTo>
                      <a:pt x="1636" y="978"/>
                      <a:pt x="861" y="841"/>
                      <a:pt x="1" y="0"/>
                    </a:cubicBezTo>
                    <a:close/>
                  </a:path>
                </a:pathLst>
              </a:custGeom>
              <a:solidFill>
                <a:srgbClr val="683C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224;p33">
                <a:extLst>
                  <a:ext uri="{FF2B5EF4-FFF2-40B4-BE49-F238E27FC236}">
                    <a16:creationId xmlns:a16="http://schemas.microsoft.com/office/drawing/2014/main" id="{689122B0-687F-4405-9C7D-00909F5319CD}"/>
                  </a:ext>
                </a:extLst>
              </p:cNvPr>
              <p:cNvSpPr/>
              <p:nvPr/>
            </p:nvSpPr>
            <p:spPr>
              <a:xfrm>
                <a:off x="5434901" y="2318671"/>
                <a:ext cx="603633" cy="483252"/>
              </a:xfrm>
              <a:custGeom>
                <a:avLst/>
                <a:gdLst/>
                <a:ahLst/>
                <a:cxnLst/>
                <a:rect l="l" t="t" r="r" b="b"/>
                <a:pathLst>
                  <a:path w="9096" h="728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08" y="614"/>
                      <a:pt x="866" y="1116"/>
                      <a:pt x="1591" y="1311"/>
                    </a:cubicBezTo>
                    <a:cubicBezTo>
                      <a:pt x="1814" y="1395"/>
                      <a:pt x="2065" y="1423"/>
                      <a:pt x="2316" y="1423"/>
                    </a:cubicBezTo>
                    <a:lnTo>
                      <a:pt x="4604" y="4185"/>
                    </a:lnTo>
                    <a:lnTo>
                      <a:pt x="4381" y="5831"/>
                    </a:lnTo>
                    <a:cubicBezTo>
                      <a:pt x="4325" y="6473"/>
                      <a:pt x="4771" y="7059"/>
                      <a:pt x="5413" y="7170"/>
                    </a:cubicBezTo>
                    <a:lnTo>
                      <a:pt x="6055" y="7282"/>
                    </a:lnTo>
                    <a:lnTo>
                      <a:pt x="5804" y="5217"/>
                    </a:lnTo>
                    <a:lnTo>
                      <a:pt x="6752" y="7254"/>
                    </a:lnTo>
                    <a:cubicBezTo>
                      <a:pt x="8036" y="7142"/>
                      <a:pt x="8845" y="6668"/>
                      <a:pt x="9096" y="5803"/>
                    </a:cubicBezTo>
                    <a:lnTo>
                      <a:pt x="9096" y="5803"/>
                    </a:lnTo>
                    <a:cubicBezTo>
                      <a:pt x="8727" y="6259"/>
                      <a:pt x="8054" y="6546"/>
                      <a:pt x="7340" y="6546"/>
                    </a:cubicBezTo>
                    <a:cubicBezTo>
                      <a:pt x="7136" y="6546"/>
                      <a:pt x="6929" y="6522"/>
                      <a:pt x="6724" y="6473"/>
                    </a:cubicBezTo>
                    <a:lnTo>
                      <a:pt x="5720" y="4631"/>
                    </a:lnTo>
                    <a:lnTo>
                      <a:pt x="5385" y="6668"/>
                    </a:lnTo>
                    <a:cubicBezTo>
                      <a:pt x="5385" y="6668"/>
                      <a:pt x="4548" y="6110"/>
                      <a:pt x="4716" y="5161"/>
                    </a:cubicBezTo>
                    <a:lnTo>
                      <a:pt x="4883" y="3934"/>
                    </a:lnTo>
                    <a:lnTo>
                      <a:pt x="2512" y="949"/>
                    </a:lnTo>
                    <a:cubicBezTo>
                      <a:pt x="2433" y="957"/>
                      <a:pt x="2294" y="978"/>
                      <a:pt x="2108" y="978"/>
                    </a:cubicBezTo>
                    <a:cubicBezTo>
                      <a:pt x="1636" y="978"/>
                      <a:pt x="861" y="841"/>
                      <a:pt x="1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225;p33">
                <a:extLst>
                  <a:ext uri="{FF2B5EF4-FFF2-40B4-BE49-F238E27FC236}">
                    <a16:creationId xmlns:a16="http://schemas.microsoft.com/office/drawing/2014/main" id="{372018F6-87A6-425B-A73A-AC738694A38B}"/>
                  </a:ext>
                </a:extLst>
              </p:cNvPr>
              <p:cNvSpPr/>
              <p:nvPr/>
            </p:nvSpPr>
            <p:spPr>
              <a:xfrm>
                <a:off x="5683031" y="1744700"/>
                <a:ext cx="244413" cy="224106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3377" extrusionOk="0">
                    <a:moveTo>
                      <a:pt x="3683" y="0"/>
                    </a:moveTo>
                    <a:lnTo>
                      <a:pt x="3683" y="0"/>
                    </a:lnTo>
                    <a:cubicBezTo>
                      <a:pt x="2204" y="642"/>
                      <a:pt x="753" y="1256"/>
                      <a:pt x="0" y="2567"/>
                    </a:cubicBezTo>
                    <a:lnTo>
                      <a:pt x="1172" y="3320"/>
                    </a:lnTo>
                    <a:lnTo>
                      <a:pt x="1228" y="3376"/>
                    </a:lnTo>
                    <a:lnTo>
                      <a:pt x="1256" y="3348"/>
                    </a:lnTo>
                    <a:lnTo>
                      <a:pt x="3460" y="307"/>
                    </a:lnTo>
                    <a:lnTo>
                      <a:pt x="3683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226;p33">
                <a:extLst>
                  <a:ext uri="{FF2B5EF4-FFF2-40B4-BE49-F238E27FC236}">
                    <a16:creationId xmlns:a16="http://schemas.microsoft.com/office/drawing/2014/main" id="{906DBF01-FABE-4FA0-A790-8982A129DFA9}"/>
                  </a:ext>
                </a:extLst>
              </p:cNvPr>
              <p:cNvSpPr/>
              <p:nvPr/>
            </p:nvSpPr>
            <p:spPr>
              <a:xfrm>
                <a:off x="5710771" y="1765074"/>
                <a:ext cx="201875" cy="201875"/>
              </a:xfrm>
              <a:custGeom>
                <a:avLst/>
                <a:gdLst/>
                <a:ahLst/>
                <a:cxnLst/>
                <a:rect l="l" t="t" r="r" b="b"/>
                <a:pathLst>
                  <a:path w="3042" h="3042" extrusionOk="0">
                    <a:moveTo>
                      <a:pt x="3042" y="0"/>
                    </a:moveTo>
                    <a:lnTo>
                      <a:pt x="3042" y="0"/>
                    </a:lnTo>
                    <a:cubicBezTo>
                      <a:pt x="1675" y="781"/>
                      <a:pt x="1" y="1814"/>
                      <a:pt x="754" y="3013"/>
                    </a:cubicBezTo>
                    <a:lnTo>
                      <a:pt x="838" y="3041"/>
                    </a:lnTo>
                    <a:lnTo>
                      <a:pt x="3042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227;p33">
                <a:extLst>
                  <a:ext uri="{FF2B5EF4-FFF2-40B4-BE49-F238E27FC236}">
                    <a16:creationId xmlns:a16="http://schemas.microsoft.com/office/drawing/2014/main" id="{1E92A763-8DEC-44CB-8F5C-756754C720B7}"/>
                  </a:ext>
                </a:extLst>
              </p:cNvPr>
              <p:cNvSpPr/>
              <p:nvPr/>
            </p:nvSpPr>
            <p:spPr>
              <a:xfrm>
                <a:off x="5925520" y="2659510"/>
                <a:ext cx="74127" cy="60722"/>
              </a:xfrm>
              <a:custGeom>
                <a:avLst/>
                <a:gdLst/>
                <a:ahLst/>
                <a:cxnLst/>
                <a:rect l="l" t="t" r="r" b="b"/>
                <a:pathLst>
                  <a:path w="1117" h="915" extrusionOk="0">
                    <a:moveTo>
                      <a:pt x="518" y="1"/>
                    </a:moveTo>
                    <a:cubicBezTo>
                      <a:pt x="316" y="1"/>
                      <a:pt x="124" y="126"/>
                      <a:pt x="57" y="304"/>
                    </a:cubicBezTo>
                    <a:cubicBezTo>
                      <a:pt x="1" y="555"/>
                      <a:pt x="168" y="807"/>
                      <a:pt x="419" y="890"/>
                    </a:cubicBezTo>
                    <a:cubicBezTo>
                      <a:pt x="474" y="907"/>
                      <a:pt x="529" y="915"/>
                      <a:pt x="583" y="915"/>
                    </a:cubicBezTo>
                    <a:cubicBezTo>
                      <a:pt x="800" y="915"/>
                      <a:pt x="988" y="785"/>
                      <a:pt x="1033" y="583"/>
                    </a:cubicBezTo>
                    <a:cubicBezTo>
                      <a:pt x="1117" y="360"/>
                      <a:pt x="950" y="81"/>
                      <a:pt x="671" y="25"/>
                    </a:cubicBezTo>
                    <a:cubicBezTo>
                      <a:pt x="620" y="9"/>
                      <a:pt x="569" y="1"/>
                      <a:pt x="518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228;p33">
                <a:extLst>
                  <a:ext uri="{FF2B5EF4-FFF2-40B4-BE49-F238E27FC236}">
                    <a16:creationId xmlns:a16="http://schemas.microsoft.com/office/drawing/2014/main" id="{75480302-DC03-442F-A4BE-A1790C1513B2}"/>
                  </a:ext>
                </a:extLst>
              </p:cNvPr>
              <p:cNvSpPr/>
              <p:nvPr/>
            </p:nvSpPr>
            <p:spPr>
              <a:xfrm>
                <a:off x="5844093" y="2057600"/>
                <a:ext cx="61186" cy="166703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512" extrusionOk="0">
                    <a:moveTo>
                      <a:pt x="0" y="0"/>
                    </a:moveTo>
                    <a:lnTo>
                      <a:pt x="782" y="2511"/>
                    </a:lnTo>
                    <a:lnTo>
                      <a:pt x="921" y="20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229;p33">
                <a:extLst>
                  <a:ext uri="{FF2B5EF4-FFF2-40B4-BE49-F238E27FC236}">
                    <a16:creationId xmlns:a16="http://schemas.microsoft.com/office/drawing/2014/main" id="{97CE5131-07BD-4B31-8EC4-7EE6CD822366}"/>
                  </a:ext>
                </a:extLst>
              </p:cNvPr>
              <p:cNvSpPr/>
              <p:nvPr/>
            </p:nvSpPr>
            <p:spPr>
              <a:xfrm>
                <a:off x="5762600" y="2187207"/>
                <a:ext cx="81560" cy="60921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918" extrusionOk="0">
                    <a:moveTo>
                      <a:pt x="553" y="1"/>
                    </a:moveTo>
                    <a:cubicBezTo>
                      <a:pt x="324" y="1"/>
                      <a:pt x="128" y="112"/>
                      <a:pt x="85" y="307"/>
                    </a:cubicBezTo>
                    <a:cubicBezTo>
                      <a:pt x="1" y="530"/>
                      <a:pt x="196" y="809"/>
                      <a:pt x="503" y="893"/>
                    </a:cubicBezTo>
                    <a:cubicBezTo>
                      <a:pt x="559" y="910"/>
                      <a:pt x="616" y="918"/>
                      <a:pt x="672" y="918"/>
                    </a:cubicBezTo>
                    <a:cubicBezTo>
                      <a:pt x="896" y="918"/>
                      <a:pt x="1106" y="793"/>
                      <a:pt x="1173" y="614"/>
                    </a:cubicBezTo>
                    <a:cubicBezTo>
                      <a:pt x="1228" y="363"/>
                      <a:pt x="1033" y="112"/>
                      <a:pt x="754" y="28"/>
                    </a:cubicBezTo>
                    <a:cubicBezTo>
                      <a:pt x="686" y="10"/>
                      <a:pt x="618" y="1"/>
                      <a:pt x="553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230;p33">
                <a:extLst>
                  <a:ext uri="{FF2B5EF4-FFF2-40B4-BE49-F238E27FC236}">
                    <a16:creationId xmlns:a16="http://schemas.microsoft.com/office/drawing/2014/main" id="{ACF8F5DF-AC63-42B0-88F6-1B39267C2242}"/>
                  </a:ext>
                </a:extLst>
              </p:cNvPr>
              <p:cNvSpPr/>
              <p:nvPr/>
            </p:nvSpPr>
            <p:spPr>
              <a:xfrm>
                <a:off x="5771891" y="2187207"/>
                <a:ext cx="66694" cy="49307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743" extrusionOk="0">
                    <a:moveTo>
                      <a:pt x="444" y="0"/>
                    </a:moveTo>
                    <a:cubicBezTo>
                      <a:pt x="258" y="0"/>
                      <a:pt x="99" y="101"/>
                      <a:pt x="56" y="251"/>
                    </a:cubicBezTo>
                    <a:cubicBezTo>
                      <a:pt x="0" y="447"/>
                      <a:pt x="168" y="642"/>
                      <a:pt x="391" y="726"/>
                    </a:cubicBezTo>
                    <a:cubicBezTo>
                      <a:pt x="442" y="737"/>
                      <a:pt x="493" y="743"/>
                      <a:pt x="543" y="743"/>
                    </a:cubicBezTo>
                    <a:cubicBezTo>
                      <a:pt x="736" y="743"/>
                      <a:pt x="904" y="658"/>
                      <a:pt x="949" y="502"/>
                    </a:cubicBezTo>
                    <a:cubicBezTo>
                      <a:pt x="1005" y="307"/>
                      <a:pt x="837" y="84"/>
                      <a:pt x="614" y="28"/>
                    </a:cubicBezTo>
                    <a:cubicBezTo>
                      <a:pt x="557" y="9"/>
                      <a:pt x="499" y="0"/>
                      <a:pt x="444" y="0"/>
                    </a:cubicBezTo>
                    <a:close/>
                  </a:path>
                </a:pathLst>
              </a:custGeom>
              <a:solidFill>
                <a:srgbClr val="43291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231;p33">
                <a:extLst>
                  <a:ext uri="{FF2B5EF4-FFF2-40B4-BE49-F238E27FC236}">
                    <a16:creationId xmlns:a16="http://schemas.microsoft.com/office/drawing/2014/main" id="{4B2A4243-3F4E-4048-87F8-3B0BBB07523C}"/>
                  </a:ext>
                </a:extLst>
              </p:cNvPr>
              <p:cNvSpPr/>
              <p:nvPr/>
            </p:nvSpPr>
            <p:spPr>
              <a:xfrm>
                <a:off x="5734860" y="2171811"/>
                <a:ext cx="122240" cy="4691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707" extrusionOk="0">
                    <a:moveTo>
                      <a:pt x="837" y="0"/>
                    </a:moveTo>
                    <a:cubicBezTo>
                      <a:pt x="569" y="0"/>
                      <a:pt x="296" y="78"/>
                      <a:pt x="0" y="232"/>
                    </a:cubicBezTo>
                    <a:cubicBezTo>
                      <a:pt x="70" y="230"/>
                      <a:pt x="138" y="228"/>
                      <a:pt x="205" y="228"/>
                    </a:cubicBezTo>
                    <a:cubicBezTo>
                      <a:pt x="842" y="228"/>
                      <a:pt x="1387" y="353"/>
                      <a:pt x="1842" y="707"/>
                    </a:cubicBezTo>
                    <a:lnTo>
                      <a:pt x="1786" y="316"/>
                    </a:lnTo>
                    <a:cubicBezTo>
                      <a:pt x="1455" y="106"/>
                      <a:pt x="1149" y="0"/>
                      <a:pt x="837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232;p33">
                <a:extLst>
                  <a:ext uri="{FF2B5EF4-FFF2-40B4-BE49-F238E27FC236}">
                    <a16:creationId xmlns:a16="http://schemas.microsoft.com/office/drawing/2014/main" id="{8BC66EB2-FC77-4534-9174-6638484285C1}"/>
                  </a:ext>
                </a:extLst>
              </p:cNvPr>
              <p:cNvSpPr/>
              <p:nvPr/>
            </p:nvSpPr>
            <p:spPr>
              <a:xfrm>
                <a:off x="5818145" y="2202006"/>
                <a:ext cx="13073" cy="20440"/>
              </a:xfrm>
              <a:custGeom>
                <a:avLst/>
                <a:gdLst/>
                <a:ahLst/>
                <a:cxnLst/>
                <a:rect l="l" t="t" r="r" b="b"/>
                <a:pathLst>
                  <a:path w="197" h="308" extrusionOk="0">
                    <a:moveTo>
                      <a:pt x="112" y="0"/>
                    </a:moveTo>
                    <a:cubicBezTo>
                      <a:pt x="57" y="0"/>
                      <a:pt x="1" y="56"/>
                      <a:pt x="1" y="140"/>
                    </a:cubicBezTo>
                    <a:cubicBezTo>
                      <a:pt x="1" y="252"/>
                      <a:pt x="29" y="307"/>
                      <a:pt x="84" y="307"/>
                    </a:cubicBezTo>
                    <a:cubicBezTo>
                      <a:pt x="140" y="307"/>
                      <a:pt x="196" y="252"/>
                      <a:pt x="196" y="168"/>
                    </a:cubicBezTo>
                    <a:cubicBezTo>
                      <a:pt x="196" y="84"/>
                      <a:pt x="168" y="0"/>
                      <a:pt x="1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233;p33">
                <a:extLst>
                  <a:ext uri="{FF2B5EF4-FFF2-40B4-BE49-F238E27FC236}">
                    <a16:creationId xmlns:a16="http://schemas.microsoft.com/office/drawing/2014/main" id="{E29C461D-7F98-4D93-92E4-F15428CC6326}"/>
                  </a:ext>
                </a:extLst>
              </p:cNvPr>
              <p:cNvSpPr/>
              <p:nvPr/>
            </p:nvSpPr>
            <p:spPr>
              <a:xfrm>
                <a:off x="5684889" y="2155684"/>
                <a:ext cx="179643" cy="424056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6390" extrusionOk="0">
                    <a:moveTo>
                      <a:pt x="391" y="1"/>
                    </a:moveTo>
                    <a:cubicBezTo>
                      <a:pt x="0" y="1340"/>
                      <a:pt x="391" y="3237"/>
                      <a:pt x="1897" y="6390"/>
                    </a:cubicBezTo>
                    <a:cubicBezTo>
                      <a:pt x="1032" y="3265"/>
                      <a:pt x="2065" y="2344"/>
                      <a:pt x="2706" y="1535"/>
                    </a:cubicBezTo>
                    <a:lnTo>
                      <a:pt x="2706" y="1535"/>
                    </a:lnTo>
                    <a:cubicBezTo>
                      <a:pt x="2367" y="1838"/>
                      <a:pt x="2012" y="1993"/>
                      <a:pt x="1685" y="1993"/>
                    </a:cubicBezTo>
                    <a:cubicBezTo>
                      <a:pt x="1018" y="1993"/>
                      <a:pt x="466" y="1349"/>
                      <a:pt x="3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234;p33">
                <a:extLst>
                  <a:ext uri="{FF2B5EF4-FFF2-40B4-BE49-F238E27FC236}">
                    <a16:creationId xmlns:a16="http://schemas.microsoft.com/office/drawing/2014/main" id="{841BA4D6-D54F-4B31-983F-F54BE91EBCF8}"/>
                  </a:ext>
                </a:extLst>
              </p:cNvPr>
              <p:cNvSpPr/>
              <p:nvPr/>
            </p:nvSpPr>
            <p:spPr>
              <a:xfrm>
                <a:off x="5396013" y="2053884"/>
                <a:ext cx="105649" cy="26664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018" extrusionOk="0">
                    <a:moveTo>
                      <a:pt x="1591" y="0"/>
                    </a:moveTo>
                    <a:lnTo>
                      <a:pt x="1591" y="0"/>
                    </a:lnTo>
                    <a:cubicBezTo>
                      <a:pt x="977" y="252"/>
                      <a:pt x="503" y="754"/>
                      <a:pt x="308" y="1423"/>
                    </a:cubicBezTo>
                    <a:cubicBezTo>
                      <a:pt x="1" y="2484"/>
                      <a:pt x="531" y="3572"/>
                      <a:pt x="1507" y="4018"/>
                    </a:cubicBezTo>
                    <a:cubicBezTo>
                      <a:pt x="810" y="3404"/>
                      <a:pt x="475" y="2344"/>
                      <a:pt x="782" y="1312"/>
                    </a:cubicBezTo>
                    <a:cubicBezTo>
                      <a:pt x="949" y="782"/>
                      <a:pt x="1228" y="335"/>
                      <a:pt x="1591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235;p33">
                <a:extLst>
                  <a:ext uri="{FF2B5EF4-FFF2-40B4-BE49-F238E27FC236}">
                    <a16:creationId xmlns:a16="http://schemas.microsoft.com/office/drawing/2014/main" id="{DCE3A340-AA46-4853-91C7-2EC6DC216BB2}"/>
                  </a:ext>
                </a:extLst>
              </p:cNvPr>
              <p:cNvSpPr/>
              <p:nvPr/>
            </p:nvSpPr>
            <p:spPr>
              <a:xfrm>
                <a:off x="2953935" y="2418149"/>
                <a:ext cx="2371796" cy="1163268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7529" extrusionOk="0">
                    <a:moveTo>
                      <a:pt x="28008" y="0"/>
                    </a:moveTo>
                    <a:cubicBezTo>
                      <a:pt x="27997" y="0"/>
                      <a:pt x="27989" y="3"/>
                      <a:pt x="27984" y="8"/>
                    </a:cubicBezTo>
                    <a:cubicBezTo>
                      <a:pt x="26014" y="1358"/>
                      <a:pt x="23787" y="1791"/>
                      <a:pt x="21452" y="1791"/>
                    </a:cubicBezTo>
                    <a:cubicBezTo>
                      <a:pt x="17998" y="1791"/>
                      <a:pt x="14311" y="843"/>
                      <a:pt x="10882" y="510"/>
                    </a:cubicBezTo>
                    <a:cubicBezTo>
                      <a:pt x="10658" y="482"/>
                      <a:pt x="10407" y="426"/>
                      <a:pt x="10184" y="398"/>
                    </a:cubicBezTo>
                    <a:cubicBezTo>
                      <a:pt x="9916" y="368"/>
                      <a:pt x="9645" y="352"/>
                      <a:pt x="9374" y="352"/>
                    </a:cubicBezTo>
                    <a:cubicBezTo>
                      <a:pt x="8660" y="352"/>
                      <a:pt x="7942" y="462"/>
                      <a:pt x="7255" y="705"/>
                    </a:cubicBezTo>
                    <a:cubicBezTo>
                      <a:pt x="5134" y="1403"/>
                      <a:pt x="3321" y="2351"/>
                      <a:pt x="1926" y="3607"/>
                    </a:cubicBezTo>
                    <a:cubicBezTo>
                      <a:pt x="698" y="4723"/>
                      <a:pt x="29" y="6313"/>
                      <a:pt x="1" y="7987"/>
                    </a:cubicBezTo>
                    <a:cubicBezTo>
                      <a:pt x="1" y="9242"/>
                      <a:pt x="140" y="10553"/>
                      <a:pt x="419" y="11921"/>
                    </a:cubicBezTo>
                    <a:cubicBezTo>
                      <a:pt x="615" y="12925"/>
                      <a:pt x="1117" y="13846"/>
                      <a:pt x="1814" y="14599"/>
                    </a:cubicBezTo>
                    <a:cubicBezTo>
                      <a:pt x="2902" y="15798"/>
                      <a:pt x="4214" y="16747"/>
                      <a:pt x="5637" y="17528"/>
                    </a:cubicBezTo>
                    <a:lnTo>
                      <a:pt x="7478" y="15938"/>
                    </a:lnTo>
                    <a:lnTo>
                      <a:pt x="8817" y="15687"/>
                    </a:lnTo>
                    <a:lnTo>
                      <a:pt x="9347" y="15603"/>
                    </a:lnTo>
                    <a:cubicBezTo>
                      <a:pt x="11077" y="15938"/>
                      <a:pt x="13392" y="16133"/>
                      <a:pt x="15708" y="16273"/>
                    </a:cubicBezTo>
                    <a:lnTo>
                      <a:pt x="15931" y="16273"/>
                    </a:lnTo>
                    <a:cubicBezTo>
                      <a:pt x="17333" y="16336"/>
                      <a:pt x="18719" y="16367"/>
                      <a:pt x="19961" y="16367"/>
                    </a:cubicBezTo>
                    <a:cubicBezTo>
                      <a:pt x="20374" y="16367"/>
                      <a:pt x="20772" y="16363"/>
                      <a:pt x="21148" y="16356"/>
                    </a:cubicBezTo>
                    <a:lnTo>
                      <a:pt x="21539" y="16356"/>
                    </a:lnTo>
                    <a:cubicBezTo>
                      <a:pt x="22153" y="16329"/>
                      <a:pt x="22794" y="16301"/>
                      <a:pt x="23436" y="16245"/>
                    </a:cubicBezTo>
                    <a:cubicBezTo>
                      <a:pt x="26114" y="16050"/>
                      <a:pt x="28904" y="15547"/>
                      <a:pt x="31862" y="14738"/>
                    </a:cubicBezTo>
                    <a:cubicBezTo>
                      <a:pt x="32169" y="14655"/>
                      <a:pt x="32448" y="14571"/>
                      <a:pt x="32699" y="14487"/>
                    </a:cubicBezTo>
                    <a:cubicBezTo>
                      <a:pt x="33870" y="14152"/>
                      <a:pt x="34596" y="13818"/>
                      <a:pt x="35182" y="12004"/>
                    </a:cubicBezTo>
                    <a:cubicBezTo>
                      <a:pt x="35210" y="11948"/>
                      <a:pt x="35237" y="11893"/>
                      <a:pt x="35237" y="11837"/>
                    </a:cubicBezTo>
                    <a:lnTo>
                      <a:pt x="35293" y="11167"/>
                    </a:lnTo>
                    <a:lnTo>
                      <a:pt x="35740" y="6452"/>
                    </a:lnTo>
                    <a:lnTo>
                      <a:pt x="35740" y="6397"/>
                    </a:lnTo>
                    <a:lnTo>
                      <a:pt x="35740" y="6313"/>
                    </a:lnTo>
                    <a:lnTo>
                      <a:pt x="35154" y="5922"/>
                    </a:lnTo>
                    <a:cubicBezTo>
                      <a:pt x="35154" y="5922"/>
                      <a:pt x="28535" y="0"/>
                      <a:pt x="2800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236;p33">
                <a:extLst>
                  <a:ext uri="{FF2B5EF4-FFF2-40B4-BE49-F238E27FC236}">
                    <a16:creationId xmlns:a16="http://schemas.microsoft.com/office/drawing/2014/main" id="{22042E7E-D813-465E-A270-6348B61B0A35}"/>
                  </a:ext>
                </a:extLst>
              </p:cNvPr>
              <p:cNvSpPr/>
              <p:nvPr/>
            </p:nvSpPr>
            <p:spPr>
              <a:xfrm>
                <a:off x="3024345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3" y="0"/>
                    </a:moveTo>
                    <a:lnTo>
                      <a:pt x="56" y="809"/>
                    </a:lnTo>
                    <a:lnTo>
                      <a:pt x="0" y="1981"/>
                    </a:lnTo>
                    <a:lnTo>
                      <a:pt x="3487" y="1981"/>
                    </a:lnTo>
                    <a:cubicBezTo>
                      <a:pt x="2957" y="1144"/>
                      <a:pt x="2650" y="698"/>
                      <a:pt x="1953" y="0"/>
                    </a:cubicBezTo>
                    <a:close/>
                  </a:path>
                </a:pathLst>
              </a:custGeom>
              <a:solidFill>
                <a:srgbClr val="CC84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237;p33">
                <a:extLst>
                  <a:ext uri="{FF2B5EF4-FFF2-40B4-BE49-F238E27FC236}">
                    <a16:creationId xmlns:a16="http://schemas.microsoft.com/office/drawing/2014/main" id="{637D0939-27EF-4FFC-9205-E46E90690238}"/>
                  </a:ext>
                </a:extLst>
              </p:cNvPr>
              <p:cNvSpPr/>
              <p:nvPr/>
            </p:nvSpPr>
            <p:spPr>
              <a:xfrm>
                <a:off x="5612620" y="4092347"/>
                <a:ext cx="172277" cy="238905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3600" extrusionOk="0">
                    <a:moveTo>
                      <a:pt x="1089" y="0"/>
                    </a:moveTo>
                    <a:lnTo>
                      <a:pt x="1" y="419"/>
                    </a:lnTo>
                    <a:lnTo>
                      <a:pt x="1396" y="3599"/>
                    </a:lnTo>
                    <a:cubicBezTo>
                      <a:pt x="1926" y="2902"/>
                      <a:pt x="2233" y="2316"/>
                      <a:pt x="2596" y="1395"/>
                    </a:cubicBezTo>
                    <a:lnTo>
                      <a:pt x="1089" y="0"/>
                    </a:lnTo>
                    <a:close/>
                  </a:path>
                </a:pathLst>
              </a:custGeom>
              <a:solidFill>
                <a:srgbClr val="9460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238;p33">
                <a:extLst>
                  <a:ext uri="{FF2B5EF4-FFF2-40B4-BE49-F238E27FC236}">
                    <a16:creationId xmlns:a16="http://schemas.microsoft.com/office/drawing/2014/main" id="{C117D020-F906-4CF6-A027-C0A32F656313}"/>
                  </a:ext>
                </a:extLst>
              </p:cNvPr>
              <p:cNvSpPr/>
              <p:nvPr/>
            </p:nvSpPr>
            <p:spPr>
              <a:xfrm>
                <a:off x="3539054" y="3277679"/>
                <a:ext cx="1594160" cy="226429"/>
              </a:xfrm>
              <a:custGeom>
                <a:avLst/>
                <a:gdLst/>
                <a:ahLst/>
                <a:cxnLst/>
                <a:rect l="l" t="t" r="r" b="b"/>
                <a:pathLst>
                  <a:path w="24022" h="3412" extrusionOk="0">
                    <a:moveTo>
                      <a:pt x="391" y="1"/>
                    </a:moveTo>
                    <a:lnTo>
                      <a:pt x="0" y="2735"/>
                    </a:lnTo>
                    <a:lnTo>
                      <a:pt x="530" y="2651"/>
                    </a:lnTo>
                    <a:cubicBezTo>
                      <a:pt x="2260" y="2986"/>
                      <a:pt x="4575" y="3181"/>
                      <a:pt x="6891" y="3321"/>
                    </a:cubicBezTo>
                    <a:lnTo>
                      <a:pt x="7114" y="3321"/>
                    </a:lnTo>
                    <a:cubicBezTo>
                      <a:pt x="8732" y="3366"/>
                      <a:pt x="10312" y="3412"/>
                      <a:pt x="11551" y="3412"/>
                    </a:cubicBezTo>
                    <a:cubicBezTo>
                      <a:pt x="11830" y="3412"/>
                      <a:pt x="12091" y="3410"/>
                      <a:pt x="12331" y="3404"/>
                    </a:cubicBezTo>
                    <a:lnTo>
                      <a:pt x="12722" y="3404"/>
                    </a:lnTo>
                    <a:cubicBezTo>
                      <a:pt x="13336" y="3377"/>
                      <a:pt x="13977" y="3349"/>
                      <a:pt x="14619" y="3293"/>
                    </a:cubicBezTo>
                    <a:cubicBezTo>
                      <a:pt x="17297" y="3098"/>
                      <a:pt x="20087" y="2595"/>
                      <a:pt x="23045" y="1786"/>
                    </a:cubicBezTo>
                    <a:cubicBezTo>
                      <a:pt x="23352" y="1703"/>
                      <a:pt x="23631" y="1619"/>
                      <a:pt x="23882" y="1535"/>
                    </a:cubicBezTo>
                    <a:cubicBezTo>
                      <a:pt x="23603" y="1256"/>
                      <a:pt x="23463" y="782"/>
                      <a:pt x="23770" y="363"/>
                    </a:cubicBezTo>
                    <a:cubicBezTo>
                      <a:pt x="23826" y="252"/>
                      <a:pt x="23937" y="112"/>
                      <a:pt x="24021" y="1"/>
                    </a:cubicBezTo>
                    <a:lnTo>
                      <a:pt x="24021" y="1"/>
                    </a:lnTo>
                    <a:cubicBezTo>
                      <a:pt x="20333" y="1367"/>
                      <a:pt x="16384" y="2010"/>
                      <a:pt x="12437" y="2010"/>
                    </a:cubicBezTo>
                    <a:cubicBezTo>
                      <a:pt x="8321" y="2010"/>
                      <a:pt x="4207" y="1311"/>
                      <a:pt x="3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239;p33">
                <a:extLst>
                  <a:ext uri="{FF2B5EF4-FFF2-40B4-BE49-F238E27FC236}">
                    <a16:creationId xmlns:a16="http://schemas.microsoft.com/office/drawing/2014/main" id="{64D70757-E5FE-436B-A71A-2243D35B2D34}"/>
                  </a:ext>
                </a:extLst>
              </p:cNvPr>
              <p:cNvSpPr/>
              <p:nvPr/>
            </p:nvSpPr>
            <p:spPr>
              <a:xfrm>
                <a:off x="4792445" y="3129955"/>
                <a:ext cx="411116" cy="367383"/>
              </a:xfrm>
              <a:custGeom>
                <a:avLst/>
                <a:gdLst/>
                <a:ahLst/>
                <a:cxnLst/>
                <a:rect l="l" t="t" r="r" b="b"/>
                <a:pathLst>
                  <a:path w="6195" h="5536" extrusionOk="0">
                    <a:moveTo>
                      <a:pt x="3029" y="0"/>
                    </a:moveTo>
                    <a:cubicBezTo>
                      <a:pt x="1568" y="0"/>
                      <a:pt x="322" y="1035"/>
                      <a:pt x="168" y="2450"/>
                    </a:cubicBezTo>
                    <a:cubicBezTo>
                      <a:pt x="1" y="3957"/>
                      <a:pt x="1172" y="5324"/>
                      <a:pt x="2791" y="5519"/>
                    </a:cubicBezTo>
                    <a:cubicBezTo>
                      <a:pt x="2901" y="5530"/>
                      <a:pt x="3011" y="5536"/>
                      <a:pt x="3119" y="5536"/>
                    </a:cubicBezTo>
                    <a:cubicBezTo>
                      <a:pt x="4601" y="5536"/>
                      <a:pt x="5871" y="4495"/>
                      <a:pt x="6027" y="3092"/>
                    </a:cubicBezTo>
                    <a:cubicBezTo>
                      <a:pt x="6194" y="1557"/>
                      <a:pt x="5023" y="190"/>
                      <a:pt x="3404" y="23"/>
                    </a:cubicBezTo>
                    <a:cubicBezTo>
                      <a:pt x="3278" y="8"/>
                      <a:pt x="3153" y="0"/>
                      <a:pt x="3029" y="0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240;p33">
                <a:extLst>
                  <a:ext uri="{FF2B5EF4-FFF2-40B4-BE49-F238E27FC236}">
                    <a16:creationId xmlns:a16="http://schemas.microsoft.com/office/drawing/2014/main" id="{D265F49F-C1B8-4D42-B271-D76A03EDB8B4}"/>
                  </a:ext>
                </a:extLst>
              </p:cNvPr>
              <p:cNvSpPr/>
              <p:nvPr/>
            </p:nvSpPr>
            <p:spPr>
              <a:xfrm>
                <a:off x="4872080" y="3346231"/>
                <a:ext cx="270361" cy="62400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9403" extrusionOk="0">
                    <a:moveTo>
                      <a:pt x="4074" y="0"/>
                    </a:moveTo>
                    <a:lnTo>
                      <a:pt x="0" y="781"/>
                    </a:lnTo>
                    <a:lnTo>
                      <a:pt x="1423" y="9402"/>
                    </a:lnTo>
                    <a:lnTo>
                      <a:pt x="3906" y="9263"/>
                    </a:lnTo>
                    <a:lnTo>
                      <a:pt x="40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241;p33">
                <a:extLst>
                  <a:ext uri="{FF2B5EF4-FFF2-40B4-BE49-F238E27FC236}">
                    <a16:creationId xmlns:a16="http://schemas.microsoft.com/office/drawing/2014/main" id="{C5FA26AA-3B01-45A5-A65C-EB5382B9AFC0}"/>
                  </a:ext>
                </a:extLst>
              </p:cNvPr>
              <p:cNvSpPr/>
              <p:nvPr/>
            </p:nvSpPr>
            <p:spPr>
              <a:xfrm>
                <a:off x="4934992" y="3851782"/>
                <a:ext cx="211165" cy="238706"/>
              </a:xfrm>
              <a:custGeom>
                <a:avLst/>
                <a:gdLst/>
                <a:ahLst/>
                <a:cxnLst/>
                <a:rect l="l" t="t" r="r" b="b"/>
                <a:pathLst>
                  <a:path w="3182" h="3597" extrusionOk="0">
                    <a:moveTo>
                      <a:pt x="1748" y="1"/>
                    </a:moveTo>
                    <a:cubicBezTo>
                      <a:pt x="1073" y="1"/>
                      <a:pt x="424" y="630"/>
                      <a:pt x="224" y="1505"/>
                    </a:cubicBezTo>
                    <a:cubicBezTo>
                      <a:pt x="1" y="2482"/>
                      <a:pt x="447" y="3402"/>
                      <a:pt x="1201" y="3570"/>
                    </a:cubicBezTo>
                    <a:cubicBezTo>
                      <a:pt x="1281" y="3587"/>
                      <a:pt x="1361" y="3596"/>
                      <a:pt x="1442" y="3596"/>
                    </a:cubicBezTo>
                    <a:cubicBezTo>
                      <a:pt x="2114" y="3596"/>
                      <a:pt x="2759" y="2988"/>
                      <a:pt x="2958" y="2091"/>
                    </a:cubicBezTo>
                    <a:cubicBezTo>
                      <a:pt x="3181" y="1114"/>
                      <a:pt x="2735" y="194"/>
                      <a:pt x="1982" y="26"/>
                    </a:cubicBezTo>
                    <a:cubicBezTo>
                      <a:pt x="1904" y="9"/>
                      <a:pt x="1826" y="1"/>
                      <a:pt x="1748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242;p33">
                <a:extLst>
                  <a:ext uri="{FF2B5EF4-FFF2-40B4-BE49-F238E27FC236}">
                    <a16:creationId xmlns:a16="http://schemas.microsoft.com/office/drawing/2014/main" id="{758DE080-E7A5-468A-877F-A91F9C823788}"/>
                  </a:ext>
                </a:extLst>
              </p:cNvPr>
              <p:cNvSpPr/>
              <p:nvPr/>
            </p:nvSpPr>
            <p:spPr>
              <a:xfrm>
                <a:off x="4953507" y="4456081"/>
                <a:ext cx="150046" cy="187209"/>
              </a:xfrm>
              <a:custGeom>
                <a:avLst/>
                <a:gdLst/>
                <a:ahLst/>
                <a:cxnLst/>
                <a:rect l="l" t="t" r="r" b="b"/>
                <a:pathLst>
                  <a:path w="2261" h="2821" extrusionOk="0">
                    <a:moveTo>
                      <a:pt x="1281" y="1"/>
                    </a:moveTo>
                    <a:cubicBezTo>
                      <a:pt x="797" y="1"/>
                      <a:pt x="321" y="504"/>
                      <a:pt x="168" y="1215"/>
                    </a:cubicBezTo>
                    <a:cubicBezTo>
                      <a:pt x="1" y="1996"/>
                      <a:pt x="308" y="2694"/>
                      <a:pt x="838" y="2805"/>
                    </a:cubicBezTo>
                    <a:cubicBezTo>
                      <a:pt x="885" y="2815"/>
                      <a:pt x="933" y="2820"/>
                      <a:pt x="980" y="2820"/>
                    </a:cubicBezTo>
                    <a:cubicBezTo>
                      <a:pt x="1465" y="2820"/>
                      <a:pt x="1941" y="2317"/>
                      <a:pt x="2093" y="1606"/>
                    </a:cubicBezTo>
                    <a:cubicBezTo>
                      <a:pt x="2261" y="825"/>
                      <a:pt x="1954" y="127"/>
                      <a:pt x="1424" y="16"/>
                    </a:cubicBezTo>
                    <a:cubicBezTo>
                      <a:pt x="1376" y="6"/>
                      <a:pt x="1329" y="1"/>
                      <a:pt x="1281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243;p33">
                <a:extLst>
                  <a:ext uri="{FF2B5EF4-FFF2-40B4-BE49-F238E27FC236}">
                    <a16:creationId xmlns:a16="http://schemas.microsoft.com/office/drawing/2014/main" id="{0A2124CE-28B1-43E5-96BD-9EF96A91D1BE}"/>
                  </a:ext>
                </a:extLst>
              </p:cNvPr>
              <p:cNvSpPr/>
              <p:nvPr/>
            </p:nvSpPr>
            <p:spPr>
              <a:xfrm>
                <a:off x="4896169" y="4445994"/>
                <a:ext cx="166636" cy="120382"/>
              </a:xfrm>
              <a:custGeom>
                <a:avLst/>
                <a:gdLst/>
                <a:ahLst/>
                <a:cxnLst/>
                <a:rect l="l" t="t" r="r" b="b"/>
                <a:pathLst>
                  <a:path w="2511" h="1814" extrusionOk="0">
                    <a:moveTo>
                      <a:pt x="1256" y="0"/>
                    </a:moveTo>
                    <a:cubicBezTo>
                      <a:pt x="1256" y="0"/>
                      <a:pt x="1032" y="419"/>
                      <a:pt x="865" y="893"/>
                    </a:cubicBezTo>
                    <a:cubicBezTo>
                      <a:pt x="781" y="1088"/>
                      <a:pt x="0" y="1814"/>
                      <a:pt x="0" y="1814"/>
                    </a:cubicBezTo>
                    <a:cubicBezTo>
                      <a:pt x="0" y="1814"/>
                      <a:pt x="1144" y="1590"/>
                      <a:pt x="1451" y="1479"/>
                    </a:cubicBezTo>
                    <a:cubicBezTo>
                      <a:pt x="2009" y="1228"/>
                      <a:pt x="2483" y="725"/>
                      <a:pt x="2511" y="670"/>
                    </a:cubicBezTo>
                    <a:lnTo>
                      <a:pt x="1256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244;p33">
                <a:extLst>
                  <a:ext uri="{FF2B5EF4-FFF2-40B4-BE49-F238E27FC236}">
                    <a16:creationId xmlns:a16="http://schemas.microsoft.com/office/drawing/2014/main" id="{A54E9A7E-C4F1-4657-BB08-B47F056E9F6A}"/>
                  </a:ext>
                </a:extLst>
              </p:cNvPr>
              <p:cNvSpPr/>
              <p:nvPr/>
            </p:nvSpPr>
            <p:spPr>
              <a:xfrm>
                <a:off x="4923909" y="4394098"/>
                <a:ext cx="146329" cy="122306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1843" extrusionOk="0">
                    <a:moveTo>
                      <a:pt x="1256" y="1"/>
                    </a:moveTo>
                    <a:cubicBezTo>
                      <a:pt x="1256" y="29"/>
                      <a:pt x="1033" y="447"/>
                      <a:pt x="865" y="922"/>
                    </a:cubicBezTo>
                    <a:cubicBezTo>
                      <a:pt x="782" y="1117"/>
                      <a:pt x="1" y="1842"/>
                      <a:pt x="1" y="1842"/>
                    </a:cubicBezTo>
                    <a:cubicBezTo>
                      <a:pt x="1" y="1842"/>
                      <a:pt x="1144" y="1619"/>
                      <a:pt x="1423" y="1507"/>
                    </a:cubicBezTo>
                    <a:cubicBezTo>
                      <a:pt x="1981" y="1256"/>
                      <a:pt x="2177" y="698"/>
                      <a:pt x="2205" y="671"/>
                    </a:cubicBezTo>
                    <a:lnTo>
                      <a:pt x="1256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245;p33">
                <a:extLst>
                  <a:ext uri="{FF2B5EF4-FFF2-40B4-BE49-F238E27FC236}">
                    <a16:creationId xmlns:a16="http://schemas.microsoft.com/office/drawing/2014/main" id="{CF532AC7-9379-417E-9CDB-8B67162A5EBE}"/>
                  </a:ext>
                </a:extLst>
              </p:cNvPr>
              <p:cNvSpPr/>
              <p:nvPr/>
            </p:nvSpPr>
            <p:spPr>
              <a:xfrm>
                <a:off x="4896169" y="4503331"/>
                <a:ext cx="144471" cy="11487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1731" extrusionOk="0">
                    <a:moveTo>
                      <a:pt x="1367" y="1"/>
                    </a:moveTo>
                    <a:cubicBezTo>
                      <a:pt x="1311" y="57"/>
                      <a:pt x="0" y="1731"/>
                      <a:pt x="0" y="1731"/>
                    </a:cubicBezTo>
                    <a:cubicBezTo>
                      <a:pt x="0" y="1731"/>
                      <a:pt x="2120" y="1480"/>
                      <a:pt x="2176" y="1452"/>
                    </a:cubicBezTo>
                    <a:lnTo>
                      <a:pt x="1367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246;p33">
                <a:extLst>
                  <a:ext uri="{FF2B5EF4-FFF2-40B4-BE49-F238E27FC236}">
                    <a16:creationId xmlns:a16="http://schemas.microsoft.com/office/drawing/2014/main" id="{2F74C689-220F-4B8F-964D-C24E4BA30990}"/>
                  </a:ext>
                </a:extLst>
              </p:cNvPr>
              <p:cNvSpPr/>
              <p:nvPr/>
            </p:nvSpPr>
            <p:spPr>
              <a:xfrm>
                <a:off x="2903964" y="4488532"/>
                <a:ext cx="120448" cy="98217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480" extrusionOk="0">
                    <a:moveTo>
                      <a:pt x="1619" y="1"/>
                    </a:moveTo>
                    <a:cubicBezTo>
                      <a:pt x="1563" y="57"/>
                      <a:pt x="1" y="1479"/>
                      <a:pt x="1" y="1479"/>
                    </a:cubicBezTo>
                    <a:cubicBezTo>
                      <a:pt x="1" y="1479"/>
                      <a:pt x="1758" y="1228"/>
                      <a:pt x="1814" y="1200"/>
                    </a:cubicBezTo>
                    <a:lnTo>
                      <a:pt x="1619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247;p33">
                <a:extLst>
                  <a:ext uri="{FF2B5EF4-FFF2-40B4-BE49-F238E27FC236}">
                    <a16:creationId xmlns:a16="http://schemas.microsoft.com/office/drawing/2014/main" id="{A4BE4CE1-E51D-405D-A6D2-546C9739B854}"/>
                  </a:ext>
                </a:extLst>
              </p:cNvPr>
              <p:cNvSpPr/>
              <p:nvPr/>
            </p:nvSpPr>
            <p:spPr>
              <a:xfrm>
                <a:off x="2903964" y="4538570"/>
                <a:ext cx="120448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479" extrusionOk="0">
                    <a:moveTo>
                      <a:pt x="1619" y="0"/>
                    </a:moveTo>
                    <a:cubicBezTo>
                      <a:pt x="1563" y="28"/>
                      <a:pt x="1" y="1479"/>
                      <a:pt x="1" y="1479"/>
                    </a:cubicBezTo>
                    <a:cubicBezTo>
                      <a:pt x="1" y="1479"/>
                      <a:pt x="1758" y="1228"/>
                      <a:pt x="1814" y="1200"/>
                    </a:cubicBezTo>
                    <a:lnTo>
                      <a:pt x="1619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248;p33">
                <a:extLst>
                  <a:ext uri="{FF2B5EF4-FFF2-40B4-BE49-F238E27FC236}">
                    <a16:creationId xmlns:a16="http://schemas.microsoft.com/office/drawing/2014/main" id="{616EA011-CDEF-433E-A3A9-EFFFE16E6CAE}"/>
                  </a:ext>
                </a:extLst>
              </p:cNvPr>
              <p:cNvSpPr/>
              <p:nvPr/>
            </p:nvSpPr>
            <p:spPr>
              <a:xfrm>
                <a:off x="2913254" y="4575600"/>
                <a:ext cx="122240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507" extrusionOk="0">
                    <a:moveTo>
                      <a:pt x="1618" y="0"/>
                    </a:moveTo>
                    <a:cubicBezTo>
                      <a:pt x="1562" y="56"/>
                      <a:pt x="0" y="1507"/>
                      <a:pt x="0" y="1507"/>
                    </a:cubicBezTo>
                    <a:cubicBezTo>
                      <a:pt x="0" y="1507"/>
                      <a:pt x="1758" y="1228"/>
                      <a:pt x="1841" y="1200"/>
                    </a:cubicBezTo>
                    <a:lnTo>
                      <a:pt x="161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249;p33">
                <a:extLst>
                  <a:ext uri="{FF2B5EF4-FFF2-40B4-BE49-F238E27FC236}">
                    <a16:creationId xmlns:a16="http://schemas.microsoft.com/office/drawing/2014/main" id="{A8E7D2CA-4B2A-46FC-9104-B6670C63D101}"/>
                  </a:ext>
                </a:extLst>
              </p:cNvPr>
              <p:cNvSpPr/>
              <p:nvPr/>
            </p:nvSpPr>
            <p:spPr>
              <a:xfrm>
                <a:off x="4783220" y="1911337"/>
                <a:ext cx="825815" cy="898017"/>
              </a:xfrm>
              <a:custGeom>
                <a:avLst/>
                <a:gdLst/>
                <a:ahLst/>
                <a:cxnLst/>
                <a:rect l="l" t="t" r="r" b="b"/>
                <a:pathLst>
                  <a:path w="12444" h="13532" extrusionOk="0">
                    <a:moveTo>
                      <a:pt x="12443" y="0"/>
                    </a:moveTo>
                    <a:lnTo>
                      <a:pt x="12443" y="0"/>
                    </a:lnTo>
                    <a:cubicBezTo>
                      <a:pt x="8007" y="558"/>
                      <a:pt x="1786" y="4046"/>
                      <a:pt x="0" y="13531"/>
                    </a:cubicBezTo>
                    <a:cubicBezTo>
                      <a:pt x="2260" y="6473"/>
                      <a:pt x="8426" y="1116"/>
                      <a:pt x="12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1250;p33">
                <a:extLst>
                  <a:ext uri="{FF2B5EF4-FFF2-40B4-BE49-F238E27FC236}">
                    <a16:creationId xmlns:a16="http://schemas.microsoft.com/office/drawing/2014/main" id="{D5465946-467C-40F3-821E-3741F110D11B}"/>
                  </a:ext>
                </a:extLst>
              </p:cNvPr>
              <p:cNvSpPr/>
              <p:nvPr/>
            </p:nvSpPr>
            <p:spPr>
              <a:xfrm>
                <a:off x="4972022" y="2224237"/>
                <a:ext cx="294450" cy="735097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11077" extrusionOk="0">
                    <a:moveTo>
                      <a:pt x="4437" y="0"/>
                    </a:moveTo>
                    <a:cubicBezTo>
                      <a:pt x="3405" y="614"/>
                      <a:pt x="2400" y="1507"/>
                      <a:pt x="1535" y="2874"/>
                    </a:cubicBezTo>
                    <a:cubicBezTo>
                      <a:pt x="168" y="4994"/>
                      <a:pt x="1" y="7700"/>
                      <a:pt x="977" y="10044"/>
                    </a:cubicBezTo>
                    <a:lnTo>
                      <a:pt x="1396" y="11076"/>
                    </a:lnTo>
                    <a:cubicBezTo>
                      <a:pt x="782" y="6724"/>
                      <a:pt x="3098" y="1144"/>
                      <a:pt x="443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1251;p33">
                <a:extLst>
                  <a:ext uri="{FF2B5EF4-FFF2-40B4-BE49-F238E27FC236}">
                    <a16:creationId xmlns:a16="http://schemas.microsoft.com/office/drawing/2014/main" id="{0B1FF8B3-539A-4EB0-BE15-B41CF6B45984}"/>
                  </a:ext>
                </a:extLst>
              </p:cNvPr>
              <p:cNvSpPr/>
              <p:nvPr/>
            </p:nvSpPr>
            <p:spPr>
              <a:xfrm>
                <a:off x="5260898" y="2294582"/>
                <a:ext cx="311107" cy="864703"/>
              </a:xfrm>
              <a:custGeom>
                <a:avLst/>
                <a:gdLst/>
                <a:ahLst/>
                <a:cxnLst/>
                <a:rect l="l" t="t" r="r" b="b"/>
                <a:pathLst>
                  <a:path w="4688" h="13030" extrusionOk="0">
                    <a:moveTo>
                      <a:pt x="2483" y="0"/>
                    </a:moveTo>
                    <a:cubicBezTo>
                      <a:pt x="2260" y="2121"/>
                      <a:pt x="977" y="5106"/>
                      <a:pt x="391" y="7784"/>
                    </a:cubicBezTo>
                    <a:cubicBezTo>
                      <a:pt x="307" y="8063"/>
                      <a:pt x="279" y="8314"/>
                      <a:pt x="223" y="8565"/>
                    </a:cubicBezTo>
                    <a:cubicBezTo>
                      <a:pt x="0" y="10435"/>
                      <a:pt x="140" y="11885"/>
                      <a:pt x="530" y="13029"/>
                    </a:cubicBezTo>
                    <a:lnTo>
                      <a:pt x="977" y="8314"/>
                    </a:lnTo>
                    <a:lnTo>
                      <a:pt x="977" y="8259"/>
                    </a:lnTo>
                    <a:cubicBezTo>
                      <a:pt x="1646" y="5887"/>
                      <a:pt x="3236" y="3767"/>
                      <a:pt x="4687" y="1786"/>
                    </a:cubicBezTo>
                    <a:cubicBezTo>
                      <a:pt x="4520" y="1758"/>
                      <a:pt x="4380" y="1730"/>
                      <a:pt x="4213" y="1674"/>
                    </a:cubicBezTo>
                    <a:cubicBezTo>
                      <a:pt x="3348" y="1423"/>
                      <a:pt x="2734" y="782"/>
                      <a:pt x="24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1252;p33">
                <a:extLst>
                  <a:ext uri="{FF2B5EF4-FFF2-40B4-BE49-F238E27FC236}">
                    <a16:creationId xmlns:a16="http://schemas.microsoft.com/office/drawing/2014/main" id="{F643F375-B95D-439C-BBF3-83974BBDA39D}"/>
                  </a:ext>
                </a:extLst>
              </p:cNvPr>
              <p:cNvSpPr/>
              <p:nvPr/>
            </p:nvSpPr>
            <p:spPr>
              <a:xfrm>
                <a:off x="5051657" y="3294336"/>
                <a:ext cx="103725" cy="142679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2150" extrusionOk="0">
                    <a:moveTo>
                      <a:pt x="1340" y="1"/>
                    </a:moveTo>
                    <a:cubicBezTo>
                      <a:pt x="1340" y="1"/>
                      <a:pt x="1312" y="57"/>
                      <a:pt x="1312" y="112"/>
                    </a:cubicBezTo>
                    <a:cubicBezTo>
                      <a:pt x="1312" y="196"/>
                      <a:pt x="1340" y="308"/>
                      <a:pt x="1312" y="419"/>
                    </a:cubicBezTo>
                    <a:cubicBezTo>
                      <a:pt x="1256" y="670"/>
                      <a:pt x="1172" y="977"/>
                      <a:pt x="1005" y="1284"/>
                    </a:cubicBezTo>
                    <a:cubicBezTo>
                      <a:pt x="810" y="1563"/>
                      <a:pt x="586" y="1786"/>
                      <a:pt x="363" y="1926"/>
                    </a:cubicBezTo>
                    <a:cubicBezTo>
                      <a:pt x="252" y="2010"/>
                      <a:pt x="168" y="2038"/>
                      <a:pt x="112" y="2093"/>
                    </a:cubicBezTo>
                    <a:cubicBezTo>
                      <a:pt x="28" y="2121"/>
                      <a:pt x="1" y="2149"/>
                      <a:pt x="1" y="2149"/>
                    </a:cubicBezTo>
                    <a:lnTo>
                      <a:pt x="112" y="2149"/>
                    </a:lnTo>
                    <a:cubicBezTo>
                      <a:pt x="196" y="2149"/>
                      <a:pt x="307" y="2149"/>
                      <a:pt x="447" y="2121"/>
                    </a:cubicBezTo>
                    <a:cubicBezTo>
                      <a:pt x="726" y="2065"/>
                      <a:pt x="1089" y="1870"/>
                      <a:pt x="1340" y="1507"/>
                    </a:cubicBezTo>
                    <a:cubicBezTo>
                      <a:pt x="1563" y="1089"/>
                      <a:pt x="1563" y="670"/>
                      <a:pt x="1507" y="419"/>
                    </a:cubicBezTo>
                    <a:cubicBezTo>
                      <a:pt x="1479" y="280"/>
                      <a:pt x="1423" y="168"/>
                      <a:pt x="1396" y="112"/>
                    </a:cubicBezTo>
                    <a:cubicBezTo>
                      <a:pt x="1340" y="29"/>
                      <a:pt x="1340" y="1"/>
                      <a:pt x="134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1253;p33">
                <a:extLst>
                  <a:ext uri="{FF2B5EF4-FFF2-40B4-BE49-F238E27FC236}">
                    <a16:creationId xmlns:a16="http://schemas.microsoft.com/office/drawing/2014/main" id="{2EA3D09C-87C8-4B15-8342-21AB2A693F31}"/>
                  </a:ext>
                </a:extLst>
              </p:cNvPr>
              <p:cNvSpPr/>
              <p:nvPr/>
            </p:nvSpPr>
            <p:spPr>
              <a:xfrm>
                <a:off x="4810960" y="3238790"/>
                <a:ext cx="164844" cy="203733"/>
              </a:xfrm>
              <a:custGeom>
                <a:avLst/>
                <a:gdLst/>
                <a:ahLst/>
                <a:cxnLst/>
                <a:rect l="l" t="t" r="r" b="b"/>
                <a:pathLst>
                  <a:path w="2484" h="3070" extrusionOk="0">
                    <a:moveTo>
                      <a:pt x="642" y="1"/>
                    </a:moveTo>
                    <a:cubicBezTo>
                      <a:pt x="642" y="1"/>
                      <a:pt x="614" y="57"/>
                      <a:pt x="531" y="140"/>
                    </a:cubicBezTo>
                    <a:cubicBezTo>
                      <a:pt x="447" y="224"/>
                      <a:pt x="363" y="364"/>
                      <a:pt x="252" y="559"/>
                    </a:cubicBezTo>
                    <a:cubicBezTo>
                      <a:pt x="84" y="922"/>
                      <a:pt x="1" y="1591"/>
                      <a:pt x="391" y="2205"/>
                    </a:cubicBezTo>
                    <a:cubicBezTo>
                      <a:pt x="754" y="2819"/>
                      <a:pt x="1396" y="3042"/>
                      <a:pt x="1814" y="3070"/>
                    </a:cubicBezTo>
                    <a:cubicBezTo>
                      <a:pt x="2037" y="3070"/>
                      <a:pt x="2205" y="3042"/>
                      <a:pt x="2316" y="3014"/>
                    </a:cubicBezTo>
                    <a:cubicBezTo>
                      <a:pt x="2428" y="2986"/>
                      <a:pt x="2484" y="2958"/>
                      <a:pt x="2484" y="2958"/>
                    </a:cubicBezTo>
                    <a:cubicBezTo>
                      <a:pt x="2484" y="2958"/>
                      <a:pt x="2428" y="2930"/>
                      <a:pt x="2316" y="2902"/>
                    </a:cubicBezTo>
                    <a:cubicBezTo>
                      <a:pt x="2205" y="2875"/>
                      <a:pt x="2065" y="2819"/>
                      <a:pt x="1898" y="2735"/>
                    </a:cubicBezTo>
                    <a:cubicBezTo>
                      <a:pt x="1591" y="2568"/>
                      <a:pt x="1200" y="2261"/>
                      <a:pt x="949" y="1870"/>
                    </a:cubicBezTo>
                    <a:cubicBezTo>
                      <a:pt x="698" y="1452"/>
                      <a:pt x="587" y="977"/>
                      <a:pt x="587" y="615"/>
                    </a:cubicBezTo>
                    <a:cubicBezTo>
                      <a:pt x="587" y="447"/>
                      <a:pt x="587" y="280"/>
                      <a:pt x="614" y="168"/>
                    </a:cubicBezTo>
                    <a:cubicBezTo>
                      <a:pt x="642" y="85"/>
                      <a:pt x="642" y="1"/>
                      <a:pt x="6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1254;p33">
                <a:extLst>
                  <a:ext uri="{FF2B5EF4-FFF2-40B4-BE49-F238E27FC236}">
                    <a16:creationId xmlns:a16="http://schemas.microsoft.com/office/drawing/2014/main" id="{BAEE40E5-A437-4F7C-9DFC-0DC42FC53303}"/>
                  </a:ext>
                </a:extLst>
              </p:cNvPr>
              <p:cNvSpPr/>
              <p:nvPr/>
            </p:nvSpPr>
            <p:spPr>
              <a:xfrm>
                <a:off x="5047941" y="3936793"/>
                <a:ext cx="61186" cy="120448"/>
              </a:xfrm>
              <a:custGeom>
                <a:avLst/>
                <a:gdLst/>
                <a:ahLst/>
                <a:cxnLst/>
                <a:rect l="l" t="t" r="r" b="b"/>
                <a:pathLst>
                  <a:path w="922" h="1815" extrusionOk="0">
                    <a:moveTo>
                      <a:pt x="670" y="1"/>
                    </a:moveTo>
                    <a:cubicBezTo>
                      <a:pt x="670" y="1"/>
                      <a:pt x="642" y="140"/>
                      <a:pt x="615" y="308"/>
                    </a:cubicBezTo>
                    <a:cubicBezTo>
                      <a:pt x="587" y="503"/>
                      <a:pt x="531" y="726"/>
                      <a:pt x="447" y="949"/>
                    </a:cubicBezTo>
                    <a:cubicBezTo>
                      <a:pt x="336" y="1173"/>
                      <a:pt x="252" y="1396"/>
                      <a:pt x="168" y="1535"/>
                    </a:cubicBezTo>
                    <a:cubicBezTo>
                      <a:pt x="57" y="1703"/>
                      <a:pt x="1" y="1814"/>
                      <a:pt x="1" y="1814"/>
                    </a:cubicBezTo>
                    <a:cubicBezTo>
                      <a:pt x="1" y="1814"/>
                      <a:pt x="112" y="1786"/>
                      <a:pt x="308" y="1703"/>
                    </a:cubicBezTo>
                    <a:cubicBezTo>
                      <a:pt x="475" y="1591"/>
                      <a:pt x="698" y="1396"/>
                      <a:pt x="810" y="1089"/>
                    </a:cubicBezTo>
                    <a:cubicBezTo>
                      <a:pt x="921" y="782"/>
                      <a:pt x="894" y="475"/>
                      <a:pt x="838" y="308"/>
                    </a:cubicBezTo>
                    <a:cubicBezTo>
                      <a:pt x="754" y="112"/>
                      <a:pt x="670" y="1"/>
                      <a:pt x="67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1255;p33">
                <a:extLst>
                  <a:ext uri="{FF2B5EF4-FFF2-40B4-BE49-F238E27FC236}">
                    <a16:creationId xmlns:a16="http://schemas.microsoft.com/office/drawing/2014/main" id="{8378BBA3-F99E-4055-B0FD-B9F0A7FEEBAC}"/>
                  </a:ext>
                </a:extLst>
              </p:cNvPr>
              <p:cNvSpPr/>
              <p:nvPr/>
            </p:nvSpPr>
            <p:spPr>
              <a:xfrm>
                <a:off x="4923909" y="3475771"/>
                <a:ext cx="81560" cy="442572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6669" extrusionOk="0">
                    <a:moveTo>
                      <a:pt x="112" y="1"/>
                    </a:moveTo>
                    <a:cubicBezTo>
                      <a:pt x="112" y="1"/>
                      <a:pt x="1" y="1536"/>
                      <a:pt x="280" y="3377"/>
                    </a:cubicBezTo>
                    <a:cubicBezTo>
                      <a:pt x="586" y="5246"/>
                      <a:pt x="1144" y="6669"/>
                      <a:pt x="1144" y="6669"/>
                    </a:cubicBezTo>
                    <a:cubicBezTo>
                      <a:pt x="1144" y="6669"/>
                      <a:pt x="1228" y="5134"/>
                      <a:pt x="949" y="3293"/>
                    </a:cubicBezTo>
                    <a:cubicBezTo>
                      <a:pt x="670" y="1424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1256;p33">
                <a:extLst>
                  <a:ext uri="{FF2B5EF4-FFF2-40B4-BE49-F238E27FC236}">
                    <a16:creationId xmlns:a16="http://schemas.microsoft.com/office/drawing/2014/main" id="{91FC8C5F-C609-4CC0-B3CB-762A440D49DC}"/>
                  </a:ext>
                </a:extLst>
              </p:cNvPr>
              <p:cNvSpPr/>
              <p:nvPr/>
            </p:nvSpPr>
            <p:spPr>
              <a:xfrm>
                <a:off x="4979455" y="4105288"/>
                <a:ext cx="66694" cy="414832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6251" extrusionOk="0">
                    <a:moveTo>
                      <a:pt x="586" y="1"/>
                    </a:moveTo>
                    <a:cubicBezTo>
                      <a:pt x="586" y="1"/>
                      <a:pt x="586" y="84"/>
                      <a:pt x="558" y="252"/>
                    </a:cubicBezTo>
                    <a:cubicBezTo>
                      <a:pt x="531" y="391"/>
                      <a:pt x="475" y="642"/>
                      <a:pt x="447" y="921"/>
                    </a:cubicBezTo>
                    <a:cubicBezTo>
                      <a:pt x="419" y="1535"/>
                      <a:pt x="475" y="2344"/>
                      <a:pt x="531" y="3209"/>
                    </a:cubicBezTo>
                    <a:cubicBezTo>
                      <a:pt x="614" y="4074"/>
                      <a:pt x="558" y="4855"/>
                      <a:pt x="391" y="5413"/>
                    </a:cubicBezTo>
                    <a:cubicBezTo>
                      <a:pt x="363" y="5553"/>
                      <a:pt x="307" y="5664"/>
                      <a:pt x="252" y="5776"/>
                    </a:cubicBezTo>
                    <a:cubicBezTo>
                      <a:pt x="224" y="5887"/>
                      <a:pt x="168" y="5971"/>
                      <a:pt x="140" y="6027"/>
                    </a:cubicBezTo>
                    <a:cubicBezTo>
                      <a:pt x="56" y="6194"/>
                      <a:pt x="1" y="6250"/>
                      <a:pt x="1" y="6250"/>
                    </a:cubicBezTo>
                    <a:cubicBezTo>
                      <a:pt x="1" y="6250"/>
                      <a:pt x="84" y="6194"/>
                      <a:pt x="196" y="6083"/>
                    </a:cubicBezTo>
                    <a:cubicBezTo>
                      <a:pt x="252" y="6027"/>
                      <a:pt x="307" y="5943"/>
                      <a:pt x="363" y="5832"/>
                    </a:cubicBezTo>
                    <a:cubicBezTo>
                      <a:pt x="447" y="5720"/>
                      <a:pt x="503" y="5608"/>
                      <a:pt x="586" y="5469"/>
                    </a:cubicBezTo>
                    <a:cubicBezTo>
                      <a:pt x="837" y="4939"/>
                      <a:pt x="1005" y="4102"/>
                      <a:pt x="949" y="3181"/>
                    </a:cubicBezTo>
                    <a:cubicBezTo>
                      <a:pt x="865" y="2288"/>
                      <a:pt x="726" y="1507"/>
                      <a:pt x="642" y="921"/>
                    </a:cubicBezTo>
                    <a:cubicBezTo>
                      <a:pt x="614" y="642"/>
                      <a:pt x="614" y="419"/>
                      <a:pt x="614" y="252"/>
                    </a:cubicBezTo>
                    <a:cubicBezTo>
                      <a:pt x="586" y="84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1257;p33">
                <a:extLst>
                  <a:ext uri="{FF2B5EF4-FFF2-40B4-BE49-F238E27FC236}">
                    <a16:creationId xmlns:a16="http://schemas.microsoft.com/office/drawing/2014/main" id="{DBF909BD-C1D1-4D15-8DE4-42B1DBB3ABED}"/>
                  </a:ext>
                </a:extLst>
              </p:cNvPr>
              <p:cNvSpPr/>
              <p:nvPr/>
            </p:nvSpPr>
            <p:spPr>
              <a:xfrm>
                <a:off x="3044652" y="2716715"/>
                <a:ext cx="140821" cy="383310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5776" extrusionOk="0">
                    <a:moveTo>
                      <a:pt x="2121" y="0"/>
                    </a:moveTo>
                    <a:cubicBezTo>
                      <a:pt x="2121" y="0"/>
                      <a:pt x="2038" y="28"/>
                      <a:pt x="1926" y="140"/>
                    </a:cubicBezTo>
                    <a:cubicBezTo>
                      <a:pt x="1787" y="224"/>
                      <a:pt x="1563" y="335"/>
                      <a:pt x="1340" y="558"/>
                    </a:cubicBezTo>
                    <a:cubicBezTo>
                      <a:pt x="922" y="977"/>
                      <a:pt x="392" y="1674"/>
                      <a:pt x="168" y="2595"/>
                    </a:cubicBezTo>
                    <a:cubicBezTo>
                      <a:pt x="1" y="3544"/>
                      <a:pt x="168" y="4408"/>
                      <a:pt x="419" y="4939"/>
                    </a:cubicBezTo>
                    <a:cubicBezTo>
                      <a:pt x="503" y="5217"/>
                      <a:pt x="671" y="5441"/>
                      <a:pt x="754" y="5580"/>
                    </a:cubicBezTo>
                    <a:cubicBezTo>
                      <a:pt x="838" y="5692"/>
                      <a:pt x="894" y="5775"/>
                      <a:pt x="894" y="5775"/>
                    </a:cubicBezTo>
                    <a:cubicBezTo>
                      <a:pt x="894" y="5775"/>
                      <a:pt x="866" y="5692"/>
                      <a:pt x="838" y="5524"/>
                    </a:cubicBezTo>
                    <a:cubicBezTo>
                      <a:pt x="838" y="5357"/>
                      <a:pt x="754" y="5134"/>
                      <a:pt x="726" y="4855"/>
                    </a:cubicBezTo>
                    <a:cubicBezTo>
                      <a:pt x="671" y="4297"/>
                      <a:pt x="698" y="3544"/>
                      <a:pt x="838" y="2734"/>
                    </a:cubicBezTo>
                    <a:cubicBezTo>
                      <a:pt x="1033" y="1953"/>
                      <a:pt x="1340" y="1256"/>
                      <a:pt x="1619" y="754"/>
                    </a:cubicBezTo>
                    <a:cubicBezTo>
                      <a:pt x="1731" y="503"/>
                      <a:pt x="1898" y="335"/>
                      <a:pt x="1982" y="196"/>
                    </a:cubicBezTo>
                    <a:cubicBezTo>
                      <a:pt x="2065" y="56"/>
                      <a:pt x="2121" y="0"/>
                      <a:pt x="212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1258;p33">
                <a:extLst>
                  <a:ext uri="{FF2B5EF4-FFF2-40B4-BE49-F238E27FC236}">
                    <a16:creationId xmlns:a16="http://schemas.microsoft.com/office/drawing/2014/main" id="{E6EE5D22-9C9A-4A3F-A8ED-19DCD7F86A33}"/>
                  </a:ext>
                </a:extLst>
              </p:cNvPr>
              <p:cNvSpPr/>
              <p:nvPr/>
            </p:nvSpPr>
            <p:spPr>
              <a:xfrm>
                <a:off x="3033570" y="3177736"/>
                <a:ext cx="585118" cy="849838"/>
              </a:xfrm>
              <a:custGeom>
                <a:avLst/>
                <a:gdLst/>
                <a:ahLst/>
                <a:cxnLst/>
                <a:rect l="l" t="t" r="r" b="b"/>
                <a:pathLst>
                  <a:path w="8817" h="12806" extrusionOk="0">
                    <a:moveTo>
                      <a:pt x="8314" y="0"/>
                    </a:moveTo>
                    <a:lnTo>
                      <a:pt x="1" y="2232"/>
                    </a:lnTo>
                    <a:cubicBezTo>
                      <a:pt x="503" y="3655"/>
                      <a:pt x="1423" y="7449"/>
                      <a:pt x="754" y="10267"/>
                    </a:cubicBezTo>
                    <a:cubicBezTo>
                      <a:pt x="670" y="10518"/>
                      <a:pt x="363" y="11495"/>
                      <a:pt x="280" y="11718"/>
                    </a:cubicBezTo>
                    <a:lnTo>
                      <a:pt x="2288" y="12806"/>
                    </a:lnTo>
                    <a:cubicBezTo>
                      <a:pt x="2400" y="12666"/>
                      <a:pt x="3627" y="11383"/>
                      <a:pt x="3711" y="11271"/>
                    </a:cubicBezTo>
                    <a:cubicBezTo>
                      <a:pt x="6752" y="7338"/>
                      <a:pt x="8817" y="4520"/>
                      <a:pt x="831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1259;p33">
                <a:extLst>
                  <a:ext uri="{FF2B5EF4-FFF2-40B4-BE49-F238E27FC236}">
                    <a16:creationId xmlns:a16="http://schemas.microsoft.com/office/drawing/2014/main" id="{355CD0FD-874C-4BE3-8580-10D158261E4D}"/>
                  </a:ext>
                </a:extLst>
              </p:cNvPr>
              <p:cNvSpPr/>
              <p:nvPr/>
            </p:nvSpPr>
            <p:spPr>
              <a:xfrm>
                <a:off x="3003972" y="2900009"/>
                <a:ext cx="333339" cy="512916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7729" extrusionOk="0">
                    <a:moveTo>
                      <a:pt x="447" y="0"/>
                    </a:moveTo>
                    <a:cubicBezTo>
                      <a:pt x="447" y="0"/>
                      <a:pt x="391" y="140"/>
                      <a:pt x="307" y="363"/>
                    </a:cubicBezTo>
                    <a:cubicBezTo>
                      <a:pt x="251" y="503"/>
                      <a:pt x="195" y="642"/>
                      <a:pt x="168" y="837"/>
                    </a:cubicBezTo>
                    <a:cubicBezTo>
                      <a:pt x="140" y="1005"/>
                      <a:pt x="84" y="1228"/>
                      <a:pt x="56" y="1451"/>
                    </a:cubicBezTo>
                    <a:cubicBezTo>
                      <a:pt x="0" y="1898"/>
                      <a:pt x="0" y="2483"/>
                      <a:pt x="112" y="3097"/>
                    </a:cubicBezTo>
                    <a:cubicBezTo>
                      <a:pt x="223" y="3711"/>
                      <a:pt x="419" y="4381"/>
                      <a:pt x="809" y="5022"/>
                    </a:cubicBezTo>
                    <a:cubicBezTo>
                      <a:pt x="1172" y="5636"/>
                      <a:pt x="1674" y="6166"/>
                      <a:pt x="2148" y="6557"/>
                    </a:cubicBezTo>
                    <a:cubicBezTo>
                      <a:pt x="2651" y="6919"/>
                      <a:pt x="3153" y="7198"/>
                      <a:pt x="3571" y="7366"/>
                    </a:cubicBezTo>
                    <a:cubicBezTo>
                      <a:pt x="3794" y="7477"/>
                      <a:pt x="4018" y="7505"/>
                      <a:pt x="4185" y="7561"/>
                    </a:cubicBezTo>
                    <a:cubicBezTo>
                      <a:pt x="4352" y="7617"/>
                      <a:pt x="4520" y="7645"/>
                      <a:pt x="4631" y="7673"/>
                    </a:cubicBezTo>
                    <a:cubicBezTo>
                      <a:pt x="4883" y="7701"/>
                      <a:pt x="5022" y="7728"/>
                      <a:pt x="5022" y="7728"/>
                    </a:cubicBezTo>
                    <a:cubicBezTo>
                      <a:pt x="5022" y="7728"/>
                      <a:pt x="4910" y="7673"/>
                      <a:pt x="4659" y="7561"/>
                    </a:cubicBezTo>
                    <a:cubicBezTo>
                      <a:pt x="4548" y="7533"/>
                      <a:pt x="4408" y="7449"/>
                      <a:pt x="4269" y="7366"/>
                    </a:cubicBezTo>
                    <a:cubicBezTo>
                      <a:pt x="4101" y="7282"/>
                      <a:pt x="3906" y="7198"/>
                      <a:pt x="3739" y="7059"/>
                    </a:cubicBezTo>
                    <a:cubicBezTo>
                      <a:pt x="3348" y="6836"/>
                      <a:pt x="2930" y="6501"/>
                      <a:pt x="2539" y="6110"/>
                    </a:cubicBezTo>
                    <a:cubicBezTo>
                      <a:pt x="2121" y="5720"/>
                      <a:pt x="1730" y="5218"/>
                      <a:pt x="1367" y="4660"/>
                    </a:cubicBezTo>
                    <a:cubicBezTo>
                      <a:pt x="1060" y="4102"/>
                      <a:pt x="809" y="3516"/>
                      <a:pt x="642" y="2986"/>
                    </a:cubicBezTo>
                    <a:cubicBezTo>
                      <a:pt x="502" y="2428"/>
                      <a:pt x="419" y="1898"/>
                      <a:pt x="391" y="1451"/>
                    </a:cubicBezTo>
                    <a:cubicBezTo>
                      <a:pt x="363" y="1228"/>
                      <a:pt x="391" y="1033"/>
                      <a:pt x="391" y="865"/>
                    </a:cubicBezTo>
                    <a:cubicBezTo>
                      <a:pt x="363" y="670"/>
                      <a:pt x="391" y="530"/>
                      <a:pt x="391" y="391"/>
                    </a:cubicBezTo>
                    <a:cubicBezTo>
                      <a:pt x="419" y="140"/>
                      <a:pt x="447" y="0"/>
                      <a:pt x="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1260;p33">
                <a:extLst>
                  <a:ext uri="{FF2B5EF4-FFF2-40B4-BE49-F238E27FC236}">
                    <a16:creationId xmlns:a16="http://schemas.microsoft.com/office/drawing/2014/main" id="{67A09A67-2C3B-4869-A479-44C01C7E2A3F}"/>
                  </a:ext>
                </a:extLst>
              </p:cNvPr>
              <p:cNvSpPr/>
              <p:nvPr/>
            </p:nvSpPr>
            <p:spPr>
              <a:xfrm>
                <a:off x="3270551" y="3407285"/>
                <a:ext cx="233331" cy="429631"/>
              </a:xfrm>
              <a:custGeom>
                <a:avLst/>
                <a:gdLst/>
                <a:ahLst/>
                <a:cxnLst/>
                <a:rect l="l" t="t" r="r" b="b"/>
                <a:pathLst>
                  <a:path w="3516" h="6474" extrusionOk="0">
                    <a:moveTo>
                      <a:pt x="3516" y="1"/>
                    </a:moveTo>
                    <a:lnTo>
                      <a:pt x="3516" y="1"/>
                    </a:lnTo>
                    <a:cubicBezTo>
                      <a:pt x="3516" y="1"/>
                      <a:pt x="3460" y="112"/>
                      <a:pt x="3404" y="280"/>
                    </a:cubicBezTo>
                    <a:cubicBezTo>
                      <a:pt x="3321" y="447"/>
                      <a:pt x="3209" y="698"/>
                      <a:pt x="3070" y="1005"/>
                    </a:cubicBezTo>
                    <a:cubicBezTo>
                      <a:pt x="2818" y="1619"/>
                      <a:pt x="2400" y="2428"/>
                      <a:pt x="1926" y="3321"/>
                    </a:cubicBezTo>
                    <a:cubicBezTo>
                      <a:pt x="1451" y="4213"/>
                      <a:pt x="977" y="4995"/>
                      <a:pt x="614" y="5553"/>
                    </a:cubicBezTo>
                    <a:cubicBezTo>
                      <a:pt x="447" y="5860"/>
                      <a:pt x="280" y="6083"/>
                      <a:pt x="168" y="6222"/>
                    </a:cubicBezTo>
                    <a:cubicBezTo>
                      <a:pt x="56" y="6390"/>
                      <a:pt x="1" y="6473"/>
                      <a:pt x="1" y="6473"/>
                    </a:cubicBezTo>
                    <a:cubicBezTo>
                      <a:pt x="1" y="6473"/>
                      <a:pt x="84" y="6418"/>
                      <a:pt x="252" y="6306"/>
                    </a:cubicBezTo>
                    <a:cubicBezTo>
                      <a:pt x="391" y="6166"/>
                      <a:pt x="642" y="5999"/>
                      <a:pt x="893" y="5748"/>
                    </a:cubicBezTo>
                    <a:cubicBezTo>
                      <a:pt x="1396" y="5274"/>
                      <a:pt x="2037" y="4548"/>
                      <a:pt x="2539" y="3628"/>
                    </a:cubicBezTo>
                    <a:cubicBezTo>
                      <a:pt x="3042" y="2707"/>
                      <a:pt x="3293" y="1786"/>
                      <a:pt x="3404" y="1089"/>
                    </a:cubicBezTo>
                    <a:cubicBezTo>
                      <a:pt x="3460" y="754"/>
                      <a:pt x="3460" y="475"/>
                      <a:pt x="3488" y="308"/>
                    </a:cubicBezTo>
                    <a:cubicBezTo>
                      <a:pt x="3516" y="112"/>
                      <a:pt x="3516" y="1"/>
                      <a:pt x="3516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1261;p33">
                <a:extLst>
                  <a:ext uri="{FF2B5EF4-FFF2-40B4-BE49-F238E27FC236}">
                    <a16:creationId xmlns:a16="http://schemas.microsoft.com/office/drawing/2014/main" id="{6B39CDFF-DEF9-492C-8897-0C3244AD1366}"/>
                  </a:ext>
                </a:extLst>
              </p:cNvPr>
              <p:cNvSpPr/>
              <p:nvPr/>
            </p:nvSpPr>
            <p:spPr>
              <a:xfrm>
                <a:off x="2989107" y="3981256"/>
                <a:ext cx="183360" cy="69806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10519" extrusionOk="0">
                    <a:moveTo>
                      <a:pt x="447" y="0"/>
                    </a:moveTo>
                    <a:cubicBezTo>
                      <a:pt x="168" y="3125"/>
                      <a:pt x="419" y="5245"/>
                      <a:pt x="1" y="7924"/>
                    </a:cubicBezTo>
                    <a:lnTo>
                      <a:pt x="531" y="10518"/>
                    </a:lnTo>
                    <a:lnTo>
                      <a:pt x="2484" y="9709"/>
                    </a:lnTo>
                    <a:lnTo>
                      <a:pt x="1759" y="8119"/>
                    </a:lnTo>
                    <a:cubicBezTo>
                      <a:pt x="2038" y="5608"/>
                      <a:pt x="2149" y="3488"/>
                      <a:pt x="2763" y="698"/>
                    </a:cubicBezTo>
                    <a:lnTo>
                      <a:pt x="447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1262;p33">
                <a:extLst>
                  <a:ext uri="{FF2B5EF4-FFF2-40B4-BE49-F238E27FC236}">
                    <a16:creationId xmlns:a16="http://schemas.microsoft.com/office/drawing/2014/main" id="{8D344845-05BD-434C-AB3B-25975B6D6EE6}"/>
                  </a:ext>
                </a:extLst>
              </p:cNvPr>
              <p:cNvSpPr/>
              <p:nvPr/>
            </p:nvSpPr>
            <p:spPr>
              <a:xfrm>
                <a:off x="4996112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4" y="0"/>
                    </a:moveTo>
                    <a:lnTo>
                      <a:pt x="56" y="809"/>
                    </a:lnTo>
                    <a:lnTo>
                      <a:pt x="1" y="1981"/>
                    </a:lnTo>
                    <a:lnTo>
                      <a:pt x="3488" y="1981"/>
                    </a:lnTo>
                    <a:cubicBezTo>
                      <a:pt x="2958" y="1144"/>
                      <a:pt x="2651" y="698"/>
                      <a:pt x="1954" y="0"/>
                    </a:cubicBezTo>
                    <a:close/>
                  </a:path>
                </a:pathLst>
              </a:custGeom>
              <a:solidFill>
                <a:srgbClr val="CC84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1263;p33">
                <a:extLst>
                  <a:ext uri="{FF2B5EF4-FFF2-40B4-BE49-F238E27FC236}">
                    <a16:creationId xmlns:a16="http://schemas.microsoft.com/office/drawing/2014/main" id="{085F2CBC-4795-447B-A4FE-F49099F67467}"/>
                  </a:ext>
                </a:extLst>
              </p:cNvPr>
              <p:cNvSpPr/>
              <p:nvPr/>
            </p:nvSpPr>
            <p:spPr>
              <a:xfrm>
                <a:off x="3005830" y="3881446"/>
                <a:ext cx="209241" cy="238640"/>
              </a:xfrm>
              <a:custGeom>
                <a:avLst/>
                <a:gdLst/>
                <a:ahLst/>
                <a:cxnLst/>
                <a:rect l="l" t="t" r="r" b="b"/>
                <a:pathLst>
                  <a:path w="3153" h="3596" extrusionOk="0">
                    <a:moveTo>
                      <a:pt x="1719" y="0"/>
                    </a:moveTo>
                    <a:cubicBezTo>
                      <a:pt x="1044" y="0"/>
                      <a:pt x="395" y="629"/>
                      <a:pt x="195" y="1504"/>
                    </a:cubicBezTo>
                    <a:cubicBezTo>
                      <a:pt x="0" y="2481"/>
                      <a:pt x="419" y="3402"/>
                      <a:pt x="1172" y="3569"/>
                    </a:cubicBezTo>
                    <a:cubicBezTo>
                      <a:pt x="1252" y="3587"/>
                      <a:pt x="1333" y="3595"/>
                      <a:pt x="1413" y="3595"/>
                    </a:cubicBezTo>
                    <a:cubicBezTo>
                      <a:pt x="2085" y="3595"/>
                      <a:pt x="2730" y="2988"/>
                      <a:pt x="2929" y="2090"/>
                    </a:cubicBezTo>
                    <a:cubicBezTo>
                      <a:pt x="3153" y="1114"/>
                      <a:pt x="2706" y="193"/>
                      <a:pt x="1953" y="26"/>
                    </a:cubicBezTo>
                    <a:cubicBezTo>
                      <a:pt x="1875" y="8"/>
                      <a:pt x="1797" y="0"/>
                      <a:pt x="17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1264;p33">
                <a:extLst>
                  <a:ext uri="{FF2B5EF4-FFF2-40B4-BE49-F238E27FC236}">
                    <a16:creationId xmlns:a16="http://schemas.microsoft.com/office/drawing/2014/main" id="{56E92EC3-AB0B-4CB2-933D-0044F14EAFC3}"/>
                  </a:ext>
                </a:extLst>
              </p:cNvPr>
              <p:cNvSpPr/>
              <p:nvPr/>
            </p:nvSpPr>
            <p:spPr>
              <a:xfrm>
                <a:off x="3048369" y="3912770"/>
                <a:ext cx="66761" cy="135180"/>
              </a:xfrm>
              <a:custGeom>
                <a:avLst/>
                <a:gdLst/>
                <a:ahLst/>
                <a:cxnLst/>
                <a:rect l="l" t="t" r="r" b="b"/>
                <a:pathLst>
                  <a:path w="1006" h="2037" extrusionOk="0">
                    <a:moveTo>
                      <a:pt x="1005" y="0"/>
                    </a:moveTo>
                    <a:cubicBezTo>
                      <a:pt x="1005" y="0"/>
                      <a:pt x="866" y="28"/>
                      <a:pt x="670" y="140"/>
                    </a:cubicBezTo>
                    <a:cubicBezTo>
                      <a:pt x="475" y="251"/>
                      <a:pt x="252" y="502"/>
                      <a:pt x="112" y="809"/>
                    </a:cubicBezTo>
                    <a:cubicBezTo>
                      <a:pt x="1" y="1144"/>
                      <a:pt x="57" y="1479"/>
                      <a:pt x="140" y="1702"/>
                    </a:cubicBezTo>
                    <a:cubicBezTo>
                      <a:pt x="224" y="1925"/>
                      <a:pt x="308" y="2037"/>
                      <a:pt x="308" y="2037"/>
                    </a:cubicBezTo>
                    <a:cubicBezTo>
                      <a:pt x="308" y="2037"/>
                      <a:pt x="363" y="1869"/>
                      <a:pt x="419" y="1702"/>
                    </a:cubicBezTo>
                    <a:cubicBezTo>
                      <a:pt x="503" y="1507"/>
                      <a:pt x="587" y="1256"/>
                      <a:pt x="670" y="1005"/>
                    </a:cubicBezTo>
                    <a:cubicBezTo>
                      <a:pt x="754" y="753"/>
                      <a:pt x="838" y="530"/>
                      <a:pt x="894" y="335"/>
                    </a:cubicBezTo>
                    <a:cubicBezTo>
                      <a:pt x="977" y="140"/>
                      <a:pt x="1005" y="0"/>
                      <a:pt x="1005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1265;p33">
                <a:extLst>
                  <a:ext uri="{FF2B5EF4-FFF2-40B4-BE49-F238E27FC236}">
                    <a16:creationId xmlns:a16="http://schemas.microsoft.com/office/drawing/2014/main" id="{E382D328-4192-4A6F-90F4-3CB7521A0D77}"/>
                  </a:ext>
                </a:extLst>
              </p:cNvPr>
              <p:cNvSpPr/>
              <p:nvPr/>
            </p:nvSpPr>
            <p:spPr>
              <a:xfrm>
                <a:off x="3035428" y="4103430"/>
                <a:ext cx="37097" cy="420340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334" extrusionOk="0">
                    <a:moveTo>
                      <a:pt x="475" y="1"/>
                    </a:moveTo>
                    <a:cubicBezTo>
                      <a:pt x="475" y="1"/>
                      <a:pt x="224" y="1424"/>
                      <a:pt x="112" y="3153"/>
                    </a:cubicBezTo>
                    <a:cubicBezTo>
                      <a:pt x="0" y="4911"/>
                      <a:pt x="84" y="6334"/>
                      <a:pt x="84" y="6334"/>
                    </a:cubicBezTo>
                    <a:cubicBezTo>
                      <a:pt x="84" y="6334"/>
                      <a:pt x="363" y="4939"/>
                      <a:pt x="447" y="3181"/>
                    </a:cubicBezTo>
                    <a:cubicBezTo>
                      <a:pt x="558" y="1452"/>
                      <a:pt x="475" y="1"/>
                      <a:pt x="47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Google Shape;1266;p33">
              <a:extLst>
                <a:ext uri="{FF2B5EF4-FFF2-40B4-BE49-F238E27FC236}">
                  <a16:creationId xmlns:a16="http://schemas.microsoft.com/office/drawing/2014/main" id="{0C6FFBCE-9C0C-4AA7-A81B-2C3751BF5100}"/>
                </a:ext>
              </a:extLst>
            </p:cNvPr>
            <p:cNvSpPr txBox="1"/>
            <p:nvPr/>
          </p:nvSpPr>
          <p:spPr>
            <a:xfrm>
              <a:off x="4669362" y="2832442"/>
              <a:ext cx="5442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 rtl="1"/>
              <a:r>
                <a:rPr lang="fa-IR" dirty="0">
                  <a:solidFill>
                    <a:schemeClr val="lt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دنده</a:t>
              </a:r>
              <a:endParaRPr dirty="0">
                <a:solidFill>
                  <a:schemeClr val="lt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30" name="Google Shape;1267;p33">
              <a:extLst>
                <a:ext uri="{FF2B5EF4-FFF2-40B4-BE49-F238E27FC236}">
                  <a16:creationId xmlns:a16="http://schemas.microsoft.com/office/drawing/2014/main" id="{97633FA4-D2A3-4D5F-A0DF-8821EB734126}"/>
                </a:ext>
              </a:extLst>
            </p:cNvPr>
            <p:cNvCxnSpPr>
              <a:endCxn id="14" idx="2"/>
            </p:cNvCxnSpPr>
            <p:nvPr/>
          </p:nvCxnSpPr>
          <p:spPr>
            <a:xfrm rot="-5400000">
              <a:off x="5234938" y="2076949"/>
              <a:ext cx="882900" cy="3765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1" name="Google Shape;1268;p33">
              <a:extLst>
                <a:ext uri="{FF2B5EF4-FFF2-40B4-BE49-F238E27FC236}">
                  <a16:creationId xmlns:a16="http://schemas.microsoft.com/office/drawing/2014/main" id="{52C7AA01-CFCC-4269-86AF-989A03B835CC}"/>
                </a:ext>
              </a:extLst>
            </p:cNvPr>
            <p:cNvCxnSpPr>
              <a:endCxn id="15" idx="1"/>
            </p:cNvCxnSpPr>
            <p:nvPr/>
          </p:nvCxnSpPr>
          <p:spPr>
            <a:xfrm rot="10800000" flipH="1">
              <a:off x="5649932" y="2160775"/>
              <a:ext cx="1329000" cy="497100"/>
            </a:xfrm>
            <a:prstGeom prst="bentConnector3">
              <a:avLst>
                <a:gd name="adj1" fmla="val 3348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2" name="Google Shape;1269;p33">
              <a:extLst>
                <a:ext uri="{FF2B5EF4-FFF2-40B4-BE49-F238E27FC236}">
                  <a16:creationId xmlns:a16="http://schemas.microsoft.com/office/drawing/2014/main" id="{706F87FC-4E6C-4929-BE52-18809AD4BF65}"/>
                </a:ext>
              </a:extLst>
            </p:cNvPr>
            <p:cNvCxnSpPr>
              <a:endCxn id="12" idx="2"/>
            </p:cNvCxnSpPr>
            <p:nvPr/>
          </p:nvCxnSpPr>
          <p:spPr>
            <a:xfrm rot="10800000">
              <a:off x="4504731" y="1823750"/>
              <a:ext cx="0" cy="863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3" name="Google Shape;1270;p33">
              <a:extLst>
                <a:ext uri="{FF2B5EF4-FFF2-40B4-BE49-F238E27FC236}">
                  <a16:creationId xmlns:a16="http://schemas.microsoft.com/office/drawing/2014/main" id="{B18C3DF8-D566-4C20-B480-6D3AF074BF40}"/>
                </a:ext>
              </a:extLst>
            </p:cNvPr>
            <p:cNvCxnSpPr>
              <a:endCxn id="11" idx="2"/>
            </p:cNvCxnSpPr>
            <p:nvPr/>
          </p:nvCxnSpPr>
          <p:spPr>
            <a:xfrm rot="10800000">
              <a:off x="3890184" y="1823749"/>
              <a:ext cx="0" cy="562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4" name="Google Shape;1271;p33">
              <a:extLst>
                <a:ext uri="{FF2B5EF4-FFF2-40B4-BE49-F238E27FC236}">
                  <a16:creationId xmlns:a16="http://schemas.microsoft.com/office/drawing/2014/main" id="{9E6187F4-2ABA-4A8A-AA78-474CC9B6E9F3}"/>
                </a:ext>
              </a:extLst>
            </p:cNvPr>
            <p:cNvCxnSpPr>
              <a:cxnSpLocks/>
              <a:endCxn id="10" idx="2"/>
            </p:cNvCxnSpPr>
            <p:nvPr/>
          </p:nvCxnSpPr>
          <p:spPr>
            <a:xfrm rot="10800000">
              <a:off x="2898746" y="1823749"/>
              <a:ext cx="765537" cy="297000"/>
            </a:xfrm>
            <a:prstGeom prst="bent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5" name="Google Shape;1272;p33">
              <a:extLst>
                <a:ext uri="{FF2B5EF4-FFF2-40B4-BE49-F238E27FC236}">
                  <a16:creationId xmlns:a16="http://schemas.microsoft.com/office/drawing/2014/main" id="{637A230C-27FA-4D82-83A6-A47E5C443455}"/>
                </a:ext>
              </a:extLst>
            </p:cNvPr>
            <p:cNvCxnSpPr>
              <a:endCxn id="20" idx="3"/>
            </p:cNvCxnSpPr>
            <p:nvPr/>
          </p:nvCxnSpPr>
          <p:spPr>
            <a:xfrm rot="10800000">
              <a:off x="2563468" y="2819975"/>
              <a:ext cx="820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6" name="Google Shape;1273;p33">
              <a:extLst>
                <a:ext uri="{FF2B5EF4-FFF2-40B4-BE49-F238E27FC236}">
                  <a16:creationId xmlns:a16="http://schemas.microsoft.com/office/drawing/2014/main" id="{B57B1994-3522-471F-99C0-D76D35534BC4}"/>
                </a:ext>
              </a:extLst>
            </p:cNvPr>
            <p:cNvCxnSpPr>
              <a:stCxn id="21" idx="3"/>
            </p:cNvCxnSpPr>
            <p:nvPr/>
          </p:nvCxnSpPr>
          <p:spPr>
            <a:xfrm rot="10800000" flipH="1">
              <a:off x="2564668" y="2894455"/>
              <a:ext cx="818100" cy="251100"/>
            </a:xfrm>
            <a:prstGeom prst="bentConnector3">
              <a:avLst>
                <a:gd name="adj1" fmla="val 102856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7" name="Google Shape;1274;p33">
              <a:extLst>
                <a:ext uri="{FF2B5EF4-FFF2-40B4-BE49-F238E27FC236}">
                  <a16:creationId xmlns:a16="http://schemas.microsoft.com/office/drawing/2014/main" id="{1CC0150B-E1EF-46F4-A411-24306AF36164}"/>
                </a:ext>
              </a:extLst>
            </p:cNvPr>
            <p:cNvCxnSpPr>
              <a:endCxn id="26" idx="0"/>
            </p:cNvCxnSpPr>
            <p:nvPr/>
          </p:nvCxnSpPr>
          <p:spPr>
            <a:xfrm flipH="1">
              <a:off x="4972719" y="3359097"/>
              <a:ext cx="900" cy="369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8" name="Google Shape;1275;p33">
              <a:extLst>
                <a:ext uri="{FF2B5EF4-FFF2-40B4-BE49-F238E27FC236}">
                  <a16:creationId xmlns:a16="http://schemas.microsoft.com/office/drawing/2014/main" id="{4CD48045-21E8-48E8-95E5-6213F79DEF96}"/>
                </a:ext>
              </a:extLst>
            </p:cNvPr>
            <p:cNvCxnSpPr>
              <a:stCxn id="22" idx="3"/>
            </p:cNvCxnSpPr>
            <p:nvPr/>
          </p:nvCxnSpPr>
          <p:spPr>
            <a:xfrm rot="10800000" flipH="1">
              <a:off x="2564668" y="2488635"/>
              <a:ext cx="1096500" cy="982500"/>
            </a:xfrm>
            <a:prstGeom prst="bentConnector3">
              <a:avLst>
                <a:gd name="adj1" fmla="val 100514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9" name="Google Shape;1276;p33">
              <a:extLst>
                <a:ext uri="{FF2B5EF4-FFF2-40B4-BE49-F238E27FC236}">
                  <a16:creationId xmlns:a16="http://schemas.microsoft.com/office/drawing/2014/main" id="{4961EEB0-9182-4781-AC8F-6F0BA213F004}"/>
                </a:ext>
              </a:extLst>
            </p:cNvPr>
            <p:cNvCxnSpPr>
              <a:stCxn id="23" idx="3"/>
            </p:cNvCxnSpPr>
            <p:nvPr/>
          </p:nvCxnSpPr>
          <p:spPr>
            <a:xfrm rot="10800000" flipH="1">
              <a:off x="2564668" y="3019415"/>
              <a:ext cx="1763400" cy="777300"/>
            </a:xfrm>
            <a:prstGeom prst="bentConnector3">
              <a:avLst>
                <a:gd name="adj1" fmla="val 72355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0" name="Google Shape;1277;p33">
              <a:extLst>
                <a:ext uri="{FF2B5EF4-FFF2-40B4-BE49-F238E27FC236}">
                  <a16:creationId xmlns:a16="http://schemas.microsoft.com/office/drawing/2014/main" id="{FD295F48-F42F-42DD-A70F-8DFE30E21A82}"/>
                </a:ext>
              </a:extLst>
            </p:cNvPr>
            <p:cNvSpPr txBox="1"/>
            <p:nvPr/>
          </p:nvSpPr>
          <p:spPr>
            <a:xfrm>
              <a:off x="6978932" y="3807794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r"/>
              <a:r>
                <a:rPr lang="fa-IR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هاک</a:t>
              </a:r>
              <a:endParaRPr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41" name="Google Shape;1278;p33">
              <a:extLst>
                <a:ext uri="{FF2B5EF4-FFF2-40B4-BE49-F238E27FC236}">
                  <a16:creationId xmlns:a16="http://schemas.microsoft.com/office/drawing/2014/main" id="{285C9242-C12A-4CE3-8883-5A013E336809}"/>
                </a:ext>
              </a:extLst>
            </p:cNvPr>
            <p:cNvCxnSpPr>
              <a:endCxn id="40" idx="1"/>
            </p:cNvCxnSpPr>
            <p:nvPr/>
          </p:nvCxnSpPr>
          <p:spPr>
            <a:xfrm>
              <a:off x="5890232" y="3920894"/>
              <a:ext cx="10887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2" name="Google Shape;1279;p33">
              <a:extLst>
                <a:ext uri="{FF2B5EF4-FFF2-40B4-BE49-F238E27FC236}">
                  <a16:creationId xmlns:a16="http://schemas.microsoft.com/office/drawing/2014/main" id="{11ACB3D5-F469-4B35-9F20-80C976FE3317}"/>
                </a:ext>
              </a:extLst>
            </p:cNvPr>
            <p:cNvCxnSpPr>
              <a:endCxn id="19" idx="1"/>
            </p:cNvCxnSpPr>
            <p:nvPr/>
          </p:nvCxnSpPr>
          <p:spPr>
            <a:xfrm>
              <a:off x="5868932" y="4560975"/>
              <a:ext cx="1110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3" name="Google Shape;1280;p33">
              <a:extLst>
                <a:ext uri="{FF2B5EF4-FFF2-40B4-BE49-F238E27FC236}">
                  <a16:creationId xmlns:a16="http://schemas.microsoft.com/office/drawing/2014/main" id="{8F6FD092-E66A-4904-9547-689A37F4407D}"/>
                </a:ext>
              </a:extLst>
            </p:cNvPr>
            <p:cNvCxnSpPr>
              <a:endCxn id="18" idx="1"/>
            </p:cNvCxnSpPr>
            <p:nvPr/>
          </p:nvCxnSpPr>
          <p:spPr>
            <a:xfrm>
              <a:off x="5791232" y="3504271"/>
              <a:ext cx="11877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4" name="Google Shape;1281;p33">
              <a:extLst>
                <a:ext uri="{FF2B5EF4-FFF2-40B4-BE49-F238E27FC236}">
                  <a16:creationId xmlns:a16="http://schemas.microsoft.com/office/drawing/2014/main" id="{A1EDC66C-C24A-4D3F-99BC-D2CE5B30B729}"/>
                </a:ext>
              </a:extLst>
            </p:cNvPr>
            <p:cNvCxnSpPr>
              <a:endCxn id="17" idx="1"/>
            </p:cNvCxnSpPr>
            <p:nvPr/>
          </p:nvCxnSpPr>
          <p:spPr>
            <a:xfrm>
              <a:off x="5868932" y="3145612"/>
              <a:ext cx="1110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5" name="Google Shape;1282;p33">
              <a:extLst>
                <a:ext uri="{FF2B5EF4-FFF2-40B4-BE49-F238E27FC236}">
                  <a16:creationId xmlns:a16="http://schemas.microsoft.com/office/drawing/2014/main" id="{151B0284-F27F-4E74-AB72-CBE83F248FE3}"/>
                </a:ext>
              </a:extLst>
            </p:cNvPr>
            <p:cNvCxnSpPr>
              <a:endCxn id="16" idx="1"/>
            </p:cNvCxnSpPr>
            <p:nvPr/>
          </p:nvCxnSpPr>
          <p:spPr>
            <a:xfrm rot="10800000" flipH="1">
              <a:off x="5614532" y="2574142"/>
              <a:ext cx="1364400" cy="210900"/>
            </a:xfrm>
            <a:prstGeom prst="bentConnector3">
              <a:avLst>
                <a:gd name="adj1" fmla="val 58002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6" name="Google Shape;1283;p33">
              <a:extLst>
                <a:ext uri="{FF2B5EF4-FFF2-40B4-BE49-F238E27FC236}">
                  <a16:creationId xmlns:a16="http://schemas.microsoft.com/office/drawing/2014/main" id="{272F5702-D2BF-4477-BBB1-AC424B3C57D0}"/>
                </a:ext>
              </a:extLst>
            </p:cNvPr>
            <p:cNvCxnSpPr>
              <a:endCxn id="25" idx="3"/>
            </p:cNvCxnSpPr>
            <p:nvPr/>
          </p:nvCxnSpPr>
          <p:spPr>
            <a:xfrm rot="10800000">
              <a:off x="2563468" y="4447875"/>
              <a:ext cx="1648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7" name="Google Shape;1284;p33">
              <a:extLst>
                <a:ext uri="{FF2B5EF4-FFF2-40B4-BE49-F238E27FC236}">
                  <a16:creationId xmlns:a16="http://schemas.microsoft.com/office/drawing/2014/main" id="{E3793146-2E3E-40EC-997B-D325FDC01FF4}"/>
                </a:ext>
              </a:extLst>
            </p:cNvPr>
            <p:cNvCxnSpPr>
              <a:endCxn id="24" idx="3"/>
            </p:cNvCxnSpPr>
            <p:nvPr/>
          </p:nvCxnSpPr>
          <p:spPr>
            <a:xfrm flipH="1">
              <a:off x="2564668" y="3886195"/>
              <a:ext cx="1615500" cy="236100"/>
            </a:xfrm>
            <a:prstGeom prst="bentConnector3">
              <a:avLst>
                <a:gd name="adj1" fmla="val 2104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48" name="Google Shape;1285;p33">
              <a:extLst>
                <a:ext uri="{FF2B5EF4-FFF2-40B4-BE49-F238E27FC236}">
                  <a16:creationId xmlns:a16="http://schemas.microsoft.com/office/drawing/2014/main" id="{61FBA6C2-1DA5-4F25-9E7B-40A9C4599030}"/>
                </a:ext>
              </a:extLst>
            </p:cNvPr>
            <p:cNvSpPr/>
            <p:nvPr/>
          </p:nvSpPr>
          <p:spPr>
            <a:xfrm>
              <a:off x="476300" y="1368950"/>
              <a:ext cx="2087100" cy="4323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 rtl="1"/>
              <a:r>
                <a:rPr lang="fa-IR" b="1" dirty="0">
                  <a:latin typeface="Georgia" panose="02040502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rPr>
                <a:t>آناتومی اسب</a:t>
              </a:r>
              <a:endParaRPr lang="en-US" b="1" dirty="0">
                <a:latin typeface="Georgia" panose="02040502050405020303" pitchFamily="18" charset="0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49" name="Google Shape;1286;p33">
              <a:extLst>
                <a:ext uri="{FF2B5EF4-FFF2-40B4-BE49-F238E27FC236}">
                  <a16:creationId xmlns:a16="http://schemas.microsoft.com/office/drawing/2014/main" id="{297D8A02-3657-4A19-81BB-A3236C99ABC9}"/>
                </a:ext>
              </a:extLst>
            </p:cNvPr>
            <p:cNvGrpSpPr/>
            <p:nvPr/>
          </p:nvGrpSpPr>
          <p:grpSpPr>
            <a:xfrm>
              <a:off x="-114" y="1385664"/>
              <a:ext cx="9144180" cy="3346588"/>
              <a:chOff x="-114" y="1385664"/>
              <a:chExt cx="9144180" cy="3346588"/>
            </a:xfrm>
          </p:grpSpPr>
          <p:grpSp>
            <p:nvGrpSpPr>
              <p:cNvPr id="50" name="Google Shape;1287;p33">
                <a:extLst>
                  <a:ext uri="{FF2B5EF4-FFF2-40B4-BE49-F238E27FC236}">
                    <a16:creationId xmlns:a16="http://schemas.microsoft.com/office/drawing/2014/main" id="{66CF32D4-AC51-40A7-8824-0E34BC2676FA}"/>
                  </a:ext>
                </a:extLst>
              </p:cNvPr>
              <p:cNvGrpSpPr/>
              <p:nvPr/>
            </p:nvGrpSpPr>
            <p:grpSpPr>
              <a:xfrm>
                <a:off x="-114" y="1799439"/>
                <a:ext cx="1184352" cy="2922476"/>
                <a:chOff x="-114" y="1799439"/>
                <a:chExt cx="1184352" cy="2922476"/>
              </a:xfrm>
            </p:grpSpPr>
            <p:cxnSp>
              <p:nvCxnSpPr>
                <p:cNvPr id="58" name="Google Shape;1288;p33">
                  <a:extLst>
                    <a:ext uri="{FF2B5EF4-FFF2-40B4-BE49-F238E27FC236}">
                      <a16:creationId xmlns:a16="http://schemas.microsoft.com/office/drawing/2014/main" id="{2E570467-625B-44A3-8473-883874E1CA6C}"/>
                    </a:ext>
                  </a:extLst>
                </p:cNvPr>
                <p:cNvCxnSpPr/>
                <p:nvPr/>
              </p:nvCxnSpPr>
              <p:spPr>
                <a:xfrm rot="10800000">
                  <a:off x="-114" y="4721162"/>
                  <a:ext cx="764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9" name="Google Shape;1289;p33">
                  <a:extLst>
                    <a:ext uri="{FF2B5EF4-FFF2-40B4-BE49-F238E27FC236}">
                      <a16:creationId xmlns:a16="http://schemas.microsoft.com/office/drawing/2014/main" id="{4DEE99F0-4976-4653-8BC8-EB6527BC48A3}"/>
                    </a:ext>
                  </a:extLst>
                </p:cNvPr>
                <p:cNvSpPr/>
                <p:nvPr/>
              </p:nvSpPr>
              <p:spPr>
                <a:xfrm rot="5400000">
                  <a:off x="39284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60" name="Google Shape;1290;p33">
                  <a:extLst>
                    <a:ext uri="{FF2B5EF4-FFF2-40B4-BE49-F238E27FC236}">
                      <a16:creationId xmlns:a16="http://schemas.microsoft.com/office/drawing/2014/main" id="{364439E3-53B7-4393-8AB4-6B81E60CDA2F}"/>
                    </a:ext>
                  </a:extLst>
                </p:cNvPr>
                <p:cNvCxnSpPr>
                  <a:stCxn id="59" idx="0"/>
                </p:cNvCxnSpPr>
                <p:nvPr/>
              </p:nvCxnSpPr>
              <p:spPr>
                <a:xfrm rot="10800000" flipH="1">
                  <a:off x="1183937" y="1799439"/>
                  <a:ext cx="300" cy="25254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51" name="Google Shape;1291;p33">
                <a:extLst>
                  <a:ext uri="{FF2B5EF4-FFF2-40B4-BE49-F238E27FC236}">
                    <a16:creationId xmlns:a16="http://schemas.microsoft.com/office/drawing/2014/main" id="{A5A98F7D-AF2F-4E8B-9210-14E026018125}"/>
                  </a:ext>
                </a:extLst>
              </p:cNvPr>
              <p:cNvGrpSpPr/>
              <p:nvPr/>
            </p:nvGrpSpPr>
            <p:grpSpPr>
              <a:xfrm flipH="1">
                <a:off x="7994811" y="3941153"/>
                <a:ext cx="1149255" cy="791100"/>
                <a:chOff x="91836" y="3930815"/>
                <a:chExt cx="1149255" cy="791100"/>
              </a:xfrm>
            </p:grpSpPr>
            <p:cxnSp>
              <p:nvCxnSpPr>
                <p:cNvPr id="56" name="Google Shape;1292;p33">
                  <a:extLst>
                    <a:ext uri="{FF2B5EF4-FFF2-40B4-BE49-F238E27FC236}">
                      <a16:creationId xmlns:a16="http://schemas.microsoft.com/office/drawing/2014/main" id="{BFFC2C42-D6D7-47E7-B50E-ED5D6BC41649}"/>
                    </a:ext>
                  </a:extLst>
                </p:cNvPr>
                <p:cNvCxnSpPr/>
                <p:nvPr/>
              </p:nvCxnSpPr>
              <p:spPr>
                <a:xfrm rot="10800000">
                  <a:off x="91836" y="4721162"/>
                  <a:ext cx="7293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1293;p33">
                  <a:extLst>
                    <a:ext uri="{FF2B5EF4-FFF2-40B4-BE49-F238E27FC236}">
                      <a16:creationId xmlns:a16="http://schemas.microsoft.com/office/drawing/2014/main" id="{A1675979-2F8F-485C-A270-E1B81FB672FA}"/>
                    </a:ext>
                  </a:extLst>
                </p:cNvPr>
                <p:cNvSpPr/>
                <p:nvPr/>
              </p:nvSpPr>
              <p:spPr>
                <a:xfrm rot="5400000">
                  <a:off x="44999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2" name="Google Shape;1294;p33">
                <a:extLst>
                  <a:ext uri="{FF2B5EF4-FFF2-40B4-BE49-F238E27FC236}">
                    <a16:creationId xmlns:a16="http://schemas.microsoft.com/office/drawing/2014/main" id="{D5599048-B80D-40B3-8D55-A1D31FE60183}"/>
                  </a:ext>
                </a:extLst>
              </p:cNvPr>
              <p:cNvGrpSpPr/>
              <p:nvPr/>
            </p:nvGrpSpPr>
            <p:grpSpPr>
              <a:xfrm rot="10800000" flipH="1">
                <a:off x="6916636" y="1385664"/>
                <a:ext cx="1078155" cy="2986376"/>
                <a:chOff x="48636" y="1735539"/>
                <a:chExt cx="1078155" cy="2986376"/>
              </a:xfrm>
            </p:grpSpPr>
            <p:cxnSp>
              <p:nvCxnSpPr>
                <p:cNvPr id="53" name="Google Shape;1295;p33">
                  <a:extLst>
                    <a:ext uri="{FF2B5EF4-FFF2-40B4-BE49-F238E27FC236}">
                      <a16:creationId xmlns:a16="http://schemas.microsoft.com/office/drawing/2014/main" id="{1CBADB31-F7B7-4C98-99B6-B80DBC0B572C}"/>
                    </a:ext>
                  </a:extLst>
                </p:cNvPr>
                <p:cNvCxnSpPr>
                  <a:stCxn id="54" idx="0"/>
                </p:cNvCxnSpPr>
                <p:nvPr/>
              </p:nvCxnSpPr>
              <p:spPr>
                <a:xfrm rot="10800000">
                  <a:off x="1126787" y="1735539"/>
                  <a:ext cx="0" cy="25893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4" name="Google Shape;1296;p33">
                  <a:extLst>
                    <a:ext uri="{FF2B5EF4-FFF2-40B4-BE49-F238E27FC236}">
                      <a16:creationId xmlns:a16="http://schemas.microsoft.com/office/drawing/2014/main" id="{5E9D9BFF-124E-4662-8DA3-2AB5EA2F60F3}"/>
                    </a:ext>
                  </a:extLst>
                </p:cNvPr>
                <p:cNvSpPr/>
                <p:nvPr/>
              </p:nvSpPr>
              <p:spPr>
                <a:xfrm rot="5400000">
                  <a:off x="33569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5" name="Google Shape;1297;p33">
                  <a:extLst>
                    <a:ext uri="{FF2B5EF4-FFF2-40B4-BE49-F238E27FC236}">
                      <a16:creationId xmlns:a16="http://schemas.microsoft.com/office/drawing/2014/main" id="{DCC68E3A-5155-4914-9837-8D11DDC00927}"/>
                    </a:ext>
                  </a:extLst>
                </p:cNvPr>
                <p:cNvCxnSpPr/>
                <p:nvPr/>
              </p:nvCxnSpPr>
              <p:spPr>
                <a:xfrm rot="10800000">
                  <a:off x="48636" y="4721162"/>
                  <a:ext cx="6582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37043013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16">
            <a:extLst>
              <a:ext uri="{FF2B5EF4-FFF2-40B4-BE49-F238E27FC236}">
                <a16:creationId xmlns:a16="http://schemas.microsoft.com/office/drawing/2014/main" id="{4E6130E3-B3D8-AACF-5257-E130CF41D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189" y="1748385"/>
            <a:ext cx="7891582" cy="215280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AutoShape 24">
            <a:extLst>
              <a:ext uri="{FF2B5EF4-FFF2-40B4-BE49-F238E27FC236}">
                <a16:creationId xmlns:a16="http://schemas.microsoft.com/office/drawing/2014/main" id="{1E6D8DB4-02A0-C064-0D05-BC1986CF96E0}"/>
              </a:ext>
            </a:extLst>
          </p:cNvPr>
          <p:cNvSpPr/>
          <p:nvPr/>
        </p:nvSpPr>
        <p:spPr>
          <a:xfrm flipH="1">
            <a:off x="9158513" y="1738085"/>
            <a:ext cx="2013297" cy="32345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000"/>
              <a:gd name="f7" fmla="val 960"/>
              <a:gd name="f8" fmla="val 974"/>
              <a:gd name="f9" fmla="+- 0 0 -90"/>
              <a:gd name="f10" fmla="*/ f3 1 10000"/>
              <a:gd name="f11" fmla="*/ f4 1 10000"/>
              <a:gd name="f12" fmla="val f5"/>
              <a:gd name="f13" fmla="val f6"/>
              <a:gd name="f14" fmla="*/ f9 f0 1"/>
              <a:gd name="f15" fmla="+- f13 0 f12"/>
              <a:gd name="f16" fmla="*/ f14 1 f2"/>
              <a:gd name="f17" fmla="*/ f15 1 10000"/>
              <a:gd name="f18" fmla="*/ 0 f15 1"/>
              <a:gd name="f19" fmla="*/ 10000 f15 1"/>
              <a:gd name="f20" fmla="*/ 974 f15 1"/>
              <a:gd name="f21" fmla="*/ 960 f15 1"/>
              <a:gd name="f22" fmla="+- f16 0 f1"/>
              <a:gd name="f23" fmla="*/ f18 1 10000"/>
              <a:gd name="f24" fmla="*/ f19 1 10000"/>
              <a:gd name="f25" fmla="*/ f20 1 10000"/>
              <a:gd name="f26" fmla="*/ f21 1 10000"/>
              <a:gd name="f27" fmla="*/ f12 1 f17"/>
              <a:gd name="f28" fmla="*/ f13 1 f17"/>
              <a:gd name="f29" fmla="*/ f23 1 f17"/>
              <a:gd name="f30" fmla="*/ f26 1 f17"/>
              <a:gd name="f31" fmla="*/ f25 1 f17"/>
              <a:gd name="f32" fmla="*/ f24 1 f17"/>
              <a:gd name="f33" fmla="*/ f27 f10 1"/>
              <a:gd name="f34" fmla="*/ f28 f10 1"/>
              <a:gd name="f35" fmla="*/ f28 f11 1"/>
              <a:gd name="f36" fmla="*/ f27 f11 1"/>
              <a:gd name="f37" fmla="*/ f29 f10 1"/>
              <a:gd name="f38" fmla="*/ f30 f11 1"/>
              <a:gd name="f39" fmla="*/ f31 f10 1"/>
              <a:gd name="f40" fmla="*/ f29 f11 1"/>
              <a:gd name="f41" fmla="*/ f32 f10 1"/>
              <a:gd name="f42" fmla="*/ f32 f1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">
                <a:pos x="f37" y="f38"/>
              </a:cxn>
              <a:cxn ang="f22">
                <a:pos x="f39" y="f40"/>
              </a:cxn>
              <a:cxn ang="f22">
                <a:pos x="f41" y="f40"/>
              </a:cxn>
              <a:cxn ang="f22">
                <a:pos x="f41" y="f42"/>
              </a:cxn>
              <a:cxn ang="f22">
                <a:pos x="f37" y="f42"/>
              </a:cxn>
              <a:cxn ang="f22">
                <a:pos x="f37" y="f38"/>
              </a:cxn>
            </a:cxnLst>
            <a:rect l="f33" t="f36" r="f34" b="f35"/>
            <a:pathLst>
              <a:path w="10000" h="10000">
                <a:moveTo>
                  <a:pt x="f5" y="f7"/>
                </a:moveTo>
                <a:lnTo>
                  <a:pt x="f8" y="f5"/>
                </a:lnTo>
                <a:lnTo>
                  <a:pt x="f6" y="f5"/>
                </a:lnTo>
                <a:lnTo>
                  <a:pt x="f6" y="f6"/>
                </a:lnTo>
                <a:lnTo>
                  <a:pt x="f5" y="f6"/>
                </a:lnTo>
                <a:lnTo>
                  <a:pt x="f5" y="f7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anose="02010600030101010101" pitchFamily="2" charset="-122"/>
              <a:cs typeface="B Nazanin" panose="00000400000000000000" pitchFamily="2" charset="-78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3F931465-9718-905A-8CA5-19FA9E184C08}"/>
              </a:ext>
            </a:extLst>
          </p:cNvPr>
          <p:cNvSpPr/>
          <p:nvPr/>
        </p:nvSpPr>
        <p:spPr>
          <a:xfrm flipH="1">
            <a:off x="1020189" y="4120980"/>
            <a:ext cx="7891582" cy="851620"/>
          </a:xfrm>
          <a:custGeom>
            <a:avLst/>
            <a:gdLst>
              <a:gd name="f0" fmla="val w"/>
              <a:gd name="f1" fmla="val h"/>
              <a:gd name="f2" fmla="val 0"/>
              <a:gd name="f3" fmla="val 5189126"/>
              <a:gd name="f4" fmla="val 1233513"/>
              <a:gd name="f5" fmla="val 5189123"/>
              <a:gd name="f6" fmla="val 616756"/>
              <a:gd name="f7" fmla="val 4572367"/>
              <a:gd name="f8" fmla="val 1233512"/>
              <a:gd name="f9" fmla="*/ f0 1 5189126"/>
              <a:gd name="f10" fmla="*/ f1 1 1233513"/>
              <a:gd name="f11" fmla="val f2"/>
              <a:gd name="f12" fmla="val f3"/>
              <a:gd name="f13" fmla="val f4"/>
              <a:gd name="f14" fmla="+- f13 0 f11"/>
              <a:gd name="f15" fmla="+- f12 0 f11"/>
              <a:gd name="f16" fmla="*/ f15 1 5189126"/>
              <a:gd name="f17" fmla="*/ f14 1 1233513"/>
              <a:gd name="f18" fmla="*/ f11 1 f16"/>
              <a:gd name="f19" fmla="*/ f12 1 f16"/>
              <a:gd name="f20" fmla="*/ f11 1 f17"/>
              <a:gd name="f21" fmla="*/ f13 1 f17"/>
              <a:gd name="f22" fmla="*/ f18 f9 1"/>
              <a:gd name="f23" fmla="*/ f19 f9 1"/>
              <a:gd name="f24" fmla="*/ f21 f10 1"/>
              <a:gd name="f25" fmla="*/ f20 f1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2" t="f25" r="f23" b="f24"/>
            <a:pathLst>
              <a:path w="5189126" h="1233513">
                <a:moveTo>
                  <a:pt x="f5" y="f6"/>
                </a:moveTo>
                <a:lnTo>
                  <a:pt x="f7" y="f8"/>
                </a:lnTo>
                <a:lnTo>
                  <a:pt x="f5" y="f8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4"/>
                </a:lnTo>
                <a:lnTo>
                  <a:pt x="f2" y="f4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35002" tIns="34290" rIns="135002" bIns="3429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宋体" panose="02010600030101010101" pitchFamily="2" charset="-122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EB9A06-88E1-4020-F4F2-678B15416239}"/>
              </a:ext>
            </a:extLst>
          </p:cNvPr>
          <p:cNvSpPr txBox="1"/>
          <p:nvPr/>
        </p:nvSpPr>
        <p:spPr>
          <a:xfrm>
            <a:off x="2697521" y="4234654"/>
            <a:ext cx="5018259" cy="58477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3200" b="1" kern="0" dirty="0">
                <a:solidFill>
                  <a:srgbClr val="FFFFFF"/>
                </a:solidFill>
                <a:ea typeface="微软雅黑" pitchFamily="34"/>
                <a:cs typeface="B Nazanin" panose="00000400000000000000" pitchFamily="2" charset="-78"/>
              </a:rPr>
              <a:t>محتوای متنی را اضافه کنید</a:t>
            </a:r>
            <a:endParaRPr lang="en-US" sz="3200" b="1" i="0" u="none" strike="noStrike" kern="0" cap="none" spc="0" baseline="0" dirty="0">
              <a:solidFill>
                <a:srgbClr val="FFFFFF"/>
              </a:solidFill>
              <a:uFillTx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DA1AE7-FB4E-CFD1-D1A0-211936969377}"/>
              </a:ext>
            </a:extLst>
          </p:cNvPr>
          <p:cNvSpPr txBox="1"/>
          <p:nvPr/>
        </p:nvSpPr>
        <p:spPr>
          <a:xfrm>
            <a:off x="9857384" y="1748385"/>
            <a:ext cx="615553" cy="3118803"/>
          </a:xfrm>
          <a:prstGeom prst="rect">
            <a:avLst/>
          </a:prstGeom>
          <a:noFill/>
          <a:ln cap="flat">
            <a:noFill/>
          </a:ln>
        </p:spPr>
        <p:txBody>
          <a:bodyPr vert="eaVert" wrap="none" lIns="91440" tIns="45720" rIns="9144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kern="0" dirty="0">
                <a:solidFill>
                  <a:srgbClr val="FFFFFF"/>
                </a:solidFill>
                <a:latin typeface="Arial"/>
                <a:cs typeface="B Nazanin" panose="00000400000000000000" pitchFamily="2" charset="-78"/>
              </a:rPr>
              <a:t>محتوای متنی را اضافه کنید</a:t>
            </a:r>
            <a:endParaRPr lang="en-US" sz="28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C2F8AD-3DDF-D9C6-D4F9-2AF709509448}"/>
              </a:ext>
            </a:extLst>
          </p:cNvPr>
          <p:cNvSpPr txBox="1"/>
          <p:nvPr/>
        </p:nvSpPr>
        <p:spPr>
          <a:xfrm>
            <a:off x="1196697" y="5245255"/>
            <a:ext cx="9798605" cy="8812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63020" tIns="31510" rIns="63020" bIns="31510" anchor="t" anchorCtr="1" compatLnSpc="1">
            <a:spAutoFit/>
          </a:bodyPr>
          <a:lstStyle/>
          <a:p>
            <a:pPr lvl="0" algn="ctr" rtl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پس از اینکه محتوای شما به اینجا رسید یا با کپی کردن متن خود، در این کادر </a:t>
            </a:r>
            <a:r>
              <a:rPr lang="en-US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را انتخاب کنید و </a:t>
            </a:r>
            <a:r>
              <a:rPr lang="en-US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Keep text only </a:t>
            </a: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را انتخاب کنید.</a:t>
            </a:r>
          </a:p>
          <a:p>
            <a:pPr lvl="0" algn="ctr" rtl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بعد از اینکه محتوای شما اینجا آمد یا با کپی کردن متن خود محتوای خود را اینجا تایپ کنید یا آن را کپی کنید</a:t>
            </a:r>
          </a:p>
          <a:p>
            <a:pPr lvl="0" algn="ctr" rtl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بعد از متن خود، </a:t>
            </a:r>
            <a:r>
              <a:rPr lang="en-US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Paste </a:t>
            </a: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ea typeface="微软雅黑" pitchFamily="34"/>
                <a:cs typeface="B Nazanin" panose="00000400000000000000" pitchFamily="2" charset="-78"/>
              </a:rPr>
              <a:t>را در این کادر انتخاب کنید و فقط متن را نگه دارید.</a:t>
            </a:r>
            <a:endParaRPr lang="en-US" sz="1400" b="0" i="0" u="none" strike="noStrike" kern="0" cap="none" spc="0" baseline="0" dirty="0">
              <a:solidFill>
                <a:schemeClr val="bg2">
                  <a:lumMod val="50000"/>
                </a:schemeClr>
              </a:solidFill>
              <a:uFillTx/>
              <a:ea typeface="微软雅黑" pitchFamily="34"/>
              <a:cs typeface="B Nazanin" panose="00000400000000000000" pitchFamily="2" charset="-78"/>
            </a:endParaRP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83100E27-31B6-A391-C47B-AA4B531228BA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9135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4521EF-0524-471E-9C9A-921029ECAD8A}"/>
              </a:ext>
            </a:extLst>
          </p:cNvPr>
          <p:cNvSpPr txBox="1"/>
          <p:nvPr/>
        </p:nvSpPr>
        <p:spPr>
          <a:xfrm>
            <a:off x="0" y="31859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دانلود قالب های پاورپوینت اسب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4C701B1-12DB-4B63-AB34-964527C97C1E}"/>
              </a:ext>
            </a:extLst>
          </p:cNvPr>
          <p:cNvGrpSpPr/>
          <p:nvPr/>
        </p:nvGrpSpPr>
        <p:grpSpPr>
          <a:xfrm>
            <a:off x="654140" y="1565596"/>
            <a:ext cx="10883721" cy="4305540"/>
            <a:chOff x="853837" y="1444925"/>
            <a:chExt cx="7360126" cy="2911625"/>
          </a:xfrm>
        </p:grpSpPr>
        <p:sp>
          <p:nvSpPr>
            <p:cNvPr id="7" name="Google Shape;755;p29">
              <a:extLst>
                <a:ext uri="{FF2B5EF4-FFF2-40B4-BE49-F238E27FC236}">
                  <a16:creationId xmlns:a16="http://schemas.microsoft.com/office/drawing/2014/main" id="{01785233-9C32-40A2-BA4C-AF0AAB8E74D9}"/>
                </a:ext>
              </a:extLst>
            </p:cNvPr>
            <p:cNvSpPr/>
            <p:nvPr/>
          </p:nvSpPr>
          <p:spPr>
            <a:xfrm>
              <a:off x="2369313" y="3795300"/>
              <a:ext cx="4748287" cy="561250"/>
            </a:xfrm>
            <a:custGeom>
              <a:avLst/>
              <a:gdLst/>
              <a:ahLst/>
              <a:cxnLst/>
              <a:rect l="l" t="t" r="r" b="b"/>
              <a:pathLst>
                <a:path w="197188" h="22450" extrusionOk="0">
                  <a:moveTo>
                    <a:pt x="26708" y="2850"/>
                  </a:moveTo>
                  <a:cubicBezTo>
                    <a:pt x="2582" y="3465"/>
                    <a:pt x="15277" y="3167"/>
                    <a:pt x="11065" y="3800"/>
                  </a:cubicBezTo>
                  <a:cubicBezTo>
                    <a:pt x="6854" y="4433"/>
                    <a:pt x="3116" y="5066"/>
                    <a:pt x="1439" y="6649"/>
                  </a:cubicBezTo>
                  <a:cubicBezTo>
                    <a:pt x="-238" y="8232"/>
                    <a:pt x="-534" y="10843"/>
                    <a:pt x="1001" y="13296"/>
                  </a:cubicBezTo>
                  <a:cubicBezTo>
                    <a:pt x="2536" y="15749"/>
                    <a:pt x="5751" y="19864"/>
                    <a:pt x="10648" y="21367"/>
                  </a:cubicBezTo>
                  <a:cubicBezTo>
                    <a:pt x="15545" y="22871"/>
                    <a:pt x="20686" y="22395"/>
                    <a:pt x="30381" y="22317"/>
                  </a:cubicBezTo>
                  <a:cubicBezTo>
                    <a:pt x="40077" y="22239"/>
                    <a:pt x="59869" y="21911"/>
                    <a:pt x="68821" y="20899"/>
                  </a:cubicBezTo>
                  <a:cubicBezTo>
                    <a:pt x="77773" y="19887"/>
                    <a:pt x="74759" y="16347"/>
                    <a:pt x="84092" y="16244"/>
                  </a:cubicBezTo>
                  <a:cubicBezTo>
                    <a:pt x="93425" y="16141"/>
                    <a:pt x="113942" y="20124"/>
                    <a:pt x="124817" y="20279"/>
                  </a:cubicBezTo>
                  <a:cubicBezTo>
                    <a:pt x="135692" y="20434"/>
                    <a:pt x="137852" y="17693"/>
                    <a:pt x="149344" y="17176"/>
                  </a:cubicBezTo>
                  <a:cubicBezTo>
                    <a:pt x="160836" y="16659"/>
                    <a:pt x="186597" y="18624"/>
                    <a:pt x="193770" y="17176"/>
                  </a:cubicBezTo>
                  <a:cubicBezTo>
                    <a:pt x="200943" y="15728"/>
                    <a:pt x="195005" y="11124"/>
                    <a:pt x="192383" y="8486"/>
                  </a:cubicBezTo>
                  <a:cubicBezTo>
                    <a:pt x="189761" y="5848"/>
                    <a:pt x="184130" y="2745"/>
                    <a:pt x="178036" y="1349"/>
                  </a:cubicBezTo>
                  <a:cubicBezTo>
                    <a:pt x="171943" y="-47"/>
                    <a:pt x="181043" y="-142"/>
                    <a:pt x="155822" y="108"/>
                  </a:cubicBezTo>
                  <a:cubicBezTo>
                    <a:pt x="130601" y="358"/>
                    <a:pt x="50834" y="2235"/>
                    <a:pt x="26708" y="28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grpSp>
          <p:nvGrpSpPr>
            <p:cNvPr id="8" name="Google Shape;757;p29">
              <a:extLst>
                <a:ext uri="{FF2B5EF4-FFF2-40B4-BE49-F238E27FC236}">
                  <a16:creationId xmlns:a16="http://schemas.microsoft.com/office/drawing/2014/main" id="{427C790B-DAE8-4B77-9D6D-8209338F36E1}"/>
                </a:ext>
              </a:extLst>
            </p:cNvPr>
            <p:cNvGrpSpPr/>
            <p:nvPr/>
          </p:nvGrpSpPr>
          <p:grpSpPr>
            <a:xfrm>
              <a:off x="2465580" y="1892886"/>
              <a:ext cx="4212839" cy="2277624"/>
              <a:chOff x="2375983" y="1719800"/>
              <a:chExt cx="4392034" cy="2374504"/>
            </a:xfrm>
          </p:grpSpPr>
          <p:sp>
            <p:nvSpPr>
              <p:cNvPr id="58" name="Google Shape;758;p29">
                <a:extLst>
                  <a:ext uri="{FF2B5EF4-FFF2-40B4-BE49-F238E27FC236}">
                    <a16:creationId xmlns:a16="http://schemas.microsoft.com/office/drawing/2014/main" id="{CAB22D35-D0E1-4631-8241-1ECDBEE881B7}"/>
                  </a:ext>
                </a:extLst>
              </p:cNvPr>
              <p:cNvSpPr/>
              <p:nvPr/>
            </p:nvSpPr>
            <p:spPr>
              <a:xfrm>
                <a:off x="2375983" y="1719800"/>
                <a:ext cx="4266930" cy="1008921"/>
              </a:xfrm>
              <a:custGeom>
                <a:avLst/>
                <a:gdLst/>
                <a:ahLst/>
                <a:cxnLst/>
                <a:rect l="l" t="t" r="r" b="b"/>
                <a:pathLst>
                  <a:path w="47790" h="11300" extrusionOk="0">
                    <a:moveTo>
                      <a:pt x="7449" y="1"/>
                    </a:moveTo>
                    <a:lnTo>
                      <a:pt x="0" y="11299"/>
                    </a:lnTo>
                    <a:lnTo>
                      <a:pt x="47790" y="11299"/>
                    </a:lnTo>
                    <a:lnTo>
                      <a:pt x="4034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59;p29">
                <a:extLst>
                  <a:ext uri="{FF2B5EF4-FFF2-40B4-BE49-F238E27FC236}">
                    <a16:creationId xmlns:a16="http://schemas.microsoft.com/office/drawing/2014/main" id="{10BAC332-BBDF-4EB5-8D90-3E82A7666EE6}"/>
                  </a:ext>
                </a:extLst>
              </p:cNvPr>
              <p:cNvSpPr/>
              <p:nvPr/>
            </p:nvSpPr>
            <p:spPr>
              <a:xfrm>
                <a:off x="3214798" y="1994437"/>
                <a:ext cx="743565" cy="450354"/>
              </a:xfrm>
              <a:custGeom>
                <a:avLst/>
                <a:gdLst/>
                <a:ahLst/>
                <a:cxnLst/>
                <a:rect l="l" t="t" r="r" b="b"/>
                <a:pathLst>
                  <a:path w="8328" h="5044" extrusionOk="0">
                    <a:moveTo>
                      <a:pt x="4164" y="0"/>
                    </a:moveTo>
                    <a:lnTo>
                      <a:pt x="0" y="5043"/>
                    </a:lnTo>
                    <a:lnTo>
                      <a:pt x="8328" y="5043"/>
                    </a:lnTo>
                    <a:lnTo>
                      <a:pt x="416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60;p29">
                <a:extLst>
                  <a:ext uri="{FF2B5EF4-FFF2-40B4-BE49-F238E27FC236}">
                    <a16:creationId xmlns:a16="http://schemas.microsoft.com/office/drawing/2014/main" id="{23015444-724D-472B-B2E7-3746DA6896D7}"/>
                  </a:ext>
                </a:extLst>
              </p:cNvPr>
              <p:cNvSpPr/>
              <p:nvPr/>
            </p:nvSpPr>
            <p:spPr>
              <a:xfrm>
                <a:off x="3115783" y="1908456"/>
                <a:ext cx="941600" cy="571781"/>
              </a:xfrm>
              <a:custGeom>
                <a:avLst/>
                <a:gdLst/>
                <a:ahLst/>
                <a:cxnLst/>
                <a:rect l="l" t="t" r="r" b="b"/>
                <a:pathLst>
                  <a:path w="10546" h="6404" extrusionOk="0">
                    <a:moveTo>
                      <a:pt x="5273" y="1"/>
                    </a:moveTo>
                    <a:lnTo>
                      <a:pt x="0" y="6404"/>
                    </a:lnTo>
                    <a:lnTo>
                      <a:pt x="1109" y="6404"/>
                    </a:lnTo>
                    <a:lnTo>
                      <a:pt x="5273" y="1361"/>
                    </a:lnTo>
                    <a:lnTo>
                      <a:pt x="9437" y="6404"/>
                    </a:lnTo>
                    <a:lnTo>
                      <a:pt x="10546" y="6404"/>
                    </a:lnTo>
                    <a:lnTo>
                      <a:pt x="5273" y="1"/>
                    </a:lnTo>
                    <a:close/>
                  </a:path>
                </a:pathLst>
              </a:custGeom>
              <a:solidFill>
                <a:srgbClr val="D532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61;p29">
                <a:extLst>
                  <a:ext uri="{FF2B5EF4-FFF2-40B4-BE49-F238E27FC236}">
                    <a16:creationId xmlns:a16="http://schemas.microsoft.com/office/drawing/2014/main" id="{1E0A77E9-8380-42EC-8B9B-8139C0BDD29D}"/>
                  </a:ext>
                </a:extLst>
              </p:cNvPr>
              <p:cNvSpPr/>
              <p:nvPr/>
            </p:nvSpPr>
            <p:spPr>
              <a:xfrm>
                <a:off x="3244619" y="2029971"/>
                <a:ext cx="398033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4458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1277" y="4645"/>
                    </a:lnTo>
                    <a:lnTo>
                      <a:pt x="4458" y="795"/>
                    </a:lnTo>
                    <a:lnTo>
                      <a:pt x="3914" y="105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AE8D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62;p29">
                <a:extLst>
                  <a:ext uri="{FF2B5EF4-FFF2-40B4-BE49-F238E27FC236}">
                    <a16:creationId xmlns:a16="http://schemas.microsoft.com/office/drawing/2014/main" id="{111BCD78-3BC4-45C8-ADD3-D34B09947D1F}"/>
                  </a:ext>
                </a:extLst>
              </p:cNvPr>
              <p:cNvSpPr/>
              <p:nvPr/>
            </p:nvSpPr>
            <p:spPr>
              <a:xfrm>
                <a:off x="3242744" y="2029971"/>
                <a:ext cx="343837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3851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22" y="4645"/>
                    </a:lnTo>
                    <a:lnTo>
                      <a:pt x="3851" y="0"/>
                    </a:lnTo>
                    <a:close/>
                  </a:path>
                </a:pathLst>
              </a:custGeom>
              <a:solidFill>
                <a:srgbClr val="D64C1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63;p29">
                <a:extLst>
                  <a:ext uri="{FF2B5EF4-FFF2-40B4-BE49-F238E27FC236}">
                    <a16:creationId xmlns:a16="http://schemas.microsoft.com/office/drawing/2014/main" id="{12B5AC30-C8A3-40D0-B443-06118376A000}"/>
                  </a:ext>
                </a:extLst>
              </p:cNvPr>
              <p:cNvSpPr/>
              <p:nvPr/>
            </p:nvSpPr>
            <p:spPr>
              <a:xfrm>
                <a:off x="3506218" y="2214878"/>
                <a:ext cx="160713" cy="160713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800" extrusionOk="0">
                    <a:moveTo>
                      <a:pt x="0" y="0"/>
                    </a:moveTo>
                    <a:lnTo>
                      <a:pt x="0" y="1800"/>
                    </a:lnTo>
                    <a:lnTo>
                      <a:pt x="1800" y="1800"/>
                    </a:lnTo>
                    <a:lnTo>
                      <a:pt x="1800" y="0"/>
                    </a:lnTo>
                    <a:close/>
                  </a:path>
                </a:pathLst>
              </a:custGeom>
              <a:solidFill>
                <a:srgbClr val="5850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64;p29">
                <a:extLst>
                  <a:ext uri="{FF2B5EF4-FFF2-40B4-BE49-F238E27FC236}">
                    <a16:creationId xmlns:a16="http://schemas.microsoft.com/office/drawing/2014/main" id="{2C04DB19-FC15-4A07-AF72-F43249FF8C35}"/>
                  </a:ext>
                </a:extLst>
              </p:cNvPr>
              <p:cNvSpPr/>
              <p:nvPr/>
            </p:nvSpPr>
            <p:spPr>
              <a:xfrm>
                <a:off x="4899839" y="1994437"/>
                <a:ext cx="743565" cy="450354"/>
              </a:xfrm>
              <a:custGeom>
                <a:avLst/>
                <a:gdLst/>
                <a:ahLst/>
                <a:cxnLst/>
                <a:rect l="l" t="t" r="r" b="b"/>
                <a:pathLst>
                  <a:path w="8328" h="5044" extrusionOk="0">
                    <a:moveTo>
                      <a:pt x="4164" y="0"/>
                    </a:moveTo>
                    <a:lnTo>
                      <a:pt x="0" y="5043"/>
                    </a:lnTo>
                    <a:lnTo>
                      <a:pt x="8328" y="5043"/>
                    </a:lnTo>
                    <a:lnTo>
                      <a:pt x="416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65;p29">
                <a:extLst>
                  <a:ext uri="{FF2B5EF4-FFF2-40B4-BE49-F238E27FC236}">
                    <a16:creationId xmlns:a16="http://schemas.microsoft.com/office/drawing/2014/main" id="{83971EDA-388E-44BD-952E-CE62BD9E79DD}"/>
                  </a:ext>
                </a:extLst>
              </p:cNvPr>
              <p:cNvSpPr/>
              <p:nvPr/>
            </p:nvSpPr>
            <p:spPr>
              <a:xfrm>
                <a:off x="4800824" y="1908456"/>
                <a:ext cx="941600" cy="571781"/>
              </a:xfrm>
              <a:custGeom>
                <a:avLst/>
                <a:gdLst/>
                <a:ahLst/>
                <a:cxnLst/>
                <a:rect l="l" t="t" r="r" b="b"/>
                <a:pathLst>
                  <a:path w="10546" h="6404" extrusionOk="0">
                    <a:moveTo>
                      <a:pt x="5273" y="1"/>
                    </a:moveTo>
                    <a:lnTo>
                      <a:pt x="0" y="6404"/>
                    </a:lnTo>
                    <a:lnTo>
                      <a:pt x="1109" y="6404"/>
                    </a:lnTo>
                    <a:lnTo>
                      <a:pt x="5273" y="1361"/>
                    </a:lnTo>
                    <a:lnTo>
                      <a:pt x="9437" y="6404"/>
                    </a:lnTo>
                    <a:lnTo>
                      <a:pt x="10546" y="6404"/>
                    </a:lnTo>
                    <a:lnTo>
                      <a:pt x="5273" y="1"/>
                    </a:lnTo>
                    <a:close/>
                  </a:path>
                </a:pathLst>
              </a:custGeom>
              <a:solidFill>
                <a:srgbClr val="D532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66;p29">
                <a:extLst>
                  <a:ext uri="{FF2B5EF4-FFF2-40B4-BE49-F238E27FC236}">
                    <a16:creationId xmlns:a16="http://schemas.microsoft.com/office/drawing/2014/main" id="{2829E2E1-6D23-4977-BF1E-BF0A8ADC892C}"/>
                  </a:ext>
                </a:extLst>
              </p:cNvPr>
              <p:cNvSpPr/>
              <p:nvPr/>
            </p:nvSpPr>
            <p:spPr>
              <a:xfrm>
                <a:off x="4929660" y="2029971"/>
                <a:ext cx="398033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4458" h="4646" extrusionOk="0">
                    <a:moveTo>
                      <a:pt x="3809" y="0"/>
                    </a:moveTo>
                    <a:lnTo>
                      <a:pt x="1" y="4645"/>
                    </a:lnTo>
                    <a:lnTo>
                      <a:pt x="1277" y="4645"/>
                    </a:lnTo>
                    <a:lnTo>
                      <a:pt x="4458" y="795"/>
                    </a:lnTo>
                    <a:lnTo>
                      <a:pt x="3914" y="105"/>
                    </a:lnTo>
                    <a:lnTo>
                      <a:pt x="3809" y="0"/>
                    </a:lnTo>
                    <a:close/>
                  </a:path>
                </a:pathLst>
              </a:custGeom>
              <a:solidFill>
                <a:srgbClr val="AE8D8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67;p29">
                <a:extLst>
                  <a:ext uri="{FF2B5EF4-FFF2-40B4-BE49-F238E27FC236}">
                    <a16:creationId xmlns:a16="http://schemas.microsoft.com/office/drawing/2014/main" id="{D377295F-71F2-4871-B7BA-7EB101BD8819}"/>
                  </a:ext>
                </a:extLst>
              </p:cNvPr>
              <p:cNvSpPr/>
              <p:nvPr/>
            </p:nvSpPr>
            <p:spPr>
              <a:xfrm>
                <a:off x="4927785" y="2029971"/>
                <a:ext cx="341962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3830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22" y="4645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D64C1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68;p29">
                <a:extLst>
                  <a:ext uri="{FF2B5EF4-FFF2-40B4-BE49-F238E27FC236}">
                    <a16:creationId xmlns:a16="http://schemas.microsoft.com/office/drawing/2014/main" id="{70ACA47B-9856-4BE9-873C-8F8FDCE1DF16}"/>
                  </a:ext>
                </a:extLst>
              </p:cNvPr>
              <p:cNvSpPr/>
              <p:nvPr/>
            </p:nvSpPr>
            <p:spPr>
              <a:xfrm>
                <a:off x="5191259" y="2214878"/>
                <a:ext cx="160713" cy="160713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800" extrusionOk="0">
                    <a:moveTo>
                      <a:pt x="0" y="0"/>
                    </a:moveTo>
                    <a:lnTo>
                      <a:pt x="0" y="1800"/>
                    </a:lnTo>
                    <a:lnTo>
                      <a:pt x="1800" y="1800"/>
                    </a:lnTo>
                    <a:lnTo>
                      <a:pt x="1800" y="0"/>
                    </a:lnTo>
                    <a:close/>
                  </a:path>
                </a:pathLst>
              </a:custGeom>
              <a:solidFill>
                <a:srgbClr val="5850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69;p29">
                <a:extLst>
                  <a:ext uri="{FF2B5EF4-FFF2-40B4-BE49-F238E27FC236}">
                    <a16:creationId xmlns:a16="http://schemas.microsoft.com/office/drawing/2014/main" id="{47955DBE-440E-4194-AA03-41CB05F31F28}"/>
                  </a:ext>
                </a:extLst>
              </p:cNvPr>
              <p:cNvSpPr/>
              <p:nvPr/>
            </p:nvSpPr>
            <p:spPr>
              <a:xfrm>
                <a:off x="2542228" y="2728616"/>
                <a:ext cx="3934433" cy="1253651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14041" extrusionOk="0">
                    <a:moveTo>
                      <a:pt x="1" y="0"/>
                    </a:moveTo>
                    <a:lnTo>
                      <a:pt x="1" y="14040"/>
                    </a:lnTo>
                    <a:lnTo>
                      <a:pt x="44066" y="14040"/>
                    </a:lnTo>
                    <a:lnTo>
                      <a:pt x="44066" y="0"/>
                    </a:lnTo>
                    <a:close/>
                  </a:path>
                </a:pathLst>
              </a:custGeom>
              <a:solidFill>
                <a:srgbClr val="B1B1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70;p29">
                <a:extLst>
                  <a:ext uri="{FF2B5EF4-FFF2-40B4-BE49-F238E27FC236}">
                    <a16:creationId xmlns:a16="http://schemas.microsoft.com/office/drawing/2014/main" id="{66231935-94F1-443F-87E5-AA39391F5C48}"/>
                  </a:ext>
                </a:extLst>
              </p:cNvPr>
              <p:cNvSpPr/>
              <p:nvPr/>
            </p:nvSpPr>
            <p:spPr>
              <a:xfrm>
                <a:off x="2519818" y="2751026"/>
                <a:ext cx="3979254" cy="102856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2" extrusionOk="0">
                    <a:moveTo>
                      <a:pt x="0" y="1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771;p29">
                <a:extLst>
                  <a:ext uri="{FF2B5EF4-FFF2-40B4-BE49-F238E27FC236}">
                    <a16:creationId xmlns:a16="http://schemas.microsoft.com/office/drawing/2014/main" id="{B11DAA9D-6054-478F-97F4-F9765D1C4617}"/>
                  </a:ext>
                </a:extLst>
              </p:cNvPr>
              <p:cNvSpPr/>
              <p:nvPr/>
            </p:nvSpPr>
            <p:spPr>
              <a:xfrm>
                <a:off x="2519818" y="2879952"/>
                <a:ext cx="3979254" cy="102856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2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72;p29">
                <a:extLst>
                  <a:ext uri="{FF2B5EF4-FFF2-40B4-BE49-F238E27FC236}">
                    <a16:creationId xmlns:a16="http://schemas.microsoft.com/office/drawing/2014/main" id="{715DADDD-DEAF-4D88-B3D6-EFCE5B5F5A6D}"/>
                  </a:ext>
                </a:extLst>
              </p:cNvPr>
              <p:cNvSpPr/>
              <p:nvPr/>
            </p:nvSpPr>
            <p:spPr>
              <a:xfrm>
                <a:off x="2519818" y="3008877"/>
                <a:ext cx="3979254" cy="102767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1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73;p29">
                <a:extLst>
                  <a:ext uri="{FF2B5EF4-FFF2-40B4-BE49-F238E27FC236}">
                    <a16:creationId xmlns:a16="http://schemas.microsoft.com/office/drawing/2014/main" id="{197EFCF3-4BAE-4FA5-9ACF-74AAC1F7B4E8}"/>
                  </a:ext>
                </a:extLst>
              </p:cNvPr>
              <p:cNvSpPr/>
              <p:nvPr/>
            </p:nvSpPr>
            <p:spPr>
              <a:xfrm>
                <a:off x="2519818" y="3137714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774;p29">
                <a:extLst>
                  <a:ext uri="{FF2B5EF4-FFF2-40B4-BE49-F238E27FC236}">
                    <a16:creationId xmlns:a16="http://schemas.microsoft.com/office/drawing/2014/main" id="{200832F6-40BE-4D98-A3E6-56BD5B4470C4}"/>
                  </a:ext>
                </a:extLst>
              </p:cNvPr>
              <p:cNvSpPr/>
              <p:nvPr/>
            </p:nvSpPr>
            <p:spPr>
              <a:xfrm>
                <a:off x="2519818" y="3266639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775;p29">
                <a:extLst>
                  <a:ext uri="{FF2B5EF4-FFF2-40B4-BE49-F238E27FC236}">
                    <a16:creationId xmlns:a16="http://schemas.microsoft.com/office/drawing/2014/main" id="{C1052958-826F-4051-AD19-4324180AD39F}"/>
                  </a:ext>
                </a:extLst>
              </p:cNvPr>
              <p:cNvSpPr/>
              <p:nvPr/>
            </p:nvSpPr>
            <p:spPr>
              <a:xfrm>
                <a:off x="2519818" y="3395565"/>
                <a:ext cx="3979254" cy="104642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2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776;p29">
                <a:extLst>
                  <a:ext uri="{FF2B5EF4-FFF2-40B4-BE49-F238E27FC236}">
                    <a16:creationId xmlns:a16="http://schemas.microsoft.com/office/drawing/2014/main" id="{CF54AE90-8233-40A8-8B72-199F198D7968}"/>
                  </a:ext>
                </a:extLst>
              </p:cNvPr>
              <p:cNvSpPr/>
              <p:nvPr/>
            </p:nvSpPr>
            <p:spPr>
              <a:xfrm>
                <a:off x="2519818" y="3524401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3"/>
                    </a:lnTo>
                    <a:lnTo>
                      <a:pt x="44568" y="1173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777;p29">
                <a:extLst>
                  <a:ext uri="{FF2B5EF4-FFF2-40B4-BE49-F238E27FC236}">
                    <a16:creationId xmlns:a16="http://schemas.microsoft.com/office/drawing/2014/main" id="{0117E377-B3AC-4D42-90D5-4BF38BCE34FE}"/>
                  </a:ext>
                </a:extLst>
              </p:cNvPr>
              <p:cNvSpPr/>
              <p:nvPr/>
            </p:nvSpPr>
            <p:spPr>
              <a:xfrm>
                <a:off x="2519818" y="3653327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778;p29">
                <a:extLst>
                  <a:ext uri="{FF2B5EF4-FFF2-40B4-BE49-F238E27FC236}">
                    <a16:creationId xmlns:a16="http://schemas.microsoft.com/office/drawing/2014/main" id="{B03D6E0E-2CB1-4D13-B165-4C361D406E2B}"/>
                  </a:ext>
                </a:extLst>
              </p:cNvPr>
              <p:cNvSpPr/>
              <p:nvPr/>
            </p:nvSpPr>
            <p:spPr>
              <a:xfrm>
                <a:off x="2519818" y="3782252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779;p29">
                <a:extLst>
                  <a:ext uri="{FF2B5EF4-FFF2-40B4-BE49-F238E27FC236}">
                    <a16:creationId xmlns:a16="http://schemas.microsoft.com/office/drawing/2014/main" id="{C3664715-92BB-4B4B-B476-FDF9F7771E5E}"/>
                  </a:ext>
                </a:extLst>
              </p:cNvPr>
              <p:cNvSpPr/>
              <p:nvPr/>
            </p:nvSpPr>
            <p:spPr>
              <a:xfrm>
                <a:off x="2519818" y="3913053"/>
                <a:ext cx="3979254" cy="102767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1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780;p29">
                <a:extLst>
                  <a:ext uri="{FF2B5EF4-FFF2-40B4-BE49-F238E27FC236}">
                    <a16:creationId xmlns:a16="http://schemas.microsoft.com/office/drawing/2014/main" id="{699DEEBC-A27F-45BE-B611-7A08D32095A0}"/>
                  </a:ext>
                </a:extLst>
              </p:cNvPr>
              <p:cNvSpPr/>
              <p:nvPr/>
            </p:nvSpPr>
            <p:spPr>
              <a:xfrm>
                <a:off x="3248369" y="2932272"/>
                <a:ext cx="674548" cy="1085438"/>
              </a:xfrm>
              <a:custGeom>
                <a:avLst/>
                <a:gdLst/>
                <a:ahLst/>
                <a:cxnLst/>
                <a:rect l="l" t="t" r="r" b="b"/>
                <a:pathLst>
                  <a:path w="7555" h="12157" extrusionOk="0">
                    <a:moveTo>
                      <a:pt x="1" y="0"/>
                    </a:moveTo>
                    <a:lnTo>
                      <a:pt x="1" y="12157"/>
                    </a:lnTo>
                    <a:lnTo>
                      <a:pt x="7554" y="12157"/>
                    </a:lnTo>
                    <a:lnTo>
                      <a:pt x="755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781;p29">
                <a:extLst>
                  <a:ext uri="{FF2B5EF4-FFF2-40B4-BE49-F238E27FC236}">
                    <a16:creationId xmlns:a16="http://schemas.microsoft.com/office/drawing/2014/main" id="{7857305C-267F-40A4-A7CC-280F739F8004}"/>
                  </a:ext>
                </a:extLst>
              </p:cNvPr>
              <p:cNvSpPr/>
              <p:nvPr/>
            </p:nvSpPr>
            <p:spPr>
              <a:xfrm>
                <a:off x="3321224" y="3007002"/>
                <a:ext cx="530621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43" y="567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rgbClr val="2E2D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782;p29">
                <a:extLst>
                  <a:ext uri="{FF2B5EF4-FFF2-40B4-BE49-F238E27FC236}">
                    <a16:creationId xmlns:a16="http://schemas.microsoft.com/office/drawing/2014/main" id="{01F02700-3AB8-48A2-93CA-9DE69EF74845}"/>
                  </a:ext>
                </a:extLst>
              </p:cNvPr>
              <p:cNvSpPr/>
              <p:nvPr/>
            </p:nvSpPr>
            <p:spPr>
              <a:xfrm>
                <a:off x="2764543" y="3007002"/>
                <a:ext cx="528746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22" h="5671" extrusionOk="0">
                    <a:moveTo>
                      <a:pt x="0" y="0"/>
                    </a:moveTo>
                    <a:lnTo>
                      <a:pt x="0" y="5670"/>
                    </a:lnTo>
                    <a:lnTo>
                      <a:pt x="5922" y="5670"/>
                    </a:lnTo>
                    <a:lnTo>
                      <a:pt x="59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783;p29">
                <a:extLst>
                  <a:ext uri="{FF2B5EF4-FFF2-40B4-BE49-F238E27FC236}">
                    <a16:creationId xmlns:a16="http://schemas.microsoft.com/office/drawing/2014/main" id="{C1F6E0C5-1C43-46E8-A791-5DFC77DE1939}"/>
                  </a:ext>
                </a:extLst>
              </p:cNvPr>
              <p:cNvSpPr/>
              <p:nvPr/>
            </p:nvSpPr>
            <p:spPr>
              <a:xfrm>
                <a:off x="3321224" y="3513241"/>
                <a:ext cx="530621" cy="504460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5650" extrusionOk="0">
                    <a:moveTo>
                      <a:pt x="1" y="0"/>
                    </a:moveTo>
                    <a:lnTo>
                      <a:pt x="1" y="5650"/>
                    </a:lnTo>
                    <a:lnTo>
                      <a:pt x="5943" y="565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784;p29">
                <a:extLst>
                  <a:ext uri="{FF2B5EF4-FFF2-40B4-BE49-F238E27FC236}">
                    <a16:creationId xmlns:a16="http://schemas.microsoft.com/office/drawing/2014/main" id="{1EEF27F8-74D1-4996-8C56-A765A6BA7517}"/>
                  </a:ext>
                </a:extLst>
              </p:cNvPr>
              <p:cNvSpPr/>
              <p:nvPr/>
            </p:nvSpPr>
            <p:spPr>
              <a:xfrm>
                <a:off x="3293189" y="3089143"/>
                <a:ext cx="28125" cy="9535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68" extrusionOk="0">
                    <a:moveTo>
                      <a:pt x="1" y="1"/>
                    </a:moveTo>
                    <a:lnTo>
                      <a:pt x="1" y="1068"/>
                    </a:lnTo>
                    <a:lnTo>
                      <a:pt x="315" y="1068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785;p29">
                <a:extLst>
                  <a:ext uri="{FF2B5EF4-FFF2-40B4-BE49-F238E27FC236}">
                    <a16:creationId xmlns:a16="http://schemas.microsoft.com/office/drawing/2014/main" id="{1DC31090-D18F-4354-AE84-BC5678BA39E7}"/>
                  </a:ext>
                </a:extLst>
              </p:cNvPr>
              <p:cNvSpPr/>
              <p:nvPr/>
            </p:nvSpPr>
            <p:spPr>
              <a:xfrm>
                <a:off x="3293189" y="3335745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1"/>
                    </a:moveTo>
                    <a:lnTo>
                      <a:pt x="1" y="1089"/>
                    </a:lnTo>
                    <a:lnTo>
                      <a:pt x="315" y="1089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786;p29">
                <a:extLst>
                  <a:ext uri="{FF2B5EF4-FFF2-40B4-BE49-F238E27FC236}">
                    <a16:creationId xmlns:a16="http://schemas.microsoft.com/office/drawing/2014/main" id="{21EAFA74-958A-46CE-807C-CB130A29A0BB}"/>
                  </a:ext>
                </a:extLst>
              </p:cNvPr>
              <p:cNvSpPr/>
              <p:nvPr/>
            </p:nvSpPr>
            <p:spPr>
              <a:xfrm>
                <a:off x="3293189" y="3593596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87;p29">
                <a:extLst>
                  <a:ext uri="{FF2B5EF4-FFF2-40B4-BE49-F238E27FC236}">
                    <a16:creationId xmlns:a16="http://schemas.microsoft.com/office/drawing/2014/main" id="{72D34314-EA30-49D8-833E-145C96430201}"/>
                  </a:ext>
                </a:extLst>
              </p:cNvPr>
              <p:cNvSpPr/>
              <p:nvPr/>
            </p:nvSpPr>
            <p:spPr>
              <a:xfrm>
                <a:off x="3293189" y="3840198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788;p29">
                <a:extLst>
                  <a:ext uri="{FF2B5EF4-FFF2-40B4-BE49-F238E27FC236}">
                    <a16:creationId xmlns:a16="http://schemas.microsoft.com/office/drawing/2014/main" id="{5600D6A9-70BD-4803-9D36-A5C61B615E45}"/>
                  </a:ext>
                </a:extLst>
              </p:cNvPr>
              <p:cNvSpPr/>
              <p:nvPr/>
            </p:nvSpPr>
            <p:spPr>
              <a:xfrm>
                <a:off x="3612644" y="3190034"/>
                <a:ext cx="239195" cy="323301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3621" extrusionOk="0">
                    <a:moveTo>
                      <a:pt x="189" y="1"/>
                    </a:moveTo>
                    <a:lnTo>
                      <a:pt x="147" y="22"/>
                    </a:lnTo>
                    <a:cubicBezTo>
                      <a:pt x="147" y="42"/>
                      <a:pt x="147" y="84"/>
                      <a:pt x="147" y="105"/>
                    </a:cubicBezTo>
                    <a:cubicBezTo>
                      <a:pt x="147" y="356"/>
                      <a:pt x="294" y="586"/>
                      <a:pt x="315" y="754"/>
                    </a:cubicBezTo>
                    <a:cubicBezTo>
                      <a:pt x="315" y="817"/>
                      <a:pt x="294" y="900"/>
                      <a:pt x="315" y="963"/>
                    </a:cubicBezTo>
                    <a:cubicBezTo>
                      <a:pt x="336" y="1005"/>
                      <a:pt x="377" y="1026"/>
                      <a:pt x="398" y="1068"/>
                    </a:cubicBezTo>
                    <a:lnTo>
                      <a:pt x="398" y="1151"/>
                    </a:lnTo>
                    <a:cubicBezTo>
                      <a:pt x="398" y="1193"/>
                      <a:pt x="482" y="1298"/>
                      <a:pt x="482" y="1319"/>
                    </a:cubicBezTo>
                    <a:cubicBezTo>
                      <a:pt x="475" y="1341"/>
                      <a:pt x="462" y="1348"/>
                      <a:pt x="446" y="1348"/>
                    </a:cubicBezTo>
                    <a:cubicBezTo>
                      <a:pt x="424" y="1348"/>
                      <a:pt x="395" y="1335"/>
                      <a:pt x="365" y="1335"/>
                    </a:cubicBezTo>
                    <a:cubicBezTo>
                      <a:pt x="355" y="1335"/>
                      <a:pt x="345" y="1336"/>
                      <a:pt x="336" y="1340"/>
                    </a:cubicBezTo>
                    <a:cubicBezTo>
                      <a:pt x="336" y="1402"/>
                      <a:pt x="315" y="1444"/>
                      <a:pt x="273" y="1486"/>
                    </a:cubicBezTo>
                    <a:cubicBezTo>
                      <a:pt x="273" y="1591"/>
                      <a:pt x="294" y="1737"/>
                      <a:pt x="294" y="1800"/>
                    </a:cubicBezTo>
                    <a:cubicBezTo>
                      <a:pt x="294" y="1946"/>
                      <a:pt x="252" y="2114"/>
                      <a:pt x="189" y="2239"/>
                    </a:cubicBezTo>
                    <a:cubicBezTo>
                      <a:pt x="168" y="2323"/>
                      <a:pt x="105" y="2386"/>
                      <a:pt x="64" y="2449"/>
                    </a:cubicBezTo>
                    <a:cubicBezTo>
                      <a:pt x="43" y="2700"/>
                      <a:pt x="1" y="2951"/>
                      <a:pt x="43" y="3181"/>
                    </a:cubicBezTo>
                    <a:cubicBezTo>
                      <a:pt x="64" y="3265"/>
                      <a:pt x="105" y="3307"/>
                      <a:pt x="105" y="3390"/>
                    </a:cubicBezTo>
                    <a:cubicBezTo>
                      <a:pt x="126" y="3432"/>
                      <a:pt x="105" y="3537"/>
                      <a:pt x="84" y="3620"/>
                    </a:cubicBezTo>
                    <a:lnTo>
                      <a:pt x="2679" y="3620"/>
                    </a:lnTo>
                    <a:lnTo>
                      <a:pt x="2679" y="1528"/>
                    </a:lnTo>
                    <a:cubicBezTo>
                      <a:pt x="2362" y="1483"/>
                      <a:pt x="2035" y="1448"/>
                      <a:pt x="1712" y="1448"/>
                    </a:cubicBezTo>
                    <a:cubicBezTo>
                      <a:pt x="1587" y="1448"/>
                      <a:pt x="1463" y="1454"/>
                      <a:pt x="1340" y="1465"/>
                    </a:cubicBezTo>
                    <a:cubicBezTo>
                      <a:pt x="1256" y="1235"/>
                      <a:pt x="1152" y="1026"/>
                      <a:pt x="984" y="817"/>
                    </a:cubicBezTo>
                    <a:cubicBezTo>
                      <a:pt x="733" y="503"/>
                      <a:pt x="482" y="252"/>
                      <a:pt x="1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89;p29">
                <a:extLst>
                  <a:ext uri="{FF2B5EF4-FFF2-40B4-BE49-F238E27FC236}">
                    <a16:creationId xmlns:a16="http://schemas.microsoft.com/office/drawing/2014/main" id="{099E9A8C-B312-4510-8ECA-898D844E9849}"/>
                  </a:ext>
                </a:extLst>
              </p:cNvPr>
              <p:cNvSpPr/>
              <p:nvPr/>
            </p:nvSpPr>
            <p:spPr>
              <a:xfrm>
                <a:off x="3480058" y="3120928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5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1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09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3" y="4750"/>
                      <a:pt x="795" y="4792"/>
                    </a:cubicBezTo>
                    <a:cubicBezTo>
                      <a:pt x="804" y="4796"/>
                      <a:pt x="812" y="4798"/>
                      <a:pt x="821" y="4798"/>
                    </a:cubicBezTo>
                    <a:cubicBezTo>
                      <a:pt x="855" y="4798"/>
                      <a:pt x="892" y="4771"/>
                      <a:pt x="942" y="4771"/>
                    </a:cubicBezTo>
                    <a:cubicBezTo>
                      <a:pt x="1025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2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83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790;p29">
                <a:extLst>
                  <a:ext uri="{FF2B5EF4-FFF2-40B4-BE49-F238E27FC236}">
                    <a16:creationId xmlns:a16="http://schemas.microsoft.com/office/drawing/2014/main" id="{242FC617-2A9F-4B54-A32E-532B09FB195A}"/>
                  </a:ext>
                </a:extLst>
              </p:cNvPr>
              <p:cNvSpPr/>
              <p:nvPr/>
            </p:nvSpPr>
            <p:spPr>
              <a:xfrm>
                <a:off x="3588359" y="3501991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4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791;p29">
                <a:extLst>
                  <a:ext uri="{FF2B5EF4-FFF2-40B4-BE49-F238E27FC236}">
                    <a16:creationId xmlns:a16="http://schemas.microsoft.com/office/drawing/2014/main" id="{1A0E552C-45DD-4872-8D59-17B5410E7A64}"/>
                  </a:ext>
                </a:extLst>
              </p:cNvPr>
              <p:cNvSpPr/>
              <p:nvPr/>
            </p:nvSpPr>
            <p:spPr>
              <a:xfrm>
                <a:off x="3536039" y="3498241"/>
                <a:ext cx="22500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2;p29">
                <a:extLst>
                  <a:ext uri="{FF2B5EF4-FFF2-40B4-BE49-F238E27FC236}">
                    <a16:creationId xmlns:a16="http://schemas.microsoft.com/office/drawing/2014/main" id="{DF345EDD-0C42-485E-AA43-B6367CA4FEB6}"/>
                  </a:ext>
                </a:extLst>
              </p:cNvPr>
              <p:cNvSpPr/>
              <p:nvPr/>
            </p:nvSpPr>
            <p:spPr>
              <a:xfrm>
                <a:off x="3620144" y="3306996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0" y="92"/>
                      <a:pt x="0" y="155"/>
                      <a:pt x="0" y="239"/>
                    </a:cubicBezTo>
                    <a:cubicBezTo>
                      <a:pt x="63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93;p29">
                <a:extLst>
                  <a:ext uri="{FF2B5EF4-FFF2-40B4-BE49-F238E27FC236}">
                    <a16:creationId xmlns:a16="http://schemas.microsoft.com/office/drawing/2014/main" id="{A968171F-65CC-4616-806E-77B356F88269}"/>
                  </a:ext>
                </a:extLst>
              </p:cNvPr>
              <p:cNvSpPr/>
              <p:nvPr/>
            </p:nvSpPr>
            <p:spPr>
              <a:xfrm>
                <a:off x="3502468" y="3306996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5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4;p29">
                <a:extLst>
                  <a:ext uri="{FF2B5EF4-FFF2-40B4-BE49-F238E27FC236}">
                    <a16:creationId xmlns:a16="http://schemas.microsoft.com/office/drawing/2014/main" id="{46DBB26B-1590-4E9B-AE3A-6FA6FE306858}"/>
                  </a:ext>
                </a:extLst>
              </p:cNvPr>
              <p:cNvSpPr/>
              <p:nvPr/>
            </p:nvSpPr>
            <p:spPr>
              <a:xfrm>
                <a:off x="3526754" y="3163785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795;p29">
                <a:extLst>
                  <a:ext uri="{FF2B5EF4-FFF2-40B4-BE49-F238E27FC236}">
                    <a16:creationId xmlns:a16="http://schemas.microsoft.com/office/drawing/2014/main" id="{7A165950-5697-4217-A873-14A5A5D373CD}"/>
                  </a:ext>
                </a:extLst>
              </p:cNvPr>
              <p:cNvSpPr/>
              <p:nvPr/>
            </p:nvSpPr>
            <p:spPr>
              <a:xfrm>
                <a:off x="3532378" y="3253157"/>
                <a:ext cx="74732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37" h="3225" extrusionOk="0">
                    <a:moveTo>
                      <a:pt x="454" y="1"/>
                    </a:moveTo>
                    <a:cubicBezTo>
                      <a:pt x="410" y="1"/>
                      <a:pt x="372" y="30"/>
                      <a:pt x="360" y="30"/>
                    </a:cubicBezTo>
                    <a:cubicBezTo>
                      <a:pt x="357" y="30"/>
                      <a:pt x="356" y="29"/>
                      <a:pt x="356" y="26"/>
                    </a:cubicBezTo>
                    <a:cubicBezTo>
                      <a:pt x="272" y="89"/>
                      <a:pt x="272" y="89"/>
                      <a:pt x="126" y="256"/>
                    </a:cubicBezTo>
                    <a:cubicBezTo>
                      <a:pt x="0" y="403"/>
                      <a:pt x="314" y="695"/>
                      <a:pt x="398" y="884"/>
                    </a:cubicBezTo>
                    <a:cubicBezTo>
                      <a:pt x="460" y="1030"/>
                      <a:pt x="356" y="1239"/>
                      <a:pt x="356" y="1407"/>
                    </a:cubicBezTo>
                    <a:cubicBezTo>
                      <a:pt x="377" y="1595"/>
                      <a:pt x="335" y="1721"/>
                      <a:pt x="377" y="1888"/>
                    </a:cubicBezTo>
                    <a:cubicBezTo>
                      <a:pt x="481" y="2118"/>
                      <a:pt x="419" y="2328"/>
                      <a:pt x="377" y="2474"/>
                    </a:cubicBezTo>
                    <a:cubicBezTo>
                      <a:pt x="335" y="2600"/>
                      <a:pt x="209" y="2662"/>
                      <a:pt x="230" y="2788"/>
                    </a:cubicBezTo>
                    <a:cubicBezTo>
                      <a:pt x="251" y="2851"/>
                      <a:pt x="293" y="2913"/>
                      <a:pt x="293" y="2997"/>
                    </a:cubicBezTo>
                    <a:cubicBezTo>
                      <a:pt x="319" y="3127"/>
                      <a:pt x="385" y="3225"/>
                      <a:pt x="462" y="3225"/>
                    </a:cubicBezTo>
                    <a:cubicBezTo>
                      <a:pt x="509" y="3225"/>
                      <a:pt x="559" y="3189"/>
                      <a:pt x="607" y="3102"/>
                    </a:cubicBezTo>
                    <a:cubicBezTo>
                      <a:pt x="711" y="2913"/>
                      <a:pt x="816" y="2767"/>
                      <a:pt x="691" y="2620"/>
                    </a:cubicBezTo>
                    <a:cubicBezTo>
                      <a:pt x="586" y="2495"/>
                      <a:pt x="523" y="2286"/>
                      <a:pt x="565" y="2118"/>
                    </a:cubicBezTo>
                    <a:cubicBezTo>
                      <a:pt x="586" y="2035"/>
                      <a:pt x="628" y="1951"/>
                      <a:pt x="649" y="1867"/>
                    </a:cubicBezTo>
                    <a:cubicBezTo>
                      <a:pt x="670" y="1721"/>
                      <a:pt x="649" y="1574"/>
                      <a:pt x="649" y="1449"/>
                    </a:cubicBezTo>
                    <a:cubicBezTo>
                      <a:pt x="649" y="1260"/>
                      <a:pt x="586" y="1051"/>
                      <a:pt x="586" y="863"/>
                    </a:cubicBezTo>
                    <a:cubicBezTo>
                      <a:pt x="586" y="758"/>
                      <a:pt x="628" y="695"/>
                      <a:pt x="670" y="612"/>
                    </a:cubicBezTo>
                    <a:cubicBezTo>
                      <a:pt x="711" y="528"/>
                      <a:pt x="795" y="444"/>
                      <a:pt x="816" y="382"/>
                    </a:cubicBezTo>
                    <a:cubicBezTo>
                      <a:pt x="837" y="298"/>
                      <a:pt x="711" y="193"/>
                      <a:pt x="628" y="110"/>
                    </a:cubicBezTo>
                    <a:cubicBezTo>
                      <a:pt x="586" y="47"/>
                      <a:pt x="544" y="26"/>
                      <a:pt x="481" y="5"/>
                    </a:cubicBezTo>
                    <a:cubicBezTo>
                      <a:pt x="472" y="2"/>
                      <a:pt x="463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6;p29">
                <a:extLst>
                  <a:ext uri="{FF2B5EF4-FFF2-40B4-BE49-F238E27FC236}">
                    <a16:creationId xmlns:a16="http://schemas.microsoft.com/office/drawing/2014/main" id="{AE7EA7F1-FC61-439C-ACE6-5C1ACD1FBA33}"/>
                  </a:ext>
                </a:extLst>
              </p:cNvPr>
              <p:cNvSpPr/>
              <p:nvPr/>
            </p:nvSpPr>
            <p:spPr>
              <a:xfrm>
                <a:off x="4957695" y="2932272"/>
                <a:ext cx="674548" cy="1085438"/>
              </a:xfrm>
              <a:custGeom>
                <a:avLst/>
                <a:gdLst/>
                <a:ahLst/>
                <a:cxnLst/>
                <a:rect l="l" t="t" r="r" b="b"/>
                <a:pathLst>
                  <a:path w="7555" h="12157" extrusionOk="0">
                    <a:moveTo>
                      <a:pt x="1" y="0"/>
                    </a:moveTo>
                    <a:lnTo>
                      <a:pt x="1" y="12157"/>
                    </a:lnTo>
                    <a:lnTo>
                      <a:pt x="7554" y="12157"/>
                    </a:lnTo>
                    <a:lnTo>
                      <a:pt x="755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7;p29">
                <a:extLst>
                  <a:ext uri="{FF2B5EF4-FFF2-40B4-BE49-F238E27FC236}">
                    <a16:creationId xmlns:a16="http://schemas.microsoft.com/office/drawing/2014/main" id="{BF75EF47-EF47-4F49-81AF-C2CC0E2F739A}"/>
                  </a:ext>
                </a:extLst>
              </p:cNvPr>
              <p:cNvSpPr/>
              <p:nvPr/>
            </p:nvSpPr>
            <p:spPr>
              <a:xfrm>
                <a:off x="5030550" y="3007002"/>
                <a:ext cx="530710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43" y="567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rgbClr val="2E2D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98;p29">
                <a:extLst>
                  <a:ext uri="{FF2B5EF4-FFF2-40B4-BE49-F238E27FC236}">
                    <a16:creationId xmlns:a16="http://schemas.microsoft.com/office/drawing/2014/main" id="{5AC75A50-5CBA-4487-8399-F4C1315623F0}"/>
                  </a:ext>
                </a:extLst>
              </p:cNvPr>
              <p:cNvSpPr/>
              <p:nvPr/>
            </p:nvSpPr>
            <p:spPr>
              <a:xfrm>
                <a:off x="4473869" y="3007002"/>
                <a:ext cx="528746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22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22" y="5670"/>
                    </a:lnTo>
                    <a:lnTo>
                      <a:pt x="59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9;p29">
                <a:extLst>
                  <a:ext uri="{FF2B5EF4-FFF2-40B4-BE49-F238E27FC236}">
                    <a16:creationId xmlns:a16="http://schemas.microsoft.com/office/drawing/2014/main" id="{A6DD0BA6-FFD7-46F8-AD01-4AC60802057C}"/>
                  </a:ext>
                </a:extLst>
              </p:cNvPr>
              <p:cNvSpPr/>
              <p:nvPr/>
            </p:nvSpPr>
            <p:spPr>
              <a:xfrm>
                <a:off x="5030550" y="3513241"/>
                <a:ext cx="530710" cy="504460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650" extrusionOk="0">
                    <a:moveTo>
                      <a:pt x="1" y="0"/>
                    </a:moveTo>
                    <a:lnTo>
                      <a:pt x="1" y="5650"/>
                    </a:lnTo>
                    <a:lnTo>
                      <a:pt x="5943" y="565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00;p29">
                <a:extLst>
                  <a:ext uri="{FF2B5EF4-FFF2-40B4-BE49-F238E27FC236}">
                    <a16:creationId xmlns:a16="http://schemas.microsoft.com/office/drawing/2014/main" id="{A4A19941-DC4B-46BF-A5D7-99AAD93E7BBB}"/>
                  </a:ext>
                </a:extLst>
              </p:cNvPr>
              <p:cNvSpPr/>
              <p:nvPr/>
            </p:nvSpPr>
            <p:spPr>
              <a:xfrm>
                <a:off x="5002515" y="3089143"/>
                <a:ext cx="28125" cy="9535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68" extrusionOk="0">
                    <a:moveTo>
                      <a:pt x="1" y="1"/>
                    </a:moveTo>
                    <a:lnTo>
                      <a:pt x="1" y="1068"/>
                    </a:lnTo>
                    <a:lnTo>
                      <a:pt x="315" y="1068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01;p29">
                <a:extLst>
                  <a:ext uri="{FF2B5EF4-FFF2-40B4-BE49-F238E27FC236}">
                    <a16:creationId xmlns:a16="http://schemas.microsoft.com/office/drawing/2014/main" id="{C3B4D41C-F813-43E6-A09D-BB2B24B92A2B}"/>
                  </a:ext>
                </a:extLst>
              </p:cNvPr>
              <p:cNvSpPr/>
              <p:nvPr/>
            </p:nvSpPr>
            <p:spPr>
              <a:xfrm>
                <a:off x="5002515" y="3335745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1"/>
                    </a:moveTo>
                    <a:lnTo>
                      <a:pt x="1" y="1089"/>
                    </a:lnTo>
                    <a:lnTo>
                      <a:pt x="315" y="1089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02;p29">
                <a:extLst>
                  <a:ext uri="{FF2B5EF4-FFF2-40B4-BE49-F238E27FC236}">
                    <a16:creationId xmlns:a16="http://schemas.microsoft.com/office/drawing/2014/main" id="{0BC6B392-5EFB-4A24-BD3D-510EE4566409}"/>
                  </a:ext>
                </a:extLst>
              </p:cNvPr>
              <p:cNvSpPr/>
              <p:nvPr/>
            </p:nvSpPr>
            <p:spPr>
              <a:xfrm>
                <a:off x="5002515" y="3593596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03;p29">
                <a:extLst>
                  <a:ext uri="{FF2B5EF4-FFF2-40B4-BE49-F238E27FC236}">
                    <a16:creationId xmlns:a16="http://schemas.microsoft.com/office/drawing/2014/main" id="{134D4055-2790-4ECD-964A-290F02C22D6F}"/>
                  </a:ext>
                </a:extLst>
              </p:cNvPr>
              <p:cNvSpPr/>
              <p:nvPr/>
            </p:nvSpPr>
            <p:spPr>
              <a:xfrm>
                <a:off x="5002515" y="3840198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04;p29">
                <a:extLst>
                  <a:ext uri="{FF2B5EF4-FFF2-40B4-BE49-F238E27FC236}">
                    <a16:creationId xmlns:a16="http://schemas.microsoft.com/office/drawing/2014/main" id="{ACCA8D12-A330-4E14-94C3-6EF13D8886C9}"/>
                  </a:ext>
                </a:extLst>
              </p:cNvPr>
              <p:cNvSpPr/>
              <p:nvPr/>
            </p:nvSpPr>
            <p:spPr>
              <a:xfrm>
                <a:off x="5321970" y="3190034"/>
                <a:ext cx="239284" cy="323301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3621" extrusionOk="0">
                    <a:moveTo>
                      <a:pt x="189" y="1"/>
                    </a:moveTo>
                    <a:lnTo>
                      <a:pt x="147" y="22"/>
                    </a:lnTo>
                    <a:cubicBezTo>
                      <a:pt x="147" y="42"/>
                      <a:pt x="147" y="84"/>
                      <a:pt x="147" y="105"/>
                    </a:cubicBezTo>
                    <a:cubicBezTo>
                      <a:pt x="147" y="356"/>
                      <a:pt x="294" y="586"/>
                      <a:pt x="315" y="754"/>
                    </a:cubicBezTo>
                    <a:cubicBezTo>
                      <a:pt x="315" y="817"/>
                      <a:pt x="294" y="900"/>
                      <a:pt x="315" y="963"/>
                    </a:cubicBezTo>
                    <a:cubicBezTo>
                      <a:pt x="336" y="1005"/>
                      <a:pt x="377" y="1026"/>
                      <a:pt x="377" y="1068"/>
                    </a:cubicBezTo>
                    <a:lnTo>
                      <a:pt x="398" y="1151"/>
                    </a:lnTo>
                    <a:cubicBezTo>
                      <a:pt x="398" y="1193"/>
                      <a:pt x="482" y="1298"/>
                      <a:pt x="482" y="1319"/>
                    </a:cubicBezTo>
                    <a:cubicBezTo>
                      <a:pt x="475" y="1341"/>
                      <a:pt x="462" y="1348"/>
                      <a:pt x="446" y="1348"/>
                    </a:cubicBezTo>
                    <a:cubicBezTo>
                      <a:pt x="424" y="1348"/>
                      <a:pt x="395" y="1335"/>
                      <a:pt x="365" y="1335"/>
                    </a:cubicBezTo>
                    <a:cubicBezTo>
                      <a:pt x="355" y="1335"/>
                      <a:pt x="345" y="1336"/>
                      <a:pt x="336" y="1340"/>
                    </a:cubicBezTo>
                    <a:cubicBezTo>
                      <a:pt x="336" y="1402"/>
                      <a:pt x="315" y="1444"/>
                      <a:pt x="273" y="1486"/>
                    </a:cubicBezTo>
                    <a:cubicBezTo>
                      <a:pt x="273" y="1591"/>
                      <a:pt x="294" y="1737"/>
                      <a:pt x="294" y="1800"/>
                    </a:cubicBezTo>
                    <a:cubicBezTo>
                      <a:pt x="294" y="1946"/>
                      <a:pt x="252" y="2114"/>
                      <a:pt x="189" y="2239"/>
                    </a:cubicBezTo>
                    <a:cubicBezTo>
                      <a:pt x="168" y="2323"/>
                      <a:pt x="105" y="2386"/>
                      <a:pt x="64" y="2449"/>
                    </a:cubicBezTo>
                    <a:cubicBezTo>
                      <a:pt x="43" y="2700"/>
                      <a:pt x="1" y="2951"/>
                      <a:pt x="43" y="3181"/>
                    </a:cubicBezTo>
                    <a:cubicBezTo>
                      <a:pt x="64" y="3265"/>
                      <a:pt x="105" y="3307"/>
                      <a:pt x="105" y="3390"/>
                    </a:cubicBezTo>
                    <a:cubicBezTo>
                      <a:pt x="126" y="3432"/>
                      <a:pt x="105" y="3537"/>
                      <a:pt x="85" y="3620"/>
                    </a:cubicBezTo>
                    <a:lnTo>
                      <a:pt x="2679" y="3620"/>
                    </a:lnTo>
                    <a:lnTo>
                      <a:pt x="2679" y="1528"/>
                    </a:lnTo>
                    <a:cubicBezTo>
                      <a:pt x="2362" y="1483"/>
                      <a:pt x="2035" y="1448"/>
                      <a:pt x="1712" y="1448"/>
                    </a:cubicBezTo>
                    <a:cubicBezTo>
                      <a:pt x="1587" y="1448"/>
                      <a:pt x="1463" y="1454"/>
                      <a:pt x="1340" y="1465"/>
                    </a:cubicBezTo>
                    <a:cubicBezTo>
                      <a:pt x="1256" y="1235"/>
                      <a:pt x="1152" y="1047"/>
                      <a:pt x="984" y="817"/>
                    </a:cubicBezTo>
                    <a:cubicBezTo>
                      <a:pt x="733" y="503"/>
                      <a:pt x="482" y="252"/>
                      <a:pt x="1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05;p29">
                <a:extLst>
                  <a:ext uri="{FF2B5EF4-FFF2-40B4-BE49-F238E27FC236}">
                    <a16:creationId xmlns:a16="http://schemas.microsoft.com/office/drawing/2014/main" id="{F764A22A-0840-4CC2-98DA-C99E1699B0A3}"/>
                  </a:ext>
                </a:extLst>
              </p:cNvPr>
              <p:cNvSpPr/>
              <p:nvPr/>
            </p:nvSpPr>
            <p:spPr>
              <a:xfrm>
                <a:off x="5189384" y="3120928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lnTo>
                      <a:pt x="1904" y="0"/>
                    </a:ln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6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2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10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4" y="4750"/>
                      <a:pt x="795" y="4792"/>
                    </a:cubicBezTo>
                    <a:cubicBezTo>
                      <a:pt x="804" y="4796"/>
                      <a:pt x="813" y="4798"/>
                      <a:pt x="823" y="4798"/>
                    </a:cubicBezTo>
                    <a:cubicBezTo>
                      <a:pt x="861" y="4798"/>
                      <a:pt x="908" y="4771"/>
                      <a:pt x="942" y="4771"/>
                    </a:cubicBezTo>
                    <a:cubicBezTo>
                      <a:pt x="1026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3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62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06;p29">
                <a:extLst>
                  <a:ext uri="{FF2B5EF4-FFF2-40B4-BE49-F238E27FC236}">
                    <a16:creationId xmlns:a16="http://schemas.microsoft.com/office/drawing/2014/main" id="{7CD638A4-C283-494A-9C95-504C9E85B76E}"/>
                  </a:ext>
                </a:extLst>
              </p:cNvPr>
              <p:cNvSpPr/>
              <p:nvPr/>
            </p:nvSpPr>
            <p:spPr>
              <a:xfrm>
                <a:off x="5297685" y="3501991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5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07;p29">
                <a:extLst>
                  <a:ext uri="{FF2B5EF4-FFF2-40B4-BE49-F238E27FC236}">
                    <a16:creationId xmlns:a16="http://schemas.microsoft.com/office/drawing/2014/main" id="{1D79CEC9-9F4E-4C6C-8D4B-2D3962057D3E}"/>
                  </a:ext>
                </a:extLst>
              </p:cNvPr>
              <p:cNvSpPr/>
              <p:nvPr/>
            </p:nvSpPr>
            <p:spPr>
              <a:xfrm>
                <a:off x="5245365" y="3498241"/>
                <a:ext cx="22589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808;p29">
                <a:extLst>
                  <a:ext uri="{FF2B5EF4-FFF2-40B4-BE49-F238E27FC236}">
                    <a16:creationId xmlns:a16="http://schemas.microsoft.com/office/drawing/2014/main" id="{13279A67-00EB-423E-A6E0-D01D5DEF89B1}"/>
                  </a:ext>
                </a:extLst>
              </p:cNvPr>
              <p:cNvSpPr/>
              <p:nvPr/>
            </p:nvSpPr>
            <p:spPr>
              <a:xfrm>
                <a:off x="5329470" y="3306996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1" y="92"/>
                      <a:pt x="1" y="155"/>
                      <a:pt x="1" y="239"/>
                    </a:cubicBezTo>
                    <a:cubicBezTo>
                      <a:pt x="42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09;p29">
                <a:extLst>
                  <a:ext uri="{FF2B5EF4-FFF2-40B4-BE49-F238E27FC236}">
                    <a16:creationId xmlns:a16="http://schemas.microsoft.com/office/drawing/2014/main" id="{45502AE6-FEAE-4866-BFF8-67328DC78C35}"/>
                  </a:ext>
                </a:extLst>
              </p:cNvPr>
              <p:cNvSpPr/>
              <p:nvPr/>
            </p:nvSpPr>
            <p:spPr>
              <a:xfrm>
                <a:off x="5211794" y="3306996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6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810;p29">
                <a:extLst>
                  <a:ext uri="{FF2B5EF4-FFF2-40B4-BE49-F238E27FC236}">
                    <a16:creationId xmlns:a16="http://schemas.microsoft.com/office/drawing/2014/main" id="{640E8F28-1921-469D-B6A7-EC2E8E4412D1}"/>
                  </a:ext>
                </a:extLst>
              </p:cNvPr>
              <p:cNvSpPr/>
              <p:nvPr/>
            </p:nvSpPr>
            <p:spPr>
              <a:xfrm>
                <a:off x="5236080" y="3163785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11;p29">
                <a:extLst>
                  <a:ext uri="{FF2B5EF4-FFF2-40B4-BE49-F238E27FC236}">
                    <a16:creationId xmlns:a16="http://schemas.microsoft.com/office/drawing/2014/main" id="{EA5A380A-A26B-4370-8C27-0695917BF156}"/>
                  </a:ext>
                </a:extLst>
              </p:cNvPr>
              <p:cNvSpPr/>
              <p:nvPr/>
            </p:nvSpPr>
            <p:spPr>
              <a:xfrm>
                <a:off x="5239829" y="3253157"/>
                <a:ext cx="76696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225" extrusionOk="0">
                    <a:moveTo>
                      <a:pt x="462" y="1"/>
                    </a:moveTo>
                    <a:cubicBezTo>
                      <a:pt x="429" y="1"/>
                      <a:pt x="392" y="30"/>
                      <a:pt x="381" y="30"/>
                    </a:cubicBezTo>
                    <a:cubicBezTo>
                      <a:pt x="378" y="30"/>
                      <a:pt x="377" y="29"/>
                      <a:pt x="377" y="26"/>
                    </a:cubicBezTo>
                    <a:cubicBezTo>
                      <a:pt x="293" y="89"/>
                      <a:pt x="293" y="89"/>
                      <a:pt x="147" y="256"/>
                    </a:cubicBezTo>
                    <a:cubicBezTo>
                      <a:pt x="0" y="403"/>
                      <a:pt x="335" y="695"/>
                      <a:pt x="419" y="884"/>
                    </a:cubicBezTo>
                    <a:cubicBezTo>
                      <a:pt x="481" y="1030"/>
                      <a:pt x="377" y="1239"/>
                      <a:pt x="377" y="1407"/>
                    </a:cubicBezTo>
                    <a:cubicBezTo>
                      <a:pt x="398" y="1595"/>
                      <a:pt x="356" y="1721"/>
                      <a:pt x="398" y="1888"/>
                    </a:cubicBezTo>
                    <a:cubicBezTo>
                      <a:pt x="502" y="2118"/>
                      <a:pt x="440" y="2328"/>
                      <a:pt x="398" y="2474"/>
                    </a:cubicBezTo>
                    <a:cubicBezTo>
                      <a:pt x="356" y="2600"/>
                      <a:pt x="230" y="2662"/>
                      <a:pt x="251" y="2788"/>
                    </a:cubicBezTo>
                    <a:cubicBezTo>
                      <a:pt x="272" y="2851"/>
                      <a:pt x="293" y="2913"/>
                      <a:pt x="314" y="2997"/>
                    </a:cubicBezTo>
                    <a:cubicBezTo>
                      <a:pt x="340" y="3127"/>
                      <a:pt x="407" y="3225"/>
                      <a:pt x="483" y="3225"/>
                    </a:cubicBezTo>
                    <a:cubicBezTo>
                      <a:pt x="530" y="3225"/>
                      <a:pt x="580" y="3189"/>
                      <a:pt x="628" y="3102"/>
                    </a:cubicBezTo>
                    <a:cubicBezTo>
                      <a:pt x="733" y="2913"/>
                      <a:pt x="837" y="2767"/>
                      <a:pt x="691" y="2620"/>
                    </a:cubicBezTo>
                    <a:cubicBezTo>
                      <a:pt x="607" y="2495"/>
                      <a:pt x="544" y="2286"/>
                      <a:pt x="586" y="2118"/>
                    </a:cubicBezTo>
                    <a:cubicBezTo>
                      <a:pt x="607" y="2035"/>
                      <a:pt x="649" y="1951"/>
                      <a:pt x="670" y="1867"/>
                    </a:cubicBezTo>
                    <a:cubicBezTo>
                      <a:pt x="691" y="1721"/>
                      <a:pt x="670" y="1574"/>
                      <a:pt x="670" y="1449"/>
                    </a:cubicBezTo>
                    <a:cubicBezTo>
                      <a:pt x="670" y="1260"/>
                      <a:pt x="607" y="1051"/>
                      <a:pt x="607" y="863"/>
                    </a:cubicBezTo>
                    <a:cubicBezTo>
                      <a:pt x="607" y="758"/>
                      <a:pt x="649" y="695"/>
                      <a:pt x="691" y="612"/>
                    </a:cubicBezTo>
                    <a:cubicBezTo>
                      <a:pt x="733" y="528"/>
                      <a:pt x="816" y="444"/>
                      <a:pt x="837" y="382"/>
                    </a:cubicBezTo>
                    <a:cubicBezTo>
                      <a:pt x="858" y="298"/>
                      <a:pt x="733" y="193"/>
                      <a:pt x="649" y="110"/>
                    </a:cubicBezTo>
                    <a:cubicBezTo>
                      <a:pt x="607" y="47"/>
                      <a:pt x="544" y="26"/>
                      <a:pt x="502" y="5"/>
                    </a:cubicBezTo>
                    <a:lnTo>
                      <a:pt x="481" y="5"/>
                    </a:lnTo>
                    <a:cubicBezTo>
                      <a:pt x="475" y="2"/>
                      <a:pt x="469" y="1"/>
                      <a:pt x="4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12;p29">
                <a:extLst>
                  <a:ext uri="{FF2B5EF4-FFF2-40B4-BE49-F238E27FC236}">
                    <a16:creationId xmlns:a16="http://schemas.microsoft.com/office/drawing/2014/main" id="{C59125FA-E10F-4CA4-BFBA-A2AD273DA768}"/>
                  </a:ext>
                </a:extLst>
              </p:cNvPr>
              <p:cNvSpPr/>
              <p:nvPr/>
            </p:nvSpPr>
            <p:spPr>
              <a:xfrm>
                <a:off x="2889718" y="3513241"/>
                <a:ext cx="358747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126" extrusionOk="0">
                    <a:moveTo>
                      <a:pt x="0" y="0"/>
                    </a:moveTo>
                    <a:lnTo>
                      <a:pt x="0" y="126"/>
                    </a:lnTo>
                    <a:lnTo>
                      <a:pt x="4018" y="126"/>
                    </a:lnTo>
                    <a:lnTo>
                      <a:pt x="4018" y="0"/>
                    </a:ln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13;p29">
                <a:extLst>
                  <a:ext uri="{FF2B5EF4-FFF2-40B4-BE49-F238E27FC236}">
                    <a16:creationId xmlns:a16="http://schemas.microsoft.com/office/drawing/2014/main" id="{15642B41-DBF5-4B68-AB33-E04E54D05905}"/>
                  </a:ext>
                </a:extLst>
              </p:cNvPr>
              <p:cNvSpPr/>
              <p:nvPr/>
            </p:nvSpPr>
            <p:spPr>
              <a:xfrm>
                <a:off x="2889718" y="3524401"/>
                <a:ext cx="358747" cy="5241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587" extrusionOk="0">
                    <a:moveTo>
                      <a:pt x="0" y="1"/>
                    </a:moveTo>
                    <a:lnTo>
                      <a:pt x="0" y="587"/>
                    </a:lnTo>
                    <a:lnTo>
                      <a:pt x="4018" y="587"/>
                    </a:lnTo>
                    <a:lnTo>
                      <a:pt x="4018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14;p29">
                <a:extLst>
                  <a:ext uri="{FF2B5EF4-FFF2-40B4-BE49-F238E27FC236}">
                    <a16:creationId xmlns:a16="http://schemas.microsoft.com/office/drawing/2014/main" id="{C5C01BF2-805A-4EA3-A220-87C8D552DABF}"/>
                  </a:ext>
                </a:extLst>
              </p:cNvPr>
              <p:cNvSpPr/>
              <p:nvPr/>
            </p:nvSpPr>
            <p:spPr>
              <a:xfrm>
                <a:off x="3248369" y="3513241"/>
                <a:ext cx="89" cy="63571"/>
              </a:xfrm>
              <a:custGeom>
                <a:avLst/>
                <a:gdLst/>
                <a:ahLst/>
                <a:cxnLst/>
                <a:rect l="l" t="t" r="r" b="b"/>
                <a:pathLst>
                  <a:path w="1" h="712" extrusionOk="0">
                    <a:moveTo>
                      <a:pt x="1" y="712"/>
                    </a:moveTo>
                    <a:lnTo>
                      <a:pt x="1" y="712"/>
                    </a:lnTo>
                    <a:lnTo>
                      <a:pt x="1" y="0"/>
                    </a:lnTo>
                    <a:lnTo>
                      <a:pt x="1" y="712"/>
                    </a:lnTo>
                    <a:close/>
                  </a:path>
                </a:pathLst>
              </a:custGeom>
              <a:solidFill>
                <a:srgbClr val="86441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815;p29">
                <a:extLst>
                  <a:ext uri="{FF2B5EF4-FFF2-40B4-BE49-F238E27FC236}">
                    <a16:creationId xmlns:a16="http://schemas.microsoft.com/office/drawing/2014/main" id="{37AF9EC5-A38D-4B88-AA71-2400C97BE09E}"/>
                  </a:ext>
                </a:extLst>
              </p:cNvPr>
              <p:cNvSpPr/>
              <p:nvPr/>
            </p:nvSpPr>
            <p:spPr>
              <a:xfrm>
                <a:off x="4599044" y="3513241"/>
                <a:ext cx="358747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126" extrusionOk="0">
                    <a:moveTo>
                      <a:pt x="0" y="0"/>
                    </a:moveTo>
                    <a:lnTo>
                      <a:pt x="0" y="126"/>
                    </a:lnTo>
                    <a:lnTo>
                      <a:pt x="4018" y="126"/>
                    </a:lnTo>
                    <a:lnTo>
                      <a:pt x="4018" y="0"/>
                    </a:ln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816;p29">
                <a:extLst>
                  <a:ext uri="{FF2B5EF4-FFF2-40B4-BE49-F238E27FC236}">
                    <a16:creationId xmlns:a16="http://schemas.microsoft.com/office/drawing/2014/main" id="{E970E141-EA9F-4AFF-8D5A-D046DD87390E}"/>
                  </a:ext>
                </a:extLst>
              </p:cNvPr>
              <p:cNvSpPr/>
              <p:nvPr/>
            </p:nvSpPr>
            <p:spPr>
              <a:xfrm>
                <a:off x="4599044" y="3524401"/>
                <a:ext cx="358747" cy="5241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587" extrusionOk="0">
                    <a:moveTo>
                      <a:pt x="0" y="1"/>
                    </a:moveTo>
                    <a:lnTo>
                      <a:pt x="0" y="587"/>
                    </a:lnTo>
                    <a:lnTo>
                      <a:pt x="4018" y="587"/>
                    </a:lnTo>
                    <a:lnTo>
                      <a:pt x="4018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817;p29">
                <a:extLst>
                  <a:ext uri="{FF2B5EF4-FFF2-40B4-BE49-F238E27FC236}">
                    <a16:creationId xmlns:a16="http://schemas.microsoft.com/office/drawing/2014/main" id="{E15B57E8-AFAE-4D72-A11D-6C40F2A952AA}"/>
                  </a:ext>
                </a:extLst>
              </p:cNvPr>
              <p:cNvSpPr/>
              <p:nvPr/>
            </p:nvSpPr>
            <p:spPr>
              <a:xfrm>
                <a:off x="4957695" y="3513241"/>
                <a:ext cx="89" cy="63571"/>
              </a:xfrm>
              <a:custGeom>
                <a:avLst/>
                <a:gdLst/>
                <a:ahLst/>
                <a:cxnLst/>
                <a:rect l="l" t="t" r="r" b="b"/>
                <a:pathLst>
                  <a:path w="1" h="712" extrusionOk="0">
                    <a:moveTo>
                      <a:pt x="1" y="712"/>
                    </a:moveTo>
                    <a:lnTo>
                      <a:pt x="1" y="712"/>
                    </a:lnTo>
                    <a:lnTo>
                      <a:pt x="1" y="0"/>
                    </a:lnTo>
                    <a:lnTo>
                      <a:pt x="1" y="712"/>
                    </a:lnTo>
                    <a:close/>
                  </a:path>
                </a:pathLst>
              </a:custGeom>
              <a:solidFill>
                <a:srgbClr val="86441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818;p29">
                <a:extLst>
                  <a:ext uri="{FF2B5EF4-FFF2-40B4-BE49-F238E27FC236}">
                    <a16:creationId xmlns:a16="http://schemas.microsoft.com/office/drawing/2014/main" id="{7BF9B8D7-0423-4BFD-8D0D-80348A3D808D}"/>
                  </a:ext>
                </a:extLst>
              </p:cNvPr>
              <p:cNvSpPr/>
              <p:nvPr/>
            </p:nvSpPr>
            <p:spPr>
              <a:xfrm>
                <a:off x="5936595" y="3768503"/>
                <a:ext cx="831422" cy="325801"/>
              </a:xfrm>
              <a:custGeom>
                <a:avLst/>
                <a:gdLst/>
                <a:ahLst/>
                <a:cxnLst/>
                <a:rect l="l" t="t" r="r" b="b"/>
                <a:pathLst>
                  <a:path w="9312" h="3649" extrusionOk="0">
                    <a:moveTo>
                      <a:pt x="8574" y="543"/>
                    </a:moveTo>
                    <a:cubicBezTo>
                      <a:pt x="8575" y="546"/>
                      <a:pt x="8577" y="549"/>
                      <a:pt x="8579" y="552"/>
                    </a:cubicBezTo>
                    <a:cubicBezTo>
                      <a:pt x="8577" y="547"/>
                      <a:pt x="8575" y="544"/>
                      <a:pt x="8574" y="543"/>
                    </a:cubicBezTo>
                    <a:close/>
                    <a:moveTo>
                      <a:pt x="8642" y="3460"/>
                    </a:moveTo>
                    <a:cubicBezTo>
                      <a:pt x="8517" y="3502"/>
                      <a:pt x="8391" y="3523"/>
                      <a:pt x="8307" y="3544"/>
                    </a:cubicBezTo>
                    <a:cubicBezTo>
                      <a:pt x="8517" y="3544"/>
                      <a:pt x="8726" y="3523"/>
                      <a:pt x="8935" y="3523"/>
                    </a:cubicBezTo>
                    <a:cubicBezTo>
                      <a:pt x="8851" y="3523"/>
                      <a:pt x="8747" y="3481"/>
                      <a:pt x="8642" y="3460"/>
                    </a:cubicBezTo>
                    <a:close/>
                    <a:moveTo>
                      <a:pt x="8672" y="1"/>
                    </a:moveTo>
                    <a:cubicBezTo>
                      <a:pt x="8486" y="1"/>
                      <a:pt x="7633" y="304"/>
                      <a:pt x="7575" y="343"/>
                    </a:cubicBezTo>
                    <a:cubicBezTo>
                      <a:pt x="7491" y="364"/>
                      <a:pt x="7408" y="385"/>
                      <a:pt x="7324" y="405"/>
                    </a:cubicBezTo>
                    <a:lnTo>
                      <a:pt x="566" y="405"/>
                    </a:lnTo>
                    <a:lnTo>
                      <a:pt x="566" y="468"/>
                    </a:lnTo>
                    <a:cubicBezTo>
                      <a:pt x="335" y="573"/>
                      <a:pt x="126" y="740"/>
                      <a:pt x="1" y="949"/>
                    </a:cubicBezTo>
                    <a:cubicBezTo>
                      <a:pt x="168" y="887"/>
                      <a:pt x="356" y="866"/>
                      <a:pt x="566" y="845"/>
                    </a:cubicBezTo>
                    <a:lnTo>
                      <a:pt x="566" y="1159"/>
                    </a:lnTo>
                    <a:cubicBezTo>
                      <a:pt x="419" y="1180"/>
                      <a:pt x="294" y="1242"/>
                      <a:pt x="189" y="1347"/>
                    </a:cubicBezTo>
                    <a:cubicBezTo>
                      <a:pt x="245" y="1403"/>
                      <a:pt x="329" y="1412"/>
                      <a:pt x="422" y="1412"/>
                    </a:cubicBezTo>
                    <a:cubicBezTo>
                      <a:pt x="468" y="1412"/>
                      <a:pt x="517" y="1410"/>
                      <a:pt x="566" y="1410"/>
                    </a:cubicBezTo>
                    <a:lnTo>
                      <a:pt x="566" y="1598"/>
                    </a:lnTo>
                    <a:cubicBezTo>
                      <a:pt x="482" y="1661"/>
                      <a:pt x="377" y="1724"/>
                      <a:pt x="294" y="1786"/>
                    </a:cubicBezTo>
                    <a:cubicBezTo>
                      <a:pt x="377" y="1807"/>
                      <a:pt x="482" y="1807"/>
                      <a:pt x="566" y="1849"/>
                    </a:cubicBezTo>
                    <a:lnTo>
                      <a:pt x="566" y="1996"/>
                    </a:lnTo>
                    <a:cubicBezTo>
                      <a:pt x="503" y="2058"/>
                      <a:pt x="461" y="2121"/>
                      <a:pt x="461" y="2184"/>
                    </a:cubicBezTo>
                    <a:cubicBezTo>
                      <a:pt x="440" y="2268"/>
                      <a:pt x="503" y="2330"/>
                      <a:pt x="566" y="2372"/>
                    </a:cubicBezTo>
                    <a:lnTo>
                      <a:pt x="566" y="2582"/>
                    </a:lnTo>
                    <a:cubicBezTo>
                      <a:pt x="398" y="2644"/>
                      <a:pt x="231" y="2665"/>
                      <a:pt x="126" y="2770"/>
                    </a:cubicBezTo>
                    <a:cubicBezTo>
                      <a:pt x="231" y="2833"/>
                      <a:pt x="419" y="2812"/>
                      <a:pt x="566" y="2874"/>
                    </a:cubicBezTo>
                    <a:lnTo>
                      <a:pt x="566" y="3000"/>
                    </a:lnTo>
                    <a:cubicBezTo>
                      <a:pt x="419" y="3105"/>
                      <a:pt x="168" y="3188"/>
                      <a:pt x="63" y="3356"/>
                    </a:cubicBezTo>
                    <a:cubicBezTo>
                      <a:pt x="231" y="3356"/>
                      <a:pt x="398" y="3314"/>
                      <a:pt x="566" y="3314"/>
                    </a:cubicBezTo>
                    <a:lnTo>
                      <a:pt x="566" y="3356"/>
                    </a:lnTo>
                    <a:cubicBezTo>
                      <a:pt x="377" y="3439"/>
                      <a:pt x="126" y="3481"/>
                      <a:pt x="43" y="3649"/>
                    </a:cubicBezTo>
                    <a:cubicBezTo>
                      <a:pt x="210" y="3607"/>
                      <a:pt x="377" y="3544"/>
                      <a:pt x="566" y="3502"/>
                    </a:cubicBezTo>
                    <a:lnTo>
                      <a:pt x="566" y="3607"/>
                    </a:lnTo>
                    <a:lnTo>
                      <a:pt x="8307" y="3607"/>
                    </a:lnTo>
                    <a:lnTo>
                      <a:pt x="8307" y="3544"/>
                    </a:lnTo>
                    <a:lnTo>
                      <a:pt x="8307" y="3377"/>
                    </a:lnTo>
                    <a:cubicBezTo>
                      <a:pt x="8412" y="3398"/>
                      <a:pt x="8538" y="3439"/>
                      <a:pt x="8642" y="3460"/>
                    </a:cubicBezTo>
                    <a:cubicBezTo>
                      <a:pt x="8768" y="3439"/>
                      <a:pt x="8872" y="3398"/>
                      <a:pt x="8914" y="3335"/>
                    </a:cubicBezTo>
                    <a:cubicBezTo>
                      <a:pt x="8768" y="3167"/>
                      <a:pt x="8454" y="3126"/>
                      <a:pt x="8307" y="2937"/>
                    </a:cubicBezTo>
                    <a:cubicBezTo>
                      <a:pt x="8391" y="2833"/>
                      <a:pt x="8558" y="2833"/>
                      <a:pt x="8642" y="2728"/>
                    </a:cubicBezTo>
                    <a:cubicBezTo>
                      <a:pt x="8558" y="2665"/>
                      <a:pt x="8412" y="2644"/>
                      <a:pt x="8307" y="2582"/>
                    </a:cubicBezTo>
                    <a:lnTo>
                      <a:pt x="8307" y="2351"/>
                    </a:lnTo>
                    <a:cubicBezTo>
                      <a:pt x="8349" y="2330"/>
                      <a:pt x="8412" y="2310"/>
                      <a:pt x="8454" y="2268"/>
                    </a:cubicBezTo>
                    <a:cubicBezTo>
                      <a:pt x="8412" y="2205"/>
                      <a:pt x="8349" y="2163"/>
                      <a:pt x="8307" y="2121"/>
                    </a:cubicBezTo>
                    <a:lnTo>
                      <a:pt x="8307" y="2079"/>
                    </a:lnTo>
                    <a:cubicBezTo>
                      <a:pt x="8427" y="2005"/>
                      <a:pt x="8557" y="1994"/>
                      <a:pt x="8698" y="1994"/>
                    </a:cubicBezTo>
                    <a:cubicBezTo>
                      <a:pt x="8754" y="1994"/>
                      <a:pt x="8813" y="1996"/>
                      <a:pt x="8872" y="1996"/>
                    </a:cubicBezTo>
                    <a:cubicBezTo>
                      <a:pt x="8946" y="1996"/>
                      <a:pt x="9024" y="2001"/>
                      <a:pt x="9100" y="2001"/>
                    </a:cubicBezTo>
                    <a:cubicBezTo>
                      <a:pt x="9176" y="2001"/>
                      <a:pt x="9249" y="1996"/>
                      <a:pt x="9312" y="1975"/>
                    </a:cubicBezTo>
                    <a:cubicBezTo>
                      <a:pt x="9207" y="1870"/>
                      <a:pt x="8370" y="1640"/>
                      <a:pt x="8370" y="1473"/>
                    </a:cubicBezTo>
                    <a:cubicBezTo>
                      <a:pt x="8370" y="1368"/>
                      <a:pt x="8579" y="1305"/>
                      <a:pt x="8642" y="1242"/>
                    </a:cubicBezTo>
                    <a:cubicBezTo>
                      <a:pt x="8579" y="1180"/>
                      <a:pt x="8349" y="1075"/>
                      <a:pt x="8349" y="991"/>
                    </a:cubicBezTo>
                    <a:cubicBezTo>
                      <a:pt x="8370" y="866"/>
                      <a:pt x="8600" y="908"/>
                      <a:pt x="8642" y="845"/>
                    </a:cubicBezTo>
                    <a:lnTo>
                      <a:pt x="8642" y="845"/>
                    </a:lnTo>
                    <a:cubicBezTo>
                      <a:pt x="8640" y="847"/>
                      <a:pt x="8638" y="848"/>
                      <a:pt x="8636" y="848"/>
                    </a:cubicBezTo>
                    <a:cubicBezTo>
                      <a:pt x="8617" y="848"/>
                      <a:pt x="8600" y="773"/>
                      <a:pt x="8600" y="698"/>
                    </a:cubicBezTo>
                    <a:cubicBezTo>
                      <a:pt x="8583" y="628"/>
                      <a:pt x="8565" y="542"/>
                      <a:pt x="8572" y="542"/>
                    </a:cubicBezTo>
                    <a:lnTo>
                      <a:pt x="8572" y="542"/>
                    </a:lnTo>
                    <a:cubicBezTo>
                      <a:pt x="8573" y="542"/>
                      <a:pt x="8573" y="543"/>
                      <a:pt x="8574" y="543"/>
                    </a:cubicBezTo>
                    <a:lnTo>
                      <a:pt x="8574" y="543"/>
                    </a:lnTo>
                    <a:cubicBezTo>
                      <a:pt x="8546" y="498"/>
                      <a:pt x="8535" y="455"/>
                      <a:pt x="8470" y="455"/>
                    </a:cubicBezTo>
                    <a:cubicBezTo>
                      <a:pt x="8450" y="455"/>
                      <a:pt x="8424" y="459"/>
                      <a:pt x="8391" y="468"/>
                    </a:cubicBezTo>
                    <a:cubicBezTo>
                      <a:pt x="8412" y="364"/>
                      <a:pt x="8810" y="133"/>
                      <a:pt x="8705" y="8"/>
                    </a:cubicBezTo>
                    <a:cubicBezTo>
                      <a:pt x="8700" y="3"/>
                      <a:pt x="8689" y="1"/>
                      <a:pt x="86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819;p29">
                <a:extLst>
                  <a:ext uri="{FF2B5EF4-FFF2-40B4-BE49-F238E27FC236}">
                    <a16:creationId xmlns:a16="http://schemas.microsoft.com/office/drawing/2014/main" id="{AD22D585-349E-4B0A-8046-6E8D912B7F01}"/>
                  </a:ext>
                </a:extLst>
              </p:cNvPr>
              <p:cNvSpPr/>
              <p:nvPr/>
            </p:nvSpPr>
            <p:spPr>
              <a:xfrm>
                <a:off x="5953470" y="3888768"/>
                <a:ext cx="33660" cy="2437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73" extrusionOk="0">
                    <a:moveTo>
                      <a:pt x="356" y="272"/>
                    </a:moveTo>
                    <a:lnTo>
                      <a:pt x="356" y="272"/>
                    </a:lnTo>
                    <a:cubicBezTo>
                      <a:pt x="356" y="251"/>
                      <a:pt x="356" y="251"/>
                      <a:pt x="356" y="251"/>
                    </a:cubicBezTo>
                    <a:cubicBezTo>
                      <a:pt x="356" y="251"/>
                      <a:pt x="356" y="251"/>
                      <a:pt x="356" y="272"/>
                    </a:cubicBezTo>
                    <a:close/>
                    <a:moveTo>
                      <a:pt x="377" y="251"/>
                    </a:moveTo>
                    <a:lnTo>
                      <a:pt x="377" y="63"/>
                    </a:lnTo>
                    <a:cubicBezTo>
                      <a:pt x="377" y="63"/>
                      <a:pt x="377" y="63"/>
                      <a:pt x="377" y="63"/>
                    </a:cubicBezTo>
                    <a:lnTo>
                      <a:pt x="377" y="251"/>
                    </a:lnTo>
                    <a:cubicBezTo>
                      <a:pt x="377" y="251"/>
                      <a:pt x="377" y="251"/>
                      <a:pt x="377" y="251"/>
                    </a:cubicBezTo>
                    <a:close/>
                    <a:moveTo>
                      <a:pt x="209" y="63"/>
                    </a:moveTo>
                    <a:cubicBezTo>
                      <a:pt x="126" y="63"/>
                      <a:pt x="63" y="63"/>
                      <a:pt x="0" y="0"/>
                    </a:cubicBezTo>
                    <a:lnTo>
                      <a:pt x="0" y="0"/>
                    </a:lnTo>
                    <a:cubicBezTo>
                      <a:pt x="63" y="63"/>
                      <a:pt x="126" y="63"/>
                      <a:pt x="209" y="63"/>
                    </a:cubicBezTo>
                    <a:cubicBezTo>
                      <a:pt x="251" y="63"/>
                      <a:pt x="293" y="63"/>
                      <a:pt x="335" y="63"/>
                    </a:cubicBezTo>
                    <a:cubicBezTo>
                      <a:pt x="293" y="63"/>
                      <a:pt x="251" y="63"/>
                      <a:pt x="209" y="63"/>
                    </a:cubicBez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820;p29">
                <a:extLst>
                  <a:ext uri="{FF2B5EF4-FFF2-40B4-BE49-F238E27FC236}">
                    <a16:creationId xmlns:a16="http://schemas.microsoft.com/office/drawing/2014/main" id="{F97CD5F7-E1A4-4924-8956-0A5A485087C7}"/>
                  </a:ext>
                </a:extLst>
              </p:cNvPr>
              <p:cNvSpPr/>
              <p:nvPr/>
            </p:nvSpPr>
            <p:spPr>
              <a:xfrm>
                <a:off x="5964809" y="3870018"/>
                <a:ext cx="22321" cy="9375"/>
              </a:xfrm>
              <a:custGeom>
                <a:avLst/>
                <a:gdLst/>
                <a:ahLst/>
                <a:cxnLst/>
                <a:rect l="l" t="t" r="r" b="b"/>
                <a:pathLst>
                  <a:path w="250" h="105" extrusionOk="0">
                    <a:moveTo>
                      <a:pt x="250" y="1"/>
                    </a:moveTo>
                    <a:cubicBezTo>
                      <a:pt x="167" y="42"/>
                      <a:pt x="83" y="63"/>
                      <a:pt x="0" y="105"/>
                    </a:cubicBezTo>
                    <a:lnTo>
                      <a:pt x="0" y="105"/>
                    </a:lnTo>
                    <a:cubicBezTo>
                      <a:pt x="83" y="63"/>
                      <a:pt x="167" y="42"/>
                      <a:pt x="250" y="22"/>
                    </a:cubicBezTo>
                    <a:lnTo>
                      <a:pt x="250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821;p29">
                <a:extLst>
                  <a:ext uri="{FF2B5EF4-FFF2-40B4-BE49-F238E27FC236}">
                    <a16:creationId xmlns:a16="http://schemas.microsoft.com/office/drawing/2014/main" id="{B1C323A6-806E-43FC-803D-21B42023775D}"/>
                  </a:ext>
                </a:extLst>
              </p:cNvPr>
              <p:cNvSpPr/>
              <p:nvPr/>
            </p:nvSpPr>
            <p:spPr>
              <a:xfrm>
                <a:off x="5962755" y="3913053"/>
                <a:ext cx="24375" cy="67321"/>
              </a:xfrm>
              <a:custGeom>
                <a:avLst/>
                <a:gdLst/>
                <a:ahLst/>
                <a:cxnLst/>
                <a:rect l="l" t="t" r="r" b="b"/>
                <a:pathLst>
                  <a:path w="273" h="754" extrusionOk="0">
                    <a:moveTo>
                      <a:pt x="273" y="753"/>
                    </a:moveTo>
                    <a:lnTo>
                      <a:pt x="273" y="753"/>
                    </a:lnTo>
                    <a:lnTo>
                      <a:pt x="273" y="753"/>
                    </a:lnTo>
                    <a:cubicBezTo>
                      <a:pt x="210" y="711"/>
                      <a:pt x="147" y="649"/>
                      <a:pt x="168" y="565"/>
                    </a:cubicBezTo>
                    <a:cubicBezTo>
                      <a:pt x="147" y="649"/>
                      <a:pt x="210" y="711"/>
                      <a:pt x="273" y="753"/>
                    </a:cubicBezTo>
                    <a:lnTo>
                      <a:pt x="273" y="753"/>
                    </a:lnTo>
                    <a:close/>
                    <a:moveTo>
                      <a:pt x="168" y="565"/>
                    </a:moveTo>
                    <a:cubicBezTo>
                      <a:pt x="168" y="502"/>
                      <a:pt x="210" y="439"/>
                      <a:pt x="273" y="377"/>
                    </a:cubicBezTo>
                    <a:lnTo>
                      <a:pt x="273" y="230"/>
                    </a:lnTo>
                    <a:cubicBezTo>
                      <a:pt x="252" y="209"/>
                      <a:pt x="252" y="209"/>
                      <a:pt x="231" y="209"/>
                    </a:cubicBezTo>
                    <a:cubicBezTo>
                      <a:pt x="252" y="209"/>
                      <a:pt x="252" y="209"/>
                      <a:pt x="273" y="230"/>
                    </a:cubicBezTo>
                    <a:lnTo>
                      <a:pt x="273" y="377"/>
                    </a:lnTo>
                    <a:cubicBezTo>
                      <a:pt x="210" y="439"/>
                      <a:pt x="168" y="502"/>
                      <a:pt x="168" y="565"/>
                    </a:cubicBezTo>
                    <a:close/>
                    <a:moveTo>
                      <a:pt x="84" y="188"/>
                    </a:moveTo>
                    <a:cubicBezTo>
                      <a:pt x="63" y="188"/>
                      <a:pt x="42" y="167"/>
                      <a:pt x="1" y="167"/>
                    </a:cubicBezTo>
                    <a:cubicBezTo>
                      <a:pt x="63" y="105"/>
                      <a:pt x="168" y="63"/>
                      <a:pt x="252" y="0"/>
                    </a:cubicBezTo>
                    <a:lnTo>
                      <a:pt x="252" y="0"/>
                    </a:lnTo>
                    <a:cubicBezTo>
                      <a:pt x="168" y="63"/>
                      <a:pt x="63" y="105"/>
                      <a:pt x="1" y="167"/>
                    </a:cubicBezTo>
                    <a:cubicBezTo>
                      <a:pt x="42" y="167"/>
                      <a:pt x="63" y="188"/>
                      <a:pt x="84" y="188"/>
                    </a:cubicBez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822;p29">
                <a:extLst>
                  <a:ext uri="{FF2B5EF4-FFF2-40B4-BE49-F238E27FC236}">
                    <a16:creationId xmlns:a16="http://schemas.microsoft.com/office/drawing/2014/main" id="{5E396F44-92B3-4695-AEDC-2DB59BBD3A6E}"/>
                  </a:ext>
                </a:extLst>
              </p:cNvPr>
              <p:cNvSpPr/>
              <p:nvPr/>
            </p:nvSpPr>
            <p:spPr>
              <a:xfrm>
                <a:off x="5936595" y="3804663"/>
                <a:ext cx="545621" cy="194373"/>
              </a:xfrm>
              <a:custGeom>
                <a:avLst/>
                <a:gdLst/>
                <a:ahLst/>
                <a:cxnLst/>
                <a:rect l="l" t="t" r="r" b="b"/>
                <a:pathLst>
                  <a:path w="6111" h="2177" extrusionOk="0">
                    <a:moveTo>
                      <a:pt x="566" y="0"/>
                    </a:moveTo>
                    <a:lnTo>
                      <a:pt x="566" y="63"/>
                    </a:lnTo>
                    <a:cubicBezTo>
                      <a:pt x="524" y="63"/>
                      <a:pt x="503" y="84"/>
                      <a:pt x="461" y="105"/>
                    </a:cubicBezTo>
                    <a:cubicBezTo>
                      <a:pt x="398" y="147"/>
                      <a:pt x="335" y="189"/>
                      <a:pt x="273" y="231"/>
                    </a:cubicBezTo>
                    <a:cubicBezTo>
                      <a:pt x="168" y="335"/>
                      <a:pt x="63" y="419"/>
                      <a:pt x="1" y="544"/>
                    </a:cubicBezTo>
                    <a:cubicBezTo>
                      <a:pt x="126" y="503"/>
                      <a:pt x="273" y="461"/>
                      <a:pt x="419" y="440"/>
                    </a:cubicBezTo>
                    <a:lnTo>
                      <a:pt x="566" y="440"/>
                    </a:lnTo>
                    <a:lnTo>
                      <a:pt x="566" y="754"/>
                    </a:lnTo>
                    <a:cubicBezTo>
                      <a:pt x="482" y="775"/>
                      <a:pt x="398" y="796"/>
                      <a:pt x="315" y="837"/>
                    </a:cubicBezTo>
                    <a:cubicBezTo>
                      <a:pt x="273" y="879"/>
                      <a:pt x="231" y="900"/>
                      <a:pt x="189" y="942"/>
                    </a:cubicBezTo>
                    <a:cubicBezTo>
                      <a:pt x="252" y="1005"/>
                      <a:pt x="315" y="1005"/>
                      <a:pt x="398" y="1005"/>
                    </a:cubicBezTo>
                    <a:lnTo>
                      <a:pt x="566" y="1005"/>
                    </a:lnTo>
                    <a:lnTo>
                      <a:pt x="566" y="1193"/>
                    </a:lnTo>
                    <a:lnTo>
                      <a:pt x="545" y="1193"/>
                    </a:lnTo>
                    <a:cubicBezTo>
                      <a:pt x="545" y="1193"/>
                      <a:pt x="545" y="1193"/>
                      <a:pt x="545" y="1214"/>
                    </a:cubicBezTo>
                    <a:cubicBezTo>
                      <a:pt x="461" y="1277"/>
                      <a:pt x="356" y="1319"/>
                      <a:pt x="294" y="1381"/>
                    </a:cubicBezTo>
                    <a:cubicBezTo>
                      <a:pt x="335" y="1381"/>
                      <a:pt x="356" y="1402"/>
                      <a:pt x="377" y="1402"/>
                    </a:cubicBezTo>
                    <a:cubicBezTo>
                      <a:pt x="419" y="1402"/>
                      <a:pt x="482" y="1402"/>
                      <a:pt x="524" y="1423"/>
                    </a:cubicBezTo>
                    <a:cubicBezTo>
                      <a:pt x="545" y="1423"/>
                      <a:pt x="545" y="1423"/>
                      <a:pt x="566" y="1444"/>
                    </a:cubicBezTo>
                    <a:lnTo>
                      <a:pt x="566" y="1591"/>
                    </a:lnTo>
                    <a:cubicBezTo>
                      <a:pt x="503" y="1653"/>
                      <a:pt x="461" y="1716"/>
                      <a:pt x="461" y="1779"/>
                    </a:cubicBezTo>
                    <a:cubicBezTo>
                      <a:pt x="440" y="1863"/>
                      <a:pt x="503" y="1925"/>
                      <a:pt x="566" y="1967"/>
                    </a:cubicBezTo>
                    <a:cubicBezTo>
                      <a:pt x="607" y="1988"/>
                      <a:pt x="670" y="2009"/>
                      <a:pt x="712" y="2009"/>
                    </a:cubicBezTo>
                    <a:cubicBezTo>
                      <a:pt x="796" y="2009"/>
                      <a:pt x="879" y="1967"/>
                      <a:pt x="963" y="1821"/>
                    </a:cubicBezTo>
                    <a:cubicBezTo>
                      <a:pt x="1068" y="1946"/>
                      <a:pt x="1340" y="2177"/>
                      <a:pt x="1507" y="2177"/>
                    </a:cubicBezTo>
                    <a:cubicBezTo>
                      <a:pt x="1591" y="2177"/>
                      <a:pt x="1675" y="2114"/>
                      <a:pt x="1696" y="1946"/>
                    </a:cubicBezTo>
                    <a:lnTo>
                      <a:pt x="3056" y="1946"/>
                    </a:lnTo>
                    <a:cubicBezTo>
                      <a:pt x="3453" y="1946"/>
                      <a:pt x="3955" y="2009"/>
                      <a:pt x="4457" y="2009"/>
                    </a:cubicBezTo>
                    <a:cubicBezTo>
                      <a:pt x="4960" y="2009"/>
                      <a:pt x="5441" y="1946"/>
                      <a:pt x="5776" y="1737"/>
                    </a:cubicBezTo>
                    <a:cubicBezTo>
                      <a:pt x="5713" y="1695"/>
                      <a:pt x="5629" y="1633"/>
                      <a:pt x="5566" y="1612"/>
                    </a:cubicBezTo>
                    <a:cubicBezTo>
                      <a:pt x="5776" y="1486"/>
                      <a:pt x="6027" y="1402"/>
                      <a:pt x="6110" y="1193"/>
                    </a:cubicBezTo>
                    <a:cubicBezTo>
                      <a:pt x="5776" y="1068"/>
                      <a:pt x="5566" y="816"/>
                      <a:pt x="5985" y="670"/>
                    </a:cubicBezTo>
                    <a:cubicBezTo>
                      <a:pt x="5985" y="482"/>
                      <a:pt x="5922" y="356"/>
                      <a:pt x="5838" y="231"/>
                    </a:cubicBezTo>
                    <a:cubicBezTo>
                      <a:pt x="5880" y="126"/>
                      <a:pt x="5964" y="63"/>
                      <a:pt x="6048" y="0"/>
                    </a:cubicBezTo>
                    <a:close/>
                  </a:path>
                </a:pathLst>
              </a:custGeom>
              <a:solidFill>
                <a:srgbClr val="C98D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823;p29">
                <a:extLst>
                  <a:ext uri="{FF2B5EF4-FFF2-40B4-BE49-F238E27FC236}">
                    <a16:creationId xmlns:a16="http://schemas.microsoft.com/office/drawing/2014/main" id="{0EE9FA72-0532-47A8-B837-D3A73B48D50D}"/>
                  </a:ext>
                </a:extLst>
              </p:cNvPr>
              <p:cNvSpPr/>
              <p:nvPr/>
            </p:nvSpPr>
            <p:spPr>
              <a:xfrm>
                <a:off x="5824545" y="3477706"/>
                <a:ext cx="687584" cy="373747"/>
              </a:xfrm>
              <a:custGeom>
                <a:avLst/>
                <a:gdLst/>
                <a:ahLst/>
                <a:cxnLst/>
                <a:rect l="l" t="t" r="r" b="b"/>
                <a:pathLst>
                  <a:path w="7701" h="4186" extrusionOk="0">
                    <a:moveTo>
                      <a:pt x="6591" y="1"/>
                    </a:moveTo>
                    <a:lnTo>
                      <a:pt x="6591" y="1"/>
                    </a:lnTo>
                    <a:cubicBezTo>
                      <a:pt x="6487" y="64"/>
                      <a:pt x="6361" y="210"/>
                      <a:pt x="6256" y="357"/>
                    </a:cubicBezTo>
                    <a:lnTo>
                      <a:pt x="837" y="357"/>
                    </a:lnTo>
                    <a:cubicBezTo>
                      <a:pt x="649" y="273"/>
                      <a:pt x="461" y="210"/>
                      <a:pt x="251" y="189"/>
                    </a:cubicBezTo>
                    <a:lnTo>
                      <a:pt x="251" y="189"/>
                    </a:lnTo>
                    <a:cubicBezTo>
                      <a:pt x="251" y="377"/>
                      <a:pt x="482" y="524"/>
                      <a:pt x="670" y="670"/>
                    </a:cubicBezTo>
                    <a:lnTo>
                      <a:pt x="670" y="1193"/>
                    </a:lnTo>
                    <a:cubicBezTo>
                      <a:pt x="461" y="1235"/>
                      <a:pt x="210" y="1214"/>
                      <a:pt x="84" y="1256"/>
                    </a:cubicBezTo>
                    <a:cubicBezTo>
                      <a:pt x="210" y="1382"/>
                      <a:pt x="502" y="1340"/>
                      <a:pt x="670" y="1445"/>
                    </a:cubicBezTo>
                    <a:lnTo>
                      <a:pt x="670" y="1528"/>
                    </a:lnTo>
                    <a:cubicBezTo>
                      <a:pt x="482" y="1696"/>
                      <a:pt x="189" y="1717"/>
                      <a:pt x="63" y="1947"/>
                    </a:cubicBezTo>
                    <a:cubicBezTo>
                      <a:pt x="179" y="2019"/>
                      <a:pt x="314" y="2041"/>
                      <a:pt x="463" y="2041"/>
                    </a:cubicBezTo>
                    <a:cubicBezTo>
                      <a:pt x="530" y="2041"/>
                      <a:pt x="599" y="2037"/>
                      <a:pt x="670" y="2030"/>
                    </a:cubicBezTo>
                    <a:lnTo>
                      <a:pt x="670" y="2386"/>
                    </a:lnTo>
                    <a:cubicBezTo>
                      <a:pt x="419" y="2470"/>
                      <a:pt x="168" y="2574"/>
                      <a:pt x="0" y="2742"/>
                    </a:cubicBezTo>
                    <a:cubicBezTo>
                      <a:pt x="27" y="2745"/>
                      <a:pt x="55" y="2746"/>
                      <a:pt x="84" y="2746"/>
                    </a:cubicBezTo>
                    <a:cubicBezTo>
                      <a:pt x="156" y="2746"/>
                      <a:pt x="234" y="2739"/>
                      <a:pt x="310" y="2739"/>
                    </a:cubicBezTo>
                    <a:cubicBezTo>
                      <a:pt x="391" y="2739"/>
                      <a:pt x="472" y="2747"/>
                      <a:pt x="544" y="2784"/>
                    </a:cubicBezTo>
                    <a:cubicBezTo>
                      <a:pt x="607" y="2805"/>
                      <a:pt x="628" y="2846"/>
                      <a:pt x="670" y="2867"/>
                    </a:cubicBezTo>
                    <a:lnTo>
                      <a:pt x="670" y="3077"/>
                    </a:lnTo>
                    <a:cubicBezTo>
                      <a:pt x="523" y="3160"/>
                      <a:pt x="377" y="3244"/>
                      <a:pt x="251" y="3370"/>
                    </a:cubicBezTo>
                    <a:cubicBezTo>
                      <a:pt x="377" y="3328"/>
                      <a:pt x="544" y="3286"/>
                      <a:pt x="670" y="3286"/>
                    </a:cubicBezTo>
                    <a:lnTo>
                      <a:pt x="670" y="3432"/>
                    </a:lnTo>
                    <a:cubicBezTo>
                      <a:pt x="565" y="3537"/>
                      <a:pt x="461" y="3642"/>
                      <a:pt x="461" y="3788"/>
                    </a:cubicBezTo>
                    <a:cubicBezTo>
                      <a:pt x="484" y="3796"/>
                      <a:pt x="514" y="3799"/>
                      <a:pt x="551" y="3799"/>
                    </a:cubicBezTo>
                    <a:cubicBezTo>
                      <a:pt x="713" y="3799"/>
                      <a:pt x="988" y="3731"/>
                      <a:pt x="1193" y="3662"/>
                    </a:cubicBezTo>
                    <a:lnTo>
                      <a:pt x="3767" y="3662"/>
                    </a:lnTo>
                    <a:lnTo>
                      <a:pt x="4101" y="4186"/>
                    </a:lnTo>
                    <a:lnTo>
                      <a:pt x="4143" y="3662"/>
                    </a:lnTo>
                    <a:lnTo>
                      <a:pt x="4394" y="4186"/>
                    </a:lnTo>
                    <a:lnTo>
                      <a:pt x="4750" y="3662"/>
                    </a:lnTo>
                    <a:lnTo>
                      <a:pt x="6570" y="3662"/>
                    </a:lnTo>
                    <a:lnTo>
                      <a:pt x="6570" y="3328"/>
                    </a:lnTo>
                    <a:cubicBezTo>
                      <a:pt x="6780" y="3286"/>
                      <a:pt x="7156" y="3307"/>
                      <a:pt x="7240" y="3286"/>
                    </a:cubicBezTo>
                    <a:cubicBezTo>
                      <a:pt x="7072" y="3181"/>
                      <a:pt x="6821" y="3098"/>
                      <a:pt x="6570" y="3014"/>
                    </a:cubicBezTo>
                    <a:lnTo>
                      <a:pt x="6570" y="2470"/>
                    </a:lnTo>
                    <a:cubicBezTo>
                      <a:pt x="6759" y="2449"/>
                      <a:pt x="6947" y="2449"/>
                      <a:pt x="7093" y="2428"/>
                    </a:cubicBezTo>
                    <a:cubicBezTo>
                      <a:pt x="6989" y="2407"/>
                      <a:pt x="6780" y="2365"/>
                      <a:pt x="6570" y="2344"/>
                    </a:cubicBezTo>
                    <a:lnTo>
                      <a:pt x="6570" y="1821"/>
                    </a:lnTo>
                    <a:cubicBezTo>
                      <a:pt x="6821" y="1779"/>
                      <a:pt x="7052" y="1758"/>
                      <a:pt x="7240" y="1633"/>
                    </a:cubicBezTo>
                    <a:cubicBezTo>
                      <a:pt x="7052" y="1549"/>
                      <a:pt x="6821" y="1528"/>
                      <a:pt x="6570" y="1528"/>
                    </a:cubicBezTo>
                    <a:lnTo>
                      <a:pt x="6570" y="1110"/>
                    </a:lnTo>
                    <a:cubicBezTo>
                      <a:pt x="6633" y="1068"/>
                      <a:pt x="6696" y="1047"/>
                      <a:pt x="6738" y="1026"/>
                    </a:cubicBezTo>
                    <a:cubicBezTo>
                      <a:pt x="7031" y="901"/>
                      <a:pt x="7491" y="817"/>
                      <a:pt x="7700" y="587"/>
                    </a:cubicBezTo>
                    <a:cubicBezTo>
                      <a:pt x="7668" y="583"/>
                      <a:pt x="7636" y="581"/>
                      <a:pt x="7604" y="581"/>
                    </a:cubicBezTo>
                    <a:cubicBezTo>
                      <a:pt x="7274" y="581"/>
                      <a:pt x="6913" y="762"/>
                      <a:pt x="6570" y="838"/>
                    </a:cubicBezTo>
                    <a:lnTo>
                      <a:pt x="6570" y="733"/>
                    </a:lnTo>
                    <a:cubicBezTo>
                      <a:pt x="6654" y="503"/>
                      <a:pt x="6654" y="126"/>
                      <a:pt x="65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Google Shape;824;p29">
              <a:extLst>
                <a:ext uri="{FF2B5EF4-FFF2-40B4-BE49-F238E27FC236}">
                  <a16:creationId xmlns:a16="http://schemas.microsoft.com/office/drawing/2014/main" id="{CD581A63-A0ED-4672-A143-BE89FD745D4F}"/>
                </a:ext>
              </a:extLst>
            </p:cNvPr>
            <p:cNvSpPr/>
            <p:nvPr/>
          </p:nvSpPr>
          <p:spPr>
            <a:xfrm flipH="1">
              <a:off x="2477276" y="3666826"/>
              <a:ext cx="557700" cy="561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sp>
          <p:nvSpPr>
            <p:cNvPr id="10" name="Google Shape;825;p29">
              <a:extLst>
                <a:ext uri="{FF2B5EF4-FFF2-40B4-BE49-F238E27FC236}">
                  <a16:creationId xmlns:a16="http://schemas.microsoft.com/office/drawing/2014/main" id="{2FCB83C7-650D-44E2-97D6-EE38A1C22853}"/>
                </a:ext>
              </a:extLst>
            </p:cNvPr>
            <p:cNvSpPr/>
            <p:nvPr/>
          </p:nvSpPr>
          <p:spPr>
            <a:xfrm>
              <a:off x="3495450" y="1444925"/>
              <a:ext cx="2153100" cy="5487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b="1" dirty="0">
                  <a:latin typeface="Georgia Pro Cond" panose="02040506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rPr>
                <a:t>4 قانون اساسی مراقبت از اسب</a:t>
              </a:r>
              <a:endParaRPr b="1" dirty="0">
                <a:latin typeface="Georgia" panose="02040502050405020303" pitchFamily="18" charset="0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11" name="Google Shape;826;p29">
              <a:extLst>
                <a:ext uri="{FF2B5EF4-FFF2-40B4-BE49-F238E27FC236}">
                  <a16:creationId xmlns:a16="http://schemas.microsoft.com/office/drawing/2014/main" id="{0CAE84AA-0DE0-491F-983E-CB6EE5969E5E}"/>
                </a:ext>
              </a:extLst>
            </p:cNvPr>
            <p:cNvGrpSpPr/>
            <p:nvPr/>
          </p:nvGrpSpPr>
          <p:grpSpPr>
            <a:xfrm>
              <a:off x="2593670" y="3826856"/>
              <a:ext cx="319700" cy="289196"/>
              <a:chOff x="2613525" y="4184525"/>
              <a:chExt cx="199800" cy="167475"/>
            </a:xfrm>
          </p:grpSpPr>
          <p:sp>
            <p:nvSpPr>
              <p:cNvPr id="55" name="Google Shape;827;p29">
                <a:extLst>
                  <a:ext uri="{FF2B5EF4-FFF2-40B4-BE49-F238E27FC236}">
                    <a16:creationId xmlns:a16="http://schemas.microsoft.com/office/drawing/2014/main" id="{96C29812-9CD3-4132-8994-CCB1E76407A8}"/>
                  </a:ext>
                </a:extLst>
              </p:cNvPr>
              <p:cNvSpPr/>
              <p:nvPr/>
            </p:nvSpPr>
            <p:spPr>
              <a:xfrm rot="10800000" flipH="1">
                <a:off x="2618725" y="4193000"/>
                <a:ext cx="188100" cy="158700"/>
              </a:xfrm>
              <a:prstGeom prst="round2SameRect">
                <a:avLst>
                  <a:gd name="adj1" fmla="val 21251"/>
                  <a:gd name="adj2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828;p29">
                <a:extLst>
                  <a:ext uri="{FF2B5EF4-FFF2-40B4-BE49-F238E27FC236}">
                    <a16:creationId xmlns:a16="http://schemas.microsoft.com/office/drawing/2014/main" id="{778FA84F-A922-4ED2-9545-53C532F4CFFB}"/>
                  </a:ext>
                </a:extLst>
              </p:cNvPr>
              <p:cNvSpPr/>
              <p:nvPr/>
            </p:nvSpPr>
            <p:spPr>
              <a:xfrm>
                <a:off x="2613525" y="4184525"/>
                <a:ext cx="199800" cy="19200"/>
              </a:xfrm>
              <a:prstGeom prst="ellipse">
                <a:avLst/>
              </a:prstGeom>
              <a:solidFill>
                <a:srgbClr val="3C78D8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829;p29">
                <a:extLst>
                  <a:ext uri="{FF2B5EF4-FFF2-40B4-BE49-F238E27FC236}">
                    <a16:creationId xmlns:a16="http://schemas.microsoft.com/office/drawing/2014/main" id="{9C9CF774-E460-4A88-B190-2E2A98AF7B35}"/>
                  </a:ext>
                </a:extLst>
              </p:cNvPr>
              <p:cNvSpPr/>
              <p:nvPr/>
            </p:nvSpPr>
            <p:spPr>
              <a:xfrm>
                <a:off x="2637750" y="4205650"/>
                <a:ext cx="27275" cy="146350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5854" extrusionOk="0">
                    <a:moveTo>
                      <a:pt x="0" y="0"/>
                    </a:moveTo>
                    <a:lnTo>
                      <a:pt x="691" y="80"/>
                    </a:lnTo>
                    <a:lnTo>
                      <a:pt x="1091" y="106"/>
                    </a:lnTo>
                    <a:lnTo>
                      <a:pt x="1091" y="5854"/>
                    </a:lnTo>
                    <a:lnTo>
                      <a:pt x="399" y="5854"/>
                    </a:lnTo>
                    <a:lnTo>
                      <a:pt x="26" y="5748"/>
                    </a:lnTo>
                    <a:close/>
                  </a:path>
                </a:pathLst>
              </a:custGeom>
              <a:solidFill>
                <a:srgbClr val="EEEEEE">
                  <a:alpha val="14610"/>
                </a:srgbClr>
              </a:solidFill>
              <a:ln>
                <a:noFill/>
              </a:ln>
            </p:spPr>
          </p:sp>
        </p:grpSp>
        <p:cxnSp>
          <p:nvCxnSpPr>
            <p:cNvPr id="12" name="Google Shape;830;p29">
              <a:extLst>
                <a:ext uri="{FF2B5EF4-FFF2-40B4-BE49-F238E27FC236}">
                  <a16:creationId xmlns:a16="http://schemas.microsoft.com/office/drawing/2014/main" id="{80157C3C-BBDF-4877-B06C-46356EC322FB}"/>
                </a:ext>
              </a:extLst>
            </p:cNvPr>
            <p:cNvCxnSpPr/>
            <p:nvPr/>
          </p:nvCxnSpPr>
          <p:spPr>
            <a:xfrm rot="10800000">
              <a:off x="853837" y="4233625"/>
              <a:ext cx="1902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3" name="Google Shape;831;p29">
              <a:extLst>
                <a:ext uri="{FF2B5EF4-FFF2-40B4-BE49-F238E27FC236}">
                  <a16:creationId xmlns:a16="http://schemas.microsoft.com/office/drawing/2014/main" id="{259A7380-662F-4173-A8ED-DD7C1A6C2409}"/>
                </a:ext>
              </a:extLst>
            </p:cNvPr>
            <p:cNvSpPr/>
            <p:nvPr/>
          </p:nvSpPr>
          <p:spPr>
            <a:xfrm flipH="1">
              <a:off x="2474663" y="2654431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cxnSp>
          <p:nvCxnSpPr>
            <p:cNvPr id="14" name="Google Shape;832;p29">
              <a:extLst>
                <a:ext uri="{FF2B5EF4-FFF2-40B4-BE49-F238E27FC236}">
                  <a16:creationId xmlns:a16="http://schemas.microsoft.com/office/drawing/2014/main" id="{699B22BE-3CDF-4B6E-8550-B9B7F8D9E0B4}"/>
                </a:ext>
              </a:extLst>
            </p:cNvPr>
            <p:cNvCxnSpPr/>
            <p:nvPr/>
          </p:nvCxnSpPr>
          <p:spPr>
            <a:xfrm rot="10800000">
              <a:off x="860389" y="3206135"/>
              <a:ext cx="1893300" cy="60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15" name="Google Shape;833;p29">
              <a:extLst>
                <a:ext uri="{FF2B5EF4-FFF2-40B4-BE49-F238E27FC236}">
                  <a16:creationId xmlns:a16="http://schemas.microsoft.com/office/drawing/2014/main" id="{2EE9CA37-FBA2-4BBD-B62F-B4E180CC7CEC}"/>
                </a:ext>
              </a:extLst>
            </p:cNvPr>
            <p:cNvGrpSpPr/>
            <p:nvPr/>
          </p:nvGrpSpPr>
          <p:grpSpPr>
            <a:xfrm>
              <a:off x="2665659" y="2718991"/>
              <a:ext cx="175713" cy="428568"/>
              <a:chOff x="3218946" y="3023791"/>
              <a:chExt cx="175713" cy="428568"/>
            </a:xfrm>
          </p:grpSpPr>
          <p:sp>
            <p:nvSpPr>
              <p:cNvPr id="48" name="Google Shape;834;p29">
                <a:extLst>
                  <a:ext uri="{FF2B5EF4-FFF2-40B4-BE49-F238E27FC236}">
                    <a16:creationId xmlns:a16="http://schemas.microsoft.com/office/drawing/2014/main" id="{074BF4AF-1816-407F-8C2B-A34475F4E5D6}"/>
                  </a:ext>
                </a:extLst>
              </p:cNvPr>
              <p:cNvSpPr/>
              <p:nvPr/>
            </p:nvSpPr>
            <p:spPr>
              <a:xfrm>
                <a:off x="3218946" y="3023791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5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1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09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3" y="4750"/>
                      <a:pt x="795" y="4792"/>
                    </a:cubicBezTo>
                    <a:cubicBezTo>
                      <a:pt x="804" y="4796"/>
                      <a:pt x="812" y="4798"/>
                      <a:pt x="821" y="4798"/>
                    </a:cubicBezTo>
                    <a:cubicBezTo>
                      <a:pt x="855" y="4798"/>
                      <a:pt x="892" y="4771"/>
                      <a:pt x="942" y="4771"/>
                    </a:cubicBezTo>
                    <a:cubicBezTo>
                      <a:pt x="1025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2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83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35;p29">
                <a:extLst>
                  <a:ext uri="{FF2B5EF4-FFF2-40B4-BE49-F238E27FC236}">
                    <a16:creationId xmlns:a16="http://schemas.microsoft.com/office/drawing/2014/main" id="{F4244958-C1B6-4DB8-BEBB-C1E340355566}"/>
                  </a:ext>
                </a:extLst>
              </p:cNvPr>
              <p:cNvSpPr/>
              <p:nvPr/>
            </p:nvSpPr>
            <p:spPr>
              <a:xfrm>
                <a:off x="3327246" y="3404854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4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836;p29">
                <a:extLst>
                  <a:ext uri="{FF2B5EF4-FFF2-40B4-BE49-F238E27FC236}">
                    <a16:creationId xmlns:a16="http://schemas.microsoft.com/office/drawing/2014/main" id="{4C3FF7A3-5C70-4D73-BF6D-715D907D7B94}"/>
                  </a:ext>
                </a:extLst>
              </p:cNvPr>
              <p:cNvSpPr/>
              <p:nvPr/>
            </p:nvSpPr>
            <p:spPr>
              <a:xfrm>
                <a:off x="3274926" y="3401104"/>
                <a:ext cx="22500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837;p29">
                <a:extLst>
                  <a:ext uri="{FF2B5EF4-FFF2-40B4-BE49-F238E27FC236}">
                    <a16:creationId xmlns:a16="http://schemas.microsoft.com/office/drawing/2014/main" id="{EF623B17-15BF-40AB-9DCD-EA489229F0B4}"/>
                  </a:ext>
                </a:extLst>
              </p:cNvPr>
              <p:cNvSpPr/>
              <p:nvPr/>
            </p:nvSpPr>
            <p:spPr>
              <a:xfrm>
                <a:off x="3359031" y="3209858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0" y="92"/>
                      <a:pt x="0" y="155"/>
                      <a:pt x="0" y="239"/>
                    </a:cubicBezTo>
                    <a:cubicBezTo>
                      <a:pt x="63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38;p29">
                <a:extLst>
                  <a:ext uri="{FF2B5EF4-FFF2-40B4-BE49-F238E27FC236}">
                    <a16:creationId xmlns:a16="http://schemas.microsoft.com/office/drawing/2014/main" id="{0C348D70-7887-4402-B9AC-73393DE294A7}"/>
                  </a:ext>
                </a:extLst>
              </p:cNvPr>
              <p:cNvSpPr/>
              <p:nvPr/>
            </p:nvSpPr>
            <p:spPr>
              <a:xfrm>
                <a:off x="3241356" y="3209858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5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839;p29">
                <a:extLst>
                  <a:ext uri="{FF2B5EF4-FFF2-40B4-BE49-F238E27FC236}">
                    <a16:creationId xmlns:a16="http://schemas.microsoft.com/office/drawing/2014/main" id="{728432B0-3EAD-495D-9816-37FEA35F30C1}"/>
                  </a:ext>
                </a:extLst>
              </p:cNvPr>
              <p:cNvSpPr/>
              <p:nvPr/>
            </p:nvSpPr>
            <p:spPr>
              <a:xfrm>
                <a:off x="3265641" y="3066647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840;p29">
                <a:extLst>
                  <a:ext uri="{FF2B5EF4-FFF2-40B4-BE49-F238E27FC236}">
                    <a16:creationId xmlns:a16="http://schemas.microsoft.com/office/drawing/2014/main" id="{C42A7B34-F2AA-40FC-810B-D4E47AD9C948}"/>
                  </a:ext>
                </a:extLst>
              </p:cNvPr>
              <p:cNvSpPr/>
              <p:nvPr/>
            </p:nvSpPr>
            <p:spPr>
              <a:xfrm>
                <a:off x="3271266" y="3156020"/>
                <a:ext cx="74732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37" h="3225" extrusionOk="0">
                    <a:moveTo>
                      <a:pt x="454" y="1"/>
                    </a:moveTo>
                    <a:cubicBezTo>
                      <a:pt x="410" y="1"/>
                      <a:pt x="372" y="30"/>
                      <a:pt x="360" y="30"/>
                    </a:cubicBezTo>
                    <a:cubicBezTo>
                      <a:pt x="357" y="30"/>
                      <a:pt x="356" y="29"/>
                      <a:pt x="356" y="26"/>
                    </a:cubicBezTo>
                    <a:cubicBezTo>
                      <a:pt x="272" y="89"/>
                      <a:pt x="272" y="89"/>
                      <a:pt x="126" y="256"/>
                    </a:cubicBezTo>
                    <a:cubicBezTo>
                      <a:pt x="0" y="403"/>
                      <a:pt x="314" y="695"/>
                      <a:pt x="398" y="884"/>
                    </a:cubicBezTo>
                    <a:cubicBezTo>
                      <a:pt x="460" y="1030"/>
                      <a:pt x="356" y="1239"/>
                      <a:pt x="356" y="1407"/>
                    </a:cubicBezTo>
                    <a:cubicBezTo>
                      <a:pt x="377" y="1595"/>
                      <a:pt x="335" y="1721"/>
                      <a:pt x="377" y="1888"/>
                    </a:cubicBezTo>
                    <a:cubicBezTo>
                      <a:pt x="481" y="2118"/>
                      <a:pt x="419" y="2328"/>
                      <a:pt x="377" y="2474"/>
                    </a:cubicBezTo>
                    <a:cubicBezTo>
                      <a:pt x="335" y="2600"/>
                      <a:pt x="209" y="2662"/>
                      <a:pt x="230" y="2788"/>
                    </a:cubicBezTo>
                    <a:cubicBezTo>
                      <a:pt x="251" y="2851"/>
                      <a:pt x="293" y="2913"/>
                      <a:pt x="293" y="2997"/>
                    </a:cubicBezTo>
                    <a:cubicBezTo>
                      <a:pt x="319" y="3127"/>
                      <a:pt x="385" y="3225"/>
                      <a:pt x="462" y="3225"/>
                    </a:cubicBezTo>
                    <a:cubicBezTo>
                      <a:pt x="509" y="3225"/>
                      <a:pt x="559" y="3189"/>
                      <a:pt x="607" y="3102"/>
                    </a:cubicBezTo>
                    <a:cubicBezTo>
                      <a:pt x="711" y="2913"/>
                      <a:pt x="816" y="2767"/>
                      <a:pt x="691" y="2620"/>
                    </a:cubicBezTo>
                    <a:cubicBezTo>
                      <a:pt x="586" y="2495"/>
                      <a:pt x="523" y="2286"/>
                      <a:pt x="565" y="2118"/>
                    </a:cubicBezTo>
                    <a:cubicBezTo>
                      <a:pt x="586" y="2035"/>
                      <a:pt x="628" y="1951"/>
                      <a:pt x="649" y="1867"/>
                    </a:cubicBezTo>
                    <a:cubicBezTo>
                      <a:pt x="670" y="1721"/>
                      <a:pt x="649" y="1574"/>
                      <a:pt x="649" y="1449"/>
                    </a:cubicBezTo>
                    <a:cubicBezTo>
                      <a:pt x="649" y="1260"/>
                      <a:pt x="586" y="1051"/>
                      <a:pt x="586" y="863"/>
                    </a:cubicBezTo>
                    <a:cubicBezTo>
                      <a:pt x="586" y="758"/>
                      <a:pt x="628" y="695"/>
                      <a:pt x="670" y="612"/>
                    </a:cubicBezTo>
                    <a:cubicBezTo>
                      <a:pt x="711" y="528"/>
                      <a:pt x="795" y="444"/>
                      <a:pt x="816" y="382"/>
                    </a:cubicBezTo>
                    <a:cubicBezTo>
                      <a:pt x="837" y="298"/>
                      <a:pt x="711" y="193"/>
                      <a:pt x="628" y="110"/>
                    </a:cubicBezTo>
                    <a:cubicBezTo>
                      <a:pt x="586" y="47"/>
                      <a:pt x="544" y="26"/>
                      <a:pt x="481" y="5"/>
                    </a:cubicBezTo>
                    <a:cubicBezTo>
                      <a:pt x="472" y="2"/>
                      <a:pt x="463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16" name="Google Shape;841;p29">
              <a:extLst>
                <a:ext uri="{FF2B5EF4-FFF2-40B4-BE49-F238E27FC236}">
                  <a16:creationId xmlns:a16="http://schemas.microsoft.com/office/drawing/2014/main" id="{95884C40-5888-4025-B6B8-17F572EAEB9E}"/>
                </a:ext>
              </a:extLst>
            </p:cNvPr>
            <p:cNvCxnSpPr>
              <a:stCxn id="17" idx="4"/>
            </p:cNvCxnSpPr>
            <p:nvPr/>
          </p:nvCxnSpPr>
          <p:spPr>
            <a:xfrm rot="10800000" flipH="1">
              <a:off x="6460768" y="2593443"/>
              <a:ext cx="1697400" cy="57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7" name="Google Shape;842;p29">
              <a:extLst>
                <a:ext uri="{FF2B5EF4-FFF2-40B4-BE49-F238E27FC236}">
                  <a16:creationId xmlns:a16="http://schemas.microsoft.com/office/drawing/2014/main" id="{7281FF80-B7BD-4190-AD54-5D1BD9F825D8}"/>
                </a:ext>
              </a:extLst>
            </p:cNvPr>
            <p:cNvSpPr/>
            <p:nvPr/>
          </p:nvSpPr>
          <p:spPr>
            <a:xfrm>
              <a:off x="6181918" y="2041443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18" name="Google Shape;843;p29">
              <a:extLst>
                <a:ext uri="{FF2B5EF4-FFF2-40B4-BE49-F238E27FC236}">
                  <a16:creationId xmlns:a16="http://schemas.microsoft.com/office/drawing/2014/main" id="{0BF68721-0768-43B8-9FDC-C7C81AD9A878}"/>
                </a:ext>
              </a:extLst>
            </p:cNvPr>
            <p:cNvGrpSpPr/>
            <p:nvPr/>
          </p:nvGrpSpPr>
          <p:grpSpPr>
            <a:xfrm flipH="1">
              <a:off x="6264393" y="2161517"/>
              <a:ext cx="353475" cy="428400"/>
              <a:chOff x="2657900" y="2572650"/>
              <a:chExt cx="353475" cy="428400"/>
            </a:xfrm>
          </p:grpSpPr>
          <p:sp>
            <p:nvSpPr>
              <p:cNvPr id="36" name="Google Shape;844;p29">
                <a:extLst>
                  <a:ext uri="{FF2B5EF4-FFF2-40B4-BE49-F238E27FC236}">
                    <a16:creationId xmlns:a16="http://schemas.microsoft.com/office/drawing/2014/main" id="{7190D658-68E5-4FC2-8B15-AE4182462C0F}"/>
                  </a:ext>
                </a:extLst>
              </p:cNvPr>
              <p:cNvSpPr/>
              <p:nvPr/>
            </p:nvSpPr>
            <p:spPr>
              <a:xfrm>
                <a:off x="2793550" y="2690550"/>
                <a:ext cx="42900" cy="31050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grpSp>
            <p:nvGrpSpPr>
              <p:cNvPr id="37" name="Google Shape;845;p29">
                <a:extLst>
                  <a:ext uri="{FF2B5EF4-FFF2-40B4-BE49-F238E27FC236}">
                    <a16:creationId xmlns:a16="http://schemas.microsoft.com/office/drawing/2014/main" id="{0A46BA66-694A-4F68-A0B8-C4D57C14A856}"/>
                  </a:ext>
                </a:extLst>
              </p:cNvPr>
              <p:cNvGrpSpPr/>
              <p:nvPr/>
            </p:nvGrpSpPr>
            <p:grpSpPr>
              <a:xfrm>
                <a:off x="2657900" y="2572650"/>
                <a:ext cx="353475" cy="118050"/>
                <a:chOff x="2657900" y="2572650"/>
                <a:chExt cx="353475" cy="118050"/>
              </a:xfrm>
            </p:grpSpPr>
            <p:sp>
              <p:nvSpPr>
                <p:cNvPr id="39" name="Google Shape;846;p29">
                  <a:extLst>
                    <a:ext uri="{FF2B5EF4-FFF2-40B4-BE49-F238E27FC236}">
                      <a16:creationId xmlns:a16="http://schemas.microsoft.com/office/drawing/2014/main" id="{C97F2F91-C517-4988-BA4B-D4C815B529EF}"/>
                    </a:ext>
                  </a:extLst>
                </p:cNvPr>
                <p:cNvSpPr/>
                <p:nvPr/>
              </p:nvSpPr>
              <p:spPr>
                <a:xfrm>
                  <a:off x="2657900" y="2619000"/>
                  <a:ext cx="310500" cy="717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Google Shape;847;p29">
                  <a:extLst>
                    <a:ext uri="{FF2B5EF4-FFF2-40B4-BE49-F238E27FC236}">
                      <a16:creationId xmlns:a16="http://schemas.microsoft.com/office/drawing/2014/main" id="{EFD273EA-7EED-4FD3-9215-B4E0497CDE4B}"/>
                    </a:ext>
                  </a:extLst>
                </p:cNvPr>
                <p:cNvSpPr/>
                <p:nvPr/>
              </p:nvSpPr>
              <p:spPr>
                <a:xfrm>
                  <a:off x="2947100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1" name="Google Shape;848;p29">
                  <a:extLst>
                    <a:ext uri="{FF2B5EF4-FFF2-40B4-BE49-F238E27FC236}">
                      <a16:creationId xmlns:a16="http://schemas.microsoft.com/office/drawing/2014/main" id="{E9CEF62B-B588-4112-94EF-BED1605AF7A8}"/>
                    </a:ext>
                  </a:extLst>
                </p:cNvPr>
                <p:cNvSpPr/>
                <p:nvPr/>
              </p:nvSpPr>
              <p:spPr>
                <a:xfrm>
                  <a:off x="2906152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2" name="Google Shape;849;p29">
                  <a:extLst>
                    <a:ext uri="{FF2B5EF4-FFF2-40B4-BE49-F238E27FC236}">
                      <a16:creationId xmlns:a16="http://schemas.microsoft.com/office/drawing/2014/main" id="{F64D6EB2-4878-4394-B14A-AC5077268C13}"/>
                    </a:ext>
                  </a:extLst>
                </p:cNvPr>
                <p:cNvSpPr/>
                <p:nvPr/>
              </p:nvSpPr>
              <p:spPr>
                <a:xfrm>
                  <a:off x="2865204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3" name="Google Shape;850;p29">
                  <a:extLst>
                    <a:ext uri="{FF2B5EF4-FFF2-40B4-BE49-F238E27FC236}">
                      <a16:creationId xmlns:a16="http://schemas.microsoft.com/office/drawing/2014/main" id="{4FE377B2-DA4C-46C4-98ED-6ADD8B7BC54A}"/>
                    </a:ext>
                  </a:extLst>
                </p:cNvPr>
                <p:cNvSpPr/>
                <p:nvPr/>
              </p:nvSpPr>
              <p:spPr>
                <a:xfrm>
                  <a:off x="2824255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4" name="Google Shape;851;p29">
                  <a:extLst>
                    <a:ext uri="{FF2B5EF4-FFF2-40B4-BE49-F238E27FC236}">
                      <a16:creationId xmlns:a16="http://schemas.microsoft.com/office/drawing/2014/main" id="{C3451681-4B0B-45F4-8466-DB4F2BA2CDBF}"/>
                    </a:ext>
                  </a:extLst>
                </p:cNvPr>
                <p:cNvSpPr/>
                <p:nvPr/>
              </p:nvSpPr>
              <p:spPr>
                <a:xfrm>
                  <a:off x="2783307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5" name="Google Shape;852;p29">
                  <a:extLst>
                    <a:ext uri="{FF2B5EF4-FFF2-40B4-BE49-F238E27FC236}">
                      <a16:creationId xmlns:a16="http://schemas.microsoft.com/office/drawing/2014/main" id="{590F4EAA-703E-4B35-A47A-3A27472820A0}"/>
                    </a:ext>
                  </a:extLst>
                </p:cNvPr>
                <p:cNvSpPr/>
                <p:nvPr/>
              </p:nvSpPr>
              <p:spPr>
                <a:xfrm>
                  <a:off x="2742359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6" name="Google Shape;853;p29">
                  <a:extLst>
                    <a:ext uri="{FF2B5EF4-FFF2-40B4-BE49-F238E27FC236}">
                      <a16:creationId xmlns:a16="http://schemas.microsoft.com/office/drawing/2014/main" id="{A077503C-5BD1-49FE-A131-C58BD98234F4}"/>
                    </a:ext>
                  </a:extLst>
                </p:cNvPr>
                <p:cNvSpPr/>
                <p:nvPr/>
              </p:nvSpPr>
              <p:spPr>
                <a:xfrm>
                  <a:off x="2701411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7" name="Google Shape;854;p29">
                  <a:extLst>
                    <a:ext uri="{FF2B5EF4-FFF2-40B4-BE49-F238E27FC236}">
                      <a16:creationId xmlns:a16="http://schemas.microsoft.com/office/drawing/2014/main" id="{8B6DBE50-3B52-4041-805A-811CD4369205}"/>
                    </a:ext>
                  </a:extLst>
                </p:cNvPr>
                <p:cNvSpPr/>
                <p:nvPr/>
              </p:nvSpPr>
              <p:spPr>
                <a:xfrm>
                  <a:off x="2657900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</p:grpSp>
          <p:sp>
            <p:nvSpPr>
              <p:cNvPr id="38" name="Google Shape;855;p29">
                <a:extLst>
                  <a:ext uri="{FF2B5EF4-FFF2-40B4-BE49-F238E27FC236}">
                    <a16:creationId xmlns:a16="http://schemas.microsoft.com/office/drawing/2014/main" id="{737FA57A-7E6A-4342-80A6-BAFF835803EF}"/>
                  </a:ext>
                </a:extLst>
              </p:cNvPr>
              <p:cNvSpPr/>
              <p:nvPr/>
            </p:nvSpPr>
            <p:spPr>
              <a:xfrm>
                <a:off x="2786125" y="2679075"/>
                <a:ext cx="55200" cy="64200"/>
              </a:xfrm>
              <a:prstGeom prst="roundRect">
                <a:avLst>
                  <a:gd name="adj" fmla="val 16667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Google Shape;856;p29">
              <a:extLst>
                <a:ext uri="{FF2B5EF4-FFF2-40B4-BE49-F238E27FC236}">
                  <a16:creationId xmlns:a16="http://schemas.microsoft.com/office/drawing/2014/main" id="{487C0BA1-61BD-4701-A7FE-3BB00449F885}"/>
                </a:ext>
              </a:extLst>
            </p:cNvPr>
            <p:cNvSpPr/>
            <p:nvPr/>
          </p:nvSpPr>
          <p:spPr>
            <a:xfrm flipH="1">
              <a:off x="6181913" y="3187831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20" name="Google Shape;857;p29">
              <a:extLst>
                <a:ext uri="{FF2B5EF4-FFF2-40B4-BE49-F238E27FC236}">
                  <a16:creationId xmlns:a16="http://schemas.microsoft.com/office/drawing/2014/main" id="{D992575A-48D0-40D9-9815-7FFA98383CC8}"/>
                </a:ext>
              </a:extLst>
            </p:cNvPr>
            <p:cNvGrpSpPr/>
            <p:nvPr/>
          </p:nvGrpSpPr>
          <p:grpSpPr>
            <a:xfrm>
              <a:off x="6190613" y="3284773"/>
              <a:ext cx="462950" cy="351023"/>
              <a:chOff x="5824536" y="3477688"/>
              <a:chExt cx="687584" cy="521348"/>
            </a:xfrm>
          </p:grpSpPr>
          <p:sp>
            <p:nvSpPr>
              <p:cNvPr id="34" name="Google Shape;858;p29">
                <a:extLst>
                  <a:ext uri="{FF2B5EF4-FFF2-40B4-BE49-F238E27FC236}">
                    <a16:creationId xmlns:a16="http://schemas.microsoft.com/office/drawing/2014/main" id="{D0DEDDEE-24F8-4220-AFB4-4A2F567EB0B6}"/>
                  </a:ext>
                </a:extLst>
              </p:cNvPr>
              <p:cNvSpPr/>
              <p:nvPr/>
            </p:nvSpPr>
            <p:spPr>
              <a:xfrm>
                <a:off x="5936595" y="3804663"/>
                <a:ext cx="545621" cy="194373"/>
              </a:xfrm>
              <a:custGeom>
                <a:avLst/>
                <a:gdLst/>
                <a:ahLst/>
                <a:cxnLst/>
                <a:rect l="l" t="t" r="r" b="b"/>
                <a:pathLst>
                  <a:path w="6111" h="2177" extrusionOk="0">
                    <a:moveTo>
                      <a:pt x="566" y="0"/>
                    </a:moveTo>
                    <a:lnTo>
                      <a:pt x="566" y="63"/>
                    </a:lnTo>
                    <a:cubicBezTo>
                      <a:pt x="524" y="63"/>
                      <a:pt x="503" y="84"/>
                      <a:pt x="461" y="105"/>
                    </a:cubicBezTo>
                    <a:cubicBezTo>
                      <a:pt x="398" y="147"/>
                      <a:pt x="335" y="189"/>
                      <a:pt x="273" y="231"/>
                    </a:cubicBezTo>
                    <a:cubicBezTo>
                      <a:pt x="168" y="335"/>
                      <a:pt x="63" y="419"/>
                      <a:pt x="1" y="544"/>
                    </a:cubicBezTo>
                    <a:cubicBezTo>
                      <a:pt x="126" y="503"/>
                      <a:pt x="273" y="461"/>
                      <a:pt x="419" y="440"/>
                    </a:cubicBezTo>
                    <a:lnTo>
                      <a:pt x="566" y="440"/>
                    </a:lnTo>
                    <a:lnTo>
                      <a:pt x="566" y="754"/>
                    </a:lnTo>
                    <a:cubicBezTo>
                      <a:pt x="482" y="775"/>
                      <a:pt x="398" y="796"/>
                      <a:pt x="315" y="837"/>
                    </a:cubicBezTo>
                    <a:cubicBezTo>
                      <a:pt x="273" y="879"/>
                      <a:pt x="231" y="900"/>
                      <a:pt x="189" y="942"/>
                    </a:cubicBezTo>
                    <a:cubicBezTo>
                      <a:pt x="252" y="1005"/>
                      <a:pt x="315" y="1005"/>
                      <a:pt x="398" y="1005"/>
                    </a:cubicBezTo>
                    <a:lnTo>
                      <a:pt x="566" y="1005"/>
                    </a:lnTo>
                    <a:lnTo>
                      <a:pt x="566" y="1193"/>
                    </a:lnTo>
                    <a:lnTo>
                      <a:pt x="545" y="1193"/>
                    </a:lnTo>
                    <a:cubicBezTo>
                      <a:pt x="545" y="1193"/>
                      <a:pt x="545" y="1193"/>
                      <a:pt x="545" y="1214"/>
                    </a:cubicBezTo>
                    <a:cubicBezTo>
                      <a:pt x="461" y="1277"/>
                      <a:pt x="356" y="1319"/>
                      <a:pt x="294" y="1381"/>
                    </a:cubicBezTo>
                    <a:cubicBezTo>
                      <a:pt x="335" y="1381"/>
                      <a:pt x="356" y="1402"/>
                      <a:pt x="377" y="1402"/>
                    </a:cubicBezTo>
                    <a:cubicBezTo>
                      <a:pt x="419" y="1402"/>
                      <a:pt x="482" y="1402"/>
                      <a:pt x="524" y="1423"/>
                    </a:cubicBezTo>
                    <a:cubicBezTo>
                      <a:pt x="545" y="1423"/>
                      <a:pt x="545" y="1423"/>
                      <a:pt x="566" y="1444"/>
                    </a:cubicBezTo>
                    <a:lnTo>
                      <a:pt x="566" y="1591"/>
                    </a:lnTo>
                    <a:cubicBezTo>
                      <a:pt x="503" y="1653"/>
                      <a:pt x="461" y="1716"/>
                      <a:pt x="461" y="1779"/>
                    </a:cubicBezTo>
                    <a:cubicBezTo>
                      <a:pt x="440" y="1863"/>
                      <a:pt x="503" y="1925"/>
                      <a:pt x="566" y="1967"/>
                    </a:cubicBezTo>
                    <a:cubicBezTo>
                      <a:pt x="607" y="1988"/>
                      <a:pt x="670" y="2009"/>
                      <a:pt x="712" y="2009"/>
                    </a:cubicBezTo>
                    <a:cubicBezTo>
                      <a:pt x="796" y="2009"/>
                      <a:pt x="879" y="1967"/>
                      <a:pt x="963" y="1821"/>
                    </a:cubicBezTo>
                    <a:cubicBezTo>
                      <a:pt x="1068" y="1946"/>
                      <a:pt x="1340" y="2177"/>
                      <a:pt x="1507" y="2177"/>
                    </a:cubicBezTo>
                    <a:cubicBezTo>
                      <a:pt x="1591" y="2177"/>
                      <a:pt x="1675" y="2114"/>
                      <a:pt x="1696" y="1946"/>
                    </a:cubicBezTo>
                    <a:lnTo>
                      <a:pt x="3056" y="1946"/>
                    </a:lnTo>
                    <a:cubicBezTo>
                      <a:pt x="3453" y="1946"/>
                      <a:pt x="3955" y="2009"/>
                      <a:pt x="4457" y="2009"/>
                    </a:cubicBezTo>
                    <a:cubicBezTo>
                      <a:pt x="4960" y="2009"/>
                      <a:pt x="5441" y="1946"/>
                      <a:pt x="5776" y="1737"/>
                    </a:cubicBezTo>
                    <a:cubicBezTo>
                      <a:pt x="5713" y="1695"/>
                      <a:pt x="5629" y="1633"/>
                      <a:pt x="5566" y="1612"/>
                    </a:cubicBezTo>
                    <a:cubicBezTo>
                      <a:pt x="5776" y="1486"/>
                      <a:pt x="6027" y="1402"/>
                      <a:pt x="6110" y="1193"/>
                    </a:cubicBezTo>
                    <a:cubicBezTo>
                      <a:pt x="5776" y="1068"/>
                      <a:pt x="5566" y="816"/>
                      <a:pt x="5985" y="670"/>
                    </a:cubicBezTo>
                    <a:cubicBezTo>
                      <a:pt x="5985" y="482"/>
                      <a:pt x="5922" y="356"/>
                      <a:pt x="5838" y="231"/>
                    </a:cubicBezTo>
                    <a:cubicBezTo>
                      <a:pt x="5880" y="126"/>
                      <a:pt x="5964" y="63"/>
                      <a:pt x="6048" y="0"/>
                    </a:cubicBezTo>
                    <a:close/>
                  </a:path>
                </a:pathLst>
              </a:custGeom>
              <a:solidFill>
                <a:srgbClr val="C98D1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859;p29">
                <a:extLst>
                  <a:ext uri="{FF2B5EF4-FFF2-40B4-BE49-F238E27FC236}">
                    <a16:creationId xmlns:a16="http://schemas.microsoft.com/office/drawing/2014/main" id="{9A91077B-8C30-4472-AC44-6FEA6E8CD837}"/>
                  </a:ext>
                </a:extLst>
              </p:cNvPr>
              <p:cNvSpPr/>
              <p:nvPr/>
            </p:nvSpPr>
            <p:spPr>
              <a:xfrm>
                <a:off x="5824536" y="3477688"/>
                <a:ext cx="687584" cy="472673"/>
              </a:xfrm>
              <a:custGeom>
                <a:avLst/>
                <a:gdLst/>
                <a:ahLst/>
                <a:cxnLst/>
                <a:rect l="l" t="t" r="r" b="b"/>
                <a:pathLst>
                  <a:path w="7701" h="4186" extrusionOk="0">
                    <a:moveTo>
                      <a:pt x="6591" y="1"/>
                    </a:moveTo>
                    <a:lnTo>
                      <a:pt x="6591" y="1"/>
                    </a:lnTo>
                    <a:cubicBezTo>
                      <a:pt x="6487" y="64"/>
                      <a:pt x="6361" y="210"/>
                      <a:pt x="6256" y="357"/>
                    </a:cubicBezTo>
                    <a:lnTo>
                      <a:pt x="837" y="357"/>
                    </a:lnTo>
                    <a:cubicBezTo>
                      <a:pt x="649" y="273"/>
                      <a:pt x="461" y="210"/>
                      <a:pt x="251" y="189"/>
                    </a:cubicBezTo>
                    <a:lnTo>
                      <a:pt x="251" y="189"/>
                    </a:lnTo>
                    <a:cubicBezTo>
                      <a:pt x="251" y="377"/>
                      <a:pt x="482" y="524"/>
                      <a:pt x="670" y="670"/>
                    </a:cubicBezTo>
                    <a:lnTo>
                      <a:pt x="670" y="1193"/>
                    </a:lnTo>
                    <a:cubicBezTo>
                      <a:pt x="461" y="1235"/>
                      <a:pt x="210" y="1214"/>
                      <a:pt x="84" y="1256"/>
                    </a:cubicBezTo>
                    <a:cubicBezTo>
                      <a:pt x="210" y="1382"/>
                      <a:pt x="502" y="1340"/>
                      <a:pt x="670" y="1445"/>
                    </a:cubicBezTo>
                    <a:lnTo>
                      <a:pt x="670" y="1528"/>
                    </a:lnTo>
                    <a:cubicBezTo>
                      <a:pt x="482" y="1696"/>
                      <a:pt x="189" y="1717"/>
                      <a:pt x="63" y="1947"/>
                    </a:cubicBezTo>
                    <a:cubicBezTo>
                      <a:pt x="179" y="2019"/>
                      <a:pt x="314" y="2041"/>
                      <a:pt x="463" y="2041"/>
                    </a:cubicBezTo>
                    <a:cubicBezTo>
                      <a:pt x="530" y="2041"/>
                      <a:pt x="599" y="2037"/>
                      <a:pt x="670" y="2030"/>
                    </a:cubicBezTo>
                    <a:lnTo>
                      <a:pt x="670" y="2386"/>
                    </a:lnTo>
                    <a:cubicBezTo>
                      <a:pt x="419" y="2470"/>
                      <a:pt x="168" y="2574"/>
                      <a:pt x="0" y="2742"/>
                    </a:cubicBezTo>
                    <a:cubicBezTo>
                      <a:pt x="27" y="2745"/>
                      <a:pt x="55" y="2746"/>
                      <a:pt x="84" y="2746"/>
                    </a:cubicBezTo>
                    <a:cubicBezTo>
                      <a:pt x="156" y="2746"/>
                      <a:pt x="234" y="2739"/>
                      <a:pt x="310" y="2739"/>
                    </a:cubicBezTo>
                    <a:cubicBezTo>
                      <a:pt x="391" y="2739"/>
                      <a:pt x="472" y="2747"/>
                      <a:pt x="544" y="2784"/>
                    </a:cubicBezTo>
                    <a:cubicBezTo>
                      <a:pt x="607" y="2805"/>
                      <a:pt x="628" y="2846"/>
                      <a:pt x="670" y="2867"/>
                    </a:cubicBezTo>
                    <a:lnTo>
                      <a:pt x="670" y="3077"/>
                    </a:lnTo>
                    <a:cubicBezTo>
                      <a:pt x="523" y="3160"/>
                      <a:pt x="377" y="3244"/>
                      <a:pt x="251" y="3370"/>
                    </a:cubicBezTo>
                    <a:cubicBezTo>
                      <a:pt x="377" y="3328"/>
                      <a:pt x="544" y="3286"/>
                      <a:pt x="670" y="3286"/>
                    </a:cubicBezTo>
                    <a:lnTo>
                      <a:pt x="670" y="3432"/>
                    </a:lnTo>
                    <a:cubicBezTo>
                      <a:pt x="565" y="3537"/>
                      <a:pt x="461" y="3642"/>
                      <a:pt x="461" y="3788"/>
                    </a:cubicBezTo>
                    <a:cubicBezTo>
                      <a:pt x="484" y="3796"/>
                      <a:pt x="514" y="3799"/>
                      <a:pt x="551" y="3799"/>
                    </a:cubicBezTo>
                    <a:cubicBezTo>
                      <a:pt x="713" y="3799"/>
                      <a:pt x="988" y="3731"/>
                      <a:pt x="1193" y="3662"/>
                    </a:cubicBezTo>
                    <a:lnTo>
                      <a:pt x="3767" y="3662"/>
                    </a:lnTo>
                    <a:lnTo>
                      <a:pt x="4101" y="4186"/>
                    </a:lnTo>
                    <a:lnTo>
                      <a:pt x="4143" y="3662"/>
                    </a:lnTo>
                    <a:lnTo>
                      <a:pt x="4394" y="4186"/>
                    </a:lnTo>
                    <a:lnTo>
                      <a:pt x="4750" y="3662"/>
                    </a:lnTo>
                    <a:lnTo>
                      <a:pt x="6570" y="3662"/>
                    </a:lnTo>
                    <a:lnTo>
                      <a:pt x="6570" y="3328"/>
                    </a:lnTo>
                    <a:cubicBezTo>
                      <a:pt x="6780" y="3286"/>
                      <a:pt x="7156" y="3307"/>
                      <a:pt x="7240" y="3286"/>
                    </a:cubicBezTo>
                    <a:cubicBezTo>
                      <a:pt x="7072" y="3181"/>
                      <a:pt x="6821" y="3098"/>
                      <a:pt x="6570" y="3014"/>
                    </a:cubicBezTo>
                    <a:lnTo>
                      <a:pt x="6570" y="2470"/>
                    </a:lnTo>
                    <a:cubicBezTo>
                      <a:pt x="6759" y="2449"/>
                      <a:pt x="6947" y="2449"/>
                      <a:pt x="7093" y="2428"/>
                    </a:cubicBezTo>
                    <a:cubicBezTo>
                      <a:pt x="6989" y="2407"/>
                      <a:pt x="6780" y="2365"/>
                      <a:pt x="6570" y="2344"/>
                    </a:cubicBezTo>
                    <a:lnTo>
                      <a:pt x="6570" y="1821"/>
                    </a:lnTo>
                    <a:cubicBezTo>
                      <a:pt x="6821" y="1779"/>
                      <a:pt x="7052" y="1758"/>
                      <a:pt x="7240" y="1633"/>
                    </a:cubicBezTo>
                    <a:cubicBezTo>
                      <a:pt x="7052" y="1549"/>
                      <a:pt x="6821" y="1528"/>
                      <a:pt x="6570" y="1528"/>
                    </a:cubicBezTo>
                    <a:lnTo>
                      <a:pt x="6570" y="1110"/>
                    </a:lnTo>
                    <a:cubicBezTo>
                      <a:pt x="6633" y="1068"/>
                      <a:pt x="6696" y="1047"/>
                      <a:pt x="6738" y="1026"/>
                    </a:cubicBezTo>
                    <a:cubicBezTo>
                      <a:pt x="7031" y="901"/>
                      <a:pt x="7491" y="817"/>
                      <a:pt x="7700" y="587"/>
                    </a:cubicBezTo>
                    <a:cubicBezTo>
                      <a:pt x="7668" y="583"/>
                      <a:pt x="7636" y="581"/>
                      <a:pt x="7604" y="581"/>
                    </a:cubicBezTo>
                    <a:cubicBezTo>
                      <a:pt x="7274" y="581"/>
                      <a:pt x="6913" y="762"/>
                      <a:pt x="6570" y="838"/>
                    </a:cubicBezTo>
                    <a:lnTo>
                      <a:pt x="6570" y="733"/>
                    </a:lnTo>
                    <a:cubicBezTo>
                      <a:pt x="6654" y="503"/>
                      <a:pt x="6654" y="126"/>
                      <a:pt x="65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21" name="Google Shape;860;p29">
              <a:extLst>
                <a:ext uri="{FF2B5EF4-FFF2-40B4-BE49-F238E27FC236}">
                  <a16:creationId xmlns:a16="http://schemas.microsoft.com/office/drawing/2014/main" id="{0E6AA56D-9210-4781-BC80-0B88ACC98CB6}"/>
                </a:ext>
              </a:extLst>
            </p:cNvPr>
            <p:cNvCxnSpPr>
              <a:stCxn id="19" idx="4"/>
            </p:cNvCxnSpPr>
            <p:nvPr/>
          </p:nvCxnSpPr>
          <p:spPr>
            <a:xfrm>
              <a:off x="6460763" y="3745531"/>
              <a:ext cx="17532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22" name="Google Shape;861;p29">
              <a:extLst>
                <a:ext uri="{FF2B5EF4-FFF2-40B4-BE49-F238E27FC236}">
                  <a16:creationId xmlns:a16="http://schemas.microsoft.com/office/drawing/2014/main" id="{AD72903E-3DF2-4E28-8E35-F9A034D3F318}"/>
                </a:ext>
              </a:extLst>
            </p:cNvPr>
            <p:cNvGrpSpPr/>
            <p:nvPr/>
          </p:nvGrpSpPr>
          <p:grpSpPr>
            <a:xfrm>
              <a:off x="950968" y="2441425"/>
              <a:ext cx="1483808" cy="770706"/>
              <a:chOff x="950968" y="2441425"/>
              <a:chExt cx="1483808" cy="770706"/>
            </a:xfrm>
          </p:grpSpPr>
          <p:sp>
            <p:nvSpPr>
              <p:cNvPr id="32" name="Google Shape;862;p29">
                <a:extLst>
                  <a:ext uri="{FF2B5EF4-FFF2-40B4-BE49-F238E27FC236}">
                    <a16:creationId xmlns:a16="http://schemas.microsoft.com/office/drawing/2014/main" id="{EF2462A5-9AF0-431C-BBB2-F4D426C11CB2}"/>
                  </a:ext>
                </a:extLst>
              </p:cNvPr>
              <p:cNvSpPr txBox="1"/>
              <p:nvPr/>
            </p:nvSpPr>
            <p:spPr>
              <a:xfrm>
                <a:off x="950968" y="2666131"/>
                <a:ext cx="1483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 rtl="1"/>
                <a:r>
                  <a:rPr lang="fa-IR" sz="140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دو بار در روز اسب ها را چک کنید</a:t>
                </a:r>
                <a:endParaRPr sz="200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33" name="Google Shape;863;p29">
                <a:extLst>
                  <a:ext uri="{FF2B5EF4-FFF2-40B4-BE49-F238E27FC236}">
                    <a16:creationId xmlns:a16="http://schemas.microsoft.com/office/drawing/2014/main" id="{EAA84C01-9D36-4DCC-9902-1F9F16BD92D2}"/>
                  </a:ext>
                </a:extLst>
              </p:cNvPr>
              <p:cNvSpPr txBox="1"/>
              <p:nvPr/>
            </p:nvSpPr>
            <p:spPr>
              <a:xfrm>
                <a:off x="950976" y="2441425"/>
                <a:ext cx="1483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r" rtl="1"/>
                <a:r>
                  <a:rPr lang="fa-IR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</a:t>
                </a:r>
                <a:r>
                  <a:rPr lang="en" sz="1600" b="1" dirty="0">
                    <a:latin typeface="Georgia Pro Cond" panose="02040506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1</a:t>
                </a:r>
                <a:endParaRPr sz="1600" b="1" dirty="0">
                  <a:latin typeface="Georgia Pro Cond" panose="02040506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3" name="Google Shape;864;p29">
              <a:extLst>
                <a:ext uri="{FF2B5EF4-FFF2-40B4-BE49-F238E27FC236}">
                  <a16:creationId xmlns:a16="http://schemas.microsoft.com/office/drawing/2014/main" id="{F7962572-16DE-4C1A-A445-39AC6AE3AFB0}"/>
                </a:ext>
              </a:extLst>
            </p:cNvPr>
            <p:cNvGrpSpPr/>
            <p:nvPr/>
          </p:nvGrpSpPr>
          <p:grpSpPr>
            <a:xfrm>
              <a:off x="950968" y="3463200"/>
              <a:ext cx="1483800" cy="770425"/>
              <a:chOff x="950968" y="3463200"/>
              <a:chExt cx="1483800" cy="770425"/>
            </a:xfrm>
          </p:grpSpPr>
          <p:sp>
            <p:nvSpPr>
              <p:cNvPr id="30" name="Google Shape;865;p29">
                <a:extLst>
                  <a:ext uri="{FF2B5EF4-FFF2-40B4-BE49-F238E27FC236}">
                    <a16:creationId xmlns:a16="http://schemas.microsoft.com/office/drawing/2014/main" id="{EE5CA0C9-EF9A-42E7-8A0C-135A16A2FB3B}"/>
                  </a:ext>
                </a:extLst>
              </p:cNvPr>
              <p:cNvSpPr txBox="1"/>
              <p:nvPr/>
            </p:nvSpPr>
            <p:spPr>
              <a:xfrm>
                <a:off x="950968" y="3687625"/>
                <a:ext cx="1483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 rtl="1"/>
                <a:r>
                  <a:rPr lang="fa-IR" sz="140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همیشه آب شیرین در دسترس داشته باشید</a:t>
                </a:r>
                <a:endParaRPr sz="200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31" name="Google Shape;866;p29">
                <a:extLst>
                  <a:ext uri="{FF2B5EF4-FFF2-40B4-BE49-F238E27FC236}">
                    <a16:creationId xmlns:a16="http://schemas.microsoft.com/office/drawing/2014/main" id="{2EA243B5-348C-4170-8FF2-CC33B6DBB987}"/>
                  </a:ext>
                </a:extLst>
              </p:cNvPr>
              <p:cNvSpPr txBox="1"/>
              <p:nvPr/>
            </p:nvSpPr>
            <p:spPr>
              <a:xfrm>
                <a:off x="950976" y="3463200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r" rtl="1"/>
                <a:r>
                  <a:rPr lang="fa-IR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</a:t>
                </a:r>
                <a:r>
                  <a:rPr lang="en" sz="1600" b="1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 SemiBold"/>
                  </a:rPr>
                  <a:t>2</a:t>
                </a:r>
                <a:endParaRPr sz="16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4" name="Google Shape;867;p29">
              <a:extLst>
                <a:ext uri="{FF2B5EF4-FFF2-40B4-BE49-F238E27FC236}">
                  <a16:creationId xmlns:a16="http://schemas.microsoft.com/office/drawing/2014/main" id="{926D3676-3F30-4D3B-A6C1-5D25FEC540DC}"/>
                </a:ext>
              </a:extLst>
            </p:cNvPr>
            <p:cNvGrpSpPr/>
            <p:nvPr/>
          </p:nvGrpSpPr>
          <p:grpSpPr>
            <a:xfrm>
              <a:off x="6771999" y="1820053"/>
              <a:ext cx="1396801" cy="769872"/>
              <a:chOff x="6771999" y="1820053"/>
              <a:chExt cx="1396801" cy="769872"/>
            </a:xfrm>
          </p:grpSpPr>
          <p:sp>
            <p:nvSpPr>
              <p:cNvPr id="28" name="Google Shape;868;p29">
                <a:extLst>
                  <a:ext uri="{FF2B5EF4-FFF2-40B4-BE49-F238E27FC236}">
                    <a16:creationId xmlns:a16="http://schemas.microsoft.com/office/drawing/2014/main" id="{639B8FD8-FC57-4C84-9793-87A09CAFC965}"/>
                  </a:ext>
                </a:extLst>
              </p:cNvPr>
              <p:cNvSpPr txBox="1"/>
              <p:nvPr/>
            </p:nvSpPr>
            <p:spPr>
              <a:xfrm flipH="1">
                <a:off x="6771999" y="2041225"/>
                <a:ext cx="1396800" cy="54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r"/>
                <a:r>
                  <a:rPr lang="fa-IR" sz="1400" dirty="0"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ایمن و تمیز نگه داشتن اصطبل</a:t>
                </a:r>
                <a:endParaRPr sz="1400" dirty="0"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29" name="Google Shape;869;p29">
                <a:extLst>
                  <a:ext uri="{FF2B5EF4-FFF2-40B4-BE49-F238E27FC236}">
                    <a16:creationId xmlns:a16="http://schemas.microsoft.com/office/drawing/2014/main" id="{6FE2BB71-F03E-443D-84FE-696BECC78B65}"/>
                  </a:ext>
                </a:extLst>
              </p:cNvPr>
              <p:cNvSpPr txBox="1"/>
              <p:nvPr/>
            </p:nvSpPr>
            <p:spPr>
              <a:xfrm>
                <a:off x="6772000" y="1820053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r"/>
                <a:r>
                  <a:rPr lang="fa-IR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3</a:t>
                </a:r>
                <a:endParaRPr sz="16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5" name="Google Shape;870;p29">
              <a:extLst>
                <a:ext uri="{FF2B5EF4-FFF2-40B4-BE49-F238E27FC236}">
                  <a16:creationId xmlns:a16="http://schemas.microsoft.com/office/drawing/2014/main" id="{FFFD368D-68F5-4677-AAFE-0A1CBDA126CE}"/>
                </a:ext>
              </a:extLst>
            </p:cNvPr>
            <p:cNvGrpSpPr/>
            <p:nvPr/>
          </p:nvGrpSpPr>
          <p:grpSpPr>
            <a:xfrm>
              <a:off x="6761288" y="2979465"/>
              <a:ext cx="1396800" cy="766066"/>
              <a:chOff x="6761288" y="2979465"/>
              <a:chExt cx="1396800" cy="766066"/>
            </a:xfrm>
          </p:grpSpPr>
          <p:sp>
            <p:nvSpPr>
              <p:cNvPr id="26" name="Google Shape;871;p29">
                <a:extLst>
                  <a:ext uri="{FF2B5EF4-FFF2-40B4-BE49-F238E27FC236}">
                    <a16:creationId xmlns:a16="http://schemas.microsoft.com/office/drawing/2014/main" id="{AC03D9EB-B812-4FAC-96B0-149AFC9478F9}"/>
                  </a:ext>
                </a:extLst>
              </p:cNvPr>
              <p:cNvSpPr txBox="1"/>
              <p:nvPr/>
            </p:nvSpPr>
            <p:spPr>
              <a:xfrm>
                <a:off x="6761288" y="3199531"/>
                <a:ext cx="1396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/>
                <a:r>
                  <a:rPr lang="fa-IR" sz="140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چرا باید عاری از خطر باشد</a:t>
                </a:r>
                <a:endParaRPr sz="140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27" name="Google Shape;872;p29">
                <a:extLst>
                  <a:ext uri="{FF2B5EF4-FFF2-40B4-BE49-F238E27FC236}">
                    <a16:creationId xmlns:a16="http://schemas.microsoft.com/office/drawing/2014/main" id="{0D5B3245-CD34-4139-99F6-94EE0856A4B1}"/>
                  </a:ext>
                </a:extLst>
              </p:cNvPr>
              <p:cNvSpPr txBox="1"/>
              <p:nvPr/>
            </p:nvSpPr>
            <p:spPr>
              <a:xfrm>
                <a:off x="6761288" y="2979465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r" rtl="1"/>
                <a:r>
                  <a:rPr lang="fa-IR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</a:t>
                </a:r>
                <a:r>
                  <a:rPr lang="en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 </a:t>
                </a:r>
                <a:r>
                  <a:rPr lang="en" sz="1600" b="1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 SemiBold"/>
                  </a:rPr>
                  <a:t>4</a:t>
                </a:r>
                <a:endParaRPr sz="16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26871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6D04BD24-78F4-8350-0354-CB44EB683142}"/>
              </a:ext>
            </a:extLst>
          </p:cNvPr>
          <p:cNvSpPr/>
          <p:nvPr/>
        </p:nvSpPr>
        <p:spPr>
          <a:xfrm>
            <a:off x="-1593" y="7935"/>
            <a:ext cx="1467535" cy="6898469"/>
          </a:xfrm>
          <a:prstGeom prst="rect">
            <a:avLst/>
          </a:pr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DD9982C-7BF8-110A-B59D-0B214312DF2C}"/>
              </a:ext>
            </a:extLst>
          </p:cNvPr>
          <p:cNvSpPr/>
          <p:nvPr/>
        </p:nvSpPr>
        <p:spPr>
          <a:xfrm>
            <a:off x="566056" y="713969"/>
            <a:ext cx="5529944" cy="5486399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7" name="Freeform: Shape 32">
            <a:extLst>
              <a:ext uri="{FF2B5EF4-FFF2-40B4-BE49-F238E27FC236}">
                <a16:creationId xmlns:a16="http://schemas.microsoft.com/office/drawing/2014/main" id="{272F97B7-EFA1-23E8-023D-65B9E77F05E5}"/>
              </a:ext>
            </a:extLst>
          </p:cNvPr>
          <p:cNvSpPr/>
          <p:nvPr/>
        </p:nvSpPr>
        <p:spPr>
          <a:xfrm>
            <a:off x="-30744" y="0"/>
            <a:ext cx="6126744" cy="6105832"/>
          </a:xfrm>
          <a:custGeom>
            <a:avLst/>
            <a:gdLst>
              <a:gd name="connsiteX0" fmla="*/ 3990234 w 6202945"/>
              <a:gd name="connsiteY0" fmla="*/ 0 h 6105832"/>
              <a:gd name="connsiteX1" fmla="*/ 5860129 w 6202945"/>
              <a:gd name="connsiteY1" fmla="*/ 0 h 6105832"/>
              <a:gd name="connsiteX2" fmla="*/ 5935921 w 6202945"/>
              <a:gd name="connsiteY2" fmla="*/ 192225 h 6105832"/>
              <a:gd name="connsiteX3" fmla="*/ 6202945 w 6202945"/>
              <a:gd name="connsiteY3" fmla="*/ 1705282 h 6105832"/>
              <a:gd name="connsiteX4" fmla="*/ 1802395 w 6202945"/>
              <a:gd name="connsiteY4" fmla="*/ 6105832 h 6105832"/>
              <a:gd name="connsiteX5" fmla="*/ 89502 w 6202945"/>
              <a:gd name="connsiteY5" fmla="*/ 5760015 h 6105832"/>
              <a:gd name="connsiteX6" fmla="*/ 0 w 6202945"/>
              <a:gd name="connsiteY6" fmla="*/ 5719552 h 6105832"/>
              <a:gd name="connsiteX7" fmla="*/ 0 w 6202945"/>
              <a:gd name="connsiteY7" fmla="*/ 3814646 h 6105832"/>
              <a:gd name="connsiteX8" fmla="*/ 36350 w 6202945"/>
              <a:gd name="connsiteY8" fmla="*/ 3847683 h 6105832"/>
              <a:gd name="connsiteX9" fmla="*/ 1802395 w 6202945"/>
              <a:gd name="connsiteY9" fmla="*/ 4481677 h 6105832"/>
              <a:gd name="connsiteX10" fmla="*/ 4578790 w 6202945"/>
              <a:gd name="connsiteY10" fmla="*/ 1705282 h 6105832"/>
              <a:gd name="connsiteX11" fmla="*/ 4104625 w 6202945"/>
              <a:gd name="connsiteY11" fmla="*/ 152973 h 6105832"/>
              <a:gd name="connsiteX12" fmla="*/ 3990234 w 6202945"/>
              <a:gd name="connsiteY12" fmla="*/ 0 h 6105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202945" h="6105832">
                <a:moveTo>
                  <a:pt x="3990234" y="0"/>
                </a:moveTo>
                <a:lnTo>
                  <a:pt x="5860129" y="0"/>
                </a:lnTo>
                <a:lnTo>
                  <a:pt x="5935921" y="192225"/>
                </a:lnTo>
                <a:cubicBezTo>
                  <a:pt x="6108668" y="664020"/>
                  <a:pt x="6202945" y="1173641"/>
                  <a:pt x="6202945" y="1705282"/>
                </a:cubicBezTo>
                <a:cubicBezTo>
                  <a:pt x="6202945" y="4295296"/>
                  <a:pt x="4232752" y="6105832"/>
                  <a:pt x="1802395" y="6105832"/>
                </a:cubicBezTo>
                <a:cubicBezTo>
                  <a:pt x="1194806" y="6105832"/>
                  <a:pt x="615977" y="5982695"/>
                  <a:pt x="89502" y="5760015"/>
                </a:cubicBezTo>
                <a:lnTo>
                  <a:pt x="0" y="5719552"/>
                </a:lnTo>
                <a:lnTo>
                  <a:pt x="0" y="3814646"/>
                </a:lnTo>
                <a:lnTo>
                  <a:pt x="36350" y="3847683"/>
                </a:lnTo>
                <a:cubicBezTo>
                  <a:pt x="516275" y="4243753"/>
                  <a:pt x="1131550" y="4481677"/>
                  <a:pt x="1802395" y="4481677"/>
                </a:cubicBezTo>
                <a:cubicBezTo>
                  <a:pt x="3335756" y="4481677"/>
                  <a:pt x="4578790" y="3238643"/>
                  <a:pt x="4578790" y="1705282"/>
                </a:cubicBezTo>
                <a:cubicBezTo>
                  <a:pt x="4578790" y="1130272"/>
                  <a:pt x="4403989" y="596089"/>
                  <a:pt x="4104625" y="152973"/>
                </a:cubicBezTo>
                <a:lnTo>
                  <a:pt x="3990234" y="0"/>
                </a:lnTo>
                <a:close/>
              </a:path>
            </a:pathLst>
          </a:cu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ID">
              <a:cs typeface="B Nazanin" panose="00000400000000000000" pitchFamily="2" charset="-78"/>
            </a:endParaRPr>
          </a:p>
        </p:txBody>
      </p:sp>
      <p:sp>
        <p:nvSpPr>
          <p:cNvPr id="8" name="TextBox 43">
            <a:extLst>
              <a:ext uri="{FF2B5EF4-FFF2-40B4-BE49-F238E27FC236}">
                <a16:creationId xmlns:a16="http://schemas.microsoft.com/office/drawing/2014/main" id="{37EBBA69-2E3D-0C8E-5087-EFA2B7E6D3EF}"/>
              </a:ext>
            </a:extLst>
          </p:cNvPr>
          <p:cNvSpPr txBox="1"/>
          <p:nvPr/>
        </p:nvSpPr>
        <p:spPr>
          <a:xfrm>
            <a:off x="6608941" y="988630"/>
            <a:ext cx="3936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dirty="0">
                <a:solidFill>
                  <a:srgbClr val="03C9CA"/>
                </a:solidFill>
                <a:ea typeface="Lato" panose="020F0502020204030203" pitchFamily="34" charset="0"/>
                <a:cs typeface="B Nazanin" panose="00000400000000000000" pitchFamily="2" charset="-78"/>
              </a:rPr>
              <a:t>خدمات ما</a:t>
            </a:r>
            <a:endParaRPr lang="en-ID" sz="5400" dirty="0">
              <a:solidFill>
                <a:srgbClr val="03C9CA"/>
              </a:solidFill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9" name="Rectangle 44">
            <a:extLst>
              <a:ext uri="{FF2B5EF4-FFF2-40B4-BE49-F238E27FC236}">
                <a16:creationId xmlns:a16="http://schemas.microsoft.com/office/drawing/2014/main" id="{A3B3DD63-5E4D-8433-5AE6-D904ABD30EB0}"/>
              </a:ext>
            </a:extLst>
          </p:cNvPr>
          <p:cNvSpPr/>
          <p:nvPr/>
        </p:nvSpPr>
        <p:spPr>
          <a:xfrm>
            <a:off x="6663649" y="1827041"/>
            <a:ext cx="3279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solidFill>
                  <a:schemeClr val="bg1">
                    <a:lumMod val="50000"/>
                  </a:schemeClr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عنوان خود را اینجا بنویسید</a:t>
            </a:r>
            <a:endParaRPr lang="en-ID" dirty="0">
              <a:solidFill>
                <a:schemeClr val="bg1">
                  <a:lumMod val="50000"/>
                </a:schemeClr>
              </a:solidFill>
              <a:ea typeface="Lato Black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Rectangle 45">
            <a:extLst>
              <a:ext uri="{FF2B5EF4-FFF2-40B4-BE49-F238E27FC236}">
                <a16:creationId xmlns:a16="http://schemas.microsoft.com/office/drawing/2014/main" id="{06E93C52-670F-BF4A-D191-56C1372CC253}"/>
              </a:ext>
            </a:extLst>
          </p:cNvPr>
          <p:cNvSpPr/>
          <p:nvPr/>
        </p:nvSpPr>
        <p:spPr>
          <a:xfrm>
            <a:off x="6636295" y="2413337"/>
            <a:ext cx="5178334" cy="715089"/>
          </a:xfrm>
          <a:prstGeom prst="flowChartAlternateProcess">
            <a:avLst/>
          </a:prstGeom>
          <a:solidFill>
            <a:srgbClr val="03C9CA"/>
          </a:solidFill>
        </p:spPr>
        <p:txBody>
          <a:bodyPr wrap="square">
            <a:spAutoFit/>
          </a:bodyPr>
          <a:lstStyle/>
          <a:p>
            <a:pPr algn="just" rtl="1"/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لورم اپیسوم هویج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،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به صورت متوالی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 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خدمات مشتری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،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اما قطر بی نامی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مرحله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کارایی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مانند 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l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آئوریت ها درد برخی عالی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آخر هفته بود</a:t>
            </a:r>
            <a:r>
              <a:rPr lang="en-ID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. </a:t>
            </a:r>
            <a:r>
              <a:rPr lang="fa-IR" sz="1200" dirty="0">
                <a:solidFill>
                  <a:schemeClr val="bg1"/>
                </a:solidFill>
                <a:ea typeface="Lato Black" panose="020F0502020204030203" pitchFamily="34" charset="0"/>
                <a:cs typeface="B Nazanin" panose="00000400000000000000" pitchFamily="2" charset="-78"/>
              </a:rPr>
              <a:t>همانطور که دیدم به حداقل می رسم که در اجرای تنبیه بدنی شرکت می کنم تا از آن بهره ببرم.</a:t>
            </a:r>
            <a:endParaRPr lang="en-ID" sz="1200" dirty="0">
              <a:solidFill>
                <a:schemeClr val="bg1"/>
              </a:solidFill>
              <a:ea typeface="Lato Black" panose="020F0502020204030203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11" name="Chart 386">
            <a:extLst>
              <a:ext uri="{FF2B5EF4-FFF2-40B4-BE49-F238E27FC236}">
                <a16:creationId xmlns:a16="http://schemas.microsoft.com/office/drawing/2014/main" id="{F7FC2476-1617-C9D2-E1A0-9E95148B0A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3236448"/>
              </p:ext>
            </p:extLst>
          </p:nvPr>
        </p:nvGraphicFramePr>
        <p:xfrm>
          <a:off x="6351103" y="3518429"/>
          <a:ext cx="5492555" cy="2773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77485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3072CB1-25E6-4498-802B-9136C86A8A13}"/>
              </a:ext>
            </a:extLst>
          </p:cNvPr>
          <p:cNvSpPr txBox="1"/>
          <p:nvPr/>
        </p:nvSpPr>
        <p:spPr>
          <a:xfrm>
            <a:off x="0" y="31859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پاورپوینت قالب های اسب</a:t>
            </a:r>
            <a:endParaRPr lang="ko-KR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3E2C748-AB84-437B-8B26-2C4429ECF6AA}"/>
              </a:ext>
            </a:extLst>
          </p:cNvPr>
          <p:cNvGrpSpPr/>
          <p:nvPr/>
        </p:nvGrpSpPr>
        <p:grpSpPr>
          <a:xfrm>
            <a:off x="462468" y="1689257"/>
            <a:ext cx="11267064" cy="3954134"/>
            <a:chOff x="462468" y="1315015"/>
            <a:chExt cx="11267064" cy="3954134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E2DA2140-6009-49F1-89AF-A40C59F72431}"/>
                </a:ext>
              </a:extLst>
            </p:cNvPr>
            <p:cNvGrpSpPr/>
            <p:nvPr/>
          </p:nvGrpSpPr>
          <p:grpSpPr>
            <a:xfrm>
              <a:off x="664286" y="1315015"/>
              <a:ext cx="10863428" cy="2917984"/>
              <a:chOff x="709903" y="1315015"/>
              <a:chExt cx="10863428" cy="2917984"/>
            </a:xfrm>
          </p:grpSpPr>
          <p:grpSp>
            <p:nvGrpSpPr>
              <p:cNvPr id="12" name="Google Shape;3768;p43">
                <a:extLst>
                  <a:ext uri="{FF2B5EF4-FFF2-40B4-BE49-F238E27FC236}">
                    <a16:creationId xmlns:a16="http://schemas.microsoft.com/office/drawing/2014/main" id="{2FF453E7-D9FA-476B-9396-445C0B9F3D01}"/>
                  </a:ext>
                </a:extLst>
              </p:cNvPr>
              <p:cNvGrpSpPr/>
              <p:nvPr/>
            </p:nvGrpSpPr>
            <p:grpSpPr>
              <a:xfrm>
                <a:off x="875231" y="2681398"/>
                <a:ext cx="1241319" cy="873888"/>
                <a:chOff x="540088" y="2736475"/>
                <a:chExt cx="1472869" cy="1036900"/>
              </a:xfrm>
            </p:grpSpPr>
            <p:sp>
              <p:nvSpPr>
                <p:cNvPr id="94" name="Google Shape;3769;p43">
                  <a:extLst>
                    <a:ext uri="{FF2B5EF4-FFF2-40B4-BE49-F238E27FC236}">
                      <a16:creationId xmlns:a16="http://schemas.microsoft.com/office/drawing/2014/main" id="{5FB3B40D-2C5E-418C-B1C6-44045F8D37B3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5" name="Google Shape;3770;p43">
                  <a:extLst>
                    <a:ext uri="{FF2B5EF4-FFF2-40B4-BE49-F238E27FC236}">
                      <a16:creationId xmlns:a16="http://schemas.microsoft.com/office/drawing/2014/main" id="{BE699815-B275-433E-9116-8143833C8852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6" name="Google Shape;3771;p43">
                  <a:extLst>
                    <a:ext uri="{FF2B5EF4-FFF2-40B4-BE49-F238E27FC236}">
                      <a16:creationId xmlns:a16="http://schemas.microsoft.com/office/drawing/2014/main" id="{766BEBDC-34FC-475F-9FA2-DF215533EA25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7" name="Google Shape;3772;p43">
                  <a:extLst>
                    <a:ext uri="{FF2B5EF4-FFF2-40B4-BE49-F238E27FC236}">
                      <a16:creationId xmlns:a16="http://schemas.microsoft.com/office/drawing/2014/main" id="{8CF74848-3FD2-4658-9491-B1382B9A319D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8" name="Google Shape;3773;p43">
                  <a:extLst>
                    <a:ext uri="{FF2B5EF4-FFF2-40B4-BE49-F238E27FC236}">
                      <a16:creationId xmlns:a16="http://schemas.microsoft.com/office/drawing/2014/main" id="{DFEE56A3-9BA4-48C5-B0F9-B4C63CB60387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9" name="Google Shape;3774;p43">
                  <a:extLst>
                    <a:ext uri="{FF2B5EF4-FFF2-40B4-BE49-F238E27FC236}">
                      <a16:creationId xmlns:a16="http://schemas.microsoft.com/office/drawing/2014/main" id="{63A0A25B-0840-415C-9217-58E48A3CBDC9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0" name="Google Shape;3775;p43">
                  <a:extLst>
                    <a:ext uri="{FF2B5EF4-FFF2-40B4-BE49-F238E27FC236}">
                      <a16:creationId xmlns:a16="http://schemas.microsoft.com/office/drawing/2014/main" id="{96908BB7-910D-4E67-B716-02A0638236C5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1" name="Google Shape;3776;p43">
                  <a:extLst>
                    <a:ext uri="{FF2B5EF4-FFF2-40B4-BE49-F238E27FC236}">
                      <a16:creationId xmlns:a16="http://schemas.microsoft.com/office/drawing/2014/main" id="{3125C8E4-D3A5-441B-B0E4-E6A753E295B3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2" name="Google Shape;3777;p43">
                  <a:extLst>
                    <a:ext uri="{FF2B5EF4-FFF2-40B4-BE49-F238E27FC236}">
                      <a16:creationId xmlns:a16="http://schemas.microsoft.com/office/drawing/2014/main" id="{102D1FE3-E434-4F93-B461-2EC0BE1C736F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3" name="Google Shape;3778;p43">
                  <a:extLst>
                    <a:ext uri="{FF2B5EF4-FFF2-40B4-BE49-F238E27FC236}">
                      <a16:creationId xmlns:a16="http://schemas.microsoft.com/office/drawing/2014/main" id="{DA59B319-F887-44C0-BDE1-372892DB359D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4" name="Google Shape;3779;p43">
                  <a:extLst>
                    <a:ext uri="{FF2B5EF4-FFF2-40B4-BE49-F238E27FC236}">
                      <a16:creationId xmlns:a16="http://schemas.microsoft.com/office/drawing/2014/main" id="{F2D8B562-5C8B-44BF-837C-C7CFBB8EC962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5" name="Google Shape;3780;p43">
                  <a:extLst>
                    <a:ext uri="{FF2B5EF4-FFF2-40B4-BE49-F238E27FC236}">
                      <a16:creationId xmlns:a16="http://schemas.microsoft.com/office/drawing/2014/main" id="{499B723D-B4E9-47DF-AA3F-17C0129226F5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6" name="Google Shape;3781;p43">
                  <a:extLst>
                    <a:ext uri="{FF2B5EF4-FFF2-40B4-BE49-F238E27FC236}">
                      <a16:creationId xmlns:a16="http://schemas.microsoft.com/office/drawing/2014/main" id="{379A8D89-CFD0-4770-97B8-2C97862FC6A1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7" name="Google Shape;3782;p43">
                  <a:extLst>
                    <a:ext uri="{FF2B5EF4-FFF2-40B4-BE49-F238E27FC236}">
                      <a16:creationId xmlns:a16="http://schemas.microsoft.com/office/drawing/2014/main" id="{9DB7A431-A516-4A32-B905-CBFEEB52F6EB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8" name="Google Shape;3783;p43">
                  <a:extLst>
                    <a:ext uri="{FF2B5EF4-FFF2-40B4-BE49-F238E27FC236}">
                      <a16:creationId xmlns:a16="http://schemas.microsoft.com/office/drawing/2014/main" id="{BFD5BCA5-156D-4150-8F05-0FC4AA283C6C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Google Shape;3784;p43">
                  <a:extLst>
                    <a:ext uri="{FF2B5EF4-FFF2-40B4-BE49-F238E27FC236}">
                      <a16:creationId xmlns:a16="http://schemas.microsoft.com/office/drawing/2014/main" id="{4DF24DF9-2943-4A3D-9616-276C65A9522E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0" name="Google Shape;3785;p43">
                  <a:extLst>
                    <a:ext uri="{FF2B5EF4-FFF2-40B4-BE49-F238E27FC236}">
                      <a16:creationId xmlns:a16="http://schemas.microsoft.com/office/drawing/2014/main" id="{8C91ACF1-BA23-46C4-AB26-1890CF783C0E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cxnSp>
            <p:nvCxnSpPr>
              <p:cNvPr id="13" name="Google Shape;3786;p43">
                <a:extLst>
                  <a:ext uri="{FF2B5EF4-FFF2-40B4-BE49-F238E27FC236}">
                    <a16:creationId xmlns:a16="http://schemas.microsoft.com/office/drawing/2014/main" id="{2FD3A252-E989-434F-8062-820FF0D27192}"/>
                  </a:ext>
                </a:extLst>
              </p:cNvPr>
              <p:cNvCxnSpPr/>
              <p:nvPr/>
            </p:nvCxnSpPr>
            <p:spPr>
              <a:xfrm>
                <a:off x="709903" y="4041502"/>
                <a:ext cx="10862956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4" name="Google Shape;3787;p43">
                <a:extLst>
                  <a:ext uri="{FF2B5EF4-FFF2-40B4-BE49-F238E27FC236}">
                    <a16:creationId xmlns:a16="http://schemas.microsoft.com/office/drawing/2014/main" id="{456C907B-6C22-4ABF-8A0F-9DDEDDC41D76}"/>
                  </a:ext>
                </a:extLst>
              </p:cNvPr>
              <p:cNvSpPr/>
              <p:nvPr/>
            </p:nvSpPr>
            <p:spPr>
              <a:xfrm>
                <a:off x="811324" y="1315015"/>
                <a:ext cx="3645210" cy="540652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 rtl="1"/>
                <a:r>
                  <a:rPr lang="fa-IR" sz="16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تکامل / انتخاب طبیعی</a:t>
                </a:r>
                <a:endParaRPr lang="en-US" sz="1600" b="1" dirty="0">
                  <a:latin typeface="Georgia" panose="02040502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  <p:grpSp>
            <p:nvGrpSpPr>
              <p:cNvPr id="19" name="Google Shape;3792;p43">
                <a:extLst>
                  <a:ext uri="{FF2B5EF4-FFF2-40B4-BE49-F238E27FC236}">
                    <a16:creationId xmlns:a16="http://schemas.microsoft.com/office/drawing/2014/main" id="{4ECD9999-D9B5-4232-9B1F-7A598DD4CC65}"/>
                  </a:ext>
                </a:extLst>
              </p:cNvPr>
              <p:cNvGrpSpPr/>
              <p:nvPr/>
            </p:nvGrpSpPr>
            <p:grpSpPr>
              <a:xfrm>
                <a:off x="2834351" y="2519316"/>
                <a:ext cx="1471664" cy="1036052"/>
                <a:chOff x="540088" y="2736475"/>
                <a:chExt cx="1472869" cy="1036900"/>
              </a:xfrm>
            </p:grpSpPr>
            <p:sp>
              <p:nvSpPr>
                <p:cNvPr id="77" name="Google Shape;3793;p43">
                  <a:extLst>
                    <a:ext uri="{FF2B5EF4-FFF2-40B4-BE49-F238E27FC236}">
                      <a16:creationId xmlns:a16="http://schemas.microsoft.com/office/drawing/2014/main" id="{098C6DE9-9CCD-4E26-87EA-03FD8686788C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Google Shape;3794;p43">
                  <a:extLst>
                    <a:ext uri="{FF2B5EF4-FFF2-40B4-BE49-F238E27FC236}">
                      <a16:creationId xmlns:a16="http://schemas.microsoft.com/office/drawing/2014/main" id="{0CE5856F-2715-45B0-9048-3E724A71799E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Google Shape;3795;p43">
                  <a:extLst>
                    <a:ext uri="{FF2B5EF4-FFF2-40B4-BE49-F238E27FC236}">
                      <a16:creationId xmlns:a16="http://schemas.microsoft.com/office/drawing/2014/main" id="{0F1E8334-08E0-4B6C-A2D2-D649255E4A33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0" name="Google Shape;3796;p43">
                  <a:extLst>
                    <a:ext uri="{FF2B5EF4-FFF2-40B4-BE49-F238E27FC236}">
                      <a16:creationId xmlns:a16="http://schemas.microsoft.com/office/drawing/2014/main" id="{00E20543-EB14-4555-8D73-6E8BDF8C34EF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1" name="Google Shape;3797;p43">
                  <a:extLst>
                    <a:ext uri="{FF2B5EF4-FFF2-40B4-BE49-F238E27FC236}">
                      <a16:creationId xmlns:a16="http://schemas.microsoft.com/office/drawing/2014/main" id="{596B6217-C6DF-463D-B389-69200D04AD14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Google Shape;3798;p43">
                  <a:extLst>
                    <a:ext uri="{FF2B5EF4-FFF2-40B4-BE49-F238E27FC236}">
                      <a16:creationId xmlns:a16="http://schemas.microsoft.com/office/drawing/2014/main" id="{A22935A0-022A-4505-A511-8C7100040630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3" name="Google Shape;3799;p43">
                  <a:extLst>
                    <a:ext uri="{FF2B5EF4-FFF2-40B4-BE49-F238E27FC236}">
                      <a16:creationId xmlns:a16="http://schemas.microsoft.com/office/drawing/2014/main" id="{E8128927-9678-4E51-8406-1AC94EFA8F53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4" name="Google Shape;3800;p43">
                  <a:extLst>
                    <a:ext uri="{FF2B5EF4-FFF2-40B4-BE49-F238E27FC236}">
                      <a16:creationId xmlns:a16="http://schemas.microsoft.com/office/drawing/2014/main" id="{E21026C7-D9A7-4560-8A19-903241BD2293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5" name="Google Shape;3801;p43">
                  <a:extLst>
                    <a:ext uri="{FF2B5EF4-FFF2-40B4-BE49-F238E27FC236}">
                      <a16:creationId xmlns:a16="http://schemas.microsoft.com/office/drawing/2014/main" id="{64BFE057-3744-45C8-A299-E0E774C92393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6" name="Google Shape;3802;p43">
                  <a:extLst>
                    <a:ext uri="{FF2B5EF4-FFF2-40B4-BE49-F238E27FC236}">
                      <a16:creationId xmlns:a16="http://schemas.microsoft.com/office/drawing/2014/main" id="{119C4E7E-6891-4E2E-8A2B-3A592EAFCB55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" name="Google Shape;3803;p43">
                  <a:extLst>
                    <a:ext uri="{FF2B5EF4-FFF2-40B4-BE49-F238E27FC236}">
                      <a16:creationId xmlns:a16="http://schemas.microsoft.com/office/drawing/2014/main" id="{DF3ED36F-7571-4157-9165-35A71FA61BDB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8" name="Google Shape;3804;p43">
                  <a:extLst>
                    <a:ext uri="{FF2B5EF4-FFF2-40B4-BE49-F238E27FC236}">
                      <a16:creationId xmlns:a16="http://schemas.microsoft.com/office/drawing/2014/main" id="{6C7434C6-3478-4215-8870-2F257692C19D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9" name="Google Shape;3805;p43">
                  <a:extLst>
                    <a:ext uri="{FF2B5EF4-FFF2-40B4-BE49-F238E27FC236}">
                      <a16:creationId xmlns:a16="http://schemas.microsoft.com/office/drawing/2014/main" id="{9414AD5D-6024-4AFF-B2FD-62F5E390E1C8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0" name="Google Shape;3806;p43">
                  <a:extLst>
                    <a:ext uri="{FF2B5EF4-FFF2-40B4-BE49-F238E27FC236}">
                      <a16:creationId xmlns:a16="http://schemas.microsoft.com/office/drawing/2014/main" id="{38385789-3797-4FE8-99E4-0FAAD4F21859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" name="Google Shape;3807;p43">
                  <a:extLst>
                    <a:ext uri="{FF2B5EF4-FFF2-40B4-BE49-F238E27FC236}">
                      <a16:creationId xmlns:a16="http://schemas.microsoft.com/office/drawing/2014/main" id="{593D3596-9C9A-44E0-91BC-DF6BB0EA4BF3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" name="Google Shape;3808;p43">
                  <a:extLst>
                    <a:ext uri="{FF2B5EF4-FFF2-40B4-BE49-F238E27FC236}">
                      <a16:creationId xmlns:a16="http://schemas.microsoft.com/office/drawing/2014/main" id="{04E59013-98DD-47DE-BCDE-71E91B679094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3" name="Google Shape;3809;p43">
                  <a:extLst>
                    <a:ext uri="{FF2B5EF4-FFF2-40B4-BE49-F238E27FC236}">
                      <a16:creationId xmlns:a16="http://schemas.microsoft.com/office/drawing/2014/main" id="{53B6E614-3B29-4C72-86DE-0AF3A0AB61AE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" name="Google Shape;3810;p43">
                <a:extLst>
                  <a:ext uri="{FF2B5EF4-FFF2-40B4-BE49-F238E27FC236}">
                    <a16:creationId xmlns:a16="http://schemas.microsoft.com/office/drawing/2014/main" id="{FAE5A664-08A6-4114-9984-8DD63197283C}"/>
                  </a:ext>
                </a:extLst>
              </p:cNvPr>
              <p:cNvGrpSpPr/>
              <p:nvPr/>
            </p:nvGrpSpPr>
            <p:grpSpPr>
              <a:xfrm>
                <a:off x="4855966" y="2382227"/>
                <a:ext cx="1666723" cy="1173372"/>
                <a:chOff x="540088" y="2736475"/>
                <a:chExt cx="1472869" cy="1036900"/>
              </a:xfrm>
            </p:grpSpPr>
            <p:sp>
              <p:nvSpPr>
                <p:cNvPr id="60" name="Google Shape;3811;p43">
                  <a:extLst>
                    <a:ext uri="{FF2B5EF4-FFF2-40B4-BE49-F238E27FC236}">
                      <a16:creationId xmlns:a16="http://schemas.microsoft.com/office/drawing/2014/main" id="{AA4A5820-C891-45EC-B872-C5771047B0DE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1" name="Google Shape;3812;p43">
                  <a:extLst>
                    <a:ext uri="{FF2B5EF4-FFF2-40B4-BE49-F238E27FC236}">
                      <a16:creationId xmlns:a16="http://schemas.microsoft.com/office/drawing/2014/main" id="{1AD55069-70A0-44FA-83EA-5E36539677D7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2" name="Google Shape;3813;p43">
                  <a:extLst>
                    <a:ext uri="{FF2B5EF4-FFF2-40B4-BE49-F238E27FC236}">
                      <a16:creationId xmlns:a16="http://schemas.microsoft.com/office/drawing/2014/main" id="{D089B82B-8C05-4584-B521-5AC0BA876B4D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3" name="Google Shape;3814;p43">
                  <a:extLst>
                    <a:ext uri="{FF2B5EF4-FFF2-40B4-BE49-F238E27FC236}">
                      <a16:creationId xmlns:a16="http://schemas.microsoft.com/office/drawing/2014/main" id="{A883314C-67BB-4E34-9F29-A3B276CC5020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4" name="Google Shape;3815;p43">
                  <a:extLst>
                    <a:ext uri="{FF2B5EF4-FFF2-40B4-BE49-F238E27FC236}">
                      <a16:creationId xmlns:a16="http://schemas.microsoft.com/office/drawing/2014/main" id="{163579CE-960F-45CF-AD03-0AB5CF8A2534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5" name="Google Shape;3816;p43">
                  <a:extLst>
                    <a:ext uri="{FF2B5EF4-FFF2-40B4-BE49-F238E27FC236}">
                      <a16:creationId xmlns:a16="http://schemas.microsoft.com/office/drawing/2014/main" id="{2717D52E-F5A2-41B5-A863-6CAC74F150CF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6" name="Google Shape;3817;p43">
                  <a:extLst>
                    <a:ext uri="{FF2B5EF4-FFF2-40B4-BE49-F238E27FC236}">
                      <a16:creationId xmlns:a16="http://schemas.microsoft.com/office/drawing/2014/main" id="{05875C4F-F12F-40DC-BEF1-549DF6EC954B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7" name="Google Shape;3818;p43">
                  <a:extLst>
                    <a:ext uri="{FF2B5EF4-FFF2-40B4-BE49-F238E27FC236}">
                      <a16:creationId xmlns:a16="http://schemas.microsoft.com/office/drawing/2014/main" id="{860BF062-AA35-42C1-AFE8-B4B77A54B3A9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8" name="Google Shape;3819;p43">
                  <a:extLst>
                    <a:ext uri="{FF2B5EF4-FFF2-40B4-BE49-F238E27FC236}">
                      <a16:creationId xmlns:a16="http://schemas.microsoft.com/office/drawing/2014/main" id="{156C7CB0-03D6-44B2-8705-B79B91E3BCB9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9" name="Google Shape;3820;p43">
                  <a:extLst>
                    <a:ext uri="{FF2B5EF4-FFF2-40B4-BE49-F238E27FC236}">
                      <a16:creationId xmlns:a16="http://schemas.microsoft.com/office/drawing/2014/main" id="{E62C7C4C-77FB-4CCE-8BF8-4BC01B2DD567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0" name="Google Shape;3821;p43">
                  <a:extLst>
                    <a:ext uri="{FF2B5EF4-FFF2-40B4-BE49-F238E27FC236}">
                      <a16:creationId xmlns:a16="http://schemas.microsoft.com/office/drawing/2014/main" id="{89D39C2D-8C73-45B5-AEA5-8D6EB505AB74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" name="Google Shape;3822;p43">
                  <a:extLst>
                    <a:ext uri="{FF2B5EF4-FFF2-40B4-BE49-F238E27FC236}">
                      <a16:creationId xmlns:a16="http://schemas.microsoft.com/office/drawing/2014/main" id="{DF3E276E-26ED-4E46-B233-46E552E02646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2" name="Google Shape;3823;p43">
                  <a:extLst>
                    <a:ext uri="{FF2B5EF4-FFF2-40B4-BE49-F238E27FC236}">
                      <a16:creationId xmlns:a16="http://schemas.microsoft.com/office/drawing/2014/main" id="{FE505684-79D2-4F3B-9AD6-0114EB3D270E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3" name="Google Shape;3824;p43">
                  <a:extLst>
                    <a:ext uri="{FF2B5EF4-FFF2-40B4-BE49-F238E27FC236}">
                      <a16:creationId xmlns:a16="http://schemas.microsoft.com/office/drawing/2014/main" id="{AF123C12-4FEE-4F3F-B534-295FC2CE18C6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4" name="Google Shape;3825;p43">
                  <a:extLst>
                    <a:ext uri="{FF2B5EF4-FFF2-40B4-BE49-F238E27FC236}">
                      <a16:creationId xmlns:a16="http://schemas.microsoft.com/office/drawing/2014/main" id="{7DF5DF17-3F6B-4AD6-B118-2DB1E4E3E65C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5" name="Google Shape;3826;p43">
                  <a:extLst>
                    <a:ext uri="{FF2B5EF4-FFF2-40B4-BE49-F238E27FC236}">
                      <a16:creationId xmlns:a16="http://schemas.microsoft.com/office/drawing/2014/main" id="{9DE0B6EB-0005-4B0D-8AD2-53CE12607008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6" name="Google Shape;3827;p43">
                  <a:extLst>
                    <a:ext uri="{FF2B5EF4-FFF2-40B4-BE49-F238E27FC236}">
                      <a16:creationId xmlns:a16="http://schemas.microsoft.com/office/drawing/2014/main" id="{7C28C183-9703-426C-8214-CD4EED02C790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1" name="Google Shape;3828;p43">
                <a:extLst>
                  <a:ext uri="{FF2B5EF4-FFF2-40B4-BE49-F238E27FC236}">
                    <a16:creationId xmlns:a16="http://schemas.microsoft.com/office/drawing/2014/main" id="{A23E6E96-82F8-4675-97A1-6549ECCF8445}"/>
                  </a:ext>
                </a:extLst>
              </p:cNvPr>
              <p:cNvGrpSpPr/>
              <p:nvPr/>
            </p:nvGrpSpPr>
            <p:grpSpPr>
              <a:xfrm>
                <a:off x="6899193" y="2149387"/>
                <a:ext cx="1973132" cy="1389085"/>
                <a:chOff x="540088" y="2736475"/>
                <a:chExt cx="1472869" cy="1036900"/>
              </a:xfrm>
            </p:grpSpPr>
            <p:sp>
              <p:nvSpPr>
                <p:cNvPr id="43" name="Google Shape;3829;p43">
                  <a:extLst>
                    <a:ext uri="{FF2B5EF4-FFF2-40B4-BE49-F238E27FC236}">
                      <a16:creationId xmlns:a16="http://schemas.microsoft.com/office/drawing/2014/main" id="{004FC340-3D9F-4A33-9A05-08F8CC5D56E8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Google Shape;3830;p43">
                  <a:extLst>
                    <a:ext uri="{FF2B5EF4-FFF2-40B4-BE49-F238E27FC236}">
                      <a16:creationId xmlns:a16="http://schemas.microsoft.com/office/drawing/2014/main" id="{21BE5A31-369B-4017-BEEB-8A74E6A7EEFF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5" name="Google Shape;3831;p43">
                  <a:extLst>
                    <a:ext uri="{FF2B5EF4-FFF2-40B4-BE49-F238E27FC236}">
                      <a16:creationId xmlns:a16="http://schemas.microsoft.com/office/drawing/2014/main" id="{ABC6BBC4-AB23-4198-824C-A528CCED88C7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Google Shape;3832;p43">
                  <a:extLst>
                    <a:ext uri="{FF2B5EF4-FFF2-40B4-BE49-F238E27FC236}">
                      <a16:creationId xmlns:a16="http://schemas.microsoft.com/office/drawing/2014/main" id="{6088C1F2-C517-4D44-A4D6-31DCB34B4152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7" name="Google Shape;3833;p43">
                  <a:extLst>
                    <a:ext uri="{FF2B5EF4-FFF2-40B4-BE49-F238E27FC236}">
                      <a16:creationId xmlns:a16="http://schemas.microsoft.com/office/drawing/2014/main" id="{A5A8DC4A-903B-44DC-B73A-E47111A2880F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Google Shape;3834;p43">
                  <a:extLst>
                    <a:ext uri="{FF2B5EF4-FFF2-40B4-BE49-F238E27FC236}">
                      <a16:creationId xmlns:a16="http://schemas.microsoft.com/office/drawing/2014/main" id="{48F5CFEA-2155-47F1-B5F6-034F76451451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Google Shape;3835;p43">
                  <a:extLst>
                    <a:ext uri="{FF2B5EF4-FFF2-40B4-BE49-F238E27FC236}">
                      <a16:creationId xmlns:a16="http://schemas.microsoft.com/office/drawing/2014/main" id="{4BEFC529-5661-4033-9B11-5768ED11837F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Google Shape;3836;p43">
                  <a:extLst>
                    <a:ext uri="{FF2B5EF4-FFF2-40B4-BE49-F238E27FC236}">
                      <a16:creationId xmlns:a16="http://schemas.microsoft.com/office/drawing/2014/main" id="{0A9C8D23-0D77-4DA0-A314-07046755B6F0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" name="Google Shape;3837;p43">
                  <a:extLst>
                    <a:ext uri="{FF2B5EF4-FFF2-40B4-BE49-F238E27FC236}">
                      <a16:creationId xmlns:a16="http://schemas.microsoft.com/office/drawing/2014/main" id="{BC233AA0-8860-4CEC-813E-06668938E94F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" name="Google Shape;3838;p43">
                  <a:extLst>
                    <a:ext uri="{FF2B5EF4-FFF2-40B4-BE49-F238E27FC236}">
                      <a16:creationId xmlns:a16="http://schemas.microsoft.com/office/drawing/2014/main" id="{1318CB2E-8B9B-4F24-9692-D36B1A22ED6F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" name="Google Shape;3839;p43">
                  <a:extLst>
                    <a:ext uri="{FF2B5EF4-FFF2-40B4-BE49-F238E27FC236}">
                      <a16:creationId xmlns:a16="http://schemas.microsoft.com/office/drawing/2014/main" id="{6F4F1ABF-CAC6-4D54-9E16-3BC668F8C933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" name="Google Shape;3840;p43">
                  <a:extLst>
                    <a:ext uri="{FF2B5EF4-FFF2-40B4-BE49-F238E27FC236}">
                      <a16:creationId xmlns:a16="http://schemas.microsoft.com/office/drawing/2014/main" id="{75825D95-56FE-4714-BC8E-4CE93664F560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" name="Google Shape;3841;p43">
                  <a:extLst>
                    <a:ext uri="{FF2B5EF4-FFF2-40B4-BE49-F238E27FC236}">
                      <a16:creationId xmlns:a16="http://schemas.microsoft.com/office/drawing/2014/main" id="{80C106D3-1800-45CF-95ED-9D37A682D590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6" name="Google Shape;3842;p43">
                  <a:extLst>
                    <a:ext uri="{FF2B5EF4-FFF2-40B4-BE49-F238E27FC236}">
                      <a16:creationId xmlns:a16="http://schemas.microsoft.com/office/drawing/2014/main" id="{F0E45F8C-B800-4DB2-8AEF-D924030348F1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7" name="Google Shape;3843;p43">
                  <a:extLst>
                    <a:ext uri="{FF2B5EF4-FFF2-40B4-BE49-F238E27FC236}">
                      <a16:creationId xmlns:a16="http://schemas.microsoft.com/office/drawing/2014/main" id="{06689DB4-13A3-4287-A7CA-55538FB48CDA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8" name="Google Shape;3844;p43">
                  <a:extLst>
                    <a:ext uri="{FF2B5EF4-FFF2-40B4-BE49-F238E27FC236}">
                      <a16:creationId xmlns:a16="http://schemas.microsoft.com/office/drawing/2014/main" id="{490E5D7D-9A3A-435B-86AA-837B1EB94662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9" name="Google Shape;3845;p43">
                  <a:extLst>
                    <a:ext uri="{FF2B5EF4-FFF2-40B4-BE49-F238E27FC236}">
                      <a16:creationId xmlns:a16="http://schemas.microsoft.com/office/drawing/2014/main" id="{D0DDD72E-8897-49E5-BFB3-95A6493FFCC8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2" name="Google Shape;3846;p43">
                <a:extLst>
                  <a:ext uri="{FF2B5EF4-FFF2-40B4-BE49-F238E27FC236}">
                    <a16:creationId xmlns:a16="http://schemas.microsoft.com/office/drawing/2014/main" id="{BE968A4F-4487-43BB-AFE1-9BAA8655D1AE}"/>
                  </a:ext>
                </a:extLst>
              </p:cNvPr>
              <p:cNvGrpSpPr/>
              <p:nvPr/>
            </p:nvGrpSpPr>
            <p:grpSpPr>
              <a:xfrm>
                <a:off x="9064425" y="1798222"/>
                <a:ext cx="2508906" cy="1766270"/>
                <a:chOff x="540088" y="2736475"/>
                <a:chExt cx="1472869" cy="1036900"/>
              </a:xfrm>
            </p:grpSpPr>
            <p:sp>
              <p:nvSpPr>
                <p:cNvPr id="26" name="Google Shape;3847;p43">
                  <a:extLst>
                    <a:ext uri="{FF2B5EF4-FFF2-40B4-BE49-F238E27FC236}">
                      <a16:creationId xmlns:a16="http://schemas.microsoft.com/office/drawing/2014/main" id="{59F6E062-C138-4836-BC1B-7F7AB0210E48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Google Shape;3848;p43">
                  <a:extLst>
                    <a:ext uri="{FF2B5EF4-FFF2-40B4-BE49-F238E27FC236}">
                      <a16:creationId xmlns:a16="http://schemas.microsoft.com/office/drawing/2014/main" id="{A5753FD5-5B6B-4DB1-AD6E-BEE780E67CC7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Google Shape;3849;p43">
                  <a:extLst>
                    <a:ext uri="{FF2B5EF4-FFF2-40B4-BE49-F238E27FC236}">
                      <a16:creationId xmlns:a16="http://schemas.microsoft.com/office/drawing/2014/main" id="{86EC51E7-1D91-4C46-A808-1DD3369EC228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Google Shape;3850;p43">
                  <a:extLst>
                    <a:ext uri="{FF2B5EF4-FFF2-40B4-BE49-F238E27FC236}">
                      <a16:creationId xmlns:a16="http://schemas.microsoft.com/office/drawing/2014/main" id="{A25C39D6-0A69-41C9-AD6E-9F6B8A82BA8F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Google Shape;3851;p43">
                  <a:extLst>
                    <a:ext uri="{FF2B5EF4-FFF2-40B4-BE49-F238E27FC236}">
                      <a16:creationId xmlns:a16="http://schemas.microsoft.com/office/drawing/2014/main" id="{22CB746D-DC04-46B2-B6A9-E62B47078C83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Google Shape;3852;p43">
                  <a:extLst>
                    <a:ext uri="{FF2B5EF4-FFF2-40B4-BE49-F238E27FC236}">
                      <a16:creationId xmlns:a16="http://schemas.microsoft.com/office/drawing/2014/main" id="{33282061-E79C-42D3-A536-59F0B3563E7D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Google Shape;3853;p43">
                  <a:extLst>
                    <a:ext uri="{FF2B5EF4-FFF2-40B4-BE49-F238E27FC236}">
                      <a16:creationId xmlns:a16="http://schemas.microsoft.com/office/drawing/2014/main" id="{E95511DC-CF5E-445C-9A66-DC2A02E38973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Google Shape;3854;p43">
                  <a:extLst>
                    <a:ext uri="{FF2B5EF4-FFF2-40B4-BE49-F238E27FC236}">
                      <a16:creationId xmlns:a16="http://schemas.microsoft.com/office/drawing/2014/main" id="{6080C87C-6435-46E2-90DD-6D4F5D2C2978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Google Shape;3855;p43">
                  <a:extLst>
                    <a:ext uri="{FF2B5EF4-FFF2-40B4-BE49-F238E27FC236}">
                      <a16:creationId xmlns:a16="http://schemas.microsoft.com/office/drawing/2014/main" id="{076C070F-0773-4BE5-A8F5-F52A904269A7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Google Shape;3856;p43">
                  <a:extLst>
                    <a:ext uri="{FF2B5EF4-FFF2-40B4-BE49-F238E27FC236}">
                      <a16:creationId xmlns:a16="http://schemas.microsoft.com/office/drawing/2014/main" id="{F50A108C-6CBD-4131-994A-32DDE645AFFB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Google Shape;3857;p43">
                  <a:extLst>
                    <a:ext uri="{FF2B5EF4-FFF2-40B4-BE49-F238E27FC236}">
                      <a16:creationId xmlns:a16="http://schemas.microsoft.com/office/drawing/2014/main" id="{19D9C88D-7CDE-4EA3-B2F5-DE496C42E755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Google Shape;3858;p43">
                  <a:extLst>
                    <a:ext uri="{FF2B5EF4-FFF2-40B4-BE49-F238E27FC236}">
                      <a16:creationId xmlns:a16="http://schemas.microsoft.com/office/drawing/2014/main" id="{20418156-09ED-46A8-B986-D505DA928DD3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Google Shape;3859;p43">
                  <a:extLst>
                    <a:ext uri="{FF2B5EF4-FFF2-40B4-BE49-F238E27FC236}">
                      <a16:creationId xmlns:a16="http://schemas.microsoft.com/office/drawing/2014/main" id="{826D011F-1CB5-4B0A-BD9F-F62C5968AA51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Google Shape;3860;p43">
                  <a:extLst>
                    <a:ext uri="{FF2B5EF4-FFF2-40B4-BE49-F238E27FC236}">
                      <a16:creationId xmlns:a16="http://schemas.microsoft.com/office/drawing/2014/main" id="{D43301C5-25CD-4735-B4DF-FC2C97484C58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Google Shape;3861;p43">
                  <a:extLst>
                    <a:ext uri="{FF2B5EF4-FFF2-40B4-BE49-F238E27FC236}">
                      <a16:creationId xmlns:a16="http://schemas.microsoft.com/office/drawing/2014/main" id="{AAB2F08A-5B9B-4C21-BC38-C1397F102A20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" name="Google Shape;3862;p43">
                  <a:extLst>
                    <a:ext uri="{FF2B5EF4-FFF2-40B4-BE49-F238E27FC236}">
                      <a16:creationId xmlns:a16="http://schemas.microsoft.com/office/drawing/2014/main" id="{CBC0B9E0-1901-4D80-B2B5-3D19A9ABC039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Google Shape;3863;p43">
                  <a:extLst>
                    <a:ext uri="{FF2B5EF4-FFF2-40B4-BE49-F238E27FC236}">
                      <a16:creationId xmlns:a16="http://schemas.microsoft.com/office/drawing/2014/main" id="{32C34831-4CA8-421B-9C8B-862ACF5CA995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cxnSp>
            <p:nvCxnSpPr>
              <p:cNvPr id="23" name="Google Shape;3864;p43">
                <a:extLst>
                  <a:ext uri="{FF2B5EF4-FFF2-40B4-BE49-F238E27FC236}">
                    <a16:creationId xmlns:a16="http://schemas.microsoft.com/office/drawing/2014/main" id="{CBE582E5-1CA1-422F-B938-110B1931EA62}"/>
                  </a:ext>
                </a:extLst>
              </p:cNvPr>
              <p:cNvCxnSpPr>
                <a:stCxn id="14" idx="3"/>
              </p:cNvCxnSpPr>
              <p:nvPr/>
            </p:nvCxnSpPr>
            <p:spPr>
              <a:xfrm>
                <a:off x="4456534" y="1585341"/>
                <a:ext cx="7116325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4" name="Google Shape;3865;p43">
                <a:extLst>
                  <a:ext uri="{FF2B5EF4-FFF2-40B4-BE49-F238E27FC236}">
                    <a16:creationId xmlns:a16="http://schemas.microsoft.com/office/drawing/2014/main" id="{6548328B-0060-4E58-B1E5-2FDA61704982}"/>
                  </a:ext>
                </a:extLst>
              </p:cNvPr>
              <p:cNvSpPr/>
              <p:nvPr/>
            </p:nvSpPr>
            <p:spPr>
              <a:xfrm>
                <a:off x="811326" y="3846843"/>
                <a:ext cx="2081950" cy="354179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 rtl="1"/>
                <a:r>
                  <a:rPr lang="fa-IR" sz="1200" dirty="0">
                    <a:latin typeface="Georgia Pro Cond" panose="02040506050405020303" pitchFamily="18" charset="0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60 میلیون سال پیش</a:t>
                </a:r>
                <a:endParaRPr sz="1200" dirty="0">
                  <a:latin typeface="Georgia" panose="02040502050405020303" pitchFamily="18" charset="0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  <p:sp>
            <p:nvSpPr>
              <p:cNvPr id="25" name="Google Shape;3866;p43">
                <a:extLst>
                  <a:ext uri="{FF2B5EF4-FFF2-40B4-BE49-F238E27FC236}">
                    <a16:creationId xmlns:a16="http://schemas.microsoft.com/office/drawing/2014/main" id="{8A06A580-7F2E-4AD3-A780-A4A694011806}"/>
                  </a:ext>
                </a:extLst>
              </p:cNvPr>
              <p:cNvSpPr/>
              <p:nvPr/>
            </p:nvSpPr>
            <p:spPr>
              <a:xfrm>
                <a:off x="9371669" y="3878820"/>
                <a:ext cx="2081950" cy="354179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 rtl="1"/>
                <a:r>
                  <a:rPr lang="fa-IR" sz="1200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"/>
                  </a:rPr>
                  <a:t>2 میلیون سال پیش</a:t>
                </a:r>
                <a:endParaRPr sz="1200" dirty="0">
                  <a:latin typeface="Georgia" panose="02040502050405020303" pitchFamily="18" charset="0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672ED114-94A9-40A9-AC11-70CBF980623C}"/>
                </a:ext>
              </a:extLst>
            </p:cNvPr>
            <p:cNvGrpSpPr/>
            <p:nvPr/>
          </p:nvGrpSpPr>
          <p:grpSpPr>
            <a:xfrm>
              <a:off x="462468" y="4381727"/>
              <a:ext cx="11267064" cy="887422"/>
              <a:chOff x="320717" y="4381727"/>
              <a:chExt cx="11267064" cy="887422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A02084A-1B8C-42CA-8D69-4A83EE5B1EB9}"/>
                  </a:ext>
                </a:extLst>
              </p:cNvPr>
              <p:cNvSpPr txBox="1"/>
              <p:nvPr/>
            </p:nvSpPr>
            <p:spPr>
              <a:xfrm>
                <a:off x="320717" y="4381727"/>
                <a:ext cx="1937870" cy="8874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اهیپوس</a:t>
                </a:r>
              </a:p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3788;p43">
                <a:extLst>
                  <a:ext uri="{FF2B5EF4-FFF2-40B4-BE49-F238E27FC236}">
                    <a16:creationId xmlns:a16="http://schemas.microsoft.com/office/drawing/2014/main" id="{84334FEB-1DB1-4145-BA99-CD5E331F1E53}"/>
                  </a:ext>
                </a:extLst>
              </p:cNvPr>
              <p:cNvSpPr/>
              <p:nvPr/>
            </p:nvSpPr>
            <p:spPr>
              <a:xfrm>
                <a:off x="2336011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3789;p43">
                <a:extLst>
                  <a:ext uri="{FF2B5EF4-FFF2-40B4-BE49-F238E27FC236}">
                    <a16:creationId xmlns:a16="http://schemas.microsoft.com/office/drawing/2014/main" id="{80082FE6-F205-4C00-8F49-458354F0F2B6}"/>
                  </a:ext>
                </a:extLst>
              </p:cNvPr>
              <p:cNvSpPr/>
              <p:nvPr/>
            </p:nvSpPr>
            <p:spPr>
              <a:xfrm>
                <a:off x="4668309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3790;p43">
                <a:extLst>
                  <a:ext uri="{FF2B5EF4-FFF2-40B4-BE49-F238E27FC236}">
                    <a16:creationId xmlns:a16="http://schemas.microsoft.com/office/drawing/2014/main" id="{AA832BCE-525E-49BB-819C-F6C8F025379E}"/>
                  </a:ext>
                </a:extLst>
              </p:cNvPr>
              <p:cNvSpPr/>
              <p:nvPr/>
            </p:nvSpPr>
            <p:spPr>
              <a:xfrm>
                <a:off x="7000607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3791;p43">
                <a:extLst>
                  <a:ext uri="{FF2B5EF4-FFF2-40B4-BE49-F238E27FC236}">
                    <a16:creationId xmlns:a16="http://schemas.microsoft.com/office/drawing/2014/main" id="{5B8956DC-DD55-4146-9749-3E649145E0E5}"/>
                  </a:ext>
                </a:extLst>
              </p:cNvPr>
              <p:cNvSpPr/>
              <p:nvPr/>
            </p:nvSpPr>
            <p:spPr>
              <a:xfrm>
                <a:off x="9332905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EB0AE12F-544A-4631-9E07-D9AADBCFB81E}"/>
                  </a:ext>
                </a:extLst>
              </p:cNvPr>
              <p:cNvSpPr txBox="1"/>
              <p:nvPr/>
            </p:nvSpPr>
            <p:spPr>
              <a:xfrm>
                <a:off x="2653015" y="4381727"/>
                <a:ext cx="1937870" cy="8874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مزهیپوس</a:t>
                </a:r>
              </a:p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71B7585F-02AE-4F7C-AA95-75BACA9F6134}"/>
                  </a:ext>
                </a:extLst>
              </p:cNvPr>
              <p:cNvSpPr txBox="1"/>
              <p:nvPr/>
            </p:nvSpPr>
            <p:spPr>
              <a:xfrm>
                <a:off x="4985313" y="4381727"/>
                <a:ext cx="1937870" cy="8874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مریچیپوس</a:t>
                </a:r>
              </a:p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9FB6D2BA-E70C-4A27-BDD0-E25AFBA8C416}"/>
                  </a:ext>
                </a:extLst>
              </p:cNvPr>
              <p:cNvSpPr txBox="1"/>
              <p:nvPr/>
            </p:nvSpPr>
            <p:spPr>
              <a:xfrm>
                <a:off x="7317611" y="4381727"/>
                <a:ext cx="1937870" cy="8874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پلیوحیپوس</a:t>
                </a:r>
              </a:p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99EA345-0E3F-440E-B607-BEF5ED0C7A7F}"/>
                  </a:ext>
                </a:extLst>
              </p:cNvPr>
              <p:cNvSpPr txBox="1"/>
              <p:nvPr/>
            </p:nvSpPr>
            <p:spPr>
              <a:xfrm>
                <a:off x="9649911" y="4381727"/>
                <a:ext cx="1937870" cy="88742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اسب ها</a:t>
                </a:r>
              </a:p>
              <a:p>
                <a:pPr algn="ctr" defTabSz="1219170" rtl="1">
                  <a:spcBef>
                    <a:spcPts val="200"/>
                  </a:spcBef>
                  <a:defRPr/>
                </a:pPr>
                <a:r>
                  <a:rPr lang="fa-IR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67033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">
            <a:extLst>
              <a:ext uri="{FF2B5EF4-FFF2-40B4-BE49-F238E27FC236}">
                <a16:creationId xmlns:a16="http://schemas.microsoft.com/office/drawing/2014/main" id="{4B9457F0-BBCA-F49B-7890-472D77A1050E}"/>
              </a:ext>
            </a:extLst>
          </p:cNvPr>
          <p:cNvGrpSpPr/>
          <p:nvPr/>
        </p:nvGrpSpPr>
        <p:grpSpPr>
          <a:xfrm>
            <a:off x="237547" y="1179286"/>
            <a:ext cx="3342376" cy="5272526"/>
            <a:chOff x="63374" y="1632642"/>
            <a:chExt cx="3312217" cy="5224951"/>
          </a:xfrm>
        </p:grpSpPr>
        <p:sp>
          <p:nvSpPr>
            <p:cNvPr id="3" name="Freeform: Shape 3">
              <a:extLst>
                <a:ext uri="{FF2B5EF4-FFF2-40B4-BE49-F238E27FC236}">
                  <a16:creationId xmlns:a16="http://schemas.microsoft.com/office/drawing/2014/main" id="{4663CD09-DB62-4655-838F-B5EFEF5C640D}"/>
                </a:ext>
              </a:extLst>
            </p:cNvPr>
            <p:cNvSpPr/>
            <p:nvPr/>
          </p:nvSpPr>
          <p:spPr>
            <a:xfrm>
              <a:off x="2965694" y="6127103"/>
              <a:ext cx="394625" cy="704688"/>
            </a:xfrm>
            <a:custGeom>
              <a:avLst/>
              <a:gdLst>
                <a:gd name="connsiteX0" fmla="*/ 288211 w 288036"/>
                <a:gd name="connsiteY0" fmla="*/ 224436 h 514350"/>
                <a:gd name="connsiteX1" fmla="*/ 288896 w 288036"/>
                <a:gd name="connsiteY1" fmla="*/ 286843 h 514350"/>
                <a:gd name="connsiteX2" fmla="*/ 113332 w 288036"/>
                <a:gd name="connsiteY2" fmla="*/ 504928 h 514350"/>
                <a:gd name="connsiteX3" fmla="*/ 52981 w 288036"/>
                <a:gd name="connsiteY3" fmla="*/ 481611 h 514350"/>
                <a:gd name="connsiteX4" fmla="*/ 61897 w 288036"/>
                <a:gd name="connsiteY4" fmla="*/ 441148 h 514350"/>
                <a:gd name="connsiteX5" fmla="*/ 82471 w 288036"/>
                <a:gd name="connsiteY5" fmla="*/ 380798 h 514350"/>
                <a:gd name="connsiteX6" fmla="*/ 133906 w 288036"/>
                <a:gd name="connsiteY6" fmla="*/ 195632 h 514350"/>
                <a:gd name="connsiteX7" fmla="*/ 87271 w 288036"/>
                <a:gd name="connsiteY7" fmla="*/ 246381 h 514350"/>
                <a:gd name="connsiteX8" fmla="*/ 82471 w 288036"/>
                <a:gd name="connsiteY8" fmla="*/ 303988 h 514350"/>
                <a:gd name="connsiteX9" fmla="*/ 40637 w 288036"/>
                <a:gd name="connsiteY9" fmla="*/ 382170 h 514350"/>
                <a:gd name="connsiteX10" fmla="*/ 1546 w 288036"/>
                <a:gd name="connsiteY10" fmla="*/ 373254 h 514350"/>
                <a:gd name="connsiteX11" fmla="*/ 7718 w 288036"/>
                <a:gd name="connsiteY11" fmla="*/ 80418 h 514350"/>
                <a:gd name="connsiteX12" fmla="*/ 42008 w 288036"/>
                <a:gd name="connsiteY12" fmla="*/ 6351 h 514350"/>
                <a:gd name="connsiteX13" fmla="*/ 66011 w 288036"/>
                <a:gd name="connsiteY13" fmla="*/ 865 h 514350"/>
                <a:gd name="connsiteX14" fmla="*/ 252549 w 288036"/>
                <a:gd name="connsiteY14" fmla="*/ 27611 h 514350"/>
                <a:gd name="connsiteX15" fmla="*/ 272437 w 288036"/>
                <a:gd name="connsiteY15" fmla="*/ 37898 h 514350"/>
                <a:gd name="connsiteX16" fmla="*/ 288211 w 288036"/>
                <a:gd name="connsiteY16" fmla="*/ 22443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6" h="514350">
                  <a:moveTo>
                    <a:pt x="288211" y="224436"/>
                  </a:moveTo>
                  <a:cubicBezTo>
                    <a:pt x="288211" y="234037"/>
                    <a:pt x="293011" y="275871"/>
                    <a:pt x="288896" y="286843"/>
                  </a:cubicBezTo>
                  <a:cubicBezTo>
                    <a:pt x="253921" y="378741"/>
                    <a:pt x="192199" y="449378"/>
                    <a:pt x="113332" y="504928"/>
                  </a:cubicBezTo>
                  <a:cubicBezTo>
                    <a:pt x="81099" y="527559"/>
                    <a:pt x="61211" y="517272"/>
                    <a:pt x="52981" y="481611"/>
                  </a:cubicBezTo>
                  <a:cubicBezTo>
                    <a:pt x="53667" y="463780"/>
                    <a:pt x="57782" y="452121"/>
                    <a:pt x="61897" y="441148"/>
                  </a:cubicBezTo>
                  <a:cubicBezTo>
                    <a:pt x="63268" y="416460"/>
                    <a:pt x="64640" y="393142"/>
                    <a:pt x="82471" y="380798"/>
                  </a:cubicBezTo>
                  <a:cubicBezTo>
                    <a:pt x="133220" y="345136"/>
                    <a:pt x="172996" y="202490"/>
                    <a:pt x="133906" y="195632"/>
                  </a:cubicBezTo>
                  <a:cubicBezTo>
                    <a:pt x="93443" y="194946"/>
                    <a:pt x="89329" y="213463"/>
                    <a:pt x="87271" y="246381"/>
                  </a:cubicBezTo>
                  <a:cubicBezTo>
                    <a:pt x="84528" y="273813"/>
                    <a:pt x="88643" y="285472"/>
                    <a:pt x="82471" y="303988"/>
                  </a:cubicBezTo>
                  <a:cubicBezTo>
                    <a:pt x="75613" y="333478"/>
                    <a:pt x="68069" y="363653"/>
                    <a:pt x="40637" y="382170"/>
                  </a:cubicBezTo>
                  <a:cubicBezTo>
                    <a:pt x="24178" y="393142"/>
                    <a:pt x="9090" y="398629"/>
                    <a:pt x="1546" y="373254"/>
                  </a:cubicBezTo>
                  <a:cubicBezTo>
                    <a:pt x="-2569" y="341022"/>
                    <a:pt x="2232" y="96191"/>
                    <a:pt x="7718" y="80418"/>
                  </a:cubicBezTo>
                  <a:cubicBezTo>
                    <a:pt x="11833" y="52300"/>
                    <a:pt x="22120" y="26925"/>
                    <a:pt x="42008" y="6351"/>
                  </a:cubicBezTo>
                  <a:cubicBezTo>
                    <a:pt x="48866" y="-1192"/>
                    <a:pt x="57096" y="-507"/>
                    <a:pt x="66011" y="865"/>
                  </a:cubicBezTo>
                  <a:cubicBezTo>
                    <a:pt x="128419" y="9095"/>
                    <a:pt x="190141" y="18010"/>
                    <a:pt x="252549" y="27611"/>
                  </a:cubicBezTo>
                  <a:cubicBezTo>
                    <a:pt x="260093" y="28983"/>
                    <a:pt x="267637" y="31040"/>
                    <a:pt x="272437" y="37898"/>
                  </a:cubicBezTo>
                  <a:cubicBezTo>
                    <a:pt x="277238" y="49557"/>
                    <a:pt x="279981" y="203862"/>
                    <a:pt x="288211" y="224436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CC97EB90-B3A6-5FFA-2A86-9204E07C2F6D}"/>
                </a:ext>
              </a:extLst>
            </p:cNvPr>
            <p:cNvSpPr/>
            <p:nvPr/>
          </p:nvSpPr>
          <p:spPr>
            <a:xfrm>
              <a:off x="2995889" y="5852894"/>
              <a:ext cx="347647" cy="328854"/>
            </a:xfrm>
            <a:custGeom>
              <a:avLst/>
              <a:gdLst>
                <a:gd name="connsiteX0" fmla="*/ 249025 w 253746"/>
                <a:gd name="connsiteY0" fmla="*/ 240785 h 240030"/>
                <a:gd name="connsiteX1" fmla="*/ 61116 w 253746"/>
                <a:gd name="connsiteY1" fmla="*/ 211981 h 240030"/>
                <a:gd name="connsiteX2" fmla="*/ 18596 w 253746"/>
                <a:gd name="connsiteY2" fmla="*/ 206495 h 240030"/>
                <a:gd name="connsiteX3" fmla="*/ 13110 w 253746"/>
                <a:gd name="connsiteY3" fmla="*/ 205809 h 240030"/>
                <a:gd name="connsiteX4" fmla="*/ 6938 w 253746"/>
                <a:gd name="connsiteY4" fmla="*/ 159860 h 240030"/>
                <a:gd name="connsiteX5" fmla="*/ 6252 w 253746"/>
                <a:gd name="connsiteY5" fmla="*/ 131742 h 240030"/>
                <a:gd name="connsiteX6" fmla="*/ 765 w 253746"/>
                <a:gd name="connsiteY6" fmla="*/ 74135 h 240030"/>
                <a:gd name="connsiteX7" fmla="*/ 22711 w 253746"/>
                <a:gd name="connsiteY7" fmla="*/ 32987 h 240030"/>
                <a:gd name="connsiteX8" fmla="*/ 244224 w 253746"/>
                <a:gd name="connsiteY8" fmla="*/ 50132 h 240030"/>
                <a:gd name="connsiteX9" fmla="*/ 253140 w 253746"/>
                <a:gd name="connsiteY9" fmla="*/ 75507 h 240030"/>
                <a:gd name="connsiteX10" fmla="*/ 253826 w 253746"/>
                <a:gd name="connsiteY10" fmla="*/ 155745 h 240030"/>
                <a:gd name="connsiteX11" fmla="*/ 253140 w 253746"/>
                <a:gd name="connsiteY11" fmla="*/ 241470 h 240030"/>
                <a:gd name="connsiteX12" fmla="*/ 253140 w 253746"/>
                <a:gd name="connsiteY12" fmla="*/ 241470 h 240030"/>
                <a:gd name="connsiteX13" fmla="*/ 249025 w 253746"/>
                <a:gd name="connsiteY13" fmla="*/ 24078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746" h="240028">
                  <a:moveTo>
                    <a:pt x="249025" y="240785"/>
                  </a:moveTo>
                  <a:cubicBezTo>
                    <a:pt x="186617" y="231183"/>
                    <a:pt x="123524" y="221582"/>
                    <a:pt x="61116" y="211981"/>
                  </a:cubicBezTo>
                  <a:cubicBezTo>
                    <a:pt x="47400" y="209924"/>
                    <a:pt x="32998" y="208552"/>
                    <a:pt x="18596" y="206495"/>
                  </a:cubicBezTo>
                  <a:cubicBezTo>
                    <a:pt x="16539" y="205809"/>
                    <a:pt x="15167" y="205809"/>
                    <a:pt x="13110" y="205809"/>
                  </a:cubicBezTo>
                  <a:cubicBezTo>
                    <a:pt x="4194" y="191407"/>
                    <a:pt x="14481" y="174262"/>
                    <a:pt x="6938" y="159860"/>
                  </a:cubicBezTo>
                  <a:cubicBezTo>
                    <a:pt x="6938" y="150259"/>
                    <a:pt x="6252" y="140658"/>
                    <a:pt x="6252" y="131742"/>
                  </a:cubicBezTo>
                  <a:cubicBezTo>
                    <a:pt x="-606" y="113226"/>
                    <a:pt x="8309" y="92652"/>
                    <a:pt x="765" y="74135"/>
                  </a:cubicBezTo>
                  <a:cubicBezTo>
                    <a:pt x="-2664" y="54933"/>
                    <a:pt x="5566" y="42588"/>
                    <a:pt x="22711" y="32987"/>
                  </a:cubicBezTo>
                  <a:cubicBezTo>
                    <a:pt x="108436" y="-15705"/>
                    <a:pt x="159185" y="-10904"/>
                    <a:pt x="244224" y="50132"/>
                  </a:cubicBezTo>
                  <a:cubicBezTo>
                    <a:pt x="253826" y="56990"/>
                    <a:pt x="253140" y="65906"/>
                    <a:pt x="253140" y="75507"/>
                  </a:cubicBezTo>
                  <a:cubicBezTo>
                    <a:pt x="253826" y="102253"/>
                    <a:pt x="253826" y="128999"/>
                    <a:pt x="253826" y="155745"/>
                  </a:cubicBezTo>
                  <a:cubicBezTo>
                    <a:pt x="257255" y="184549"/>
                    <a:pt x="258626" y="212667"/>
                    <a:pt x="253140" y="241470"/>
                  </a:cubicBezTo>
                  <a:lnTo>
                    <a:pt x="253140" y="241470"/>
                  </a:lnTo>
                  <a:cubicBezTo>
                    <a:pt x="252454" y="243528"/>
                    <a:pt x="251082" y="243528"/>
                    <a:pt x="249025" y="240785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62">
              <a:extLst>
                <a:ext uri="{FF2B5EF4-FFF2-40B4-BE49-F238E27FC236}">
                  <a16:creationId xmlns:a16="http://schemas.microsoft.com/office/drawing/2014/main" id="{AB8ED178-5AB4-8034-585C-E0A7220198EB}"/>
                </a:ext>
              </a:extLst>
            </p:cNvPr>
            <p:cNvSpPr/>
            <p:nvPr/>
          </p:nvSpPr>
          <p:spPr>
            <a:xfrm>
              <a:off x="1003226" y="5529558"/>
              <a:ext cx="1590763" cy="1328035"/>
            </a:xfrm>
            <a:custGeom>
              <a:avLst/>
              <a:gdLst>
                <a:gd name="connsiteX0" fmla="*/ 1359321 w 1590763"/>
                <a:gd name="connsiteY0" fmla="*/ 93 h 1328035"/>
                <a:gd name="connsiteX1" fmla="*/ 1586872 w 1590763"/>
                <a:gd name="connsiteY1" fmla="*/ 36859 h 1328035"/>
                <a:gd name="connsiteX2" fmla="*/ 1589808 w 1590763"/>
                <a:gd name="connsiteY2" fmla="*/ 1082380 h 1328035"/>
                <a:gd name="connsiteX3" fmla="*/ 1590763 w 1590763"/>
                <a:gd name="connsiteY3" fmla="*/ 1328035 h 1328035"/>
                <a:gd name="connsiteX4" fmla="*/ 0 w 1590763"/>
                <a:gd name="connsiteY4" fmla="*/ 1328035 h 1328035"/>
                <a:gd name="connsiteX5" fmla="*/ 42198 w 1590763"/>
                <a:gd name="connsiteY5" fmla="*/ 832685 h 1328035"/>
                <a:gd name="connsiteX6" fmla="*/ 98573 w 1590763"/>
                <a:gd name="connsiteY6" fmla="*/ 296183 h 1328035"/>
                <a:gd name="connsiteX7" fmla="*/ 144612 w 1590763"/>
                <a:gd name="connsiteY7" fmla="*/ 24643 h 1328035"/>
                <a:gd name="connsiteX8" fmla="*/ 1107685 w 1590763"/>
                <a:gd name="connsiteY8" fmla="*/ 25583 h 1328035"/>
                <a:gd name="connsiteX9" fmla="*/ 1151846 w 1590763"/>
                <a:gd name="connsiteY9" fmla="*/ 13369 h 1328035"/>
                <a:gd name="connsiteX10" fmla="*/ 1342581 w 1590763"/>
                <a:gd name="connsiteY10" fmla="*/ 214 h 1328035"/>
                <a:gd name="connsiteX11" fmla="*/ 1359321 w 1590763"/>
                <a:gd name="connsiteY11" fmla="*/ 93 h 132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90763" h="1328035">
                  <a:moveTo>
                    <a:pt x="1359321" y="93"/>
                  </a:moveTo>
                  <a:cubicBezTo>
                    <a:pt x="1414430" y="1199"/>
                    <a:pt x="1570430" y="12195"/>
                    <a:pt x="1586872" y="36859"/>
                  </a:cubicBezTo>
                  <a:cubicBezTo>
                    <a:pt x="1585933" y="47664"/>
                    <a:pt x="1587812" y="564904"/>
                    <a:pt x="1589808" y="1082380"/>
                  </a:cubicBezTo>
                  <a:lnTo>
                    <a:pt x="1590763" y="1328035"/>
                  </a:lnTo>
                  <a:lnTo>
                    <a:pt x="0" y="1328035"/>
                  </a:lnTo>
                  <a:lnTo>
                    <a:pt x="42198" y="832685"/>
                  </a:lnTo>
                  <a:cubicBezTo>
                    <a:pt x="59110" y="654164"/>
                    <a:pt x="76963" y="474704"/>
                    <a:pt x="98573" y="296183"/>
                  </a:cubicBezTo>
                  <a:cubicBezTo>
                    <a:pt x="108909" y="211620"/>
                    <a:pt x="107969" y="103568"/>
                    <a:pt x="144612" y="24643"/>
                  </a:cubicBezTo>
                  <a:cubicBezTo>
                    <a:pt x="146492" y="19946"/>
                    <a:pt x="1106745" y="30281"/>
                    <a:pt x="1107685" y="25583"/>
                  </a:cubicBezTo>
                  <a:cubicBezTo>
                    <a:pt x="1119900" y="13369"/>
                    <a:pt x="1135873" y="14308"/>
                    <a:pt x="1151846" y="13369"/>
                  </a:cubicBezTo>
                  <a:cubicBezTo>
                    <a:pt x="1215737" y="9610"/>
                    <a:pt x="1279630" y="4912"/>
                    <a:pt x="1342581" y="214"/>
                  </a:cubicBezTo>
                  <a:cubicBezTo>
                    <a:pt x="1345634" y="-21"/>
                    <a:pt x="1351448" y="-65"/>
                    <a:pt x="1359321" y="93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676FADB3-7640-82F0-9A94-D863EE928476}"/>
                </a:ext>
              </a:extLst>
            </p:cNvPr>
            <p:cNvSpPr/>
            <p:nvPr/>
          </p:nvSpPr>
          <p:spPr>
            <a:xfrm>
              <a:off x="1399730" y="2836925"/>
              <a:ext cx="1024145" cy="2706002"/>
            </a:xfrm>
            <a:custGeom>
              <a:avLst/>
              <a:gdLst>
                <a:gd name="connsiteX0" fmla="*/ 750892 w 747522"/>
                <a:gd name="connsiteY0" fmla="*/ 1914068 h 1975104"/>
                <a:gd name="connsiteX1" fmla="*/ 743348 w 747522"/>
                <a:gd name="connsiteY1" fmla="*/ 1778279 h 1975104"/>
                <a:gd name="connsiteX2" fmla="*/ 669967 w 747522"/>
                <a:gd name="connsiteY2" fmla="*/ 969721 h 1975104"/>
                <a:gd name="connsiteX3" fmla="*/ 565726 w 747522"/>
                <a:gd name="connsiteY3" fmla="*/ 469087 h 1975104"/>
                <a:gd name="connsiteX4" fmla="*/ 518406 w 747522"/>
                <a:gd name="connsiteY4" fmla="*/ 98069 h 1975104"/>
                <a:gd name="connsiteX5" fmla="*/ 508804 w 747522"/>
                <a:gd name="connsiteY5" fmla="*/ 85725 h 1975104"/>
                <a:gd name="connsiteX6" fmla="*/ 491659 w 747522"/>
                <a:gd name="connsiteY6" fmla="*/ 107671 h 1975104"/>
                <a:gd name="connsiteX7" fmla="*/ 409363 w 747522"/>
                <a:gd name="connsiteY7" fmla="*/ 263347 h 1975104"/>
                <a:gd name="connsiteX8" fmla="*/ 357243 w 747522"/>
                <a:gd name="connsiteY8" fmla="*/ 269519 h 1975104"/>
                <a:gd name="connsiteX9" fmla="*/ 102125 w 747522"/>
                <a:gd name="connsiteY9" fmla="*/ 59665 h 1975104"/>
                <a:gd name="connsiteX10" fmla="*/ 67835 w 747522"/>
                <a:gd name="connsiteY10" fmla="*/ 0 h 1975104"/>
                <a:gd name="connsiteX11" fmla="*/ 17772 w 747522"/>
                <a:gd name="connsiteY11" fmla="*/ 43205 h 1975104"/>
                <a:gd name="connsiteX12" fmla="*/ 1312 w 747522"/>
                <a:gd name="connsiteY12" fmla="*/ 95326 h 1975104"/>
                <a:gd name="connsiteX13" fmla="*/ 36288 w 747522"/>
                <a:gd name="connsiteY13" fmla="*/ 135788 h 1975104"/>
                <a:gd name="connsiteX14" fmla="*/ 93895 w 747522"/>
                <a:gd name="connsiteY14" fmla="*/ 211912 h 1975104"/>
                <a:gd name="connsiteX15" fmla="*/ 323638 w 747522"/>
                <a:gd name="connsiteY15" fmla="*/ 756437 h 1975104"/>
                <a:gd name="connsiteX16" fmla="*/ 368901 w 747522"/>
                <a:gd name="connsiteY16" fmla="*/ 984809 h 1975104"/>
                <a:gd name="connsiteX17" fmla="*/ 415536 w 747522"/>
                <a:gd name="connsiteY17" fmla="*/ 1261186 h 1975104"/>
                <a:gd name="connsiteX18" fmla="*/ 458055 w 747522"/>
                <a:gd name="connsiteY18" fmla="*/ 1675409 h 1975104"/>
                <a:gd name="connsiteX19" fmla="*/ 472457 w 747522"/>
                <a:gd name="connsiteY19" fmla="*/ 1942186 h 1975104"/>
                <a:gd name="connsiteX20" fmla="*/ 474514 w 747522"/>
                <a:gd name="connsiteY20" fmla="*/ 1981276 h 1975104"/>
                <a:gd name="connsiteX21" fmla="*/ 713173 w 747522"/>
                <a:gd name="connsiteY21" fmla="*/ 1971675 h 1975104"/>
                <a:gd name="connsiteX22" fmla="*/ 746091 w 747522"/>
                <a:gd name="connsiteY22" fmla="*/ 1970303 h 1975104"/>
                <a:gd name="connsiteX23" fmla="*/ 750892 w 747522"/>
                <a:gd name="connsiteY23" fmla="*/ 1914068 h 197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7522" h="1975104">
                  <a:moveTo>
                    <a:pt x="750892" y="1914068"/>
                  </a:moveTo>
                  <a:cubicBezTo>
                    <a:pt x="750206" y="1900352"/>
                    <a:pt x="745405" y="1810512"/>
                    <a:pt x="743348" y="1778279"/>
                  </a:cubicBezTo>
                  <a:cubicBezTo>
                    <a:pt x="739919" y="1715186"/>
                    <a:pt x="675454" y="1010183"/>
                    <a:pt x="669967" y="969721"/>
                  </a:cubicBezTo>
                  <a:cubicBezTo>
                    <a:pt x="648022" y="801700"/>
                    <a:pt x="597273" y="635737"/>
                    <a:pt x="565726" y="469087"/>
                  </a:cubicBezTo>
                  <a:cubicBezTo>
                    <a:pt x="547895" y="375133"/>
                    <a:pt x="518406" y="100127"/>
                    <a:pt x="518406" y="98069"/>
                  </a:cubicBezTo>
                  <a:cubicBezTo>
                    <a:pt x="514977" y="93955"/>
                    <a:pt x="517034" y="86411"/>
                    <a:pt x="508804" y="85725"/>
                  </a:cubicBezTo>
                  <a:cubicBezTo>
                    <a:pt x="499203" y="90526"/>
                    <a:pt x="496460" y="100127"/>
                    <a:pt x="491659" y="107671"/>
                  </a:cubicBezTo>
                  <a:cubicBezTo>
                    <a:pt x="471085" y="145390"/>
                    <a:pt x="427880" y="224257"/>
                    <a:pt x="409363" y="263347"/>
                  </a:cubicBezTo>
                  <a:cubicBezTo>
                    <a:pt x="402505" y="277063"/>
                    <a:pt x="381246" y="272948"/>
                    <a:pt x="357243" y="269519"/>
                  </a:cubicBezTo>
                  <a:cubicBezTo>
                    <a:pt x="351070" y="269519"/>
                    <a:pt x="178249" y="119329"/>
                    <a:pt x="102125" y="59665"/>
                  </a:cubicBezTo>
                  <a:cubicBezTo>
                    <a:pt x="81551" y="43891"/>
                    <a:pt x="64406" y="28804"/>
                    <a:pt x="67835" y="0"/>
                  </a:cubicBezTo>
                  <a:cubicBezTo>
                    <a:pt x="42460" y="3429"/>
                    <a:pt x="21886" y="9601"/>
                    <a:pt x="17772" y="43205"/>
                  </a:cubicBezTo>
                  <a:cubicBezTo>
                    <a:pt x="17086" y="71323"/>
                    <a:pt x="6799" y="76124"/>
                    <a:pt x="1312" y="95326"/>
                  </a:cubicBezTo>
                  <a:cubicBezTo>
                    <a:pt x="-5546" y="117958"/>
                    <a:pt x="15714" y="122758"/>
                    <a:pt x="36288" y="135788"/>
                  </a:cubicBezTo>
                  <a:cubicBezTo>
                    <a:pt x="59605" y="150876"/>
                    <a:pt x="76750" y="190652"/>
                    <a:pt x="93895" y="211912"/>
                  </a:cubicBezTo>
                  <a:cubicBezTo>
                    <a:pt x="199509" y="341528"/>
                    <a:pt x="315409" y="719404"/>
                    <a:pt x="323638" y="756437"/>
                  </a:cubicBezTo>
                  <a:cubicBezTo>
                    <a:pt x="340098" y="831875"/>
                    <a:pt x="355185" y="907999"/>
                    <a:pt x="368901" y="984809"/>
                  </a:cubicBezTo>
                  <a:cubicBezTo>
                    <a:pt x="386046" y="1076706"/>
                    <a:pt x="401820" y="1168603"/>
                    <a:pt x="415536" y="1261186"/>
                  </a:cubicBezTo>
                  <a:cubicBezTo>
                    <a:pt x="436110" y="1398346"/>
                    <a:pt x="448454" y="1536878"/>
                    <a:pt x="458055" y="1675409"/>
                  </a:cubicBezTo>
                  <a:cubicBezTo>
                    <a:pt x="464227" y="1763878"/>
                    <a:pt x="468342" y="1853032"/>
                    <a:pt x="472457" y="1942186"/>
                  </a:cubicBezTo>
                  <a:cubicBezTo>
                    <a:pt x="473143" y="1954530"/>
                    <a:pt x="460113" y="1974418"/>
                    <a:pt x="474514" y="1981276"/>
                  </a:cubicBezTo>
                  <a:cubicBezTo>
                    <a:pt x="480687" y="1984019"/>
                    <a:pt x="656251" y="1973732"/>
                    <a:pt x="713173" y="1971675"/>
                  </a:cubicBezTo>
                  <a:cubicBezTo>
                    <a:pt x="718659" y="1971675"/>
                    <a:pt x="740605" y="1973047"/>
                    <a:pt x="746091" y="1970303"/>
                  </a:cubicBezTo>
                  <a:cubicBezTo>
                    <a:pt x="757750" y="1964817"/>
                    <a:pt x="752263" y="1925726"/>
                    <a:pt x="750892" y="1914068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Freeform: Shape 61">
              <a:extLst>
                <a:ext uri="{FF2B5EF4-FFF2-40B4-BE49-F238E27FC236}">
                  <a16:creationId xmlns:a16="http://schemas.microsoft.com/office/drawing/2014/main" id="{BEF402CD-D53C-1DEB-152A-0220DDEEB0DA}"/>
                </a:ext>
              </a:extLst>
            </p:cNvPr>
            <p:cNvSpPr/>
            <p:nvPr/>
          </p:nvSpPr>
          <p:spPr>
            <a:xfrm>
              <a:off x="2117488" y="3034238"/>
              <a:ext cx="1258103" cy="3823354"/>
            </a:xfrm>
            <a:custGeom>
              <a:avLst/>
              <a:gdLst>
                <a:gd name="connsiteX0" fmla="*/ 0 w 1258103"/>
                <a:gd name="connsiteY0" fmla="*/ 0 h 3823354"/>
                <a:gd name="connsiteX1" fmla="*/ 15974 w 1258103"/>
                <a:gd name="connsiteY1" fmla="*/ 14094 h 3823354"/>
                <a:gd name="connsiteX2" fmla="*/ 44161 w 1258103"/>
                <a:gd name="connsiteY2" fmla="*/ 136240 h 3823354"/>
                <a:gd name="connsiteX3" fmla="*/ 486704 w 1258103"/>
                <a:gd name="connsiteY3" fmla="*/ 303485 h 3823354"/>
                <a:gd name="connsiteX4" fmla="*/ 876632 w 1258103"/>
                <a:gd name="connsiteY4" fmla="*/ 948040 h 3823354"/>
                <a:gd name="connsiteX5" fmla="*/ 1156629 w 1258103"/>
                <a:gd name="connsiteY5" fmla="*/ 2192049 h 3823354"/>
                <a:gd name="connsiteX6" fmla="*/ 1258103 w 1258103"/>
                <a:gd name="connsiteY6" fmla="*/ 2911770 h 3823354"/>
                <a:gd name="connsiteX7" fmla="*/ 813680 w 1258103"/>
                <a:gd name="connsiteY7" fmla="*/ 2892979 h 3823354"/>
                <a:gd name="connsiteX8" fmla="*/ 653951 w 1258103"/>
                <a:gd name="connsiteY8" fmla="*/ 2356476 h 3823354"/>
                <a:gd name="connsiteX9" fmla="*/ 739032 w 1258103"/>
                <a:gd name="connsiteY9" fmla="*/ 3823354 h 3823354"/>
                <a:gd name="connsiteX10" fmla="*/ 347235 w 1258103"/>
                <a:gd name="connsiteY10" fmla="*/ 3823354 h 3823354"/>
                <a:gd name="connsiteX11" fmla="*/ 335452 w 1258103"/>
                <a:gd name="connsiteY11" fmla="*/ 3587109 h 3823354"/>
                <a:gd name="connsiteX12" fmla="*/ 291271 w 1258103"/>
                <a:gd name="connsiteY12" fmla="*/ 2779289 h 3823354"/>
                <a:gd name="connsiteX13" fmla="*/ 175703 w 1258103"/>
                <a:gd name="connsiteY13" fmla="*/ 1187634 h 3823354"/>
                <a:gd name="connsiteX14" fmla="*/ 0 w 1258103"/>
                <a:gd name="connsiteY14" fmla="*/ 0 h 382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8103" h="3823353">
                  <a:moveTo>
                    <a:pt x="0" y="0"/>
                  </a:moveTo>
                  <a:cubicBezTo>
                    <a:pt x="16912" y="10336"/>
                    <a:pt x="15974" y="14094"/>
                    <a:pt x="15974" y="14094"/>
                  </a:cubicBezTo>
                  <a:lnTo>
                    <a:pt x="44161" y="136240"/>
                  </a:lnTo>
                  <a:cubicBezTo>
                    <a:pt x="44161" y="136240"/>
                    <a:pt x="326036" y="207649"/>
                    <a:pt x="486704" y="303485"/>
                  </a:cubicBezTo>
                  <a:cubicBezTo>
                    <a:pt x="647373" y="399323"/>
                    <a:pt x="848444" y="808982"/>
                    <a:pt x="876632" y="948040"/>
                  </a:cubicBezTo>
                  <a:cubicBezTo>
                    <a:pt x="904819" y="1087099"/>
                    <a:pt x="1095556" y="1757022"/>
                    <a:pt x="1156629" y="2192049"/>
                  </a:cubicBezTo>
                  <a:cubicBezTo>
                    <a:pt x="1217702" y="2627077"/>
                    <a:pt x="1258103" y="2911770"/>
                    <a:pt x="1258103" y="2911770"/>
                  </a:cubicBezTo>
                  <a:lnTo>
                    <a:pt x="813680" y="2892979"/>
                  </a:lnTo>
                  <a:lnTo>
                    <a:pt x="653951" y="2356476"/>
                  </a:lnTo>
                  <a:lnTo>
                    <a:pt x="739032" y="3823354"/>
                  </a:lnTo>
                  <a:lnTo>
                    <a:pt x="347235" y="3823354"/>
                  </a:lnTo>
                  <a:lnTo>
                    <a:pt x="335452" y="3587109"/>
                  </a:lnTo>
                  <a:cubicBezTo>
                    <a:pt x="319899" y="3279882"/>
                    <a:pt x="303603" y="2973431"/>
                    <a:pt x="291271" y="2779289"/>
                  </a:cubicBezTo>
                  <a:cubicBezTo>
                    <a:pt x="258386" y="2266277"/>
                    <a:pt x="264963" y="1800243"/>
                    <a:pt x="175703" y="1187634"/>
                  </a:cubicBezTo>
                  <a:cubicBezTo>
                    <a:pt x="111810" y="746969"/>
                    <a:pt x="7516" y="3016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84CD3611-4CFC-F6A1-A30F-C485BACB5CAA}"/>
                </a:ext>
              </a:extLst>
            </p:cNvPr>
            <p:cNvSpPr/>
            <p:nvPr/>
          </p:nvSpPr>
          <p:spPr>
            <a:xfrm>
              <a:off x="1385550" y="1656406"/>
              <a:ext cx="892605" cy="1550313"/>
            </a:xfrm>
            <a:custGeom>
              <a:avLst/>
              <a:gdLst>
                <a:gd name="connsiteX0" fmla="*/ 622706 w 651510"/>
                <a:gd name="connsiteY0" fmla="*/ 160770 h 1131570"/>
                <a:gd name="connsiteX1" fmla="*/ 226314 w 651510"/>
                <a:gd name="connsiteY1" fmla="*/ 21553 h 1131570"/>
                <a:gd name="connsiteX2" fmla="*/ 23317 w 651510"/>
                <a:gd name="connsiteY2" fmla="*/ 235522 h 1131570"/>
                <a:gd name="connsiteX3" fmla="*/ 26746 w 651510"/>
                <a:gd name="connsiteY3" fmla="*/ 410401 h 1131570"/>
                <a:gd name="connsiteX4" fmla="*/ 0 w 651510"/>
                <a:gd name="connsiteY4" fmla="*/ 465951 h 1131570"/>
                <a:gd name="connsiteX5" fmla="*/ 74066 w 651510"/>
                <a:gd name="connsiteY5" fmla="*/ 652489 h 1131570"/>
                <a:gd name="connsiteX6" fmla="*/ 92583 w 651510"/>
                <a:gd name="connsiteY6" fmla="*/ 697751 h 1131570"/>
                <a:gd name="connsiteX7" fmla="*/ 73381 w 651510"/>
                <a:gd name="connsiteY7" fmla="*/ 863029 h 1131570"/>
                <a:gd name="connsiteX8" fmla="*/ 104242 w 651510"/>
                <a:gd name="connsiteY8" fmla="*/ 925437 h 1131570"/>
                <a:gd name="connsiteX9" fmla="*/ 306553 w 651510"/>
                <a:gd name="connsiteY9" fmla="*/ 1084543 h 1131570"/>
                <a:gd name="connsiteX10" fmla="*/ 367589 w 651510"/>
                <a:gd name="connsiteY10" fmla="*/ 1132549 h 1131570"/>
                <a:gd name="connsiteX11" fmla="*/ 434111 w 651510"/>
                <a:gd name="connsiteY11" fmla="*/ 1107860 h 1131570"/>
                <a:gd name="connsiteX12" fmla="*/ 517093 w 651510"/>
                <a:gd name="connsiteY12" fmla="*/ 959041 h 1131570"/>
                <a:gd name="connsiteX13" fmla="*/ 509549 w 651510"/>
                <a:gd name="connsiteY13" fmla="*/ 887032 h 1131570"/>
                <a:gd name="connsiteX14" fmla="*/ 643966 w 651510"/>
                <a:gd name="connsiteY14" fmla="*/ 576365 h 1131570"/>
                <a:gd name="connsiteX15" fmla="*/ 649453 w 651510"/>
                <a:gd name="connsiteY15" fmla="*/ 461150 h 1131570"/>
                <a:gd name="connsiteX16" fmla="*/ 622706 w 651510"/>
                <a:gd name="connsiteY16" fmla="*/ 160770 h 113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1510" h="1131570">
                  <a:moveTo>
                    <a:pt x="622706" y="160770"/>
                  </a:moveTo>
                  <a:cubicBezTo>
                    <a:pt x="554812" y="8522"/>
                    <a:pt x="386105" y="-29882"/>
                    <a:pt x="226314" y="21553"/>
                  </a:cubicBezTo>
                  <a:cubicBezTo>
                    <a:pt x="124130" y="54471"/>
                    <a:pt x="45949" y="123051"/>
                    <a:pt x="23317" y="235522"/>
                  </a:cubicBezTo>
                  <a:cubicBezTo>
                    <a:pt x="12344" y="289700"/>
                    <a:pt x="28118" y="410401"/>
                    <a:pt x="26746" y="410401"/>
                  </a:cubicBezTo>
                  <a:cubicBezTo>
                    <a:pt x="4115" y="413830"/>
                    <a:pt x="0" y="440576"/>
                    <a:pt x="0" y="465951"/>
                  </a:cubicBezTo>
                  <a:cubicBezTo>
                    <a:pt x="0" y="540017"/>
                    <a:pt x="20574" y="613398"/>
                    <a:pt x="74066" y="652489"/>
                  </a:cubicBezTo>
                  <a:cubicBezTo>
                    <a:pt x="89154" y="663461"/>
                    <a:pt x="93269" y="678549"/>
                    <a:pt x="92583" y="697751"/>
                  </a:cubicBezTo>
                  <a:cubicBezTo>
                    <a:pt x="89840" y="789649"/>
                    <a:pt x="72009" y="851371"/>
                    <a:pt x="73381" y="863029"/>
                  </a:cubicBezTo>
                  <a:cubicBezTo>
                    <a:pt x="70637" y="890461"/>
                    <a:pt x="82982" y="908978"/>
                    <a:pt x="104242" y="925437"/>
                  </a:cubicBezTo>
                  <a:cubicBezTo>
                    <a:pt x="171450" y="978244"/>
                    <a:pt x="240716" y="1030364"/>
                    <a:pt x="306553" y="1084543"/>
                  </a:cubicBezTo>
                  <a:cubicBezTo>
                    <a:pt x="316840" y="1092772"/>
                    <a:pt x="357988" y="1124319"/>
                    <a:pt x="367589" y="1132549"/>
                  </a:cubicBezTo>
                  <a:cubicBezTo>
                    <a:pt x="373075" y="1135978"/>
                    <a:pt x="416966" y="1144207"/>
                    <a:pt x="434111" y="1107860"/>
                  </a:cubicBezTo>
                  <a:cubicBezTo>
                    <a:pt x="460172" y="1052996"/>
                    <a:pt x="486232" y="1011848"/>
                    <a:pt x="517093" y="959041"/>
                  </a:cubicBezTo>
                  <a:cubicBezTo>
                    <a:pt x="517093" y="954926"/>
                    <a:pt x="481432" y="924751"/>
                    <a:pt x="509549" y="887032"/>
                  </a:cubicBezTo>
                  <a:cubicBezTo>
                    <a:pt x="565099" y="812966"/>
                    <a:pt x="637794" y="593510"/>
                    <a:pt x="643966" y="576365"/>
                  </a:cubicBezTo>
                  <a:cubicBezTo>
                    <a:pt x="655625" y="527673"/>
                    <a:pt x="643280" y="489954"/>
                    <a:pt x="649453" y="461150"/>
                  </a:cubicBezTo>
                  <a:cubicBezTo>
                    <a:pt x="665912" y="398743"/>
                    <a:pt x="659054" y="226607"/>
                    <a:pt x="622706" y="160770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2870F021-5426-8BB3-4CD6-7CEEB7F21ABB}"/>
                </a:ext>
              </a:extLst>
            </p:cNvPr>
            <p:cNvSpPr/>
            <p:nvPr/>
          </p:nvSpPr>
          <p:spPr>
            <a:xfrm>
              <a:off x="1611993" y="2742967"/>
              <a:ext cx="479188" cy="469793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rgbClr val="9A6217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0B437EF6-5600-7ECE-FE76-A14923D937EC}"/>
                </a:ext>
              </a:extLst>
            </p:cNvPr>
            <p:cNvSpPr/>
            <p:nvPr/>
          </p:nvSpPr>
          <p:spPr>
            <a:xfrm>
              <a:off x="2235875" y="3580457"/>
              <a:ext cx="197312" cy="422812"/>
            </a:xfrm>
            <a:custGeom>
              <a:avLst/>
              <a:gdLst>
                <a:gd name="connsiteX0" fmla="*/ 0 w 144018"/>
                <a:gd name="connsiteY0" fmla="*/ 4566 h 308610"/>
                <a:gd name="connsiteX1" fmla="*/ 19888 w 144018"/>
                <a:gd name="connsiteY1" fmla="*/ 7309 h 308610"/>
                <a:gd name="connsiteX2" fmla="*/ 28804 w 144018"/>
                <a:gd name="connsiteY2" fmla="*/ 73146 h 308610"/>
                <a:gd name="connsiteX3" fmla="*/ 75438 w 144018"/>
                <a:gd name="connsiteY3" fmla="*/ 239109 h 308610"/>
                <a:gd name="connsiteX4" fmla="*/ 104242 w 144018"/>
                <a:gd name="connsiteY4" fmla="*/ 280943 h 308610"/>
                <a:gd name="connsiteX5" fmla="*/ 143332 w 144018"/>
                <a:gd name="connsiteY5" fmla="*/ 297402 h 308610"/>
                <a:gd name="connsiteX6" fmla="*/ 143332 w 144018"/>
                <a:gd name="connsiteY6" fmla="*/ 314547 h 308610"/>
                <a:gd name="connsiteX7" fmla="*/ 60350 w 144018"/>
                <a:gd name="connsiteY7" fmla="*/ 243910 h 308610"/>
                <a:gd name="connsiteX8" fmla="*/ 4115 w 144018"/>
                <a:gd name="connsiteY8" fmla="*/ 29940 h 308610"/>
                <a:gd name="connsiteX9" fmla="*/ 0 w 144018"/>
                <a:gd name="connsiteY9" fmla="*/ 4566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018" h="308610">
                  <a:moveTo>
                    <a:pt x="0" y="4566"/>
                  </a:moveTo>
                  <a:cubicBezTo>
                    <a:pt x="9601" y="-3664"/>
                    <a:pt x="13716" y="451"/>
                    <a:pt x="19888" y="7309"/>
                  </a:cubicBezTo>
                  <a:cubicBezTo>
                    <a:pt x="21260" y="32684"/>
                    <a:pt x="24689" y="52572"/>
                    <a:pt x="28804" y="73146"/>
                  </a:cubicBezTo>
                  <a:cubicBezTo>
                    <a:pt x="40462" y="129381"/>
                    <a:pt x="58979" y="202762"/>
                    <a:pt x="75438" y="239109"/>
                  </a:cubicBezTo>
                  <a:cubicBezTo>
                    <a:pt x="80924" y="250082"/>
                    <a:pt x="97384" y="274085"/>
                    <a:pt x="104242" y="280943"/>
                  </a:cubicBezTo>
                  <a:cubicBezTo>
                    <a:pt x="114529" y="289173"/>
                    <a:pt x="128930" y="297402"/>
                    <a:pt x="143332" y="297402"/>
                  </a:cubicBezTo>
                  <a:cubicBezTo>
                    <a:pt x="148133" y="302889"/>
                    <a:pt x="148133" y="309061"/>
                    <a:pt x="143332" y="314547"/>
                  </a:cubicBezTo>
                  <a:cubicBezTo>
                    <a:pt x="102184" y="307004"/>
                    <a:pt x="76810" y="280257"/>
                    <a:pt x="60350" y="243910"/>
                  </a:cubicBezTo>
                  <a:cubicBezTo>
                    <a:pt x="31547" y="174644"/>
                    <a:pt x="14402" y="104007"/>
                    <a:pt x="4115" y="29940"/>
                  </a:cubicBezTo>
                  <a:cubicBezTo>
                    <a:pt x="3429" y="21711"/>
                    <a:pt x="2057" y="12110"/>
                    <a:pt x="0" y="456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4967FC31-D53C-BB62-BDF1-B1D52CDC8F0A}"/>
                </a:ext>
              </a:extLst>
            </p:cNvPr>
            <p:cNvSpPr/>
            <p:nvPr/>
          </p:nvSpPr>
          <p:spPr>
            <a:xfrm>
              <a:off x="2565672" y="3541614"/>
              <a:ext cx="103354" cy="422812"/>
            </a:xfrm>
            <a:custGeom>
              <a:avLst/>
              <a:gdLst>
                <a:gd name="connsiteX0" fmla="*/ 0 w 75438"/>
                <a:gd name="connsiteY0" fmla="*/ 9601 h 308610"/>
                <a:gd name="connsiteX1" fmla="*/ 17145 w 75438"/>
                <a:gd name="connsiteY1" fmla="*/ 0 h 308610"/>
                <a:gd name="connsiteX2" fmla="*/ 75438 w 75438"/>
                <a:gd name="connsiteY2" fmla="*/ 233858 h 308610"/>
                <a:gd name="connsiteX3" fmla="*/ 75438 w 75438"/>
                <a:gd name="connsiteY3" fmla="*/ 279121 h 308610"/>
                <a:gd name="connsiteX4" fmla="*/ 65151 w 75438"/>
                <a:gd name="connsiteY4" fmla="*/ 311353 h 308610"/>
                <a:gd name="connsiteX5" fmla="*/ 47320 w 75438"/>
                <a:gd name="connsiteY5" fmla="*/ 296951 h 308610"/>
                <a:gd name="connsiteX6" fmla="*/ 61722 w 75438"/>
                <a:gd name="connsiteY6" fmla="*/ 256489 h 308610"/>
                <a:gd name="connsiteX7" fmla="*/ 57607 w 75438"/>
                <a:gd name="connsiteY7" fmla="*/ 225628 h 308610"/>
                <a:gd name="connsiteX8" fmla="*/ 5487 w 75438"/>
                <a:gd name="connsiteY8" fmla="*/ 25375 h 308610"/>
                <a:gd name="connsiteX9" fmla="*/ 0 w 75438"/>
                <a:gd name="connsiteY9" fmla="*/ 9601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38" h="308610">
                  <a:moveTo>
                    <a:pt x="0" y="9601"/>
                  </a:moveTo>
                  <a:cubicBezTo>
                    <a:pt x="6172" y="3429"/>
                    <a:pt x="11659" y="6172"/>
                    <a:pt x="17145" y="0"/>
                  </a:cubicBezTo>
                  <a:cubicBezTo>
                    <a:pt x="45263" y="100127"/>
                    <a:pt x="62408" y="153619"/>
                    <a:pt x="75438" y="233858"/>
                  </a:cubicBezTo>
                  <a:cubicBezTo>
                    <a:pt x="78181" y="248945"/>
                    <a:pt x="78181" y="264033"/>
                    <a:pt x="75438" y="279121"/>
                  </a:cubicBezTo>
                  <a:cubicBezTo>
                    <a:pt x="71323" y="292837"/>
                    <a:pt x="69266" y="297637"/>
                    <a:pt x="65151" y="311353"/>
                  </a:cubicBezTo>
                  <a:cubicBezTo>
                    <a:pt x="56236" y="314782"/>
                    <a:pt x="53493" y="304495"/>
                    <a:pt x="47320" y="296951"/>
                  </a:cubicBezTo>
                  <a:cubicBezTo>
                    <a:pt x="58293" y="285979"/>
                    <a:pt x="61036" y="277749"/>
                    <a:pt x="61722" y="256489"/>
                  </a:cubicBezTo>
                  <a:cubicBezTo>
                    <a:pt x="59665" y="243459"/>
                    <a:pt x="60351" y="233172"/>
                    <a:pt x="57607" y="225628"/>
                  </a:cubicBezTo>
                  <a:cubicBezTo>
                    <a:pt x="44577" y="157734"/>
                    <a:pt x="28804" y="100127"/>
                    <a:pt x="5487" y="25375"/>
                  </a:cubicBezTo>
                  <a:cubicBezTo>
                    <a:pt x="4801" y="21946"/>
                    <a:pt x="2058" y="13030"/>
                    <a:pt x="0" y="960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F5BCF145-55E8-CB81-E83C-CDDDE8583479}"/>
                </a:ext>
              </a:extLst>
            </p:cNvPr>
            <p:cNvSpPr/>
            <p:nvPr/>
          </p:nvSpPr>
          <p:spPr>
            <a:xfrm>
              <a:off x="2432251" y="3977804"/>
              <a:ext cx="37583" cy="37583"/>
            </a:xfrm>
            <a:custGeom>
              <a:avLst/>
              <a:gdLst>
                <a:gd name="connsiteX0" fmla="*/ 0 w 27432"/>
                <a:gd name="connsiteY0" fmla="*/ 24526 h 27432"/>
                <a:gd name="connsiteX1" fmla="*/ 0 w 27432"/>
                <a:gd name="connsiteY1" fmla="*/ 7381 h 27432"/>
                <a:gd name="connsiteX2" fmla="*/ 30861 w 27432"/>
                <a:gd name="connsiteY2" fmla="*/ 8067 h 27432"/>
                <a:gd name="connsiteX3" fmla="*/ 30861 w 27432"/>
                <a:gd name="connsiteY3" fmla="*/ 23154 h 27432"/>
                <a:gd name="connsiteX4" fmla="*/ 0 w 27432"/>
                <a:gd name="connsiteY4" fmla="*/ 24526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" h="27432">
                  <a:moveTo>
                    <a:pt x="0" y="24526"/>
                  </a:moveTo>
                  <a:cubicBezTo>
                    <a:pt x="0" y="19040"/>
                    <a:pt x="0" y="12867"/>
                    <a:pt x="0" y="7381"/>
                  </a:cubicBezTo>
                  <a:cubicBezTo>
                    <a:pt x="10287" y="-2906"/>
                    <a:pt x="21260" y="-2220"/>
                    <a:pt x="30861" y="8067"/>
                  </a:cubicBezTo>
                  <a:cubicBezTo>
                    <a:pt x="35662" y="12867"/>
                    <a:pt x="34976" y="18354"/>
                    <a:pt x="30861" y="23154"/>
                  </a:cubicBezTo>
                  <a:cubicBezTo>
                    <a:pt x="21260" y="34127"/>
                    <a:pt x="10287" y="34127"/>
                    <a:pt x="0" y="24526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E25E2271-78EE-F30D-1AB8-65892D93323B}"/>
                </a:ext>
              </a:extLst>
            </p:cNvPr>
            <p:cNvSpPr/>
            <p:nvPr/>
          </p:nvSpPr>
          <p:spPr>
            <a:xfrm>
              <a:off x="2604702" y="3942814"/>
              <a:ext cx="46978" cy="46978"/>
            </a:xfrm>
            <a:custGeom>
              <a:avLst/>
              <a:gdLst>
                <a:gd name="connsiteX0" fmla="*/ 16088 w 34290"/>
                <a:gd name="connsiteY0" fmla="*/ 0 h 34290"/>
                <a:gd name="connsiteX1" fmla="*/ 38719 w 34290"/>
                <a:gd name="connsiteY1" fmla="*/ 6172 h 34290"/>
                <a:gd name="connsiteX2" fmla="*/ 18831 w 34290"/>
                <a:gd name="connsiteY2" fmla="*/ 35662 h 34290"/>
                <a:gd name="connsiteX3" fmla="*/ 314 w 34290"/>
                <a:gd name="connsiteY3" fmla="*/ 28804 h 34290"/>
                <a:gd name="connsiteX4" fmla="*/ 16088 w 34290"/>
                <a:gd name="connsiteY4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4290">
                  <a:moveTo>
                    <a:pt x="16088" y="0"/>
                  </a:moveTo>
                  <a:cubicBezTo>
                    <a:pt x="23631" y="1372"/>
                    <a:pt x="32547" y="-686"/>
                    <a:pt x="38719" y="6172"/>
                  </a:cubicBezTo>
                  <a:cubicBezTo>
                    <a:pt x="40776" y="17145"/>
                    <a:pt x="32547" y="34290"/>
                    <a:pt x="18831" y="35662"/>
                  </a:cubicBezTo>
                  <a:cubicBezTo>
                    <a:pt x="11973" y="36347"/>
                    <a:pt x="2372" y="39091"/>
                    <a:pt x="314" y="28804"/>
                  </a:cubicBezTo>
                  <a:cubicBezTo>
                    <a:pt x="-1057" y="19202"/>
                    <a:pt x="1686" y="2057"/>
                    <a:pt x="16088" y="0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0E046A67-60AF-AD52-E27D-40620AF6DF19}"/>
                </a:ext>
              </a:extLst>
            </p:cNvPr>
            <p:cNvSpPr/>
            <p:nvPr/>
          </p:nvSpPr>
          <p:spPr>
            <a:xfrm>
              <a:off x="2408732" y="5459304"/>
              <a:ext cx="9395" cy="65771"/>
            </a:xfrm>
            <a:custGeom>
              <a:avLst/>
              <a:gdLst>
                <a:gd name="connsiteX0" fmla="*/ 5506 w 0"/>
                <a:gd name="connsiteY0" fmla="*/ 52121 h 48006"/>
                <a:gd name="connsiteX1" fmla="*/ 706 w 0"/>
                <a:gd name="connsiteY1" fmla="*/ 0 h 48006"/>
                <a:gd name="connsiteX2" fmla="*/ 5506 w 0"/>
                <a:gd name="connsiteY2" fmla="*/ 52121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48006">
                  <a:moveTo>
                    <a:pt x="5506" y="52121"/>
                  </a:moveTo>
                  <a:cubicBezTo>
                    <a:pt x="-4095" y="35661"/>
                    <a:pt x="2077" y="17145"/>
                    <a:pt x="706" y="0"/>
                  </a:cubicBezTo>
                  <a:cubicBezTo>
                    <a:pt x="10993" y="16459"/>
                    <a:pt x="3449" y="34976"/>
                    <a:pt x="5506" y="52121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7">
              <a:extLst>
                <a:ext uri="{FF2B5EF4-FFF2-40B4-BE49-F238E27FC236}">
                  <a16:creationId xmlns:a16="http://schemas.microsoft.com/office/drawing/2014/main" id="{1C797159-C613-4C12-3D2C-7D760E3BCCA4}"/>
                </a:ext>
              </a:extLst>
            </p:cNvPr>
            <p:cNvSpPr/>
            <p:nvPr/>
          </p:nvSpPr>
          <p:spPr>
            <a:xfrm>
              <a:off x="2259006" y="2468608"/>
              <a:ext cx="9395" cy="46978"/>
            </a:xfrm>
            <a:custGeom>
              <a:avLst/>
              <a:gdLst>
                <a:gd name="connsiteX0" fmla="*/ 948 w 0"/>
                <a:gd name="connsiteY0" fmla="*/ 40462 h 34290"/>
                <a:gd name="connsiteX1" fmla="*/ 5748 w 0"/>
                <a:gd name="connsiteY1" fmla="*/ 0 h 34290"/>
                <a:gd name="connsiteX2" fmla="*/ 948 w 0"/>
                <a:gd name="connsiteY2" fmla="*/ 40462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34290">
                  <a:moveTo>
                    <a:pt x="948" y="40462"/>
                  </a:moveTo>
                  <a:cubicBezTo>
                    <a:pt x="1634" y="26746"/>
                    <a:pt x="-3853" y="12344"/>
                    <a:pt x="5748" y="0"/>
                  </a:cubicBezTo>
                  <a:cubicBezTo>
                    <a:pt x="3691" y="13716"/>
                    <a:pt x="10549" y="28118"/>
                    <a:pt x="948" y="40462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Freeform: Shape 18">
              <a:extLst>
                <a:ext uri="{FF2B5EF4-FFF2-40B4-BE49-F238E27FC236}">
                  <a16:creationId xmlns:a16="http://schemas.microsoft.com/office/drawing/2014/main" id="{E6236A81-0733-316F-D113-8395DA8705F7}"/>
                </a:ext>
              </a:extLst>
            </p:cNvPr>
            <p:cNvSpPr/>
            <p:nvPr/>
          </p:nvSpPr>
          <p:spPr>
            <a:xfrm>
              <a:off x="2291274" y="2190491"/>
              <a:ext cx="9395" cy="37583"/>
            </a:xfrm>
            <a:custGeom>
              <a:avLst/>
              <a:gdLst>
                <a:gd name="connsiteX0" fmla="*/ 27 w 0"/>
                <a:gd name="connsiteY0" fmla="*/ 31547 h 27432"/>
                <a:gd name="connsiteX1" fmla="*/ 4828 w 0"/>
                <a:gd name="connsiteY1" fmla="*/ 0 h 27432"/>
                <a:gd name="connsiteX2" fmla="*/ 27 w 0"/>
                <a:gd name="connsiteY2" fmla="*/ 31547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27432">
                  <a:moveTo>
                    <a:pt x="27" y="31547"/>
                  </a:moveTo>
                  <a:cubicBezTo>
                    <a:pt x="27" y="20574"/>
                    <a:pt x="-658" y="10287"/>
                    <a:pt x="4828" y="0"/>
                  </a:cubicBezTo>
                  <a:cubicBezTo>
                    <a:pt x="4142" y="10287"/>
                    <a:pt x="8943" y="21946"/>
                    <a:pt x="27" y="31547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9">
              <a:extLst>
                <a:ext uri="{FF2B5EF4-FFF2-40B4-BE49-F238E27FC236}">
                  <a16:creationId xmlns:a16="http://schemas.microsoft.com/office/drawing/2014/main" id="{6941F6A8-C44D-890B-1990-ACE9F5C65A1B}"/>
                </a:ext>
              </a:extLst>
            </p:cNvPr>
            <p:cNvSpPr/>
            <p:nvPr/>
          </p:nvSpPr>
          <p:spPr>
            <a:xfrm>
              <a:off x="1403327" y="1632642"/>
              <a:ext cx="892605" cy="648313"/>
            </a:xfrm>
            <a:custGeom>
              <a:avLst/>
              <a:gdLst>
                <a:gd name="connsiteX0" fmla="*/ 653622 w 651510"/>
                <a:gd name="connsiteY0" fmla="*/ 289216 h 473202"/>
                <a:gd name="connsiteX1" fmla="*/ 635791 w 651510"/>
                <a:gd name="connsiteY1" fmla="*/ 214464 h 473202"/>
                <a:gd name="connsiteX2" fmla="*/ 628247 w 651510"/>
                <a:gd name="connsiteY2" fmla="*/ 198005 h 473202"/>
                <a:gd name="connsiteX3" fmla="*/ 623447 w 651510"/>
                <a:gd name="connsiteY3" fmla="*/ 187032 h 473202"/>
                <a:gd name="connsiteX4" fmla="*/ 589842 w 651510"/>
                <a:gd name="connsiteY4" fmla="*/ 129425 h 473202"/>
                <a:gd name="connsiteX5" fmla="*/ 577498 w 651510"/>
                <a:gd name="connsiteY5" fmla="*/ 112965 h 473202"/>
                <a:gd name="connsiteX6" fmla="*/ 537722 w 651510"/>
                <a:gd name="connsiteY6" fmla="*/ 75246 h 473202"/>
                <a:gd name="connsiteX7" fmla="*/ 522634 w 651510"/>
                <a:gd name="connsiteY7" fmla="*/ 67017 h 473202"/>
                <a:gd name="connsiteX8" fmla="*/ 510975 w 651510"/>
                <a:gd name="connsiteY8" fmla="*/ 55358 h 473202"/>
                <a:gd name="connsiteX9" fmla="*/ 503432 w 651510"/>
                <a:gd name="connsiteY9" fmla="*/ 52615 h 473202"/>
                <a:gd name="connsiteX10" fmla="*/ 488344 w 651510"/>
                <a:gd name="connsiteY10" fmla="*/ 40956 h 473202"/>
                <a:gd name="connsiteX11" fmla="*/ 467770 w 651510"/>
                <a:gd name="connsiteY11" fmla="*/ 30669 h 473202"/>
                <a:gd name="connsiteX12" fmla="*/ 443081 w 651510"/>
                <a:gd name="connsiteY12" fmla="*/ 19697 h 473202"/>
                <a:gd name="connsiteX13" fmla="*/ 423879 w 651510"/>
                <a:gd name="connsiteY13" fmla="*/ 16953 h 473202"/>
                <a:gd name="connsiteX14" fmla="*/ 203051 w 651510"/>
                <a:gd name="connsiteY14" fmla="*/ 31355 h 473202"/>
                <a:gd name="connsiteX15" fmla="*/ 6227 w 651510"/>
                <a:gd name="connsiteY15" fmla="*/ 252183 h 473202"/>
                <a:gd name="connsiteX16" fmla="*/ 4855 w 651510"/>
                <a:gd name="connsiteY16" fmla="*/ 414717 h 473202"/>
                <a:gd name="connsiteX17" fmla="*/ 13085 w 651510"/>
                <a:gd name="connsiteY17" fmla="*/ 427062 h 473202"/>
                <a:gd name="connsiteX18" fmla="*/ 72063 w 651510"/>
                <a:gd name="connsiteY18" fmla="*/ 468210 h 473202"/>
                <a:gd name="connsiteX19" fmla="*/ 107725 w 651510"/>
                <a:gd name="connsiteY19" fmla="*/ 459980 h 473202"/>
                <a:gd name="connsiteX20" fmla="*/ 142015 w 651510"/>
                <a:gd name="connsiteY20" fmla="*/ 361225 h 473202"/>
                <a:gd name="connsiteX21" fmla="*/ 166018 w 651510"/>
                <a:gd name="connsiteY21" fmla="*/ 295388 h 473202"/>
                <a:gd name="connsiteX22" fmla="*/ 212652 w 651510"/>
                <a:gd name="connsiteY22" fmla="*/ 216521 h 473202"/>
                <a:gd name="connsiteX23" fmla="*/ 242142 w 651510"/>
                <a:gd name="connsiteY23" fmla="*/ 209663 h 473202"/>
                <a:gd name="connsiteX24" fmla="*/ 260658 w 651510"/>
                <a:gd name="connsiteY24" fmla="*/ 211721 h 473202"/>
                <a:gd name="connsiteX25" fmla="*/ 298377 w 651510"/>
                <a:gd name="connsiteY25" fmla="*/ 211035 h 473202"/>
                <a:gd name="connsiteX26" fmla="*/ 336096 w 651510"/>
                <a:gd name="connsiteY26" fmla="*/ 213092 h 473202"/>
                <a:gd name="connsiteX27" fmla="*/ 369015 w 651510"/>
                <a:gd name="connsiteY27" fmla="*/ 210349 h 473202"/>
                <a:gd name="connsiteX28" fmla="*/ 404676 w 651510"/>
                <a:gd name="connsiteY28" fmla="*/ 216521 h 473202"/>
                <a:gd name="connsiteX29" fmla="*/ 502746 w 651510"/>
                <a:gd name="connsiteY29" fmla="*/ 226122 h 473202"/>
                <a:gd name="connsiteX30" fmla="*/ 524691 w 651510"/>
                <a:gd name="connsiteY30" fmla="*/ 225437 h 473202"/>
                <a:gd name="connsiteX31" fmla="*/ 550752 w 651510"/>
                <a:gd name="connsiteY31" fmla="*/ 234352 h 473202"/>
                <a:gd name="connsiteX32" fmla="*/ 594643 w 651510"/>
                <a:gd name="connsiteY32" fmla="*/ 252869 h 473202"/>
                <a:gd name="connsiteX33" fmla="*/ 608359 w 651510"/>
                <a:gd name="connsiteY33" fmla="*/ 290588 h 473202"/>
                <a:gd name="connsiteX34" fmla="*/ 612474 w 651510"/>
                <a:gd name="connsiteY34" fmla="*/ 328307 h 473202"/>
                <a:gd name="connsiteX35" fmla="*/ 615903 w 651510"/>
                <a:gd name="connsiteY35" fmla="*/ 340651 h 473202"/>
                <a:gd name="connsiteX36" fmla="*/ 615903 w 651510"/>
                <a:gd name="connsiteY36" fmla="*/ 351624 h 473202"/>
                <a:gd name="connsiteX37" fmla="*/ 615903 w 651510"/>
                <a:gd name="connsiteY37" fmla="*/ 371512 h 473202"/>
                <a:gd name="connsiteX38" fmla="*/ 620018 w 651510"/>
                <a:gd name="connsiteY38" fmla="*/ 405116 h 473202"/>
                <a:gd name="connsiteX39" fmla="*/ 636477 w 651510"/>
                <a:gd name="connsiteY39" fmla="*/ 479868 h 473202"/>
                <a:gd name="connsiteX40" fmla="*/ 645392 w 651510"/>
                <a:gd name="connsiteY40" fmla="*/ 457237 h 473202"/>
                <a:gd name="connsiteX41" fmla="*/ 648821 w 651510"/>
                <a:gd name="connsiteY41" fmla="*/ 440092 h 473202"/>
                <a:gd name="connsiteX42" fmla="*/ 653622 w 651510"/>
                <a:gd name="connsiteY42" fmla="*/ 408545 h 473202"/>
                <a:gd name="connsiteX43" fmla="*/ 656365 w 651510"/>
                <a:gd name="connsiteY43" fmla="*/ 371512 h 473202"/>
                <a:gd name="connsiteX44" fmla="*/ 653622 w 651510"/>
                <a:gd name="connsiteY44" fmla="*/ 289216 h 47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51510" h="473202">
                  <a:moveTo>
                    <a:pt x="653622" y="289216"/>
                  </a:moveTo>
                  <a:cubicBezTo>
                    <a:pt x="647450" y="264527"/>
                    <a:pt x="641963" y="239153"/>
                    <a:pt x="635791" y="214464"/>
                  </a:cubicBezTo>
                  <a:cubicBezTo>
                    <a:pt x="629619" y="210349"/>
                    <a:pt x="637163" y="200748"/>
                    <a:pt x="628247" y="198005"/>
                  </a:cubicBezTo>
                  <a:cubicBezTo>
                    <a:pt x="623447" y="195947"/>
                    <a:pt x="623447" y="191147"/>
                    <a:pt x="623447" y="187032"/>
                  </a:cubicBezTo>
                  <a:cubicBezTo>
                    <a:pt x="617960" y="160286"/>
                    <a:pt x="611788" y="145198"/>
                    <a:pt x="589842" y="129425"/>
                  </a:cubicBezTo>
                  <a:cubicBezTo>
                    <a:pt x="588471" y="127367"/>
                    <a:pt x="578870" y="115023"/>
                    <a:pt x="577498" y="112965"/>
                  </a:cubicBezTo>
                  <a:cubicBezTo>
                    <a:pt x="566525" y="92391"/>
                    <a:pt x="559667" y="84162"/>
                    <a:pt x="537722" y="75246"/>
                  </a:cubicBezTo>
                  <a:cubicBezTo>
                    <a:pt x="532921" y="75246"/>
                    <a:pt x="523320" y="73189"/>
                    <a:pt x="522634" y="67017"/>
                  </a:cubicBezTo>
                  <a:cubicBezTo>
                    <a:pt x="519891" y="60845"/>
                    <a:pt x="518519" y="56044"/>
                    <a:pt x="510975" y="55358"/>
                  </a:cubicBezTo>
                  <a:cubicBezTo>
                    <a:pt x="508918" y="56044"/>
                    <a:pt x="504117" y="54672"/>
                    <a:pt x="503432" y="52615"/>
                  </a:cubicBezTo>
                  <a:cubicBezTo>
                    <a:pt x="500688" y="43700"/>
                    <a:pt x="493145" y="45757"/>
                    <a:pt x="488344" y="40956"/>
                  </a:cubicBezTo>
                  <a:cubicBezTo>
                    <a:pt x="479429" y="38899"/>
                    <a:pt x="474628" y="36842"/>
                    <a:pt x="467770" y="30669"/>
                  </a:cubicBezTo>
                  <a:cubicBezTo>
                    <a:pt x="460912" y="19011"/>
                    <a:pt x="449939" y="25183"/>
                    <a:pt x="443081" y="19697"/>
                  </a:cubicBezTo>
                  <a:cubicBezTo>
                    <a:pt x="438966" y="19697"/>
                    <a:pt x="427308" y="18325"/>
                    <a:pt x="423879" y="16953"/>
                  </a:cubicBezTo>
                  <a:cubicBezTo>
                    <a:pt x="347069" y="-12536"/>
                    <a:pt x="275746" y="-877"/>
                    <a:pt x="203051" y="31355"/>
                  </a:cubicBezTo>
                  <a:cubicBezTo>
                    <a:pt x="104982" y="75246"/>
                    <a:pt x="28858" y="139712"/>
                    <a:pt x="6227" y="252183"/>
                  </a:cubicBezTo>
                  <a:cubicBezTo>
                    <a:pt x="-4746" y="306361"/>
                    <a:pt x="1426" y="360539"/>
                    <a:pt x="4855" y="414717"/>
                  </a:cubicBezTo>
                  <a:cubicBezTo>
                    <a:pt x="8970" y="418832"/>
                    <a:pt x="3483" y="428433"/>
                    <a:pt x="13085" y="427062"/>
                  </a:cubicBezTo>
                  <a:cubicBezTo>
                    <a:pt x="45317" y="421575"/>
                    <a:pt x="53547" y="443521"/>
                    <a:pt x="72063" y="468210"/>
                  </a:cubicBezTo>
                  <a:cubicBezTo>
                    <a:pt x="83722" y="484669"/>
                    <a:pt x="104296" y="479183"/>
                    <a:pt x="107725" y="459980"/>
                  </a:cubicBezTo>
                  <a:cubicBezTo>
                    <a:pt x="114583" y="425690"/>
                    <a:pt x="121441" y="390714"/>
                    <a:pt x="142015" y="361225"/>
                  </a:cubicBezTo>
                  <a:cubicBezTo>
                    <a:pt x="155731" y="341337"/>
                    <a:pt x="163961" y="319391"/>
                    <a:pt x="166018" y="295388"/>
                  </a:cubicBezTo>
                  <a:cubicBezTo>
                    <a:pt x="168761" y="261784"/>
                    <a:pt x="179734" y="232295"/>
                    <a:pt x="212652" y="216521"/>
                  </a:cubicBezTo>
                  <a:cubicBezTo>
                    <a:pt x="225683" y="215835"/>
                    <a:pt x="228426" y="206920"/>
                    <a:pt x="242142" y="209663"/>
                  </a:cubicBezTo>
                  <a:cubicBezTo>
                    <a:pt x="243513" y="209663"/>
                    <a:pt x="259287" y="211721"/>
                    <a:pt x="260658" y="211721"/>
                  </a:cubicBezTo>
                  <a:cubicBezTo>
                    <a:pt x="284661" y="211035"/>
                    <a:pt x="274374" y="210349"/>
                    <a:pt x="298377" y="211035"/>
                  </a:cubicBezTo>
                  <a:cubicBezTo>
                    <a:pt x="299749" y="211035"/>
                    <a:pt x="334725" y="213092"/>
                    <a:pt x="336096" y="213092"/>
                  </a:cubicBezTo>
                  <a:cubicBezTo>
                    <a:pt x="348441" y="213092"/>
                    <a:pt x="355985" y="210349"/>
                    <a:pt x="369015" y="210349"/>
                  </a:cubicBezTo>
                  <a:cubicBezTo>
                    <a:pt x="378616" y="218579"/>
                    <a:pt x="395075" y="211721"/>
                    <a:pt x="404676" y="216521"/>
                  </a:cubicBezTo>
                  <a:cubicBezTo>
                    <a:pt x="441024" y="220636"/>
                    <a:pt x="465713" y="226122"/>
                    <a:pt x="502746" y="226122"/>
                  </a:cubicBezTo>
                  <a:cubicBezTo>
                    <a:pt x="507546" y="226808"/>
                    <a:pt x="519891" y="224751"/>
                    <a:pt x="524691" y="225437"/>
                  </a:cubicBezTo>
                  <a:cubicBezTo>
                    <a:pt x="524691" y="226122"/>
                    <a:pt x="550066" y="235724"/>
                    <a:pt x="550752" y="234352"/>
                  </a:cubicBezTo>
                  <a:cubicBezTo>
                    <a:pt x="574069" y="242582"/>
                    <a:pt x="574755" y="234352"/>
                    <a:pt x="594643" y="252869"/>
                  </a:cubicBezTo>
                  <a:cubicBezTo>
                    <a:pt x="606987" y="265213"/>
                    <a:pt x="606987" y="276872"/>
                    <a:pt x="608359" y="290588"/>
                  </a:cubicBezTo>
                  <a:cubicBezTo>
                    <a:pt x="608359" y="307047"/>
                    <a:pt x="605616" y="312533"/>
                    <a:pt x="612474" y="328307"/>
                  </a:cubicBezTo>
                  <a:cubicBezTo>
                    <a:pt x="612474" y="328307"/>
                    <a:pt x="615903" y="340651"/>
                    <a:pt x="615903" y="340651"/>
                  </a:cubicBezTo>
                  <a:cubicBezTo>
                    <a:pt x="615903" y="340651"/>
                    <a:pt x="615903" y="355739"/>
                    <a:pt x="615903" y="351624"/>
                  </a:cubicBezTo>
                  <a:cubicBezTo>
                    <a:pt x="616589" y="361911"/>
                    <a:pt x="615217" y="361225"/>
                    <a:pt x="615903" y="371512"/>
                  </a:cubicBezTo>
                  <a:cubicBezTo>
                    <a:pt x="612474" y="383856"/>
                    <a:pt x="618646" y="394143"/>
                    <a:pt x="620018" y="405116"/>
                  </a:cubicBezTo>
                  <a:cubicBezTo>
                    <a:pt x="619332" y="430491"/>
                    <a:pt x="632362" y="455180"/>
                    <a:pt x="636477" y="479868"/>
                  </a:cubicBezTo>
                  <a:cubicBezTo>
                    <a:pt x="641277" y="470953"/>
                    <a:pt x="644021" y="471639"/>
                    <a:pt x="645392" y="457237"/>
                  </a:cubicBezTo>
                  <a:cubicBezTo>
                    <a:pt x="645392" y="446950"/>
                    <a:pt x="644021" y="449007"/>
                    <a:pt x="648821" y="440092"/>
                  </a:cubicBezTo>
                  <a:cubicBezTo>
                    <a:pt x="654308" y="430491"/>
                    <a:pt x="648821" y="418832"/>
                    <a:pt x="653622" y="408545"/>
                  </a:cubicBezTo>
                  <a:cubicBezTo>
                    <a:pt x="653622" y="403745"/>
                    <a:pt x="656365" y="376313"/>
                    <a:pt x="656365" y="371512"/>
                  </a:cubicBezTo>
                  <a:cubicBezTo>
                    <a:pt x="659794" y="335850"/>
                    <a:pt x="657051" y="323506"/>
                    <a:pt x="653622" y="28921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60">
              <a:extLst>
                <a:ext uri="{FF2B5EF4-FFF2-40B4-BE49-F238E27FC236}">
                  <a16:creationId xmlns:a16="http://schemas.microsoft.com/office/drawing/2014/main" id="{D843639A-0578-E010-B1DB-B5AB60C2029A}"/>
                </a:ext>
              </a:extLst>
            </p:cNvPr>
            <p:cNvSpPr/>
            <p:nvPr/>
          </p:nvSpPr>
          <p:spPr>
            <a:xfrm>
              <a:off x="63374" y="2863940"/>
              <a:ext cx="2042486" cy="3993652"/>
            </a:xfrm>
            <a:custGeom>
              <a:avLst/>
              <a:gdLst>
                <a:gd name="connsiteX0" fmla="*/ 1286828 w 2042486"/>
                <a:gd name="connsiteY0" fmla="*/ 0 h 3993652"/>
                <a:gd name="connsiteX1" fmla="*/ 1369160 w 2042486"/>
                <a:gd name="connsiteY1" fmla="*/ 5872 h 3993652"/>
                <a:gd name="connsiteX2" fmla="*/ 1338152 w 2042486"/>
                <a:gd name="connsiteY2" fmla="*/ 85737 h 3993652"/>
                <a:gd name="connsiteX3" fmla="*/ 1952640 w 2042486"/>
                <a:gd name="connsiteY3" fmla="*/ 1850276 h 3993652"/>
                <a:gd name="connsiteX4" fmla="*/ 2041021 w 2042486"/>
                <a:gd name="connsiteY4" fmla="*/ 3934305 h 3993652"/>
                <a:gd name="connsiteX5" fmla="*/ 2042486 w 2042486"/>
                <a:gd name="connsiteY5" fmla="*/ 3993652 h 3993652"/>
                <a:gd name="connsiteX6" fmla="*/ 707515 w 2042486"/>
                <a:gd name="connsiteY6" fmla="*/ 3993652 h 3993652"/>
                <a:gd name="connsiteX7" fmla="*/ 703347 w 2042486"/>
                <a:gd name="connsiteY7" fmla="*/ 3819878 h 3993652"/>
                <a:gd name="connsiteX8" fmla="*/ 716149 w 2042486"/>
                <a:gd name="connsiteY8" fmla="*/ 2515500 h 3993652"/>
                <a:gd name="connsiteX9" fmla="*/ 142064 w 2042486"/>
                <a:gd name="connsiteY9" fmla="*/ 2252417 h 3993652"/>
                <a:gd name="connsiteX10" fmla="*/ 29314 w 2042486"/>
                <a:gd name="connsiteY10" fmla="*/ 1810813 h 3993652"/>
                <a:gd name="connsiteX11" fmla="*/ 395751 w 2042486"/>
                <a:gd name="connsiteY11" fmla="*/ 748143 h 3993652"/>
                <a:gd name="connsiteX12" fmla="*/ 644741 w 2042486"/>
                <a:gd name="connsiteY12" fmla="*/ 386404 h 3993652"/>
                <a:gd name="connsiteX13" fmla="*/ 1120170 w 2042486"/>
                <a:gd name="connsiteY13" fmla="*/ 189091 h 3993652"/>
                <a:gd name="connsiteX14" fmla="*/ 1251712 w 2042486"/>
                <a:gd name="connsiteY14" fmla="*/ 1174 h 3993652"/>
                <a:gd name="connsiteX15" fmla="*/ 1286828 w 2042486"/>
                <a:gd name="connsiteY15" fmla="*/ 0 h 399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2486" h="3993652">
                  <a:moveTo>
                    <a:pt x="1286828" y="0"/>
                  </a:moveTo>
                  <a:cubicBezTo>
                    <a:pt x="1308321" y="0"/>
                    <a:pt x="1337683" y="1174"/>
                    <a:pt x="1369160" y="5872"/>
                  </a:cubicBezTo>
                  <a:cubicBezTo>
                    <a:pt x="1353186" y="37818"/>
                    <a:pt x="1350368" y="60369"/>
                    <a:pt x="1338152" y="85737"/>
                  </a:cubicBezTo>
                  <a:cubicBezTo>
                    <a:pt x="1698952" y="352578"/>
                    <a:pt x="1883111" y="972704"/>
                    <a:pt x="1952640" y="1850276"/>
                  </a:cubicBezTo>
                  <a:cubicBezTo>
                    <a:pt x="1994921" y="2381962"/>
                    <a:pt x="2023824" y="3264155"/>
                    <a:pt x="2041021" y="3934305"/>
                  </a:cubicBezTo>
                  <a:lnTo>
                    <a:pt x="2042486" y="3993652"/>
                  </a:lnTo>
                  <a:lnTo>
                    <a:pt x="707515" y="3993652"/>
                  </a:lnTo>
                  <a:lnTo>
                    <a:pt x="703347" y="3819878"/>
                  </a:lnTo>
                  <a:cubicBezTo>
                    <a:pt x="691250" y="3243443"/>
                    <a:pt x="686552" y="2636706"/>
                    <a:pt x="716149" y="2515500"/>
                  </a:cubicBezTo>
                  <a:cubicBezTo>
                    <a:pt x="522595" y="2470401"/>
                    <a:pt x="301793" y="2369865"/>
                    <a:pt x="142064" y="2252417"/>
                  </a:cubicBezTo>
                  <a:cubicBezTo>
                    <a:pt x="-17665" y="2134969"/>
                    <a:pt x="-22363" y="1994032"/>
                    <a:pt x="29314" y="1810813"/>
                  </a:cubicBezTo>
                  <a:cubicBezTo>
                    <a:pt x="80991" y="1627594"/>
                    <a:pt x="353470" y="898477"/>
                    <a:pt x="395751" y="748143"/>
                  </a:cubicBezTo>
                  <a:cubicBezTo>
                    <a:pt x="438032" y="597810"/>
                    <a:pt x="502863" y="475664"/>
                    <a:pt x="644741" y="386404"/>
                  </a:cubicBezTo>
                  <a:cubicBezTo>
                    <a:pt x="786618" y="297143"/>
                    <a:pt x="1120170" y="189091"/>
                    <a:pt x="1120170" y="189091"/>
                  </a:cubicBezTo>
                  <a:lnTo>
                    <a:pt x="1251712" y="1174"/>
                  </a:lnTo>
                  <a:cubicBezTo>
                    <a:pt x="1251712" y="1174"/>
                    <a:pt x="1265336" y="0"/>
                    <a:pt x="1286828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21">
              <a:extLst>
                <a:ext uri="{FF2B5EF4-FFF2-40B4-BE49-F238E27FC236}">
                  <a16:creationId xmlns:a16="http://schemas.microsoft.com/office/drawing/2014/main" id="{B8ACA8A5-EA63-DCB9-513A-9D3467DBD1FC}"/>
                </a:ext>
              </a:extLst>
            </p:cNvPr>
            <p:cNvSpPr/>
            <p:nvPr/>
          </p:nvSpPr>
          <p:spPr>
            <a:xfrm>
              <a:off x="1811712" y="3192593"/>
              <a:ext cx="563752" cy="2010709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Freeform: Shape 22">
              <a:extLst>
                <a:ext uri="{FF2B5EF4-FFF2-40B4-BE49-F238E27FC236}">
                  <a16:creationId xmlns:a16="http://schemas.microsoft.com/office/drawing/2014/main" id="{70862A2A-CDB9-B045-E85C-A0912C7739AF}"/>
                </a:ext>
              </a:extLst>
            </p:cNvPr>
            <p:cNvSpPr/>
            <p:nvPr/>
          </p:nvSpPr>
          <p:spPr>
            <a:xfrm>
              <a:off x="352010" y="4074356"/>
              <a:ext cx="1296625" cy="1540916"/>
            </a:xfrm>
            <a:custGeom>
              <a:avLst/>
              <a:gdLst>
                <a:gd name="connsiteX0" fmla="*/ 0 w 946404"/>
                <a:gd name="connsiteY0" fmla="*/ 0 h 1124712"/>
                <a:gd name="connsiteX1" fmla="*/ 542468 w 946404"/>
                <a:gd name="connsiteY1" fmla="*/ 139903 h 1124712"/>
                <a:gd name="connsiteX2" fmla="*/ 951890 w 946404"/>
                <a:gd name="connsiteY2" fmla="*/ 1126770 h 1124712"/>
                <a:gd name="connsiteX3" fmla="*/ 432740 w 946404"/>
                <a:gd name="connsiteY3" fmla="*/ 1010869 h 112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4" h="1124712">
                  <a:moveTo>
                    <a:pt x="0" y="0"/>
                  </a:moveTo>
                  <a:lnTo>
                    <a:pt x="542468" y="139903"/>
                  </a:lnTo>
                  <a:lnTo>
                    <a:pt x="951890" y="1126770"/>
                  </a:lnTo>
                  <a:lnTo>
                    <a:pt x="432740" y="1010869"/>
                  </a:ln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3">
              <a:extLst>
                <a:ext uri="{FF2B5EF4-FFF2-40B4-BE49-F238E27FC236}">
                  <a16:creationId xmlns:a16="http://schemas.microsoft.com/office/drawing/2014/main" id="{E46D7A2B-E090-0AB1-4C26-6D24416CC745}"/>
                </a:ext>
              </a:extLst>
            </p:cNvPr>
            <p:cNvSpPr/>
            <p:nvPr/>
          </p:nvSpPr>
          <p:spPr>
            <a:xfrm>
              <a:off x="900726" y="4670438"/>
              <a:ext cx="638917" cy="591937"/>
            </a:xfrm>
            <a:custGeom>
              <a:avLst/>
              <a:gdLst>
                <a:gd name="connsiteX0" fmla="*/ 59665 w 466344"/>
                <a:gd name="connsiteY0" fmla="*/ 140307 h 432054"/>
                <a:gd name="connsiteX1" fmla="*/ 117958 w 466344"/>
                <a:gd name="connsiteY1" fmla="*/ 63498 h 432054"/>
                <a:gd name="connsiteX2" fmla="*/ 304495 w 466344"/>
                <a:gd name="connsiteY2" fmla="*/ 27836 h 432054"/>
                <a:gd name="connsiteX3" fmla="*/ 301066 w 466344"/>
                <a:gd name="connsiteY3" fmla="*/ 74470 h 432054"/>
                <a:gd name="connsiteX4" fmla="*/ 330556 w 466344"/>
                <a:gd name="connsiteY4" fmla="*/ 70356 h 432054"/>
                <a:gd name="connsiteX5" fmla="*/ 378562 w 466344"/>
                <a:gd name="connsiteY5" fmla="*/ 77899 h 432054"/>
                <a:gd name="connsiteX6" fmla="*/ 393649 w 466344"/>
                <a:gd name="connsiteY6" fmla="*/ 121105 h 432054"/>
                <a:gd name="connsiteX7" fmla="*/ 426568 w 466344"/>
                <a:gd name="connsiteY7" fmla="*/ 150594 h 432054"/>
                <a:gd name="connsiteX8" fmla="*/ 433426 w 466344"/>
                <a:gd name="connsiteY8" fmla="*/ 194485 h 432054"/>
                <a:gd name="connsiteX9" fmla="*/ 453314 w 466344"/>
                <a:gd name="connsiteY9" fmla="*/ 217803 h 432054"/>
                <a:gd name="connsiteX10" fmla="*/ 452628 w 466344"/>
                <a:gd name="connsiteY10" fmla="*/ 269923 h 432054"/>
                <a:gd name="connsiteX11" fmla="*/ 466344 w 466344"/>
                <a:gd name="connsiteY11" fmla="*/ 304899 h 432054"/>
                <a:gd name="connsiteX12" fmla="*/ 439598 w 466344"/>
                <a:gd name="connsiteY12" fmla="*/ 359077 h 432054"/>
                <a:gd name="connsiteX13" fmla="*/ 362102 w 466344"/>
                <a:gd name="connsiteY13" fmla="*/ 393367 h 432054"/>
                <a:gd name="connsiteX14" fmla="*/ 202311 w 466344"/>
                <a:gd name="connsiteY14" fmla="*/ 436573 h 432054"/>
                <a:gd name="connsiteX15" fmla="*/ 128930 w 466344"/>
                <a:gd name="connsiteY15" fmla="*/ 434515 h 432054"/>
                <a:gd name="connsiteX16" fmla="*/ 52807 w 466344"/>
                <a:gd name="connsiteY16" fmla="*/ 436573 h 432054"/>
                <a:gd name="connsiteX17" fmla="*/ 4115 w 466344"/>
                <a:gd name="connsiteY17" fmla="*/ 409827 h 432054"/>
                <a:gd name="connsiteX18" fmla="*/ 0 w 466344"/>
                <a:gd name="connsiteY18" fmla="*/ 354277 h 432054"/>
                <a:gd name="connsiteX19" fmla="*/ 23317 w 466344"/>
                <a:gd name="connsiteY19" fmla="*/ 191742 h 432054"/>
                <a:gd name="connsiteX20" fmla="*/ 59665 w 466344"/>
                <a:gd name="connsiteY20" fmla="*/ 140307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344" h="432054">
                  <a:moveTo>
                    <a:pt x="59665" y="140307"/>
                  </a:moveTo>
                  <a:cubicBezTo>
                    <a:pt x="78867" y="114933"/>
                    <a:pt x="90526" y="87501"/>
                    <a:pt x="117958" y="63498"/>
                  </a:cubicBezTo>
                  <a:cubicBezTo>
                    <a:pt x="205740" y="-282"/>
                    <a:pt x="235915" y="-22913"/>
                    <a:pt x="304495" y="27836"/>
                  </a:cubicBezTo>
                  <a:cubicBezTo>
                    <a:pt x="323698" y="47038"/>
                    <a:pt x="298323" y="72413"/>
                    <a:pt x="301066" y="74470"/>
                  </a:cubicBezTo>
                  <a:cubicBezTo>
                    <a:pt x="305181" y="83386"/>
                    <a:pt x="311353" y="72413"/>
                    <a:pt x="330556" y="70356"/>
                  </a:cubicBezTo>
                  <a:cubicBezTo>
                    <a:pt x="347701" y="68298"/>
                    <a:pt x="366903" y="66927"/>
                    <a:pt x="378562" y="77899"/>
                  </a:cubicBezTo>
                  <a:cubicBezTo>
                    <a:pt x="395707" y="92987"/>
                    <a:pt x="384048" y="99845"/>
                    <a:pt x="393649" y="121105"/>
                  </a:cubicBezTo>
                  <a:cubicBezTo>
                    <a:pt x="402565" y="139621"/>
                    <a:pt x="414909" y="126591"/>
                    <a:pt x="426568" y="150594"/>
                  </a:cubicBezTo>
                  <a:cubicBezTo>
                    <a:pt x="436169" y="170482"/>
                    <a:pt x="427253" y="178026"/>
                    <a:pt x="433426" y="194485"/>
                  </a:cubicBezTo>
                  <a:cubicBezTo>
                    <a:pt x="437540" y="204087"/>
                    <a:pt x="446456" y="203401"/>
                    <a:pt x="453314" y="217803"/>
                  </a:cubicBezTo>
                  <a:cubicBezTo>
                    <a:pt x="460172" y="232204"/>
                    <a:pt x="447142" y="253464"/>
                    <a:pt x="452628" y="269923"/>
                  </a:cubicBezTo>
                  <a:cubicBezTo>
                    <a:pt x="458114" y="285011"/>
                    <a:pt x="460858" y="292555"/>
                    <a:pt x="466344" y="304899"/>
                  </a:cubicBezTo>
                  <a:cubicBezTo>
                    <a:pt x="473202" y="320673"/>
                    <a:pt x="454000" y="351534"/>
                    <a:pt x="439598" y="359077"/>
                  </a:cubicBezTo>
                  <a:cubicBezTo>
                    <a:pt x="429311" y="364564"/>
                    <a:pt x="379247" y="384452"/>
                    <a:pt x="362102" y="393367"/>
                  </a:cubicBezTo>
                  <a:cubicBezTo>
                    <a:pt x="316840" y="422857"/>
                    <a:pt x="246888" y="437259"/>
                    <a:pt x="202311" y="436573"/>
                  </a:cubicBezTo>
                  <a:cubicBezTo>
                    <a:pt x="183794" y="434515"/>
                    <a:pt x="138532" y="436573"/>
                    <a:pt x="128930" y="434515"/>
                  </a:cubicBezTo>
                  <a:cubicBezTo>
                    <a:pt x="96698" y="431086"/>
                    <a:pt x="85039" y="441373"/>
                    <a:pt x="52807" y="436573"/>
                  </a:cubicBezTo>
                  <a:cubicBezTo>
                    <a:pt x="34976" y="433830"/>
                    <a:pt x="6858" y="426972"/>
                    <a:pt x="4115" y="409827"/>
                  </a:cubicBezTo>
                  <a:cubicBezTo>
                    <a:pt x="2057" y="398854"/>
                    <a:pt x="0" y="365250"/>
                    <a:pt x="0" y="354277"/>
                  </a:cubicBezTo>
                  <a:cubicBezTo>
                    <a:pt x="2057" y="299413"/>
                    <a:pt x="5486" y="243863"/>
                    <a:pt x="23317" y="191742"/>
                  </a:cubicBezTo>
                  <a:cubicBezTo>
                    <a:pt x="31547" y="171854"/>
                    <a:pt x="42520" y="153337"/>
                    <a:pt x="59665" y="140307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2" name="Freeform: Shape 24">
              <a:extLst>
                <a:ext uri="{FF2B5EF4-FFF2-40B4-BE49-F238E27FC236}">
                  <a16:creationId xmlns:a16="http://schemas.microsoft.com/office/drawing/2014/main" id="{88EF410C-98D5-DC74-32BB-186C99C83A73}"/>
                </a:ext>
              </a:extLst>
            </p:cNvPr>
            <p:cNvSpPr/>
            <p:nvPr/>
          </p:nvSpPr>
          <p:spPr>
            <a:xfrm>
              <a:off x="715858" y="4861271"/>
              <a:ext cx="366437" cy="507376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462" h="370332">
                  <a:moveTo>
                    <a:pt x="270724" y="295913"/>
                  </a:moveTo>
                  <a:cubicBezTo>
                    <a:pt x="236434" y="325402"/>
                    <a:pt x="211059" y="326774"/>
                    <a:pt x="177455" y="338432"/>
                  </a:cubicBezTo>
                  <a:cubicBezTo>
                    <a:pt x="160310" y="344604"/>
                    <a:pt x="143851" y="350091"/>
                    <a:pt x="126706" y="356263"/>
                  </a:cubicBezTo>
                  <a:cubicBezTo>
                    <a:pt x="119162" y="358320"/>
                    <a:pt x="112304" y="360378"/>
                    <a:pt x="104760" y="362435"/>
                  </a:cubicBezTo>
                  <a:cubicBezTo>
                    <a:pt x="56754" y="378209"/>
                    <a:pt x="58811" y="377523"/>
                    <a:pt x="40981" y="331574"/>
                  </a:cubicBezTo>
                  <a:cubicBezTo>
                    <a:pt x="-4968" y="214988"/>
                    <a:pt x="-2911" y="158753"/>
                    <a:pt x="3262" y="53825"/>
                  </a:cubicBezTo>
                  <a:cubicBezTo>
                    <a:pt x="13549" y="41481"/>
                    <a:pt x="74585" y="22964"/>
                    <a:pt x="97902" y="16106"/>
                  </a:cubicBezTo>
                  <a:cubicBezTo>
                    <a:pt x="129449" y="18849"/>
                    <a:pt x="172654" y="-5154"/>
                    <a:pt x="194600" y="1019"/>
                  </a:cubicBezTo>
                  <a:cubicBezTo>
                    <a:pt x="180884" y="20907"/>
                    <a:pt x="175397" y="31194"/>
                    <a:pt x="169911" y="48339"/>
                  </a:cubicBezTo>
                  <a:cubicBezTo>
                    <a:pt x="147965" y="114861"/>
                    <a:pt x="181570" y="203330"/>
                    <a:pt x="190485" y="273281"/>
                  </a:cubicBezTo>
                  <a:cubicBezTo>
                    <a:pt x="191857" y="285626"/>
                    <a:pt x="197343" y="288369"/>
                    <a:pt x="208316" y="290426"/>
                  </a:cubicBezTo>
                  <a:cubicBezTo>
                    <a:pt x="242606" y="296598"/>
                    <a:pt x="236434" y="289740"/>
                    <a:pt x="270724" y="295913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5">
              <a:extLst>
                <a:ext uri="{FF2B5EF4-FFF2-40B4-BE49-F238E27FC236}">
                  <a16:creationId xmlns:a16="http://schemas.microsoft.com/office/drawing/2014/main" id="{5697BEA2-CCFC-F167-456B-4D81AD801691}"/>
                </a:ext>
              </a:extLst>
            </p:cNvPr>
            <p:cNvSpPr/>
            <p:nvPr/>
          </p:nvSpPr>
          <p:spPr>
            <a:xfrm>
              <a:off x="1380709" y="3883065"/>
              <a:ext cx="253688" cy="253688"/>
            </a:xfrm>
            <a:custGeom>
              <a:avLst/>
              <a:gdLst>
                <a:gd name="connsiteX0" fmla="*/ 64571 w 185166"/>
                <a:gd name="connsiteY0" fmla="*/ 1778 h 185166"/>
                <a:gd name="connsiteX1" fmla="*/ 135208 w 185166"/>
                <a:gd name="connsiteY1" fmla="*/ 14122 h 185166"/>
                <a:gd name="connsiteX2" fmla="*/ 183214 w 185166"/>
                <a:gd name="connsiteY2" fmla="*/ 116306 h 185166"/>
                <a:gd name="connsiteX3" fmla="*/ 95432 w 185166"/>
                <a:gd name="connsiteY3" fmla="*/ 189001 h 185166"/>
                <a:gd name="connsiteX4" fmla="*/ 3535 w 185166"/>
                <a:gd name="connsiteY4" fmla="*/ 121107 h 185166"/>
                <a:gd name="connsiteX5" fmla="*/ 47426 w 185166"/>
                <a:gd name="connsiteY5" fmla="*/ 12751 h 185166"/>
                <a:gd name="connsiteX6" fmla="*/ 64571 w 185166"/>
                <a:gd name="connsiteY6" fmla="*/ 1778 h 18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166" h="185166">
                  <a:moveTo>
                    <a:pt x="64571" y="1778"/>
                  </a:moveTo>
                  <a:cubicBezTo>
                    <a:pt x="98175" y="406"/>
                    <a:pt x="107776" y="-5080"/>
                    <a:pt x="135208" y="14122"/>
                  </a:cubicBezTo>
                  <a:cubicBezTo>
                    <a:pt x="176356" y="37439"/>
                    <a:pt x="193501" y="74473"/>
                    <a:pt x="183214" y="116306"/>
                  </a:cubicBezTo>
                  <a:cubicBezTo>
                    <a:pt x="172927" y="158826"/>
                    <a:pt x="137952" y="187630"/>
                    <a:pt x="95432" y="189001"/>
                  </a:cubicBezTo>
                  <a:cubicBezTo>
                    <a:pt x="53598" y="190373"/>
                    <a:pt x="15193" y="162255"/>
                    <a:pt x="3535" y="121107"/>
                  </a:cubicBezTo>
                  <a:cubicBezTo>
                    <a:pt x="-8124" y="79273"/>
                    <a:pt x="9707" y="36754"/>
                    <a:pt x="47426" y="12751"/>
                  </a:cubicBezTo>
                  <a:cubicBezTo>
                    <a:pt x="52912" y="9322"/>
                    <a:pt x="54284" y="4521"/>
                    <a:pt x="64571" y="1778"/>
                  </a:cubicBezTo>
                  <a:close/>
                </a:path>
              </a:pathLst>
            </a:custGeom>
            <a:solidFill>
              <a:srgbClr val="0E040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6">
              <a:extLst>
                <a:ext uri="{FF2B5EF4-FFF2-40B4-BE49-F238E27FC236}">
                  <a16:creationId xmlns:a16="http://schemas.microsoft.com/office/drawing/2014/main" id="{718B4A12-47E8-CDB7-C2CD-94E2A9547A86}"/>
                </a:ext>
              </a:extLst>
            </p:cNvPr>
            <p:cNvSpPr/>
            <p:nvPr/>
          </p:nvSpPr>
          <p:spPr>
            <a:xfrm>
              <a:off x="1416559" y="3924007"/>
              <a:ext cx="178522" cy="178522"/>
            </a:xfrm>
            <a:custGeom>
              <a:avLst/>
              <a:gdLst>
                <a:gd name="connsiteX0" fmla="*/ 132359 w 130302"/>
                <a:gd name="connsiteY0" fmla="*/ 65163 h 130302"/>
                <a:gd name="connsiteX1" fmla="*/ 65151 w 130302"/>
                <a:gd name="connsiteY1" fmla="*/ 132371 h 130302"/>
                <a:gd name="connsiteX2" fmla="*/ 0 w 130302"/>
                <a:gd name="connsiteY2" fmla="*/ 66535 h 130302"/>
                <a:gd name="connsiteX3" fmla="*/ 64465 w 130302"/>
                <a:gd name="connsiteY3" fmla="*/ 12 h 130302"/>
                <a:gd name="connsiteX4" fmla="*/ 132359 w 130302"/>
                <a:gd name="connsiteY4" fmla="*/ 65163 h 13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02" h="130302">
                  <a:moveTo>
                    <a:pt x="132359" y="65163"/>
                  </a:moveTo>
                  <a:cubicBezTo>
                    <a:pt x="132359" y="102196"/>
                    <a:pt x="101498" y="133057"/>
                    <a:pt x="65151" y="132371"/>
                  </a:cubicBezTo>
                  <a:cubicBezTo>
                    <a:pt x="29489" y="131686"/>
                    <a:pt x="0" y="102196"/>
                    <a:pt x="0" y="66535"/>
                  </a:cubicBezTo>
                  <a:cubicBezTo>
                    <a:pt x="0" y="30187"/>
                    <a:pt x="28118" y="698"/>
                    <a:pt x="64465" y="12"/>
                  </a:cubicBezTo>
                  <a:cubicBezTo>
                    <a:pt x="102184" y="-674"/>
                    <a:pt x="132359" y="28130"/>
                    <a:pt x="132359" y="65163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7">
              <a:extLst>
                <a:ext uri="{FF2B5EF4-FFF2-40B4-BE49-F238E27FC236}">
                  <a16:creationId xmlns:a16="http://schemas.microsoft.com/office/drawing/2014/main" id="{23BE08BC-4C9E-3880-6EA4-7CBE193BCD52}"/>
                </a:ext>
              </a:extLst>
            </p:cNvPr>
            <p:cNvSpPr/>
            <p:nvPr/>
          </p:nvSpPr>
          <p:spPr>
            <a:xfrm>
              <a:off x="1354548" y="2787128"/>
              <a:ext cx="150332" cy="1108708"/>
            </a:xfrm>
            <a:custGeom>
              <a:avLst/>
              <a:gdLst>
                <a:gd name="connsiteX0" fmla="*/ 95326 w 109728"/>
                <a:gd name="connsiteY0" fmla="*/ 43205 h 809244"/>
                <a:gd name="connsiteX1" fmla="*/ 66523 w 109728"/>
                <a:gd name="connsiteY1" fmla="*/ 86411 h 809244"/>
                <a:gd name="connsiteX2" fmla="*/ 28804 w 109728"/>
                <a:gd name="connsiteY2" fmla="*/ 237287 h 809244"/>
                <a:gd name="connsiteX3" fmla="*/ 65837 w 109728"/>
                <a:gd name="connsiteY3" fmla="*/ 595274 h 809244"/>
                <a:gd name="connsiteX4" fmla="*/ 111100 w 109728"/>
                <a:gd name="connsiteY4" fmla="*/ 800329 h 809244"/>
                <a:gd name="connsiteX5" fmla="*/ 80924 w 109728"/>
                <a:gd name="connsiteY5" fmla="*/ 801700 h 809244"/>
                <a:gd name="connsiteX6" fmla="*/ 0 w 109728"/>
                <a:gd name="connsiteY6" fmla="*/ 265405 h 809244"/>
                <a:gd name="connsiteX7" fmla="*/ 100813 w 109728"/>
                <a:gd name="connsiteY7" fmla="*/ 0 h 809244"/>
                <a:gd name="connsiteX8" fmla="*/ 95326 w 109728"/>
                <a:gd name="connsiteY8" fmla="*/ 43205 h 80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28" h="809244">
                  <a:moveTo>
                    <a:pt x="95326" y="43205"/>
                  </a:moveTo>
                  <a:cubicBezTo>
                    <a:pt x="81610" y="58979"/>
                    <a:pt x="77495" y="70637"/>
                    <a:pt x="66523" y="86411"/>
                  </a:cubicBezTo>
                  <a:cubicBezTo>
                    <a:pt x="36347" y="133731"/>
                    <a:pt x="28804" y="184480"/>
                    <a:pt x="28804" y="237287"/>
                  </a:cubicBezTo>
                  <a:cubicBezTo>
                    <a:pt x="29489" y="357988"/>
                    <a:pt x="43891" y="477317"/>
                    <a:pt x="65837" y="595274"/>
                  </a:cubicBezTo>
                  <a:cubicBezTo>
                    <a:pt x="77495" y="659054"/>
                    <a:pt x="99441" y="736549"/>
                    <a:pt x="111100" y="800329"/>
                  </a:cubicBezTo>
                  <a:cubicBezTo>
                    <a:pt x="113843" y="816102"/>
                    <a:pt x="93269" y="817474"/>
                    <a:pt x="80924" y="801700"/>
                  </a:cubicBezTo>
                  <a:cubicBezTo>
                    <a:pt x="43891" y="624764"/>
                    <a:pt x="0" y="448513"/>
                    <a:pt x="0" y="265405"/>
                  </a:cubicBezTo>
                  <a:cubicBezTo>
                    <a:pt x="0" y="166649"/>
                    <a:pt x="23317" y="70637"/>
                    <a:pt x="100813" y="0"/>
                  </a:cubicBezTo>
                  <a:cubicBezTo>
                    <a:pt x="100127" y="16459"/>
                    <a:pt x="96698" y="31547"/>
                    <a:pt x="95326" y="43205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6" name="Freeform: Shape 28">
              <a:extLst>
                <a:ext uri="{FF2B5EF4-FFF2-40B4-BE49-F238E27FC236}">
                  <a16:creationId xmlns:a16="http://schemas.microsoft.com/office/drawing/2014/main" id="{C197512A-D81B-278E-D24F-F0B0BDBEE8B3}"/>
                </a:ext>
              </a:extLst>
            </p:cNvPr>
            <p:cNvSpPr/>
            <p:nvPr/>
          </p:nvSpPr>
          <p:spPr>
            <a:xfrm>
              <a:off x="2108762" y="2980681"/>
              <a:ext cx="479188" cy="610730"/>
            </a:xfrm>
            <a:custGeom>
              <a:avLst/>
              <a:gdLst>
                <a:gd name="connsiteX0" fmla="*/ 196 w 349758"/>
                <a:gd name="connsiteY0" fmla="*/ 0 h 445770"/>
                <a:gd name="connsiteX1" fmla="*/ 119525 w 349758"/>
                <a:gd name="connsiteY1" fmla="*/ 109042 h 445770"/>
                <a:gd name="connsiteX2" fmla="*/ 153815 w 349758"/>
                <a:gd name="connsiteY2" fmla="*/ 161163 h 445770"/>
                <a:gd name="connsiteX3" fmla="*/ 181247 w 349758"/>
                <a:gd name="connsiteY3" fmla="*/ 189967 h 445770"/>
                <a:gd name="connsiteX4" fmla="*/ 226510 w 349758"/>
                <a:gd name="connsiteY4" fmla="*/ 200254 h 445770"/>
                <a:gd name="connsiteX5" fmla="*/ 293033 w 349758"/>
                <a:gd name="connsiteY5" fmla="*/ 270891 h 445770"/>
                <a:gd name="connsiteX6" fmla="*/ 351326 w 349758"/>
                <a:gd name="connsiteY6" fmla="*/ 407365 h 445770"/>
                <a:gd name="connsiteX7" fmla="*/ 333495 w 349758"/>
                <a:gd name="connsiteY7" fmla="*/ 425196 h 445770"/>
                <a:gd name="connsiteX8" fmla="*/ 274516 w 349758"/>
                <a:gd name="connsiteY8" fmla="*/ 291465 h 445770"/>
                <a:gd name="connsiteX9" fmla="*/ 197707 w 349758"/>
                <a:gd name="connsiteY9" fmla="*/ 216027 h 445770"/>
                <a:gd name="connsiteX10" fmla="*/ 146957 w 349758"/>
                <a:gd name="connsiteY10" fmla="*/ 228371 h 445770"/>
                <a:gd name="connsiteX11" fmla="*/ 101009 w 349758"/>
                <a:gd name="connsiteY11" fmla="*/ 369646 h 445770"/>
                <a:gd name="connsiteX12" fmla="*/ 114725 w 349758"/>
                <a:gd name="connsiteY12" fmla="*/ 447142 h 445770"/>
                <a:gd name="connsiteX13" fmla="*/ 92779 w 349758"/>
                <a:gd name="connsiteY13" fmla="*/ 445770 h 445770"/>
                <a:gd name="connsiteX14" fmla="*/ 71519 w 349758"/>
                <a:gd name="connsiteY14" fmla="*/ 350444 h 445770"/>
                <a:gd name="connsiteX15" fmla="*/ 132556 w 349758"/>
                <a:gd name="connsiteY15" fmla="*/ 205054 h 445770"/>
                <a:gd name="connsiteX16" fmla="*/ 128441 w 349758"/>
                <a:gd name="connsiteY16" fmla="*/ 176251 h 445770"/>
                <a:gd name="connsiteX17" fmla="*/ 107181 w 349758"/>
                <a:gd name="connsiteY17" fmla="*/ 137846 h 445770"/>
                <a:gd name="connsiteX18" fmla="*/ 35858 w 349758"/>
                <a:gd name="connsiteY18" fmla="*/ 63779 h 445770"/>
                <a:gd name="connsiteX19" fmla="*/ 7740 w 349758"/>
                <a:gd name="connsiteY19" fmla="*/ 38405 h 445770"/>
                <a:gd name="connsiteX20" fmla="*/ 196 w 349758"/>
                <a:gd name="connsiteY20" fmla="*/ 0 h 4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9758" h="445770">
                  <a:moveTo>
                    <a:pt x="196" y="0"/>
                  </a:moveTo>
                  <a:cubicBezTo>
                    <a:pt x="30371" y="22631"/>
                    <a:pt x="85921" y="64465"/>
                    <a:pt x="119525" y="109042"/>
                  </a:cubicBezTo>
                  <a:cubicBezTo>
                    <a:pt x="119525" y="109042"/>
                    <a:pt x="142843" y="142646"/>
                    <a:pt x="153815" y="161163"/>
                  </a:cubicBezTo>
                  <a:cubicBezTo>
                    <a:pt x="162731" y="175565"/>
                    <a:pt x="163417" y="191338"/>
                    <a:pt x="181247" y="189967"/>
                  </a:cubicBezTo>
                  <a:cubicBezTo>
                    <a:pt x="197707" y="191338"/>
                    <a:pt x="216223" y="196139"/>
                    <a:pt x="226510" y="200254"/>
                  </a:cubicBezTo>
                  <a:cubicBezTo>
                    <a:pt x="256685" y="212598"/>
                    <a:pt x="280003" y="246888"/>
                    <a:pt x="293033" y="270891"/>
                  </a:cubicBezTo>
                  <a:cubicBezTo>
                    <a:pt x="317036" y="315468"/>
                    <a:pt x="335553" y="359359"/>
                    <a:pt x="351326" y="407365"/>
                  </a:cubicBezTo>
                  <a:cubicBezTo>
                    <a:pt x="352012" y="420395"/>
                    <a:pt x="346525" y="426568"/>
                    <a:pt x="333495" y="425196"/>
                  </a:cubicBezTo>
                  <a:cubicBezTo>
                    <a:pt x="310178" y="379933"/>
                    <a:pt x="304006" y="343586"/>
                    <a:pt x="274516" y="291465"/>
                  </a:cubicBezTo>
                  <a:cubicBezTo>
                    <a:pt x="258057" y="265405"/>
                    <a:pt x="248456" y="226314"/>
                    <a:pt x="197707" y="216027"/>
                  </a:cubicBezTo>
                  <a:cubicBezTo>
                    <a:pt x="185362" y="213284"/>
                    <a:pt x="156559" y="220828"/>
                    <a:pt x="146957" y="228371"/>
                  </a:cubicBezTo>
                  <a:cubicBezTo>
                    <a:pt x="104438" y="259232"/>
                    <a:pt x="88664" y="317525"/>
                    <a:pt x="101009" y="369646"/>
                  </a:cubicBezTo>
                  <a:cubicBezTo>
                    <a:pt x="106495" y="395021"/>
                    <a:pt x="111982" y="419024"/>
                    <a:pt x="114725" y="447142"/>
                  </a:cubicBezTo>
                  <a:cubicBezTo>
                    <a:pt x="112667" y="451942"/>
                    <a:pt x="99637" y="449199"/>
                    <a:pt x="92779" y="445770"/>
                  </a:cubicBezTo>
                  <a:cubicBezTo>
                    <a:pt x="85235" y="415595"/>
                    <a:pt x="74263" y="381991"/>
                    <a:pt x="71519" y="350444"/>
                  </a:cubicBezTo>
                  <a:cubicBezTo>
                    <a:pt x="66719" y="291465"/>
                    <a:pt x="88664" y="243459"/>
                    <a:pt x="132556" y="205054"/>
                  </a:cubicBezTo>
                  <a:cubicBezTo>
                    <a:pt x="142157" y="196825"/>
                    <a:pt x="134613" y="185852"/>
                    <a:pt x="128441" y="176251"/>
                  </a:cubicBezTo>
                  <a:cubicBezTo>
                    <a:pt x="128441" y="176251"/>
                    <a:pt x="117468" y="154991"/>
                    <a:pt x="107181" y="137846"/>
                  </a:cubicBezTo>
                  <a:cubicBezTo>
                    <a:pt x="94837" y="115900"/>
                    <a:pt x="68090" y="90526"/>
                    <a:pt x="35858" y="63779"/>
                  </a:cubicBezTo>
                  <a:cubicBezTo>
                    <a:pt x="27628" y="55550"/>
                    <a:pt x="15970" y="45949"/>
                    <a:pt x="7740" y="38405"/>
                  </a:cubicBezTo>
                  <a:cubicBezTo>
                    <a:pt x="4997" y="36347"/>
                    <a:pt x="-1175" y="11659"/>
                    <a:pt x="196" y="0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56">
            <a:extLst>
              <a:ext uri="{FF2B5EF4-FFF2-40B4-BE49-F238E27FC236}">
                <a16:creationId xmlns:a16="http://schemas.microsoft.com/office/drawing/2014/main" id="{C279CD62-931C-B2C5-C8F6-82DCFB10DCC7}"/>
              </a:ext>
            </a:extLst>
          </p:cNvPr>
          <p:cNvGrpSpPr/>
          <p:nvPr/>
        </p:nvGrpSpPr>
        <p:grpSpPr>
          <a:xfrm>
            <a:off x="3420634" y="5766918"/>
            <a:ext cx="3328015" cy="710614"/>
            <a:chOff x="3246462" y="6147299"/>
            <a:chExt cx="3328015" cy="710614"/>
          </a:xfrm>
        </p:grpSpPr>
        <p:sp>
          <p:nvSpPr>
            <p:cNvPr id="28" name="Rectangle 51">
              <a:extLst>
                <a:ext uri="{FF2B5EF4-FFF2-40B4-BE49-F238E27FC236}">
                  <a16:creationId xmlns:a16="http://schemas.microsoft.com/office/drawing/2014/main" id="{1B7D3E19-6438-5C13-83DE-317EDF6DDB2E}"/>
                </a:ext>
              </a:extLst>
            </p:cNvPr>
            <p:cNvSpPr/>
            <p:nvPr/>
          </p:nvSpPr>
          <p:spPr>
            <a:xfrm>
              <a:off x="3246462" y="6147299"/>
              <a:ext cx="3327529" cy="472157"/>
            </a:xfrm>
            <a:custGeom>
              <a:avLst/>
              <a:gdLst>
                <a:gd name="connsiteX0" fmla="*/ 579670 w 3327529"/>
                <a:gd name="connsiteY0" fmla="*/ 16148 h 670407"/>
                <a:gd name="connsiteX1" fmla="*/ 3327529 w 3327529"/>
                <a:gd name="connsiteY1" fmla="*/ 0 h 670407"/>
                <a:gd name="connsiteX2" fmla="*/ 2739053 w 3327529"/>
                <a:gd name="connsiteY2" fmla="*/ 670407 h 670407"/>
                <a:gd name="connsiteX3" fmla="*/ 0 w 3327529"/>
                <a:gd name="connsiteY3" fmla="*/ 670407 h 670407"/>
                <a:gd name="connsiteX4" fmla="*/ 579670 w 3327529"/>
                <a:gd name="connsiteY4" fmla="*/ 16148 h 67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7529" h="670407">
                  <a:moveTo>
                    <a:pt x="579670" y="16148"/>
                  </a:moveTo>
                  <a:lnTo>
                    <a:pt x="3327529" y="0"/>
                  </a:lnTo>
                  <a:lnTo>
                    <a:pt x="2739053" y="670407"/>
                  </a:lnTo>
                  <a:lnTo>
                    <a:pt x="0" y="670407"/>
                  </a:lnTo>
                  <a:lnTo>
                    <a:pt x="579670" y="1614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9" name="Rectangle 52">
              <a:extLst>
                <a:ext uri="{FF2B5EF4-FFF2-40B4-BE49-F238E27FC236}">
                  <a16:creationId xmlns:a16="http://schemas.microsoft.com/office/drawing/2014/main" id="{E6818A16-4375-F3C3-C9FD-9CC787E165F1}"/>
                </a:ext>
              </a:extLst>
            </p:cNvPr>
            <p:cNvSpPr/>
            <p:nvPr/>
          </p:nvSpPr>
          <p:spPr>
            <a:xfrm>
              <a:off x="3246462" y="6619456"/>
              <a:ext cx="2742556" cy="23845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53">
              <a:extLst>
                <a:ext uri="{FF2B5EF4-FFF2-40B4-BE49-F238E27FC236}">
                  <a16:creationId xmlns:a16="http://schemas.microsoft.com/office/drawing/2014/main" id="{9E5D9D39-3067-3787-3D1E-0B693D7188D4}"/>
                </a:ext>
              </a:extLst>
            </p:cNvPr>
            <p:cNvSpPr/>
            <p:nvPr/>
          </p:nvSpPr>
          <p:spPr>
            <a:xfrm>
              <a:off x="5985840" y="6147364"/>
              <a:ext cx="588637" cy="710228"/>
            </a:xfrm>
            <a:custGeom>
              <a:avLst/>
              <a:gdLst>
                <a:gd name="connsiteX0" fmla="*/ 585681 w 588637"/>
                <a:gd name="connsiteY0" fmla="*/ 0 h 710228"/>
                <a:gd name="connsiteX1" fmla="*/ 588637 w 588637"/>
                <a:gd name="connsiteY1" fmla="*/ 709812 h 710228"/>
                <a:gd name="connsiteX2" fmla="*/ 2499 w 588637"/>
                <a:gd name="connsiteY2" fmla="*/ 710228 h 710228"/>
                <a:gd name="connsiteX3" fmla="*/ 0 w 588637"/>
                <a:gd name="connsiteY3" fmla="*/ 471721 h 710228"/>
                <a:gd name="connsiteX4" fmla="*/ 585681 w 588637"/>
                <a:gd name="connsiteY4" fmla="*/ 0 h 71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637" h="710228">
                  <a:moveTo>
                    <a:pt x="585681" y="0"/>
                  </a:moveTo>
                  <a:cubicBezTo>
                    <a:pt x="586666" y="236604"/>
                    <a:pt x="587652" y="473208"/>
                    <a:pt x="588637" y="709812"/>
                  </a:cubicBezTo>
                  <a:lnTo>
                    <a:pt x="2499" y="710228"/>
                  </a:lnTo>
                  <a:cubicBezTo>
                    <a:pt x="833" y="620732"/>
                    <a:pt x="1666" y="561217"/>
                    <a:pt x="0" y="471721"/>
                  </a:cubicBezTo>
                  <a:lnTo>
                    <a:pt x="585681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raphic 1">
            <a:extLst>
              <a:ext uri="{FF2B5EF4-FFF2-40B4-BE49-F238E27FC236}">
                <a16:creationId xmlns:a16="http://schemas.microsoft.com/office/drawing/2014/main" id="{B22CF212-2AB8-3C77-343D-6E61A242130E}"/>
              </a:ext>
            </a:extLst>
          </p:cNvPr>
          <p:cNvGrpSpPr/>
          <p:nvPr/>
        </p:nvGrpSpPr>
        <p:grpSpPr>
          <a:xfrm flipH="1">
            <a:off x="3453008" y="4091943"/>
            <a:ext cx="2237415" cy="1934608"/>
            <a:chOff x="312638" y="81426"/>
            <a:chExt cx="4471235" cy="3866105"/>
          </a:xfrm>
        </p:grpSpPr>
        <p:sp>
          <p:nvSpPr>
            <p:cNvPr id="32" name="Freeform: Shape 30">
              <a:extLst>
                <a:ext uri="{FF2B5EF4-FFF2-40B4-BE49-F238E27FC236}">
                  <a16:creationId xmlns:a16="http://schemas.microsoft.com/office/drawing/2014/main" id="{B56C9F8F-30B1-BE3B-B15A-A55030A8141A}"/>
                </a:ext>
              </a:extLst>
            </p:cNvPr>
            <p:cNvSpPr/>
            <p:nvPr/>
          </p:nvSpPr>
          <p:spPr>
            <a:xfrm>
              <a:off x="316384" y="81355"/>
              <a:ext cx="4468711" cy="3865044"/>
            </a:xfrm>
            <a:custGeom>
              <a:avLst/>
              <a:gdLst>
                <a:gd name="connsiteX0" fmla="*/ 4456983 w 4468711"/>
                <a:gd name="connsiteY0" fmla="*/ 271832 h 3865044"/>
                <a:gd name="connsiteX1" fmla="*/ 4164378 w 4468711"/>
                <a:gd name="connsiteY1" fmla="*/ 46337 h 3865044"/>
                <a:gd name="connsiteX2" fmla="*/ 3703765 w 4468711"/>
                <a:gd name="connsiteY2" fmla="*/ 411810 h 3865044"/>
                <a:gd name="connsiteX3" fmla="*/ 3671869 w 4468711"/>
                <a:gd name="connsiteY3" fmla="*/ 420761 h 3865044"/>
                <a:gd name="connsiteX4" fmla="*/ 3457427 w 4468711"/>
                <a:gd name="connsiteY4" fmla="*/ 389328 h 3865044"/>
                <a:gd name="connsiteX5" fmla="*/ 3078422 w 4468711"/>
                <a:gd name="connsiteY5" fmla="*/ 443201 h 3865044"/>
                <a:gd name="connsiteX6" fmla="*/ 3060058 w 4468711"/>
                <a:gd name="connsiteY6" fmla="*/ 438621 h 3865044"/>
                <a:gd name="connsiteX7" fmla="*/ 2640502 w 4468711"/>
                <a:gd name="connsiteY7" fmla="*/ 80334 h 3865044"/>
                <a:gd name="connsiteX8" fmla="*/ 2458416 w 4468711"/>
                <a:gd name="connsiteY8" fmla="*/ 2213 h 3865044"/>
                <a:gd name="connsiteX9" fmla="*/ 2257127 w 4468711"/>
                <a:gd name="connsiteY9" fmla="*/ 350709 h 3865044"/>
                <a:gd name="connsiteX10" fmla="*/ 2535234 w 4468711"/>
                <a:gd name="connsiteY10" fmla="*/ 1056861 h 3865044"/>
                <a:gd name="connsiteX11" fmla="*/ 2571500 w 4468711"/>
                <a:gd name="connsiteY11" fmla="*/ 1094094 h 3865044"/>
                <a:gd name="connsiteX12" fmla="*/ 2582132 w 4468711"/>
                <a:gd name="connsiteY12" fmla="*/ 1117795 h 3865044"/>
                <a:gd name="connsiteX13" fmla="*/ 2580451 w 4468711"/>
                <a:gd name="connsiteY13" fmla="*/ 1545419 h 3865044"/>
                <a:gd name="connsiteX14" fmla="*/ 2557759 w 4468711"/>
                <a:gd name="connsiteY14" fmla="*/ 1549706 h 3865044"/>
                <a:gd name="connsiteX15" fmla="*/ 2543639 w 4468711"/>
                <a:gd name="connsiteY15" fmla="*/ 1549706 h 3865044"/>
                <a:gd name="connsiteX16" fmla="*/ 824651 w 4468711"/>
                <a:gd name="connsiteY16" fmla="*/ 1550084 h 3865044"/>
                <a:gd name="connsiteX17" fmla="*/ 318485 w 4468711"/>
                <a:gd name="connsiteY17" fmla="*/ 1739523 h 3865044"/>
                <a:gd name="connsiteX18" fmla="*/ 214731 w 4468711"/>
                <a:gd name="connsiteY18" fmla="*/ 1813904 h 3865044"/>
                <a:gd name="connsiteX19" fmla="*/ 201325 w 4468711"/>
                <a:gd name="connsiteY19" fmla="*/ 1822350 h 3865044"/>
                <a:gd name="connsiteX20" fmla="*/ 13903 w 4468711"/>
                <a:gd name="connsiteY20" fmla="*/ 2275273 h 3865044"/>
                <a:gd name="connsiteX21" fmla="*/ 54665 w 4468711"/>
                <a:gd name="connsiteY21" fmla="*/ 2382347 h 3865044"/>
                <a:gd name="connsiteX22" fmla="*/ 55968 w 4468711"/>
                <a:gd name="connsiteY22" fmla="*/ 2516148 h 3865044"/>
                <a:gd name="connsiteX23" fmla="*/ 92360 w 4468711"/>
                <a:gd name="connsiteY23" fmla="*/ 2710126 h 3865044"/>
                <a:gd name="connsiteX24" fmla="*/ 66432 w 4468711"/>
                <a:gd name="connsiteY24" fmla="*/ 2928645 h 3865044"/>
                <a:gd name="connsiteX25" fmla="*/ 24493 w 4468711"/>
                <a:gd name="connsiteY25" fmla="*/ 3303699 h 3865044"/>
                <a:gd name="connsiteX26" fmla="*/ 25544 w 4468711"/>
                <a:gd name="connsiteY26" fmla="*/ 3464436 h 3865044"/>
                <a:gd name="connsiteX27" fmla="*/ 433166 w 4468711"/>
                <a:gd name="connsiteY27" fmla="*/ 3551634 h 3865044"/>
                <a:gd name="connsiteX28" fmla="*/ 497082 w 4468711"/>
                <a:gd name="connsiteY28" fmla="*/ 3333409 h 3865044"/>
                <a:gd name="connsiteX29" fmla="*/ 574993 w 4468711"/>
                <a:gd name="connsiteY29" fmla="*/ 3623073 h 3865044"/>
                <a:gd name="connsiteX30" fmla="*/ 816330 w 4468711"/>
                <a:gd name="connsiteY30" fmla="*/ 3850963 h 3865044"/>
                <a:gd name="connsiteX31" fmla="*/ 1060945 w 4468711"/>
                <a:gd name="connsiteY31" fmla="*/ 3640680 h 3865044"/>
                <a:gd name="connsiteX32" fmla="*/ 973034 w 4468711"/>
                <a:gd name="connsiteY32" fmla="*/ 3216585 h 3865044"/>
                <a:gd name="connsiteX33" fmla="*/ 997575 w 4468711"/>
                <a:gd name="connsiteY33" fmla="*/ 3189355 h 3865044"/>
                <a:gd name="connsiteX34" fmla="*/ 1009930 w 4468711"/>
                <a:gd name="connsiteY34" fmla="*/ 3189817 h 3865044"/>
                <a:gd name="connsiteX35" fmla="*/ 2369622 w 4468711"/>
                <a:gd name="connsiteY35" fmla="*/ 3189817 h 3865044"/>
                <a:gd name="connsiteX36" fmla="*/ 2383700 w 4468711"/>
                <a:gd name="connsiteY36" fmla="*/ 3189187 h 3865044"/>
                <a:gd name="connsiteX37" fmla="*/ 2383280 w 4468711"/>
                <a:gd name="connsiteY37" fmla="*/ 3190615 h 3865044"/>
                <a:gd name="connsiteX38" fmla="*/ 2383910 w 4468711"/>
                <a:gd name="connsiteY38" fmla="*/ 3192801 h 3865044"/>
                <a:gd name="connsiteX39" fmla="*/ 2384120 w 4468711"/>
                <a:gd name="connsiteY39" fmla="*/ 3210408 h 3865044"/>
                <a:gd name="connsiteX40" fmla="*/ 2439548 w 4468711"/>
                <a:gd name="connsiteY40" fmla="*/ 3526630 h 3865044"/>
                <a:gd name="connsiteX41" fmla="*/ 2580073 w 4468711"/>
                <a:gd name="connsiteY41" fmla="*/ 3636394 h 3865044"/>
                <a:gd name="connsiteX42" fmla="*/ 2785607 w 4468711"/>
                <a:gd name="connsiteY42" fmla="*/ 3600548 h 3865044"/>
                <a:gd name="connsiteX43" fmla="*/ 2867887 w 4468711"/>
                <a:gd name="connsiteY43" fmla="*/ 3798644 h 3865044"/>
                <a:gd name="connsiteX44" fmla="*/ 3071741 w 4468711"/>
                <a:gd name="connsiteY44" fmla="*/ 3862351 h 3865044"/>
                <a:gd name="connsiteX45" fmla="*/ 3262567 w 4468711"/>
                <a:gd name="connsiteY45" fmla="*/ 3656019 h 3865044"/>
                <a:gd name="connsiteX46" fmla="*/ 3216299 w 4468711"/>
                <a:gd name="connsiteY46" fmla="*/ 2946798 h 3865044"/>
                <a:gd name="connsiteX47" fmla="*/ 3221972 w 4468711"/>
                <a:gd name="connsiteY47" fmla="*/ 2930998 h 3865044"/>
                <a:gd name="connsiteX48" fmla="*/ 3406999 w 4468711"/>
                <a:gd name="connsiteY48" fmla="*/ 2547497 h 3865044"/>
                <a:gd name="connsiteX49" fmla="*/ 3422169 w 4468711"/>
                <a:gd name="connsiteY49" fmla="*/ 2325994 h 3865044"/>
                <a:gd name="connsiteX50" fmla="*/ 3394602 w 4468711"/>
                <a:gd name="connsiteY50" fmla="*/ 2124957 h 3865044"/>
                <a:gd name="connsiteX51" fmla="*/ 3468227 w 4468711"/>
                <a:gd name="connsiteY51" fmla="*/ 2092978 h 3865044"/>
                <a:gd name="connsiteX52" fmla="*/ 4032804 w 4468711"/>
                <a:gd name="connsiteY52" fmla="*/ 1670690 h 3865044"/>
                <a:gd name="connsiteX53" fmla="*/ 4163285 w 4468711"/>
                <a:gd name="connsiteY53" fmla="*/ 1370940 h 3865044"/>
                <a:gd name="connsiteX54" fmla="*/ 4163411 w 4468711"/>
                <a:gd name="connsiteY54" fmla="*/ 1160112 h 3865044"/>
                <a:gd name="connsiteX55" fmla="*/ 4289732 w 4468711"/>
                <a:gd name="connsiteY55" fmla="*/ 981809 h 3865044"/>
                <a:gd name="connsiteX56" fmla="*/ 4468708 w 4468711"/>
                <a:gd name="connsiteY56" fmla="*/ 424627 h 3865044"/>
                <a:gd name="connsiteX57" fmla="*/ 4456983 w 4468711"/>
                <a:gd name="connsiteY57" fmla="*/ 271832 h 3865044"/>
                <a:gd name="connsiteX58" fmla="*/ 145729 w 4468711"/>
                <a:gd name="connsiteY58" fmla="*/ 2795012 h 3865044"/>
                <a:gd name="connsiteX59" fmla="*/ 145813 w 4468711"/>
                <a:gd name="connsiteY59" fmla="*/ 2794550 h 3865044"/>
                <a:gd name="connsiteX60" fmla="*/ 145729 w 4468711"/>
                <a:gd name="connsiteY60" fmla="*/ 2795012 h 3865044"/>
                <a:gd name="connsiteX61" fmla="*/ 145729 w 4468711"/>
                <a:gd name="connsiteY61" fmla="*/ 2795012 h 3865044"/>
                <a:gd name="connsiteX62" fmla="*/ 3754781 w 4468711"/>
                <a:gd name="connsiteY62" fmla="*/ 445092 h 3865044"/>
                <a:gd name="connsiteX63" fmla="*/ 3754991 w 4468711"/>
                <a:gd name="connsiteY63" fmla="*/ 445723 h 3865044"/>
                <a:gd name="connsiteX64" fmla="*/ 3754529 w 4468711"/>
                <a:gd name="connsiteY64" fmla="*/ 445513 h 3865044"/>
                <a:gd name="connsiteX65" fmla="*/ 3754781 w 4468711"/>
                <a:gd name="connsiteY65" fmla="*/ 445092 h 3865044"/>
                <a:gd name="connsiteX66" fmla="*/ 3414101 w 4468711"/>
                <a:gd name="connsiteY66" fmla="*/ 2273214 h 3865044"/>
                <a:gd name="connsiteX67" fmla="*/ 3414353 w 4468711"/>
                <a:gd name="connsiteY67" fmla="*/ 2270440 h 3865044"/>
                <a:gd name="connsiteX68" fmla="*/ 3414731 w 4468711"/>
                <a:gd name="connsiteY68" fmla="*/ 2274012 h 3865044"/>
                <a:gd name="connsiteX69" fmla="*/ 3414101 w 4468711"/>
                <a:gd name="connsiteY69" fmla="*/ 2273214 h 3865044"/>
                <a:gd name="connsiteX70" fmla="*/ 3404436 w 4468711"/>
                <a:gd name="connsiteY70" fmla="*/ 2196270 h 3865044"/>
                <a:gd name="connsiteX71" fmla="*/ 3404226 w 4468711"/>
                <a:gd name="connsiteY71" fmla="*/ 2196144 h 3865044"/>
                <a:gd name="connsiteX72" fmla="*/ 3404352 w 4468711"/>
                <a:gd name="connsiteY72" fmla="*/ 2195892 h 3865044"/>
                <a:gd name="connsiteX73" fmla="*/ 3404436 w 4468711"/>
                <a:gd name="connsiteY73" fmla="*/ 2196270 h 386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468711" h="3865044">
                  <a:moveTo>
                    <a:pt x="4456983" y="271832"/>
                  </a:moveTo>
                  <a:cubicBezTo>
                    <a:pt x="4430719" y="111725"/>
                    <a:pt x="4353901" y="-43634"/>
                    <a:pt x="4164378" y="46337"/>
                  </a:cubicBezTo>
                  <a:cubicBezTo>
                    <a:pt x="3987966" y="130089"/>
                    <a:pt x="3838028" y="272462"/>
                    <a:pt x="3703765" y="411810"/>
                  </a:cubicBezTo>
                  <a:cubicBezTo>
                    <a:pt x="3693847" y="422106"/>
                    <a:pt x="3685569" y="424585"/>
                    <a:pt x="3671869" y="420761"/>
                  </a:cubicBezTo>
                  <a:cubicBezTo>
                    <a:pt x="3601775" y="401304"/>
                    <a:pt x="3530000" y="392059"/>
                    <a:pt x="3457427" y="389328"/>
                  </a:cubicBezTo>
                  <a:cubicBezTo>
                    <a:pt x="3327912" y="384495"/>
                    <a:pt x="3201255" y="400884"/>
                    <a:pt x="3078422" y="443201"/>
                  </a:cubicBezTo>
                  <a:cubicBezTo>
                    <a:pt x="3070312" y="445975"/>
                    <a:pt x="3065563" y="444546"/>
                    <a:pt x="3060058" y="438621"/>
                  </a:cubicBezTo>
                  <a:cubicBezTo>
                    <a:pt x="2937772" y="308098"/>
                    <a:pt x="2795104" y="178079"/>
                    <a:pt x="2640502" y="80334"/>
                  </a:cubicBezTo>
                  <a:cubicBezTo>
                    <a:pt x="2584065" y="44656"/>
                    <a:pt x="2525527" y="13307"/>
                    <a:pt x="2458416" y="2213"/>
                  </a:cubicBezTo>
                  <a:cubicBezTo>
                    <a:pt x="2283938" y="-26573"/>
                    <a:pt x="2256539" y="232835"/>
                    <a:pt x="2257127" y="350709"/>
                  </a:cubicBezTo>
                  <a:cubicBezTo>
                    <a:pt x="2258178" y="568976"/>
                    <a:pt x="2308731" y="950375"/>
                    <a:pt x="2535234" y="1056861"/>
                  </a:cubicBezTo>
                  <a:cubicBezTo>
                    <a:pt x="2547253" y="1069384"/>
                    <a:pt x="2558473" y="1082748"/>
                    <a:pt x="2571500" y="1094094"/>
                  </a:cubicBezTo>
                  <a:cubicBezTo>
                    <a:pt x="2579400" y="1100943"/>
                    <a:pt x="2583099" y="1107835"/>
                    <a:pt x="2582132" y="1117795"/>
                  </a:cubicBezTo>
                  <a:cubicBezTo>
                    <a:pt x="2578938" y="1260210"/>
                    <a:pt x="2583477" y="1403970"/>
                    <a:pt x="2580451" y="1545419"/>
                  </a:cubicBezTo>
                  <a:cubicBezTo>
                    <a:pt x="2573097" y="1550420"/>
                    <a:pt x="2566794" y="1549706"/>
                    <a:pt x="2557759" y="1549706"/>
                  </a:cubicBezTo>
                  <a:cubicBezTo>
                    <a:pt x="2553052" y="1549706"/>
                    <a:pt x="2548346" y="1549706"/>
                    <a:pt x="2543639" y="1549706"/>
                  </a:cubicBezTo>
                  <a:cubicBezTo>
                    <a:pt x="1970657" y="1549748"/>
                    <a:pt x="1397633" y="1549202"/>
                    <a:pt x="824651" y="1550084"/>
                  </a:cubicBezTo>
                  <a:cubicBezTo>
                    <a:pt x="633068" y="1550378"/>
                    <a:pt x="463506" y="1613959"/>
                    <a:pt x="318485" y="1739523"/>
                  </a:cubicBezTo>
                  <a:cubicBezTo>
                    <a:pt x="285959" y="1767679"/>
                    <a:pt x="255030" y="1796968"/>
                    <a:pt x="214731" y="1813904"/>
                  </a:cubicBezTo>
                  <a:cubicBezTo>
                    <a:pt x="209940" y="1815921"/>
                    <a:pt x="205696" y="1819409"/>
                    <a:pt x="201325" y="1822350"/>
                  </a:cubicBezTo>
                  <a:cubicBezTo>
                    <a:pt x="71222" y="1910850"/>
                    <a:pt x="-39970" y="2116721"/>
                    <a:pt x="13903" y="2275273"/>
                  </a:cubicBezTo>
                  <a:cubicBezTo>
                    <a:pt x="26216" y="2311497"/>
                    <a:pt x="47900" y="2344316"/>
                    <a:pt x="54665" y="2382347"/>
                  </a:cubicBezTo>
                  <a:cubicBezTo>
                    <a:pt x="62482" y="2426261"/>
                    <a:pt x="49707" y="2471730"/>
                    <a:pt x="55968" y="2516148"/>
                  </a:cubicBezTo>
                  <a:cubicBezTo>
                    <a:pt x="65087" y="2581241"/>
                    <a:pt x="88704" y="2644276"/>
                    <a:pt x="92360" y="2710126"/>
                  </a:cubicBezTo>
                  <a:cubicBezTo>
                    <a:pt x="96436" y="2783876"/>
                    <a:pt x="75593" y="2855987"/>
                    <a:pt x="66432" y="2928645"/>
                  </a:cubicBezTo>
                  <a:cubicBezTo>
                    <a:pt x="50883" y="3052066"/>
                    <a:pt x="40041" y="3180278"/>
                    <a:pt x="24493" y="3303699"/>
                  </a:cubicBezTo>
                  <a:cubicBezTo>
                    <a:pt x="17643" y="3358245"/>
                    <a:pt x="12937" y="3410941"/>
                    <a:pt x="25544" y="3464436"/>
                  </a:cubicBezTo>
                  <a:cubicBezTo>
                    <a:pt x="69289" y="3650262"/>
                    <a:pt x="314535" y="3703715"/>
                    <a:pt x="433166" y="3551634"/>
                  </a:cubicBezTo>
                  <a:cubicBezTo>
                    <a:pt x="482248" y="3495912"/>
                    <a:pt x="489434" y="3376861"/>
                    <a:pt x="497082" y="3333409"/>
                  </a:cubicBezTo>
                  <a:cubicBezTo>
                    <a:pt x="506748" y="3370431"/>
                    <a:pt x="563394" y="3575419"/>
                    <a:pt x="574993" y="3623073"/>
                  </a:cubicBezTo>
                  <a:cubicBezTo>
                    <a:pt x="603484" y="3740191"/>
                    <a:pt x="685471" y="3848610"/>
                    <a:pt x="816330" y="3850963"/>
                  </a:cubicBezTo>
                  <a:cubicBezTo>
                    <a:pt x="937776" y="3853148"/>
                    <a:pt x="1046532" y="3762084"/>
                    <a:pt x="1060945" y="3640680"/>
                  </a:cubicBezTo>
                  <a:cubicBezTo>
                    <a:pt x="1078007" y="3496710"/>
                    <a:pt x="988288" y="3357320"/>
                    <a:pt x="973034" y="3216585"/>
                  </a:cubicBezTo>
                  <a:cubicBezTo>
                    <a:pt x="970218" y="3190489"/>
                    <a:pt x="970218" y="3190489"/>
                    <a:pt x="997575" y="3189355"/>
                  </a:cubicBezTo>
                  <a:cubicBezTo>
                    <a:pt x="1001693" y="3189523"/>
                    <a:pt x="1005811" y="3189817"/>
                    <a:pt x="1009930" y="3189817"/>
                  </a:cubicBezTo>
                  <a:cubicBezTo>
                    <a:pt x="1463147" y="3189859"/>
                    <a:pt x="1916405" y="3189859"/>
                    <a:pt x="2369622" y="3189817"/>
                  </a:cubicBezTo>
                  <a:cubicBezTo>
                    <a:pt x="2374329" y="3189817"/>
                    <a:pt x="2378993" y="3189397"/>
                    <a:pt x="2383700" y="3189187"/>
                  </a:cubicBezTo>
                  <a:cubicBezTo>
                    <a:pt x="2383700" y="3189187"/>
                    <a:pt x="2383238" y="3190615"/>
                    <a:pt x="2383280" y="3190615"/>
                  </a:cubicBezTo>
                  <a:cubicBezTo>
                    <a:pt x="2383406" y="3191372"/>
                    <a:pt x="2383616" y="3192086"/>
                    <a:pt x="2383910" y="3192801"/>
                  </a:cubicBezTo>
                  <a:cubicBezTo>
                    <a:pt x="2383952" y="3198684"/>
                    <a:pt x="2383532" y="3204609"/>
                    <a:pt x="2384120" y="3210408"/>
                  </a:cubicBezTo>
                  <a:cubicBezTo>
                    <a:pt x="2394458" y="3312818"/>
                    <a:pt x="2386389" y="3435146"/>
                    <a:pt x="2439548" y="3526630"/>
                  </a:cubicBezTo>
                  <a:cubicBezTo>
                    <a:pt x="2470141" y="3579285"/>
                    <a:pt x="2521577" y="3619459"/>
                    <a:pt x="2580073" y="3636394"/>
                  </a:cubicBezTo>
                  <a:cubicBezTo>
                    <a:pt x="2650671" y="3656859"/>
                    <a:pt x="2726102" y="3642740"/>
                    <a:pt x="2785607" y="3600548"/>
                  </a:cubicBezTo>
                  <a:cubicBezTo>
                    <a:pt x="2792246" y="3712329"/>
                    <a:pt x="2847674" y="3778221"/>
                    <a:pt x="2867887" y="3798644"/>
                  </a:cubicBezTo>
                  <a:cubicBezTo>
                    <a:pt x="2920626" y="3852013"/>
                    <a:pt x="2998158" y="3873025"/>
                    <a:pt x="3071741" y="3862351"/>
                  </a:cubicBezTo>
                  <a:cubicBezTo>
                    <a:pt x="3182681" y="3846256"/>
                    <a:pt x="3239412" y="3758849"/>
                    <a:pt x="3262567" y="3656019"/>
                  </a:cubicBezTo>
                  <a:cubicBezTo>
                    <a:pt x="3315347" y="3421447"/>
                    <a:pt x="3236386" y="3180152"/>
                    <a:pt x="3216299" y="2946798"/>
                  </a:cubicBezTo>
                  <a:cubicBezTo>
                    <a:pt x="3215711" y="2940159"/>
                    <a:pt x="3217896" y="2935536"/>
                    <a:pt x="3221972" y="2930998"/>
                  </a:cubicBezTo>
                  <a:cubicBezTo>
                    <a:pt x="3318583" y="2824008"/>
                    <a:pt x="3379810" y="2688400"/>
                    <a:pt x="3406999" y="2547497"/>
                  </a:cubicBezTo>
                  <a:cubicBezTo>
                    <a:pt x="3421035" y="2474671"/>
                    <a:pt x="3426120" y="2400081"/>
                    <a:pt x="3422169" y="2325994"/>
                  </a:cubicBezTo>
                  <a:cubicBezTo>
                    <a:pt x="3421245" y="2308681"/>
                    <a:pt x="3391031" y="2127352"/>
                    <a:pt x="3394602" y="2124957"/>
                  </a:cubicBezTo>
                  <a:cubicBezTo>
                    <a:pt x="3417211" y="2109871"/>
                    <a:pt x="3443265" y="2100668"/>
                    <a:pt x="3468227" y="2092978"/>
                  </a:cubicBezTo>
                  <a:cubicBezTo>
                    <a:pt x="3678215" y="2028556"/>
                    <a:pt x="3906441" y="1848404"/>
                    <a:pt x="4032804" y="1670690"/>
                  </a:cubicBezTo>
                  <a:cubicBezTo>
                    <a:pt x="4096300" y="1581391"/>
                    <a:pt x="4142568" y="1478729"/>
                    <a:pt x="4163285" y="1370940"/>
                  </a:cubicBezTo>
                  <a:cubicBezTo>
                    <a:pt x="4176270" y="1303410"/>
                    <a:pt x="4156015" y="1229954"/>
                    <a:pt x="4163411" y="1160112"/>
                  </a:cubicBezTo>
                  <a:cubicBezTo>
                    <a:pt x="4173118" y="1068838"/>
                    <a:pt x="4234010" y="1043330"/>
                    <a:pt x="4289732" y="981809"/>
                  </a:cubicBezTo>
                  <a:cubicBezTo>
                    <a:pt x="4420675" y="837208"/>
                    <a:pt x="4467909" y="613814"/>
                    <a:pt x="4468708" y="424627"/>
                  </a:cubicBezTo>
                  <a:cubicBezTo>
                    <a:pt x="4468833" y="379158"/>
                    <a:pt x="4465724" y="325243"/>
                    <a:pt x="4456983" y="271832"/>
                  </a:cubicBezTo>
                  <a:close/>
                  <a:moveTo>
                    <a:pt x="145729" y="2795012"/>
                  </a:moveTo>
                  <a:cubicBezTo>
                    <a:pt x="144384" y="2796021"/>
                    <a:pt x="145141" y="2794508"/>
                    <a:pt x="145813" y="2794550"/>
                  </a:cubicBezTo>
                  <a:cubicBezTo>
                    <a:pt x="145813" y="2794676"/>
                    <a:pt x="145813" y="2794844"/>
                    <a:pt x="145729" y="2795012"/>
                  </a:cubicBezTo>
                  <a:cubicBezTo>
                    <a:pt x="145771" y="2795012"/>
                    <a:pt x="145771" y="2795012"/>
                    <a:pt x="145729" y="2795012"/>
                  </a:cubicBezTo>
                  <a:close/>
                  <a:moveTo>
                    <a:pt x="3754781" y="445092"/>
                  </a:moveTo>
                  <a:cubicBezTo>
                    <a:pt x="3754822" y="445302"/>
                    <a:pt x="3754907" y="445513"/>
                    <a:pt x="3754991" y="445723"/>
                  </a:cubicBezTo>
                  <a:cubicBezTo>
                    <a:pt x="3754822" y="445639"/>
                    <a:pt x="3754697" y="445597"/>
                    <a:pt x="3754529" y="445513"/>
                  </a:cubicBezTo>
                  <a:cubicBezTo>
                    <a:pt x="3754612" y="445344"/>
                    <a:pt x="3754697" y="445218"/>
                    <a:pt x="3754781" y="445092"/>
                  </a:cubicBezTo>
                  <a:close/>
                  <a:moveTo>
                    <a:pt x="3414101" y="2273214"/>
                  </a:moveTo>
                  <a:cubicBezTo>
                    <a:pt x="3414269" y="2272289"/>
                    <a:pt x="3414269" y="2271365"/>
                    <a:pt x="3414353" y="2270440"/>
                  </a:cubicBezTo>
                  <a:cubicBezTo>
                    <a:pt x="3414479" y="2271617"/>
                    <a:pt x="3414605" y="2272836"/>
                    <a:pt x="3414731" y="2274012"/>
                  </a:cubicBezTo>
                  <a:cubicBezTo>
                    <a:pt x="3414395" y="2273760"/>
                    <a:pt x="3414059" y="2273424"/>
                    <a:pt x="3414101" y="2273214"/>
                  </a:cubicBezTo>
                  <a:close/>
                  <a:moveTo>
                    <a:pt x="3404436" y="2196270"/>
                  </a:moveTo>
                  <a:cubicBezTo>
                    <a:pt x="3404394" y="2196228"/>
                    <a:pt x="3404310" y="2196186"/>
                    <a:pt x="3404226" y="2196144"/>
                  </a:cubicBezTo>
                  <a:cubicBezTo>
                    <a:pt x="3404268" y="2196060"/>
                    <a:pt x="3404310" y="2195976"/>
                    <a:pt x="3404352" y="2195892"/>
                  </a:cubicBezTo>
                  <a:cubicBezTo>
                    <a:pt x="3404436" y="2196018"/>
                    <a:pt x="3404436" y="2196144"/>
                    <a:pt x="3404436" y="219627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1">
              <a:extLst>
                <a:ext uri="{FF2B5EF4-FFF2-40B4-BE49-F238E27FC236}">
                  <a16:creationId xmlns:a16="http://schemas.microsoft.com/office/drawing/2014/main" id="{F52ADC38-6B55-90B9-69CF-EF20B4D4C4B2}"/>
                </a:ext>
              </a:extLst>
            </p:cNvPr>
            <p:cNvSpPr/>
            <p:nvPr/>
          </p:nvSpPr>
          <p:spPr>
            <a:xfrm>
              <a:off x="2659807" y="213787"/>
              <a:ext cx="2001206" cy="2596898"/>
            </a:xfrm>
            <a:custGeom>
              <a:avLst/>
              <a:gdLst>
                <a:gd name="connsiteX0" fmla="*/ 1986105 w 2001206"/>
                <a:gd name="connsiteY0" fmla="*/ 189954 h 2596898"/>
                <a:gd name="connsiteX1" fmla="*/ 1940762 w 2001206"/>
                <a:gd name="connsiteY1" fmla="*/ 61322 h 2596898"/>
                <a:gd name="connsiteX2" fmla="*/ 1862641 w 2001206"/>
                <a:gd name="connsiteY2" fmla="*/ 15391 h 2596898"/>
                <a:gd name="connsiteX3" fmla="*/ 1643156 w 2001206"/>
                <a:gd name="connsiteY3" fmla="*/ 105740 h 2596898"/>
                <a:gd name="connsiteX4" fmla="*/ 1406903 w 2001206"/>
                <a:gd name="connsiteY4" fmla="*/ 296860 h 2596898"/>
                <a:gd name="connsiteX5" fmla="*/ 1412072 w 2001206"/>
                <a:gd name="connsiteY5" fmla="*/ 323503 h 2596898"/>
                <a:gd name="connsiteX6" fmla="*/ 1696567 w 2001206"/>
                <a:gd name="connsiteY6" fmla="*/ 576859 h 2596898"/>
                <a:gd name="connsiteX7" fmla="*/ 1802128 w 2001206"/>
                <a:gd name="connsiteY7" fmla="*/ 899384 h 2596898"/>
                <a:gd name="connsiteX8" fmla="*/ 1797758 w 2001206"/>
                <a:gd name="connsiteY8" fmla="*/ 926489 h 2596898"/>
                <a:gd name="connsiteX9" fmla="*/ 1643870 w 2001206"/>
                <a:gd name="connsiteY9" fmla="*/ 1167574 h 2596898"/>
                <a:gd name="connsiteX10" fmla="*/ 1495319 w 2001206"/>
                <a:gd name="connsiteY10" fmla="*/ 1304107 h 2596898"/>
                <a:gd name="connsiteX11" fmla="*/ 1448169 w 2001206"/>
                <a:gd name="connsiteY11" fmla="*/ 1293139 h 2596898"/>
                <a:gd name="connsiteX12" fmla="*/ 1445228 w 2001206"/>
                <a:gd name="connsiteY12" fmla="*/ 1288726 h 2596898"/>
                <a:gd name="connsiteX13" fmla="*/ 1227045 w 2001206"/>
                <a:gd name="connsiteY13" fmla="*/ 1074284 h 2596898"/>
                <a:gd name="connsiteX14" fmla="*/ 1218935 w 2001206"/>
                <a:gd name="connsiteY14" fmla="*/ 1056760 h 2596898"/>
                <a:gd name="connsiteX15" fmla="*/ 1242383 w 2001206"/>
                <a:gd name="connsiteY15" fmla="*/ 1008182 h 2596898"/>
                <a:gd name="connsiteX16" fmla="*/ 1304871 w 2001206"/>
                <a:gd name="connsiteY16" fmla="*/ 793151 h 2596898"/>
                <a:gd name="connsiteX17" fmla="*/ 1301089 w 2001206"/>
                <a:gd name="connsiteY17" fmla="*/ 519245 h 2596898"/>
                <a:gd name="connsiteX18" fmla="*/ 1249191 w 2001206"/>
                <a:gd name="connsiteY18" fmla="*/ 406750 h 2596898"/>
                <a:gd name="connsiteX19" fmla="*/ 1089546 w 2001206"/>
                <a:gd name="connsiteY19" fmla="*/ 384478 h 2596898"/>
                <a:gd name="connsiteX20" fmla="*/ 991675 w 2001206"/>
                <a:gd name="connsiteY20" fmla="*/ 515211 h 2596898"/>
                <a:gd name="connsiteX21" fmla="*/ 980119 w 2001206"/>
                <a:gd name="connsiteY21" fmla="*/ 780712 h 2596898"/>
                <a:gd name="connsiteX22" fmla="*/ 1035673 w 2001206"/>
                <a:gd name="connsiteY22" fmla="*/ 1000491 h 2596898"/>
                <a:gd name="connsiteX23" fmla="*/ 1062189 w 2001206"/>
                <a:gd name="connsiteY23" fmla="*/ 1058651 h 2596898"/>
                <a:gd name="connsiteX24" fmla="*/ 1049666 w 2001206"/>
                <a:gd name="connsiteY24" fmla="*/ 1086260 h 2596898"/>
                <a:gd name="connsiteX25" fmla="*/ 907377 w 2001206"/>
                <a:gd name="connsiteY25" fmla="*/ 1214766 h 2596898"/>
                <a:gd name="connsiteX26" fmla="*/ 821272 w 2001206"/>
                <a:gd name="connsiteY26" fmla="*/ 1333313 h 2596898"/>
                <a:gd name="connsiteX27" fmla="*/ 795092 w 2001206"/>
                <a:gd name="connsiteY27" fmla="*/ 1349954 h 2596898"/>
                <a:gd name="connsiteX28" fmla="*/ 635909 w 2001206"/>
                <a:gd name="connsiteY28" fmla="*/ 1305704 h 2596898"/>
                <a:gd name="connsiteX29" fmla="*/ 419323 w 2001206"/>
                <a:gd name="connsiteY29" fmla="*/ 1132863 h 2596898"/>
                <a:gd name="connsiteX30" fmla="*/ 257955 w 2001206"/>
                <a:gd name="connsiteY30" fmla="*/ 874591 h 2596898"/>
                <a:gd name="connsiteX31" fmla="*/ 249803 w 2001206"/>
                <a:gd name="connsiteY31" fmla="*/ 839124 h 2596898"/>
                <a:gd name="connsiteX32" fmla="*/ 408523 w 2001206"/>
                <a:gd name="connsiteY32" fmla="*/ 509244 h 2596898"/>
                <a:gd name="connsiteX33" fmla="*/ 637086 w 2001206"/>
                <a:gd name="connsiteY33" fmla="*/ 349179 h 2596898"/>
                <a:gd name="connsiteX34" fmla="*/ 641582 w 2001206"/>
                <a:gd name="connsiteY34" fmla="*/ 322326 h 2596898"/>
                <a:gd name="connsiteX35" fmla="*/ 584011 w 2001206"/>
                <a:gd name="connsiteY35" fmla="*/ 267612 h 2596898"/>
                <a:gd name="connsiteX36" fmla="*/ 306954 w 2001206"/>
                <a:gd name="connsiteY36" fmla="*/ 58464 h 2596898"/>
                <a:gd name="connsiteX37" fmla="*/ 188491 w 2001206"/>
                <a:gd name="connsiteY37" fmla="*/ 4339 h 2596898"/>
                <a:gd name="connsiteX38" fmla="*/ 59691 w 2001206"/>
                <a:gd name="connsiteY38" fmla="*/ 47370 h 2596898"/>
                <a:gd name="connsiteX39" fmla="*/ 28888 w 2001206"/>
                <a:gd name="connsiteY39" fmla="*/ 108682 h 2596898"/>
                <a:gd name="connsiteX40" fmla="*/ 6826 w 2001206"/>
                <a:gd name="connsiteY40" fmla="*/ 230086 h 2596898"/>
                <a:gd name="connsiteX41" fmla="*/ 5566 w 2001206"/>
                <a:gd name="connsiteY41" fmla="*/ 453774 h 2596898"/>
                <a:gd name="connsiteX42" fmla="*/ 62002 w 2001206"/>
                <a:gd name="connsiteY42" fmla="*/ 701036 h 2596898"/>
                <a:gd name="connsiteX43" fmla="*/ 212613 w 2001206"/>
                <a:gd name="connsiteY43" fmla="*/ 960191 h 2596898"/>
                <a:gd name="connsiteX44" fmla="*/ 222110 w 2001206"/>
                <a:gd name="connsiteY44" fmla="*/ 1025999 h 2596898"/>
                <a:gd name="connsiteX45" fmla="*/ 236902 w 2001206"/>
                <a:gd name="connsiteY45" fmla="*/ 1412946 h 2596898"/>
                <a:gd name="connsiteX46" fmla="*/ 402178 w 2001206"/>
                <a:gd name="connsiteY46" fmla="*/ 1680170 h 2596898"/>
                <a:gd name="connsiteX47" fmla="*/ 658812 w 2001206"/>
                <a:gd name="connsiteY47" fmla="*/ 1950587 h 2596898"/>
                <a:gd name="connsiteX48" fmla="*/ 887038 w 2001206"/>
                <a:gd name="connsiteY48" fmla="*/ 2233023 h 2596898"/>
                <a:gd name="connsiteX49" fmla="*/ 1007223 w 2001206"/>
                <a:gd name="connsiteY49" fmla="*/ 2596899 h 2596898"/>
                <a:gd name="connsiteX50" fmla="*/ 1051053 w 2001206"/>
                <a:gd name="connsiteY50" fmla="*/ 1992526 h 2596898"/>
                <a:gd name="connsiteX51" fmla="*/ 1499816 w 2001206"/>
                <a:gd name="connsiteY51" fmla="*/ 1755012 h 2596898"/>
                <a:gd name="connsiteX52" fmla="*/ 1793514 w 2001206"/>
                <a:gd name="connsiteY52" fmla="*/ 1335960 h 2596898"/>
                <a:gd name="connsiteX53" fmla="*/ 1831796 w 2001206"/>
                <a:gd name="connsiteY53" fmla="*/ 1135175 h 2596898"/>
                <a:gd name="connsiteX54" fmla="*/ 1841377 w 2001206"/>
                <a:gd name="connsiteY54" fmla="*/ 959687 h 2596898"/>
                <a:gd name="connsiteX55" fmla="*/ 1933156 w 2001206"/>
                <a:gd name="connsiteY55" fmla="*/ 753691 h 2596898"/>
                <a:gd name="connsiteX56" fmla="*/ 2000434 w 2001206"/>
                <a:gd name="connsiteY56" fmla="*/ 411583 h 2596898"/>
                <a:gd name="connsiteX57" fmla="*/ 1986105 w 2001206"/>
                <a:gd name="connsiteY57" fmla="*/ 189954 h 2596898"/>
                <a:gd name="connsiteX58" fmla="*/ 1047565 w 2001206"/>
                <a:gd name="connsiteY58" fmla="*/ 2063754 h 2596898"/>
                <a:gd name="connsiteX59" fmla="*/ 1047355 w 2001206"/>
                <a:gd name="connsiteY59" fmla="*/ 2063628 h 2596898"/>
                <a:gd name="connsiteX60" fmla="*/ 1047481 w 2001206"/>
                <a:gd name="connsiteY60" fmla="*/ 2063376 h 2596898"/>
                <a:gd name="connsiteX61" fmla="*/ 1047565 w 2001206"/>
                <a:gd name="connsiteY61" fmla="*/ 2063754 h 259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001206" h="2596898">
                  <a:moveTo>
                    <a:pt x="1986105" y="189954"/>
                  </a:moveTo>
                  <a:cubicBezTo>
                    <a:pt x="1978960" y="144275"/>
                    <a:pt x="1969211" y="99479"/>
                    <a:pt x="1940762" y="61322"/>
                  </a:cubicBezTo>
                  <a:cubicBezTo>
                    <a:pt x="1921221" y="35100"/>
                    <a:pt x="1896049" y="18165"/>
                    <a:pt x="1862641" y="15391"/>
                  </a:cubicBezTo>
                  <a:cubicBezTo>
                    <a:pt x="1784773" y="8919"/>
                    <a:pt x="1706064" y="65945"/>
                    <a:pt x="1643156" y="105740"/>
                  </a:cubicBezTo>
                  <a:cubicBezTo>
                    <a:pt x="1557765" y="159824"/>
                    <a:pt x="1477417" y="224329"/>
                    <a:pt x="1406903" y="296860"/>
                  </a:cubicBezTo>
                  <a:cubicBezTo>
                    <a:pt x="1393414" y="310728"/>
                    <a:pt x="1394422" y="315645"/>
                    <a:pt x="1412072" y="323503"/>
                  </a:cubicBezTo>
                  <a:cubicBezTo>
                    <a:pt x="1535913" y="378637"/>
                    <a:pt x="1632188" y="455413"/>
                    <a:pt x="1696567" y="576859"/>
                  </a:cubicBezTo>
                  <a:cubicBezTo>
                    <a:pt x="1748843" y="675444"/>
                    <a:pt x="1784689" y="789537"/>
                    <a:pt x="1802128" y="899384"/>
                  </a:cubicBezTo>
                  <a:cubicBezTo>
                    <a:pt x="1803683" y="909218"/>
                    <a:pt x="1802717" y="917874"/>
                    <a:pt x="1797758" y="926489"/>
                  </a:cubicBezTo>
                  <a:cubicBezTo>
                    <a:pt x="1750104" y="1009190"/>
                    <a:pt x="1702408" y="1091807"/>
                    <a:pt x="1643870" y="1167574"/>
                  </a:cubicBezTo>
                  <a:cubicBezTo>
                    <a:pt x="1602141" y="1221616"/>
                    <a:pt x="1555412" y="1270152"/>
                    <a:pt x="1495319" y="1304107"/>
                  </a:cubicBezTo>
                  <a:cubicBezTo>
                    <a:pt x="1466407" y="1320454"/>
                    <a:pt x="1466239" y="1320159"/>
                    <a:pt x="1448169" y="1293139"/>
                  </a:cubicBezTo>
                  <a:cubicBezTo>
                    <a:pt x="1447203" y="1291668"/>
                    <a:pt x="1446236" y="1290197"/>
                    <a:pt x="1445228" y="1288726"/>
                  </a:cubicBezTo>
                  <a:cubicBezTo>
                    <a:pt x="1386060" y="1203420"/>
                    <a:pt x="1321681" y="1123450"/>
                    <a:pt x="1227045" y="1074284"/>
                  </a:cubicBezTo>
                  <a:cubicBezTo>
                    <a:pt x="1219607" y="1070418"/>
                    <a:pt x="1217422" y="1064786"/>
                    <a:pt x="1218935" y="1056760"/>
                  </a:cubicBezTo>
                  <a:cubicBezTo>
                    <a:pt x="1222422" y="1038438"/>
                    <a:pt x="1228936" y="1021503"/>
                    <a:pt x="1242383" y="1008182"/>
                  </a:cubicBezTo>
                  <a:cubicBezTo>
                    <a:pt x="1296593" y="954686"/>
                    <a:pt x="1300543" y="864295"/>
                    <a:pt x="1304871" y="793151"/>
                  </a:cubicBezTo>
                  <a:cubicBezTo>
                    <a:pt x="1310418" y="701583"/>
                    <a:pt x="1300711" y="610561"/>
                    <a:pt x="1301089" y="519245"/>
                  </a:cubicBezTo>
                  <a:cubicBezTo>
                    <a:pt x="1301257" y="472726"/>
                    <a:pt x="1285415" y="435242"/>
                    <a:pt x="1249191" y="406750"/>
                  </a:cubicBezTo>
                  <a:cubicBezTo>
                    <a:pt x="1200486" y="368551"/>
                    <a:pt x="1146025" y="360609"/>
                    <a:pt x="1089546" y="384478"/>
                  </a:cubicBezTo>
                  <a:cubicBezTo>
                    <a:pt x="1032563" y="408515"/>
                    <a:pt x="999575" y="453858"/>
                    <a:pt x="991675" y="515211"/>
                  </a:cubicBezTo>
                  <a:cubicBezTo>
                    <a:pt x="980371" y="603165"/>
                    <a:pt x="976841" y="692127"/>
                    <a:pt x="980119" y="780712"/>
                  </a:cubicBezTo>
                  <a:cubicBezTo>
                    <a:pt x="982850" y="854000"/>
                    <a:pt x="981926" y="943130"/>
                    <a:pt x="1035673" y="1000491"/>
                  </a:cubicBezTo>
                  <a:cubicBezTo>
                    <a:pt x="1051683" y="1017595"/>
                    <a:pt x="1058323" y="1036799"/>
                    <a:pt x="1062189" y="1058651"/>
                  </a:cubicBezTo>
                  <a:cubicBezTo>
                    <a:pt x="1064500" y="1071594"/>
                    <a:pt x="1060802" y="1079242"/>
                    <a:pt x="1049666" y="1086260"/>
                  </a:cubicBezTo>
                  <a:cubicBezTo>
                    <a:pt x="994785" y="1120761"/>
                    <a:pt x="948433" y="1164801"/>
                    <a:pt x="907377" y="1214766"/>
                  </a:cubicBezTo>
                  <a:cubicBezTo>
                    <a:pt x="876322" y="1252587"/>
                    <a:pt x="846990" y="1291626"/>
                    <a:pt x="821272" y="1333313"/>
                  </a:cubicBezTo>
                  <a:cubicBezTo>
                    <a:pt x="815347" y="1342936"/>
                    <a:pt x="809380" y="1351508"/>
                    <a:pt x="795092" y="1349954"/>
                  </a:cubicBezTo>
                  <a:cubicBezTo>
                    <a:pt x="739538" y="1343860"/>
                    <a:pt x="686463" y="1329867"/>
                    <a:pt x="635909" y="1305704"/>
                  </a:cubicBezTo>
                  <a:cubicBezTo>
                    <a:pt x="550224" y="1264815"/>
                    <a:pt x="480551" y="1204050"/>
                    <a:pt x="419323" y="1132863"/>
                  </a:cubicBezTo>
                  <a:cubicBezTo>
                    <a:pt x="352423" y="1055079"/>
                    <a:pt x="298885" y="968722"/>
                    <a:pt x="257955" y="874591"/>
                  </a:cubicBezTo>
                  <a:cubicBezTo>
                    <a:pt x="253081" y="863371"/>
                    <a:pt x="247281" y="852487"/>
                    <a:pt x="249803" y="839124"/>
                  </a:cubicBezTo>
                  <a:cubicBezTo>
                    <a:pt x="273588" y="715324"/>
                    <a:pt x="318720" y="600560"/>
                    <a:pt x="408523" y="509244"/>
                  </a:cubicBezTo>
                  <a:cubicBezTo>
                    <a:pt x="473070" y="443604"/>
                    <a:pt x="554091" y="388722"/>
                    <a:pt x="637086" y="349179"/>
                  </a:cubicBezTo>
                  <a:cubicBezTo>
                    <a:pt x="654525" y="340858"/>
                    <a:pt x="655281" y="336614"/>
                    <a:pt x="641582" y="322326"/>
                  </a:cubicBezTo>
                  <a:cubicBezTo>
                    <a:pt x="623260" y="303206"/>
                    <a:pt x="603341" y="285724"/>
                    <a:pt x="584011" y="267612"/>
                  </a:cubicBezTo>
                  <a:cubicBezTo>
                    <a:pt x="499125" y="187895"/>
                    <a:pt x="408103" y="116498"/>
                    <a:pt x="306954" y="58464"/>
                  </a:cubicBezTo>
                  <a:cubicBezTo>
                    <a:pt x="269175" y="36781"/>
                    <a:pt x="231691" y="13920"/>
                    <a:pt x="188491" y="4339"/>
                  </a:cubicBezTo>
                  <a:cubicBezTo>
                    <a:pt x="137307" y="-7007"/>
                    <a:pt x="92385" y="2742"/>
                    <a:pt x="59691" y="47370"/>
                  </a:cubicBezTo>
                  <a:cubicBezTo>
                    <a:pt x="46034" y="66029"/>
                    <a:pt x="35906" y="86578"/>
                    <a:pt x="28888" y="108682"/>
                  </a:cubicBezTo>
                  <a:cubicBezTo>
                    <a:pt x="16281" y="148183"/>
                    <a:pt x="11869" y="189156"/>
                    <a:pt x="6826" y="230086"/>
                  </a:cubicBezTo>
                  <a:cubicBezTo>
                    <a:pt x="-2335" y="304634"/>
                    <a:pt x="-1788" y="379267"/>
                    <a:pt x="5566" y="453774"/>
                  </a:cubicBezTo>
                  <a:cubicBezTo>
                    <a:pt x="13928" y="538450"/>
                    <a:pt x="32503" y="621025"/>
                    <a:pt x="62002" y="701036"/>
                  </a:cubicBezTo>
                  <a:cubicBezTo>
                    <a:pt x="97050" y="796134"/>
                    <a:pt x="142771" y="886441"/>
                    <a:pt x="212613" y="960191"/>
                  </a:cubicBezTo>
                  <a:cubicBezTo>
                    <a:pt x="232826" y="981539"/>
                    <a:pt x="225472" y="998895"/>
                    <a:pt x="222110" y="1025999"/>
                  </a:cubicBezTo>
                  <a:cubicBezTo>
                    <a:pt x="211856" y="1107860"/>
                    <a:pt x="213957" y="1330581"/>
                    <a:pt x="236902" y="1412946"/>
                  </a:cubicBezTo>
                  <a:cubicBezTo>
                    <a:pt x="276151" y="1529181"/>
                    <a:pt x="322796" y="1586374"/>
                    <a:pt x="402178" y="1680170"/>
                  </a:cubicBezTo>
                  <a:cubicBezTo>
                    <a:pt x="482483" y="1775309"/>
                    <a:pt x="572749" y="1860952"/>
                    <a:pt x="658812" y="1950587"/>
                  </a:cubicBezTo>
                  <a:cubicBezTo>
                    <a:pt x="742941" y="2038247"/>
                    <a:pt x="824171" y="2128218"/>
                    <a:pt x="887038" y="2233023"/>
                  </a:cubicBezTo>
                  <a:cubicBezTo>
                    <a:pt x="954274" y="2345055"/>
                    <a:pt x="1007265" y="2464821"/>
                    <a:pt x="1007223" y="2596899"/>
                  </a:cubicBezTo>
                  <a:cubicBezTo>
                    <a:pt x="1113205" y="2372749"/>
                    <a:pt x="1090092" y="2215163"/>
                    <a:pt x="1051053" y="1992526"/>
                  </a:cubicBezTo>
                  <a:cubicBezTo>
                    <a:pt x="1210782" y="1960630"/>
                    <a:pt x="1426822" y="1817878"/>
                    <a:pt x="1499816" y="1755012"/>
                  </a:cubicBezTo>
                  <a:cubicBezTo>
                    <a:pt x="1636390" y="1637348"/>
                    <a:pt x="1735102" y="1506237"/>
                    <a:pt x="1793514" y="1335960"/>
                  </a:cubicBezTo>
                  <a:cubicBezTo>
                    <a:pt x="1816248" y="1269732"/>
                    <a:pt x="1829485" y="1206193"/>
                    <a:pt x="1831796" y="1135175"/>
                  </a:cubicBezTo>
                  <a:cubicBezTo>
                    <a:pt x="1833603" y="1080293"/>
                    <a:pt x="1822845" y="995533"/>
                    <a:pt x="1841377" y="959687"/>
                  </a:cubicBezTo>
                  <a:cubicBezTo>
                    <a:pt x="1883148" y="878835"/>
                    <a:pt x="1910211" y="813826"/>
                    <a:pt x="1933156" y="753691"/>
                  </a:cubicBezTo>
                  <a:cubicBezTo>
                    <a:pt x="1974884" y="644347"/>
                    <a:pt x="1995896" y="528364"/>
                    <a:pt x="2000434" y="411583"/>
                  </a:cubicBezTo>
                  <a:cubicBezTo>
                    <a:pt x="2003418" y="337328"/>
                    <a:pt x="1997577" y="263410"/>
                    <a:pt x="1986105" y="189954"/>
                  </a:cubicBezTo>
                  <a:close/>
                  <a:moveTo>
                    <a:pt x="1047565" y="2063754"/>
                  </a:moveTo>
                  <a:cubicBezTo>
                    <a:pt x="1047523" y="2063712"/>
                    <a:pt x="1047439" y="2063670"/>
                    <a:pt x="1047355" y="2063628"/>
                  </a:cubicBezTo>
                  <a:cubicBezTo>
                    <a:pt x="1047397" y="2063544"/>
                    <a:pt x="1047439" y="2063460"/>
                    <a:pt x="1047481" y="2063376"/>
                  </a:cubicBezTo>
                  <a:cubicBezTo>
                    <a:pt x="1047523" y="2063502"/>
                    <a:pt x="1047523" y="2063628"/>
                    <a:pt x="1047565" y="2063754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4" name="Freeform: Shape 32">
              <a:extLst>
                <a:ext uri="{FF2B5EF4-FFF2-40B4-BE49-F238E27FC236}">
                  <a16:creationId xmlns:a16="http://schemas.microsoft.com/office/drawing/2014/main" id="{E0ED107C-FA10-4D88-1C51-C76FA2A2309B}"/>
                </a:ext>
              </a:extLst>
            </p:cNvPr>
            <p:cNvSpPr/>
            <p:nvPr/>
          </p:nvSpPr>
          <p:spPr>
            <a:xfrm>
              <a:off x="2699622" y="3271999"/>
              <a:ext cx="401486" cy="457463"/>
            </a:xfrm>
            <a:custGeom>
              <a:avLst/>
              <a:gdLst>
                <a:gd name="connsiteX0" fmla="*/ 356900 w 401486"/>
                <a:gd name="connsiteY0" fmla="*/ 13 h 457463"/>
                <a:gd name="connsiteX1" fmla="*/ 0 w 401486"/>
                <a:gd name="connsiteY1" fmla="*/ 13 h 457463"/>
                <a:gd name="connsiteX2" fmla="*/ 19162 w 401486"/>
                <a:gd name="connsiteY2" fmla="*/ 228744 h 457463"/>
                <a:gd name="connsiteX3" fmla="*/ 108881 w 401486"/>
                <a:gd name="connsiteY3" fmla="*/ 398432 h 457463"/>
                <a:gd name="connsiteX4" fmla="*/ 283990 w 401486"/>
                <a:gd name="connsiteY4" fmla="*/ 456424 h 457463"/>
                <a:gd name="connsiteX5" fmla="*/ 401487 w 401486"/>
                <a:gd name="connsiteY5" fmla="*/ 413477 h 457463"/>
                <a:gd name="connsiteX6" fmla="*/ 356900 w 401486"/>
                <a:gd name="connsiteY6" fmla="*/ 13 h 45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486" h="457463">
                  <a:moveTo>
                    <a:pt x="356900" y="13"/>
                  </a:moveTo>
                  <a:cubicBezTo>
                    <a:pt x="324375" y="5855"/>
                    <a:pt x="39375" y="-323"/>
                    <a:pt x="0" y="13"/>
                  </a:cubicBezTo>
                  <a:cubicBezTo>
                    <a:pt x="126" y="770"/>
                    <a:pt x="4538" y="155078"/>
                    <a:pt x="19162" y="228744"/>
                  </a:cubicBezTo>
                  <a:cubicBezTo>
                    <a:pt x="34291" y="304889"/>
                    <a:pt x="54714" y="353846"/>
                    <a:pt x="108881" y="398432"/>
                  </a:cubicBezTo>
                  <a:cubicBezTo>
                    <a:pt x="191036" y="466047"/>
                    <a:pt x="261340" y="457811"/>
                    <a:pt x="283990" y="456424"/>
                  </a:cubicBezTo>
                  <a:cubicBezTo>
                    <a:pt x="332989" y="453440"/>
                    <a:pt x="369171" y="429739"/>
                    <a:pt x="401487" y="413477"/>
                  </a:cubicBezTo>
                  <a:cubicBezTo>
                    <a:pt x="394553" y="364940"/>
                    <a:pt x="373163" y="134024"/>
                    <a:pt x="356900" y="13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:a16="http://schemas.microsoft.com/office/drawing/2014/main" id="{E979449B-4A00-DEB4-E5A9-C1AAC3887F42}"/>
                </a:ext>
              </a:extLst>
            </p:cNvPr>
            <p:cNvSpPr/>
            <p:nvPr/>
          </p:nvSpPr>
          <p:spPr>
            <a:xfrm>
              <a:off x="312612" y="2040910"/>
              <a:ext cx="1068213" cy="1890405"/>
            </a:xfrm>
            <a:custGeom>
              <a:avLst/>
              <a:gdLst>
                <a:gd name="connsiteX0" fmla="*/ 977646 w 1068213"/>
                <a:gd name="connsiteY0" fmla="*/ 1234170 h 1890405"/>
                <a:gd name="connsiteX1" fmla="*/ 584690 w 1068213"/>
                <a:gd name="connsiteY1" fmla="*/ 1383351 h 1890405"/>
                <a:gd name="connsiteX2" fmla="*/ 567671 w 1068213"/>
                <a:gd name="connsiteY2" fmla="*/ 1373140 h 1890405"/>
                <a:gd name="connsiteX3" fmla="*/ 519807 w 1068213"/>
                <a:gd name="connsiteY3" fmla="*/ 1179750 h 1890405"/>
                <a:gd name="connsiteX4" fmla="*/ 530019 w 1068213"/>
                <a:gd name="connsiteY4" fmla="*/ 1163487 h 1890405"/>
                <a:gd name="connsiteX5" fmla="*/ 588977 w 1068213"/>
                <a:gd name="connsiteY5" fmla="*/ 1145628 h 1890405"/>
                <a:gd name="connsiteX6" fmla="*/ 856368 w 1068213"/>
                <a:gd name="connsiteY6" fmla="*/ 897609 h 1890405"/>
                <a:gd name="connsiteX7" fmla="*/ 922975 w 1068213"/>
                <a:gd name="connsiteY7" fmla="*/ 431701 h 1890405"/>
                <a:gd name="connsiteX8" fmla="*/ 751647 w 1068213"/>
                <a:gd name="connsiteY8" fmla="*/ 101611 h 1890405"/>
                <a:gd name="connsiteX9" fmla="*/ 600869 w 1068213"/>
                <a:gd name="connsiteY9" fmla="*/ 0 h 1890405"/>
                <a:gd name="connsiteX10" fmla="*/ 603391 w 1068213"/>
                <a:gd name="connsiteY10" fmla="*/ 89383 h 1890405"/>
                <a:gd name="connsiteX11" fmla="*/ 314609 w 1068213"/>
                <a:gd name="connsiteY11" fmla="*/ 429642 h 1890405"/>
                <a:gd name="connsiteX12" fmla="*/ 17381 w 1068213"/>
                <a:gd name="connsiteY12" fmla="*/ 263231 h 1890405"/>
                <a:gd name="connsiteX13" fmla="*/ 11960 w 1068213"/>
                <a:gd name="connsiteY13" fmla="*/ 155401 h 1890405"/>
                <a:gd name="connsiteX14" fmla="*/ 28601 w 1068213"/>
                <a:gd name="connsiteY14" fmla="*/ 371902 h 1890405"/>
                <a:gd name="connsiteX15" fmla="*/ 47007 w 1068213"/>
                <a:gd name="connsiteY15" fmla="*/ 420145 h 1890405"/>
                <a:gd name="connsiteX16" fmla="*/ 47638 w 1068213"/>
                <a:gd name="connsiteY16" fmla="*/ 430482 h 1890405"/>
                <a:gd name="connsiteX17" fmla="*/ 47638 w 1068213"/>
                <a:gd name="connsiteY17" fmla="*/ 430482 h 1890405"/>
                <a:gd name="connsiteX18" fmla="*/ 70961 w 1068213"/>
                <a:gd name="connsiteY18" fmla="*/ 673543 h 1890405"/>
                <a:gd name="connsiteX19" fmla="*/ 85837 w 1068213"/>
                <a:gd name="connsiteY19" fmla="*/ 727374 h 1890405"/>
                <a:gd name="connsiteX20" fmla="*/ 15532 w 1068213"/>
                <a:gd name="connsiteY20" fmla="*/ 1441847 h 1890405"/>
                <a:gd name="connsiteX21" fmla="*/ 94115 w 1068213"/>
                <a:gd name="connsiteY21" fmla="*/ 1621873 h 1890405"/>
                <a:gd name="connsiteX22" fmla="*/ 296623 w 1068213"/>
                <a:gd name="connsiteY22" fmla="*/ 1680453 h 1890405"/>
                <a:gd name="connsiteX23" fmla="*/ 443788 w 1068213"/>
                <a:gd name="connsiteY23" fmla="*/ 1591617 h 1890405"/>
                <a:gd name="connsiteX24" fmla="*/ 500855 w 1068213"/>
                <a:gd name="connsiteY24" fmla="*/ 1373812 h 1890405"/>
                <a:gd name="connsiteX25" fmla="*/ 600869 w 1068213"/>
                <a:gd name="connsiteY25" fmla="*/ 1752690 h 1890405"/>
                <a:gd name="connsiteX26" fmla="*/ 669829 w 1068213"/>
                <a:gd name="connsiteY26" fmla="*/ 1839131 h 1890405"/>
                <a:gd name="connsiteX27" fmla="*/ 798377 w 1068213"/>
                <a:gd name="connsiteY27" fmla="*/ 1889097 h 1890405"/>
                <a:gd name="connsiteX28" fmla="*/ 992817 w 1068213"/>
                <a:gd name="connsiteY28" fmla="*/ 1823247 h 1890405"/>
                <a:gd name="connsiteX29" fmla="*/ 1066903 w 1068213"/>
                <a:gd name="connsiteY29" fmla="*/ 1662425 h 1890405"/>
                <a:gd name="connsiteX30" fmla="*/ 977646 w 1068213"/>
                <a:gd name="connsiteY30" fmla="*/ 1234170 h 1890405"/>
                <a:gd name="connsiteX31" fmla="*/ 136516 w 1068213"/>
                <a:gd name="connsiteY31" fmla="*/ 835121 h 1890405"/>
                <a:gd name="connsiteX32" fmla="*/ 136012 w 1068213"/>
                <a:gd name="connsiteY32" fmla="*/ 835331 h 1890405"/>
                <a:gd name="connsiteX33" fmla="*/ 136516 w 1068213"/>
                <a:gd name="connsiteY33" fmla="*/ 835121 h 1890405"/>
                <a:gd name="connsiteX34" fmla="*/ 114412 w 1068213"/>
                <a:gd name="connsiteY34" fmla="*/ 1121423 h 1890405"/>
                <a:gd name="connsiteX35" fmla="*/ 97603 w 1068213"/>
                <a:gd name="connsiteY35" fmla="*/ 1101462 h 1890405"/>
                <a:gd name="connsiteX36" fmla="*/ 136726 w 1068213"/>
                <a:gd name="connsiteY36" fmla="*/ 828943 h 1890405"/>
                <a:gd name="connsiteX37" fmla="*/ 411640 w 1068213"/>
                <a:gd name="connsiteY37" fmla="*/ 1116548 h 1890405"/>
                <a:gd name="connsiteX38" fmla="*/ 114412 w 1068213"/>
                <a:gd name="connsiteY38" fmla="*/ 1121423 h 189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68213" h="1890404">
                  <a:moveTo>
                    <a:pt x="977646" y="1234170"/>
                  </a:moveTo>
                  <a:cubicBezTo>
                    <a:pt x="869605" y="1298297"/>
                    <a:pt x="709456" y="1362256"/>
                    <a:pt x="584690" y="1383351"/>
                  </a:cubicBezTo>
                  <a:cubicBezTo>
                    <a:pt x="574101" y="1385158"/>
                    <a:pt x="570150" y="1383435"/>
                    <a:pt x="567671" y="1373140"/>
                  </a:cubicBezTo>
                  <a:cubicBezTo>
                    <a:pt x="552123" y="1308593"/>
                    <a:pt x="536574" y="1244003"/>
                    <a:pt x="519807" y="1179750"/>
                  </a:cubicBezTo>
                  <a:cubicBezTo>
                    <a:pt x="516739" y="1167942"/>
                    <a:pt x="520647" y="1165295"/>
                    <a:pt x="530019" y="1163487"/>
                  </a:cubicBezTo>
                  <a:cubicBezTo>
                    <a:pt x="550274" y="1159579"/>
                    <a:pt x="569856" y="1153276"/>
                    <a:pt x="588977" y="1145628"/>
                  </a:cubicBezTo>
                  <a:cubicBezTo>
                    <a:pt x="709876" y="1097217"/>
                    <a:pt x="796065" y="1010608"/>
                    <a:pt x="856368" y="897609"/>
                  </a:cubicBezTo>
                  <a:cubicBezTo>
                    <a:pt x="934699" y="750739"/>
                    <a:pt x="953567" y="594036"/>
                    <a:pt x="922975" y="431701"/>
                  </a:cubicBezTo>
                  <a:cubicBezTo>
                    <a:pt x="899148" y="305044"/>
                    <a:pt x="843930" y="193263"/>
                    <a:pt x="751647" y="101611"/>
                  </a:cubicBezTo>
                  <a:cubicBezTo>
                    <a:pt x="708364" y="58664"/>
                    <a:pt x="658987" y="24331"/>
                    <a:pt x="600869" y="0"/>
                  </a:cubicBezTo>
                  <a:cubicBezTo>
                    <a:pt x="604651" y="30887"/>
                    <a:pt x="606248" y="59883"/>
                    <a:pt x="603391" y="89383"/>
                  </a:cubicBezTo>
                  <a:cubicBezTo>
                    <a:pt x="588472" y="243943"/>
                    <a:pt x="464547" y="390561"/>
                    <a:pt x="314609" y="429642"/>
                  </a:cubicBezTo>
                  <a:cubicBezTo>
                    <a:pt x="176648" y="465614"/>
                    <a:pt x="53017" y="396318"/>
                    <a:pt x="17381" y="263231"/>
                  </a:cubicBezTo>
                  <a:cubicBezTo>
                    <a:pt x="6245" y="221587"/>
                    <a:pt x="7716" y="197760"/>
                    <a:pt x="11960" y="155401"/>
                  </a:cubicBezTo>
                  <a:cubicBezTo>
                    <a:pt x="-9303" y="205030"/>
                    <a:pt x="-1277" y="318071"/>
                    <a:pt x="28601" y="371902"/>
                  </a:cubicBezTo>
                  <a:cubicBezTo>
                    <a:pt x="36964" y="387031"/>
                    <a:pt x="49613" y="400730"/>
                    <a:pt x="47007" y="420145"/>
                  </a:cubicBezTo>
                  <a:cubicBezTo>
                    <a:pt x="47218" y="423591"/>
                    <a:pt x="47428" y="427036"/>
                    <a:pt x="47638" y="430482"/>
                  </a:cubicBezTo>
                  <a:cubicBezTo>
                    <a:pt x="47638" y="430482"/>
                    <a:pt x="47638" y="430482"/>
                    <a:pt x="47638" y="430482"/>
                  </a:cubicBezTo>
                  <a:cubicBezTo>
                    <a:pt x="47007" y="478473"/>
                    <a:pt x="33560" y="560417"/>
                    <a:pt x="70961" y="673543"/>
                  </a:cubicBezTo>
                  <a:cubicBezTo>
                    <a:pt x="76760" y="691108"/>
                    <a:pt x="87307" y="708674"/>
                    <a:pt x="85837" y="727374"/>
                  </a:cubicBezTo>
                  <a:cubicBezTo>
                    <a:pt x="82853" y="765489"/>
                    <a:pt x="17760" y="1370408"/>
                    <a:pt x="15532" y="1441847"/>
                  </a:cubicBezTo>
                  <a:cubicBezTo>
                    <a:pt x="12423" y="1540685"/>
                    <a:pt x="68775" y="1601114"/>
                    <a:pt x="94115" y="1621873"/>
                  </a:cubicBezTo>
                  <a:cubicBezTo>
                    <a:pt x="152821" y="1669989"/>
                    <a:pt x="221865" y="1691211"/>
                    <a:pt x="296623" y="1680453"/>
                  </a:cubicBezTo>
                  <a:cubicBezTo>
                    <a:pt x="378106" y="1668729"/>
                    <a:pt x="402605" y="1638262"/>
                    <a:pt x="443788" y="1591617"/>
                  </a:cubicBezTo>
                  <a:cubicBezTo>
                    <a:pt x="488962" y="1535306"/>
                    <a:pt x="496610" y="1400454"/>
                    <a:pt x="500855" y="1373812"/>
                  </a:cubicBezTo>
                  <a:cubicBezTo>
                    <a:pt x="515353" y="1433569"/>
                    <a:pt x="584900" y="1723905"/>
                    <a:pt x="600869" y="1752690"/>
                  </a:cubicBezTo>
                  <a:cubicBezTo>
                    <a:pt x="617006" y="1786981"/>
                    <a:pt x="638101" y="1817322"/>
                    <a:pt x="669829" y="1839131"/>
                  </a:cubicBezTo>
                  <a:cubicBezTo>
                    <a:pt x="672644" y="1843838"/>
                    <a:pt x="738452" y="1884054"/>
                    <a:pt x="798377" y="1889097"/>
                  </a:cubicBezTo>
                  <a:cubicBezTo>
                    <a:pt x="884524" y="1896324"/>
                    <a:pt x="945499" y="1873506"/>
                    <a:pt x="992817" y="1823247"/>
                  </a:cubicBezTo>
                  <a:cubicBezTo>
                    <a:pt x="1047320" y="1765381"/>
                    <a:pt x="1058288" y="1732057"/>
                    <a:pt x="1066903" y="1662425"/>
                  </a:cubicBezTo>
                  <a:cubicBezTo>
                    <a:pt x="1080939" y="1549006"/>
                    <a:pt x="977646" y="1332672"/>
                    <a:pt x="977646" y="1234170"/>
                  </a:cubicBezTo>
                  <a:close/>
                  <a:moveTo>
                    <a:pt x="136516" y="835121"/>
                  </a:moveTo>
                  <a:cubicBezTo>
                    <a:pt x="136348" y="835121"/>
                    <a:pt x="136180" y="835205"/>
                    <a:pt x="136012" y="835331"/>
                  </a:cubicBezTo>
                  <a:cubicBezTo>
                    <a:pt x="134373" y="836591"/>
                    <a:pt x="135844" y="834070"/>
                    <a:pt x="136516" y="835121"/>
                  </a:cubicBezTo>
                  <a:close/>
                  <a:moveTo>
                    <a:pt x="114412" y="1121423"/>
                  </a:moveTo>
                  <a:cubicBezTo>
                    <a:pt x="100629" y="1121086"/>
                    <a:pt x="95838" y="1116002"/>
                    <a:pt x="97603" y="1101462"/>
                  </a:cubicBezTo>
                  <a:cubicBezTo>
                    <a:pt x="104999" y="1040402"/>
                    <a:pt x="140382" y="850459"/>
                    <a:pt x="136726" y="828943"/>
                  </a:cubicBezTo>
                  <a:cubicBezTo>
                    <a:pt x="202954" y="952281"/>
                    <a:pt x="300153" y="1045739"/>
                    <a:pt x="411640" y="1116548"/>
                  </a:cubicBezTo>
                  <a:cubicBezTo>
                    <a:pt x="314021" y="1126634"/>
                    <a:pt x="180598" y="1123103"/>
                    <a:pt x="114412" y="1121423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4">
              <a:extLst>
                <a:ext uri="{FF2B5EF4-FFF2-40B4-BE49-F238E27FC236}">
                  <a16:creationId xmlns:a16="http://schemas.microsoft.com/office/drawing/2014/main" id="{7AE7AD88-4C67-99F1-F685-C903D4D11F51}"/>
                </a:ext>
              </a:extLst>
            </p:cNvPr>
            <p:cNvSpPr/>
            <p:nvPr/>
          </p:nvSpPr>
          <p:spPr>
            <a:xfrm>
              <a:off x="359619" y="2219760"/>
              <a:ext cx="609406" cy="452104"/>
            </a:xfrm>
            <a:custGeom>
              <a:avLst/>
              <a:gdLst>
                <a:gd name="connsiteX0" fmla="*/ 0 w 609406"/>
                <a:gd name="connsiteY0" fmla="*/ 231000 h 452104"/>
                <a:gd name="connsiteX1" fmla="*/ 40132 w 609406"/>
                <a:gd name="connsiteY1" fmla="*/ 268694 h 452104"/>
                <a:gd name="connsiteX2" fmla="*/ 247179 w 609406"/>
                <a:gd name="connsiteY2" fmla="*/ 323492 h 452104"/>
                <a:gd name="connsiteX3" fmla="*/ 431197 w 609406"/>
                <a:gd name="connsiteY3" fmla="*/ 249154 h 452104"/>
                <a:gd name="connsiteX4" fmla="*/ 576806 w 609406"/>
                <a:gd name="connsiteY4" fmla="*/ 56143 h 452104"/>
                <a:gd name="connsiteX5" fmla="*/ 599919 w 609406"/>
                <a:gd name="connsiteY5" fmla="*/ 0 h 452104"/>
                <a:gd name="connsiteX6" fmla="*/ 607903 w 609406"/>
                <a:gd name="connsiteY6" fmla="*/ 52907 h 452104"/>
                <a:gd name="connsiteX7" fmla="*/ 584959 w 609406"/>
                <a:gd name="connsiteY7" fmla="*/ 204441 h 452104"/>
                <a:gd name="connsiteX8" fmla="*/ 394763 w 609406"/>
                <a:gd name="connsiteY8" fmla="*/ 415985 h 452104"/>
                <a:gd name="connsiteX9" fmla="*/ 101821 w 609406"/>
                <a:gd name="connsiteY9" fmla="*/ 404260 h 452104"/>
                <a:gd name="connsiteX10" fmla="*/ 0 w 609406"/>
                <a:gd name="connsiteY10" fmla="*/ 231000 h 45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406" h="452104">
                  <a:moveTo>
                    <a:pt x="0" y="231000"/>
                  </a:moveTo>
                  <a:cubicBezTo>
                    <a:pt x="15927" y="243102"/>
                    <a:pt x="27315" y="258945"/>
                    <a:pt x="40132" y="268694"/>
                  </a:cubicBezTo>
                  <a:cubicBezTo>
                    <a:pt x="101737" y="315718"/>
                    <a:pt x="170739" y="331981"/>
                    <a:pt x="247179" y="323492"/>
                  </a:cubicBezTo>
                  <a:cubicBezTo>
                    <a:pt x="315760" y="315886"/>
                    <a:pt x="376945" y="289664"/>
                    <a:pt x="431197" y="249154"/>
                  </a:cubicBezTo>
                  <a:cubicBezTo>
                    <a:pt x="497929" y="199315"/>
                    <a:pt x="547768" y="135230"/>
                    <a:pt x="576806" y="56143"/>
                  </a:cubicBezTo>
                  <a:cubicBezTo>
                    <a:pt x="583446" y="38115"/>
                    <a:pt x="591388" y="20591"/>
                    <a:pt x="599919" y="0"/>
                  </a:cubicBezTo>
                  <a:cubicBezTo>
                    <a:pt x="608407" y="19036"/>
                    <a:pt x="606306" y="36518"/>
                    <a:pt x="607903" y="52907"/>
                  </a:cubicBezTo>
                  <a:cubicBezTo>
                    <a:pt x="612988" y="105015"/>
                    <a:pt x="605130" y="155274"/>
                    <a:pt x="584959" y="204441"/>
                  </a:cubicBezTo>
                  <a:cubicBezTo>
                    <a:pt x="546592" y="298026"/>
                    <a:pt x="484944" y="370768"/>
                    <a:pt x="394763" y="415985"/>
                  </a:cubicBezTo>
                  <a:cubicBezTo>
                    <a:pt x="296051" y="465445"/>
                    <a:pt x="196121" y="466496"/>
                    <a:pt x="101821" y="404260"/>
                  </a:cubicBezTo>
                  <a:cubicBezTo>
                    <a:pt x="53747" y="372575"/>
                    <a:pt x="13826" y="277771"/>
                    <a:pt x="0" y="231000"/>
                  </a:cubicBezTo>
                  <a:close/>
                </a:path>
              </a:pathLst>
            </a:custGeom>
            <a:solidFill>
              <a:srgbClr val="CCC5AA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5">
              <a:extLst>
                <a:ext uri="{FF2B5EF4-FFF2-40B4-BE49-F238E27FC236}">
                  <a16:creationId xmlns:a16="http://schemas.microsoft.com/office/drawing/2014/main" id="{922D39B7-5B19-AE3C-CB7B-071B7D5A2315}"/>
                </a:ext>
              </a:extLst>
            </p:cNvPr>
            <p:cNvSpPr/>
            <p:nvPr/>
          </p:nvSpPr>
          <p:spPr>
            <a:xfrm>
              <a:off x="3097082" y="1830334"/>
              <a:ext cx="623939" cy="468429"/>
            </a:xfrm>
            <a:custGeom>
              <a:avLst/>
              <a:gdLst>
                <a:gd name="connsiteX0" fmla="*/ 623570 w 623939"/>
                <a:gd name="connsiteY0" fmla="*/ 468429 h 468429"/>
                <a:gd name="connsiteX1" fmla="*/ 467076 w 623939"/>
                <a:gd name="connsiteY1" fmla="*/ 409975 h 468429"/>
                <a:gd name="connsiteX2" fmla="*/ 189389 w 623939"/>
                <a:gd name="connsiteY2" fmla="*/ 244111 h 468429"/>
                <a:gd name="connsiteX3" fmla="*/ 28399 w 623939"/>
                <a:gd name="connsiteY3" fmla="*/ 78079 h 468429"/>
                <a:gd name="connsiteX4" fmla="*/ 454 w 623939"/>
                <a:gd name="connsiteY4" fmla="*/ 11724 h 468429"/>
                <a:gd name="connsiteX5" fmla="*/ 1673 w 623939"/>
                <a:gd name="connsiteY5" fmla="*/ 0 h 468429"/>
                <a:gd name="connsiteX6" fmla="*/ 45503 w 623939"/>
                <a:gd name="connsiteY6" fmla="*/ 63413 h 468429"/>
                <a:gd name="connsiteX7" fmla="*/ 161192 w 623939"/>
                <a:gd name="connsiteY7" fmla="*/ 173470 h 468429"/>
                <a:gd name="connsiteX8" fmla="*/ 531833 w 623939"/>
                <a:gd name="connsiteY8" fmla="*/ 354967 h 468429"/>
                <a:gd name="connsiteX9" fmla="*/ 610332 w 623939"/>
                <a:gd name="connsiteY9" fmla="*/ 367574 h 468429"/>
                <a:gd name="connsiteX10" fmla="*/ 623570 w 623939"/>
                <a:gd name="connsiteY10" fmla="*/ 468429 h 46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3939" h="468429">
                  <a:moveTo>
                    <a:pt x="623570" y="468429"/>
                  </a:moveTo>
                  <a:cubicBezTo>
                    <a:pt x="581967" y="457755"/>
                    <a:pt x="506368" y="427205"/>
                    <a:pt x="467076" y="409975"/>
                  </a:cubicBezTo>
                  <a:cubicBezTo>
                    <a:pt x="367566" y="366355"/>
                    <a:pt x="275200" y="310465"/>
                    <a:pt x="189389" y="244111"/>
                  </a:cubicBezTo>
                  <a:cubicBezTo>
                    <a:pt x="127952" y="196625"/>
                    <a:pt x="70044" y="145189"/>
                    <a:pt x="28399" y="78079"/>
                  </a:cubicBezTo>
                  <a:cubicBezTo>
                    <a:pt x="15498" y="57319"/>
                    <a:pt x="7262" y="34879"/>
                    <a:pt x="454" y="11724"/>
                  </a:cubicBezTo>
                  <a:cubicBezTo>
                    <a:pt x="-596" y="8237"/>
                    <a:pt x="328" y="4202"/>
                    <a:pt x="1673" y="0"/>
                  </a:cubicBezTo>
                  <a:cubicBezTo>
                    <a:pt x="15624" y="21936"/>
                    <a:pt x="29996" y="42989"/>
                    <a:pt x="45503" y="63413"/>
                  </a:cubicBezTo>
                  <a:cubicBezTo>
                    <a:pt x="78155" y="106402"/>
                    <a:pt x="117992" y="141953"/>
                    <a:pt x="161192" y="173470"/>
                  </a:cubicBezTo>
                  <a:cubicBezTo>
                    <a:pt x="272174" y="254491"/>
                    <a:pt x="383829" y="306389"/>
                    <a:pt x="531833" y="354967"/>
                  </a:cubicBezTo>
                  <a:cubicBezTo>
                    <a:pt x="583816" y="368289"/>
                    <a:pt x="594196" y="367364"/>
                    <a:pt x="610332" y="367574"/>
                  </a:cubicBezTo>
                  <a:cubicBezTo>
                    <a:pt x="615081" y="407496"/>
                    <a:pt x="626091" y="428507"/>
                    <a:pt x="623570" y="468429"/>
                  </a:cubicBezTo>
                  <a:close/>
                </a:path>
              </a:pathLst>
            </a:custGeom>
            <a:solidFill>
              <a:srgbClr val="D4CDB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8" name="Freeform: Shape 36">
              <a:extLst>
                <a:ext uri="{FF2B5EF4-FFF2-40B4-BE49-F238E27FC236}">
                  <a16:creationId xmlns:a16="http://schemas.microsoft.com/office/drawing/2014/main" id="{AF476A15-3F94-3F17-B64E-17AE85E1D5F3}"/>
                </a:ext>
              </a:extLst>
            </p:cNvPr>
            <p:cNvSpPr/>
            <p:nvPr/>
          </p:nvSpPr>
          <p:spPr>
            <a:xfrm>
              <a:off x="3068844" y="3317439"/>
              <a:ext cx="527426" cy="629040"/>
            </a:xfrm>
            <a:custGeom>
              <a:avLst/>
              <a:gdLst>
                <a:gd name="connsiteX0" fmla="*/ 166359 w 527426"/>
                <a:gd name="connsiteY0" fmla="*/ 86021 h 629040"/>
                <a:gd name="connsiteX1" fmla="*/ 504937 w 527426"/>
                <a:gd name="connsiteY1" fmla="*/ 0 h 629040"/>
                <a:gd name="connsiteX2" fmla="*/ 522502 w 527426"/>
                <a:gd name="connsiteY2" fmla="*/ 125438 h 629040"/>
                <a:gd name="connsiteX3" fmla="*/ 520360 w 527426"/>
                <a:gd name="connsiteY3" fmla="*/ 363078 h 629040"/>
                <a:gd name="connsiteX4" fmla="*/ 484178 w 527426"/>
                <a:gd name="connsiteY4" fmla="*/ 498055 h 629040"/>
                <a:gd name="connsiteX5" fmla="*/ 273559 w 527426"/>
                <a:gd name="connsiteY5" fmla="*/ 629041 h 629040"/>
                <a:gd name="connsiteX6" fmla="*/ 154844 w 527426"/>
                <a:gd name="connsiteY6" fmla="*/ 593993 h 629040"/>
                <a:gd name="connsiteX7" fmla="*/ 45585 w 527426"/>
                <a:gd name="connsiteY7" fmla="*/ 449014 h 629040"/>
                <a:gd name="connsiteX8" fmla="*/ 116 w 527426"/>
                <a:gd name="connsiteY8" fmla="*/ 65640 h 629040"/>
                <a:gd name="connsiteX9" fmla="*/ 166359 w 527426"/>
                <a:gd name="connsiteY9" fmla="*/ 86021 h 62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7426" h="629040">
                  <a:moveTo>
                    <a:pt x="166359" y="86021"/>
                  </a:moveTo>
                  <a:cubicBezTo>
                    <a:pt x="304824" y="87029"/>
                    <a:pt x="470016" y="15170"/>
                    <a:pt x="504937" y="0"/>
                  </a:cubicBezTo>
                  <a:cubicBezTo>
                    <a:pt x="511030" y="35509"/>
                    <a:pt x="521536" y="89593"/>
                    <a:pt x="522502" y="125438"/>
                  </a:cubicBezTo>
                  <a:cubicBezTo>
                    <a:pt x="527335" y="212720"/>
                    <a:pt x="531453" y="281469"/>
                    <a:pt x="520360" y="363078"/>
                  </a:cubicBezTo>
                  <a:cubicBezTo>
                    <a:pt x="512753" y="415018"/>
                    <a:pt x="505777" y="458176"/>
                    <a:pt x="484178" y="498055"/>
                  </a:cubicBezTo>
                  <a:cubicBezTo>
                    <a:pt x="437322" y="584412"/>
                    <a:pt x="393324" y="629041"/>
                    <a:pt x="273559" y="629041"/>
                  </a:cubicBezTo>
                  <a:cubicBezTo>
                    <a:pt x="228889" y="629041"/>
                    <a:pt x="183672" y="612568"/>
                    <a:pt x="154844" y="593993"/>
                  </a:cubicBezTo>
                  <a:cubicBezTo>
                    <a:pt x="102820" y="566174"/>
                    <a:pt x="56595" y="496836"/>
                    <a:pt x="45585" y="449014"/>
                  </a:cubicBezTo>
                  <a:cubicBezTo>
                    <a:pt x="31843" y="390645"/>
                    <a:pt x="-2237" y="122118"/>
                    <a:pt x="116" y="65640"/>
                  </a:cubicBezTo>
                  <a:cubicBezTo>
                    <a:pt x="31129" y="84424"/>
                    <a:pt x="121142" y="85685"/>
                    <a:pt x="166359" y="86021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39" name="Freeform: Shape 37">
              <a:extLst>
                <a:ext uri="{FF2B5EF4-FFF2-40B4-BE49-F238E27FC236}">
                  <a16:creationId xmlns:a16="http://schemas.microsoft.com/office/drawing/2014/main" id="{67CA17EC-B965-9ADE-E813-CC9194A8B08F}"/>
                </a:ext>
              </a:extLst>
            </p:cNvPr>
            <p:cNvSpPr/>
            <p:nvPr/>
          </p:nvSpPr>
          <p:spPr>
            <a:xfrm>
              <a:off x="2788603" y="3271275"/>
              <a:ext cx="312505" cy="447117"/>
            </a:xfrm>
            <a:custGeom>
              <a:avLst/>
              <a:gdLst>
                <a:gd name="connsiteX0" fmla="*/ 312505 w 312505"/>
                <a:gd name="connsiteY0" fmla="*/ 414201 h 447117"/>
                <a:gd name="connsiteX1" fmla="*/ 184503 w 312505"/>
                <a:gd name="connsiteY1" fmla="*/ 443155 h 447117"/>
                <a:gd name="connsiteX2" fmla="*/ 6410 w 312505"/>
                <a:gd name="connsiteY2" fmla="*/ 738 h 447117"/>
                <a:gd name="connsiteX3" fmla="*/ 269474 w 312505"/>
                <a:gd name="connsiteY3" fmla="*/ 23 h 447117"/>
                <a:gd name="connsiteX4" fmla="*/ 312505 w 312505"/>
                <a:gd name="connsiteY4" fmla="*/ 414201 h 4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505" h="447117">
                  <a:moveTo>
                    <a:pt x="312505" y="414201"/>
                  </a:moveTo>
                  <a:cubicBezTo>
                    <a:pt x="294309" y="423194"/>
                    <a:pt x="251236" y="458913"/>
                    <a:pt x="184503" y="443155"/>
                  </a:cubicBezTo>
                  <a:cubicBezTo>
                    <a:pt x="-9264" y="391677"/>
                    <a:pt x="-9852" y="166308"/>
                    <a:pt x="6410" y="738"/>
                  </a:cubicBezTo>
                  <a:cubicBezTo>
                    <a:pt x="54065" y="653"/>
                    <a:pt x="244890" y="-145"/>
                    <a:pt x="269474" y="23"/>
                  </a:cubicBezTo>
                  <a:cubicBezTo>
                    <a:pt x="271365" y="29271"/>
                    <a:pt x="305571" y="365664"/>
                    <a:pt x="312505" y="414201"/>
                  </a:cubicBezTo>
                  <a:close/>
                </a:path>
              </a:pathLst>
            </a:custGeom>
            <a:solidFill>
              <a:srgbClr val="CCC5AB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0" name="Freeform: Shape 38">
              <a:extLst>
                <a:ext uri="{FF2B5EF4-FFF2-40B4-BE49-F238E27FC236}">
                  <a16:creationId xmlns:a16="http://schemas.microsoft.com/office/drawing/2014/main" id="{506221C4-BE66-4DBF-DC2E-B70B2FF855F9}"/>
                </a:ext>
              </a:extLst>
            </p:cNvPr>
            <p:cNvSpPr/>
            <p:nvPr/>
          </p:nvSpPr>
          <p:spPr>
            <a:xfrm>
              <a:off x="1300469" y="3256178"/>
              <a:ext cx="1386124" cy="14941"/>
            </a:xfrm>
            <a:custGeom>
              <a:avLst/>
              <a:gdLst>
                <a:gd name="connsiteX0" fmla="*/ 0 w 1386124"/>
                <a:gd name="connsiteY0" fmla="*/ 14490 h 14941"/>
                <a:gd name="connsiteX1" fmla="*/ 420 w 1386124"/>
                <a:gd name="connsiteY1" fmla="*/ 11044 h 14941"/>
                <a:gd name="connsiteX2" fmla="*/ 49293 w 1386124"/>
                <a:gd name="connsiteY2" fmla="*/ 538 h 14941"/>
                <a:gd name="connsiteX3" fmla="*/ 177967 w 1386124"/>
                <a:gd name="connsiteY3" fmla="*/ 5035 h 14941"/>
                <a:gd name="connsiteX4" fmla="*/ 1352171 w 1386124"/>
                <a:gd name="connsiteY4" fmla="*/ 5119 h 14941"/>
                <a:gd name="connsiteX5" fmla="*/ 1385915 w 1386124"/>
                <a:gd name="connsiteY5" fmla="*/ 11044 h 14941"/>
                <a:gd name="connsiteX6" fmla="*/ 1386125 w 1386124"/>
                <a:gd name="connsiteY6" fmla="*/ 14280 h 14941"/>
                <a:gd name="connsiteX7" fmla="*/ 1372047 w 1386124"/>
                <a:gd name="connsiteY7" fmla="*/ 14910 h 14941"/>
                <a:gd name="connsiteX8" fmla="*/ 12355 w 1386124"/>
                <a:gd name="connsiteY8" fmla="*/ 14910 h 14941"/>
                <a:gd name="connsiteX9" fmla="*/ 0 w 1386124"/>
                <a:gd name="connsiteY9" fmla="*/ 14490 h 1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6124" h="14940">
                  <a:moveTo>
                    <a:pt x="0" y="14490"/>
                  </a:moveTo>
                  <a:cubicBezTo>
                    <a:pt x="168" y="13355"/>
                    <a:pt x="294" y="12221"/>
                    <a:pt x="420" y="11044"/>
                  </a:cubicBezTo>
                  <a:cubicBezTo>
                    <a:pt x="15422" y="1463"/>
                    <a:pt x="32232" y="-1311"/>
                    <a:pt x="49293" y="538"/>
                  </a:cubicBezTo>
                  <a:cubicBezTo>
                    <a:pt x="92114" y="5245"/>
                    <a:pt x="135020" y="5035"/>
                    <a:pt x="177967" y="5035"/>
                  </a:cubicBezTo>
                  <a:cubicBezTo>
                    <a:pt x="569368" y="4951"/>
                    <a:pt x="960769" y="4951"/>
                    <a:pt x="1352171" y="5119"/>
                  </a:cubicBezTo>
                  <a:cubicBezTo>
                    <a:pt x="1363559" y="5119"/>
                    <a:pt x="1375955" y="1925"/>
                    <a:pt x="1385915" y="11044"/>
                  </a:cubicBezTo>
                  <a:cubicBezTo>
                    <a:pt x="1385999" y="12137"/>
                    <a:pt x="1386083" y="13187"/>
                    <a:pt x="1386125" y="14280"/>
                  </a:cubicBezTo>
                  <a:cubicBezTo>
                    <a:pt x="1381418" y="14490"/>
                    <a:pt x="1376754" y="14910"/>
                    <a:pt x="1372047" y="14910"/>
                  </a:cubicBezTo>
                  <a:cubicBezTo>
                    <a:pt x="918830" y="14952"/>
                    <a:pt x="465571" y="14952"/>
                    <a:pt x="12355" y="14910"/>
                  </a:cubicBezTo>
                  <a:cubicBezTo>
                    <a:pt x="8194" y="14910"/>
                    <a:pt x="4118" y="14616"/>
                    <a:pt x="0" y="14490"/>
                  </a:cubicBezTo>
                  <a:close/>
                </a:path>
              </a:pathLst>
            </a:custGeom>
            <a:solidFill>
              <a:srgbClr val="F49B34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1" name="Freeform: Shape 39">
              <a:extLst>
                <a:ext uri="{FF2B5EF4-FFF2-40B4-BE49-F238E27FC236}">
                  <a16:creationId xmlns:a16="http://schemas.microsoft.com/office/drawing/2014/main" id="{5BF09D7E-8B84-CCD8-E440-C16194E638A6}"/>
                </a:ext>
              </a:extLst>
            </p:cNvPr>
            <p:cNvSpPr/>
            <p:nvPr/>
          </p:nvSpPr>
          <p:spPr>
            <a:xfrm>
              <a:off x="1290258" y="2118106"/>
              <a:ext cx="1767692" cy="1157054"/>
            </a:xfrm>
            <a:custGeom>
              <a:avLst/>
              <a:gdLst>
                <a:gd name="connsiteX0" fmla="*/ 0 w 1767692"/>
                <a:gd name="connsiteY0" fmla="*/ 1156974 h 1157054"/>
                <a:gd name="connsiteX1" fmla="*/ 81608 w 1767692"/>
                <a:gd name="connsiteY1" fmla="*/ 1097806 h 1157054"/>
                <a:gd name="connsiteX2" fmla="*/ 282688 w 1767692"/>
                <a:gd name="connsiteY2" fmla="*/ 914544 h 1157054"/>
                <a:gd name="connsiteX3" fmla="*/ 464899 w 1767692"/>
                <a:gd name="connsiteY3" fmla="*/ 635008 h 1157054"/>
                <a:gd name="connsiteX4" fmla="*/ 579538 w 1767692"/>
                <a:gd name="connsiteY4" fmla="*/ 283234 h 1157054"/>
                <a:gd name="connsiteX5" fmla="*/ 598532 w 1767692"/>
                <a:gd name="connsiteY5" fmla="*/ 101695 h 1157054"/>
                <a:gd name="connsiteX6" fmla="*/ 598322 w 1767692"/>
                <a:gd name="connsiteY6" fmla="*/ 0 h 1157054"/>
                <a:gd name="connsiteX7" fmla="*/ 610803 w 1767692"/>
                <a:gd name="connsiteY7" fmla="*/ 87492 h 1157054"/>
                <a:gd name="connsiteX8" fmla="*/ 618241 w 1767692"/>
                <a:gd name="connsiteY8" fmla="*/ 273947 h 1157054"/>
                <a:gd name="connsiteX9" fmla="*/ 586135 w 1767692"/>
                <a:gd name="connsiteY9" fmla="*/ 529614 h 1157054"/>
                <a:gd name="connsiteX10" fmla="*/ 495828 w 1767692"/>
                <a:gd name="connsiteY10" fmla="*/ 775154 h 1157054"/>
                <a:gd name="connsiteX11" fmla="*/ 398503 w 1767692"/>
                <a:gd name="connsiteY11" fmla="*/ 921520 h 1157054"/>
                <a:gd name="connsiteX12" fmla="*/ 650472 w 1767692"/>
                <a:gd name="connsiteY12" fmla="*/ 891347 h 1157054"/>
                <a:gd name="connsiteX13" fmla="*/ 1013928 w 1767692"/>
                <a:gd name="connsiteY13" fmla="*/ 843988 h 1157054"/>
                <a:gd name="connsiteX14" fmla="*/ 1265813 w 1767692"/>
                <a:gd name="connsiteY14" fmla="*/ 788559 h 1157054"/>
                <a:gd name="connsiteX15" fmla="*/ 1689530 w 1767692"/>
                <a:gd name="connsiteY15" fmla="*/ 647068 h 1157054"/>
                <a:gd name="connsiteX16" fmla="*/ 1761347 w 1767692"/>
                <a:gd name="connsiteY16" fmla="*/ 616266 h 1157054"/>
                <a:gd name="connsiteX17" fmla="*/ 1735251 w 1767692"/>
                <a:gd name="connsiteY17" fmla="*/ 733551 h 1157054"/>
                <a:gd name="connsiteX18" fmla="*/ 1746807 w 1767692"/>
                <a:gd name="connsiteY18" fmla="*/ 960307 h 1157054"/>
                <a:gd name="connsiteX19" fmla="*/ 1767693 w 1767692"/>
                <a:gd name="connsiteY19" fmla="*/ 1153192 h 1157054"/>
                <a:gd name="connsiteX20" fmla="*/ 0 w 1767692"/>
                <a:gd name="connsiteY20" fmla="*/ 1156974 h 11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7692" h="1157054">
                  <a:moveTo>
                    <a:pt x="0" y="1156974"/>
                  </a:moveTo>
                  <a:cubicBezTo>
                    <a:pt x="29290" y="1139829"/>
                    <a:pt x="56101" y="1115329"/>
                    <a:pt x="81608" y="1097806"/>
                  </a:cubicBezTo>
                  <a:cubicBezTo>
                    <a:pt x="157124" y="1045949"/>
                    <a:pt x="223184" y="984218"/>
                    <a:pt x="282688" y="914544"/>
                  </a:cubicBezTo>
                  <a:cubicBezTo>
                    <a:pt x="355682" y="829112"/>
                    <a:pt x="415900" y="735652"/>
                    <a:pt x="464899" y="635008"/>
                  </a:cubicBezTo>
                  <a:cubicBezTo>
                    <a:pt x="519361" y="523185"/>
                    <a:pt x="558400" y="406025"/>
                    <a:pt x="579538" y="283234"/>
                  </a:cubicBezTo>
                  <a:cubicBezTo>
                    <a:pt x="589875" y="223184"/>
                    <a:pt x="595758" y="162755"/>
                    <a:pt x="598532" y="101695"/>
                  </a:cubicBezTo>
                  <a:cubicBezTo>
                    <a:pt x="600087" y="67615"/>
                    <a:pt x="596137" y="33912"/>
                    <a:pt x="598322" y="0"/>
                  </a:cubicBezTo>
                  <a:cubicBezTo>
                    <a:pt x="606726" y="28576"/>
                    <a:pt x="608071" y="58328"/>
                    <a:pt x="610803" y="87492"/>
                  </a:cubicBezTo>
                  <a:cubicBezTo>
                    <a:pt x="616602" y="149433"/>
                    <a:pt x="620888" y="211669"/>
                    <a:pt x="618241" y="273947"/>
                  </a:cubicBezTo>
                  <a:cubicBezTo>
                    <a:pt x="614585" y="360010"/>
                    <a:pt x="606012" y="445569"/>
                    <a:pt x="586135" y="529614"/>
                  </a:cubicBezTo>
                  <a:cubicBezTo>
                    <a:pt x="565922" y="615089"/>
                    <a:pt x="537010" y="697370"/>
                    <a:pt x="495828" y="775154"/>
                  </a:cubicBezTo>
                  <a:cubicBezTo>
                    <a:pt x="468387" y="826968"/>
                    <a:pt x="435777" y="875295"/>
                    <a:pt x="398503" y="921520"/>
                  </a:cubicBezTo>
                  <a:cubicBezTo>
                    <a:pt x="480826" y="915721"/>
                    <a:pt x="568612" y="902652"/>
                    <a:pt x="650472" y="891347"/>
                  </a:cubicBezTo>
                  <a:cubicBezTo>
                    <a:pt x="711784" y="886557"/>
                    <a:pt x="954088" y="854703"/>
                    <a:pt x="1013928" y="843988"/>
                  </a:cubicBezTo>
                  <a:cubicBezTo>
                    <a:pt x="1098604" y="828817"/>
                    <a:pt x="1182608" y="810369"/>
                    <a:pt x="1265813" y="788559"/>
                  </a:cubicBezTo>
                  <a:cubicBezTo>
                    <a:pt x="1410162" y="750739"/>
                    <a:pt x="1551317" y="703337"/>
                    <a:pt x="1689530" y="647068"/>
                  </a:cubicBezTo>
                  <a:cubicBezTo>
                    <a:pt x="1713693" y="637235"/>
                    <a:pt x="1735839" y="622527"/>
                    <a:pt x="1761347" y="616266"/>
                  </a:cubicBezTo>
                  <a:cubicBezTo>
                    <a:pt x="1764037" y="621224"/>
                    <a:pt x="1735923" y="695941"/>
                    <a:pt x="1735251" y="733551"/>
                  </a:cubicBezTo>
                  <a:cubicBezTo>
                    <a:pt x="1733948" y="809445"/>
                    <a:pt x="1742521" y="884750"/>
                    <a:pt x="1746807" y="960307"/>
                  </a:cubicBezTo>
                  <a:cubicBezTo>
                    <a:pt x="1749833" y="1013634"/>
                    <a:pt x="1751514" y="1079946"/>
                    <a:pt x="1767693" y="1153192"/>
                  </a:cubicBezTo>
                  <a:cubicBezTo>
                    <a:pt x="1657761" y="1154369"/>
                    <a:pt x="5967" y="1157604"/>
                    <a:pt x="0" y="115697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Freeform: Shape 40">
              <a:extLst>
                <a:ext uri="{FF2B5EF4-FFF2-40B4-BE49-F238E27FC236}">
                  <a16:creationId xmlns:a16="http://schemas.microsoft.com/office/drawing/2014/main" id="{4EBDA581-13DF-21C9-D24E-63E00B9B0D35}"/>
                </a:ext>
              </a:extLst>
            </p:cNvPr>
            <p:cNvSpPr/>
            <p:nvPr/>
          </p:nvSpPr>
          <p:spPr>
            <a:xfrm>
              <a:off x="3628862" y="1525962"/>
              <a:ext cx="381047" cy="408317"/>
            </a:xfrm>
            <a:custGeom>
              <a:avLst/>
              <a:gdLst>
                <a:gd name="connsiteX0" fmla="*/ 68425 w 381047"/>
                <a:gd name="connsiteY0" fmla="*/ 383333 h 408317"/>
                <a:gd name="connsiteX1" fmla="*/ 87210 w 381047"/>
                <a:gd name="connsiteY1" fmla="*/ 369256 h 408317"/>
                <a:gd name="connsiteX2" fmla="*/ 140242 w 381047"/>
                <a:gd name="connsiteY2" fmla="*/ 356985 h 408317"/>
                <a:gd name="connsiteX3" fmla="*/ 168187 w 381047"/>
                <a:gd name="connsiteY3" fmla="*/ 321349 h 408317"/>
                <a:gd name="connsiteX4" fmla="*/ 168104 w 381047"/>
                <a:gd name="connsiteY4" fmla="*/ 281554 h 408317"/>
                <a:gd name="connsiteX5" fmla="*/ 131964 w 381047"/>
                <a:gd name="connsiteY5" fmla="*/ 270502 h 408317"/>
                <a:gd name="connsiteX6" fmla="*/ 5643 w 381047"/>
                <a:gd name="connsiteY6" fmla="*/ 115942 h 408317"/>
                <a:gd name="connsiteX7" fmla="*/ 52120 w 381047"/>
                <a:gd name="connsiteY7" fmla="*/ 30929 h 408317"/>
                <a:gd name="connsiteX8" fmla="*/ 365401 w 381047"/>
                <a:gd name="connsiteY8" fmla="*/ 39376 h 408317"/>
                <a:gd name="connsiteX9" fmla="*/ 380025 w 381047"/>
                <a:gd name="connsiteY9" fmla="*/ 58959 h 408317"/>
                <a:gd name="connsiteX10" fmla="*/ 232524 w 381047"/>
                <a:gd name="connsiteY10" fmla="*/ 275208 h 408317"/>
                <a:gd name="connsiteX11" fmla="*/ 203193 w 381047"/>
                <a:gd name="connsiteY11" fmla="*/ 282983 h 408317"/>
                <a:gd name="connsiteX12" fmla="*/ 202436 w 381047"/>
                <a:gd name="connsiteY12" fmla="*/ 313953 h 408317"/>
                <a:gd name="connsiteX13" fmla="*/ 238828 w 381047"/>
                <a:gd name="connsiteY13" fmla="*/ 358918 h 408317"/>
                <a:gd name="connsiteX14" fmla="*/ 283288 w 381047"/>
                <a:gd name="connsiteY14" fmla="*/ 369340 h 408317"/>
                <a:gd name="connsiteX15" fmla="*/ 302913 w 381047"/>
                <a:gd name="connsiteY15" fmla="*/ 386863 h 408317"/>
                <a:gd name="connsiteX16" fmla="*/ 275682 w 381047"/>
                <a:gd name="connsiteY16" fmla="*/ 407202 h 408317"/>
                <a:gd name="connsiteX17" fmla="*/ 206933 w 381047"/>
                <a:gd name="connsiteY17" fmla="*/ 391107 h 408317"/>
                <a:gd name="connsiteX18" fmla="*/ 165288 w 381047"/>
                <a:gd name="connsiteY18" fmla="*/ 390771 h 408317"/>
                <a:gd name="connsiteX19" fmla="*/ 94857 w 381047"/>
                <a:gd name="connsiteY19" fmla="*/ 407328 h 408317"/>
                <a:gd name="connsiteX20" fmla="*/ 68425 w 381047"/>
                <a:gd name="connsiteY20" fmla="*/ 383333 h 40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1047" h="408317">
                  <a:moveTo>
                    <a:pt x="68425" y="383333"/>
                  </a:moveTo>
                  <a:cubicBezTo>
                    <a:pt x="71787" y="374761"/>
                    <a:pt x="78637" y="371105"/>
                    <a:pt x="87210" y="369256"/>
                  </a:cubicBezTo>
                  <a:cubicBezTo>
                    <a:pt x="104943" y="365389"/>
                    <a:pt x="122677" y="361481"/>
                    <a:pt x="140242" y="356985"/>
                  </a:cubicBezTo>
                  <a:cubicBezTo>
                    <a:pt x="162514" y="351270"/>
                    <a:pt x="167977" y="343664"/>
                    <a:pt x="168187" y="321349"/>
                  </a:cubicBezTo>
                  <a:cubicBezTo>
                    <a:pt x="168314" y="307860"/>
                    <a:pt x="173650" y="291807"/>
                    <a:pt x="168104" y="281554"/>
                  </a:cubicBezTo>
                  <a:cubicBezTo>
                    <a:pt x="162640" y="271426"/>
                    <a:pt x="144234" y="275082"/>
                    <a:pt x="131964" y="270502"/>
                  </a:cubicBezTo>
                  <a:cubicBezTo>
                    <a:pt x="59643" y="243523"/>
                    <a:pt x="20603" y="188725"/>
                    <a:pt x="5643" y="115942"/>
                  </a:cubicBezTo>
                  <a:cubicBezTo>
                    <a:pt x="-6376" y="57614"/>
                    <a:pt x="-2762" y="53285"/>
                    <a:pt x="52120" y="30929"/>
                  </a:cubicBezTo>
                  <a:cubicBezTo>
                    <a:pt x="157724" y="-12102"/>
                    <a:pt x="262193" y="-11094"/>
                    <a:pt x="365401" y="39376"/>
                  </a:cubicBezTo>
                  <a:cubicBezTo>
                    <a:pt x="374226" y="43704"/>
                    <a:pt x="378974" y="48915"/>
                    <a:pt x="380025" y="58959"/>
                  </a:cubicBezTo>
                  <a:cubicBezTo>
                    <a:pt x="390152" y="153132"/>
                    <a:pt x="323882" y="250163"/>
                    <a:pt x="232524" y="275208"/>
                  </a:cubicBezTo>
                  <a:cubicBezTo>
                    <a:pt x="222481" y="277982"/>
                    <a:pt x="208067" y="273948"/>
                    <a:pt x="203193" y="282983"/>
                  </a:cubicBezTo>
                  <a:cubicBezTo>
                    <a:pt x="198822" y="291051"/>
                    <a:pt x="203487" y="303574"/>
                    <a:pt x="202436" y="313953"/>
                  </a:cubicBezTo>
                  <a:cubicBezTo>
                    <a:pt x="199200" y="345681"/>
                    <a:pt x="209118" y="351774"/>
                    <a:pt x="238828" y="358918"/>
                  </a:cubicBezTo>
                  <a:cubicBezTo>
                    <a:pt x="253620" y="362490"/>
                    <a:pt x="268412" y="366104"/>
                    <a:pt x="283288" y="369340"/>
                  </a:cubicBezTo>
                  <a:cubicBezTo>
                    <a:pt x="293290" y="371525"/>
                    <a:pt x="300686" y="376189"/>
                    <a:pt x="302913" y="386863"/>
                  </a:cubicBezTo>
                  <a:cubicBezTo>
                    <a:pt x="302829" y="404303"/>
                    <a:pt x="294424" y="411236"/>
                    <a:pt x="275682" y="407202"/>
                  </a:cubicBezTo>
                  <a:cubicBezTo>
                    <a:pt x="252696" y="402286"/>
                    <a:pt x="229583" y="397579"/>
                    <a:pt x="206933" y="391107"/>
                  </a:cubicBezTo>
                  <a:cubicBezTo>
                    <a:pt x="192897" y="387073"/>
                    <a:pt x="179450" y="387157"/>
                    <a:pt x="165288" y="390771"/>
                  </a:cubicBezTo>
                  <a:cubicBezTo>
                    <a:pt x="141923" y="396739"/>
                    <a:pt x="118475" y="402580"/>
                    <a:pt x="94857" y="407328"/>
                  </a:cubicBezTo>
                  <a:cubicBezTo>
                    <a:pt x="74308" y="411363"/>
                    <a:pt x="65441" y="402664"/>
                    <a:pt x="68425" y="383333"/>
                  </a:cubicBezTo>
                  <a:close/>
                </a:path>
              </a:pathLst>
            </a:custGeom>
            <a:solidFill>
              <a:srgbClr val="0101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3" name="Freeform: Shape 41">
              <a:extLst>
                <a:ext uri="{FF2B5EF4-FFF2-40B4-BE49-F238E27FC236}">
                  <a16:creationId xmlns:a16="http://schemas.microsoft.com/office/drawing/2014/main" id="{2EAEBB5A-E51E-1DAF-9E98-A68D05C1BB51}"/>
                </a:ext>
              </a:extLst>
            </p:cNvPr>
            <p:cNvSpPr/>
            <p:nvPr/>
          </p:nvSpPr>
          <p:spPr>
            <a:xfrm>
              <a:off x="2827788" y="406772"/>
              <a:ext cx="324540" cy="397644"/>
            </a:xfrm>
            <a:custGeom>
              <a:avLst/>
              <a:gdLst>
                <a:gd name="connsiteX0" fmla="*/ 275841 w 324540"/>
                <a:gd name="connsiteY0" fmla="*/ 279951 h 397644"/>
                <a:gd name="connsiteX1" fmla="*/ 198603 w 324540"/>
                <a:gd name="connsiteY1" fmla="*/ 356937 h 397644"/>
                <a:gd name="connsiteX2" fmla="*/ 142629 w 324540"/>
                <a:gd name="connsiteY2" fmla="*/ 388958 h 397644"/>
                <a:gd name="connsiteX3" fmla="*/ 18997 w 324540"/>
                <a:gd name="connsiteY3" fmla="*/ 385218 h 397644"/>
                <a:gd name="connsiteX4" fmla="*/ 7735 w 324540"/>
                <a:gd name="connsiteY4" fmla="*/ 368829 h 397644"/>
                <a:gd name="connsiteX5" fmla="*/ 13408 w 324540"/>
                <a:gd name="connsiteY5" fmla="*/ 95849 h 397644"/>
                <a:gd name="connsiteX6" fmla="*/ 32067 w 324540"/>
                <a:gd name="connsiteY6" fmla="*/ 30503 h 397644"/>
                <a:gd name="connsiteX7" fmla="*/ 106993 w 324540"/>
                <a:gd name="connsiteY7" fmla="*/ 7390 h 397644"/>
                <a:gd name="connsiteX8" fmla="*/ 211252 w 324540"/>
                <a:gd name="connsiteY8" fmla="*/ 78409 h 397644"/>
                <a:gd name="connsiteX9" fmla="*/ 318284 w 324540"/>
                <a:gd name="connsiteY9" fmla="*/ 175230 h 397644"/>
                <a:gd name="connsiteX10" fmla="*/ 321814 w 324540"/>
                <a:gd name="connsiteY10" fmla="*/ 195023 h 397644"/>
                <a:gd name="connsiteX11" fmla="*/ 281892 w 324540"/>
                <a:gd name="connsiteY11" fmla="*/ 267512 h 397644"/>
                <a:gd name="connsiteX12" fmla="*/ 275841 w 324540"/>
                <a:gd name="connsiteY12" fmla="*/ 279951 h 39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540" h="397644">
                  <a:moveTo>
                    <a:pt x="275841" y="279951"/>
                  </a:moveTo>
                  <a:cubicBezTo>
                    <a:pt x="252308" y="307812"/>
                    <a:pt x="226170" y="333110"/>
                    <a:pt x="198603" y="356937"/>
                  </a:cubicBezTo>
                  <a:cubicBezTo>
                    <a:pt x="179735" y="367232"/>
                    <a:pt x="163766" y="382024"/>
                    <a:pt x="142629" y="388958"/>
                  </a:cubicBezTo>
                  <a:cubicBezTo>
                    <a:pt x="100690" y="402784"/>
                    <a:pt x="59802" y="399044"/>
                    <a:pt x="18997" y="385218"/>
                  </a:cubicBezTo>
                  <a:cubicBezTo>
                    <a:pt x="11013" y="382529"/>
                    <a:pt x="8281" y="375973"/>
                    <a:pt x="7735" y="368829"/>
                  </a:cubicBezTo>
                  <a:cubicBezTo>
                    <a:pt x="843" y="277682"/>
                    <a:pt x="-7813" y="186576"/>
                    <a:pt x="13408" y="95849"/>
                  </a:cubicBezTo>
                  <a:cubicBezTo>
                    <a:pt x="18577" y="73660"/>
                    <a:pt x="19838" y="50380"/>
                    <a:pt x="32067" y="30503"/>
                  </a:cubicBezTo>
                  <a:cubicBezTo>
                    <a:pt x="51271" y="-720"/>
                    <a:pt x="73585" y="-7107"/>
                    <a:pt x="106993" y="7390"/>
                  </a:cubicBezTo>
                  <a:cubicBezTo>
                    <a:pt x="146285" y="24452"/>
                    <a:pt x="179525" y="50254"/>
                    <a:pt x="211252" y="78409"/>
                  </a:cubicBezTo>
                  <a:cubicBezTo>
                    <a:pt x="247223" y="110346"/>
                    <a:pt x="280043" y="145814"/>
                    <a:pt x="318284" y="175230"/>
                  </a:cubicBezTo>
                  <a:cubicBezTo>
                    <a:pt x="325975" y="181155"/>
                    <a:pt x="325848" y="186996"/>
                    <a:pt x="321814" y="195023"/>
                  </a:cubicBezTo>
                  <a:cubicBezTo>
                    <a:pt x="309418" y="219690"/>
                    <a:pt x="297147" y="244441"/>
                    <a:pt x="281892" y="267512"/>
                  </a:cubicBezTo>
                  <a:cubicBezTo>
                    <a:pt x="279287" y="271420"/>
                    <a:pt x="275673" y="274740"/>
                    <a:pt x="275841" y="27995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4" name="Freeform: Shape 42">
              <a:extLst>
                <a:ext uri="{FF2B5EF4-FFF2-40B4-BE49-F238E27FC236}">
                  <a16:creationId xmlns:a16="http://schemas.microsoft.com/office/drawing/2014/main" id="{87DBD7B0-4241-1905-CCB2-5BDA0D04BE8D}"/>
                </a:ext>
              </a:extLst>
            </p:cNvPr>
            <p:cNvSpPr/>
            <p:nvPr/>
          </p:nvSpPr>
          <p:spPr>
            <a:xfrm>
              <a:off x="4349204" y="444839"/>
              <a:ext cx="193835" cy="401716"/>
            </a:xfrm>
            <a:custGeom>
              <a:avLst/>
              <a:gdLst>
                <a:gd name="connsiteX0" fmla="*/ 193836 w 193835"/>
                <a:gd name="connsiteY0" fmla="*/ 73289 h 401716"/>
                <a:gd name="connsiteX1" fmla="*/ 176438 w 193835"/>
                <a:gd name="connsiteY1" fmla="*/ 278024 h 401716"/>
                <a:gd name="connsiteX2" fmla="*/ 165975 w 193835"/>
                <a:gd name="connsiteY2" fmla="*/ 359759 h 401716"/>
                <a:gd name="connsiteX3" fmla="*/ 99368 w 193835"/>
                <a:gd name="connsiteY3" fmla="*/ 395562 h 401716"/>
                <a:gd name="connsiteX4" fmla="*/ 35620 w 193835"/>
                <a:gd name="connsiteY4" fmla="*/ 316307 h 401716"/>
                <a:gd name="connsiteX5" fmla="*/ 446 w 193835"/>
                <a:gd name="connsiteY5" fmla="*/ 191499 h 401716"/>
                <a:gd name="connsiteX6" fmla="*/ 3430 w 193835"/>
                <a:gd name="connsiteY6" fmla="*/ 178640 h 401716"/>
                <a:gd name="connsiteX7" fmla="*/ 137988 w 193835"/>
                <a:gd name="connsiteY7" fmla="*/ 30299 h 401716"/>
                <a:gd name="connsiteX8" fmla="*/ 178876 w 193835"/>
                <a:gd name="connsiteY8" fmla="*/ 2690 h 401716"/>
                <a:gd name="connsiteX9" fmla="*/ 190264 w 193835"/>
                <a:gd name="connsiteY9" fmla="*/ 8237 h 401716"/>
                <a:gd name="connsiteX10" fmla="*/ 193836 w 193835"/>
                <a:gd name="connsiteY10" fmla="*/ 73289 h 40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835" h="401716">
                  <a:moveTo>
                    <a:pt x="193836" y="73289"/>
                  </a:moveTo>
                  <a:cubicBezTo>
                    <a:pt x="191777" y="141870"/>
                    <a:pt x="186860" y="210157"/>
                    <a:pt x="176438" y="278024"/>
                  </a:cubicBezTo>
                  <a:cubicBezTo>
                    <a:pt x="172236" y="305171"/>
                    <a:pt x="166269" y="332444"/>
                    <a:pt x="165975" y="359759"/>
                  </a:cubicBezTo>
                  <a:cubicBezTo>
                    <a:pt x="165512" y="403799"/>
                    <a:pt x="126683" y="408169"/>
                    <a:pt x="99368" y="395562"/>
                  </a:cubicBezTo>
                  <a:cubicBezTo>
                    <a:pt x="65456" y="379972"/>
                    <a:pt x="49445" y="348160"/>
                    <a:pt x="35620" y="316307"/>
                  </a:cubicBezTo>
                  <a:cubicBezTo>
                    <a:pt x="18348" y="276469"/>
                    <a:pt x="9229" y="233942"/>
                    <a:pt x="446" y="191499"/>
                  </a:cubicBezTo>
                  <a:cubicBezTo>
                    <a:pt x="-646" y="186288"/>
                    <a:pt x="236" y="182632"/>
                    <a:pt x="3430" y="178640"/>
                  </a:cubicBezTo>
                  <a:cubicBezTo>
                    <a:pt x="45075" y="126279"/>
                    <a:pt x="84576" y="71902"/>
                    <a:pt x="137988" y="30299"/>
                  </a:cubicBezTo>
                  <a:cubicBezTo>
                    <a:pt x="150930" y="20214"/>
                    <a:pt x="165428" y="12187"/>
                    <a:pt x="178876" y="2690"/>
                  </a:cubicBezTo>
                  <a:cubicBezTo>
                    <a:pt x="186944" y="-3025"/>
                    <a:pt x="188709" y="1093"/>
                    <a:pt x="190264" y="8237"/>
                  </a:cubicBezTo>
                  <a:cubicBezTo>
                    <a:pt x="194971" y="29753"/>
                    <a:pt x="193205" y="51521"/>
                    <a:pt x="193836" y="7328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5" name="Freeform: Shape 43">
              <a:extLst>
                <a:ext uri="{FF2B5EF4-FFF2-40B4-BE49-F238E27FC236}">
                  <a16:creationId xmlns:a16="http://schemas.microsoft.com/office/drawing/2014/main" id="{92A975BB-0EDC-CDE7-52DE-912B8D05AE68}"/>
                </a:ext>
              </a:extLst>
            </p:cNvPr>
            <p:cNvSpPr/>
            <p:nvPr/>
          </p:nvSpPr>
          <p:spPr>
            <a:xfrm>
              <a:off x="3439418" y="1794782"/>
              <a:ext cx="732800" cy="164635"/>
            </a:xfrm>
            <a:custGeom>
              <a:avLst/>
              <a:gdLst>
                <a:gd name="connsiteX0" fmla="*/ 257868 w 732800"/>
                <a:gd name="connsiteY0" fmla="*/ 114512 h 164635"/>
                <a:gd name="connsiteX1" fmla="*/ 284427 w 732800"/>
                <a:gd name="connsiteY1" fmla="*/ 133213 h 164635"/>
                <a:gd name="connsiteX2" fmla="*/ 359270 w 732800"/>
                <a:gd name="connsiteY2" fmla="*/ 115395 h 164635"/>
                <a:gd name="connsiteX3" fmla="*/ 390409 w 732800"/>
                <a:gd name="connsiteY3" fmla="*/ 115437 h 164635"/>
                <a:gd name="connsiteX4" fmla="*/ 465167 w 732800"/>
                <a:gd name="connsiteY4" fmla="*/ 133549 h 164635"/>
                <a:gd name="connsiteX5" fmla="*/ 492356 w 732800"/>
                <a:gd name="connsiteY5" fmla="*/ 117958 h 164635"/>
                <a:gd name="connsiteX6" fmla="*/ 630275 w 732800"/>
                <a:gd name="connsiteY6" fmla="*/ 95476 h 164635"/>
                <a:gd name="connsiteX7" fmla="*/ 717809 w 732800"/>
                <a:gd name="connsiteY7" fmla="*/ 26432 h 164635"/>
                <a:gd name="connsiteX8" fmla="*/ 730584 w 732800"/>
                <a:gd name="connsiteY8" fmla="*/ 14414 h 164635"/>
                <a:gd name="connsiteX9" fmla="*/ 703521 w 732800"/>
                <a:gd name="connsiteY9" fmla="*/ 88038 h 164635"/>
                <a:gd name="connsiteX10" fmla="*/ 540767 w 732800"/>
                <a:gd name="connsiteY10" fmla="*/ 160906 h 164635"/>
                <a:gd name="connsiteX11" fmla="*/ 330610 w 732800"/>
                <a:gd name="connsiteY11" fmla="*/ 161326 h 164635"/>
                <a:gd name="connsiteX12" fmla="*/ 203785 w 732800"/>
                <a:gd name="connsiteY12" fmla="*/ 164562 h 164635"/>
                <a:gd name="connsiteX13" fmla="*/ 67169 w 732800"/>
                <a:gd name="connsiteY13" fmla="*/ 112243 h 164635"/>
                <a:gd name="connsiteX14" fmla="*/ 7454 w 732800"/>
                <a:gd name="connsiteY14" fmla="*/ 41477 h 164635"/>
                <a:gd name="connsiteX15" fmla="*/ 1151 w 732800"/>
                <a:gd name="connsiteY15" fmla="*/ 0 h 164635"/>
                <a:gd name="connsiteX16" fmla="*/ 28802 w 732800"/>
                <a:gd name="connsiteY16" fmla="*/ 28870 h 164635"/>
                <a:gd name="connsiteX17" fmla="*/ 185127 w 732800"/>
                <a:gd name="connsiteY17" fmla="*/ 118505 h 164635"/>
                <a:gd name="connsiteX18" fmla="*/ 241269 w 732800"/>
                <a:gd name="connsiteY18" fmla="*/ 121866 h 164635"/>
                <a:gd name="connsiteX19" fmla="*/ 257868 w 732800"/>
                <a:gd name="connsiteY19" fmla="*/ 114512 h 16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2800" h="164635">
                  <a:moveTo>
                    <a:pt x="257868" y="114512"/>
                  </a:moveTo>
                  <a:cubicBezTo>
                    <a:pt x="260726" y="133801"/>
                    <a:pt x="265937" y="137541"/>
                    <a:pt x="284427" y="133213"/>
                  </a:cubicBezTo>
                  <a:cubicBezTo>
                    <a:pt x="309389" y="127371"/>
                    <a:pt x="334350" y="121446"/>
                    <a:pt x="359270" y="115395"/>
                  </a:cubicBezTo>
                  <a:cubicBezTo>
                    <a:pt x="369691" y="112873"/>
                    <a:pt x="379987" y="112915"/>
                    <a:pt x="390409" y="115437"/>
                  </a:cubicBezTo>
                  <a:cubicBezTo>
                    <a:pt x="415328" y="121530"/>
                    <a:pt x="440500" y="126699"/>
                    <a:pt x="465167" y="133549"/>
                  </a:cubicBezTo>
                  <a:cubicBezTo>
                    <a:pt x="480632" y="137835"/>
                    <a:pt x="488700" y="132582"/>
                    <a:pt x="492356" y="117958"/>
                  </a:cubicBezTo>
                  <a:cubicBezTo>
                    <a:pt x="539128" y="115605"/>
                    <a:pt x="585857" y="114596"/>
                    <a:pt x="630275" y="95476"/>
                  </a:cubicBezTo>
                  <a:cubicBezTo>
                    <a:pt x="665995" y="80096"/>
                    <a:pt x="693520" y="55596"/>
                    <a:pt x="717809" y="26432"/>
                  </a:cubicBezTo>
                  <a:cubicBezTo>
                    <a:pt x="721507" y="22020"/>
                    <a:pt x="723944" y="16515"/>
                    <a:pt x="730584" y="14414"/>
                  </a:cubicBezTo>
                  <a:cubicBezTo>
                    <a:pt x="739199" y="45721"/>
                    <a:pt x="721129" y="67321"/>
                    <a:pt x="703521" y="88038"/>
                  </a:cubicBezTo>
                  <a:cubicBezTo>
                    <a:pt x="661078" y="138003"/>
                    <a:pt x="607079" y="162166"/>
                    <a:pt x="540767" y="160906"/>
                  </a:cubicBezTo>
                  <a:cubicBezTo>
                    <a:pt x="470714" y="159561"/>
                    <a:pt x="400620" y="159141"/>
                    <a:pt x="330610" y="161326"/>
                  </a:cubicBezTo>
                  <a:cubicBezTo>
                    <a:pt x="288335" y="162629"/>
                    <a:pt x="246060" y="163343"/>
                    <a:pt x="203785" y="164562"/>
                  </a:cubicBezTo>
                  <a:cubicBezTo>
                    <a:pt x="150710" y="166074"/>
                    <a:pt x="106838" y="144264"/>
                    <a:pt x="67169" y="112243"/>
                  </a:cubicBezTo>
                  <a:cubicBezTo>
                    <a:pt x="42922" y="92660"/>
                    <a:pt x="22246" y="69506"/>
                    <a:pt x="7454" y="41477"/>
                  </a:cubicBezTo>
                  <a:cubicBezTo>
                    <a:pt x="562" y="28408"/>
                    <a:pt x="-1581" y="15212"/>
                    <a:pt x="1151" y="0"/>
                  </a:cubicBezTo>
                  <a:cubicBezTo>
                    <a:pt x="14598" y="6177"/>
                    <a:pt x="20733" y="18658"/>
                    <a:pt x="28802" y="28870"/>
                  </a:cubicBezTo>
                  <a:cubicBezTo>
                    <a:pt x="68933" y="79843"/>
                    <a:pt x="121840" y="107789"/>
                    <a:pt x="185127" y="118505"/>
                  </a:cubicBezTo>
                  <a:cubicBezTo>
                    <a:pt x="203911" y="121698"/>
                    <a:pt x="222527" y="121278"/>
                    <a:pt x="241269" y="121866"/>
                  </a:cubicBezTo>
                  <a:cubicBezTo>
                    <a:pt x="248329" y="121992"/>
                    <a:pt x="254044" y="120816"/>
                    <a:pt x="257868" y="114512"/>
                  </a:cubicBezTo>
                  <a:close/>
                </a:path>
              </a:pathLst>
            </a:custGeom>
            <a:solidFill>
              <a:srgbClr val="CBC4AA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6" name="Freeform: Shape 44">
              <a:extLst>
                <a:ext uri="{FF2B5EF4-FFF2-40B4-BE49-F238E27FC236}">
                  <a16:creationId xmlns:a16="http://schemas.microsoft.com/office/drawing/2014/main" id="{78CE53EE-FD7F-A663-4ADA-A83292D91CB2}"/>
                </a:ext>
              </a:extLst>
            </p:cNvPr>
            <p:cNvSpPr/>
            <p:nvPr/>
          </p:nvSpPr>
          <p:spPr>
            <a:xfrm>
              <a:off x="4002918" y="1133454"/>
              <a:ext cx="246681" cy="247699"/>
            </a:xfrm>
            <a:custGeom>
              <a:avLst/>
              <a:gdLst>
                <a:gd name="connsiteX0" fmla="*/ 246676 w 246681"/>
                <a:gd name="connsiteY0" fmla="*/ 129151 h 247699"/>
                <a:gd name="connsiteX1" fmla="*/ 127457 w 246681"/>
                <a:gd name="connsiteY1" fmla="*/ 247698 h 247699"/>
                <a:gd name="connsiteX2" fmla="*/ 1 w 246681"/>
                <a:gd name="connsiteY2" fmla="*/ 124865 h 247699"/>
                <a:gd name="connsiteX3" fmla="*/ 123171 w 246681"/>
                <a:gd name="connsiteY3" fmla="*/ 15 h 247699"/>
                <a:gd name="connsiteX4" fmla="*/ 246676 w 246681"/>
                <a:gd name="connsiteY4" fmla="*/ 129151 h 24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81" h="247699">
                  <a:moveTo>
                    <a:pt x="246676" y="129151"/>
                  </a:moveTo>
                  <a:cubicBezTo>
                    <a:pt x="246466" y="198195"/>
                    <a:pt x="196333" y="248076"/>
                    <a:pt x="127457" y="247698"/>
                  </a:cubicBezTo>
                  <a:cubicBezTo>
                    <a:pt x="58792" y="247319"/>
                    <a:pt x="380" y="191051"/>
                    <a:pt x="1" y="124865"/>
                  </a:cubicBezTo>
                  <a:cubicBezTo>
                    <a:pt x="-335" y="59057"/>
                    <a:pt x="57531" y="-1078"/>
                    <a:pt x="123171" y="15"/>
                  </a:cubicBezTo>
                  <a:cubicBezTo>
                    <a:pt x="188096" y="1107"/>
                    <a:pt x="247348" y="42079"/>
                    <a:pt x="246676" y="129151"/>
                  </a:cubicBezTo>
                  <a:close/>
                </a:path>
              </a:pathLst>
            </a:custGeom>
            <a:solidFill>
              <a:srgbClr val="0101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7" name="Freeform: Shape 45">
              <a:extLst>
                <a:ext uri="{FF2B5EF4-FFF2-40B4-BE49-F238E27FC236}">
                  <a16:creationId xmlns:a16="http://schemas.microsoft.com/office/drawing/2014/main" id="{7C801A48-B4D9-346D-2A26-FA558E9C2995}"/>
                </a:ext>
              </a:extLst>
            </p:cNvPr>
            <p:cNvSpPr/>
            <p:nvPr/>
          </p:nvSpPr>
          <p:spPr>
            <a:xfrm>
              <a:off x="3336183" y="1150080"/>
              <a:ext cx="245542" cy="247041"/>
            </a:xfrm>
            <a:custGeom>
              <a:avLst/>
              <a:gdLst>
                <a:gd name="connsiteX0" fmla="*/ 245541 w 245542"/>
                <a:gd name="connsiteY0" fmla="*/ 127527 h 247041"/>
                <a:gd name="connsiteX1" fmla="*/ 128129 w 245542"/>
                <a:gd name="connsiteY1" fmla="*/ 247040 h 247041"/>
                <a:gd name="connsiteX2" fmla="*/ 1 w 245542"/>
                <a:gd name="connsiteY2" fmla="*/ 124796 h 247041"/>
                <a:gd name="connsiteX3" fmla="*/ 122372 w 245542"/>
                <a:gd name="connsiteY3" fmla="*/ 30 h 247041"/>
                <a:gd name="connsiteX4" fmla="*/ 245541 w 245542"/>
                <a:gd name="connsiteY4" fmla="*/ 127527 h 2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42" h="247041">
                  <a:moveTo>
                    <a:pt x="245541" y="127527"/>
                  </a:moveTo>
                  <a:cubicBezTo>
                    <a:pt x="245751" y="198084"/>
                    <a:pt x="198013" y="246704"/>
                    <a:pt x="128129" y="247040"/>
                  </a:cubicBezTo>
                  <a:cubicBezTo>
                    <a:pt x="57027" y="247377"/>
                    <a:pt x="338" y="193293"/>
                    <a:pt x="1" y="124796"/>
                  </a:cubicBezTo>
                  <a:cubicBezTo>
                    <a:pt x="-335" y="57937"/>
                    <a:pt x="56564" y="-1525"/>
                    <a:pt x="122372" y="30"/>
                  </a:cubicBezTo>
                  <a:cubicBezTo>
                    <a:pt x="189441" y="1585"/>
                    <a:pt x="245793" y="44070"/>
                    <a:pt x="245541" y="127527"/>
                  </a:cubicBezTo>
                  <a:close/>
                </a:path>
              </a:pathLst>
            </a:custGeom>
            <a:solidFill>
              <a:srgbClr val="0102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8" name="Freeform: Shape 46">
              <a:extLst>
                <a:ext uri="{FF2B5EF4-FFF2-40B4-BE49-F238E27FC236}">
                  <a16:creationId xmlns:a16="http://schemas.microsoft.com/office/drawing/2014/main" id="{9396CCA7-91CE-5D1B-B07A-17DB6BBB93D2}"/>
                </a:ext>
              </a:extLst>
            </p:cNvPr>
            <p:cNvSpPr/>
            <p:nvPr/>
          </p:nvSpPr>
          <p:spPr>
            <a:xfrm>
              <a:off x="515566" y="3157458"/>
              <a:ext cx="297900" cy="535712"/>
            </a:xfrm>
            <a:custGeom>
              <a:avLst/>
              <a:gdLst>
                <a:gd name="connsiteX0" fmla="*/ 297900 w 297900"/>
                <a:gd name="connsiteY0" fmla="*/ 257306 h 535712"/>
                <a:gd name="connsiteX1" fmla="*/ 279158 w 297900"/>
                <a:gd name="connsiteY1" fmla="*/ 394637 h 535712"/>
                <a:gd name="connsiteX2" fmla="*/ 189313 w 297900"/>
                <a:gd name="connsiteY2" fmla="*/ 527387 h 535712"/>
                <a:gd name="connsiteX3" fmla="*/ 167797 w 297900"/>
                <a:gd name="connsiteY3" fmla="*/ 521756 h 535712"/>
                <a:gd name="connsiteX4" fmla="*/ 0 w 297900"/>
                <a:gd name="connsiteY4" fmla="*/ 6934 h 535712"/>
                <a:gd name="connsiteX5" fmla="*/ 208686 w 297900"/>
                <a:gd name="connsiteY5" fmla="*/ 0 h 535712"/>
                <a:gd name="connsiteX6" fmla="*/ 297900 w 297900"/>
                <a:gd name="connsiteY6" fmla="*/ 257306 h 53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900" h="535712">
                  <a:moveTo>
                    <a:pt x="297900" y="257306"/>
                  </a:moveTo>
                  <a:cubicBezTo>
                    <a:pt x="295757" y="280671"/>
                    <a:pt x="288403" y="361733"/>
                    <a:pt x="279158" y="394637"/>
                  </a:cubicBezTo>
                  <a:cubicBezTo>
                    <a:pt x="269703" y="437710"/>
                    <a:pt x="224949" y="503560"/>
                    <a:pt x="189313" y="527387"/>
                  </a:cubicBezTo>
                  <a:cubicBezTo>
                    <a:pt x="174143" y="541045"/>
                    <a:pt x="181287" y="537011"/>
                    <a:pt x="167797" y="521756"/>
                  </a:cubicBezTo>
                  <a:cubicBezTo>
                    <a:pt x="143844" y="494567"/>
                    <a:pt x="5169" y="40048"/>
                    <a:pt x="0" y="6934"/>
                  </a:cubicBezTo>
                  <a:cubicBezTo>
                    <a:pt x="73582" y="7270"/>
                    <a:pt x="154938" y="925"/>
                    <a:pt x="208686" y="0"/>
                  </a:cubicBezTo>
                  <a:cubicBezTo>
                    <a:pt x="237135" y="60555"/>
                    <a:pt x="285209" y="205618"/>
                    <a:pt x="297900" y="257306"/>
                  </a:cubicBezTo>
                  <a:close/>
                </a:path>
              </a:pathLst>
            </a:custGeom>
            <a:solidFill>
              <a:srgbClr val="CCC5AB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9" name="Freeform: Shape 47">
              <a:extLst>
                <a:ext uri="{FF2B5EF4-FFF2-40B4-BE49-F238E27FC236}">
                  <a16:creationId xmlns:a16="http://schemas.microsoft.com/office/drawing/2014/main" id="{D896B682-CAA6-D624-54BA-7EBE07A019B3}"/>
                </a:ext>
              </a:extLst>
            </p:cNvPr>
            <p:cNvSpPr/>
            <p:nvPr/>
          </p:nvSpPr>
          <p:spPr>
            <a:xfrm>
              <a:off x="449380" y="2869854"/>
              <a:ext cx="274913" cy="295399"/>
            </a:xfrm>
            <a:custGeom>
              <a:avLst/>
              <a:gdLst>
                <a:gd name="connsiteX0" fmla="*/ 274914 w 274913"/>
                <a:gd name="connsiteY0" fmla="*/ 287605 h 295399"/>
                <a:gd name="connsiteX1" fmla="*/ 66228 w 274913"/>
                <a:gd name="connsiteY1" fmla="*/ 294538 h 295399"/>
                <a:gd name="connsiteX2" fmla="*/ 0 w 274913"/>
                <a:gd name="connsiteY2" fmla="*/ 0 h 295399"/>
                <a:gd name="connsiteX3" fmla="*/ 274914 w 274913"/>
                <a:gd name="connsiteY3" fmla="*/ 287605 h 29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913" h="295399">
                  <a:moveTo>
                    <a:pt x="274914" y="287605"/>
                  </a:moveTo>
                  <a:cubicBezTo>
                    <a:pt x="202508" y="294496"/>
                    <a:pt x="120564" y="296850"/>
                    <a:pt x="66228" y="294538"/>
                  </a:cubicBezTo>
                  <a:cubicBezTo>
                    <a:pt x="47528" y="231630"/>
                    <a:pt x="12019" y="116277"/>
                    <a:pt x="0" y="0"/>
                  </a:cubicBezTo>
                  <a:cubicBezTo>
                    <a:pt x="68918" y="121320"/>
                    <a:pt x="159267" y="216670"/>
                    <a:pt x="274914" y="2876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0" name="Freeform: Shape 48">
              <a:extLst>
                <a:ext uri="{FF2B5EF4-FFF2-40B4-BE49-F238E27FC236}">
                  <a16:creationId xmlns:a16="http://schemas.microsoft.com/office/drawing/2014/main" id="{56F4183B-8E28-F28F-9E46-B0649B0437E3}"/>
                </a:ext>
              </a:extLst>
            </p:cNvPr>
            <p:cNvSpPr/>
            <p:nvPr/>
          </p:nvSpPr>
          <p:spPr>
            <a:xfrm>
              <a:off x="4037248" y="1219978"/>
              <a:ext cx="56944" cy="57250"/>
            </a:xfrm>
            <a:custGeom>
              <a:avLst/>
              <a:gdLst>
                <a:gd name="connsiteX0" fmla="*/ 56944 w 56944"/>
                <a:gd name="connsiteY0" fmla="*/ 30944 h 57250"/>
                <a:gd name="connsiteX1" fmla="*/ 31142 w 56944"/>
                <a:gd name="connsiteY1" fmla="*/ 57250 h 57250"/>
                <a:gd name="connsiteX2" fmla="*/ 3 w 56944"/>
                <a:gd name="connsiteY2" fmla="*/ 25397 h 57250"/>
                <a:gd name="connsiteX3" fmla="*/ 27906 w 56944"/>
                <a:gd name="connsiteY3" fmla="*/ 15 h 57250"/>
                <a:gd name="connsiteX4" fmla="*/ 56944 w 56944"/>
                <a:gd name="connsiteY4" fmla="*/ 30944 h 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44" h="57250">
                  <a:moveTo>
                    <a:pt x="56944" y="30944"/>
                  </a:moveTo>
                  <a:cubicBezTo>
                    <a:pt x="56902" y="47669"/>
                    <a:pt x="47615" y="57166"/>
                    <a:pt x="31142" y="57250"/>
                  </a:cubicBezTo>
                  <a:cubicBezTo>
                    <a:pt x="15552" y="57334"/>
                    <a:pt x="298" y="41744"/>
                    <a:pt x="3" y="25397"/>
                  </a:cubicBezTo>
                  <a:cubicBezTo>
                    <a:pt x="-249" y="11739"/>
                    <a:pt x="13198" y="-489"/>
                    <a:pt x="27906" y="15"/>
                  </a:cubicBezTo>
                  <a:cubicBezTo>
                    <a:pt x="43959" y="561"/>
                    <a:pt x="56987" y="14387"/>
                    <a:pt x="56944" y="30944"/>
                  </a:cubicBezTo>
                  <a:close/>
                </a:path>
              </a:pathLst>
            </a:custGeom>
            <a:solidFill>
              <a:srgbClr val="FDFDFD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1" name="Freeform: Shape 49">
              <a:extLst>
                <a:ext uri="{FF2B5EF4-FFF2-40B4-BE49-F238E27FC236}">
                  <a16:creationId xmlns:a16="http://schemas.microsoft.com/office/drawing/2014/main" id="{15344347-3421-AD0D-5CC1-18BF08E7CCBC}"/>
                </a:ext>
              </a:extLst>
            </p:cNvPr>
            <p:cNvSpPr/>
            <p:nvPr/>
          </p:nvSpPr>
          <p:spPr>
            <a:xfrm>
              <a:off x="3386652" y="1219564"/>
              <a:ext cx="56732" cy="57245"/>
            </a:xfrm>
            <a:custGeom>
              <a:avLst/>
              <a:gdLst>
                <a:gd name="connsiteX0" fmla="*/ 56732 w 56732"/>
                <a:gd name="connsiteY0" fmla="*/ 30644 h 57245"/>
                <a:gd name="connsiteX1" fmla="*/ 33073 w 56732"/>
                <a:gd name="connsiteY1" fmla="*/ 57245 h 57245"/>
                <a:gd name="connsiteX2" fmla="*/ 1 w 56732"/>
                <a:gd name="connsiteY2" fmla="*/ 25265 h 57245"/>
                <a:gd name="connsiteX3" fmla="*/ 32317 w 56732"/>
                <a:gd name="connsiteY3" fmla="*/ 9 h 57245"/>
                <a:gd name="connsiteX4" fmla="*/ 56732 w 56732"/>
                <a:gd name="connsiteY4" fmla="*/ 30644 h 5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31" h="57245">
                  <a:moveTo>
                    <a:pt x="56732" y="30644"/>
                  </a:moveTo>
                  <a:cubicBezTo>
                    <a:pt x="56648" y="47495"/>
                    <a:pt x="48033" y="57161"/>
                    <a:pt x="33073" y="57245"/>
                  </a:cubicBezTo>
                  <a:cubicBezTo>
                    <a:pt x="15592" y="57371"/>
                    <a:pt x="-167" y="42158"/>
                    <a:pt x="1" y="25265"/>
                  </a:cubicBezTo>
                  <a:cubicBezTo>
                    <a:pt x="127" y="10641"/>
                    <a:pt x="14205" y="-369"/>
                    <a:pt x="32317" y="9"/>
                  </a:cubicBezTo>
                  <a:cubicBezTo>
                    <a:pt x="44293" y="304"/>
                    <a:pt x="56816" y="15978"/>
                    <a:pt x="56732" y="30644"/>
                  </a:cubicBezTo>
                  <a:close/>
                </a:path>
              </a:pathLst>
            </a:custGeom>
            <a:solidFill>
              <a:srgbClr val="FDFDFD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52" name="Rectangle 59">
            <a:extLst>
              <a:ext uri="{FF2B5EF4-FFF2-40B4-BE49-F238E27FC236}">
                <a16:creationId xmlns:a16="http://schemas.microsoft.com/office/drawing/2014/main" id="{39D461DC-D450-EB6E-F127-485F6B61876C}"/>
              </a:ext>
            </a:extLst>
          </p:cNvPr>
          <p:cNvSpPr/>
          <p:nvPr/>
        </p:nvSpPr>
        <p:spPr>
          <a:xfrm>
            <a:off x="7213996" y="3236961"/>
            <a:ext cx="2194560" cy="369332"/>
          </a:xfrm>
          <a:prstGeom prst="rect">
            <a:avLst/>
          </a:prstGeom>
          <a:solidFill>
            <a:srgbClr val="03C9CA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3" name="Rectangle 64">
            <a:extLst>
              <a:ext uri="{FF2B5EF4-FFF2-40B4-BE49-F238E27FC236}">
                <a16:creationId xmlns:a16="http://schemas.microsoft.com/office/drawing/2014/main" id="{35F1167D-FE83-5507-27D6-DA02CA04F400}"/>
              </a:ext>
            </a:extLst>
          </p:cNvPr>
          <p:cNvSpPr/>
          <p:nvPr/>
        </p:nvSpPr>
        <p:spPr>
          <a:xfrm>
            <a:off x="7213996" y="4341862"/>
            <a:ext cx="2194560" cy="369332"/>
          </a:xfrm>
          <a:prstGeom prst="rect">
            <a:avLst/>
          </a:prstGeom>
          <a:solidFill>
            <a:srgbClr val="D0CECE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Rectangle 65">
            <a:extLst>
              <a:ext uri="{FF2B5EF4-FFF2-40B4-BE49-F238E27FC236}">
                <a16:creationId xmlns:a16="http://schemas.microsoft.com/office/drawing/2014/main" id="{15EFC300-1AE1-294E-2B06-3F60591C02C7}"/>
              </a:ext>
            </a:extLst>
          </p:cNvPr>
          <p:cNvSpPr/>
          <p:nvPr/>
        </p:nvSpPr>
        <p:spPr>
          <a:xfrm>
            <a:off x="7213996" y="5446763"/>
            <a:ext cx="2194560" cy="369332"/>
          </a:xfrm>
          <a:prstGeom prst="rect">
            <a:avLst/>
          </a:prstGeom>
          <a:solidFill>
            <a:srgbClr val="03C9CA"/>
          </a:solidFill>
        </p:spPr>
        <p:txBody>
          <a:bodyPr wrap="none">
            <a:no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پاورپوینت مدرن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5" name="직사각형 22">
            <a:extLst>
              <a:ext uri="{FF2B5EF4-FFF2-40B4-BE49-F238E27FC236}">
                <a16:creationId xmlns:a16="http://schemas.microsoft.com/office/drawing/2014/main" id="{4F496405-6C0C-58B7-2A2E-3C3781BEE31D}"/>
              </a:ext>
            </a:extLst>
          </p:cNvPr>
          <p:cNvSpPr/>
          <p:nvPr/>
        </p:nvSpPr>
        <p:spPr>
          <a:xfrm>
            <a:off x="7572507" y="3649696"/>
            <a:ext cx="39160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90000"/>
                    <a:lumOff val="10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90000"/>
                  <a:lumOff val="1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6" name="직사각형 22">
            <a:extLst>
              <a:ext uri="{FF2B5EF4-FFF2-40B4-BE49-F238E27FC236}">
                <a16:creationId xmlns:a16="http://schemas.microsoft.com/office/drawing/2014/main" id="{7DB75B9E-0086-FB87-0CC7-7C7261F5E562}"/>
              </a:ext>
            </a:extLst>
          </p:cNvPr>
          <p:cNvSpPr/>
          <p:nvPr/>
        </p:nvSpPr>
        <p:spPr>
          <a:xfrm>
            <a:off x="7572507" y="4765946"/>
            <a:ext cx="39160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90000"/>
                    <a:lumOff val="10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90000"/>
                  <a:lumOff val="1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7" name="직사각형 22">
            <a:extLst>
              <a:ext uri="{FF2B5EF4-FFF2-40B4-BE49-F238E27FC236}">
                <a16:creationId xmlns:a16="http://schemas.microsoft.com/office/drawing/2014/main" id="{F0E5000F-FCEF-C04F-B929-08B3B3F7D97A}"/>
              </a:ext>
            </a:extLst>
          </p:cNvPr>
          <p:cNvSpPr/>
          <p:nvPr/>
        </p:nvSpPr>
        <p:spPr>
          <a:xfrm>
            <a:off x="7572507" y="5882197"/>
            <a:ext cx="39160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90000"/>
                    <a:lumOff val="10000"/>
                  </a:schemeClr>
                </a:solidFill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90000"/>
                  <a:lumOff val="1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8" name="TextBox 69">
            <a:extLst>
              <a:ext uri="{FF2B5EF4-FFF2-40B4-BE49-F238E27FC236}">
                <a16:creationId xmlns:a16="http://schemas.microsoft.com/office/drawing/2014/main" id="{489845A2-C2A6-BE84-9040-380F49BFD2CD}"/>
              </a:ext>
            </a:extLst>
          </p:cNvPr>
          <p:cNvSpPr txBox="1"/>
          <p:nvPr/>
        </p:nvSpPr>
        <p:spPr>
          <a:xfrm>
            <a:off x="4744072" y="1518045"/>
            <a:ext cx="685656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dirty="0">
                <a:solidFill>
                  <a:srgbClr val="03C9CA"/>
                </a:solidFill>
                <a:cs typeface="B Nazanin" panose="00000400000000000000" pitchFamily="2" charset="-78"/>
              </a:rPr>
              <a:t>LORE </a:t>
            </a:r>
            <a:r>
              <a:rPr lang="fa-IR" altLang="ko-KR" dirty="0">
                <a:solidFill>
                  <a:srgbClr val="03C9CA"/>
                </a:solidFill>
                <a:cs typeface="B Nazanin" panose="00000400000000000000" pitchFamily="2" charset="-78"/>
              </a:rPr>
              <a:t>به خودی خود یک درد است، با استفاده از آن از فعالیت کامل جلوگیری می کند.</a:t>
            </a:r>
            <a:endParaRPr lang="ko-KR" altLang="en-US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8FA11412-7137-8C0D-517A-5A77E1E2AE0B}"/>
              </a:ext>
            </a:extLst>
          </p:cNvPr>
          <p:cNvSpPr txBox="1"/>
          <p:nvPr/>
        </p:nvSpPr>
        <p:spPr>
          <a:xfrm>
            <a:off x="4883499" y="2111348"/>
            <a:ext cx="6717137" cy="869341"/>
          </a:xfrm>
          <a:prstGeom prst="rect">
            <a:avLst/>
          </a:prstGeom>
        </p:spPr>
        <p:txBody>
          <a:bodyPr lIns="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2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0" name="TextBox 3">
            <a:extLst>
              <a:ext uri="{FF2B5EF4-FFF2-40B4-BE49-F238E27FC236}">
                <a16:creationId xmlns:a16="http://schemas.microsoft.com/office/drawing/2014/main" id="{B953FF99-896C-B803-0826-3CF200227536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334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187476CC-E81D-9A6D-1CDD-D90DB3FB2612}"/>
              </a:ext>
            </a:extLst>
          </p:cNvPr>
          <p:cNvGrpSpPr/>
          <p:nvPr/>
        </p:nvGrpSpPr>
        <p:grpSpPr>
          <a:xfrm>
            <a:off x="-1591" y="6386114"/>
            <a:ext cx="12193591" cy="520292"/>
            <a:chOff x="-1591" y="4831406"/>
            <a:chExt cx="9145463" cy="320322"/>
          </a:xfrm>
        </p:grpSpPr>
        <p:cxnSp>
          <p:nvCxnSpPr>
            <p:cNvPr id="3" name="Straight Connector 7">
              <a:extLst>
                <a:ext uri="{FF2B5EF4-FFF2-40B4-BE49-F238E27FC236}">
                  <a16:creationId xmlns:a16="http://schemas.microsoft.com/office/drawing/2014/main" id="{38C93784-E3EB-778F-6161-AC2972F901F3}"/>
                </a:ext>
              </a:extLst>
            </p:cNvPr>
            <p:cNvCxnSpPr/>
            <p:nvPr/>
          </p:nvCxnSpPr>
          <p:spPr>
            <a:xfrm>
              <a:off x="-1591" y="4831406"/>
              <a:ext cx="9145462" cy="0"/>
            </a:xfrm>
            <a:prstGeom prst="straightConnector1">
              <a:avLst/>
            </a:prstGeom>
            <a:noFill/>
            <a:ln w="25402" cap="flat">
              <a:solidFill>
                <a:schemeClr val="bg1">
                  <a:lumMod val="65000"/>
                </a:schemeClr>
              </a:solidFill>
              <a:prstDash val="solid"/>
            </a:ln>
          </p:spPr>
        </p:cxnSp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BCD75B67-5EA3-C385-0ADD-6E08A70A977E}"/>
                </a:ext>
              </a:extLst>
            </p:cNvPr>
            <p:cNvSpPr/>
            <p:nvPr/>
          </p:nvSpPr>
          <p:spPr>
            <a:xfrm>
              <a:off x="-1591" y="4871950"/>
              <a:ext cx="9145463" cy="279778"/>
            </a:xfrm>
            <a:prstGeom prst="rect">
              <a:avLst/>
            </a:prstGeom>
            <a:solidFill>
              <a:srgbClr val="03C9C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5" name="Rectangle 5">
            <a:extLst>
              <a:ext uri="{FF2B5EF4-FFF2-40B4-BE49-F238E27FC236}">
                <a16:creationId xmlns:a16="http://schemas.microsoft.com/office/drawing/2014/main" id="{0DDE764D-76EF-405C-AF9C-C7A265ED47FA}"/>
              </a:ext>
            </a:extLst>
          </p:cNvPr>
          <p:cNvSpPr/>
          <p:nvPr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Google Shape;90;p14">
            <a:extLst>
              <a:ext uri="{FF2B5EF4-FFF2-40B4-BE49-F238E27FC236}">
                <a16:creationId xmlns:a16="http://schemas.microsoft.com/office/drawing/2014/main" id="{62DBCF11-39B6-3377-435D-FA53CE55C4F6}"/>
              </a:ext>
            </a:extLst>
          </p:cNvPr>
          <p:cNvSpPr txBox="1"/>
          <p:nvPr/>
        </p:nvSpPr>
        <p:spPr>
          <a:xfrm>
            <a:off x="7069033" y="76440"/>
            <a:ext cx="4765329" cy="1345869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8800" b="1" dirty="0">
                <a:solidFill>
                  <a:srgbClr val="03C9CA"/>
                </a:solidFill>
                <a:cs typeface="B Nazanin" panose="00000400000000000000" pitchFamily="2" charset="-78"/>
              </a:rPr>
              <a:t>سلام!</a:t>
            </a:r>
            <a:endParaRPr lang="en-US" sz="8800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8" name="Google Shape;91;p14">
            <a:extLst>
              <a:ext uri="{FF2B5EF4-FFF2-40B4-BE49-F238E27FC236}">
                <a16:creationId xmlns:a16="http://schemas.microsoft.com/office/drawing/2014/main" id="{EEDDA05D-875F-E351-D55B-65D19FC484B9}"/>
              </a:ext>
            </a:extLst>
          </p:cNvPr>
          <p:cNvSpPr txBox="1"/>
          <p:nvPr/>
        </p:nvSpPr>
        <p:spPr>
          <a:xfrm>
            <a:off x="6861302" y="1127682"/>
            <a:ext cx="4968530" cy="37289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cs typeface="B Nazanin" panose="00000400000000000000" pitchFamily="2" charset="-78"/>
              </a:rPr>
              <a:t>من جیدن اسمیت هستم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cs typeface="B Nazanin" panose="00000400000000000000" pitchFamily="2" charset="-78"/>
              </a:rPr>
              <a:t>من اینجا هستم زیرا عاشق ارائه سخنرانی هستم.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3600" b="1" dirty="0">
                <a:cs typeface="B Nazanin" panose="00000400000000000000" pitchFamily="2" charset="-78"/>
              </a:rPr>
              <a:t>می توانید من را در @</a:t>
            </a:r>
            <a:r>
              <a:rPr lang="en-US" sz="3600" b="1" dirty="0" err="1">
                <a:cs typeface="B Nazanin" panose="00000400000000000000" pitchFamily="2" charset="-78"/>
              </a:rPr>
              <a:t>slidesppt</a:t>
            </a:r>
            <a:r>
              <a:rPr lang="en-US" sz="3600" b="1" dirty="0">
                <a:cs typeface="B Nazanin" panose="00000400000000000000" pitchFamily="2" charset="-78"/>
              </a:rPr>
              <a:t> </a:t>
            </a:r>
            <a:r>
              <a:rPr lang="fa-IR" sz="3600" b="1" dirty="0">
                <a:cs typeface="B Nazanin" panose="00000400000000000000" pitchFamily="2" charset="-78"/>
              </a:rPr>
              <a:t>پیدا کنید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26DD0CF9-C5F8-5286-4502-95573BC313C0}"/>
              </a:ext>
            </a:extLst>
          </p:cNvPr>
          <p:cNvGrpSpPr/>
          <p:nvPr/>
        </p:nvGrpSpPr>
        <p:grpSpPr>
          <a:xfrm>
            <a:off x="963074" y="721748"/>
            <a:ext cx="5510298" cy="5353493"/>
            <a:chOff x="1021131" y="1171120"/>
            <a:chExt cx="3345424" cy="3250224"/>
          </a:xfrm>
        </p:grpSpPr>
        <p:grpSp>
          <p:nvGrpSpPr>
            <p:cNvPr id="9" name="Group 20">
              <a:extLst>
                <a:ext uri="{FF2B5EF4-FFF2-40B4-BE49-F238E27FC236}">
                  <a16:creationId xmlns:a16="http://schemas.microsoft.com/office/drawing/2014/main" id="{D7BA0125-A42B-AD83-F6F5-0CCE83BCB8C8}"/>
                </a:ext>
              </a:extLst>
            </p:cNvPr>
            <p:cNvGrpSpPr/>
            <p:nvPr/>
          </p:nvGrpSpPr>
          <p:grpSpPr>
            <a:xfrm>
              <a:off x="1021131" y="1171120"/>
              <a:ext cx="3345424" cy="3250224"/>
              <a:chOff x="4410280" y="2185975"/>
              <a:chExt cx="3345424" cy="3250224"/>
            </a:xfrm>
          </p:grpSpPr>
          <p:grpSp>
            <p:nvGrpSpPr>
              <p:cNvPr id="10" name="Group 21">
                <a:extLst>
                  <a:ext uri="{FF2B5EF4-FFF2-40B4-BE49-F238E27FC236}">
                    <a16:creationId xmlns:a16="http://schemas.microsoft.com/office/drawing/2014/main" id="{4CA500DE-2092-E981-8EE4-8FE69A510D3E}"/>
                  </a:ext>
                </a:extLst>
              </p:cNvPr>
              <p:cNvGrpSpPr/>
              <p:nvPr/>
            </p:nvGrpSpPr>
            <p:grpSpPr>
              <a:xfrm>
                <a:off x="4492313" y="2185975"/>
                <a:ext cx="3263391" cy="3250224"/>
                <a:chOff x="4492313" y="2185975"/>
                <a:chExt cx="3263391" cy="3250224"/>
              </a:xfrm>
            </p:grpSpPr>
            <p:sp>
              <p:nvSpPr>
                <p:cNvPr id="22" name="Freeform: Shape 33">
                  <a:extLst>
                    <a:ext uri="{FF2B5EF4-FFF2-40B4-BE49-F238E27FC236}">
                      <a16:creationId xmlns:a16="http://schemas.microsoft.com/office/drawing/2014/main" id="{E73A20F1-7FB8-77A5-6C99-3046AD591D4F}"/>
                    </a:ext>
                  </a:extLst>
                </p:cNvPr>
                <p:cNvSpPr/>
                <p:nvPr/>
              </p:nvSpPr>
              <p:spPr>
                <a:xfrm>
                  <a:off x="4494762" y="2185975"/>
                  <a:ext cx="3260942" cy="3250224"/>
                </a:xfrm>
                <a:custGeom>
                  <a:avLst/>
                  <a:gdLst>
                    <a:gd name="connsiteX0" fmla="*/ 2463779 w 3260942"/>
                    <a:gd name="connsiteY0" fmla="*/ 66306 h 3250224"/>
                    <a:gd name="connsiteX1" fmla="*/ 2559696 w 3260942"/>
                    <a:gd name="connsiteY1" fmla="*/ 73640 h 3250224"/>
                    <a:gd name="connsiteX2" fmla="*/ 2885260 w 3260942"/>
                    <a:gd name="connsiteY2" fmla="*/ 192417 h 3250224"/>
                    <a:gd name="connsiteX3" fmla="*/ 3165581 w 3260942"/>
                    <a:gd name="connsiteY3" fmla="*/ 548080 h 3250224"/>
                    <a:gd name="connsiteX4" fmla="*/ 3260545 w 3260942"/>
                    <a:gd name="connsiteY4" fmla="*/ 1049953 h 3250224"/>
                    <a:gd name="connsiteX5" fmla="*/ 3141864 w 3260942"/>
                    <a:gd name="connsiteY5" fmla="*/ 1652409 h 3250224"/>
                    <a:gd name="connsiteX6" fmla="*/ 2716953 w 3260942"/>
                    <a:gd name="connsiteY6" fmla="*/ 2398788 h 3250224"/>
                    <a:gd name="connsiteX7" fmla="*/ 2316808 w 3260942"/>
                    <a:gd name="connsiteY7" fmla="*/ 2833223 h 3250224"/>
                    <a:gd name="connsiteX8" fmla="*/ 1871800 w 3260942"/>
                    <a:gd name="connsiteY8" fmla="*/ 3200126 h 3250224"/>
                    <a:gd name="connsiteX9" fmla="*/ 1811888 w 3260942"/>
                    <a:gd name="connsiteY9" fmla="*/ 3235845 h 3250224"/>
                    <a:gd name="connsiteX10" fmla="*/ 1723210 w 3260942"/>
                    <a:gd name="connsiteY10" fmla="*/ 3242989 h 3250224"/>
                    <a:gd name="connsiteX11" fmla="*/ 1616625 w 3260942"/>
                    <a:gd name="connsiteY11" fmla="*/ 3188125 h 3250224"/>
                    <a:gd name="connsiteX12" fmla="*/ 1480704 w 3260942"/>
                    <a:gd name="connsiteY12" fmla="*/ 3080873 h 3250224"/>
                    <a:gd name="connsiteX13" fmla="*/ 1089417 w 3260942"/>
                    <a:gd name="connsiteY13" fmla="*/ 2598051 h 3250224"/>
                    <a:gd name="connsiteX14" fmla="*/ 948637 w 3260942"/>
                    <a:gd name="connsiteY14" fmla="*/ 2367260 h 3250224"/>
                    <a:gd name="connsiteX15" fmla="*/ 824622 w 3260942"/>
                    <a:gd name="connsiteY15" fmla="*/ 2202668 h 3250224"/>
                    <a:gd name="connsiteX16" fmla="*/ 682128 w 3260942"/>
                    <a:gd name="connsiteY16" fmla="*/ 2175808 h 3250224"/>
                    <a:gd name="connsiteX17" fmla="*/ 415047 w 3260942"/>
                    <a:gd name="connsiteY17" fmla="*/ 1964162 h 3250224"/>
                    <a:gd name="connsiteX18" fmla="*/ 175969 w 3260942"/>
                    <a:gd name="connsiteY18" fmla="*/ 1455241 h 3250224"/>
                    <a:gd name="connsiteX19" fmla="*/ 167587 w 3260942"/>
                    <a:gd name="connsiteY19" fmla="*/ 1368469 h 3250224"/>
                    <a:gd name="connsiteX20" fmla="*/ 228357 w 3260942"/>
                    <a:gd name="connsiteY20" fmla="*/ 1314652 h 3250224"/>
                    <a:gd name="connsiteX21" fmla="*/ 299413 w 3260942"/>
                    <a:gd name="connsiteY21" fmla="*/ 1411426 h 3250224"/>
                    <a:gd name="connsiteX22" fmla="*/ 532776 w 3260942"/>
                    <a:gd name="connsiteY22" fmla="*/ 1897678 h 3250224"/>
                    <a:gd name="connsiteX23" fmla="*/ 810239 w 3260942"/>
                    <a:gd name="connsiteY23" fmla="*/ 2046839 h 3250224"/>
                    <a:gd name="connsiteX24" fmla="*/ 955495 w 3260942"/>
                    <a:gd name="connsiteY24" fmla="*/ 1931586 h 3250224"/>
                    <a:gd name="connsiteX25" fmla="*/ 1006930 w 3260942"/>
                    <a:gd name="connsiteY25" fmla="*/ 1748516 h 3250224"/>
                    <a:gd name="connsiteX26" fmla="*/ 994071 w 3260942"/>
                    <a:gd name="connsiteY26" fmla="*/ 1340465 h 3250224"/>
                    <a:gd name="connsiteX27" fmla="*/ 983784 w 3260942"/>
                    <a:gd name="connsiteY27" fmla="*/ 1139678 h 3250224"/>
                    <a:gd name="connsiteX28" fmla="*/ 1086178 w 3260942"/>
                    <a:gd name="connsiteY28" fmla="*/ 1145965 h 3250224"/>
                    <a:gd name="connsiteX29" fmla="*/ 1099227 w 3260942"/>
                    <a:gd name="connsiteY29" fmla="*/ 1183969 h 3250224"/>
                    <a:gd name="connsiteX30" fmla="*/ 1139328 w 3260942"/>
                    <a:gd name="connsiteY30" fmla="*/ 1677555 h 3250224"/>
                    <a:gd name="connsiteX31" fmla="*/ 1034076 w 3260942"/>
                    <a:gd name="connsiteY31" fmla="*/ 2067508 h 3250224"/>
                    <a:gd name="connsiteX32" fmla="*/ 1000834 w 3260942"/>
                    <a:gd name="connsiteY32" fmla="*/ 2155710 h 3250224"/>
                    <a:gd name="connsiteX33" fmla="*/ 1013693 w 3260942"/>
                    <a:gd name="connsiteY33" fmla="*/ 2202668 h 3250224"/>
                    <a:gd name="connsiteX34" fmla="*/ 1614816 w 3260942"/>
                    <a:gd name="connsiteY34" fmla="*/ 3048774 h 3250224"/>
                    <a:gd name="connsiteX35" fmla="*/ 1710161 w 3260942"/>
                    <a:gd name="connsiteY35" fmla="*/ 3109448 h 3250224"/>
                    <a:gd name="connsiteX36" fmla="*/ 1790552 w 3260942"/>
                    <a:gd name="connsiteY36" fmla="*/ 3108210 h 3250224"/>
                    <a:gd name="connsiteX37" fmla="*/ 1905233 w 3260942"/>
                    <a:gd name="connsiteY37" fmla="*/ 3039058 h 3250224"/>
                    <a:gd name="connsiteX38" fmla="*/ 2577126 w 3260942"/>
                    <a:gd name="connsiteY38" fmla="*/ 2388787 h 3250224"/>
                    <a:gd name="connsiteX39" fmla="*/ 2799821 w 3260942"/>
                    <a:gd name="connsiteY39" fmla="*/ 2093035 h 3250224"/>
                    <a:gd name="connsiteX40" fmla="*/ 3103954 w 3260942"/>
                    <a:gd name="connsiteY40" fmla="*/ 1373517 h 3250224"/>
                    <a:gd name="connsiteX41" fmla="*/ 3142626 w 3260942"/>
                    <a:gd name="connsiteY41" fmla="*/ 950131 h 3250224"/>
                    <a:gd name="connsiteX42" fmla="*/ 3000799 w 3260942"/>
                    <a:gd name="connsiteY42" fmla="*/ 485692 h 3250224"/>
                    <a:gd name="connsiteX43" fmla="*/ 1998483 w 3260942"/>
                    <a:gd name="connsiteY43" fmla="*/ 293287 h 3250224"/>
                    <a:gd name="connsiteX44" fmla="*/ 1665394 w 3260942"/>
                    <a:gd name="connsiteY44" fmla="*/ 486358 h 3250224"/>
                    <a:gd name="connsiteX45" fmla="*/ 1652630 w 3260942"/>
                    <a:gd name="connsiteY45" fmla="*/ 494550 h 3250224"/>
                    <a:gd name="connsiteX46" fmla="*/ 1548236 w 3260942"/>
                    <a:gd name="connsiteY46" fmla="*/ 490930 h 3250224"/>
                    <a:gd name="connsiteX47" fmla="*/ 1532805 w 3260942"/>
                    <a:gd name="connsiteY47" fmla="*/ 481310 h 3250224"/>
                    <a:gd name="connsiteX48" fmla="*/ 1383930 w 3260942"/>
                    <a:gd name="connsiteY48" fmla="*/ 412444 h 3250224"/>
                    <a:gd name="connsiteX49" fmla="*/ 1000072 w 3260942"/>
                    <a:gd name="connsiteY49" fmla="*/ 279285 h 3250224"/>
                    <a:gd name="connsiteX50" fmla="*/ 832051 w 3260942"/>
                    <a:gd name="connsiteY50" fmla="*/ 259663 h 3250224"/>
                    <a:gd name="connsiteX51" fmla="*/ 172254 w 3260942"/>
                    <a:gd name="connsiteY51" fmla="*/ 966704 h 3250224"/>
                    <a:gd name="connsiteX52" fmla="*/ 174159 w 3260942"/>
                    <a:gd name="connsiteY52" fmla="*/ 1623643 h 3250224"/>
                    <a:gd name="connsiteX53" fmla="*/ 325035 w 3260942"/>
                    <a:gd name="connsiteY53" fmla="*/ 2042172 h 3250224"/>
                    <a:gd name="connsiteX54" fmla="*/ 645361 w 3260942"/>
                    <a:gd name="connsiteY54" fmla="*/ 2518612 h 3250224"/>
                    <a:gd name="connsiteX55" fmla="*/ 747279 w 3260942"/>
                    <a:gd name="connsiteY55" fmla="*/ 2642342 h 3250224"/>
                    <a:gd name="connsiteX56" fmla="*/ 664792 w 3260942"/>
                    <a:gd name="connsiteY56" fmla="*/ 2733782 h 3250224"/>
                    <a:gd name="connsiteX57" fmla="*/ 459433 w 3260942"/>
                    <a:gd name="connsiteY57" fmla="*/ 2488323 h 3250224"/>
                    <a:gd name="connsiteX58" fmla="*/ 120438 w 3260942"/>
                    <a:gd name="connsiteY58" fmla="*/ 1914918 h 3250224"/>
                    <a:gd name="connsiteX59" fmla="*/ 39190 w 3260942"/>
                    <a:gd name="connsiteY59" fmla="*/ 1633359 h 3250224"/>
                    <a:gd name="connsiteX60" fmla="*/ 274077 w 3260942"/>
                    <a:gd name="connsiteY60" fmla="*/ 400538 h 3250224"/>
                    <a:gd name="connsiteX61" fmla="*/ 694034 w 3260942"/>
                    <a:gd name="connsiteY61" fmla="*/ 161841 h 3250224"/>
                    <a:gd name="connsiteX62" fmla="*/ 1443175 w 3260942"/>
                    <a:gd name="connsiteY62" fmla="*/ 311574 h 3250224"/>
                    <a:gd name="connsiteX63" fmla="*/ 1589574 w 3260942"/>
                    <a:gd name="connsiteY63" fmla="*/ 371106 h 3250224"/>
                    <a:gd name="connsiteX64" fmla="*/ 1636437 w 3260942"/>
                    <a:gd name="connsiteY64" fmla="*/ 364438 h 3250224"/>
                    <a:gd name="connsiteX65" fmla="*/ 1746261 w 3260942"/>
                    <a:gd name="connsiteY65" fmla="*/ 291191 h 3250224"/>
                    <a:gd name="connsiteX66" fmla="*/ 2178886 w 3260942"/>
                    <a:gd name="connsiteY66" fmla="*/ 92976 h 3250224"/>
                    <a:gd name="connsiteX67" fmla="*/ 2463779 w 3260942"/>
                    <a:gd name="connsiteY67" fmla="*/ 66306 h 3250224"/>
                    <a:gd name="connsiteX68" fmla="*/ 2463779 w 3260942"/>
                    <a:gd name="connsiteY68" fmla="*/ 66306 h 3250224"/>
                    <a:gd name="connsiteX69" fmla="*/ 243216 w 3260942"/>
                    <a:gd name="connsiteY69" fmla="*/ 58495 h 3250224"/>
                    <a:gd name="connsiteX70" fmla="*/ 333036 w 3260942"/>
                    <a:gd name="connsiteY70" fmla="*/ 104977 h 3250224"/>
                    <a:gd name="connsiteX71" fmla="*/ 302556 w 3260942"/>
                    <a:gd name="connsiteY71" fmla="*/ 206037 h 3250224"/>
                    <a:gd name="connsiteX72" fmla="*/ 269028 w 3260942"/>
                    <a:gd name="connsiteY72" fmla="*/ 219087 h 3250224"/>
                    <a:gd name="connsiteX73" fmla="*/ 134631 w 3260942"/>
                    <a:gd name="connsiteY73" fmla="*/ 208609 h 3250224"/>
                    <a:gd name="connsiteX74" fmla="*/ 119295 w 3260942"/>
                    <a:gd name="connsiteY74" fmla="*/ 193560 h 3250224"/>
                    <a:gd name="connsiteX75" fmla="*/ 111675 w 3260942"/>
                    <a:gd name="connsiteY75" fmla="*/ 171843 h 3250224"/>
                    <a:gd name="connsiteX76" fmla="*/ 104817 w 3260942"/>
                    <a:gd name="connsiteY76" fmla="*/ 133266 h 3250224"/>
                    <a:gd name="connsiteX77" fmla="*/ 112533 w 3260942"/>
                    <a:gd name="connsiteY77" fmla="*/ 104406 h 3250224"/>
                    <a:gd name="connsiteX78" fmla="*/ 119200 w 3260942"/>
                    <a:gd name="connsiteY78" fmla="*/ 99929 h 3250224"/>
                    <a:gd name="connsiteX79" fmla="*/ 243216 w 3260942"/>
                    <a:gd name="connsiteY79" fmla="*/ 58495 h 3250224"/>
                    <a:gd name="connsiteX80" fmla="*/ 243216 w 3260942"/>
                    <a:gd name="connsiteY80" fmla="*/ 58495 h 3250224"/>
                    <a:gd name="connsiteX81" fmla="*/ 485913 w 3260942"/>
                    <a:gd name="connsiteY81" fmla="*/ 297 h 3250224"/>
                    <a:gd name="connsiteX82" fmla="*/ 557160 w 3260942"/>
                    <a:gd name="connsiteY82" fmla="*/ 2202 h 3250224"/>
                    <a:gd name="connsiteX83" fmla="*/ 573924 w 3260942"/>
                    <a:gd name="connsiteY83" fmla="*/ 17919 h 3250224"/>
                    <a:gd name="connsiteX84" fmla="*/ 581448 w 3260942"/>
                    <a:gd name="connsiteY84" fmla="*/ 33254 h 3250224"/>
                    <a:gd name="connsiteX85" fmla="*/ 589068 w 3260942"/>
                    <a:gd name="connsiteY85" fmla="*/ 52590 h 3250224"/>
                    <a:gd name="connsiteX86" fmla="*/ 590973 w 3260942"/>
                    <a:gd name="connsiteY86" fmla="*/ 88308 h 3250224"/>
                    <a:gd name="connsiteX87" fmla="*/ 585068 w 3260942"/>
                    <a:gd name="connsiteY87" fmla="*/ 114883 h 3250224"/>
                    <a:gd name="connsiteX88" fmla="*/ 451718 w 3260942"/>
                    <a:gd name="connsiteY88" fmla="*/ 170700 h 3250224"/>
                    <a:gd name="connsiteX89" fmla="*/ 365612 w 3260942"/>
                    <a:gd name="connsiteY89" fmla="*/ 59733 h 3250224"/>
                    <a:gd name="connsiteX90" fmla="*/ 415904 w 3260942"/>
                    <a:gd name="connsiteY90" fmla="*/ 13251 h 3250224"/>
                    <a:gd name="connsiteX91" fmla="*/ 485913 w 3260942"/>
                    <a:gd name="connsiteY91" fmla="*/ 297 h 3250224"/>
                    <a:gd name="connsiteX92" fmla="*/ 485913 w 3260942"/>
                    <a:gd name="connsiteY92" fmla="*/ 297 h 3250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3260942" h="3250224">
                      <a:moveTo>
                        <a:pt x="2463779" y="66306"/>
                      </a:moveTo>
                      <a:cubicBezTo>
                        <a:pt x="2495688" y="67449"/>
                        <a:pt x="2527597" y="69925"/>
                        <a:pt x="2559696" y="73640"/>
                      </a:cubicBezTo>
                      <a:cubicBezTo>
                        <a:pt x="2678092" y="87261"/>
                        <a:pt x="2787819" y="122408"/>
                        <a:pt x="2885260" y="192417"/>
                      </a:cubicBezTo>
                      <a:cubicBezTo>
                        <a:pt x="3012800" y="284143"/>
                        <a:pt x="3102811" y="405586"/>
                        <a:pt x="3165581" y="548080"/>
                      </a:cubicBezTo>
                      <a:cubicBezTo>
                        <a:pt x="3235971" y="707910"/>
                        <a:pt x="3264736" y="875931"/>
                        <a:pt x="3260545" y="1049953"/>
                      </a:cubicBezTo>
                      <a:cubicBezTo>
                        <a:pt x="3255592" y="1257598"/>
                        <a:pt x="3209967" y="1457337"/>
                        <a:pt x="3141864" y="1652409"/>
                      </a:cubicBezTo>
                      <a:cubicBezTo>
                        <a:pt x="3045947" y="1927110"/>
                        <a:pt x="2899357" y="2173141"/>
                        <a:pt x="2716953" y="2398788"/>
                      </a:cubicBezTo>
                      <a:cubicBezTo>
                        <a:pt x="2592938" y="2552236"/>
                        <a:pt x="2459683" y="2697206"/>
                        <a:pt x="2316808" y="2833223"/>
                      </a:cubicBezTo>
                      <a:cubicBezTo>
                        <a:pt x="2177267" y="2966097"/>
                        <a:pt x="2032963" y="3093351"/>
                        <a:pt x="1871800" y="3200126"/>
                      </a:cubicBezTo>
                      <a:cubicBezTo>
                        <a:pt x="1852465" y="3212985"/>
                        <a:pt x="1831700" y="3223748"/>
                        <a:pt x="1811888" y="3235845"/>
                      </a:cubicBezTo>
                      <a:cubicBezTo>
                        <a:pt x="1783408" y="3253275"/>
                        <a:pt x="1753881" y="3253847"/>
                        <a:pt x="1723210" y="3242989"/>
                      </a:cubicBezTo>
                      <a:cubicBezTo>
                        <a:pt x="1685110" y="3229558"/>
                        <a:pt x="1649391" y="3211842"/>
                        <a:pt x="1616625" y="3188125"/>
                      </a:cubicBezTo>
                      <a:cubicBezTo>
                        <a:pt x="1567095" y="3157740"/>
                        <a:pt x="1522995" y="3120402"/>
                        <a:pt x="1480704" y="3080873"/>
                      </a:cubicBezTo>
                      <a:cubicBezTo>
                        <a:pt x="1328685" y="2938855"/>
                        <a:pt x="1201240" y="2772930"/>
                        <a:pt x="1089417" y="2598051"/>
                      </a:cubicBezTo>
                      <a:cubicBezTo>
                        <a:pt x="1041411" y="2522994"/>
                        <a:pt x="987690" y="2447175"/>
                        <a:pt x="948637" y="2367260"/>
                      </a:cubicBezTo>
                      <a:cubicBezTo>
                        <a:pt x="916347" y="2301252"/>
                        <a:pt x="894535" y="2239720"/>
                        <a:pt x="824622" y="2202668"/>
                      </a:cubicBezTo>
                      <a:cubicBezTo>
                        <a:pt x="787950" y="2183237"/>
                        <a:pt x="721847" y="2188000"/>
                        <a:pt x="682128" y="2175808"/>
                      </a:cubicBezTo>
                      <a:cubicBezTo>
                        <a:pt x="590307" y="2147423"/>
                        <a:pt x="469911" y="2043124"/>
                        <a:pt x="415047" y="1964162"/>
                      </a:cubicBezTo>
                      <a:cubicBezTo>
                        <a:pt x="307509" y="1809571"/>
                        <a:pt x="226261" y="1636693"/>
                        <a:pt x="175969" y="1455241"/>
                      </a:cubicBezTo>
                      <a:cubicBezTo>
                        <a:pt x="168063" y="1426952"/>
                        <a:pt x="161015" y="1397139"/>
                        <a:pt x="167587" y="1368469"/>
                      </a:cubicBezTo>
                      <a:cubicBezTo>
                        <a:pt x="174255" y="1339894"/>
                        <a:pt x="199020" y="1313319"/>
                        <a:pt x="228357" y="1314652"/>
                      </a:cubicBezTo>
                      <a:cubicBezTo>
                        <a:pt x="271505" y="1316748"/>
                        <a:pt x="289698" y="1369326"/>
                        <a:pt x="299413" y="1411426"/>
                      </a:cubicBezTo>
                      <a:cubicBezTo>
                        <a:pt x="339990" y="1588115"/>
                        <a:pt x="420285" y="1755469"/>
                        <a:pt x="532776" y="1897678"/>
                      </a:cubicBezTo>
                      <a:cubicBezTo>
                        <a:pt x="601451" y="1984450"/>
                        <a:pt x="701654" y="2068461"/>
                        <a:pt x="810239" y="2046839"/>
                      </a:cubicBezTo>
                      <a:cubicBezTo>
                        <a:pt x="872818" y="2034361"/>
                        <a:pt x="924539" y="1987403"/>
                        <a:pt x="955495" y="1931586"/>
                      </a:cubicBezTo>
                      <a:cubicBezTo>
                        <a:pt x="986451" y="1875865"/>
                        <a:pt x="999215" y="1811857"/>
                        <a:pt x="1006930" y="1748516"/>
                      </a:cubicBezTo>
                      <a:cubicBezTo>
                        <a:pt x="1023599" y="1612880"/>
                        <a:pt x="1019217" y="1474768"/>
                        <a:pt x="994071" y="1340465"/>
                      </a:cubicBezTo>
                      <a:cubicBezTo>
                        <a:pt x="981022" y="1270361"/>
                        <a:pt x="953590" y="1152346"/>
                        <a:pt x="983784" y="1139678"/>
                      </a:cubicBezTo>
                      <a:cubicBezTo>
                        <a:pt x="1016836" y="1132630"/>
                        <a:pt x="1065985" y="1118818"/>
                        <a:pt x="1086178" y="1145965"/>
                      </a:cubicBezTo>
                      <a:cubicBezTo>
                        <a:pt x="1094274" y="1156823"/>
                        <a:pt x="1096941" y="1170634"/>
                        <a:pt x="1099227" y="1183969"/>
                      </a:cubicBezTo>
                      <a:cubicBezTo>
                        <a:pt x="1128088" y="1346752"/>
                        <a:pt x="1143138" y="1512201"/>
                        <a:pt x="1139328" y="1677555"/>
                      </a:cubicBezTo>
                      <a:cubicBezTo>
                        <a:pt x="1135899" y="1826621"/>
                        <a:pt x="1127707" y="1941397"/>
                        <a:pt x="1034076" y="2067508"/>
                      </a:cubicBezTo>
                      <a:cubicBezTo>
                        <a:pt x="1013979" y="2094559"/>
                        <a:pt x="1003311" y="2122087"/>
                        <a:pt x="1000834" y="2155710"/>
                      </a:cubicBezTo>
                      <a:cubicBezTo>
                        <a:pt x="999596" y="2172093"/>
                        <a:pt x="1006740" y="2187809"/>
                        <a:pt x="1013693" y="2202668"/>
                      </a:cubicBezTo>
                      <a:cubicBezTo>
                        <a:pt x="1157806" y="2507278"/>
                        <a:pt x="1356021" y="2828080"/>
                        <a:pt x="1614816" y="3048774"/>
                      </a:cubicBezTo>
                      <a:cubicBezTo>
                        <a:pt x="1643581" y="3073253"/>
                        <a:pt x="1674728" y="3094684"/>
                        <a:pt x="1710161" y="3109448"/>
                      </a:cubicBezTo>
                      <a:cubicBezTo>
                        <a:pt x="1737593" y="3120878"/>
                        <a:pt x="1763501" y="3119925"/>
                        <a:pt x="1790552" y="3108210"/>
                      </a:cubicBezTo>
                      <a:cubicBezTo>
                        <a:pt x="1831986" y="3090208"/>
                        <a:pt x="1868848" y="3065062"/>
                        <a:pt x="1905233" y="3039058"/>
                      </a:cubicBezTo>
                      <a:cubicBezTo>
                        <a:pt x="2156884" y="2858369"/>
                        <a:pt x="2379102" y="2625673"/>
                        <a:pt x="2577126" y="2388787"/>
                      </a:cubicBezTo>
                      <a:cubicBezTo>
                        <a:pt x="2656375" y="2293918"/>
                        <a:pt x="2731813" y="2196382"/>
                        <a:pt x="2799821" y="2093035"/>
                      </a:cubicBezTo>
                      <a:cubicBezTo>
                        <a:pt x="2940601" y="1879104"/>
                        <a:pt x="3048805" y="1623453"/>
                        <a:pt x="3103954" y="1373517"/>
                      </a:cubicBezTo>
                      <a:cubicBezTo>
                        <a:pt x="3134720" y="1233976"/>
                        <a:pt x="3150627" y="1093006"/>
                        <a:pt x="3142626" y="950131"/>
                      </a:cubicBezTo>
                      <a:cubicBezTo>
                        <a:pt x="3133291" y="784014"/>
                        <a:pt x="3095667" y="625423"/>
                        <a:pt x="3000799" y="485692"/>
                      </a:cubicBezTo>
                      <a:cubicBezTo>
                        <a:pt x="2761626" y="133743"/>
                        <a:pt x="2355861" y="127170"/>
                        <a:pt x="1998483" y="293287"/>
                      </a:cubicBezTo>
                      <a:cubicBezTo>
                        <a:pt x="1881516" y="347674"/>
                        <a:pt x="1773788" y="417397"/>
                        <a:pt x="1665394" y="486358"/>
                      </a:cubicBezTo>
                      <a:cubicBezTo>
                        <a:pt x="1661107" y="489120"/>
                        <a:pt x="1656535" y="491407"/>
                        <a:pt x="1652630" y="494550"/>
                      </a:cubicBezTo>
                      <a:cubicBezTo>
                        <a:pt x="1616721" y="523315"/>
                        <a:pt x="1582336" y="512362"/>
                        <a:pt x="1548236" y="490930"/>
                      </a:cubicBezTo>
                      <a:cubicBezTo>
                        <a:pt x="1543188" y="487596"/>
                        <a:pt x="1538044" y="484453"/>
                        <a:pt x="1532805" y="481310"/>
                      </a:cubicBezTo>
                      <a:cubicBezTo>
                        <a:pt x="1482418" y="460069"/>
                        <a:pt x="1433745" y="434923"/>
                        <a:pt x="1383930" y="412444"/>
                      </a:cubicBezTo>
                      <a:cubicBezTo>
                        <a:pt x="1261629" y="357294"/>
                        <a:pt x="1128183" y="320814"/>
                        <a:pt x="1000072" y="279285"/>
                      </a:cubicBezTo>
                      <a:cubicBezTo>
                        <a:pt x="941493" y="260330"/>
                        <a:pt x="875009" y="261473"/>
                        <a:pt x="832051" y="259663"/>
                      </a:cubicBezTo>
                      <a:cubicBezTo>
                        <a:pt x="454861" y="243661"/>
                        <a:pt x="232738" y="635615"/>
                        <a:pt x="172254" y="966704"/>
                      </a:cubicBezTo>
                      <a:cubicBezTo>
                        <a:pt x="133392" y="1179493"/>
                        <a:pt x="131964" y="1411236"/>
                        <a:pt x="174159" y="1623643"/>
                      </a:cubicBezTo>
                      <a:cubicBezTo>
                        <a:pt x="203401" y="1770709"/>
                        <a:pt x="256836" y="1909107"/>
                        <a:pt x="325035" y="2042172"/>
                      </a:cubicBezTo>
                      <a:cubicBezTo>
                        <a:pt x="412856" y="2213622"/>
                        <a:pt x="523727" y="2369737"/>
                        <a:pt x="645361" y="2518612"/>
                      </a:cubicBezTo>
                      <a:cubicBezTo>
                        <a:pt x="679175" y="2559951"/>
                        <a:pt x="712608" y="2601671"/>
                        <a:pt x="747279" y="2642342"/>
                      </a:cubicBezTo>
                      <a:cubicBezTo>
                        <a:pt x="796332" y="2699968"/>
                        <a:pt x="719561" y="2784360"/>
                        <a:pt x="664792" y="2733782"/>
                      </a:cubicBezTo>
                      <a:cubicBezTo>
                        <a:pt x="585639" y="2660821"/>
                        <a:pt x="521346" y="2575381"/>
                        <a:pt x="459433" y="2488323"/>
                      </a:cubicBezTo>
                      <a:cubicBezTo>
                        <a:pt x="330274" y="2306776"/>
                        <a:pt x="213307" y="2117991"/>
                        <a:pt x="120438" y="1914918"/>
                      </a:cubicBezTo>
                      <a:cubicBezTo>
                        <a:pt x="79290" y="1825002"/>
                        <a:pt x="57383" y="1729657"/>
                        <a:pt x="39190" y="1633359"/>
                      </a:cubicBezTo>
                      <a:cubicBezTo>
                        <a:pt x="-38629" y="1222831"/>
                        <a:pt x="-19770" y="728484"/>
                        <a:pt x="274077" y="400538"/>
                      </a:cubicBezTo>
                      <a:cubicBezTo>
                        <a:pt x="387329" y="274046"/>
                        <a:pt x="527061" y="194036"/>
                        <a:pt x="694034" y="161841"/>
                      </a:cubicBezTo>
                      <a:cubicBezTo>
                        <a:pt x="951304" y="112216"/>
                        <a:pt x="1212194" y="206228"/>
                        <a:pt x="1443175" y="311574"/>
                      </a:cubicBezTo>
                      <a:cubicBezTo>
                        <a:pt x="1491086" y="333387"/>
                        <a:pt x="1538140" y="357485"/>
                        <a:pt x="1589574" y="371106"/>
                      </a:cubicBezTo>
                      <a:cubicBezTo>
                        <a:pt x="1606815" y="375678"/>
                        <a:pt x="1621674" y="373011"/>
                        <a:pt x="1636437" y="364438"/>
                      </a:cubicBezTo>
                      <a:cubicBezTo>
                        <a:pt x="1674633" y="342436"/>
                        <a:pt x="1709780" y="315861"/>
                        <a:pt x="1746261" y="291191"/>
                      </a:cubicBezTo>
                      <a:cubicBezTo>
                        <a:pt x="1879516" y="201180"/>
                        <a:pt x="2021057" y="129361"/>
                        <a:pt x="2178886" y="92976"/>
                      </a:cubicBezTo>
                      <a:cubicBezTo>
                        <a:pt x="2273279" y="71163"/>
                        <a:pt x="2368148" y="62877"/>
                        <a:pt x="2463779" y="66306"/>
                      </a:cubicBezTo>
                      <a:lnTo>
                        <a:pt x="2463779" y="66306"/>
                      </a:lnTo>
                      <a:close/>
                      <a:moveTo>
                        <a:pt x="243216" y="58495"/>
                      </a:moveTo>
                      <a:cubicBezTo>
                        <a:pt x="283602" y="53828"/>
                        <a:pt x="320178" y="72402"/>
                        <a:pt x="333036" y="104977"/>
                      </a:cubicBezTo>
                      <a:cubicBezTo>
                        <a:pt x="346086" y="138124"/>
                        <a:pt x="332465" y="184130"/>
                        <a:pt x="302556" y="206037"/>
                      </a:cubicBezTo>
                      <a:cubicBezTo>
                        <a:pt x="292650" y="213276"/>
                        <a:pt x="281030" y="216705"/>
                        <a:pt x="269028" y="219087"/>
                      </a:cubicBezTo>
                      <a:cubicBezTo>
                        <a:pt x="222832" y="233469"/>
                        <a:pt x="178255" y="227183"/>
                        <a:pt x="134631" y="208609"/>
                      </a:cubicBezTo>
                      <a:cubicBezTo>
                        <a:pt x="128344" y="205942"/>
                        <a:pt x="121867" y="199084"/>
                        <a:pt x="119295" y="193560"/>
                      </a:cubicBezTo>
                      <a:cubicBezTo>
                        <a:pt x="115581" y="185463"/>
                        <a:pt x="114723" y="182796"/>
                        <a:pt x="111675" y="171843"/>
                      </a:cubicBezTo>
                      <a:cubicBezTo>
                        <a:pt x="108246" y="159746"/>
                        <a:pt x="107103" y="144030"/>
                        <a:pt x="104817" y="133266"/>
                      </a:cubicBezTo>
                      <a:cubicBezTo>
                        <a:pt x="104817" y="133266"/>
                        <a:pt x="104627" y="111359"/>
                        <a:pt x="112533" y="104406"/>
                      </a:cubicBezTo>
                      <a:cubicBezTo>
                        <a:pt x="113771" y="101929"/>
                        <a:pt x="116819" y="101072"/>
                        <a:pt x="119200" y="99929"/>
                      </a:cubicBezTo>
                      <a:cubicBezTo>
                        <a:pt x="158634" y="80117"/>
                        <a:pt x="198924" y="63543"/>
                        <a:pt x="243216" y="58495"/>
                      </a:cubicBezTo>
                      <a:lnTo>
                        <a:pt x="243216" y="58495"/>
                      </a:lnTo>
                      <a:close/>
                      <a:moveTo>
                        <a:pt x="485913" y="297"/>
                      </a:moveTo>
                      <a:cubicBezTo>
                        <a:pt x="509535" y="-655"/>
                        <a:pt x="533347" y="869"/>
                        <a:pt x="557160" y="2202"/>
                      </a:cubicBezTo>
                      <a:cubicBezTo>
                        <a:pt x="566875" y="2774"/>
                        <a:pt x="570495" y="10299"/>
                        <a:pt x="573924" y="17919"/>
                      </a:cubicBezTo>
                      <a:cubicBezTo>
                        <a:pt x="577543" y="22491"/>
                        <a:pt x="579829" y="27729"/>
                        <a:pt x="581448" y="33254"/>
                      </a:cubicBezTo>
                      <a:cubicBezTo>
                        <a:pt x="584020" y="39731"/>
                        <a:pt x="586497" y="46113"/>
                        <a:pt x="589068" y="52590"/>
                      </a:cubicBezTo>
                      <a:cubicBezTo>
                        <a:pt x="591259" y="64401"/>
                        <a:pt x="591831" y="76307"/>
                        <a:pt x="590973" y="88308"/>
                      </a:cubicBezTo>
                      <a:cubicBezTo>
                        <a:pt x="587354" y="98119"/>
                        <a:pt x="596403" y="101929"/>
                        <a:pt x="585068" y="114883"/>
                      </a:cubicBezTo>
                      <a:cubicBezTo>
                        <a:pt x="550778" y="148983"/>
                        <a:pt x="498962" y="166699"/>
                        <a:pt x="451718" y="170700"/>
                      </a:cubicBezTo>
                      <a:cubicBezTo>
                        <a:pt x="392187" y="175843"/>
                        <a:pt x="343800" y="112216"/>
                        <a:pt x="365612" y="59733"/>
                      </a:cubicBezTo>
                      <a:cubicBezTo>
                        <a:pt x="373232" y="34397"/>
                        <a:pt x="393234" y="21729"/>
                        <a:pt x="415904" y="13251"/>
                      </a:cubicBezTo>
                      <a:cubicBezTo>
                        <a:pt x="438954" y="4679"/>
                        <a:pt x="462291" y="1250"/>
                        <a:pt x="485913" y="297"/>
                      </a:cubicBezTo>
                      <a:lnTo>
                        <a:pt x="485913" y="297"/>
                      </a:lnTo>
                      <a:close/>
                    </a:path>
                  </a:pathLst>
                </a:custGeom>
                <a:solidFill>
                  <a:srgbClr val="03C9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Freeform: Shape 34">
                  <a:extLst>
                    <a:ext uri="{FF2B5EF4-FFF2-40B4-BE49-F238E27FC236}">
                      <a16:creationId xmlns:a16="http://schemas.microsoft.com/office/drawing/2014/main" id="{22024848-1263-94EF-E823-A1C70E15F9E5}"/>
                    </a:ext>
                  </a:extLst>
                </p:cNvPr>
                <p:cNvSpPr/>
                <p:nvPr/>
              </p:nvSpPr>
              <p:spPr>
                <a:xfrm>
                  <a:off x="4492313" y="2245422"/>
                  <a:ext cx="3159274" cy="3129153"/>
                </a:xfrm>
                <a:custGeom>
                  <a:avLst/>
                  <a:gdLst>
                    <a:gd name="connsiteX0" fmla="*/ 189658 w 3159274"/>
                    <a:gd name="connsiteY0" fmla="*/ 1275969 h 3129153"/>
                    <a:gd name="connsiteX1" fmla="*/ 178323 w 3159274"/>
                    <a:gd name="connsiteY1" fmla="*/ 1340168 h 3129153"/>
                    <a:gd name="connsiteX2" fmla="*/ 386063 w 3159274"/>
                    <a:gd name="connsiteY2" fmla="*/ 1830610 h 3129153"/>
                    <a:gd name="connsiteX3" fmla="*/ 518365 w 3159274"/>
                    <a:gd name="connsiteY3" fmla="*/ 1987868 h 3129153"/>
                    <a:gd name="connsiteX4" fmla="*/ 704103 w 3159274"/>
                    <a:gd name="connsiteY4" fmla="*/ 2097405 h 3129153"/>
                    <a:gd name="connsiteX5" fmla="*/ 827642 w 3159274"/>
                    <a:gd name="connsiteY5" fmla="*/ 2122075 h 3129153"/>
                    <a:gd name="connsiteX6" fmla="*/ 902032 w 3159274"/>
                    <a:gd name="connsiteY6" fmla="*/ 2182368 h 3129153"/>
                    <a:gd name="connsiteX7" fmla="*/ 1184925 w 3159274"/>
                    <a:gd name="connsiteY7" fmla="*/ 2658618 h 3129153"/>
                    <a:gd name="connsiteX8" fmla="*/ 1352470 w 3159274"/>
                    <a:gd name="connsiteY8" fmla="*/ 2876360 h 3129153"/>
                    <a:gd name="connsiteX9" fmla="*/ 1454482 w 3159274"/>
                    <a:gd name="connsiteY9" fmla="*/ 2987421 h 3129153"/>
                    <a:gd name="connsiteX10" fmla="*/ 1605073 w 3159274"/>
                    <a:gd name="connsiteY10" fmla="*/ 3118295 h 3129153"/>
                    <a:gd name="connsiteX11" fmla="*/ 1612502 w 3159274"/>
                    <a:gd name="connsiteY11" fmla="*/ 3129153 h 3129153"/>
                    <a:gd name="connsiteX12" fmla="*/ 1476580 w 3159274"/>
                    <a:gd name="connsiteY12" fmla="*/ 3021902 h 3129153"/>
                    <a:gd name="connsiteX13" fmla="*/ 986805 w 3159274"/>
                    <a:gd name="connsiteY13" fmla="*/ 2376773 h 3129153"/>
                    <a:gd name="connsiteX14" fmla="*/ 891079 w 3159274"/>
                    <a:gd name="connsiteY14" fmla="*/ 2198084 h 3129153"/>
                    <a:gd name="connsiteX15" fmla="*/ 784113 w 3159274"/>
                    <a:gd name="connsiteY15" fmla="*/ 2129790 h 3129153"/>
                    <a:gd name="connsiteX16" fmla="*/ 642000 w 3159274"/>
                    <a:gd name="connsiteY16" fmla="*/ 2103406 h 3129153"/>
                    <a:gd name="connsiteX17" fmla="*/ 453691 w 3159274"/>
                    <a:gd name="connsiteY17" fmla="*/ 1958816 h 3129153"/>
                    <a:gd name="connsiteX18" fmla="*/ 158035 w 3159274"/>
                    <a:gd name="connsiteY18" fmla="*/ 1330452 h 3129153"/>
                    <a:gd name="connsiteX19" fmla="*/ 173370 w 3159274"/>
                    <a:gd name="connsiteY19" fmla="*/ 1279398 h 3129153"/>
                    <a:gd name="connsiteX20" fmla="*/ 209374 w 3159274"/>
                    <a:gd name="connsiteY20" fmla="*/ 1259205 h 3129153"/>
                    <a:gd name="connsiteX21" fmla="*/ 189658 w 3159274"/>
                    <a:gd name="connsiteY21" fmla="*/ 1275969 h 3129153"/>
                    <a:gd name="connsiteX22" fmla="*/ 1020904 w 3159274"/>
                    <a:gd name="connsiteY22" fmla="*/ 1073468 h 3129153"/>
                    <a:gd name="connsiteX23" fmla="*/ 1015189 w 3159274"/>
                    <a:gd name="connsiteY23" fmla="*/ 1077754 h 3129153"/>
                    <a:gd name="connsiteX24" fmla="*/ 987186 w 3159274"/>
                    <a:gd name="connsiteY24" fmla="*/ 1115187 h 3129153"/>
                    <a:gd name="connsiteX25" fmla="*/ 1012237 w 3159274"/>
                    <a:gd name="connsiteY25" fmla="*/ 1297210 h 3129153"/>
                    <a:gd name="connsiteX26" fmla="*/ 1025191 w 3159274"/>
                    <a:gd name="connsiteY26" fmla="*/ 1424273 h 3129153"/>
                    <a:gd name="connsiteX27" fmla="*/ 1031668 w 3159274"/>
                    <a:gd name="connsiteY27" fmla="*/ 1561433 h 3129153"/>
                    <a:gd name="connsiteX28" fmla="*/ 986329 w 3159274"/>
                    <a:gd name="connsiteY28" fmla="*/ 1819085 h 3129153"/>
                    <a:gd name="connsiteX29" fmla="*/ 956611 w 3159274"/>
                    <a:gd name="connsiteY29" fmla="*/ 1880140 h 3129153"/>
                    <a:gd name="connsiteX30" fmla="*/ 948610 w 3159274"/>
                    <a:gd name="connsiteY30" fmla="*/ 1885188 h 3129153"/>
                    <a:gd name="connsiteX31" fmla="*/ 1011094 w 3159274"/>
                    <a:gd name="connsiteY31" fmla="*/ 1508474 h 3129153"/>
                    <a:gd name="connsiteX32" fmla="*/ 972994 w 3159274"/>
                    <a:gd name="connsiteY32" fmla="*/ 1150144 h 3129153"/>
                    <a:gd name="connsiteX33" fmla="*/ 969755 w 3159274"/>
                    <a:gd name="connsiteY33" fmla="*/ 1114425 h 3129153"/>
                    <a:gd name="connsiteX34" fmla="*/ 982995 w 3159274"/>
                    <a:gd name="connsiteY34" fmla="*/ 1082897 h 3129153"/>
                    <a:gd name="connsiteX35" fmla="*/ 1020904 w 3159274"/>
                    <a:gd name="connsiteY35" fmla="*/ 1073468 h 3129153"/>
                    <a:gd name="connsiteX36" fmla="*/ 117839 w 3159274"/>
                    <a:gd name="connsiteY36" fmla="*/ 587693 h 3129153"/>
                    <a:gd name="connsiteX37" fmla="*/ 81549 w 3159274"/>
                    <a:gd name="connsiteY37" fmla="*/ 703898 h 3129153"/>
                    <a:gd name="connsiteX38" fmla="*/ 31447 w 3159274"/>
                    <a:gd name="connsiteY38" fmla="*/ 927640 h 3129153"/>
                    <a:gd name="connsiteX39" fmla="*/ 18684 w 3159274"/>
                    <a:gd name="connsiteY39" fmla="*/ 1064228 h 3129153"/>
                    <a:gd name="connsiteX40" fmla="*/ 15445 w 3159274"/>
                    <a:gd name="connsiteY40" fmla="*/ 1188720 h 3129153"/>
                    <a:gd name="connsiteX41" fmla="*/ 33448 w 3159274"/>
                    <a:gd name="connsiteY41" fmla="*/ 1432465 h 3129153"/>
                    <a:gd name="connsiteX42" fmla="*/ 101647 w 3159274"/>
                    <a:gd name="connsiteY42" fmla="*/ 1755553 h 3129153"/>
                    <a:gd name="connsiteX43" fmla="*/ 198040 w 3159274"/>
                    <a:gd name="connsiteY43" fmla="*/ 1972437 h 3129153"/>
                    <a:gd name="connsiteX44" fmla="*/ 341105 w 3159274"/>
                    <a:gd name="connsiteY44" fmla="*/ 2218468 h 3129153"/>
                    <a:gd name="connsiteX45" fmla="*/ 544464 w 3159274"/>
                    <a:gd name="connsiteY45" fmla="*/ 2510600 h 3129153"/>
                    <a:gd name="connsiteX46" fmla="*/ 640476 w 3159274"/>
                    <a:gd name="connsiteY46" fmla="*/ 2624138 h 3129153"/>
                    <a:gd name="connsiteX47" fmla="*/ 690196 w 3159274"/>
                    <a:gd name="connsiteY47" fmla="*/ 2670334 h 3129153"/>
                    <a:gd name="connsiteX48" fmla="*/ 722581 w 3159274"/>
                    <a:gd name="connsiteY48" fmla="*/ 2672620 h 3129153"/>
                    <a:gd name="connsiteX49" fmla="*/ 738393 w 3159274"/>
                    <a:gd name="connsiteY49" fmla="*/ 2667000 h 3129153"/>
                    <a:gd name="connsiteX50" fmla="*/ 718962 w 3159274"/>
                    <a:gd name="connsiteY50" fmla="*/ 2682240 h 3129153"/>
                    <a:gd name="connsiteX51" fmla="*/ 702960 w 3159274"/>
                    <a:gd name="connsiteY51" fmla="*/ 2690336 h 3129153"/>
                    <a:gd name="connsiteX52" fmla="*/ 660574 w 3159274"/>
                    <a:gd name="connsiteY52" fmla="*/ 2674811 h 3129153"/>
                    <a:gd name="connsiteX53" fmla="*/ 455119 w 3159274"/>
                    <a:gd name="connsiteY53" fmla="*/ 2429161 h 3129153"/>
                    <a:gd name="connsiteX54" fmla="*/ 116125 w 3159274"/>
                    <a:gd name="connsiteY54" fmla="*/ 1855661 h 3129153"/>
                    <a:gd name="connsiteX55" fmla="*/ 34876 w 3159274"/>
                    <a:gd name="connsiteY55" fmla="*/ 1574102 h 3129153"/>
                    <a:gd name="connsiteX56" fmla="*/ 396 w 3159274"/>
                    <a:gd name="connsiteY56" fmla="*/ 1164527 h 3129153"/>
                    <a:gd name="connsiteX57" fmla="*/ 76310 w 3159274"/>
                    <a:gd name="connsiteY57" fmla="*/ 689420 h 3129153"/>
                    <a:gd name="connsiteX58" fmla="*/ 117839 w 3159274"/>
                    <a:gd name="connsiteY58" fmla="*/ 587693 h 3129153"/>
                    <a:gd name="connsiteX59" fmla="*/ 117839 w 3159274"/>
                    <a:gd name="connsiteY59" fmla="*/ 587693 h 3129153"/>
                    <a:gd name="connsiteX60" fmla="*/ 815926 w 3159274"/>
                    <a:gd name="connsiteY60" fmla="*/ 179737 h 3129153"/>
                    <a:gd name="connsiteX61" fmla="*/ 881363 w 3159274"/>
                    <a:gd name="connsiteY61" fmla="*/ 180308 h 3129153"/>
                    <a:gd name="connsiteX62" fmla="*/ 1298272 w 3159274"/>
                    <a:gd name="connsiteY62" fmla="*/ 300990 h 3129153"/>
                    <a:gd name="connsiteX63" fmla="*/ 1536112 w 3159274"/>
                    <a:gd name="connsiteY63" fmla="*/ 420148 h 3129153"/>
                    <a:gd name="connsiteX64" fmla="*/ 1546970 w 3159274"/>
                    <a:gd name="connsiteY64" fmla="*/ 429387 h 3129153"/>
                    <a:gd name="connsiteX65" fmla="*/ 1379616 w 3159274"/>
                    <a:gd name="connsiteY65" fmla="*/ 352997 h 3129153"/>
                    <a:gd name="connsiteX66" fmla="*/ 989758 w 3159274"/>
                    <a:gd name="connsiteY66" fmla="*/ 217170 h 3129153"/>
                    <a:gd name="connsiteX67" fmla="*/ 899842 w 3159274"/>
                    <a:gd name="connsiteY67" fmla="*/ 204407 h 3129153"/>
                    <a:gd name="connsiteX68" fmla="*/ 525985 w 3159274"/>
                    <a:gd name="connsiteY68" fmla="*/ 290703 h 3129153"/>
                    <a:gd name="connsiteX69" fmla="*/ 585707 w 3159274"/>
                    <a:gd name="connsiteY69" fmla="*/ 245174 h 3129153"/>
                    <a:gd name="connsiteX70" fmla="*/ 750680 w 3159274"/>
                    <a:gd name="connsiteY70" fmla="*/ 185738 h 3129153"/>
                    <a:gd name="connsiteX71" fmla="*/ 815926 w 3159274"/>
                    <a:gd name="connsiteY71" fmla="*/ 179737 h 3129153"/>
                    <a:gd name="connsiteX72" fmla="*/ 815926 w 3159274"/>
                    <a:gd name="connsiteY72" fmla="*/ 179737 h 3129153"/>
                    <a:gd name="connsiteX73" fmla="*/ 2466323 w 3159274"/>
                    <a:gd name="connsiteY73" fmla="*/ 113443 h 3129153"/>
                    <a:gd name="connsiteX74" fmla="*/ 2679874 w 3159274"/>
                    <a:gd name="connsiteY74" fmla="*/ 148685 h 3129153"/>
                    <a:gd name="connsiteX75" fmla="*/ 2893329 w 3159274"/>
                    <a:gd name="connsiteY75" fmla="*/ 273177 h 3129153"/>
                    <a:gd name="connsiteX76" fmla="*/ 3073447 w 3159274"/>
                    <a:gd name="connsiteY76" fmla="*/ 507683 h 3129153"/>
                    <a:gd name="connsiteX77" fmla="*/ 3147742 w 3159274"/>
                    <a:gd name="connsiteY77" fmla="*/ 759333 h 3129153"/>
                    <a:gd name="connsiteX78" fmla="*/ 3157552 w 3159274"/>
                    <a:gd name="connsiteY78" fmla="*/ 988790 h 3129153"/>
                    <a:gd name="connsiteX79" fmla="*/ 3116309 w 3159274"/>
                    <a:gd name="connsiteY79" fmla="*/ 1272731 h 3129153"/>
                    <a:gd name="connsiteX80" fmla="*/ 3056302 w 3159274"/>
                    <a:gd name="connsiteY80" fmla="*/ 1492282 h 3129153"/>
                    <a:gd name="connsiteX81" fmla="*/ 3048206 w 3159274"/>
                    <a:gd name="connsiteY81" fmla="*/ 1506569 h 3129153"/>
                    <a:gd name="connsiteX82" fmla="*/ 3099736 w 3159274"/>
                    <a:gd name="connsiteY82" fmla="*/ 1314069 h 3129153"/>
                    <a:gd name="connsiteX83" fmla="*/ 3138407 w 3159274"/>
                    <a:gd name="connsiteY83" fmla="*/ 890588 h 3129153"/>
                    <a:gd name="connsiteX84" fmla="*/ 2996580 w 3159274"/>
                    <a:gd name="connsiteY84" fmla="*/ 426053 h 3129153"/>
                    <a:gd name="connsiteX85" fmla="*/ 2538713 w 3159274"/>
                    <a:gd name="connsiteY85" fmla="*/ 126016 h 3129153"/>
                    <a:gd name="connsiteX86" fmla="*/ 2348499 w 3159274"/>
                    <a:gd name="connsiteY86" fmla="*/ 121539 h 3129153"/>
                    <a:gd name="connsiteX87" fmla="*/ 2393648 w 3159274"/>
                    <a:gd name="connsiteY87" fmla="*/ 114300 h 3129153"/>
                    <a:gd name="connsiteX88" fmla="*/ 2466323 w 3159274"/>
                    <a:gd name="connsiteY88" fmla="*/ 113443 h 3129153"/>
                    <a:gd name="connsiteX89" fmla="*/ 2466323 w 3159274"/>
                    <a:gd name="connsiteY89" fmla="*/ 113443 h 3129153"/>
                    <a:gd name="connsiteX90" fmla="*/ 115458 w 3159274"/>
                    <a:gd name="connsiteY90" fmla="*/ 46292 h 3129153"/>
                    <a:gd name="connsiteX91" fmla="*/ 114982 w 3159274"/>
                    <a:gd name="connsiteY91" fmla="*/ 62389 h 3129153"/>
                    <a:gd name="connsiteX92" fmla="*/ 176227 w 3159274"/>
                    <a:gd name="connsiteY92" fmla="*/ 149447 h 3129153"/>
                    <a:gd name="connsiteX93" fmla="*/ 271954 w 3159274"/>
                    <a:gd name="connsiteY93" fmla="*/ 161068 h 3129153"/>
                    <a:gd name="connsiteX94" fmla="*/ 137556 w 3159274"/>
                    <a:gd name="connsiteY94" fmla="*/ 150590 h 3129153"/>
                    <a:gd name="connsiteX95" fmla="*/ 122221 w 3159274"/>
                    <a:gd name="connsiteY95" fmla="*/ 135541 h 3129153"/>
                    <a:gd name="connsiteX96" fmla="*/ 114601 w 3159274"/>
                    <a:gd name="connsiteY96" fmla="*/ 113729 h 3129153"/>
                    <a:gd name="connsiteX97" fmla="*/ 107743 w 3159274"/>
                    <a:gd name="connsiteY97" fmla="*/ 75152 h 3129153"/>
                    <a:gd name="connsiteX98" fmla="*/ 115458 w 3159274"/>
                    <a:gd name="connsiteY98" fmla="*/ 46292 h 3129153"/>
                    <a:gd name="connsiteX99" fmla="*/ 115458 w 3159274"/>
                    <a:gd name="connsiteY99" fmla="*/ 46292 h 3129153"/>
                    <a:gd name="connsiteX100" fmla="*/ 368251 w 3159274"/>
                    <a:gd name="connsiteY100" fmla="*/ 0 h 3129153"/>
                    <a:gd name="connsiteX101" fmla="*/ 435117 w 3159274"/>
                    <a:gd name="connsiteY101" fmla="*/ 91154 h 3129153"/>
                    <a:gd name="connsiteX102" fmla="*/ 506935 w 3159274"/>
                    <a:gd name="connsiteY102" fmla="*/ 82391 h 3129153"/>
                    <a:gd name="connsiteX103" fmla="*/ 578182 w 3159274"/>
                    <a:gd name="connsiteY103" fmla="*/ 55150 h 3129153"/>
                    <a:gd name="connsiteX104" fmla="*/ 454357 w 3159274"/>
                    <a:gd name="connsiteY104" fmla="*/ 111062 h 3129153"/>
                    <a:gd name="connsiteX105" fmla="*/ 368251 w 3159274"/>
                    <a:gd name="connsiteY105" fmla="*/ 0 h 3129153"/>
                    <a:gd name="connsiteX106" fmla="*/ 368251 w 3159274"/>
                    <a:gd name="connsiteY106" fmla="*/ 0 h 312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159274" h="3129153">
                      <a:moveTo>
                        <a:pt x="189658" y="1275969"/>
                      </a:moveTo>
                      <a:cubicBezTo>
                        <a:pt x="167655" y="1293876"/>
                        <a:pt x="172894" y="1317403"/>
                        <a:pt x="178323" y="1340168"/>
                      </a:cubicBezTo>
                      <a:cubicBezTo>
                        <a:pt x="219947" y="1515332"/>
                        <a:pt x="287479" y="1679448"/>
                        <a:pt x="386063" y="1830610"/>
                      </a:cubicBezTo>
                      <a:cubicBezTo>
                        <a:pt x="425306" y="1890713"/>
                        <a:pt x="461692" y="1943291"/>
                        <a:pt x="518365" y="1987868"/>
                      </a:cubicBezTo>
                      <a:cubicBezTo>
                        <a:pt x="568372" y="2027206"/>
                        <a:pt x="644000" y="2085213"/>
                        <a:pt x="704103" y="2097405"/>
                      </a:cubicBezTo>
                      <a:cubicBezTo>
                        <a:pt x="731059" y="2102834"/>
                        <a:pt x="801067" y="2115026"/>
                        <a:pt x="827642" y="2122075"/>
                      </a:cubicBezTo>
                      <a:cubicBezTo>
                        <a:pt x="855169" y="2129409"/>
                        <a:pt x="889174" y="2156270"/>
                        <a:pt x="902032" y="2182368"/>
                      </a:cubicBezTo>
                      <a:cubicBezTo>
                        <a:pt x="988615" y="2358104"/>
                        <a:pt x="1073197" y="2497741"/>
                        <a:pt x="1184925" y="2658618"/>
                      </a:cubicBezTo>
                      <a:cubicBezTo>
                        <a:pt x="1237217" y="2733866"/>
                        <a:pt x="1293034" y="2806446"/>
                        <a:pt x="1352470" y="2876360"/>
                      </a:cubicBezTo>
                      <a:cubicBezTo>
                        <a:pt x="1385140" y="2914745"/>
                        <a:pt x="1418859" y="2952179"/>
                        <a:pt x="1454482" y="2987421"/>
                      </a:cubicBezTo>
                      <a:cubicBezTo>
                        <a:pt x="1501631" y="3034189"/>
                        <a:pt x="1548780" y="3081719"/>
                        <a:pt x="1605073" y="3118295"/>
                      </a:cubicBezTo>
                      <a:cubicBezTo>
                        <a:pt x="1608692" y="3120676"/>
                        <a:pt x="1614883" y="3122200"/>
                        <a:pt x="1612502" y="3129153"/>
                      </a:cubicBezTo>
                      <a:cubicBezTo>
                        <a:pt x="1562972" y="3098768"/>
                        <a:pt x="1518871" y="3061430"/>
                        <a:pt x="1476580" y="3021902"/>
                      </a:cubicBezTo>
                      <a:cubicBezTo>
                        <a:pt x="1276460" y="2834926"/>
                        <a:pt x="1123203" y="2612327"/>
                        <a:pt x="986805" y="2376773"/>
                      </a:cubicBezTo>
                      <a:cubicBezTo>
                        <a:pt x="951277" y="2315337"/>
                        <a:pt x="925654" y="2259997"/>
                        <a:pt x="891079" y="2198084"/>
                      </a:cubicBezTo>
                      <a:cubicBezTo>
                        <a:pt x="873934" y="2167319"/>
                        <a:pt x="831452" y="2139220"/>
                        <a:pt x="784113" y="2129790"/>
                      </a:cubicBezTo>
                      <a:cubicBezTo>
                        <a:pt x="739822" y="2120932"/>
                        <a:pt x="683243" y="2123123"/>
                        <a:pt x="642000" y="2103406"/>
                      </a:cubicBezTo>
                      <a:cubicBezTo>
                        <a:pt x="589136" y="2078069"/>
                        <a:pt x="489219" y="2003012"/>
                        <a:pt x="453691" y="1958816"/>
                      </a:cubicBezTo>
                      <a:cubicBezTo>
                        <a:pt x="304624" y="1773174"/>
                        <a:pt x="210136" y="1561910"/>
                        <a:pt x="158035" y="1330452"/>
                      </a:cubicBezTo>
                      <a:cubicBezTo>
                        <a:pt x="153082" y="1308449"/>
                        <a:pt x="162226" y="1294543"/>
                        <a:pt x="173370" y="1279398"/>
                      </a:cubicBezTo>
                      <a:cubicBezTo>
                        <a:pt x="178037" y="1274445"/>
                        <a:pt x="194515" y="1263682"/>
                        <a:pt x="209374" y="1259205"/>
                      </a:cubicBezTo>
                      <a:cubicBezTo>
                        <a:pt x="209565" y="1259205"/>
                        <a:pt x="193753" y="1272540"/>
                        <a:pt x="189658" y="1275969"/>
                      </a:cubicBezTo>
                      <a:close/>
                      <a:moveTo>
                        <a:pt x="1020904" y="1073468"/>
                      </a:moveTo>
                      <a:cubicBezTo>
                        <a:pt x="1018999" y="1074992"/>
                        <a:pt x="1017285" y="1077373"/>
                        <a:pt x="1015189" y="1077754"/>
                      </a:cubicBezTo>
                      <a:cubicBezTo>
                        <a:pt x="993568" y="1082326"/>
                        <a:pt x="984233" y="1093565"/>
                        <a:pt x="987186" y="1115187"/>
                      </a:cubicBezTo>
                      <a:cubicBezTo>
                        <a:pt x="995282" y="1175861"/>
                        <a:pt x="1005093" y="1236440"/>
                        <a:pt x="1012237" y="1297210"/>
                      </a:cubicBezTo>
                      <a:cubicBezTo>
                        <a:pt x="1017190" y="1339501"/>
                        <a:pt x="1022524" y="1381697"/>
                        <a:pt x="1025191" y="1424273"/>
                      </a:cubicBezTo>
                      <a:cubicBezTo>
                        <a:pt x="1028048" y="1469993"/>
                        <a:pt x="1034144" y="1515713"/>
                        <a:pt x="1031668" y="1561433"/>
                      </a:cubicBezTo>
                      <a:cubicBezTo>
                        <a:pt x="1026905" y="1649063"/>
                        <a:pt x="1021571" y="1736884"/>
                        <a:pt x="986329" y="1819085"/>
                      </a:cubicBezTo>
                      <a:cubicBezTo>
                        <a:pt x="977470" y="1839944"/>
                        <a:pt x="966707" y="1859947"/>
                        <a:pt x="956611" y="1880140"/>
                      </a:cubicBezTo>
                      <a:cubicBezTo>
                        <a:pt x="955182" y="1882997"/>
                        <a:pt x="954039" y="1887855"/>
                        <a:pt x="948610" y="1885188"/>
                      </a:cubicBezTo>
                      <a:cubicBezTo>
                        <a:pt x="1011665" y="1766602"/>
                        <a:pt x="1015189" y="1638110"/>
                        <a:pt x="1011094" y="1508474"/>
                      </a:cubicBezTo>
                      <a:cubicBezTo>
                        <a:pt x="1007284" y="1388078"/>
                        <a:pt x="988996" y="1269302"/>
                        <a:pt x="972994" y="1150144"/>
                      </a:cubicBezTo>
                      <a:cubicBezTo>
                        <a:pt x="971374" y="1138333"/>
                        <a:pt x="970803" y="1126331"/>
                        <a:pt x="969755" y="1114425"/>
                      </a:cubicBezTo>
                      <a:cubicBezTo>
                        <a:pt x="968612" y="1101566"/>
                        <a:pt x="972422" y="1090136"/>
                        <a:pt x="982995" y="1082897"/>
                      </a:cubicBezTo>
                      <a:cubicBezTo>
                        <a:pt x="990710" y="1077754"/>
                        <a:pt x="1020904" y="1073468"/>
                        <a:pt x="1020904" y="1073468"/>
                      </a:cubicBezTo>
                      <a:close/>
                      <a:moveTo>
                        <a:pt x="117839" y="587693"/>
                      </a:moveTo>
                      <a:cubicBezTo>
                        <a:pt x="105838" y="620363"/>
                        <a:pt x="95170" y="660749"/>
                        <a:pt x="81549" y="703898"/>
                      </a:cubicBezTo>
                      <a:cubicBezTo>
                        <a:pt x="72500" y="720185"/>
                        <a:pt x="39544" y="868109"/>
                        <a:pt x="31447" y="927640"/>
                      </a:cubicBezTo>
                      <a:cubicBezTo>
                        <a:pt x="25256" y="972884"/>
                        <a:pt x="21065" y="1018508"/>
                        <a:pt x="18684" y="1064228"/>
                      </a:cubicBezTo>
                      <a:cubicBezTo>
                        <a:pt x="16493" y="1105757"/>
                        <a:pt x="14398" y="1147191"/>
                        <a:pt x="15445" y="1188720"/>
                      </a:cubicBezTo>
                      <a:cubicBezTo>
                        <a:pt x="17541" y="1270254"/>
                        <a:pt x="22875" y="1351502"/>
                        <a:pt x="33448" y="1432465"/>
                      </a:cubicBezTo>
                      <a:cubicBezTo>
                        <a:pt x="47735" y="1542098"/>
                        <a:pt x="68404" y="1650111"/>
                        <a:pt x="101647" y="1755553"/>
                      </a:cubicBezTo>
                      <a:cubicBezTo>
                        <a:pt x="125554" y="1831467"/>
                        <a:pt x="161083" y="1902428"/>
                        <a:pt x="198040" y="1972437"/>
                      </a:cubicBezTo>
                      <a:cubicBezTo>
                        <a:pt x="242331" y="2056352"/>
                        <a:pt x="290432" y="2138172"/>
                        <a:pt x="341105" y="2218468"/>
                      </a:cubicBezTo>
                      <a:cubicBezTo>
                        <a:pt x="404542" y="2318861"/>
                        <a:pt x="471407" y="2416874"/>
                        <a:pt x="544464" y="2510600"/>
                      </a:cubicBezTo>
                      <a:cubicBezTo>
                        <a:pt x="575039" y="2549747"/>
                        <a:pt x="607615" y="2587085"/>
                        <a:pt x="640476" y="2624138"/>
                      </a:cubicBezTo>
                      <a:cubicBezTo>
                        <a:pt x="655430" y="2640997"/>
                        <a:pt x="673051" y="2655665"/>
                        <a:pt x="690196" y="2670334"/>
                      </a:cubicBezTo>
                      <a:cubicBezTo>
                        <a:pt x="699721" y="2678430"/>
                        <a:pt x="711532" y="2675668"/>
                        <a:pt x="722581" y="2672620"/>
                      </a:cubicBezTo>
                      <a:cubicBezTo>
                        <a:pt x="727915" y="2671096"/>
                        <a:pt x="733154" y="2668905"/>
                        <a:pt x="738393" y="2667000"/>
                      </a:cubicBezTo>
                      <a:cubicBezTo>
                        <a:pt x="731916" y="2672048"/>
                        <a:pt x="725439" y="2677192"/>
                        <a:pt x="718962" y="2682240"/>
                      </a:cubicBezTo>
                      <a:cubicBezTo>
                        <a:pt x="715628" y="2689003"/>
                        <a:pt x="709913" y="2690813"/>
                        <a:pt x="702960" y="2690336"/>
                      </a:cubicBezTo>
                      <a:cubicBezTo>
                        <a:pt x="686386" y="2691670"/>
                        <a:pt x="673242" y="2686431"/>
                        <a:pt x="660574" y="2674811"/>
                      </a:cubicBezTo>
                      <a:cubicBezTo>
                        <a:pt x="581326" y="2601849"/>
                        <a:pt x="517127" y="2516315"/>
                        <a:pt x="455119" y="2429161"/>
                      </a:cubicBezTo>
                      <a:cubicBezTo>
                        <a:pt x="325960" y="2247614"/>
                        <a:pt x="208993" y="2058734"/>
                        <a:pt x="116125" y="1855661"/>
                      </a:cubicBezTo>
                      <a:cubicBezTo>
                        <a:pt x="74977" y="1765745"/>
                        <a:pt x="53069" y="1670399"/>
                        <a:pt x="34876" y="1574102"/>
                      </a:cubicBezTo>
                      <a:cubicBezTo>
                        <a:pt x="9349" y="1438847"/>
                        <a:pt x="-2366" y="1302258"/>
                        <a:pt x="396" y="1164527"/>
                      </a:cubicBezTo>
                      <a:cubicBezTo>
                        <a:pt x="3634" y="1002697"/>
                        <a:pt x="25351" y="843725"/>
                        <a:pt x="76310" y="689420"/>
                      </a:cubicBezTo>
                      <a:cubicBezTo>
                        <a:pt x="77739" y="686848"/>
                        <a:pt x="94789" y="631222"/>
                        <a:pt x="117839" y="587693"/>
                      </a:cubicBezTo>
                      <a:lnTo>
                        <a:pt x="117839" y="587693"/>
                      </a:lnTo>
                      <a:close/>
                      <a:moveTo>
                        <a:pt x="815926" y="179737"/>
                      </a:moveTo>
                      <a:cubicBezTo>
                        <a:pt x="838310" y="178689"/>
                        <a:pt x="860789" y="178689"/>
                        <a:pt x="881363" y="180308"/>
                      </a:cubicBezTo>
                      <a:cubicBezTo>
                        <a:pt x="1050813" y="192881"/>
                        <a:pt x="1196831" y="255270"/>
                        <a:pt x="1298272" y="300990"/>
                      </a:cubicBezTo>
                      <a:cubicBezTo>
                        <a:pt x="1379235" y="337471"/>
                        <a:pt x="1456673" y="380714"/>
                        <a:pt x="1536112" y="420148"/>
                      </a:cubicBezTo>
                      <a:cubicBezTo>
                        <a:pt x="1540398" y="422243"/>
                        <a:pt x="1546113" y="423196"/>
                        <a:pt x="1546970" y="429387"/>
                      </a:cubicBezTo>
                      <a:cubicBezTo>
                        <a:pt x="1489915" y="406718"/>
                        <a:pt x="1435528" y="378143"/>
                        <a:pt x="1379616" y="352997"/>
                      </a:cubicBezTo>
                      <a:cubicBezTo>
                        <a:pt x="1253695" y="296228"/>
                        <a:pt x="1128346" y="259556"/>
                        <a:pt x="989758" y="217170"/>
                      </a:cubicBezTo>
                      <a:cubicBezTo>
                        <a:pt x="964326" y="209455"/>
                        <a:pt x="930322" y="207359"/>
                        <a:pt x="899842" y="204407"/>
                      </a:cubicBezTo>
                      <a:cubicBezTo>
                        <a:pt x="801925" y="185928"/>
                        <a:pt x="635904" y="219170"/>
                        <a:pt x="525985" y="290703"/>
                      </a:cubicBezTo>
                      <a:cubicBezTo>
                        <a:pt x="547512" y="267653"/>
                        <a:pt x="565228" y="257270"/>
                        <a:pt x="585707" y="245174"/>
                      </a:cubicBezTo>
                      <a:cubicBezTo>
                        <a:pt x="636666" y="215170"/>
                        <a:pt x="691530" y="194024"/>
                        <a:pt x="750680" y="185738"/>
                      </a:cubicBezTo>
                      <a:cubicBezTo>
                        <a:pt x="771159" y="182975"/>
                        <a:pt x="793543" y="180785"/>
                        <a:pt x="815926" y="179737"/>
                      </a:cubicBezTo>
                      <a:lnTo>
                        <a:pt x="815926" y="179737"/>
                      </a:lnTo>
                      <a:close/>
                      <a:moveTo>
                        <a:pt x="2466323" y="113443"/>
                      </a:moveTo>
                      <a:cubicBezTo>
                        <a:pt x="2538713" y="114871"/>
                        <a:pt x="2610246" y="124206"/>
                        <a:pt x="2679874" y="148685"/>
                      </a:cubicBezTo>
                      <a:cubicBezTo>
                        <a:pt x="2758931" y="176594"/>
                        <a:pt x="2829797" y="218027"/>
                        <a:pt x="2893329" y="273177"/>
                      </a:cubicBezTo>
                      <a:cubicBezTo>
                        <a:pt x="2969529" y="339281"/>
                        <a:pt x="3029727" y="417290"/>
                        <a:pt x="3073447" y="507683"/>
                      </a:cubicBezTo>
                      <a:cubicBezTo>
                        <a:pt x="3112023" y="587312"/>
                        <a:pt x="3134692" y="671703"/>
                        <a:pt x="3147742" y="759333"/>
                      </a:cubicBezTo>
                      <a:cubicBezTo>
                        <a:pt x="3159172" y="835724"/>
                        <a:pt x="3161363" y="912305"/>
                        <a:pt x="3157552" y="988790"/>
                      </a:cubicBezTo>
                      <a:cubicBezTo>
                        <a:pt x="3152790" y="1084517"/>
                        <a:pt x="3139074" y="1179290"/>
                        <a:pt x="3116309" y="1272731"/>
                      </a:cubicBezTo>
                      <a:cubicBezTo>
                        <a:pt x="3098307" y="1346549"/>
                        <a:pt x="3079733" y="1419987"/>
                        <a:pt x="3056302" y="1492282"/>
                      </a:cubicBezTo>
                      <a:cubicBezTo>
                        <a:pt x="3054682" y="1497235"/>
                        <a:pt x="3055825" y="1504664"/>
                        <a:pt x="3048206" y="1506569"/>
                      </a:cubicBezTo>
                      <a:cubicBezTo>
                        <a:pt x="3065827" y="1442561"/>
                        <a:pt x="3085353" y="1379030"/>
                        <a:pt x="3099736" y="1314069"/>
                      </a:cubicBezTo>
                      <a:cubicBezTo>
                        <a:pt x="3130501" y="1174528"/>
                        <a:pt x="3146504" y="1033463"/>
                        <a:pt x="3138407" y="890588"/>
                      </a:cubicBezTo>
                      <a:cubicBezTo>
                        <a:pt x="3129073" y="724472"/>
                        <a:pt x="3091544" y="565785"/>
                        <a:pt x="2996580" y="426053"/>
                      </a:cubicBezTo>
                      <a:cubicBezTo>
                        <a:pt x="2885899" y="263081"/>
                        <a:pt x="2734738" y="159544"/>
                        <a:pt x="2538713" y="126016"/>
                      </a:cubicBezTo>
                      <a:cubicBezTo>
                        <a:pt x="2475658" y="115253"/>
                        <a:pt x="2412031" y="116586"/>
                        <a:pt x="2348499" y="121539"/>
                      </a:cubicBezTo>
                      <a:cubicBezTo>
                        <a:pt x="2362310" y="111919"/>
                        <a:pt x="2379074" y="114871"/>
                        <a:pt x="2393648" y="114300"/>
                      </a:cubicBezTo>
                      <a:cubicBezTo>
                        <a:pt x="2417936" y="113443"/>
                        <a:pt x="2442130" y="112967"/>
                        <a:pt x="2466323" y="113443"/>
                      </a:cubicBezTo>
                      <a:lnTo>
                        <a:pt x="2466323" y="113443"/>
                      </a:lnTo>
                      <a:close/>
                      <a:moveTo>
                        <a:pt x="115458" y="46292"/>
                      </a:moveTo>
                      <a:cubicBezTo>
                        <a:pt x="115553" y="50673"/>
                        <a:pt x="114696" y="58007"/>
                        <a:pt x="114982" y="62389"/>
                      </a:cubicBezTo>
                      <a:cubicBezTo>
                        <a:pt x="118125" y="117348"/>
                        <a:pt x="131079" y="135827"/>
                        <a:pt x="176227" y="149447"/>
                      </a:cubicBezTo>
                      <a:cubicBezTo>
                        <a:pt x="208136" y="159068"/>
                        <a:pt x="239092" y="164687"/>
                        <a:pt x="271954" y="161068"/>
                      </a:cubicBezTo>
                      <a:cubicBezTo>
                        <a:pt x="225757" y="175546"/>
                        <a:pt x="181180" y="169164"/>
                        <a:pt x="137556" y="150590"/>
                      </a:cubicBezTo>
                      <a:cubicBezTo>
                        <a:pt x="131269" y="147923"/>
                        <a:pt x="124792" y="141065"/>
                        <a:pt x="122221" y="135541"/>
                      </a:cubicBezTo>
                      <a:cubicBezTo>
                        <a:pt x="118506" y="127445"/>
                        <a:pt x="117649" y="124778"/>
                        <a:pt x="114601" y="113729"/>
                      </a:cubicBezTo>
                      <a:cubicBezTo>
                        <a:pt x="111172" y="101632"/>
                        <a:pt x="109933" y="85820"/>
                        <a:pt x="107743" y="75152"/>
                      </a:cubicBezTo>
                      <a:cubicBezTo>
                        <a:pt x="107743" y="75152"/>
                        <a:pt x="107552" y="53245"/>
                        <a:pt x="115458" y="46292"/>
                      </a:cubicBezTo>
                      <a:lnTo>
                        <a:pt x="115458" y="46292"/>
                      </a:lnTo>
                      <a:close/>
                      <a:moveTo>
                        <a:pt x="368251" y="0"/>
                      </a:moveTo>
                      <a:cubicBezTo>
                        <a:pt x="366346" y="52102"/>
                        <a:pt x="386825" y="81439"/>
                        <a:pt x="435117" y="91154"/>
                      </a:cubicBezTo>
                      <a:cubicBezTo>
                        <a:pt x="459406" y="96012"/>
                        <a:pt x="483218" y="88011"/>
                        <a:pt x="506935" y="82391"/>
                      </a:cubicBezTo>
                      <a:cubicBezTo>
                        <a:pt x="531891" y="76391"/>
                        <a:pt x="553798" y="62484"/>
                        <a:pt x="578182" y="55150"/>
                      </a:cubicBezTo>
                      <a:cubicBezTo>
                        <a:pt x="543892" y="89249"/>
                        <a:pt x="501601" y="106966"/>
                        <a:pt x="454357" y="111062"/>
                      </a:cubicBezTo>
                      <a:cubicBezTo>
                        <a:pt x="394731" y="116110"/>
                        <a:pt x="346439" y="52578"/>
                        <a:pt x="368251" y="0"/>
                      </a:cubicBezTo>
                      <a:lnTo>
                        <a:pt x="368251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1" name="Group 22">
                <a:extLst>
                  <a:ext uri="{FF2B5EF4-FFF2-40B4-BE49-F238E27FC236}">
                    <a16:creationId xmlns:a16="http://schemas.microsoft.com/office/drawing/2014/main" id="{25D6D1FF-DF94-3DB8-4AE9-03C94E5BAFBA}"/>
                  </a:ext>
                </a:extLst>
              </p:cNvPr>
              <p:cNvGrpSpPr/>
              <p:nvPr/>
            </p:nvGrpSpPr>
            <p:grpSpPr>
              <a:xfrm>
                <a:off x="4410280" y="2192200"/>
                <a:ext cx="1142752" cy="1347670"/>
                <a:chOff x="4410280" y="2192200"/>
                <a:chExt cx="1142752" cy="1347670"/>
              </a:xfrm>
            </p:grpSpPr>
            <p:sp>
              <p:nvSpPr>
                <p:cNvPr id="18" name="Freeform: Shape 29">
                  <a:extLst>
                    <a:ext uri="{FF2B5EF4-FFF2-40B4-BE49-F238E27FC236}">
                      <a16:creationId xmlns:a16="http://schemas.microsoft.com/office/drawing/2014/main" id="{CC6FD192-4366-8017-60F7-09901A10F986}"/>
                    </a:ext>
                  </a:extLst>
                </p:cNvPr>
                <p:cNvSpPr/>
                <p:nvPr/>
              </p:nvSpPr>
              <p:spPr>
                <a:xfrm>
                  <a:off x="4410412" y="2192200"/>
                  <a:ext cx="1142620" cy="1347670"/>
                </a:xfrm>
                <a:custGeom>
                  <a:avLst/>
                  <a:gdLst>
                    <a:gd name="connsiteX0" fmla="*/ 1140715 w 1142620"/>
                    <a:gd name="connsiteY0" fmla="*/ 1126119 h 1347670"/>
                    <a:gd name="connsiteX1" fmla="*/ 1109283 w 1142620"/>
                    <a:gd name="connsiteY1" fmla="*/ 1128691 h 1347670"/>
                    <a:gd name="connsiteX2" fmla="*/ 1077755 w 1142620"/>
                    <a:gd name="connsiteY2" fmla="*/ 1129072 h 1347670"/>
                    <a:gd name="connsiteX3" fmla="*/ 1077755 w 1142620"/>
                    <a:gd name="connsiteY3" fmla="*/ 1129072 h 1347670"/>
                    <a:gd name="connsiteX4" fmla="*/ 1116617 w 1142620"/>
                    <a:gd name="connsiteY4" fmla="*/ 1127738 h 1347670"/>
                    <a:gd name="connsiteX5" fmla="*/ 1133095 w 1142620"/>
                    <a:gd name="connsiteY5" fmla="*/ 1126595 h 1347670"/>
                    <a:gd name="connsiteX6" fmla="*/ 1140715 w 1142620"/>
                    <a:gd name="connsiteY6" fmla="*/ 1126119 h 1347670"/>
                    <a:gd name="connsiteX7" fmla="*/ 1140715 w 1142620"/>
                    <a:gd name="connsiteY7" fmla="*/ 1126119 h 1347670"/>
                    <a:gd name="connsiteX8" fmla="*/ 1140715 w 1142620"/>
                    <a:gd name="connsiteY8" fmla="*/ 1126119 h 1347670"/>
                    <a:gd name="connsiteX9" fmla="*/ 1142525 w 1142620"/>
                    <a:gd name="connsiteY9" fmla="*/ 1125928 h 1347670"/>
                    <a:gd name="connsiteX10" fmla="*/ 1142525 w 1142620"/>
                    <a:gd name="connsiteY10" fmla="*/ 1125928 h 1347670"/>
                    <a:gd name="connsiteX11" fmla="*/ 1140715 w 1142620"/>
                    <a:gd name="connsiteY11" fmla="*/ 1126119 h 1347670"/>
                    <a:gd name="connsiteX12" fmla="*/ 1142525 w 1142620"/>
                    <a:gd name="connsiteY12" fmla="*/ 1125928 h 1347670"/>
                    <a:gd name="connsiteX13" fmla="*/ 1142525 w 1142620"/>
                    <a:gd name="connsiteY13" fmla="*/ 1125928 h 1347670"/>
                    <a:gd name="connsiteX14" fmla="*/ 1142525 w 1142620"/>
                    <a:gd name="connsiteY14" fmla="*/ 1125928 h 1347670"/>
                    <a:gd name="connsiteX15" fmla="*/ 1142525 w 1142620"/>
                    <a:gd name="connsiteY15" fmla="*/ 1125833 h 1347670"/>
                    <a:gd name="connsiteX16" fmla="*/ 1142620 w 1142620"/>
                    <a:gd name="connsiteY16" fmla="*/ 1125928 h 1347670"/>
                    <a:gd name="connsiteX17" fmla="*/ 1142620 w 1142620"/>
                    <a:gd name="connsiteY17" fmla="*/ 1125928 h 1347670"/>
                    <a:gd name="connsiteX18" fmla="*/ 1142525 w 1142620"/>
                    <a:gd name="connsiteY18" fmla="*/ 1125833 h 1347670"/>
                    <a:gd name="connsiteX19" fmla="*/ 1142525 w 1142620"/>
                    <a:gd name="connsiteY19" fmla="*/ 1125833 h 1347670"/>
                    <a:gd name="connsiteX20" fmla="*/ 107538 w 1142620"/>
                    <a:gd name="connsiteY20" fmla="*/ 148568 h 1347670"/>
                    <a:gd name="connsiteX21" fmla="*/ 106205 w 1142620"/>
                    <a:gd name="connsiteY21" fmla="*/ 149425 h 1347670"/>
                    <a:gd name="connsiteX22" fmla="*/ 108586 w 1142620"/>
                    <a:gd name="connsiteY22" fmla="*/ 151426 h 1347670"/>
                    <a:gd name="connsiteX23" fmla="*/ 107538 w 1142620"/>
                    <a:gd name="connsiteY23" fmla="*/ 148568 h 1347670"/>
                    <a:gd name="connsiteX24" fmla="*/ 107538 w 1142620"/>
                    <a:gd name="connsiteY24" fmla="*/ 148568 h 1347670"/>
                    <a:gd name="connsiteX25" fmla="*/ 194502 w 1142620"/>
                    <a:gd name="connsiteY25" fmla="*/ 114373 h 1347670"/>
                    <a:gd name="connsiteX26" fmla="*/ 202217 w 1142620"/>
                    <a:gd name="connsiteY26" fmla="*/ 185716 h 1347670"/>
                    <a:gd name="connsiteX27" fmla="*/ 147162 w 1142620"/>
                    <a:gd name="connsiteY27" fmla="*/ 199146 h 1347670"/>
                    <a:gd name="connsiteX28" fmla="*/ 91917 w 1142620"/>
                    <a:gd name="connsiteY28" fmla="*/ 477371 h 1347670"/>
                    <a:gd name="connsiteX29" fmla="*/ 199359 w 1142620"/>
                    <a:gd name="connsiteY29" fmla="*/ 900853 h 1347670"/>
                    <a:gd name="connsiteX30" fmla="*/ 261367 w 1142620"/>
                    <a:gd name="connsiteY30" fmla="*/ 1106688 h 1347670"/>
                    <a:gd name="connsiteX31" fmla="*/ 329280 w 1142620"/>
                    <a:gd name="connsiteY31" fmla="*/ 1323286 h 1347670"/>
                    <a:gd name="connsiteX32" fmla="*/ 266415 w 1142620"/>
                    <a:gd name="connsiteY32" fmla="*/ 1347670 h 1347670"/>
                    <a:gd name="connsiteX33" fmla="*/ 111158 w 1142620"/>
                    <a:gd name="connsiteY33" fmla="*/ 850275 h 1347670"/>
                    <a:gd name="connsiteX34" fmla="*/ 28386 w 1142620"/>
                    <a:gd name="connsiteY34" fmla="*/ 501088 h 1347670"/>
                    <a:gd name="connsiteX35" fmla="*/ 33910 w 1142620"/>
                    <a:gd name="connsiteY35" fmla="*/ 202956 h 1347670"/>
                    <a:gd name="connsiteX36" fmla="*/ 98109 w 1142620"/>
                    <a:gd name="connsiteY36" fmla="*/ 147520 h 1347670"/>
                    <a:gd name="connsiteX37" fmla="*/ 194502 w 1142620"/>
                    <a:gd name="connsiteY37" fmla="*/ 114373 h 1347670"/>
                    <a:gd name="connsiteX38" fmla="*/ 194502 w 1142620"/>
                    <a:gd name="connsiteY38" fmla="*/ 114373 h 1347670"/>
                    <a:gd name="connsiteX39" fmla="*/ 750285 w 1142620"/>
                    <a:gd name="connsiteY39" fmla="*/ 73 h 1347670"/>
                    <a:gd name="connsiteX40" fmla="*/ 832772 w 1142620"/>
                    <a:gd name="connsiteY40" fmla="*/ 20076 h 1347670"/>
                    <a:gd name="connsiteX41" fmla="*/ 973647 w 1142620"/>
                    <a:gd name="connsiteY41" fmla="*/ 282966 h 1347670"/>
                    <a:gd name="connsiteX42" fmla="*/ 1059086 w 1142620"/>
                    <a:gd name="connsiteY42" fmla="*/ 631486 h 1347670"/>
                    <a:gd name="connsiteX43" fmla="*/ 1141858 w 1142620"/>
                    <a:gd name="connsiteY43" fmla="*/ 1121642 h 1347670"/>
                    <a:gd name="connsiteX44" fmla="*/ 1142525 w 1142620"/>
                    <a:gd name="connsiteY44" fmla="*/ 1125928 h 1347670"/>
                    <a:gd name="connsiteX45" fmla="*/ 1077755 w 1142620"/>
                    <a:gd name="connsiteY45" fmla="*/ 1129167 h 1347670"/>
                    <a:gd name="connsiteX46" fmla="*/ 1077755 w 1142620"/>
                    <a:gd name="connsiteY46" fmla="*/ 1129167 h 1347670"/>
                    <a:gd name="connsiteX47" fmla="*/ 1003746 w 1142620"/>
                    <a:gd name="connsiteY47" fmla="*/ 716734 h 1347670"/>
                    <a:gd name="connsiteX48" fmla="*/ 906210 w 1142620"/>
                    <a:gd name="connsiteY48" fmla="*/ 290872 h 1347670"/>
                    <a:gd name="connsiteX49" fmla="*/ 730283 w 1142620"/>
                    <a:gd name="connsiteY49" fmla="*/ 68463 h 1347670"/>
                    <a:gd name="connsiteX50" fmla="*/ 675228 w 1142620"/>
                    <a:gd name="connsiteY50" fmla="*/ 81607 h 1347670"/>
                    <a:gd name="connsiteX51" fmla="*/ 657321 w 1142620"/>
                    <a:gd name="connsiteY51" fmla="*/ 9789 h 1347670"/>
                    <a:gd name="connsiteX52" fmla="*/ 750285 w 1142620"/>
                    <a:gd name="connsiteY52" fmla="*/ 73 h 1347670"/>
                    <a:gd name="connsiteX53" fmla="*/ 750285 w 1142620"/>
                    <a:gd name="connsiteY53" fmla="*/ 73 h 13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142620" h="1347670">
                      <a:moveTo>
                        <a:pt x="1140715" y="1126119"/>
                      </a:moveTo>
                      <a:lnTo>
                        <a:pt x="1109283" y="1128691"/>
                      </a:lnTo>
                      <a:cubicBezTo>
                        <a:pt x="1099281" y="1129167"/>
                        <a:pt x="1089566" y="1129357"/>
                        <a:pt x="1077755" y="1129072"/>
                      </a:cubicBezTo>
                      <a:lnTo>
                        <a:pt x="1077755" y="1129072"/>
                      </a:lnTo>
                      <a:lnTo>
                        <a:pt x="1116617" y="1127738"/>
                      </a:lnTo>
                      <a:lnTo>
                        <a:pt x="1133095" y="1126595"/>
                      </a:lnTo>
                      <a:lnTo>
                        <a:pt x="1140715" y="1126119"/>
                      </a:lnTo>
                      <a:lnTo>
                        <a:pt x="1140715" y="1126119"/>
                      </a:lnTo>
                      <a:lnTo>
                        <a:pt x="1140715" y="1126119"/>
                      </a:lnTo>
                      <a:close/>
                      <a:moveTo>
                        <a:pt x="1142525" y="1125928"/>
                      </a:moveTo>
                      <a:cubicBezTo>
                        <a:pt x="1142525" y="1125928"/>
                        <a:pt x="1142525" y="1125928"/>
                        <a:pt x="1142525" y="1125928"/>
                      </a:cubicBezTo>
                      <a:lnTo>
                        <a:pt x="1140715" y="1126119"/>
                      </a:lnTo>
                      <a:lnTo>
                        <a:pt x="1142525" y="1125928"/>
                      </a:lnTo>
                      <a:lnTo>
                        <a:pt x="1142525" y="1125928"/>
                      </a:lnTo>
                      <a:lnTo>
                        <a:pt x="1142525" y="1125928"/>
                      </a:lnTo>
                      <a:close/>
                      <a:moveTo>
                        <a:pt x="1142525" y="1125833"/>
                      </a:moveTo>
                      <a:cubicBezTo>
                        <a:pt x="1142525" y="1125833"/>
                        <a:pt x="1142525" y="1125928"/>
                        <a:pt x="1142620" y="1125928"/>
                      </a:cubicBezTo>
                      <a:cubicBezTo>
                        <a:pt x="1142620" y="1125928"/>
                        <a:pt x="1142620" y="1125928"/>
                        <a:pt x="1142620" y="1125928"/>
                      </a:cubicBezTo>
                      <a:cubicBezTo>
                        <a:pt x="1142525" y="1125928"/>
                        <a:pt x="1142525" y="1125833"/>
                        <a:pt x="1142525" y="1125833"/>
                      </a:cubicBezTo>
                      <a:lnTo>
                        <a:pt x="1142525" y="1125833"/>
                      </a:lnTo>
                      <a:close/>
                      <a:moveTo>
                        <a:pt x="107538" y="148568"/>
                      </a:moveTo>
                      <a:cubicBezTo>
                        <a:pt x="107062" y="148854"/>
                        <a:pt x="106681" y="149140"/>
                        <a:pt x="106205" y="149425"/>
                      </a:cubicBezTo>
                      <a:cubicBezTo>
                        <a:pt x="106967" y="150283"/>
                        <a:pt x="107824" y="150949"/>
                        <a:pt x="108586" y="151426"/>
                      </a:cubicBezTo>
                      <a:cubicBezTo>
                        <a:pt x="108300" y="150568"/>
                        <a:pt x="107919" y="149616"/>
                        <a:pt x="107538" y="148568"/>
                      </a:cubicBezTo>
                      <a:lnTo>
                        <a:pt x="107538" y="148568"/>
                      </a:lnTo>
                      <a:close/>
                      <a:moveTo>
                        <a:pt x="194502" y="114373"/>
                      </a:moveTo>
                      <a:cubicBezTo>
                        <a:pt x="185548" y="149140"/>
                        <a:pt x="200788" y="182382"/>
                        <a:pt x="202217" y="185716"/>
                      </a:cubicBezTo>
                      <a:cubicBezTo>
                        <a:pt x="183834" y="190002"/>
                        <a:pt x="165165" y="191907"/>
                        <a:pt x="147162" y="199146"/>
                      </a:cubicBezTo>
                      <a:cubicBezTo>
                        <a:pt x="30481" y="246009"/>
                        <a:pt x="70867" y="382597"/>
                        <a:pt x="91917" y="477371"/>
                      </a:cubicBezTo>
                      <a:cubicBezTo>
                        <a:pt x="123540" y="619579"/>
                        <a:pt x="159354" y="760740"/>
                        <a:pt x="199359" y="900853"/>
                      </a:cubicBezTo>
                      <a:cubicBezTo>
                        <a:pt x="219076" y="969718"/>
                        <a:pt x="239745" y="1038394"/>
                        <a:pt x="261367" y="1106688"/>
                      </a:cubicBezTo>
                      <a:cubicBezTo>
                        <a:pt x="279179" y="1162885"/>
                        <a:pt x="310802" y="1262993"/>
                        <a:pt x="329280" y="1323286"/>
                      </a:cubicBezTo>
                      <a:cubicBezTo>
                        <a:pt x="301848" y="1335383"/>
                        <a:pt x="272130" y="1344908"/>
                        <a:pt x="266415" y="1347670"/>
                      </a:cubicBezTo>
                      <a:cubicBezTo>
                        <a:pt x="244984" y="1284615"/>
                        <a:pt x="154687" y="1009247"/>
                        <a:pt x="111158" y="850275"/>
                      </a:cubicBezTo>
                      <a:cubicBezTo>
                        <a:pt x="80678" y="738451"/>
                        <a:pt x="58389" y="629104"/>
                        <a:pt x="28386" y="501088"/>
                      </a:cubicBezTo>
                      <a:cubicBezTo>
                        <a:pt x="7240" y="410506"/>
                        <a:pt x="-25812" y="286109"/>
                        <a:pt x="33910" y="202956"/>
                      </a:cubicBezTo>
                      <a:cubicBezTo>
                        <a:pt x="50579" y="179715"/>
                        <a:pt x="71343" y="162284"/>
                        <a:pt x="98109" y="147520"/>
                      </a:cubicBezTo>
                      <a:cubicBezTo>
                        <a:pt x="124874" y="132757"/>
                        <a:pt x="165831" y="124851"/>
                        <a:pt x="194502" y="114373"/>
                      </a:cubicBezTo>
                      <a:lnTo>
                        <a:pt x="194502" y="114373"/>
                      </a:lnTo>
                      <a:close/>
                      <a:moveTo>
                        <a:pt x="750285" y="73"/>
                      </a:moveTo>
                      <a:cubicBezTo>
                        <a:pt x="778765" y="931"/>
                        <a:pt x="807245" y="7027"/>
                        <a:pt x="832772" y="20076"/>
                      </a:cubicBezTo>
                      <a:cubicBezTo>
                        <a:pt x="923831" y="66844"/>
                        <a:pt x="951263" y="192574"/>
                        <a:pt x="973647" y="282966"/>
                      </a:cubicBezTo>
                      <a:cubicBezTo>
                        <a:pt x="1005270" y="410506"/>
                        <a:pt x="1035369" y="518043"/>
                        <a:pt x="1059086" y="631486"/>
                      </a:cubicBezTo>
                      <a:cubicBezTo>
                        <a:pt x="1090709" y="782647"/>
                        <a:pt x="1135858" y="1081637"/>
                        <a:pt x="1141858" y="1121642"/>
                      </a:cubicBezTo>
                      <a:lnTo>
                        <a:pt x="1142525" y="1125928"/>
                      </a:lnTo>
                      <a:lnTo>
                        <a:pt x="1077755" y="1129167"/>
                      </a:lnTo>
                      <a:cubicBezTo>
                        <a:pt x="1077755" y="1129167"/>
                        <a:pt x="1077755" y="1129167"/>
                        <a:pt x="1077755" y="1129167"/>
                      </a:cubicBezTo>
                      <a:cubicBezTo>
                        <a:pt x="1065373" y="1060397"/>
                        <a:pt x="1032321" y="856466"/>
                        <a:pt x="1003746" y="716734"/>
                      </a:cubicBezTo>
                      <a:cubicBezTo>
                        <a:pt x="975171" y="577003"/>
                        <a:pt x="942976" y="431842"/>
                        <a:pt x="906210" y="290872"/>
                      </a:cubicBezTo>
                      <a:cubicBezTo>
                        <a:pt x="881731" y="196955"/>
                        <a:pt x="855441" y="56938"/>
                        <a:pt x="730283" y="68463"/>
                      </a:cubicBezTo>
                      <a:cubicBezTo>
                        <a:pt x="711043" y="70177"/>
                        <a:pt x="693516" y="77035"/>
                        <a:pt x="675228" y="81607"/>
                      </a:cubicBezTo>
                      <a:cubicBezTo>
                        <a:pt x="677800" y="48270"/>
                        <a:pt x="665132" y="25029"/>
                        <a:pt x="657321" y="9789"/>
                      </a:cubicBezTo>
                      <a:cubicBezTo>
                        <a:pt x="687611" y="6074"/>
                        <a:pt x="722949" y="-784"/>
                        <a:pt x="750285" y="73"/>
                      </a:cubicBezTo>
                      <a:lnTo>
                        <a:pt x="750285" y="73"/>
                      </a:lnTo>
                      <a:close/>
                    </a:path>
                  </a:pathLst>
                </a:custGeom>
                <a:solidFill>
                  <a:srgbClr val="DAD9D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Freeform: Shape 30">
                  <a:extLst>
                    <a:ext uri="{FF2B5EF4-FFF2-40B4-BE49-F238E27FC236}">
                      <a16:creationId xmlns:a16="http://schemas.microsoft.com/office/drawing/2014/main" id="{65188FF3-ACDB-64C1-37CB-3FB4D40DBABE}"/>
                    </a:ext>
                  </a:extLst>
                </p:cNvPr>
                <p:cNvSpPr/>
                <p:nvPr/>
              </p:nvSpPr>
              <p:spPr>
                <a:xfrm>
                  <a:off x="4515854" y="2236850"/>
                  <a:ext cx="1006221" cy="1302924"/>
                </a:xfrm>
                <a:custGeom>
                  <a:avLst/>
                  <a:gdLst>
                    <a:gd name="connsiteX0" fmla="*/ 0 w 1006221"/>
                    <a:gd name="connsiteY0" fmla="*/ 784670 h 1302924"/>
                    <a:gd name="connsiteX1" fmla="*/ 40196 w 1006221"/>
                    <a:gd name="connsiteY1" fmla="*/ 891064 h 1302924"/>
                    <a:gd name="connsiteX2" fmla="*/ 172974 w 1006221"/>
                    <a:gd name="connsiteY2" fmla="*/ 1273207 h 1302924"/>
                    <a:gd name="connsiteX3" fmla="*/ 196310 w 1006221"/>
                    <a:gd name="connsiteY3" fmla="*/ 1290638 h 1302924"/>
                    <a:gd name="connsiteX4" fmla="*/ 160973 w 1006221"/>
                    <a:gd name="connsiteY4" fmla="*/ 1302925 h 1302924"/>
                    <a:gd name="connsiteX5" fmla="*/ 52102 w 1006221"/>
                    <a:gd name="connsiteY5" fmla="*/ 964787 h 1302924"/>
                    <a:gd name="connsiteX6" fmla="*/ 14097 w 1006221"/>
                    <a:gd name="connsiteY6" fmla="*/ 835533 h 1302924"/>
                    <a:gd name="connsiteX7" fmla="*/ 0 w 1006221"/>
                    <a:gd name="connsiteY7" fmla="*/ 784670 h 1302924"/>
                    <a:gd name="connsiteX8" fmla="*/ 0 w 1006221"/>
                    <a:gd name="connsiteY8" fmla="*/ 784670 h 1302924"/>
                    <a:gd name="connsiteX9" fmla="*/ 565976 w 1006221"/>
                    <a:gd name="connsiteY9" fmla="*/ 0 h 1302924"/>
                    <a:gd name="connsiteX10" fmla="*/ 572262 w 1006221"/>
                    <a:gd name="connsiteY10" fmla="*/ 23527 h 1302924"/>
                    <a:gd name="connsiteX11" fmla="*/ 768668 w 1006221"/>
                    <a:gd name="connsiteY11" fmla="*/ 103823 h 1302924"/>
                    <a:gd name="connsiteX12" fmla="*/ 887063 w 1006221"/>
                    <a:gd name="connsiteY12" fmla="*/ 528923 h 1302924"/>
                    <a:gd name="connsiteX13" fmla="*/ 945833 w 1006221"/>
                    <a:gd name="connsiteY13" fmla="*/ 821150 h 1302924"/>
                    <a:gd name="connsiteX14" fmla="*/ 989267 w 1006221"/>
                    <a:gd name="connsiteY14" fmla="*/ 1063371 h 1302924"/>
                    <a:gd name="connsiteX15" fmla="*/ 1006221 w 1006221"/>
                    <a:gd name="connsiteY15" fmla="*/ 1080707 h 1302924"/>
                    <a:gd name="connsiteX16" fmla="*/ 1004697 w 1006221"/>
                    <a:gd name="connsiteY16" fmla="*/ 1083088 h 1302924"/>
                    <a:gd name="connsiteX17" fmla="*/ 970217 w 1006221"/>
                    <a:gd name="connsiteY17" fmla="*/ 1090613 h 1302924"/>
                    <a:gd name="connsiteX18" fmla="*/ 959834 w 1006221"/>
                    <a:gd name="connsiteY18" fmla="*/ 1016222 h 1302924"/>
                    <a:gd name="connsiteX19" fmla="*/ 851821 w 1006221"/>
                    <a:gd name="connsiteY19" fmla="*/ 455771 h 1302924"/>
                    <a:gd name="connsiteX20" fmla="*/ 794385 w 1006221"/>
                    <a:gd name="connsiteY20" fmla="*/ 222218 h 1302924"/>
                    <a:gd name="connsiteX21" fmla="*/ 739616 w 1006221"/>
                    <a:gd name="connsiteY21" fmla="*/ 78486 h 1302924"/>
                    <a:gd name="connsiteX22" fmla="*/ 624554 w 1006221"/>
                    <a:gd name="connsiteY22" fmla="*/ 24098 h 1302924"/>
                    <a:gd name="connsiteX23" fmla="*/ 569405 w 1006221"/>
                    <a:gd name="connsiteY23" fmla="*/ 37147 h 1302924"/>
                    <a:gd name="connsiteX24" fmla="*/ 565976 w 1006221"/>
                    <a:gd name="connsiteY24" fmla="*/ 0 h 1302924"/>
                    <a:gd name="connsiteX25" fmla="*/ 565976 w 1006221"/>
                    <a:gd name="connsiteY25" fmla="*/ 0 h 130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006221" h="1302924">
                      <a:moveTo>
                        <a:pt x="0" y="784670"/>
                      </a:moveTo>
                      <a:cubicBezTo>
                        <a:pt x="15240" y="815816"/>
                        <a:pt x="30671" y="860870"/>
                        <a:pt x="40196" y="891064"/>
                      </a:cubicBezTo>
                      <a:cubicBezTo>
                        <a:pt x="80486" y="1019842"/>
                        <a:pt x="125158" y="1147096"/>
                        <a:pt x="172974" y="1273207"/>
                      </a:cubicBezTo>
                      <a:cubicBezTo>
                        <a:pt x="176879" y="1283494"/>
                        <a:pt x="182499" y="1292828"/>
                        <a:pt x="196310" y="1290638"/>
                      </a:cubicBezTo>
                      <a:cubicBezTo>
                        <a:pt x="190024" y="1293686"/>
                        <a:pt x="166402" y="1302067"/>
                        <a:pt x="160973" y="1302925"/>
                      </a:cubicBezTo>
                      <a:cubicBezTo>
                        <a:pt x="142399" y="1260634"/>
                        <a:pt x="56102" y="978027"/>
                        <a:pt x="52102" y="964787"/>
                      </a:cubicBezTo>
                      <a:cubicBezTo>
                        <a:pt x="39338" y="922877"/>
                        <a:pt x="26765" y="878681"/>
                        <a:pt x="14097" y="835533"/>
                      </a:cubicBezTo>
                      <a:cubicBezTo>
                        <a:pt x="12002" y="825056"/>
                        <a:pt x="2000" y="795242"/>
                        <a:pt x="0" y="784670"/>
                      </a:cubicBezTo>
                      <a:lnTo>
                        <a:pt x="0" y="784670"/>
                      </a:lnTo>
                      <a:close/>
                      <a:moveTo>
                        <a:pt x="565976" y="0"/>
                      </a:moveTo>
                      <a:cubicBezTo>
                        <a:pt x="569881" y="11811"/>
                        <a:pt x="569976" y="15811"/>
                        <a:pt x="572262" y="23527"/>
                      </a:cubicBezTo>
                      <a:cubicBezTo>
                        <a:pt x="654749" y="-3810"/>
                        <a:pt x="737140" y="18002"/>
                        <a:pt x="768668" y="103823"/>
                      </a:cubicBezTo>
                      <a:cubicBezTo>
                        <a:pt x="820293" y="240887"/>
                        <a:pt x="854012" y="386524"/>
                        <a:pt x="887063" y="528923"/>
                      </a:cubicBezTo>
                      <a:cubicBezTo>
                        <a:pt x="909161" y="624078"/>
                        <a:pt x="928592" y="725138"/>
                        <a:pt x="945833" y="821150"/>
                      </a:cubicBezTo>
                      <a:cubicBezTo>
                        <a:pt x="960787" y="904875"/>
                        <a:pt x="972788" y="990410"/>
                        <a:pt x="989267" y="1063371"/>
                      </a:cubicBezTo>
                      <a:cubicBezTo>
                        <a:pt x="992886" y="1075754"/>
                        <a:pt x="993934" y="1081469"/>
                        <a:pt x="1006221" y="1080707"/>
                      </a:cubicBezTo>
                      <a:cubicBezTo>
                        <a:pt x="1005745" y="1081469"/>
                        <a:pt x="1005173" y="1082326"/>
                        <a:pt x="1004697" y="1083088"/>
                      </a:cubicBezTo>
                      <a:cubicBezTo>
                        <a:pt x="990314" y="1089946"/>
                        <a:pt x="986695" y="1093565"/>
                        <a:pt x="970217" y="1090613"/>
                      </a:cubicBezTo>
                      <a:cubicBezTo>
                        <a:pt x="966407" y="1064038"/>
                        <a:pt x="963263" y="1038320"/>
                        <a:pt x="959834" y="1016222"/>
                      </a:cubicBezTo>
                      <a:cubicBezTo>
                        <a:pt x="929926" y="838486"/>
                        <a:pt x="893731" y="638747"/>
                        <a:pt x="851821" y="455771"/>
                      </a:cubicBezTo>
                      <a:cubicBezTo>
                        <a:pt x="833819" y="377190"/>
                        <a:pt x="815245" y="300038"/>
                        <a:pt x="794385" y="222218"/>
                      </a:cubicBezTo>
                      <a:cubicBezTo>
                        <a:pt x="782003" y="175831"/>
                        <a:pt x="758762" y="103918"/>
                        <a:pt x="739616" y="78486"/>
                      </a:cubicBezTo>
                      <a:cubicBezTo>
                        <a:pt x="710184" y="39338"/>
                        <a:pt x="672465" y="19717"/>
                        <a:pt x="624554" y="24098"/>
                      </a:cubicBezTo>
                      <a:cubicBezTo>
                        <a:pt x="605219" y="25813"/>
                        <a:pt x="587693" y="32576"/>
                        <a:pt x="569405" y="37147"/>
                      </a:cubicBezTo>
                      <a:cubicBezTo>
                        <a:pt x="570262" y="23336"/>
                        <a:pt x="567976" y="13240"/>
                        <a:pt x="565976" y="0"/>
                      </a:cubicBezTo>
                      <a:lnTo>
                        <a:pt x="56597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: Shape 31">
                  <a:extLst>
                    <a:ext uri="{FF2B5EF4-FFF2-40B4-BE49-F238E27FC236}">
                      <a16:creationId xmlns:a16="http://schemas.microsoft.com/office/drawing/2014/main" id="{51633037-3065-2761-3542-93FFFB2DEA3D}"/>
                    </a:ext>
                  </a:extLst>
                </p:cNvPr>
                <p:cNvSpPr/>
                <p:nvPr/>
              </p:nvSpPr>
              <p:spPr>
                <a:xfrm>
                  <a:off x="4410280" y="2192273"/>
                  <a:ext cx="1142752" cy="1127664"/>
                </a:xfrm>
                <a:custGeom>
                  <a:avLst/>
                  <a:gdLst>
                    <a:gd name="connsiteX0" fmla="*/ 1077125 w 1142752"/>
                    <a:gd name="connsiteY0" fmla="*/ 713423 h 1127664"/>
                    <a:gd name="connsiteX1" fmla="*/ 1142752 w 1142752"/>
                    <a:gd name="connsiteY1" fmla="*/ 1125855 h 1127664"/>
                    <a:gd name="connsiteX2" fmla="*/ 1122559 w 1142752"/>
                    <a:gd name="connsiteY2" fmla="*/ 1127665 h 1127664"/>
                    <a:gd name="connsiteX3" fmla="*/ 1132561 w 1142752"/>
                    <a:gd name="connsiteY3" fmla="*/ 1112711 h 1127664"/>
                    <a:gd name="connsiteX4" fmla="*/ 1077125 w 1142752"/>
                    <a:gd name="connsiteY4" fmla="*/ 713423 h 1127664"/>
                    <a:gd name="connsiteX5" fmla="*/ 1077125 w 1142752"/>
                    <a:gd name="connsiteY5" fmla="*/ 713423 h 1127664"/>
                    <a:gd name="connsiteX6" fmla="*/ 85287 w 1142752"/>
                    <a:gd name="connsiteY6" fmla="*/ 250127 h 1127664"/>
                    <a:gd name="connsiteX7" fmla="*/ 79572 w 1142752"/>
                    <a:gd name="connsiteY7" fmla="*/ 422339 h 1127664"/>
                    <a:gd name="connsiteX8" fmla="*/ 112242 w 1142752"/>
                    <a:gd name="connsiteY8" fmla="*/ 565976 h 1127664"/>
                    <a:gd name="connsiteX9" fmla="*/ 149104 w 1142752"/>
                    <a:gd name="connsiteY9" fmla="*/ 715328 h 1127664"/>
                    <a:gd name="connsiteX10" fmla="*/ 71285 w 1142752"/>
                    <a:gd name="connsiteY10" fmla="*/ 416052 h 1127664"/>
                    <a:gd name="connsiteX11" fmla="*/ 61760 w 1142752"/>
                    <a:gd name="connsiteY11" fmla="*/ 328232 h 1127664"/>
                    <a:gd name="connsiteX12" fmla="*/ 85287 w 1142752"/>
                    <a:gd name="connsiteY12" fmla="*/ 250127 h 1127664"/>
                    <a:gd name="connsiteX13" fmla="*/ 85287 w 1142752"/>
                    <a:gd name="connsiteY13" fmla="*/ 250127 h 1127664"/>
                    <a:gd name="connsiteX14" fmla="*/ 16040 w 1142752"/>
                    <a:gd name="connsiteY14" fmla="*/ 235553 h 1127664"/>
                    <a:gd name="connsiteX15" fmla="*/ 5277 w 1142752"/>
                    <a:gd name="connsiteY15" fmla="*/ 294132 h 1127664"/>
                    <a:gd name="connsiteX16" fmla="*/ 81286 w 1142752"/>
                    <a:gd name="connsiteY16" fmla="*/ 710089 h 1127664"/>
                    <a:gd name="connsiteX17" fmla="*/ 93669 w 1142752"/>
                    <a:gd name="connsiteY17" fmla="*/ 782670 h 1127664"/>
                    <a:gd name="connsiteX18" fmla="*/ 64046 w 1142752"/>
                    <a:gd name="connsiteY18" fmla="*/ 657225 h 1127664"/>
                    <a:gd name="connsiteX19" fmla="*/ 25374 w 1142752"/>
                    <a:gd name="connsiteY19" fmla="*/ 488061 h 1127664"/>
                    <a:gd name="connsiteX20" fmla="*/ 3276 w 1142752"/>
                    <a:gd name="connsiteY20" fmla="*/ 373761 h 1127664"/>
                    <a:gd name="connsiteX21" fmla="*/ 3181 w 1142752"/>
                    <a:gd name="connsiteY21" fmla="*/ 281845 h 1127664"/>
                    <a:gd name="connsiteX22" fmla="*/ 16040 w 1142752"/>
                    <a:gd name="connsiteY22" fmla="*/ 235553 h 1127664"/>
                    <a:gd name="connsiteX23" fmla="*/ 16040 w 1142752"/>
                    <a:gd name="connsiteY23" fmla="*/ 235553 h 1127664"/>
                    <a:gd name="connsiteX24" fmla="*/ 727462 w 1142752"/>
                    <a:gd name="connsiteY24" fmla="*/ 381 h 1127664"/>
                    <a:gd name="connsiteX25" fmla="*/ 832999 w 1142752"/>
                    <a:gd name="connsiteY25" fmla="*/ 20765 h 1127664"/>
                    <a:gd name="connsiteX26" fmla="*/ 795852 w 1142752"/>
                    <a:gd name="connsiteY26" fmla="*/ 10097 h 1127664"/>
                    <a:gd name="connsiteX27" fmla="*/ 675932 w 1142752"/>
                    <a:gd name="connsiteY27" fmla="*/ 13049 h 1127664"/>
                    <a:gd name="connsiteX28" fmla="*/ 665169 w 1142752"/>
                    <a:gd name="connsiteY28" fmla="*/ 25718 h 1127664"/>
                    <a:gd name="connsiteX29" fmla="*/ 657549 w 1142752"/>
                    <a:gd name="connsiteY29" fmla="*/ 10573 h 1127664"/>
                    <a:gd name="connsiteX30" fmla="*/ 693363 w 1142752"/>
                    <a:gd name="connsiteY30" fmla="*/ 4096 h 1127664"/>
                    <a:gd name="connsiteX31" fmla="*/ 727462 w 1142752"/>
                    <a:gd name="connsiteY31" fmla="*/ 381 h 1127664"/>
                    <a:gd name="connsiteX32" fmla="*/ 727462 w 1142752"/>
                    <a:gd name="connsiteY32" fmla="*/ 381 h 1127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42752" h="1127664">
                      <a:moveTo>
                        <a:pt x="1077125" y="713423"/>
                      </a:moveTo>
                      <a:cubicBezTo>
                        <a:pt x="1086269" y="766096"/>
                        <a:pt x="1140657" y="1110520"/>
                        <a:pt x="1142752" y="1125855"/>
                      </a:cubicBezTo>
                      <a:cubicBezTo>
                        <a:pt x="1136466" y="1125951"/>
                        <a:pt x="1128846" y="1127570"/>
                        <a:pt x="1122559" y="1127665"/>
                      </a:cubicBezTo>
                      <a:cubicBezTo>
                        <a:pt x="1129417" y="1124141"/>
                        <a:pt x="1133132" y="1124522"/>
                        <a:pt x="1132561" y="1112711"/>
                      </a:cubicBezTo>
                      <a:cubicBezTo>
                        <a:pt x="1130275" y="1064514"/>
                        <a:pt x="1069219" y="720471"/>
                        <a:pt x="1077125" y="713423"/>
                      </a:cubicBezTo>
                      <a:lnTo>
                        <a:pt x="1077125" y="713423"/>
                      </a:lnTo>
                      <a:close/>
                      <a:moveTo>
                        <a:pt x="85287" y="250127"/>
                      </a:moveTo>
                      <a:cubicBezTo>
                        <a:pt x="53187" y="314611"/>
                        <a:pt x="72618" y="387477"/>
                        <a:pt x="79572" y="422339"/>
                      </a:cubicBezTo>
                      <a:cubicBezTo>
                        <a:pt x="82620" y="437483"/>
                        <a:pt x="103479" y="533686"/>
                        <a:pt x="112242" y="565976"/>
                      </a:cubicBezTo>
                      <a:cubicBezTo>
                        <a:pt x="119196" y="591789"/>
                        <a:pt x="141484" y="685705"/>
                        <a:pt x="149104" y="715328"/>
                      </a:cubicBezTo>
                      <a:cubicBezTo>
                        <a:pt x="133769" y="675037"/>
                        <a:pt x="80619" y="456724"/>
                        <a:pt x="71285" y="416052"/>
                      </a:cubicBezTo>
                      <a:cubicBezTo>
                        <a:pt x="66618" y="395954"/>
                        <a:pt x="62046" y="355187"/>
                        <a:pt x="61760" y="328232"/>
                      </a:cubicBezTo>
                      <a:cubicBezTo>
                        <a:pt x="61665" y="314039"/>
                        <a:pt x="68808" y="267462"/>
                        <a:pt x="85287" y="250127"/>
                      </a:cubicBezTo>
                      <a:lnTo>
                        <a:pt x="85287" y="250127"/>
                      </a:lnTo>
                      <a:close/>
                      <a:moveTo>
                        <a:pt x="16040" y="235553"/>
                      </a:moveTo>
                      <a:cubicBezTo>
                        <a:pt x="13563" y="249365"/>
                        <a:pt x="4991" y="283655"/>
                        <a:pt x="5277" y="294132"/>
                      </a:cubicBezTo>
                      <a:cubicBezTo>
                        <a:pt x="-5391" y="388620"/>
                        <a:pt x="71952" y="632651"/>
                        <a:pt x="81286" y="710089"/>
                      </a:cubicBezTo>
                      <a:cubicBezTo>
                        <a:pt x="87382" y="744570"/>
                        <a:pt x="95669" y="781526"/>
                        <a:pt x="93669" y="782670"/>
                      </a:cubicBezTo>
                      <a:cubicBezTo>
                        <a:pt x="86239" y="749808"/>
                        <a:pt x="70523" y="692182"/>
                        <a:pt x="64046" y="657225"/>
                      </a:cubicBezTo>
                      <a:cubicBezTo>
                        <a:pt x="62998" y="651891"/>
                        <a:pt x="36995" y="538544"/>
                        <a:pt x="25374" y="488061"/>
                      </a:cubicBezTo>
                      <a:cubicBezTo>
                        <a:pt x="14516" y="440817"/>
                        <a:pt x="8610" y="422910"/>
                        <a:pt x="3276" y="373761"/>
                      </a:cubicBezTo>
                      <a:cubicBezTo>
                        <a:pt x="-534" y="337757"/>
                        <a:pt x="-1581" y="302038"/>
                        <a:pt x="3181" y="281845"/>
                      </a:cubicBezTo>
                      <a:cubicBezTo>
                        <a:pt x="5467" y="266224"/>
                        <a:pt x="10230" y="246602"/>
                        <a:pt x="16040" y="235553"/>
                      </a:cubicBezTo>
                      <a:lnTo>
                        <a:pt x="16040" y="235553"/>
                      </a:lnTo>
                      <a:close/>
                      <a:moveTo>
                        <a:pt x="727462" y="381"/>
                      </a:moveTo>
                      <a:cubicBezTo>
                        <a:pt x="765086" y="-1429"/>
                        <a:pt x="809568" y="2858"/>
                        <a:pt x="832999" y="20765"/>
                      </a:cubicBezTo>
                      <a:cubicBezTo>
                        <a:pt x="815854" y="15526"/>
                        <a:pt x="804710" y="11811"/>
                        <a:pt x="795852" y="10097"/>
                      </a:cubicBezTo>
                      <a:cubicBezTo>
                        <a:pt x="781945" y="7525"/>
                        <a:pt x="734511" y="857"/>
                        <a:pt x="675932" y="13049"/>
                      </a:cubicBezTo>
                      <a:cubicBezTo>
                        <a:pt x="669550" y="14383"/>
                        <a:pt x="664121" y="17526"/>
                        <a:pt x="665169" y="25718"/>
                      </a:cubicBezTo>
                      <a:cubicBezTo>
                        <a:pt x="662216" y="19717"/>
                        <a:pt x="660311" y="16574"/>
                        <a:pt x="657549" y="10573"/>
                      </a:cubicBezTo>
                      <a:cubicBezTo>
                        <a:pt x="673741" y="6382"/>
                        <a:pt x="681361" y="6191"/>
                        <a:pt x="693363" y="4096"/>
                      </a:cubicBezTo>
                      <a:cubicBezTo>
                        <a:pt x="703174" y="2286"/>
                        <a:pt x="714984" y="953"/>
                        <a:pt x="727462" y="381"/>
                      </a:cubicBezTo>
                      <a:lnTo>
                        <a:pt x="727462" y="381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Freeform: Shape 32">
                  <a:extLst>
                    <a:ext uri="{FF2B5EF4-FFF2-40B4-BE49-F238E27FC236}">
                      <a16:creationId xmlns:a16="http://schemas.microsoft.com/office/drawing/2014/main" id="{2E287AEB-B9D3-6753-0D6F-45624FFDA180}"/>
                    </a:ext>
                  </a:extLst>
                </p:cNvPr>
                <p:cNvSpPr/>
                <p:nvPr/>
              </p:nvSpPr>
              <p:spPr>
                <a:xfrm>
                  <a:off x="4453370" y="2202748"/>
                  <a:ext cx="1077277" cy="1305689"/>
                </a:xfrm>
                <a:custGeom>
                  <a:avLst/>
                  <a:gdLst>
                    <a:gd name="connsiteX0" fmla="*/ 11049 w 1077277"/>
                    <a:gd name="connsiteY0" fmla="*/ 376621 h 1305689"/>
                    <a:gd name="connsiteX1" fmla="*/ 254984 w 1077277"/>
                    <a:gd name="connsiteY1" fmla="*/ 1305690 h 1305689"/>
                    <a:gd name="connsiteX2" fmla="*/ 11049 w 1077277"/>
                    <a:gd name="connsiteY2" fmla="*/ 376621 h 1305689"/>
                    <a:gd name="connsiteX3" fmla="*/ 11049 w 1077277"/>
                    <a:gd name="connsiteY3" fmla="*/ 376621 h 1305689"/>
                    <a:gd name="connsiteX4" fmla="*/ 871633 w 1077277"/>
                    <a:gd name="connsiteY4" fmla="*/ 148402 h 1305689"/>
                    <a:gd name="connsiteX5" fmla="*/ 1077278 w 1077277"/>
                    <a:gd name="connsiteY5" fmla="*/ 1079471 h 1305689"/>
                    <a:gd name="connsiteX6" fmla="*/ 871633 w 1077277"/>
                    <a:gd name="connsiteY6" fmla="*/ 148402 h 1305689"/>
                    <a:gd name="connsiteX7" fmla="*/ 871633 w 1077277"/>
                    <a:gd name="connsiteY7" fmla="*/ 148402 h 1305689"/>
                    <a:gd name="connsiteX8" fmla="*/ 133826 w 1077277"/>
                    <a:gd name="connsiteY8" fmla="*/ 120303 h 1305689"/>
                    <a:gd name="connsiteX9" fmla="*/ 147066 w 1077277"/>
                    <a:gd name="connsiteY9" fmla="*/ 130305 h 1305689"/>
                    <a:gd name="connsiteX10" fmla="*/ 146971 w 1077277"/>
                    <a:gd name="connsiteY10" fmla="*/ 130495 h 1305689"/>
                    <a:gd name="connsiteX11" fmla="*/ 0 w 1077277"/>
                    <a:gd name="connsiteY11" fmla="*/ 215077 h 1305689"/>
                    <a:gd name="connsiteX12" fmla="*/ 25908 w 1077277"/>
                    <a:gd name="connsiteY12" fmla="*/ 172500 h 1305689"/>
                    <a:gd name="connsiteX13" fmla="*/ 133826 w 1077277"/>
                    <a:gd name="connsiteY13" fmla="*/ 120303 h 1305689"/>
                    <a:gd name="connsiteX14" fmla="*/ 133826 w 1077277"/>
                    <a:gd name="connsiteY14" fmla="*/ 120303 h 1305689"/>
                    <a:gd name="connsiteX15" fmla="*/ 687419 w 1077277"/>
                    <a:gd name="connsiteY15" fmla="*/ 3 h 1305689"/>
                    <a:gd name="connsiteX16" fmla="*/ 783431 w 1077277"/>
                    <a:gd name="connsiteY16" fmla="*/ 15052 h 1305689"/>
                    <a:gd name="connsiteX17" fmla="*/ 817626 w 1077277"/>
                    <a:gd name="connsiteY17" fmla="*/ 37722 h 1305689"/>
                    <a:gd name="connsiteX18" fmla="*/ 748094 w 1077277"/>
                    <a:gd name="connsiteY18" fmla="*/ 20386 h 1305689"/>
                    <a:gd name="connsiteX19" fmla="*/ 654749 w 1077277"/>
                    <a:gd name="connsiteY19" fmla="*/ 19434 h 1305689"/>
                    <a:gd name="connsiteX20" fmla="*/ 632174 w 1077277"/>
                    <a:gd name="connsiteY20" fmla="*/ 12671 h 1305689"/>
                    <a:gd name="connsiteX21" fmla="*/ 651986 w 1077277"/>
                    <a:gd name="connsiteY21" fmla="*/ 4003 h 1305689"/>
                    <a:gd name="connsiteX22" fmla="*/ 687419 w 1077277"/>
                    <a:gd name="connsiteY22" fmla="*/ 3 h 1305689"/>
                    <a:gd name="connsiteX23" fmla="*/ 687419 w 1077277"/>
                    <a:gd name="connsiteY23" fmla="*/ 3 h 130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77277" h="1305689">
                      <a:moveTo>
                        <a:pt x="11049" y="376621"/>
                      </a:moveTo>
                      <a:cubicBezTo>
                        <a:pt x="63246" y="693994"/>
                        <a:pt x="169450" y="997080"/>
                        <a:pt x="254984" y="1305690"/>
                      </a:cubicBezTo>
                      <a:cubicBezTo>
                        <a:pt x="138303" y="1005366"/>
                        <a:pt x="34004" y="701805"/>
                        <a:pt x="11049" y="376621"/>
                      </a:cubicBezTo>
                      <a:lnTo>
                        <a:pt x="11049" y="376621"/>
                      </a:lnTo>
                      <a:close/>
                      <a:moveTo>
                        <a:pt x="871633" y="148402"/>
                      </a:moveTo>
                      <a:cubicBezTo>
                        <a:pt x="981551" y="449868"/>
                        <a:pt x="1029081" y="764765"/>
                        <a:pt x="1077278" y="1079471"/>
                      </a:cubicBezTo>
                      <a:cubicBezTo>
                        <a:pt x="998030" y="771432"/>
                        <a:pt x="951738" y="456060"/>
                        <a:pt x="871633" y="148402"/>
                      </a:cubicBezTo>
                      <a:lnTo>
                        <a:pt x="871633" y="148402"/>
                      </a:lnTo>
                      <a:close/>
                      <a:moveTo>
                        <a:pt x="133826" y="120303"/>
                      </a:moveTo>
                      <a:cubicBezTo>
                        <a:pt x="143066" y="117351"/>
                        <a:pt x="146495" y="121827"/>
                        <a:pt x="147066" y="130305"/>
                      </a:cubicBezTo>
                      <a:cubicBezTo>
                        <a:pt x="147066" y="130305"/>
                        <a:pt x="146971" y="130495"/>
                        <a:pt x="146971" y="130495"/>
                      </a:cubicBezTo>
                      <a:cubicBezTo>
                        <a:pt x="83820" y="143163"/>
                        <a:pt x="40672" y="159832"/>
                        <a:pt x="0" y="215077"/>
                      </a:cubicBezTo>
                      <a:cubicBezTo>
                        <a:pt x="1905" y="196122"/>
                        <a:pt x="14002" y="184311"/>
                        <a:pt x="25908" y="172500"/>
                      </a:cubicBezTo>
                      <a:cubicBezTo>
                        <a:pt x="55817" y="142782"/>
                        <a:pt x="95345" y="132591"/>
                        <a:pt x="133826" y="120303"/>
                      </a:cubicBezTo>
                      <a:lnTo>
                        <a:pt x="133826" y="120303"/>
                      </a:lnTo>
                      <a:close/>
                      <a:moveTo>
                        <a:pt x="687419" y="3"/>
                      </a:moveTo>
                      <a:cubicBezTo>
                        <a:pt x="727520" y="3"/>
                        <a:pt x="760857" y="3527"/>
                        <a:pt x="783431" y="15052"/>
                      </a:cubicBezTo>
                      <a:cubicBezTo>
                        <a:pt x="790575" y="18767"/>
                        <a:pt x="798385" y="21720"/>
                        <a:pt x="817626" y="37722"/>
                      </a:cubicBezTo>
                      <a:cubicBezTo>
                        <a:pt x="798576" y="33150"/>
                        <a:pt x="765429" y="25053"/>
                        <a:pt x="748094" y="20386"/>
                      </a:cubicBezTo>
                      <a:cubicBezTo>
                        <a:pt x="718947" y="12480"/>
                        <a:pt x="656654" y="19434"/>
                        <a:pt x="654749" y="19434"/>
                      </a:cubicBezTo>
                      <a:cubicBezTo>
                        <a:pt x="646271" y="19434"/>
                        <a:pt x="633222" y="22386"/>
                        <a:pt x="632174" y="12671"/>
                      </a:cubicBezTo>
                      <a:cubicBezTo>
                        <a:pt x="631222" y="3908"/>
                        <a:pt x="641033" y="5432"/>
                        <a:pt x="651986" y="4003"/>
                      </a:cubicBezTo>
                      <a:cubicBezTo>
                        <a:pt x="663988" y="2384"/>
                        <a:pt x="675418" y="-93"/>
                        <a:pt x="687419" y="3"/>
                      </a:cubicBezTo>
                      <a:lnTo>
                        <a:pt x="687419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2" name="Group 23">
                <a:extLst>
                  <a:ext uri="{FF2B5EF4-FFF2-40B4-BE49-F238E27FC236}">
                    <a16:creationId xmlns:a16="http://schemas.microsoft.com/office/drawing/2014/main" id="{86359F1B-149F-99AF-4052-90303EC00488}"/>
                  </a:ext>
                </a:extLst>
              </p:cNvPr>
              <p:cNvGrpSpPr/>
              <p:nvPr/>
            </p:nvGrpSpPr>
            <p:grpSpPr>
              <a:xfrm>
                <a:off x="5161100" y="4859083"/>
                <a:ext cx="546352" cy="547480"/>
                <a:chOff x="5161100" y="4859083"/>
                <a:chExt cx="546352" cy="547480"/>
              </a:xfrm>
            </p:grpSpPr>
            <p:sp>
              <p:nvSpPr>
                <p:cNvPr id="13" name="Freeform: Shape 24">
                  <a:extLst>
                    <a:ext uri="{FF2B5EF4-FFF2-40B4-BE49-F238E27FC236}">
                      <a16:creationId xmlns:a16="http://schemas.microsoft.com/office/drawing/2014/main" id="{AA68F881-237F-B1C5-489F-E7920B34FAD4}"/>
                    </a:ext>
                  </a:extLst>
                </p:cNvPr>
                <p:cNvSpPr/>
                <p:nvPr/>
              </p:nvSpPr>
              <p:spPr>
                <a:xfrm>
                  <a:off x="5164526" y="4864750"/>
                  <a:ext cx="534850" cy="534911"/>
                </a:xfrm>
                <a:custGeom>
                  <a:avLst/>
                  <a:gdLst>
                    <a:gd name="connsiteX0" fmla="*/ 518999 w 534850"/>
                    <a:gd name="connsiteY0" fmla="*/ 179118 h 534911"/>
                    <a:gd name="connsiteX1" fmla="*/ 344882 w 534850"/>
                    <a:gd name="connsiteY1" fmla="*/ 10811 h 534911"/>
                    <a:gd name="connsiteX2" fmla="*/ 190386 w 534850"/>
                    <a:gd name="connsiteY2" fmla="*/ 10906 h 534911"/>
                    <a:gd name="connsiteX3" fmla="*/ 190386 w 534850"/>
                    <a:gd name="connsiteY3" fmla="*/ 10906 h 534911"/>
                    <a:gd name="connsiteX4" fmla="*/ 190386 w 534850"/>
                    <a:gd name="connsiteY4" fmla="*/ 10906 h 534911"/>
                    <a:gd name="connsiteX5" fmla="*/ 135713 w 534850"/>
                    <a:gd name="connsiteY5" fmla="*/ 35100 h 534911"/>
                    <a:gd name="connsiteX6" fmla="*/ 87802 w 534850"/>
                    <a:gd name="connsiteY6" fmla="*/ 25003 h 534911"/>
                    <a:gd name="connsiteX7" fmla="*/ 30747 w 534850"/>
                    <a:gd name="connsiteY7" fmla="*/ 72438 h 534911"/>
                    <a:gd name="connsiteX8" fmla="*/ 41034 w 534850"/>
                    <a:gd name="connsiteY8" fmla="*/ 87392 h 534911"/>
                    <a:gd name="connsiteX9" fmla="*/ 44463 w 534850"/>
                    <a:gd name="connsiteY9" fmla="*/ 121587 h 534911"/>
                    <a:gd name="connsiteX10" fmla="*/ 44463 w 534850"/>
                    <a:gd name="connsiteY10" fmla="*/ 121587 h 534911"/>
                    <a:gd name="connsiteX11" fmla="*/ 4934 w 534850"/>
                    <a:gd name="connsiteY11" fmla="*/ 205883 h 534911"/>
                    <a:gd name="connsiteX12" fmla="*/ 1029 w 534850"/>
                    <a:gd name="connsiteY12" fmla="*/ 233601 h 534911"/>
                    <a:gd name="connsiteX13" fmla="*/ 16460 w 534850"/>
                    <a:gd name="connsiteY13" fmla="*/ 354759 h 534911"/>
                    <a:gd name="connsiteX14" fmla="*/ 190577 w 534850"/>
                    <a:gd name="connsiteY14" fmla="*/ 523161 h 534911"/>
                    <a:gd name="connsiteX15" fmla="*/ 367742 w 534850"/>
                    <a:gd name="connsiteY15" fmla="*/ 515731 h 534911"/>
                    <a:gd name="connsiteX16" fmla="*/ 367742 w 534850"/>
                    <a:gd name="connsiteY16" fmla="*/ 515731 h 534911"/>
                    <a:gd name="connsiteX17" fmla="*/ 367742 w 534850"/>
                    <a:gd name="connsiteY17" fmla="*/ 515731 h 534911"/>
                    <a:gd name="connsiteX18" fmla="*/ 479470 w 534850"/>
                    <a:gd name="connsiteY18" fmla="*/ 427530 h 534911"/>
                    <a:gd name="connsiteX19" fmla="*/ 530810 w 534850"/>
                    <a:gd name="connsiteY19" fmla="*/ 313515 h 534911"/>
                    <a:gd name="connsiteX20" fmla="*/ 518999 w 534850"/>
                    <a:gd name="connsiteY20" fmla="*/ 179118 h 534911"/>
                    <a:gd name="connsiteX21" fmla="*/ 518999 w 534850"/>
                    <a:gd name="connsiteY21" fmla="*/ 179118 h 534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34850" h="534911">
                      <a:moveTo>
                        <a:pt x="518999" y="179118"/>
                      </a:moveTo>
                      <a:cubicBezTo>
                        <a:pt x="486900" y="95583"/>
                        <a:pt x="429940" y="38338"/>
                        <a:pt x="344882" y="10811"/>
                      </a:cubicBezTo>
                      <a:cubicBezTo>
                        <a:pt x="293352" y="-3572"/>
                        <a:pt x="241821" y="-3667"/>
                        <a:pt x="190386" y="10906"/>
                      </a:cubicBezTo>
                      <a:lnTo>
                        <a:pt x="190386" y="10906"/>
                      </a:lnTo>
                      <a:lnTo>
                        <a:pt x="190386" y="10906"/>
                      </a:lnTo>
                      <a:cubicBezTo>
                        <a:pt x="171527" y="17383"/>
                        <a:pt x="152858" y="24241"/>
                        <a:pt x="135713" y="35100"/>
                      </a:cubicBezTo>
                      <a:cubicBezTo>
                        <a:pt x="108852" y="52054"/>
                        <a:pt x="108566" y="51769"/>
                        <a:pt x="87802" y="25003"/>
                      </a:cubicBezTo>
                      <a:cubicBezTo>
                        <a:pt x="80563" y="32909"/>
                        <a:pt x="34081" y="67199"/>
                        <a:pt x="30747" y="72438"/>
                      </a:cubicBezTo>
                      <a:cubicBezTo>
                        <a:pt x="31509" y="79296"/>
                        <a:pt x="36272" y="83772"/>
                        <a:pt x="41034" y="87392"/>
                      </a:cubicBezTo>
                      <a:cubicBezTo>
                        <a:pt x="54464" y="97870"/>
                        <a:pt x="55607" y="108919"/>
                        <a:pt x="44463" y="121587"/>
                      </a:cubicBezTo>
                      <a:lnTo>
                        <a:pt x="44463" y="121587"/>
                      </a:lnTo>
                      <a:cubicBezTo>
                        <a:pt x="24080" y="146256"/>
                        <a:pt x="12364" y="175022"/>
                        <a:pt x="4934" y="205883"/>
                      </a:cubicBezTo>
                      <a:cubicBezTo>
                        <a:pt x="3601" y="215122"/>
                        <a:pt x="1791" y="224266"/>
                        <a:pt x="1029" y="233601"/>
                      </a:cubicBezTo>
                      <a:cubicBezTo>
                        <a:pt x="-2305" y="275034"/>
                        <a:pt x="2363" y="315611"/>
                        <a:pt x="16460" y="354759"/>
                      </a:cubicBezTo>
                      <a:cubicBezTo>
                        <a:pt x="49511" y="437436"/>
                        <a:pt x="105709" y="495443"/>
                        <a:pt x="190577" y="523161"/>
                      </a:cubicBezTo>
                      <a:cubicBezTo>
                        <a:pt x="250489" y="540877"/>
                        <a:pt x="309544" y="538687"/>
                        <a:pt x="367742" y="515731"/>
                      </a:cubicBezTo>
                      <a:lnTo>
                        <a:pt x="367742" y="515731"/>
                      </a:lnTo>
                      <a:lnTo>
                        <a:pt x="367742" y="515731"/>
                      </a:lnTo>
                      <a:cubicBezTo>
                        <a:pt x="412890" y="496681"/>
                        <a:pt x="450038" y="466773"/>
                        <a:pt x="479470" y="427530"/>
                      </a:cubicBezTo>
                      <a:cubicBezTo>
                        <a:pt x="502997" y="396097"/>
                        <a:pt x="530143" y="316754"/>
                        <a:pt x="530810" y="313515"/>
                      </a:cubicBezTo>
                      <a:cubicBezTo>
                        <a:pt x="539573" y="267605"/>
                        <a:pt x="533381" y="223028"/>
                        <a:pt x="518999" y="179118"/>
                      </a:cubicBezTo>
                      <a:lnTo>
                        <a:pt x="518999" y="179118"/>
                      </a:lnTo>
                      <a:close/>
                    </a:path>
                  </a:pathLst>
                </a:custGeom>
                <a:solidFill>
                  <a:srgbClr val="DAD9D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Freeform: Shape 25">
                  <a:extLst>
                    <a:ext uri="{FF2B5EF4-FFF2-40B4-BE49-F238E27FC236}">
                      <a16:creationId xmlns:a16="http://schemas.microsoft.com/office/drawing/2014/main" id="{91A273D6-0B57-0673-C162-376CF5005C7C}"/>
                    </a:ext>
                  </a:extLst>
                </p:cNvPr>
                <p:cNvSpPr/>
                <p:nvPr/>
              </p:nvSpPr>
              <p:spPr>
                <a:xfrm>
                  <a:off x="5403299" y="4889950"/>
                  <a:ext cx="269745" cy="333749"/>
                </a:xfrm>
                <a:custGeom>
                  <a:avLst/>
                  <a:gdLst>
                    <a:gd name="connsiteX0" fmla="*/ 0 w 269745"/>
                    <a:gd name="connsiteY0" fmla="*/ 8090 h 333749"/>
                    <a:gd name="connsiteX1" fmla="*/ 216122 w 269745"/>
                    <a:gd name="connsiteY1" fmla="*/ 81242 h 333749"/>
                    <a:gd name="connsiteX2" fmla="*/ 242507 w 269745"/>
                    <a:gd name="connsiteY2" fmla="*/ 333750 h 333749"/>
                    <a:gd name="connsiteX3" fmla="*/ 231648 w 269745"/>
                    <a:gd name="connsiteY3" fmla="*/ 276790 h 333749"/>
                    <a:gd name="connsiteX4" fmla="*/ 102203 w 269745"/>
                    <a:gd name="connsiteY4" fmla="*/ 50571 h 333749"/>
                    <a:gd name="connsiteX5" fmla="*/ 23336 w 269745"/>
                    <a:gd name="connsiteY5" fmla="*/ 15234 h 333749"/>
                    <a:gd name="connsiteX6" fmla="*/ 0 w 269745"/>
                    <a:gd name="connsiteY6" fmla="*/ 8090 h 333749"/>
                    <a:gd name="connsiteX7" fmla="*/ 0 w 269745"/>
                    <a:gd name="connsiteY7" fmla="*/ 8090 h 333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9745" h="333749">
                      <a:moveTo>
                        <a:pt x="0" y="8090"/>
                      </a:moveTo>
                      <a:cubicBezTo>
                        <a:pt x="55626" y="-13818"/>
                        <a:pt x="154305" y="8185"/>
                        <a:pt x="216122" y="81242"/>
                      </a:cubicBezTo>
                      <a:cubicBezTo>
                        <a:pt x="278035" y="154394"/>
                        <a:pt x="285655" y="248596"/>
                        <a:pt x="242507" y="333750"/>
                      </a:cubicBezTo>
                      <a:cubicBezTo>
                        <a:pt x="231934" y="314795"/>
                        <a:pt x="234315" y="295078"/>
                        <a:pt x="231648" y="276790"/>
                      </a:cubicBezTo>
                      <a:cubicBezTo>
                        <a:pt x="218218" y="184207"/>
                        <a:pt x="183356" y="104197"/>
                        <a:pt x="102203" y="50571"/>
                      </a:cubicBezTo>
                      <a:cubicBezTo>
                        <a:pt x="77915" y="34569"/>
                        <a:pt x="51244" y="23330"/>
                        <a:pt x="23336" y="15234"/>
                      </a:cubicBezTo>
                      <a:cubicBezTo>
                        <a:pt x="16478" y="13138"/>
                        <a:pt x="9525" y="11043"/>
                        <a:pt x="0" y="8090"/>
                      </a:cubicBezTo>
                      <a:lnTo>
                        <a:pt x="0" y="80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Freeform: Shape 26">
                  <a:extLst>
                    <a:ext uri="{FF2B5EF4-FFF2-40B4-BE49-F238E27FC236}">
                      <a16:creationId xmlns:a16="http://schemas.microsoft.com/office/drawing/2014/main" id="{3E74F5AD-C91C-4855-5AD4-B1647A8C5DAC}"/>
                    </a:ext>
                  </a:extLst>
                </p:cNvPr>
                <p:cNvSpPr/>
                <p:nvPr/>
              </p:nvSpPr>
              <p:spPr>
                <a:xfrm>
                  <a:off x="5161100" y="4859083"/>
                  <a:ext cx="546352" cy="547480"/>
                </a:xfrm>
                <a:custGeom>
                  <a:avLst/>
                  <a:gdLst>
                    <a:gd name="connsiteX0" fmla="*/ 131614 w 546352"/>
                    <a:gd name="connsiteY0" fmla="*/ 72009 h 547480"/>
                    <a:gd name="connsiteX1" fmla="*/ 164665 w 546352"/>
                    <a:gd name="connsiteY1" fmla="*/ 107442 h 547480"/>
                    <a:gd name="connsiteX2" fmla="*/ 161236 w 546352"/>
                    <a:gd name="connsiteY2" fmla="*/ 110395 h 547480"/>
                    <a:gd name="connsiteX3" fmla="*/ 128566 w 546352"/>
                    <a:gd name="connsiteY3" fmla="*/ 74866 h 547480"/>
                    <a:gd name="connsiteX4" fmla="*/ 131614 w 546352"/>
                    <a:gd name="connsiteY4" fmla="*/ 72009 h 547480"/>
                    <a:gd name="connsiteX5" fmla="*/ 131614 w 546352"/>
                    <a:gd name="connsiteY5" fmla="*/ 72009 h 547480"/>
                    <a:gd name="connsiteX6" fmla="*/ 271726 w 546352"/>
                    <a:gd name="connsiteY6" fmla="*/ 5239 h 547480"/>
                    <a:gd name="connsiteX7" fmla="*/ 194479 w 546352"/>
                    <a:gd name="connsiteY7" fmla="*/ 16097 h 547480"/>
                    <a:gd name="connsiteX8" fmla="*/ 139901 w 546352"/>
                    <a:gd name="connsiteY8" fmla="*/ 40291 h 547480"/>
                    <a:gd name="connsiteX9" fmla="*/ 91990 w 546352"/>
                    <a:gd name="connsiteY9" fmla="*/ 30194 h 547480"/>
                    <a:gd name="connsiteX10" fmla="*/ 44269 w 546352"/>
                    <a:gd name="connsiteY10" fmla="*/ 69151 h 547480"/>
                    <a:gd name="connsiteX11" fmla="*/ 42079 w 546352"/>
                    <a:gd name="connsiteY11" fmla="*/ 71151 h 547480"/>
                    <a:gd name="connsiteX12" fmla="*/ 50651 w 546352"/>
                    <a:gd name="connsiteY12" fmla="*/ 68294 h 547480"/>
                    <a:gd name="connsiteX13" fmla="*/ 153331 w 546352"/>
                    <a:gd name="connsiteY13" fmla="*/ 181546 h 547480"/>
                    <a:gd name="connsiteX14" fmla="*/ 141424 w 546352"/>
                    <a:gd name="connsiteY14" fmla="*/ 194881 h 547480"/>
                    <a:gd name="connsiteX15" fmla="*/ 83417 w 546352"/>
                    <a:gd name="connsiteY15" fmla="*/ 133255 h 547480"/>
                    <a:gd name="connsiteX16" fmla="*/ 58747 w 546352"/>
                    <a:gd name="connsiteY16" fmla="*/ 118967 h 547480"/>
                    <a:gd name="connsiteX17" fmla="*/ 49794 w 546352"/>
                    <a:gd name="connsiteY17" fmla="*/ 124206 h 547480"/>
                    <a:gd name="connsiteX18" fmla="*/ 48651 w 546352"/>
                    <a:gd name="connsiteY18" fmla="*/ 126873 h 547480"/>
                    <a:gd name="connsiteX19" fmla="*/ 9122 w 546352"/>
                    <a:gd name="connsiteY19" fmla="*/ 211264 h 547480"/>
                    <a:gd name="connsiteX20" fmla="*/ 5217 w 546352"/>
                    <a:gd name="connsiteY20" fmla="*/ 238982 h 547480"/>
                    <a:gd name="connsiteX21" fmla="*/ 20647 w 546352"/>
                    <a:gd name="connsiteY21" fmla="*/ 360235 h 547480"/>
                    <a:gd name="connsiteX22" fmla="*/ 194764 w 546352"/>
                    <a:gd name="connsiteY22" fmla="*/ 528733 h 547480"/>
                    <a:gd name="connsiteX23" fmla="*/ 371930 w 546352"/>
                    <a:gd name="connsiteY23" fmla="*/ 521303 h 547480"/>
                    <a:gd name="connsiteX24" fmla="*/ 483562 w 546352"/>
                    <a:gd name="connsiteY24" fmla="*/ 433006 h 547480"/>
                    <a:gd name="connsiteX25" fmla="*/ 534902 w 546352"/>
                    <a:gd name="connsiteY25" fmla="*/ 318897 h 547480"/>
                    <a:gd name="connsiteX26" fmla="*/ 523091 w 546352"/>
                    <a:gd name="connsiteY26" fmla="*/ 184309 h 547480"/>
                    <a:gd name="connsiteX27" fmla="*/ 349070 w 546352"/>
                    <a:gd name="connsiteY27" fmla="*/ 15907 h 547480"/>
                    <a:gd name="connsiteX28" fmla="*/ 271726 w 546352"/>
                    <a:gd name="connsiteY28" fmla="*/ 5239 h 547480"/>
                    <a:gd name="connsiteX29" fmla="*/ 271726 w 546352"/>
                    <a:gd name="connsiteY29" fmla="*/ 5239 h 547480"/>
                    <a:gd name="connsiteX30" fmla="*/ 273346 w 546352"/>
                    <a:gd name="connsiteY30" fmla="*/ 0 h 547480"/>
                    <a:gd name="connsiteX31" fmla="*/ 352308 w 546352"/>
                    <a:gd name="connsiteY31" fmla="*/ 11049 h 547480"/>
                    <a:gd name="connsiteX32" fmla="*/ 530140 w 546352"/>
                    <a:gd name="connsiteY32" fmla="*/ 183261 h 547480"/>
                    <a:gd name="connsiteX33" fmla="*/ 542237 w 546352"/>
                    <a:gd name="connsiteY33" fmla="*/ 320897 h 547480"/>
                    <a:gd name="connsiteX34" fmla="*/ 489754 w 546352"/>
                    <a:gd name="connsiteY34" fmla="*/ 437578 h 547480"/>
                    <a:gd name="connsiteX35" fmla="*/ 375644 w 546352"/>
                    <a:gd name="connsiteY35" fmla="*/ 527875 h 547480"/>
                    <a:gd name="connsiteX36" fmla="*/ 194669 w 546352"/>
                    <a:gd name="connsiteY36" fmla="*/ 535495 h 547480"/>
                    <a:gd name="connsiteX37" fmla="*/ 16837 w 546352"/>
                    <a:gd name="connsiteY37" fmla="*/ 363093 h 547480"/>
                    <a:gd name="connsiteX38" fmla="*/ 1026 w 546352"/>
                    <a:gd name="connsiteY38" fmla="*/ 239077 h 547480"/>
                    <a:gd name="connsiteX39" fmla="*/ 5026 w 546352"/>
                    <a:gd name="connsiteY39" fmla="*/ 210693 h 547480"/>
                    <a:gd name="connsiteX40" fmla="*/ 45412 w 546352"/>
                    <a:gd name="connsiteY40" fmla="*/ 124396 h 547480"/>
                    <a:gd name="connsiteX41" fmla="*/ 53128 w 546352"/>
                    <a:gd name="connsiteY41" fmla="*/ 106108 h 547480"/>
                    <a:gd name="connsiteX42" fmla="*/ 42079 w 546352"/>
                    <a:gd name="connsiteY42" fmla="*/ 89725 h 547480"/>
                    <a:gd name="connsiteX43" fmla="*/ 45222 w 546352"/>
                    <a:gd name="connsiteY43" fmla="*/ 92678 h 547480"/>
                    <a:gd name="connsiteX44" fmla="*/ 55509 w 546352"/>
                    <a:gd name="connsiteY44" fmla="*/ 108013 h 547480"/>
                    <a:gd name="connsiteX45" fmla="*/ 55795 w 546352"/>
                    <a:gd name="connsiteY45" fmla="*/ 107442 h 547480"/>
                    <a:gd name="connsiteX46" fmla="*/ 44841 w 546352"/>
                    <a:gd name="connsiteY46" fmla="*/ 91345 h 547480"/>
                    <a:gd name="connsiteX47" fmla="*/ 38269 w 546352"/>
                    <a:gd name="connsiteY47" fmla="*/ 85153 h 547480"/>
                    <a:gd name="connsiteX48" fmla="*/ 35125 w 546352"/>
                    <a:gd name="connsiteY48" fmla="*/ 77629 h 547480"/>
                    <a:gd name="connsiteX49" fmla="*/ 35030 w 546352"/>
                    <a:gd name="connsiteY49" fmla="*/ 77724 h 547480"/>
                    <a:gd name="connsiteX50" fmla="*/ 38555 w 546352"/>
                    <a:gd name="connsiteY50" fmla="*/ 86296 h 547480"/>
                    <a:gd name="connsiteX51" fmla="*/ 35221 w 546352"/>
                    <a:gd name="connsiteY51" fmla="*/ 83058 h 547480"/>
                    <a:gd name="connsiteX52" fmla="*/ 31506 w 546352"/>
                    <a:gd name="connsiteY52" fmla="*/ 74200 h 547480"/>
                    <a:gd name="connsiteX53" fmla="*/ 89799 w 546352"/>
                    <a:gd name="connsiteY53" fmla="*/ 25622 h 547480"/>
                    <a:gd name="connsiteX54" fmla="*/ 138757 w 546352"/>
                    <a:gd name="connsiteY54" fmla="*/ 36004 h 547480"/>
                    <a:gd name="connsiteX55" fmla="*/ 194574 w 546352"/>
                    <a:gd name="connsiteY55" fmla="*/ 11239 h 547480"/>
                    <a:gd name="connsiteX56" fmla="*/ 273346 w 546352"/>
                    <a:gd name="connsiteY56" fmla="*/ 0 h 547480"/>
                    <a:gd name="connsiteX57" fmla="*/ 273346 w 546352"/>
                    <a:gd name="connsiteY57" fmla="*/ 0 h 54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546352" h="547480">
                      <a:moveTo>
                        <a:pt x="131614" y="72009"/>
                      </a:moveTo>
                      <a:cubicBezTo>
                        <a:pt x="142663" y="83820"/>
                        <a:pt x="153616" y="95536"/>
                        <a:pt x="164665" y="107442"/>
                      </a:cubicBezTo>
                      <a:cubicBezTo>
                        <a:pt x="163522" y="108394"/>
                        <a:pt x="162380" y="109442"/>
                        <a:pt x="161236" y="110395"/>
                      </a:cubicBezTo>
                      <a:cubicBezTo>
                        <a:pt x="150378" y="98584"/>
                        <a:pt x="139519" y="86677"/>
                        <a:pt x="128566" y="74866"/>
                      </a:cubicBezTo>
                      <a:cubicBezTo>
                        <a:pt x="129613" y="73914"/>
                        <a:pt x="130661" y="72961"/>
                        <a:pt x="131614" y="72009"/>
                      </a:cubicBezTo>
                      <a:lnTo>
                        <a:pt x="131614" y="72009"/>
                      </a:lnTo>
                      <a:close/>
                      <a:moveTo>
                        <a:pt x="271726" y="5239"/>
                      </a:moveTo>
                      <a:cubicBezTo>
                        <a:pt x="246009" y="5239"/>
                        <a:pt x="220291" y="8858"/>
                        <a:pt x="194479" y="16097"/>
                      </a:cubicBezTo>
                      <a:cubicBezTo>
                        <a:pt x="175619" y="22574"/>
                        <a:pt x="156950" y="29432"/>
                        <a:pt x="139901" y="40291"/>
                      </a:cubicBezTo>
                      <a:cubicBezTo>
                        <a:pt x="113040" y="57340"/>
                        <a:pt x="112754" y="56959"/>
                        <a:pt x="91990" y="30194"/>
                      </a:cubicBezTo>
                      <a:cubicBezTo>
                        <a:pt x="86561" y="36100"/>
                        <a:pt x="59033" y="56959"/>
                        <a:pt x="44269" y="69151"/>
                      </a:cubicBezTo>
                      <a:lnTo>
                        <a:pt x="42079" y="71151"/>
                      </a:lnTo>
                      <a:lnTo>
                        <a:pt x="50651" y="68294"/>
                      </a:lnTo>
                      <a:cubicBezTo>
                        <a:pt x="79512" y="110966"/>
                        <a:pt x="112849" y="149542"/>
                        <a:pt x="153331" y="181546"/>
                      </a:cubicBezTo>
                      <a:cubicBezTo>
                        <a:pt x="154093" y="190309"/>
                        <a:pt x="149235" y="193929"/>
                        <a:pt x="141424" y="194881"/>
                      </a:cubicBezTo>
                      <a:cubicBezTo>
                        <a:pt x="118755" y="177451"/>
                        <a:pt x="101515" y="154781"/>
                        <a:pt x="83417" y="133255"/>
                      </a:cubicBezTo>
                      <a:cubicBezTo>
                        <a:pt x="74940" y="123253"/>
                        <a:pt x="68177" y="116205"/>
                        <a:pt x="58747" y="118967"/>
                      </a:cubicBezTo>
                      <a:lnTo>
                        <a:pt x="49794" y="124206"/>
                      </a:lnTo>
                      <a:lnTo>
                        <a:pt x="48651" y="126873"/>
                      </a:lnTo>
                      <a:cubicBezTo>
                        <a:pt x="28267" y="151543"/>
                        <a:pt x="16552" y="180403"/>
                        <a:pt x="9122" y="211264"/>
                      </a:cubicBezTo>
                      <a:cubicBezTo>
                        <a:pt x="7789" y="220504"/>
                        <a:pt x="5979" y="229743"/>
                        <a:pt x="5217" y="238982"/>
                      </a:cubicBezTo>
                      <a:cubicBezTo>
                        <a:pt x="1883" y="280511"/>
                        <a:pt x="6550" y="320992"/>
                        <a:pt x="20647" y="360235"/>
                      </a:cubicBezTo>
                      <a:cubicBezTo>
                        <a:pt x="53699" y="442913"/>
                        <a:pt x="109897" y="501015"/>
                        <a:pt x="194764" y="528733"/>
                      </a:cubicBezTo>
                      <a:cubicBezTo>
                        <a:pt x="254582" y="546449"/>
                        <a:pt x="313732" y="544258"/>
                        <a:pt x="371930" y="521303"/>
                      </a:cubicBezTo>
                      <a:cubicBezTo>
                        <a:pt x="417078" y="502253"/>
                        <a:pt x="454226" y="472249"/>
                        <a:pt x="483562" y="433006"/>
                      </a:cubicBezTo>
                      <a:cubicBezTo>
                        <a:pt x="507089" y="401479"/>
                        <a:pt x="534236" y="322135"/>
                        <a:pt x="534902" y="318897"/>
                      </a:cubicBezTo>
                      <a:cubicBezTo>
                        <a:pt x="543665" y="272796"/>
                        <a:pt x="537474" y="228219"/>
                        <a:pt x="523091" y="184309"/>
                      </a:cubicBezTo>
                      <a:cubicBezTo>
                        <a:pt x="490992" y="100679"/>
                        <a:pt x="434032" y="43434"/>
                        <a:pt x="349070" y="15907"/>
                      </a:cubicBezTo>
                      <a:cubicBezTo>
                        <a:pt x="323257" y="8763"/>
                        <a:pt x="297444" y="5143"/>
                        <a:pt x="271726" y="5239"/>
                      </a:cubicBezTo>
                      <a:lnTo>
                        <a:pt x="271726" y="5239"/>
                      </a:lnTo>
                      <a:close/>
                      <a:moveTo>
                        <a:pt x="273346" y="0"/>
                      </a:moveTo>
                      <a:cubicBezTo>
                        <a:pt x="299635" y="0"/>
                        <a:pt x="325924" y="3715"/>
                        <a:pt x="352308" y="11049"/>
                      </a:cubicBezTo>
                      <a:cubicBezTo>
                        <a:pt x="439081" y="39243"/>
                        <a:pt x="497278" y="97822"/>
                        <a:pt x="530140" y="183261"/>
                      </a:cubicBezTo>
                      <a:cubicBezTo>
                        <a:pt x="544808" y="228219"/>
                        <a:pt x="551190" y="273748"/>
                        <a:pt x="542237" y="320897"/>
                      </a:cubicBezTo>
                      <a:cubicBezTo>
                        <a:pt x="541570" y="324231"/>
                        <a:pt x="513852" y="405384"/>
                        <a:pt x="489754" y="437578"/>
                      </a:cubicBezTo>
                      <a:cubicBezTo>
                        <a:pt x="459750" y="477679"/>
                        <a:pt x="421745" y="508349"/>
                        <a:pt x="375644" y="527875"/>
                      </a:cubicBezTo>
                      <a:cubicBezTo>
                        <a:pt x="316208" y="551307"/>
                        <a:pt x="255820" y="553593"/>
                        <a:pt x="194669" y="535495"/>
                      </a:cubicBezTo>
                      <a:cubicBezTo>
                        <a:pt x="107992" y="507206"/>
                        <a:pt x="50556" y="447675"/>
                        <a:pt x="16837" y="363093"/>
                      </a:cubicBezTo>
                      <a:cubicBezTo>
                        <a:pt x="2359" y="322993"/>
                        <a:pt x="-2308" y="281464"/>
                        <a:pt x="1026" y="239077"/>
                      </a:cubicBezTo>
                      <a:cubicBezTo>
                        <a:pt x="1788" y="229552"/>
                        <a:pt x="3693" y="220123"/>
                        <a:pt x="5026" y="210693"/>
                      </a:cubicBezTo>
                      <a:cubicBezTo>
                        <a:pt x="12646" y="179070"/>
                        <a:pt x="24648" y="149638"/>
                        <a:pt x="45412" y="124396"/>
                      </a:cubicBezTo>
                      <a:cubicBezTo>
                        <a:pt x="51128" y="117919"/>
                        <a:pt x="53699" y="111823"/>
                        <a:pt x="53128" y="106108"/>
                      </a:cubicBezTo>
                      <a:lnTo>
                        <a:pt x="42079" y="89725"/>
                      </a:lnTo>
                      <a:lnTo>
                        <a:pt x="45222" y="92678"/>
                      </a:lnTo>
                      <a:lnTo>
                        <a:pt x="55509" y="108013"/>
                      </a:lnTo>
                      <a:lnTo>
                        <a:pt x="55795" y="107442"/>
                      </a:lnTo>
                      <a:cubicBezTo>
                        <a:pt x="55223" y="101822"/>
                        <a:pt x="51604" y="96488"/>
                        <a:pt x="44841" y="91345"/>
                      </a:cubicBezTo>
                      <a:cubicBezTo>
                        <a:pt x="42460" y="89535"/>
                        <a:pt x="40078" y="87534"/>
                        <a:pt x="38269" y="85153"/>
                      </a:cubicBezTo>
                      <a:lnTo>
                        <a:pt x="35125" y="77629"/>
                      </a:lnTo>
                      <a:lnTo>
                        <a:pt x="35030" y="77724"/>
                      </a:lnTo>
                      <a:lnTo>
                        <a:pt x="38555" y="86296"/>
                      </a:lnTo>
                      <a:lnTo>
                        <a:pt x="35221" y="83058"/>
                      </a:lnTo>
                      <a:cubicBezTo>
                        <a:pt x="33316" y="80581"/>
                        <a:pt x="31887" y="77629"/>
                        <a:pt x="31506" y="74200"/>
                      </a:cubicBezTo>
                      <a:cubicBezTo>
                        <a:pt x="34935" y="68866"/>
                        <a:pt x="82465" y="33718"/>
                        <a:pt x="89799" y="25622"/>
                      </a:cubicBezTo>
                      <a:cubicBezTo>
                        <a:pt x="111040" y="53054"/>
                        <a:pt x="111326" y="53340"/>
                        <a:pt x="138757" y="36004"/>
                      </a:cubicBezTo>
                      <a:cubicBezTo>
                        <a:pt x="156188" y="24955"/>
                        <a:pt x="175238" y="17907"/>
                        <a:pt x="194574" y="11239"/>
                      </a:cubicBezTo>
                      <a:cubicBezTo>
                        <a:pt x="220768" y="3715"/>
                        <a:pt x="247057" y="0"/>
                        <a:pt x="273346" y="0"/>
                      </a:cubicBezTo>
                      <a:lnTo>
                        <a:pt x="273346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Freeform: Shape 27">
                  <a:extLst>
                    <a:ext uri="{FF2B5EF4-FFF2-40B4-BE49-F238E27FC236}">
                      <a16:creationId xmlns:a16="http://schemas.microsoft.com/office/drawing/2014/main" id="{875448F3-00A9-EAA7-5980-A595844A0B98}"/>
                    </a:ext>
                  </a:extLst>
                </p:cNvPr>
                <p:cNvSpPr/>
                <p:nvPr/>
              </p:nvSpPr>
              <p:spPr>
                <a:xfrm>
                  <a:off x="5285570" y="4973383"/>
                  <a:ext cx="285750" cy="286892"/>
                </a:xfrm>
                <a:custGeom>
                  <a:avLst/>
                  <a:gdLst>
                    <a:gd name="connsiteX0" fmla="*/ 285750 w 285750"/>
                    <a:gd name="connsiteY0" fmla="*/ 143446 h 286892"/>
                    <a:gd name="connsiteX1" fmla="*/ 142875 w 285750"/>
                    <a:gd name="connsiteY1" fmla="*/ 286893 h 286892"/>
                    <a:gd name="connsiteX2" fmla="*/ 0 w 285750"/>
                    <a:gd name="connsiteY2" fmla="*/ 143446 h 286892"/>
                    <a:gd name="connsiteX3" fmla="*/ 142875 w 285750"/>
                    <a:gd name="connsiteY3" fmla="*/ 0 h 286892"/>
                    <a:gd name="connsiteX4" fmla="*/ 285750 w 285750"/>
                    <a:gd name="connsiteY4" fmla="*/ 143446 h 286892"/>
                    <a:gd name="connsiteX5" fmla="*/ 285750 w 285750"/>
                    <a:gd name="connsiteY5" fmla="*/ 143446 h 286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86892">
                      <a:moveTo>
                        <a:pt x="285750" y="143446"/>
                      </a:moveTo>
                      <a:cubicBezTo>
                        <a:pt x="285750" y="222694"/>
                        <a:pt x="221742" y="286893"/>
                        <a:pt x="142875" y="286893"/>
                      </a:cubicBezTo>
                      <a:cubicBezTo>
                        <a:pt x="64008" y="286893"/>
                        <a:pt x="0" y="222694"/>
                        <a:pt x="0" y="143446"/>
                      </a:cubicBezTo>
                      <a:cubicBezTo>
                        <a:pt x="0" y="64198"/>
                        <a:pt x="64008" y="0"/>
                        <a:pt x="142875" y="0"/>
                      </a:cubicBezTo>
                      <a:cubicBezTo>
                        <a:pt x="221837" y="0"/>
                        <a:pt x="285750" y="64198"/>
                        <a:pt x="285750" y="143446"/>
                      </a:cubicBezTo>
                      <a:lnTo>
                        <a:pt x="285750" y="143446"/>
                      </a:lnTo>
                      <a:close/>
                    </a:path>
                  </a:pathLst>
                </a:custGeom>
                <a:solidFill>
                  <a:srgbClr val="03C9C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: Shape 28">
                  <a:extLst>
                    <a:ext uri="{FF2B5EF4-FFF2-40B4-BE49-F238E27FC236}">
                      <a16:creationId xmlns:a16="http://schemas.microsoft.com/office/drawing/2014/main" id="{7D09CA55-BE8E-C67C-2D50-349F77B47361}"/>
                    </a:ext>
                  </a:extLst>
                </p:cNvPr>
                <p:cNvSpPr/>
                <p:nvPr/>
              </p:nvSpPr>
              <p:spPr>
                <a:xfrm>
                  <a:off x="5285509" y="5031676"/>
                  <a:ext cx="210372" cy="229798"/>
                </a:xfrm>
                <a:custGeom>
                  <a:avLst/>
                  <a:gdLst>
                    <a:gd name="connsiteX0" fmla="*/ 35494 w 210372"/>
                    <a:gd name="connsiteY0" fmla="*/ 0 h 229798"/>
                    <a:gd name="connsiteX1" fmla="*/ 19968 w 210372"/>
                    <a:gd name="connsiteY1" fmla="*/ 72676 h 229798"/>
                    <a:gd name="connsiteX2" fmla="*/ 177988 w 210372"/>
                    <a:gd name="connsiteY2" fmla="*/ 217551 h 229798"/>
                    <a:gd name="connsiteX3" fmla="*/ 210373 w 210372"/>
                    <a:gd name="connsiteY3" fmla="*/ 209931 h 229798"/>
                    <a:gd name="connsiteX4" fmla="*/ 30922 w 210372"/>
                    <a:gd name="connsiteY4" fmla="*/ 172117 h 229798"/>
                    <a:gd name="connsiteX5" fmla="*/ 16920 w 210372"/>
                    <a:gd name="connsiteY5" fmla="*/ 18288 h 229798"/>
                    <a:gd name="connsiteX6" fmla="*/ 28826 w 210372"/>
                    <a:gd name="connsiteY6" fmla="*/ 5048 h 229798"/>
                    <a:gd name="connsiteX7" fmla="*/ 35494 w 210372"/>
                    <a:gd name="connsiteY7" fmla="*/ 0 h 229798"/>
                    <a:gd name="connsiteX8" fmla="*/ 35494 w 210372"/>
                    <a:gd name="connsiteY8" fmla="*/ 0 h 22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372" h="229798">
                      <a:moveTo>
                        <a:pt x="35494" y="0"/>
                      </a:moveTo>
                      <a:cubicBezTo>
                        <a:pt x="30160" y="24098"/>
                        <a:pt x="19111" y="46482"/>
                        <a:pt x="19968" y="72676"/>
                      </a:cubicBezTo>
                      <a:cubicBezTo>
                        <a:pt x="23397" y="174403"/>
                        <a:pt x="105884" y="219646"/>
                        <a:pt x="177988" y="217551"/>
                      </a:cubicBezTo>
                      <a:cubicBezTo>
                        <a:pt x="189513" y="217170"/>
                        <a:pt x="198562" y="207931"/>
                        <a:pt x="210373" y="209931"/>
                      </a:cubicBezTo>
                      <a:cubicBezTo>
                        <a:pt x="152175" y="247364"/>
                        <a:pt x="71403" y="230314"/>
                        <a:pt x="30922" y="172117"/>
                      </a:cubicBezTo>
                      <a:cubicBezTo>
                        <a:pt x="-2892" y="123444"/>
                        <a:pt x="-11083" y="72580"/>
                        <a:pt x="16920" y="18288"/>
                      </a:cubicBezTo>
                      <a:cubicBezTo>
                        <a:pt x="22826" y="15716"/>
                        <a:pt x="25207" y="9811"/>
                        <a:pt x="28826" y="5048"/>
                      </a:cubicBezTo>
                      <a:cubicBezTo>
                        <a:pt x="31112" y="3334"/>
                        <a:pt x="33303" y="1714"/>
                        <a:pt x="35494" y="0"/>
                      </a:cubicBezTo>
                      <a:lnTo>
                        <a:pt x="35494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24" name="Graphic 3">
              <a:extLst>
                <a:ext uri="{FF2B5EF4-FFF2-40B4-BE49-F238E27FC236}">
                  <a16:creationId xmlns:a16="http://schemas.microsoft.com/office/drawing/2014/main" id="{9B87C1BD-B471-C2EA-C184-0F5F24836070}"/>
                </a:ext>
              </a:extLst>
            </p:cNvPr>
            <p:cNvGrpSpPr/>
            <p:nvPr/>
          </p:nvGrpSpPr>
          <p:grpSpPr>
            <a:xfrm>
              <a:off x="2249671" y="1960202"/>
              <a:ext cx="1920272" cy="2243155"/>
              <a:chOff x="5652864" y="2594057"/>
              <a:chExt cx="1920272" cy="2243155"/>
            </a:xfrm>
            <a:solidFill>
              <a:schemeClr val="accent1"/>
            </a:solidFill>
          </p:grpSpPr>
          <p:sp>
            <p:nvSpPr>
              <p:cNvPr id="25" name="Freeform: Shape 36">
                <a:extLst>
                  <a:ext uri="{FF2B5EF4-FFF2-40B4-BE49-F238E27FC236}">
                    <a16:creationId xmlns:a16="http://schemas.microsoft.com/office/drawing/2014/main" id="{34B9FBCB-B16C-4A4C-6F5D-2CFB1AD7D4D6}"/>
                  </a:ext>
                </a:extLst>
              </p:cNvPr>
              <p:cNvSpPr/>
              <p:nvPr/>
            </p:nvSpPr>
            <p:spPr>
              <a:xfrm>
                <a:off x="6327457" y="2594057"/>
                <a:ext cx="1245679" cy="1697621"/>
              </a:xfrm>
              <a:custGeom>
                <a:avLst/>
                <a:gdLst>
                  <a:gd name="connsiteX0" fmla="*/ 686657 w 1245679"/>
                  <a:gd name="connsiteY0" fmla="*/ 171 h 1697621"/>
                  <a:gd name="connsiteX1" fmla="*/ 459581 w 1245679"/>
                  <a:gd name="connsiteY1" fmla="*/ 53511 h 1697621"/>
                  <a:gd name="connsiteX2" fmla="*/ 394906 w 1245679"/>
                  <a:gd name="connsiteY2" fmla="*/ 102374 h 1697621"/>
                  <a:gd name="connsiteX3" fmla="*/ 375666 w 1245679"/>
                  <a:gd name="connsiteY3" fmla="*/ 183813 h 1697621"/>
                  <a:gd name="connsiteX4" fmla="*/ 395002 w 1245679"/>
                  <a:gd name="connsiteY4" fmla="*/ 232486 h 1697621"/>
                  <a:gd name="connsiteX5" fmla="*/ 397288 w 1245679"/>
                  <a:gd name="connsiteY5" fmla="*/ 248774 h 1697621"/>
                  <a:gd name="connsiteX6" fmla="*/ 332422 w 1245679"/>
                  <a:gd name="connsiteY6" fmla="*/ 420795 h 1697621"/>
                  <a:gd name="connsiteX7" fmla="*/ 230791 w 1245679"/>
                  <a:gd name="connsiteY7" fmla="*/ 567290 h 1697621"/>
                  <a:gd name="connsiteX8" fmla="*/ 195263 w 1245679"/>
                  <a:gd name="connsiteY8" fmla="*/ 586911 h 1697621"/>
                  <a:gd name="connsiteX9" fmla="*/ 166688 w 1245679"/>
                  <a:gd name="connsiteY9" fmla="*/ 599008 h 1697621"/>
                  <a:gd name="connsiteX10" fmla="*/ 6096 w 1245679"/>
                  <a:gd name="connsiteY10" fmla="*/ 650729 h 1697621"/>
                  <a:gd name="connsiteX11" fmla="*/ 0 w 1245679"/>
                  <a:gd name="connsiteY11" fmla="*/ 650919 h 1697621"/>
                  <a:gd name="connsiteX12" fmla="*/ 5810 w 1245679"/>
                  <a:gd name="connsiteY12" fmla="*/ 657872 h 1697621"/>
                  <a:gd name="connsiteX13" fmla="*/ 97917 w 1245679"/>
                  <a:gd name="connsiteY13" fmla="*/ 784745 h 1697621"/>
                  <a:gd name="connsiteX14" fmla="*/ 129730 w 1245679"/>
                  <a:gd name="connsiteY14" fmla="*/ 865803 h 1697621"/>
                  <a:gd name="connsiteX15" fmla="*/ 234791 w 1245679"/>
                  <a:gd name="connsiteY15" fmla="*/ 991628 h 1697621"/>
                  <a:gd name="connsiteX16" fmla="*/ 444437 w 1245679"/>
                  <a:gd name="connsiteY16" fmla="*/ 1321098 h 1697621"/>
                  <a:gd name="connsiteX17" fmla="*/ 586073 w 1245679"/>
                  <a:gd name="connsiteY17" fmla="*/ 1697621 h 1697621"/>
                  <a:gd name="connsiteX18" fmla="*/ 716566 w 1245679"/>
                  <a:gd name="connsiteY18" fmla="*/ 1189653 h 1697621"/>
                  <a:gd name="connsiteX19" fmla="*/ 751999 w 1245679"/>
                  <a:gd name="connsiteY19" fmla="*/ 986390 h 1697621"/>
                  <a:gd name="connsiteX20" fmla="*/ 742950 w 1245679"/>
                  <a:gd name="connsiteY20" fmla="*/ 965625 h 1697621"/>
                  <a:gd name="connsiteX21" fmla="*/ 739616 w 1245679"/>
                  <a:gd name="connsiteY21" fmla="*/ 959815 h 1697621"/>
                  <a:gd name="connsiteX22" fmla="*/ 752475 w 1245679"/>
                  <a:gd name="connsiteY22" fmla="*/ 900760 h 1697621"/>
                  <a:gd name="connsiteX23" fmla="*/ 784384 w 1245679"/>
                  <a:gd name="connsiteY23" fmla="*/ 886282 h 1697621"/>
                  <a:gd name="connsiteX24" fmla="*/ 785241 w 1245679"/>
                  <a:gd name="connsiteY24" fmla="*/ 801795 h 1697621"/>
                  <a:gd name="connsiteX25" fmla="*/ 784574 w 1245679"/>
                  <a:gd name="connsiteY25" fmla="*/ 790651 h 1697621"/>
                  <a:gd name="connsiteX26" fmla="*/ 799528 w 1245679"/>
                  <a:gd name="connsiteY26" fmla="*/ 745502 h 1697621"/>
                  <a:gd name="connsiteX27" fmla="*/ 885539 w 1245679"/>
                  <a:gd name="connsiteY27" fmla="*/ 546049 h 1697621"/>
                  <a:gd name="connsiteX28" fmla="*/ 904970 w 1245679"/>
                  <a:gd name="connsiteY28" fmla="*/ 532238 h 1697621"/>
                  <a:gd name="connsiteX29" fmla="*/ 1040511 w 1245679"/>
                  <a:gd name="connsiteY29" fmla="*/ 502043 h 1697621"/>
                  <a:gd name="connsiteX30" fmla="*/ 1146619 w 1245679"/>
                  <a:gd name="connsiteY30" fmla="*/ 462134 h 1697621"/>
                  <a:gd name="connsiteX31" fmla="*/ 1183672 w 1245679"/>
                  <a:gd name="connsiteY31" fmla="*/ 408413 h 1697621"/>
                  <a:gd name="connsiteX32" fmla="*/ 1189006 w 1245679"/>
                  <a:gd name="connsiteY32" fmla="*/ 397554 h 1697621"/>
                  <a:gd name="connsiteX33" fmla="*/ 1212914 w 1245679"/>
                  <a:gd name="connsiteY33" fmla="*/ 341452 h 1697621"/>
                  <a:gd name="connsiteX34" fmla="*/ 1213771 w 1245679"/>
                  <a:gd name="connsiteY34" fmla="*/ 305066 h 1697621"/>
                  <a:gd name="connsiteX35" fmla="*/ 1217009 w 1245679"/>
                  <a:gd name="connsiteY35" fmla="*/ 293922 h 1697621"/>
                  <a:gd name="connsiteX36" fmla="*/ 1245584 w 1245679"/>
                  <a:gd name="connsiteY36" fmla="*/ 254012 h 1697621"/>
                  <a:gd name="connsiteX37" fmla="*/ 1245679 w 1245679"/>
                  <a:gd name="connsiteY37" fmla="*/ 218960 h 1697621"/>
                  <a:gd name="connsiteX38" fmla="*/ 1209199 w 1245679"/>
                  <a:gd name="connsiteY38" fmla="*/ 174002 h 1697621"/>
                  <a:gd name="connsiteX39" fmla="*/ 1148143 w 1245679"/>
                  <a:gd name="connsiteY39" fmla="*/ 174098 h 1697621"/>
                  <a:gd name="connsiteX40" fmla="*/ 1126522 w 1245679"/>
                  <a:gd name="connsiteY40" fmla="*/ 178098 h 1697621"/>
                  <a:gd name="connsiteX41" fmla="*/ 1031558 w 1245679"/>
                  <a:gd name="connsiteY41" fmla="*/ 171716 h 1697621"/>
                  <a:gd name="connsiteX42" fmla="*/ 1002030 w 1245679"/>
                  <a:gd name="connsiteY42" fmla="*/ 153428 h 1697621"/>
                  <a:gd name="connsiteX43" fmla="*/ 840486 w 1245679"/>
                  <a:gd name="connsiteY43" fmla="*/ 22079 h 1697621"/>
                  <a:gd name="connsiteX44" fmla="*/ 686657 w 1245679"/>
                  <a:gd name="connsiteY44" fmla="*/ 171 h 1697621"/>
                  <a:gd name="connsiteX45" fmla="*/ 686657 w 1245679"/>
                  <a:gd name="connsiteY45" fmla="*/ 171 h 169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245679" h="1697621">
                    <a:moveTo>
                      <a:pt x="686657" y="171"/>
                    </a:moveTo>
                    <a:cubicBezTo>
                      <a:pt x="607314" y="2171"/>
                      <a:pt x="530733" y="16364"/>
                      <a:pt x="459581" y="53511"/>
                    </a:cubicBezTo>
                    <a:cubicBezTo>
                      <a:pt x="435292" y="66179"/>
                      <a:pt x="413575" y="82086"/>
                      <a:pt x="394906" y="102374"/>
                    </a:cubicBezTo>
                    <a:cubicBezTo>
                      <a:pt x="372999" y="126092"/>
                      <a:pt x="367284" y="153714"/>
                      <a:pt x="375666" y="183813"/>
                    </a:cubicBezTo>
                    <a:cubicBezTo>
                      <a:pt x="380333" y="200482"/>
                      <a:pt x="388810" y="216198"/>
                      <a:pt x="395002" y="232486"/>
                    </a:cubicBezTo>
                    <a:cubicBezTo>
                      <a:pt x="396907" y="237534"/>
                      <a:pt x="399002" y="244202"/>
                      <a:pt x="397288" y="248774"/>
                    </a:cubicBezTo>
                    <a:cubicBezTo>
                      <a:pt x="376333" y="306400"/>
                      <a:pt x="358235" y="365455"/>
                      <a:pt x="332422" y="420795"/>
                    </a:cubicBezTo>
                    <a:cubicBezTo>
                      <a:pt x="307181" y="474707"/>
                      <a:pt x="275177" y="525665"/>
                      <a:pt x="230791" y="567290"/>
                    </a:cubicBezTo>
                    <a:cubicBezTo>
                      <a:pt x="220504" y="576910"/>
                      <a:pt x="209645" y="584054"/>
                      <a:pt x="195263" y="586911"/>
                    </a:cubicBezTo>
                    <a:cubicBezTo>
                      <a:pt x="185356" y="588911"/>
                      <a:pt x="175355" y="593483"/>
                      <a:pt x="166688" y="599008"/>
                    </a:cubicBezTo>
                    <a:cubicBezTo>
                      <a:pt x="117538" y="630345"/>
                      <a:pt x="63055" y="644061"/>
                      <a:pt x="6096" y="650729"/>
                    </a:cubicBezTo>
                    <a:lnTo>
                      <a:pt x="0" y="650919"/>
                    </a:lnTo>
                    <a:lnTo>
                      <a:pt x="5810" y="657872"/>
                    </a:lnTo>
                    <a:cubicBezTo>
                      <a:pt x="45720" y="692829"/>
                      <a:pt x="78867" y="733882"/>
                      <a:pt x="97917" y="784745"/>
                    </a:cubicBezTo>
                    <a:cubicBezTo>
                      <a:pt x="108109" y="811987"/>
                      <a:pt x="119825" y="838562"/>
                      <a:pt x="129730" y="865803"/>
                    </a:cubicBezTo>
                    <a:cubicBezTo>
                      <a:pt x="149638" y="920667"/>
                      <a:pt x="174403" y="874185"/>
                      <a:pt x="234791" y="991628"/>
                    </a:cubicBezTo>
                    <a:cubicBezTo>
                      <a:pt x="272510" y="1065066"/>
                      <a:pt x="379476" y="1186415"/>
                      <a:pt x="444437" y="1321098"/>
                    </a:cubicBezTo>
                    <a:lnTo>
                      <a:pt x="586073" y="1697621"/>
                    </a:lnTo>
                    <a:cubicBezTo>
                      <a:pt x="586073" y="1697621"/>
                      <a:pt x="693515" y="1254518"/>
                      <a:pt x="716566" y="1189653"/>
                    </a:cubicBezTo>
                    <a:cubicBezTo>
                      <a:pt x="739807" y="1124026"/>
                      <a:pt x="745236" y="1055065"/>
                      <a:pt x="751999" y="986390"/>
                    </a:cubicBezTo>
                    <a:cubicBezTo>
                      <a:pt x="752856" y="977531"/>
                      <a:pt x="752951" y="969721"/>
                      <a:pt x="742950" y="965625"/>
                    </a:cubicBezTo>
                    <a:cubicBezTo>
                      <a:pt x="741331" y="964958"/>
                      <a:pt x="739331" y="961529"/>
                      <a:pt x="739616" y="959815"/>
                    </a:cubicBezTo>
                    <a:cubicBezTo>
                      <a:pt x="743617" y="940384"/>
                      <a:pt x="747998" y="921048"/>
                      <a:pt x="752475" y="900760"/>
                    </a:cubicBezTo>
                    <a:cubicBezTo>
                      <a:pt x="768763" y="905522"/>
                      <a:pt x="776859" y="896474"/>
                      <a:pt x="784384" y="886282"/>
                    </a:cubicBezTo>
                    <a:cubicBezTo>
                      <a:pt x="807815" y="854564"/>
                      <a:pt x="807910" y="833418"/>
                      <a:pt x="785241" y="801795"/>
                    </a:cubicBezTo>
                    <a:cubicBezTo>
                      <a:pt x="783336" y="799223"/>
                      <a:pt x="783526" y="794080"/>
                      <a:pt x="784574" y="790651"/>
                    </a:cubicBezTo>
                    <a:cubicBezTo>
                      <a:pt x="789242" y="775506"/>
                      <a:pt x="794480" y="760457"/>
                      <a:pt x="799528" y="745502"/>
                    </a:cubicBezTo>
                    <a:cubicBezTo>
                      <a:pt x="822769" y="676732"/>
                      <a:pt x="843629" y="606818"/>
                      <a:pt x="885539" y="546049"/>
                    </a:cubicBezTo>
                    <a:cubicBezTo>
                      <a:pt x="890587" y="538619"/>
                      <a:pt x="896017" y="534143"/>
                      <a:pt x="904970" y="532238"/>
                    </a:cubicBezTo>
                    <a:cubicBezTo>
                      <a:pt x="950214" y="522522"/>
                      <a:pt x="995553" y="512902"/>
                      <a:pt x="1040511" y="502043"/>
                    </a:cubicBezTo>
                    <a:cubicBezTo>
                      <a:pt x="1077468" y="493185"/>
                      <a:pt x="1114044" y="482803"/>
                      <a:pt x="1146619" y="462134"/>
                    </a:cubicBezTo>
                    <a:cubicBezTo>
                      <a:pt x="1166527" y="449561"/>
                      <a:pt x="1180814" y="432987"/>
                      <a:pt x="1183672" y="408413"/>
                    </a:cubicBezTo>
                    <a:cubicBezTo>
                      <a:pt x="1184148" y="404603"/>
                      <a:pt x="1186148" y="400031"/>
                      <a:pt x="1189006" y="397554"/>
                    </a:cubicBezTo>
                    <a:cubicBezTo>
                      <a:pt x="1206056" y="382600"/>
                      <a:pt x="1211580" y="362883"/>
                      <a:pt x="1212914" y="341452"/>
                    </a:cubicBezTo>
                    <a:cubicBezTo>
                      <a:pt x="1213676" y="329355"/>
                      <a:pt x="1213199" y="317258"/>
                      <a:pt x="1213771" y="305066"/>
                    </a:cubicBezTo>
                    <a:cubicBezTo>
                      <a:pt x="1213961" y="301256"/>
                      <a:pt x="1214533" y="295922"/>
                      <a:pt x="1217009" y="293922"/>
                    </a:cubicBezTo>
                    <a:cubicBezTo>
                      <a:pt x="1230725" y="283445"/>
                      <a:pt x="1239584" y="269824"/>
                      <a:pt x="1245584" y="254012"/>
                    </a:cubicBezTo>
                    <a:cubicBezTo>
                      <a:pt x="1245679" y="242392"/>
                      <a:pt x="1245679" y="230676"/>
                      <a:pt x="1245679" y="218960"/>
                    </a:cubicBezTo>
                    <a:cubicBezTo>
                      <a:pt x="1239202" y="199339"/>
                      <a:pt x="1229868" y="182003"/>
                      <a:pt x="1209199" y="174002"/>
                    </a:cubicBezTo>
                    <a:cubicBezTo>
                      <a:pt x="1188910" y="166192"/>
                      <a:pt x="1168622" y="166478"/>
                      <a:pt x="1148143" y="174098"/>
                    </a:cubicBezTo>
                    <a:cubicBezTo>
                      <a:pt x="1141381" y="176669"/>
                      <a:pt x="1133666" y="178479"/>
                      <a:pt x="1126522" y="178098"/>
                    </a:cubicBezTo>
                    <a:cubicBezTo>
                      <a:pt x="1094803" y="176479"/>
                      <a:pt x="1063181" y="174098"/>
                      <a:pt x="1031558" y="171716"/>
                    </a:cubicBezTo>
                    <a:cubicBezTo>
                      <a:pt x="1018699" y="170764"/>
                      <a:pt x="1009745" y="164192"/>
                      <a:pt x="1002030" y="153428"/>
                    </a:cubicBezTo>
                    <a:cubicBezTo>
                      <a:pt x="960406" y="94659"/>
                      <a:pt x="910590" y="45796"/>
                      <a:pt x="840486" y="22079"/>
                    </a:cubicBezTo>
                    <a:cubicBezTo>
                      <a:pt x="790766" y="5219"/>
                      <a:pt x="739235" y="-1162"/>
                      <a:pt x="686657" y="171"/>
                    </a:cubicBezTo>
                    <a:lnTo>
                      <a:pt x="686657" y="171"/>
                    </a:lnTo>
                    <a:close/>
                  </a:path>
                </a:pathLst>
              </a:custGeom>
              <a:solidFill>
                <a:srgbClr val="03C9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37">
                <a:extLst>
                  <a:ext uri="{FF2B5EF4-FFF2-40B4-BE49-F238E27FC236}">
                    <a16:creationId xmlns:a16="http://schemas.microsoft.com/office/drawing/2014/main" id="{599CD4D9-0D64-54E3-49A9-4CA935E4244D}"/>
                  </a:ext>
                </a:extLst>
              </p:cNvPr>
              <p:cNvSpPr/>
              <p:nvPr/>
            </p:nvSpPr>
            <p:spPr>
              <a:xfrm>
                <a:off x="5652864" y="2744914"/>
                <a:ext cx="1251617" cy="2092298"/>
              </a:xfrm>
              <a:custGeom>
                <a:avLst/>
                <a:gdLst>
                  <a:gd name="connsiteX0" fmla="*/ 215488 w 1251617"/>
                  <a:gd name="connsiteY0" fmla="*/ 0 h 2092298"/>
                  <a:gd name="connsiteX1" fmla="*/ 205201 w 1251617"/>
                  <a:gd name="connsiteY1" fmla="*/ 83820 h 2092298"/>
                  <a:gd name="connsiteX2" fmla="*/ 213392 w 1251617"/>
                  <a:gd name="connsiteY2" fmla="*/ 129445 h 2092298"/>
                  <a:gd name="connsiteX3" fmla="*/ 206344 w 1251617"/>
                  <a:gd name="connsiteY3" fmla="*/ 148019 h 2092298"/>
                  <a:gd name="connsiteX4" fmla="*/ 140717 w 1251617"/>
                  <a:gd name="connsiteY4" fmla="*/ 198215 h 2092298"/>
                  <a:gd name="connsiteX5" fmla="*/ 86329 w 1251617"/>
                  <a:gd name="connsiteY5" fmla="*/ 282511 h 2092298"/>
                  <a:gd name="connsiteX6" fmla="*/ 65850 w 1251617"/>
                  <a:gd name="connsiteY6" fmla="*/ 345662 h 2092298"/>
                  <a:gd name="connsiteX7" fmla="*/ 25274 w 1251617"/>
                  <a:gd name="connsiteY7" fmla="*/ 416528 h 2092298"/>
                  <a:gd name="connsiteX8" fmla="*/ 14796 w 1251617"/>
                  <a:gd name="connsiteY8" fmla="*/ 517874 h 2092298"/>
                  <a:gd name="connsiteX9" fmla="*/ 32608 w 1251617"/>
                  <a:gd name="connsiteY9" fmla="*/ 543592 h 2092298"/>
                  <a:gd name="connsiteX10" fmla="*/ 110141 w 1251617"/>
                  <a:gd name="connsiteY10" fmla="*/ 578358 h 2092298"/>
                  <a:gd name="connsiteX11" fmla="*/ 220727 w 1251617"/>
                  <a:gd name="connsiteY11" fmla="*/ 585978 h 2092298"/>
                  <a:gd name="connsiteX12" fmla="*/ 252635 w 1251617"/>
                  <a:gd name="connsiteY12" fmla="*/ 602170 h 2092298"/>
                  <a:gd name="connsiteX13" fmla="*/ 270447 w 1251617"/>
                  <a:gd name="connsiteY13" fmla="*/ 642937 h 2092298"/>
                  <a:gd name="connsiteX14" fmla="*/ 235395 w 1251617"/>
                  <a:gd name="connsiteY14" fmla="*/ 865823 h 2092298"/>
                  <a:gd name="connsiteX15" fmla="*/ 218822 w 1251617"/>
                  <a:gd name="connsiteY15" fmla="*/ 1001363 h 2092298"/>
                  <a:gd name="connsiteX16" fmla="*/ 8605 w 1251617"/>
                  <a:gd name="connsiteY16" fmla="*/ 1389602 h 2092298"/>
                  <a:gd name="connsiteX17" fmla="*/ 514001 w 1251617"/>
                  <a:gd name="connsiteY17" fmla="*/ 2050447 h 2092298"/>
                  <a:gd name="connsiteX18" fmla="*/ 724790 w 1251617"/>
                  <a:gd name="connsiteY18" fmla="*/ 2034350 h 2092298"/>
                  <a:gd name="connsiteX19" fmla="*/ 1251617 w 1251617"/>
                  <a:gd name="connsiteY19" fmla="*/ 1559243 h 2092298"/>
                  <a:gd name="connsiteX20" fmla="*/ 1099789 w 1251617"/>
                  <a:gd name="connsiteY20" fmla="*/ 1248442 h 2092298"/>
                  <a:gd name="connsiteX21" fmla="*/ 849377 w 1251617"/>
                  <a:gd name="connsiteY21" fmla="*/ 840200 h 2092298"/>
                  <a:gd name="connsiteX22" fmla="*/ 751079 w 1251617"/>
                  <a:gd name="connsiteY22" fmla="*/ 722566 h 2092298"/>
                  <a:gd name="connsiteX23" fmla="*/ 721361 w 1251617"/>
                  <a:gd name="connsiteY23" fmla="*/ 646748 h 2092298"/>
                  <a:gd name="connsiteX24" fmla="*/ 635255 w 1251617"/>
                  <a:gd name="connsiteY24" fmla="*/ 528161 h 2092298"/>
                  <a:gd name="connsiteX25" fmla="*/ 583820 w 1251617"/>
                  <a:gd name="connsiteY25" fmla="*/ 446627 h 2092298"/>
                  <a:gd name="connsiteX26" fmla="*/ 514001 w 1251617"/>
                  <a:gd name="connsiteY26" fmla="*/ 269748 h 2092298"/>
                  <a:gd name="connsiteX27" fmla="*/ 405131 w 1251617"/>
                  <a:gd name="connsiteY27" fmla="*/ 158686 h 2092298"/>
                  <a:gd name="connsiteX28" fmla="*/ 383509 w 1251617"/>
                  <a:gd name="connsiteY28" fmla="*/ 141923 h 2092298"/>
                  <a:gd name="connsiteX29" fmla="*/ 271685 w 1251617"/>
                  <a:gd name="connsiteY29" fmla="*/ 35814 h 2092298"/>
                  <a:gd name="connsiteX30" fmla="*/ 215488 w 1251617"/>
                  <a:gd name="connsiteY30" fmla="*/ 0 h 2092298"/>
                  <a:gd name="connsiteX31" fmla="*/ 215488 w 1251617"/>
                  <a:gd name="connsiteY31" fmla="*/ 0 h 209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51617" h="2092298">
                    <a:moveTo>
                      <a:pt x="215488" y="0"/>
                    </a:moveTo>
                    <a:cubicBezTo>
                      <a:pt x="204248" y="29718"/>
                      <a:pt x="202248" y="56579"/>
                      <a:pt x="205201" y="83820"/>
                    </a:cubicBezTo>
                    <a:cubicBezTo>
                      <a:pt x="206820" y="99155"/>
                      <a:pt x="210154" y="114300"/>
                      <a:pt x="213392" y="129445"/>
                    </a:cubicBezTo>
                    <a:cubicBezTo>
                      <a:pt x="215202" y="137636"/>
                      <a:pt x="214059" y="142494"/>
                      <a:pt x="206344" y="148019"/>
                    </a:cubicBezTo>
                    <a:cubicBezTo>
                      <a:pt x="183865" y="163925"/>
                      <a:pt x="161862" y="180594"/>
                      <a:pt x="140717" y="198215"/>
                    </a:cubicBezTo>
                    <a:cubicBezTo>
                      <a:pt x="113951" y="220504"/>
                      <a:pt x="97473" y="249936"/>
                      <a:pt x="86329" y="282511"/>
                    </a:cubicBezTo>
                    <a:cubicBezTo>
                      <a:pt x="79185" y="303466"/>
                      <a:pt x="71660" y="324326"/>
                      <a:pt x="65850" y="345662"/>
                    </a:cubicBezTo>
                    <a:cubicBezTo>
                      <a:pt x="58421" y="372999"/>
                      <a:pt x="45371" y="396811"/>
                      <a:pt x="25274" y="416528"/>
                    </a:cubicBezTo>
                    <a:cubicBezTo>
                      <a:pt x="-8731" y="449961"/>
                      <a:pt x="-4444" y="480917"/>
                      <a:pt x="14796" y="517874"/>
                    </a:cubicBezTo>
                    <a:cubicBezTo>
                      <a:pt x="19559" y="527018"/>
                      <a:pt x="26226" y="535305"/>
                      <a:pt x="32608" y="543592"/>
                    </a:cubicBezTo>
                    <a:cubicBezTo>
                      <a:pt x="52134" y="568928"/>
                      <a:pt x="75566" y="583025"/>
                      <a:pt x="110141" y="578358"/>
                    </a:cubicBezTo>
                    <a:cubicBezTo>
                      <a:pt x="147003" y="573405"/>
                      <a:pt x="184532" y="575691"/>
                      <a:pt x="220727" y="585978"/>
                    </a:cubicBezTo>
                    <a:cubicBezTo>
                      <a:pt x="232061" y="589216"/>
                      <a:pt x="243015" y="595312"/>
                      <a:pt x="252635" y="602170"/>
                    </a:cubicBezTo>
                    <a:cubicBezTo>
                      <a:pt x="266161" y="611791"/>
                      <a:pt x="271400" y="624459"/>
                      <a:pt x="270447" y="642937"/>
                    </a:cubicBezTo>
                    <a:cubicBezTo>
                      <a:pt x="266447" y="718566"/>
                      <a:pt x="246730" y="791432"/>
                      <a:pt x="235395" y="865823"/>
                    </a:cubicBezTo>
                    <a:cubicBezTo>
                      <a:pt x="228537" y="910781"/>
                      <a:pt x="222632" y="956024"/>
                      <a:pt x="218822" y="1001363"/>
                    </a:cubicBezTo>
                    <a:cubicBezTo>
                      <a:pt x="215583" y="1039559"/>
                      <a:pt x="-8350" y="1354455"/>
                      <a:pt x="8605" y="1389602"/>
                    </a:cubicBezTo>
                    <a:cubicBezTo>
                      <a:pt x="60326" y="1496759"/>
                      <a:pt x="357125" y="1920812"/>
                      <a:pt x="514001" y="2050447"/>
                    </a:cubicBezTo>
                    <a:cubicBezTo>
                      <a:pt x="563150" y="2091023"/>
                      <a:pt x="602679" y="2126171"/>
                      <a:pt x="724790" y="2034350"/>
                    </a:cubicBezTo>
                    <a:cubicBezTo>
                      <a:pt x="878428" y="1918907"/>
                      <a:pt x="1251617" y="1559243"/>
                      <a:pt x="1251617" y="1559243"/>
                    </a:cubicBezTo>
                    <a:cubicBezTo>
                      <a:pt x="1251617" y="1559243"/>
                      <a:pt x="1136079" y="1335596"/>
                      <a:pt x="1099789" y="1248442"/>
                    </a:cubicBezTo>
                    <a:cubicBezTo>
                      <a:pt x="1037114" y="1097852"/>
                      <a:pt x="891763" y="922591"/>
                      <a:pt x="849377" y="840200"/>
                    </a:cubicBezTo>
                    <a:cubicBezTo>
                      <a:pt x="792893" y="730377"/>
                      <a:pt x="769652" y="773811"/>
                      <a:pt x="751079" y="722566"/>
                    </a:cubicBezTo>
                    <a:cubicBezTo>
                      <a:pt x="741839" y="697040"/>
                      <a:pt x="730790" y="672179"/>
                      <a:pt x="721361" y="646748"/>
                    </a:cubicBezTo>
                    <a:cubicBezTo>
                      <a:pt x="703644" y="599218"/>
                      <a:pt x="672593" y="560832"/>
                      <a:pt x="635255" y="528161"/>
                    </a:cubicBezTo>
                    <a:cubicBezTo>
                      <a:pt x="609442" y="505587"/>
                      <a:pt x="594869" y="478727"/>
                      <a:pt x="583820" y="446627"/>
                    </a:cubicBezTo>
                    <a:cubicBezTo>
                      <a:pt x="563246" y="386715"/>
                      <a:pt x="539719" y="327565"/>
                      <a:pt x="514001" y="269748"/>
                    </a:cubicBezTo>
                    <a:cubicBezTo>
                      <a:pt x="491903" y="220027"/>
                      <a:pt x="451898" y="185547"/>
                      <a:pt x="405131" y="158686"/>
                    </a:cubicBezTo>
                    <a:cubicBezTo>
                      <a:pt x="397320" y="154210"/>
                      <a:pt x="390081" y="148114"/>
                      <a:pt x="383509" y="141923"/>
                    </a:cubicBezTo>
                    <a:cubicBezTo>
                      <a:pt x="346171" y="106585"/>
                      <a:pt x="309976" y="70009"/>
                      <a:pt x="271685" y="35814"/>
                    </a:cubicBezTo>
                    <a:cubicBezTo>
                      <a:pt x="255969" y="21717"/>
                      <a:pt x="235681" y="12573"/>
                      <a:pt x="215488" y="0"/>
                    </a:cubicBezTo>
                    <a:lnTo>
                      <a:pt x="215488" y="0"/>
                    </a:lnTo>
                    <a:close/>
                  </a:path>
                </a:pathLst>
              </a:custGeom>
              <a:solidFill>
                <a:srgbClr val="03C9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11008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DCF08049-DC47-9F1D-25BE-2717DE77DE22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7">
            <a:extLst>
              <a:ext uri="{FF2B5EF4-FFF2-40B4-BE49-F238E27FC236}">
                <a16:creationId xmlns:a16="http://schemas.microsoft.com/office/drawing/2014/main" id="{8CFBD93F-742D-72BF-30CD-6C581DA63389}"/>
              </a:ext>
            </a:extLst>
          </p:cNvPr>
          <p:cNvSpPr txBox="1"/>
          <p:nvPr/>
        </p:nvSpPr>
        <p:spPr>
          <a:xfrm>
            <a:off x="5836073" y="1728283"/>
            <a:ext cx="5063846" cy="1231085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5400" b="1" dirty="0">
                <a:solidFill>
                  <a:srgbClr val="03C9CA"/>
                </a:solidFill>
                <a:latin typeface="Arial"/>
                <a:ea typeface="맑은 고딕" pitchFamily="34" charset="-127"/>
                <a:cs typeface="B Nazanin" panose="00000400000000000000" pitchFamily="2" charset="-78"/>
              </a:rPr>
              <a:t>مایکل دو</a:t>
            </a:r>
            <a:endParaRPr lang="en-US" sz="5400" b="1" i="0" u="none" strike="noStrike" kern="1200" cap="none" spc="0" baseline="0" dirty="0">
              <a:solidFill>
                <a:srgbClr val="03C9CA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4" name="직사각형 1">
            <a:extLst>
              <a:ext uri="{FF2B5EF4-FFF2-40B4-BE49-F238E27FC236}">
                <a16:creationId xmlns:a16="http://schemas.microsoft.com/office/drawing/2014/main" id="{DA60F312-1F42-3D2E-F707-DE40576B9B1A}"/>
              </a:ext>
            </a:extLst>
          </p:cNvPr>
          <p:cNvSpPr/>
          <p:nvPr/>
        </p:nvSpPr>
        <p:spPr>
          <a:xfrm>
            <a:off x="5938543" y="2833425"/>
            <a:ext cx="5063846" cy="73866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chemeClr val="bg2">
                    <a:lumMod val="50000"/>
                  </a:schemeClr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400" b="0" i="0" u="none" strike="noStrike" kern="0" cap="none" spc="0" baseline="0" dirty="0">
              <a:solidFill>
                <a:schemeClr val="bg2">
                  <a:lumMod val="50000"/>
                </a:schemeClr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40F201AD-E5B2-0E05-2984-11A7188DC9E6}"/>
              </a:ext>
            </a:extLst>
          </p:cNvPr>
          <p:cNvSpPr txBox="1"/>
          <p:nvPr/>
        </p:nvSpPr>
        <p:spPr>
          <a:xfrm>
            <a:off x="8185995" y="3693422"/>
            <a:ext cx="3282540" cy="23992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 rtl="1">
              <a:spcBef>
                <a:spcPts val="40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b="1" dirty="0">
                <a:solidFill>
                  <a:srgbClr val="03C9CA"/>
                </a:solidFill>
                <a:latin typeface="Arial"/>
                <a:ea typeface="맑은 고딕" pitchFamily="34" charset="-127"/>
                <a:cs typeface="B Nazanin" panose="00000400000000000000" pitchFamily="2" charset="-78"/>
              </a:rPr>
              <a:t>تجربه کاری</a:t>
            </a:r>
            <a:endParaRPr lang="en-US" b="1" i="0" u="none" strike="noStrike" kern="1200" cap="none" spc="0" baseline="0" dirty="0">
              <a:solidFill>
                <a:srgbClr val="03C9CA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6" name="직사각형 22">
            <a:extLst>
              <a:ext uri="{FF2B5EF4-FFF2-40B4-BE49-F238E27FC236}">
                <a16:creationId xmlns:a16="http://schemas.microsoft.com/office/drawing/2014/main" id="{AA64009B-4B2A-3B82-E45D-D7C473952D39}"/>
              </a:ext>
            </a:extLst>
          </p:cNvPr>
          <p:cNvSpPr/>
          <p:nvPr/>
        </p:nvSpPr>
        <p:spPr>
          <a:xfrm>
            <a:off x="8236177" y="4026860"/>
            <a:ext cx="3282540" cy="73866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2013 ~ 2014 متن را اینجا بنویسید</a:t>
            </a:r>
          </a:p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sz="14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직사각형 5">
            <a:extLst>
              <a:ext uri="{FF2B5EF4-FFF2-40B4-BE49-F238E27FC236}">
                <a16:creationId xmlns:a16="http://schemas.microsoft.com/office/drawing/2014/main" id="{89ADD5BE-FFFE-15DE-8E1F-29C9AE94AE96}"/>
              </a:ext>
            </a:extLst>
          </p:cNvPr>
          <p:cNvSpPr/>
          <p:nvPr/>
        </p:nvSpPr>
        <p:spPr>
          <a:xfrm>
            <a:off x="8236177" y="5074485"/>
            <a:ext cx="3282540" cy="73866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2014 ~ 2016 متن را اینجا بنویسید</a:t>
            </a:r>
          </a:p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</a:t>
            </a:r>
            <a:endParaRPr lang="en-US" sz="14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TextBox 38">
            <a:extLst>
              <a:ext uri="{FF2B5EF4-FFF2-40B4-BE49-F238E27FC236}">
                <a16:creationId xmlns:a16="http://schemas.microsoft.com/office/drawing/2014/main" id="{CAE36DBF-BC56-9FB2-C44B-02A483C1F461}"/>
              </a:ext>
            </a:extLst>
          </p:cNvPr>
          <p:cNvSpPr txBox="1"/>
          <p:nvPr/>
        </p:nvSpPr>
        <p:spPr>
          <a:xfrm>
            <a:off x="5889790" y="4519302"/>
            <a:ext cx="2138284" cy="92333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b="1" kern="0" dirty="0">
                <a:solidFill>
                  <a:srgbClr val="03C9CA"/>
                </a:solidFill>
                <a:latin typeface="Arial"/>
                <a:cs typeface="B Nazanin" panose="00000400000000000000" pitchFamily="2" charset="-78"/>
              </a:rPr>
              <a:t>طرح ارائه</a:t>
            </a:r>
          </a:p>
          <a:p>
            <a:pPr lvl="0" algn="r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b="1" kern="0" dirty="0">
                <a:solidFill>
                  <a:srgbClr val="03C9CA"/>
                </a:solidFill>
                <a:latin typeface="Arial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b="1" i="0" u="none" strike="noStrike" kern="0" cap="none" spc="0" baseline="0" dirty="0">
              <a:solidFill>
                <a:srgbClr val="03C9CA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1A72F3AF-2C9E-BA7D-E78A-70E3435F41A6}"/>
              </a:ext>
            </a:extLst>
          </p:cNvPr>
          <p:cNvSpPr txBox="1"/>
          <p:nvPr/>
        </p:nvSpPr>
        <p:spPr>
          <a:xfrm>
            <a:off x="2993218" y="5887036"/>
            <a:ext cx="1764590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r" defTabSz="91440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0" cap="none" spc="0" baseline="0" dirty="0">
                <a:solidFill>
                  <a:srgbClr val="404040"/>
                </a:solidFill>
                <a:uFillTx/>
                <a:latin typeface="Arial"/>
                <a:ea typeface="Arial"/>
                <a:cs typeface="B Nazanin" panose="00000400000000000000" pitchFamily="2" charset="-78"/>
              </a:rPr>
              <a:t>www.slidesppt.net</a:t>
            </a:r>
          </a:p>
        </p:txBody>
      </p:sp>
      <p:sp>
        <p:nvSpPr>
          <p:cNvPr id="10" name="TextBox 28">
            <a:extLst>
              <a:ext uri="{FF2B5EF4-FFF2-40B4-BE49-F238E27FC236}">
                <a16:creationId xmlns:a16="http://schemas.microsoft.com/office/drawing/2014/main" id="{242D97F8-F375-C495-4650-9472532651BE}"/>
              </a:ext>
            </a:extLst>
          </p:cNvPr>
          <p:cNvSpPr txBox="1"/>
          <p:nvPr/>
        </p:nvSpPr>
        <p:spPr>
          <a:xfrm>
            <a:off x="2470986" y="6181971"/>
            <a:ext cx="2286832" cy="43088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متن نمونه متن نمونه</a:t>
            </a:r>
          </a:p>
          <a:p>
            <a:pPr lvl="0" algn="r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 متن نمونه متن</a:t>
            </a:r>
            <a:endParaRPr lang="en-US" sz="11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TextBox 30">
            <a:extLst>
              <a:ext uri="{FF2B5EF4-FFF2-40B4-BE49-F238E27FC236}">
                <a16:creationId xmlns:a16="http://schemas.microsoft.com/office/drawing/2014/main" id="{2E9E4BFA-BE79-E9DE-D5A0-15B976597F70}"/>
              </a:ext>
            </a:extLst>
          </p:cNvPr>
          <p:cNvSpPr txBox="1"/>
          <p:nvPr/>
        </p:nvSpPr>
        <p:spPr>
          <a:xfrm>
            <a:off x="1667902" y="5862502"/>
            <a:ext cx="1015560" cy="26160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/فیس بوک</a:t>
            </a:r>
            <a:endParaRPr lang="en-US" sz="11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TextBox 32">
            <a:extLst>
              <a:ext uri="{FF2B5EF4-FFF2-40B4-BE49-F238E27FC236}">
                <a16:creationId xmlns:a16="http://schemas.microsoft.com/office/drawing/2014/main" id="{ADD5C2C9-1511-F246-89C3-FC25D3EE2114}"/>
              </a:ext>
            </a:extLst>
          </p:cNvPr>
          <p:cNvSpPr txBox="1"/>
          <p:nvPr/>
        </p:nvSpPr>
        <p:spPr>
          <a:xfrm>
            <a:off x="1696102" y="6290505"/>
            <a:ext cx="1015560" cy="26160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100" kern="0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@توییتر</a:t>
            </a:r>
            <a:endParaRPr lang="en-US" sz="1100" b="0" i="0" u="none" strike="noStrike" kern="0" cap="none" spc="0" baseline="0" dirty="0">
              <a:solidFill>
                <a:srgbClr val="40404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87AF360F-8CC7-A7F4-93FF-BC4BD31C6C04}"/>
              </a:ext>
            </a:extLst>
          </p:cNvPr>
          <p:cNvSpPr/>
          <p:nvPr/>
        </p:nvSpPr>
        <p:spPr>
          <a:xfrm>
            <a:off x="1409493" y="6289847"/>
            <a:ext cx="258409" cy="258409"/>
          </a:xfrm>
          <a:custGeom>
            <a:avLst/>
            <a:gdLst>
              <a:gd name="f0" fmla="val w"/>
              <a:gd name="f1" fmla="val h"/>
              <a:gd name="f2" fmla="val 0"/>
              <a:gd name="f3" fmla="val 3960000"/>
              <a:gd name="f4" fmla="val 3160999"/>
              <a:gd name="f5" fmla="val 1374274"/>
              <a:gd name="f6" fmla="val 3161390"/>
              <a:gd name="f7" fmla="val 1371268"/>
              <a:gd name="f8" fmla="val 3160138"/>
              <a:gd name="f9" fmla="val 1380887"/>
              <a:gd name="f10" fmla="val 3155132"/>
              <a:gd name="f11" fmla="val 1419362"/>
              <a:gd name="f12" fmla="val 3155131"/>
              <a:gd name="f13" fmla="val 3155133"/>
              <a:gd name="f14" fmla="val 1419346"/>
              <a:gd name="f15" fmla="val 3160347"/>
              <a:gd name="f16" fmla="val 1379282"/>
              <a:gd name="f17" fmla="val 2538382"/>
              <a:gd name="f18" fmla="val 802616"/>
              <a:gd name="f19" fmla="val 2197761"/>
              <a:gd name="f20" fmla="val 1921633"/>
              <a:gd name="f21" fmla="val 1078744"/>
              <a:gd name="f22" fmla="val 1419365"/>
              <a:gd name="f23" fmla="val 1471638"/>
              <a:gd name="f24" fmla="val 1928136"/>
              <a:gd name="f25" fmla="val 1522392"/>
              <a:gd name="f26" fmla="val 1942445"/>
              <a:gd name="f27" fmla="val 1570340"/>
              <a:gd name="f28" fmla="val 1547199"/>
              <a:gd name="f29" fmla="val 1510736"/>
              <a:gd name="f30" fmla="val 1173928"/>
              <a:gd name="f31" fmla="val 1425572"/>
              <a:gd name="f32" fmla="val 752016"/>
              <a:gd name="f33" fmla="val 931012"/>
              <a:gd name="f34" fmla="val 555558"/>
              <a:gd name="f35" fmla="val 1323929"/>
              <a:gd name="f36" fmla="val 701457"/>
              <a:gd name="f37" fmla="val 1569504"/>
              <a:gd name="f38" fmla="val 934030"/>
              <a:gd name="f39" fmla="val 1745738"/>
              <a:gd name="f40" fmla="val 832912"/>
              <a:gd name="f41" fmla="val 1726959"/>
              <a:gd name="f42" fmla="val 757794"/>
              <a:gd name="f43" fmla="val 1716846"/>
              <a:gd name="f44" fmla="val 665343"/>
              <a:gd name="f45" fmla="val 1650397"/>
              <a:gd name="f46" fmla="val 692788"/>
              <a:gd name="f47" fmla="val 2037537"/>
              <a:gd name="f48" fmla="val 906583"/>
              <a:gd name="f49" fmla="val 2177657"/>
              <a:gd name="f50" fmla="val 1111709"/>
              <a:gd name="f51" fmla="val 2257108"/>
              <a:gd name="f52" fmla="val 1029370"/>
              <a:gd name="f53" fmla="val 2275887"/>
              <a:gd name="f54" fmla="val 986032"/>
              <a:gd name="f55" fmla="val 2268664"/>
              <a:gd name="f56" fmla="val 856023"/>
              <a:gd name="f57" fmla="val 2244108"/>
              <a:gd name="f58" fmla="val 968698"/>
              <a:gd name="f59" fmla="val 2582132"/>
              <a:gd name="f60" fmla="val 1241718"/>
              <a:gd name="f61" fmla="val 2664472"/>
              <a:gd name="f62" fmla="val 1402064"/>
              <a:gd name="f63" fmla="val 2660137"/>
              <a:gd name="f64" fmla="val 1212828"/>
              <a:gd name="f65" fmla="val 2802425"/>
              <a:gd name="f66" fmla="val 1063318"/>
              <a:gd name="f67" fmla="val 2869598"/>
              <a:gd name="f68" fmla="val 552668"/>
              <a:gd name="f69" fmla="val 2902822"/>
              <a:gd name="f70" fmla="val 978087"/>
              <a:gd name="f71" fmla="val 3213400"/>
              <a:gd name="f72" fmla="val 1650526"/>
              <a:gd name="f73" fmla="val 3189564"/>
              <a:gd name="f74" fmla="val 1978439"/>
              <a:gd name="f75" fmla="val 3093502"/>
              <a:gd name="f76" fmla="val 2679046"/>
              <a:gd name="f77" fmla="val 2850818"/>
              <a:gd name="f78" fmla="val 2894283"/>
              <a:gd name="f79" fmla="val 2547463"/>
              <a:gd name="f80" fmla="val 3053184"/>
              <a:gd name="f81" fmla="val 2031759"/>
              <a:gd name="f82" fmla="val 3132291"/>
              <a:gd name="f83" fmla="val 1592391"/>
              <a:gd name="f84" fmla="val 3116471"/>
              <a:gd name="f85" fmla="val 1716445"/>
              <a:gd name="f86" fmla="val 1419364"/>
              <a:gd name="f87" fmla="val 1419363"/>
              <a:gd name="f88" fmla="val 3257477"/>
              <a:gd name="f89" fmla="val 1315095"/>
              <a:gd name="f90" fmla="val 3372036"/>
              <a:gd name="f91" fmla="val 1223751"/>
              <a:gd name="f92" fmla="val 3407333"/>
              <a:gd name="f93" fmla="val 1117847"/>
              <a:gd name="f94" fmla="val 3307709"/>
              <a:gd name="f95" fmla="val 1140260"/>
              <a:gd name="f96" fmla="val 3221086"/>
              <a:gd name="f97" fmla="val 1197342"/>
              <a:gd name="f98" fmla="val 3108461"/>
              <a:gd name="f99" fmla="val 1185086"/>
              <a:gd name="f100" fmla="val 3188365"/>
              <a:gd name="f101" fmla="val 1141325"/>
              <a:gd name="f102" fmla="val 3284860"/>
              <a:gd name="f103" fmla="val 1028153"/>
              <a:gd name="f104" fmla="val 3334650"/>
              <a:gd name="f105" fmla="val 883134"/>
              <a:gd name="f106" fmla="val 3225580"/>
              <a:gd name="f107" fmla="val 952795"/>
              <a:gd name="f108" fmla="val 3152155"/>
              <a:gd name="f109" fmla="val 998691"/>
              <a:gd name="f110" fmla="val 2995677"/>
              <a:gd name="f111" fmla="val 1008938"/>
              <a:gd name="f112" fmla="val 2884471"/>
              <a:gd name="f113" fmla="val 881691"/>
              <a:gd name="f114" fmla="val 2720661"/>
              <a:gd name="f115" fmla="val 308009"/>
              <a:gd name="f116" fmla="val 3651991"/>
              <a:gd name="f117" fmla="val 3822100"/>
              <a:gd name="f118" fmla="val 137900"/>
              <a:gd name="f119" fmla="*/ f0 1 3960000"/>
              <a:gd name="f120" fmla="*/ f1 1 3960000"/>
              <a:gd name="f121" fmla="val f2"/>
              <a:gd name="f122" fmla="val f3"/>
              <a:gd name="f123" fmla="+- f122 0 f121"/>
              <a:gd name="f124" fmla="*/ f123 1 3960000"/>
              <a:gd name="f125" fmla="*/ f121 1 f124"/>
              <a:gd name="f126" fmla="*/ f122 1 f124"/>
              <a:gd name="f127" fmla="*/ f125 f119 1"/>
              <a:gd name="f128" fmla="*/ f126 f119 1"/>
              <a:gd name="f129" fmla="*/ f126 f120 1"/>
              <a:gd name="f130" fmla="*/ f125 f1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7" t="f130" r="f128" b="f129"/>
            <a:pathLst>
              <a:path w="3960000" h="3960000">
                <a:moveTo>
                  <a:pt x="f4" y="f5"/>
                </a:moveTo>
                <a:cubicBezTo>
                  <a:pt x="f6" y="f7"/>
                  <a:pt x="f8" y="f9"/>
                  <a:pt x="f10" y="f11"/>
                </a:cubicBezTo>
                <a:cubicBezTo>
                  <a:pt x="f10" y="f11"/>
                  <a:pt x="f12" y="f11"/>
                  <a:pt x="f12" y="f11"/>
                </a:cubicBezTo>
                <a:cubicBezTo>
                  <a:pt x="f13" y="f14"/>
                  <a:pt x="f15" y="f16"/>
                  <a:pt x="f4" y="f5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12" y="f22"/>
                </a:cubicBezTo>
                <a:cubicBezTo>
                  <a:pt x="f12" y="f86"/>
                  <a:pt x="f10" y="f87"/>
                  <a:pt x="f10" y="f11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110" y="f111"/>
                </a:cubicBezTo>
                <a:cubicBezTo>
                  <a:pt x="f112" y="f113"/>
                  <a:pt x="f114" y="f18"/>
                  <a:pt x="f17" y="f18"/>
                </a:cubicBezTo>
                <a:close/>
                <a:moveTo>
                  <a:pt x="f115" y="f2"/>
                </a:moveTo>
                <a:lnTo>
                  <a:pt x="f116" y="f2"/>
                </a:lnTo>
                <a:cubicBezTo>
                  <a:pt x="f117" y="f2"/>
                  <a:pt x="f3" y="f118"/>
                  <a:pt x="f3" y="f115"/>
                </a:cubicBezTo>
                <a:lnTo>
                  <a:pt x="f3" y="f116"/>
                </a:lnTo>
                <a:cubicBezTo>
                  <a:pt x="f3" y="f117"/>
                  <a:pt x="f117" y="f3"/>
                  <a:pt x="f116" y="f3"/>
                </a:cubicBezTo>
                <a:lnTo>
                  <a:pt x="f115" y="f3"/>
                </a:lnTo>
                <a:cubicBezTo>
                  <a:pt x="f118" y="f3"/>
                  <a:pt x="f2" y="f117"/>
                  <a:pt x="f2" y="f116"/>
                </a:cubicBezTo>
                <a:lnTo>
                  <a:pt x="f2" y="f115"/>
                </a:lnTo>
                <a:cubicBezTo>
                  <a:pt x="f2" y="f118"/>
                  <a:pt x="f118" y="f2"/>
                  <a:pt x="f115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921FCEA1-68FB-8D60-5566-6BD5D52946A1}"/>
              </a:ext>
            </a:extLst>
          </p:cNvPr>
          <p:cNvSpPr/>
          <p:nvPr/>
        </p:nvSpPr>
        <p:spPr>
          <a:xfrm>
            <a:off x="1409493" y="5864102"/>
            <a:ext cx="258409" cy="258409"/>
          </a:xfrm>
          <a:custGeom>
            <a:avLst/>
            <a:gdLst>
              <a:gd name="f0" fmla="val w"/>
              <a:gd name="f1" fmla="val h"/>
              <a:gd name="f2" fmla="val 0"/>
              <a:gd name="f3" fmla="val 3960000"/>
              <a:gd name="f4" fmla="val 2841893"/>
              <a:gd name="f5" fmla="val 181064"/>
              <a:gd name="f6" fmla="val 2485731"/>
              <a:gd name="f7" fmla="val 190239"/>
              <a:gd name="f8" fmla="val 2106781"/>
              <a:gd name="f9" fmla="val 339266"/>
              <a:gd name="f10" fmla="val 2105790"/>
              <a:gd name="f11" fmla="val 859562"/>
              <a:gd name="f12" fmla="val 2106860"/>
              <a:gd name="f13" fmla="val 863292"/>
              <a:gd name="f14" fmla="val 1248172"/>
              <a:gd name="f15" fmla="val 1691968"/>
              <a:gd name="f16" fmla="val 1824236"/>
              <a:gd name="f17" fmla="val 3779396"/>
              <a:gd name="f18" fmla="val 2754932"/>
              <a:gd name="f19" fmla="val 3305869"/>
              <a:gd name="f20" fmla="val 1813665"/>
              <a:gd name="f21" fmla="val 3348152"/>
              <a:gd name="f22" fmla="val 907124"/>
              <a:gd name="f23" fmla="val 2746287"/>
              <a:gd name="f24" fmla="val 682909"/>
              <a:gd name="f25" fmla="val 3148643"/>
              <a:gd name="f26" fmla="val 674567"/>
              <a:gd name="f27" fmla="val 3369037"/>
              <a:gd name="f28" fmla="val 759137"/>
              <a:gd name="f29" fmla="val 3391941"/>
              <a:gd name="f30" fmla="val 611142"/>
              <a:gd name="f31" fmla="val 3398988"/>
              <a:gd name="f32" fmla="val 447290"/>
              <a:gd name="f33" fmla="val 3443034"/>
              <a:gd name="f34" fmla="val 304580"/>
              <a:gd name="f35" fmla="val 3382140"/>
              <a:gd name="f36" fmla="val 251394"/>
              <a:gd name="f37" fmla="val 3118909"/>
              <a:gd name="f38" fmla="val 173928"/>
              <a:gd name="f39" fmla="val 308009"/>
              <a:gd name="f40" fmla="val 3651991"/>
              <a:gd name="f41" fmla="val 3822100"/>
              <a:gd name="f42" fmla="val 137900"/>
              <a:gd name="f43" fmla="*/ f0 1 3960000"/>
              <a:gd name="f44" fmla="*/ f1 1 3960000"/>
              <a:gd name="f45" fmla="val f2"/>
              <a:gd name="f46" fmla="val f3"/>
              <a:gd name="f47" fmla="+- f46 0 f45"/>
              <a:gd name="f48" fmla="*/ f47 1 3960000"/>
              <a:gd name="f49" fmla="*/ f45 1 f48"/>
              <a:gd name="f50" fmla="*/ f46 1 f48"/>
              <a:gd name="f51" fmla="*/ f49 f43 1"/>
              <a:gd name="f52" fmla="*/ f50 f43 1"/>
              <a:gd name="f53" fmla="*/ f50 f44 1"/>
              <a:gd name="f54" fmla="*/ f49 f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" t="f54" r="f52" b="f53"/>
            <a:pathLst>
              <a:path w="3960000" h="3960000">
                <a:moveTo>
                  <a:pt x="f4" y="f5"/>
                </a:moveTo>
                <a:cubicBezTo>
                  <a:pt x="f6" y="f7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5" y="f14"/>
                </a:lnTo>
                <a:lnTo>
                  <a:pt x="f15" y="f16"/>
                </a:lnTo>
                <a:lnTo>
                  <a:pt x="f12" y="f16"/>
                </a:lnTo>
                <a:lnTo>
                  <a:pt x="f12" y="f17"/>
                </a:lnTo>
                <a:lnTo>
                  <a:pt x="f18" y="f17"/>
                </a:lnTo>
                <a:lnTo>
                  <a:pt x="f18" y="f16"/>
                </a:lnTo>
                <a:lnTo>
                  <a:pt x="f19" y="f20"/>
                </a:lnTo>
                <a:lnTo>
                  <a:pt x="f21" y="f14"/>
                </a:lnTo>
                <a:lnTo>
                  <a:pt x="f18" y="f14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4" y="f5"/>
                </a:cubicBezTo>
                <a:close/>
                <a:moveTo>
                  <a:pt x="f39" y="f2"/>
                </a:moveTo>
                <a:lnTo>
                  <a:pt x="f40" y="f2"/>
                </a:lnTo>
                <a:cubicBezTo>
                  <a:pt x="f41" y="f2"/>
                  <a:pt x="f3" y="f42"/>
                  <a:pt x="f3" y="f39"/>
                </a:cubicBezTo>
                <a:lnTo>
                  <a:pt x="f3" y="f40"/>
                </a:lnTo>
                <a:cubicBezTo>
                  <a:pt x="f3" y="f41"/>
                  <a:pt x="f41" y="f3"/>
                  <a:pt x="f40" y="f3"/>
                </a:cubicBezTo>
                <a:lnTo>
                  <a:pt x="f39" y="f3"/>
                </a:lnTo>
                <a:cubicBezTo>
                  <a:pt x="f42" y="f3"/>
                  <a:pt x="f2" y="f41"/>
                  <a:pt x="f2" y="f40"/>
                </a:cubicBezTo>
                <a:lnTo>
                  <a:pt x="f2" y="f39"/>
                </a:lnTo>
                <a:cubicBezTo>
                  <a:pt x="f2" y="f42"/>
                  <a:pt x="f42" y="f2"/>
                  <a:pt x="f39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700" b="0" i="0" u="none" strike="noStrike" kern="0" cap="none" spc="0" baseline="0">
              <a:solidFill>
                <a:srgbClr val="404040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AC856B38-6EC2-48C7-EEB9-1A3EA9C9E157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پروفایل من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E065DAE2-6FC3-9813-1C74-06F2D9497A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8816" y="1641292"/>
            <a:ext cx="3898152" cy="405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284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n 37">
            <a:extLst>
              <a:ext uri="{FF2B5EF4-FFF2-40B4-BE49-F238E27FC236}">
                <a16:creationId xmlns:a16="http://schemas.microsoft.com/office/drawing/2014/main" id="{7A540AB9-A805-0778-0150-452209B7A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71" y="-2353"/>
            <a:ext cx="12192000" cy="4593425"/>
          </a:xfrm>
          <a:prstGeom prst="rect">
            <a:avLst/>
          </a:prstGeom>
        </p:spPr>
      </p:pic>
      <p:sp>
        <p:nvSpPr>
          <p:cNvPr id="3" name="Rectangle 11">
            <a:extLst>
              <a:ext uri="{FF2B5EF4-FFF2-40B4-BE49-F238E27FC236}">
                <a16:creationId xmlns:a16="http://schemas.microsoft.com/office/drawing/2014/main" id="{216E5BB2-3BC5-4151-9D3E-45903467E460}"/>
              </a:ext>
            </a:extLst>
          </p:cNvPr>
          <p:cNvSpPr/>
          <p:nvPr/>
        </p:nvSpPr>
        <p:spPr>
          <a:xfrm>
            <a:off x="0" y="4593424"/>
            <a:ext cx="12192000" cy="2264576"/>
          </a:xfrm>
          <a:prstGeom prst="rect">
            <a:avLst/>
          </a:prstGeom>
          <a:solidFill>
            <a:srgbClr val="03C9CA">
              <a:alpha val="7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9EB6672-8B25-4751-92C0-0C4323439A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2213115"/>
              </p:ext>
            </p:extLst>
          </p:nvPr>
        </p:nvGraphicFramePr>
        <p:xfrm>
          <a:off x="887240" y="1651998"/>
          <a:ext cx="5784824" cy="2859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0EF9BD1-EA38-43EE-940F-676A94C8440F}"/>
              </a:ext>
            </a:extLst>
          </p:cNvPr>
          <p:cNvGrpSpPr/>
          <p:nvPr/>
        </p:nvGrpSpPr>
        <p:grpSpPr>
          <a:xfrm>
            <a:off x="7293425" y="1859765"/>
            <a:ext cx="3710937" cy="630033"/>
            <a:chOff x="5774741" y="1674863"/>
            <a:chExt cx="3710937" cy="630033"/>
          </a:xfrm>
          <a:solidFill>
            <a:srgbClr val="D0CECE"/>
          </a:solidFill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2A263C3-E12B-4F15-BA0B-FA7B17447D25}"/>
                </a:ext>
              </a:extLst>
            </p:cNvPr>
            <p:cNvSpPr/>
            <p:nvPr/>
          </p:nvSpPr>
          <p:spPr>
            <a:xfrm>
              <a:off x="5774741" y="1705350"/>
              <a:ext cx="216024" cy="216024"/>
            </a:xfrm>
            <a:prstGeom prst="roundRect">
              <a:avLst/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1B8C6BC-97A5-449D-989F-CB91B4A7DE2F}"/>
                </a:ext>
              </a:extLst>
            </p:cNvPr>
            <p:cNvSpPr/>
            <p:nvPr/>
          </p:nvSpPr>
          <p:spPr>
            <a:xfrm>
              <a:off x="5774741" y="2073773"/>
              <a:ext cx="216024" cy="216024"/>
            </a:xfrm>
            <a:prstGeom prst="roundRect">
              <a:avLst/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455298C-D809-454C-8A33-D7338720AAEE}"/>
                </a:ext>
              </a:extLst>
            </p:cNvPr>
            <p:cNvSpPr/>
            <p:nvPr/>
          </p:nvSpPr>
          <p:spPr>
            <a:xfrm>
              <a:off x="7793171" y="1705350"/>
              <a:ext cx="216024" cy="21602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F167A6-7197-4594-BDB6-06EC1B878C9E}"/>
                </a:ext>
              </a:extLst>
            </p:cNvPr>
            <p:cNvSpPr txBox="1"/>
            <p:nvPr/>
          </p:nvSpPr>
          <p:spPr>
            <a:xfrm>
              <a:off x="6106299" y="1674863"/>
              <a:ext cx="1360949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1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6360508-B191-440C-BDAE-16E806779E25}"/>
                </a:ext>
              </a:extLst>
            </p:cNvPr>
            <p:cNvSpPr txBox="1"/>
            <p:nvPr/>
          </p:nvSpPr>
          <p:spPr>
            <a:xfrm>
              <a:off x="6106299" y="2043286"/>
              <a:ext cx="1360949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1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22FA52-3A7F-4D6E-8B6F-7B46E1A106AE}"/>
                </a:ext>
              </a:extLst>
            </p:cNvPr>
            <p:cNvSpPr txBox="1"/>
            <p:nvPr/>
          </p:nvSpPr>
          <p:spPr>
            <a:xfrm>
              <a:off x="8124729" y="1674863"/>
              <a:ext cx="1360949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1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8454C40-2836-4A3F-AF1B-CAC25EB5178A}"/>
                </a:ext>
              </a:extLst>
            </p:cNvPr>
            <p:cNvSpPr/>
            <p:nvPr/>
          </p:nvSpPr>
          <p:spPr>
            <a:xfrm>
              <a:off x="7793171" y="2073773"/>
              <a:ext cx="216024" cy="2160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7615A28-9D16-4101-B842-8CC47BA44686}"/>
                </a:ext>
              </a:extLst>
            </p:cNvPr>
            <p:cNvSpPr txBox="1"/>
            <p:nvPr/>
          </p:nvSpPr>
          <p:spPr>
            <a:xfrm>
              <a:off x="8124729" y="2043286"/>
              <a:ext cx="1360949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b="1" dirty="0">
                  <a:solidFill>
                    <a:schemeClr val="bg1">
                      <a:lumMod val="50000"/>
                    </a:schemeClr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100" b="1" dirty="0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AF835B7-DC93-4D96-A17C-E45C25AE6E45}"/>
              </a:ext>
            </a:extLst>
          </p:cNvPr>
          <p:cNvGrpSpPr/>
          <p:nvPr/>
        </p:nvGrpSpPr>
        <p:grpSpPr>
          <a:xfrm>
            <a:off x="6899474" y="2856656"/>
            <a:ext cx="4498839" cy="1107996"/>
            <a:chOff x="5375474" y="2822446"/>
            <a:chExt cx="3312368" cy="1107996"/>
          </a:xfrm>
          <a:solidFill>
            <a:schemeClr val="bg1">
              <a:lumMod val="75000"/>
              <a:alpha val="60000"/>
            </a:schemeClr>
          </a:solidFill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A6B349-0C39-4F8E-AC4A-FEA1B6AA6E08}"/>
                </a:ext>
              </a:extLst>
            </p:cNvPr>
            <p:cNvSpPr txBox="1"/>
            <p:nvPr/>
          </p:nvSpPr>
          <p:spPr>
            <a:xfrm>
              <a:off x="5375474" y="3099445"/>
              <a:ext cx="331236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09FBF4E-330A-4C5A-9FF1-C82C5085215B}"/>
                </a:ext>
              </a:extLst>
            </p:cNvPr>
            <p:cNvSpPr txBox="1"/>
            <p:nvPr/>
          </p:nvSpPr>
          <p:spPr>
            <a:xfrm>
              <a:off x="5375474" y="2822446"/>
              <a:ext cx="3312368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D638EEB-3FBA-43D2-9B8C-4CCB5986A965}"/>
              </a:ext>
            </a:extLst>
          </p:cNvPr>
          <p:cNvSpPr/>
          <p:nvPr/>
        </p:nvSpPr>
        <p:spPr>
          <a:xfrm>
            <a:off x="931868" y="5155641"/>
            <a:ext cx="503422" cy="503422"/>
          </a:xfrm>
          <a:prstGeom prst="round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40B8A4D-F723-4D3E-B9D6-59914496DA63}"/>
              </a:ext>
            </a:extLst>
          </p:cNvPr>
          <p:cNvSpPr/>
          <p:nvPr/>
        </p:nvSpPr>
        <p:spPr>
          <a:xfrm>
            <a:off x="3551660" y="5155641"/>
            <a:ext cx="503422" cy="503422"/>
          </a:xfrm>
          <a:prstGeom prst="round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8D0998C-7749-44F0-9F5A-F0CA158A0781}"/>
              </a:ext>
            </a:extLst>
          </p:cNvPr>
          <p:cNvSpPr/>
          <p:nvPr/>
        </p:nvSpPr>
        <p:spPr>
          <a:xfrm>
            <a:off x="6171454" y="5155641"/>
            <a:ext cx="503422" cy="503422"/>
          </a:xfrm>
          <a:prstGeom prst="round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40393C-AA2A-40CD-AE0C-23B9AF91AC4F}"/>
              </a:ext>
            </a:extLst>
          </p:cNvPr>
          <p:cNvGrpSpPr/>
          <p:nvPr/>
        </p:nvGrpSpPr>
        <p:grpSpPr>
          <a:xfrm>
            <a:off x="1602738" y="5155641"/>
            <a:ext cx="1873477" cy="1137790"/>
            <a:chOff x="803640" y="3362835"/>
            <a:chExt cx="2059657" cy="113779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A4F876F-B2AA-493F-925E-DF0315BDC34E}"/>
                </a:ext>
              </a:extLst>
            </p:cNvPr>
            <p:cNvSpPr txBox="1"/>
            <p:nvPr/>
          </p:nvSpPr>
          <p:spPr>
            <a:xfrm>
              <a:off x="803640" y="3669628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1C3E92-5381-4635-8814-C33011FEA603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4FBF11-50EF-482C-AB87-567D07828E5F}"/>
              </a:ext>
            </a:extLst>
          </p:cNvPr>
          <p:cNvGrpSpPr/>
          <p:nvPr/>
        </p:nvGrpSpPr>
        <p:grpSpPr>
          <a:xfrm>
            <a:off x="4211629" y="5155641"/>
            <a:ext cx="1872000" cy="1137790"/>
            <a:chOff x="803638" y="3362835"/>
            <a:chExt cx="3033481" cy="113779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9851F76-035D-4CA8-A1D6-15509B4DE176}"/>
                </a:ext>
              </a:extLst>
            </p:cNvPr>
            <p:cNvSpPr txBox="1"/>
            <p:nvPr/>
          </p:nvSpPr>
          <p:spPr>
            <a:xfrm>
              <a:off x="803638" y="3669628"/>
              <a:ext cx="303348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6FB1706-A80E-4AF1-A393-136912162EFB}"/>
                </a:ext>
              </a:extLst>
            </p:cNvPr>
            <p:cNvSpPr txBox="1"/>
            <p:nvPr/>
          </p:nvSpPr>
          <p:spPr>
            <a:xfrm>
              <a:off x="803638" y="3362835"/>
              <a:ext cx="30334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E56D23-D57C-4DCF-B309-641458ABF83E}"/>
              </a:ext>
            </a:extLst>
          </p:cNvPr>
          <p:cNvGrpSpPr/>
          <p:nvPr/>
        </p:nvGrpSpPr>
        <p:grpSpPr>
          <a:xfrm>
            <a:off x="6819045" y="5155641"/>
            <a:ext cx="1873477" cy="1137790"/>
            <a:chOff x="803640" y="3362835"/>
            <a:chExt cx="2059657" cy="113779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AA2998-46CB-4D60-AD13-EBD4C7E31034}"/>
                </a:ext>
              </a:extLst>
            </p:cNvPr>
            <p:cNvSpPr txBox="1"/>
            <p:nvPr/>
          </p:nvSpPr>
          <p:spPr>
            <a:xfrm>
              <a:off x="803640" y="3669628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C9D46D1-80C9-4950-9492-1C467F1B7748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2A614F9-84B1-4933-8B1C-4F68AD4B6052}"/>
              </a:ext>
            </a:extLst>
          </p:cNvPr>
          <p:cNvGrpSpPr/>
          <p:nvPr/>
        </p:nvGrpSpPr>
        <p:grpSpPr>
          <a:xfrm>
            <a:off x="9427936" y="5155641"/>
            <a:ext cx="1873477" cy="1137790"/>
            <a:chOff x="803640" y="3362835"/>
            <a:chExt cx="2059657" cy="113779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D1EB41D-5B34-473C-94FB-4641747BE0E6}"/>
                </a:ext>
              </a:extLst>
            </p:cNvPr>
            <p:cNvSpPr txBox="1"/>
            <p:nvPr/>
          </p:nvSpPr>
          <p:spPr>
            <a:xfrm>
              <a:off x="803640" y="3669628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37FB10-8575-4BA7-BBD3-F2D4A965443A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DA0CBD0-2491-4838-886A-AB80938E4A46}"/>
              </a:ext>
            </a:extLst>
          </p:cNvPr>
          <p:cNvSpPr/>
          <p:nvPr/>
        </p:nvSpPr>
        <p:spPr>
          <a:xfrm>
            <a:off x="8791246" y="5155641"/>
            <a:ext cx="503422" cy="503422"/>
          </a:xfrm>
          <a:prstGeom prst="round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3" name="Parallelogram 15">
            <a:extLst>
              <a:ext uri="{FF2B5EF4-FFF2-40B4-BE49-F238E27FC236}">
                <a16:creationId xmlns:a16="http://schemas.microsoft.com/office/drawing/2014/main" id="{314BE8D2-928F-4764-AF5D-184B60DA65E2}"/>
              </a:ext>
            </a:extLst>
          </p:cNvPr>
          <p:cNvSpPr/>
          <p:nvPr/>
        </p:nvSpPr>
        <p:spPr>
          <a:xfrm flipH="1">
            <a:off x="8905890" y="5276516"/>
            <a:ext cx="274133" cy="27413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4" name="Rounded Rectangle 32">
            <a:extLst>
              <a:ext uri="{FF2B5EF4-FFF2-40B4-BE49-F238E27FC236}">
                <a16:creationId xmlns:a16="http://schemas.microsoft.com/office/drawing/2014/main" id="{DF98AD2A-3F84-4206-A5DE-5EE8E7CF9777}"/>
              </a:ext>
            </a:extLst>
          </p:cNvPr>
          <p:cNvSpPr/>
          <p:nvPr/>
        </p:nvSpPr>
        <p:spPr>
          <a:xfrm>
            <a:off x="1067016" y="5281035"/>
            <a:ext cx="247281" cy="24728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Rectangle 9">
            <a:extLst>
              <a:ext uri="{FF2B5EF4-FFF2-40B4-BE49-F238E27FC236}">
                <a16:creationId xmlns:a16="http://schemas.microsoft.com/office/drawing/2014/main" id="{1D7B1DF7-AFBD-417A-BD77-27DF93A4C2F2}"/>
              </a:ext>
            </a:extLst>
          </p:cNvPr>
          <p:cNvSpPr/>
          <p:nvPr/>
        </p:nvSpPr>
        <p:spPr>
          <a:xfrm>
            <a:off x="3663164" y="5254428"/>
            <a:ext cx="284948" cy="28448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341143E8-FD75-4C3A-9D69-8193D4B9D629}"/>
              </a:ext>
            </a:extLst>
          </p:cNvPr>
          <p:cNvSpPr/>
          <p:nvPr/>
        </p:nvSpPr>
        <p:spPr>
          <a:xfrm>
            <a:off x="6266861" y="5319141"/>
            <a:ext cx="302067" cy="198523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89D7C8AF-E15D-578D-01EE-9A8EE4722FCD}"/>
              </a:ext>
            </a:extLst>
          </p:cNvPr>
          <p:cNvSpPr/>
          <p:nvPr/>
        </p:nvSpPr>
        <p:spPr>
          <a:xfrm>
            <a:off x="6224173" y="72698"/>
            <a:ext cx="3974428" cy="831274"/>
          </a:xfrm>
          <a:prstGeom prst="roundRect">
            <a:avLst/>
          </a:prstGeom>
          <a:solidFill>
            <a:srgbClr val="03C9C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2" name="Rectangle 5">
            <a:extLst>
              <a:ext uri="{FF2B5EF4-FFF2-40B4-BE49-F238E27FC236}">
                <a16:creationId xmlns:a16="http://schemas.microsoft.com/office/drawing/2014/main" id="{97BA6B72-7BF8-78F7-41C7-9F9E61BCD879}"/>
              </a:ext>
            </a:extLst>
          </p:cNvPr>
          <p:cNvSpPr/>
          <p:nvPr/>
        </p:nvSpPr>
        <p:spPr>
          <a:xfrm>
            <a:off x="11587488" y="7968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3" name="TextBox 3">
            <a:extLst>
              <a:ext uri="{FF2B5EF4-FFF2-40B4-BE49-F238E27FC236}">
                <a16:creationId xmlns:a16="http://schemas.microsoft.com/office/drawing/2014/main" id="{075F236E-F886-FB6F-EA7C-733162FE52F8}"/>
              </a:ext>
            </a:extLst>
          </p:cNvPr>
          <p:cNvSpPr txBox="1"/>
          <p:nvPr/>
        </p:nvSpPr>
        <p:spPr>
          <a:xfrm>
            <a:off x="4438476" y="-59019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4" name="Rectangle 5">
            <a:extLst>
              <a:ext uri="{FF2B5EF4-FFF2-40B4-BE49-F238E27FC236}">
                <a16:creationId xmlns:a16="http://schemas.microsoft.com/office/drawing/2014/main" id="{B6B41920-4038-6243-9700-2746660D1C48}"/>
              </a:ext>
            </a:extLst>
          </p:cNvPr>
          <p:cNvSpPr/>
          <p:nvPr/>
        </p:nvSpPr>
        <p:spPr>
          <a:xfrm>
            <a:off x="-24742" y="-2353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95329EFB-9DFD-46AA-43D2-3290919CC386}"/>
              </a:ext>
            </a:extLst>
          </p:cNvPr>
          <p:cNvGrpSpPr/>
          <p:nvPr/>
        </p:nvGrpSpPr>
        <p:grpSpPr>
          <a:xfrm>
            <a:off x="437383" y="4472179"/>
            <a:ext cx="7974494" cy="1471927"/>
            <a:chOff x="-396777" y="3474483"/>
            <a:chExt cx="8136905" cy="1056549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738D7C1D-7C9E-C507-D982-785CF24B9385}"/>
                </a:ext>
              </a:extLst>
            </p:cNvPr>
            <p:cNvSpPr/>
            <p:nvPr/>
          </p:nvSpPr>
          <p:spPr>
            <a:xfrm>
              <a:off x="-396777" y="3793843"/>
              <a:ext cx="8136904" cy="737189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7DB7448B-9C53-A6B0-5A07-A17331853D06}"/>
                </a:ext>
              </a:extLst>
            </p:cNvPr>
            <p:cNvSpPr/>
            <p:nvPr/>
          </p:nvSpPr>
          <p:spPr>
            <a:xfrm>
              <a:off x="-396776" y="3474483"/>
              <a:ext cx="8136904" cy="331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그룹 33">
            <a:extLst>
              <a:ext uri="{FF2B5EF4-FFF2-40B4-BE49-F238E27FC236}">
                <a16:creationId xmlns:a16="http://schemas.microsoft.com/office/drawing/2014/main" id="{79C440DA-9453-D549-1877-244497A56297}"/>
              </a:ext>
            </a:extLst>
          </p:cNvPr>
          <p:cNvGrpSpPr/>
          <p:nvPr/>
        </p:nvGrpSpPr>
        <p:grpSpPr>
          <a:xfrm>
            <a:off x="1671322" y="1881158"/>
            <a:ext cx="5767754" cy="2497524"/>
            <a:chOff x="2700240" y="1953780"/>
            <a:chExt cx="4320032" cy="2497524"/>
          </a:xfrm>
          <a:solidFill>
            <a:schemeClr val="bg1">
              <a:lumMod val="85000"/>
            </a:schemeClr>
          </a:solidFill>
        </p:grpSpPr>
        <p:sp>
          <p:nvSpPr>
            <p:cNvPr id="6" name="Round Same Side Corner Rectangle 6">
              <a:extLst>
                <a:ext uri="{FF2B5EF4-FFF2-40B4-BE49-F238E27FC236}">
                  <a16:creationId xmlns:a16="http://schemas.microsoft.com/office/drawing/2014/main" id="{83C65D67-9225-5E44-348B-EE4C274171E5}"/>
                </a:ext>
              </a:extLst>
            </p:cNvPr>
            <p:cNvSpPr/>
            <p:nvPr/>
          </p:nvSpPr>
          <p:spPr>
            <a:xfrm rot="5400000">
              <a:off x="4716256" y="-62236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Round Same Side Corner Rectangle 9">
              <a:extLst>
                <a:ext uri="{FF2B5EF4-FFF2-40B4-BE49-F238E27FC236}">
                  <a16:creationId xmlns:a16="http://schemas.microsoft.com/office/drawing/2014/main" id="{91D9814A-CD5D-4943-2021-D5A004E755B9}"/>
                </a:ext>
              </a:extLst>
            </p:cNvPr>
            <p:cNvSpPr/>
            <p:nvPr/>
          </p:nvSpPr>
          <p:spPr>
            <a:xfrm rot="5400000">
              <a:off x="4716256" y="379104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ound Same Side Corner Rectangle 12">
              <a:extLst>
                <a:ext uri="{FF2B5EF4-FFF2-40B4-BE49-F238E27FC236}">
                  <a16:creationId xmlns:a16="http://schemas.microsoft.com/office/drawing/2014/main" id="{1A72C89D-B285-F4B2-9615-9230A749A88A}"/>
                </a:ext>
              </a:extLst>
            </p:cNvPr>
            <p:cNvSpPr/>
            <p:nvPr/>
          </p:nvSpPr>
          <p:spPr>
            <a:xfrm rot="5400000">
              <a:off x="4716256" y="820444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ound Same Side Corner Rectangle 15">
              <a:extLst>
                <a:ext uri="{FF2B5EF4-FFF2-40B4-BE49-F238E27FC236}">
                  <a16:creationId xmlns:a16="http://schemas.microsoft.com/office/drawing/2014/main" id="{23BC650F-83BA-97DC-5E33-4CAED3650DD4}"/>
                </a:ext>
              </a:extLst>
            </p:cNvPr>
            <p:cNvSpPr/>
            <p:nvPr/>
          </p:nvSpPr>
          <p:spPr>
            <a:xfrm rot="5400000">
              <a:off x="4716256" y="1261784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Round Same Side Corner Rectangle 21">
              <a:extLst>
                <a:ext uri="{FF2B5EF4-FFF2-40B4-BE49-F238E27FC236}">
                  <a16:creationId xmlns:a16="http://schemas.microsoft.com/office/drawing/2014/main" id="{BBABF024-F9FA-77BB-B1F4-0968014341EF}"/>
                </a:ext>
              </a:extLst>
            </p:cNvPr>
            <p:cNvSpPr/>
            <p:nvPr/>
          </p:nvSpPr>
          <p:spPr>
            <a:xfrm rot="5400000">
              <a:off x="4716256" y="1700140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Round Same Side Corner Rectangle 25">
              <a:extLst>
                <a:ext uri="{FF2B5EF4-FFF2-40B4-BE49-F238E27FC236}">
                  <a16:creationId xmlns:a16="http://schemas.microsoft.com/office/drawing/2014/main" id="{0A2F6A02-B1A5-CE86-D5A5-49A36D5FCDF7}"/>
                </a:ext>
              </a:extLst>
            </p:cNvPr>
            <p:cNvSpPr/>
            <p:nvPr/>
          </p:nvSpPr>
          <p:spPr>
            <a:xfrm rot="5400000">
              <a:off x="4716256" y="2147288"/>
              <a:ext cx="288000" cy="432003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Rectangle 12">
            <a:extLst>
              <a:ext uri="{FF2B5EF4-FFF2-40B4-BE49-F238E27FC236}">
                <a16:creationId xmlns:a16="http://schemas.microsoft.com/office/drawing/2014/main" id="{EE8B27B7-0294-AE69-A1EF-0FEC350B6173}"/>
              </a:ext>
            </a:extLst>
          </p:cNvPr>
          <p:cNvSpPr/>
          <p:nvPr/>
        </p:nvSpPr>
        <p:spPr>
          <a:xfrm>
            <a:off x="7762557" y="1829006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70%</a:t>
            </a: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0781CDC1-B9EF-D6A1-AEDD-6F2C402CB82B}"/>
              </a:ext>
            </a:extLst>
          </p:cNvPr>
          <p:cNvSpPr/>
          <p:nvPr/>
        </p:nvSpPr>
        <p:spPr>
          <a:xfrm>
            <a:off x="7763805" y="2271708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4" name="Rectangle 18">
            <a:extLst>
              <a:ext uri="{FF2B5EF4-FFF2-40B4-BE49-F238E27FC236}">
                <a16:creationId xmlns:a16="http://schemas.microsoft.com/office/drawing/2014/main" id="{46F3495C-2C35-4C4D-AC71-2C32ABE2A752}"/>
              </a:ext>
            </a:extLst>
          </p:cNvPr>
          <p:cNvSpPr/>
          <p:nvPr/>
        </p:nvSpPr>
        <p:spPr>
          <a:xfrm>
            <a:off x="7765053" y="2714412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0E131466-9725-D799-BD29-EB5E82DAE2EC}"/>
              </a:ext>
            </a:extLst>
          </p:cNvPr>
          <p:cNvSpPr/>
          <p:nvPr/>
        </p:nvSpPr>
        <p:spPr>
          <a:xfrm>
            <a:off x="7766301" y="3157114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DEDE83AA-4F50-06E5-B896-4F08411A1643}"/>
              </a:ext>
            </a:extLst>
          </p:cNvPr>
          <p:cNvSpPr/>
          <p:nvPr/>
        </p:nvSpPr>
        <p:spPr>
          <a:xfrm>
            <a:off x="7766301" y="3595470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90%</a:t>
            </a:r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4E3EEB00-BD50-0BA4-53E7-06E749C8ABB6}"/>
              </a:ext>
            </a:extLst>
          </p:cNvPr>
          <p:cNvSpPr/>
          <p:nvPr/>
        </p:nvSpPr>
        <p:spPr>
          <a:xfrm>
            <a:off x="7766301" y="4033826"/>
            <a:ext cx="649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altLang="ko-KR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55%</a:t>
            </a:r>
          </a:p>
        </p:txBody>
      </p:sp>
      <p:graphicFrame>
        <p:nvGraphicFramePr>
          <p:cNvPr id="18" name="Chart 7">
            <a:extLst>
              <a:ext uri="{FF2B5EF4-FFF2-40B4-BE49-F238E27FC236}">
                <a16:creationId xmlns:a16="http://schemas.microsoft.com/office/drawing/2014/main" id="{24FCE37B-92B1-54E6-823F-72D1FF0717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3259123"/>
              </p:ext>
            </p:extLst>
          </p:nvPr>
        </p:nvGraphicFramePr>
        <p:xfrm>
          <a:off x="1518257" y="1669620"/>
          <a:ext cx="6026995" cy="2920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9" name="Imagen 4">
            <a:extLst>
              <a:ext uri="{FF2B5EF4-FFF2-40B4-BE49-F238E27FC236}">
                <a16:creationId xmlns:a16="http://schemas.microsoft.com/office/drawing/2014/main" id="{797AFC9D-96EB-51A3-C855-FECF599B2CC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0246" y="1180597"/>
            <a:ext cx="4620489" cy="567740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0" name="Rectangle 13">
            <a:extLst>
              <a:ext uri="{FF2B5EF4-FFF2-40B4-BE49-F238E27FC236}">
                <a16:creationId xmlns:a16="http://schemas.microsoft.com/office/drawing/2014/main" id="{C12EB4C1-9FB3-608A-FF96-2E49AED459EF}"/>
              </a:ext>
            </a:extLst>
          </p:cNvPr>
          <p:cNvSpPr/>
          <p:nvPr/>
        </p:nvSpPr>
        <p:spPr>
          <a:xfrm>
            <a:off x="9831" y="1821904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A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00A33A76-0A58-F28F-8FCE-C3C113CD5258}"/>
              </a:ext>
            </a:extLst>
          </p:cNvPr>
          <p:cNvSpPr/>
          <p:nvPr/>
        </p:nvSpPr>
        <p:spPr>
          <a:xfrm>
            <a:off x="9831" y="2263244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B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 15">
            <a:extLst>
              <a:ext uri="{FF2B5EF4-FFF2-40B4-BE49-F238E27FC236}">
                <a16:creationId xmlns:a16="http://schemas.microsoft.com/office/drawing/2014/main" id="{99C5252F-2F8B-10CC-F28A-C8598C9EC295}"/>
              </a:ext>
            </a:extLst>
          </p:cNvPr>
          <p:cNvSpPr/>
          <p:nvPr/>
        </p:nvSpPr>
        <p:spPr>
          <a:xfrm>
            <a:off x="9831" y="2704584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C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44E61AB4-3EFF-EB44-97E2-3541E11FA66A}"/>
              </a:ext>
            </a:extLst>
          </p:cNvPr>
          <p:cNvSpPr/>
          <p:nvPr/>
        </p:nvSpPr>
        <p:spPr>
          <a:xfrm>
            <a:off x="9831" y="3145924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D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D5317269-C8D7-D610-B4C3-2D3CB60FD300}"/>
              </a:ext>
            </a:extLst>
          </p:cNvPr>
          <p:cNvSpPr/>
          <p:nvPr/>
        </p:nvSpPr>
        <p:spPr>
          <a:xfrm>
            <a:off x="9831" y="3584280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 22">
            <a:extLst>
              <a:ext uri="{FF2B5EF4-FFF2-40B4-BE49-F238E27FC236}">
                <a16:creationId xmlns:a16="http://schemas.microsoft.com/office/drawing/2014/main" id="{62B4A686-9088-3C51-7D1F-FBD65D5D3754}"/>
              </a:ext>
            </a:extLst>
          </p:cNvPr>
          <p:cNvSpPr/>
          <p:nvPr/>
        </p:nvSpPr>
        <p:spPr>
          <a:xfrm>
            <a:off x="9831" y="4022636"/>
            <a:ext cx="1508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فهرست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 F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3">
            <a:extLst>
              <a:ext uri="{FF2B5EF4-FFF2-40B4-BE49-F238E27FC236}">
                <a16:creationId xmlns:a16="http://schemas.microsoft.com/office/drawing/2014/main" id="{D2DFB802-8B78-1BF1-28E5-1DD98826BF54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74941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CA33D9-5577-4782-AA5E-4BDA33F5FBF7}"/>
              </a:ext>
            </a:extLst>
          </p:cNvPr>
          <p:cNvSpPr txBox="1"/>
          <p:nvPr/>
        </p:nvSpPr>
        <p:spPr>
          <a:xfrm>
            <a:off x="0" y="33885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پاورپوینت گاو</a:t>
            </a:r>
            <a:endParaRPr lang="ko-KR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6B28BFA9-CBD0-417F-8DF9-F5B98E46851C}"/>
              </a:ext>
            </a:extLst>
          </p:cNvPr>
          <p:cNvGrpSpPr/>
          <p:nvPr/>
        </p:nvGrpSpPr>
        <p:grpSpPr>
          <a:xfrm>
            <a:off x="322757" y="1232064"/>
            <a:ext cx="11546486" cy="5311142"/>
            <a:chOff x="222903" y="1807114"/>
            <a:chExt cx="8675045" cy="3990340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FF7C9FC1-04E6-410F-AFC5-6BED6D23AC73}"/>
                </a:ext>
              </a:extLst>
            </p:cNvPr>
            <p:cNvGrpSpPr/>
            <p:nvPr/>
          </p:nvGrpSpPr>
          <p:grpSpPr>
            <a:xfrm>
              <a:off x="222903" y="1807114"/>
              <a:ext cx="5257652" cy="3990340"/>
              <a:chOff x="246053" y="1807114"/>
              <a:chExt cx="5257652" cy="3990340"/>
            </a:xfrm>
          </p:grpSpPr>
          <p:grpSp>
            <p:nvGrpSpPr>
              <p:cNvPr id="106" name="Group 9">
                <a:extLst>
                  <a:ext uri="{FF2B5EF4-FFF2-40B4-BE49-F238E27FC236}">
                    <a16:creationId xmlns:a16="http://schemas.microsoft.com/office/drawing/2014/main" id="{6880EA83-D2DB-4FDD-B538-B3A6FFF7FC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4771" y="2457768"/>
                <a:ext cx="4773346" cy="3195727"/>
                <a:chOff x="-1" y="0"/>
                <a:chExt cx="11274444" cy="7548463"/>
              </a:xfrm>
            </p:grpSpPr>
            <p:sp>
              <p:nvSpPr>
                <p:cNvPr id="128" name="Rectangle 10">
                  <a:extLst>
                    <a:ext uri="{FF2B5EF4-FFF2-40B4-BE49-F238E27FC236}">
                      <a16:creationId xmlns:a16="http://schemas.microsoft.com/office/drawing/2014/main" id="{CF658B05-B5C3-44DA-A68C-A37C50F157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" y="0"/>
                  <a:ext cx="3138623" cy="754846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8575" tIns="28575" rIns="28575" bIns="28575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36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29" name="Rectangle 11">
                  <a:extLst>
                    <a:ext uri="{FF2B5EF4-FFF2-40B4-BE49-F238E27FC236}">
                      <a16:creationId xmlns:a16="http://schemas.microsoft.com/office/drawing/2014/main" id="{1BFC1E28-BC16-400B-A273-18AD90A05F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4121" y="0"/>
                  <a:ext cx="1439950" cy="754846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8575" tIns="28575" rIns="28575" bIns="28575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36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0" name="Rectangle 12">
                  <a:extLst>
                    <a:ext uri="{FF2B5EF4-FFF2-40B4-BE49-F238E27FC236}">
                      <a16:creationId xmlns:a16="http://schemas.microsoft.com/office/drawing/2014/main" id="{67069B5D-626F-44D7-9A4A-46EA49D723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7300" y="0"/>
                  <a:ext cx="3544915" cy="754846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8575" tIns="28575" rIns="28575" bIns="28575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36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1" name="Rectangle 13">
                  <a:extLst>
                    <a:ext uri="{FF2B5EF4-FFF2-40B4-BE49-F238E27FC236}">
                      <a16:creationId xmlns:a16="http://schemas.microsoft.com/office/drawing/2014/main" id="{040DE606-D1E9-4C26-9DF4-2A7CA95BAC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45" y="0"/>
                  <a:ext cx="975928" cy="754846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8575" tIns="28575" rIns="28575" bIns="28575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36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2" name="Rectangle 14">
                  <a:extLst>
                    <a:ext uri="{FF2B5EF4-FFF2-40B4-BE49-F238E27FC236}">
                      <a16:creationId xmlns:a16="http://schemas.microsoft.com/office/drawing/2014/main" id="{C31F6911-6E4D-4D8A-A773-0437A0037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14601" y="0"/>
                  <a:ext cx="2259842" cy="75484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8575" tIns="28575" rIns="28575" bIns="28575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36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</p:grpSp>
          <p:sp>
            <p:nvSpPr>
              <p:cNvPr id="107" name="AutoShape 15">
                <a:extLst>
                  <a:ext uri="{FF2B5EF4-FFF2-40B4-BE49-F238E27FC236}">
                    <a16:creationId xmlns:a16="http://schemas.microsoft.com/office/drawing/2014/main" id="{258BD5DA-469E-4C8B-A398-074C85ED6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53" y="2313810"/>
                <a:ext cx="5257652" cy="3483644"/>
              </a:xfrm>
              <a:custGeom>
                <a:avLst/>
                <a:gdLst>
                  <a:gd name="T0" fmla="*/ 2147483646 w 21600"/>
                  <a:gd name="T1" fmla="*/ 1567334776 h 21600"/>
                  <a:gd name="T2" fmla="*/ 2147483646 w 21600"/>
                  <a:gd name="T3" fmla="*/ 1567334776 h 21600"/>
                  <a:gd name="T4" fmla="*/ 2147483646 w 21600"/>
                  <a:gd name="T5" fmla="*/ 1567334776 h 21600"/>
                  <a:gd name="T6" fmla="*/ 2147483646 w 21600"/>
                  <a:gd name="T7" fmla="*/ 15673347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8116" y="1439"/>
                    </a:moveTo>
                    <a:cubicBezTo>
                      <a:pt x="18274" y="1445"/>
                      <a:pt x="18430" y="1476"/>
                      <a:pt x="18579" y="1553"/>
                    </a:cubicBezTo>
                    <a:cubicBezTo>
                      <a:pt x="18709" y="1619"/>
                      <a:pt x="18830" y="1718"/>
                      <a:pt x="18938" y="1846"/>
                    </a:cubicBezTo>
                    <a:cubicBezTo>
                      <a:pt x="18789" y="1813"/>
                      <a:pt x="18638" y="1825"/>
                      <a:pt x="18493" y="1881"/>
                    </a:cubicBezTo>
                    <a:cubicBezTo>
                      <a:pt x="18377" y="1926"/>
                      <a:pt x="18267" y="2000"/>
                      <a:pt x="18166" y="2097"/>
                    </a:cubicBezTo>
                    <a:cubicBezTo>
                      <a:pt x="18181" y="2184"/>
                      <a:pt x="18213" y="2261"/>
                      <a:pt x="18259" y="2318"/>
                    </a:cubicBezTo>
                    <a:cubicBezTo>
                      <a:pt x="18333" y="2410"/>
                      <a:pt x="18432" y="2441"/>
                      <a:pt x="18523" y="2399"/>
                    </a:cubicBezTo>
                    <a:cubicBezTo>
                      <a:pt x="18729" y="2258"/>
                      <a:pt x="18959" y="2210"/>
                      <a:pt x="19182" y="2262"/>
                    </a:cubicBezTo>
                    <a:cubicBezTo>
                      <a:pt x="19349" y="2301"/>
                      <a:pt x="19507" y="2395"/>
                      <a:pt x="19647" y="2537"/>
                    </a:cubicBezTo>
                    <a:cubicBezTo>
                      <a:pt x="19601" y="2632"/>
                      <a:pt x="19548" y="2718"/>
                      <a:pt x="19489" y="2794"/>
                    </a:cubicBezTo>
                    <a:cubicBezTo>
                      <a:pt x="19315" y="3017"/>
                      <a:pt x="19095" y="3142"/>
                      <a:pt x="18867" y="3152"/>
                    </a:cubicBezTo>
                    <a:cubicBezTo>
                      <a:pt x="18951" y="3605"/>
                      <a:pt x="19088" y="4031"/>
                      <a:pt x="19272" y="4410"/>
                    </a:cubicBezTo>
                    <a:cubicBezTo>
                      <a:pt x="19473" y="4825"/>
                      <a:pt x="19726" y="5176"/>
                      <a:pt x="20017" y="5444"/>
                    </a:cubicBezTo>
                    <a:cubicBezTo>
                      <a:pt x="20059" y="5480"/>
                      <a:pt x="20096" y="5530"/>
                      <a:pt x="20123" y="5590"/>
                    </a:cubicBezTo>
                    <a:cubicBezTo>
                      <a:pt x="20173" y="5696"/>
                      <a:pt x="20193" y="5827"/>
                      <a:pt x="20179" y="5954"/>
                    </a:cubicBezTo>
                    <a:lnTo>
                      <a:pt x="20159" y="6121"/>
                    </a:lnTo>
                    <a:cubicBezTo>
                      <a:pt x="20131" y="6235"/>
                      <a:pt x="20087" y="6339"/>
                      <a:pt x="20031" y="6426"/>
                    </a:cubicBezTo>
                    <a:cubicBezTo>
                      <a:pt x="19923" y="6592"/>
                      <a:pt x="19775" y="6686"/>
                      <a:pt x="19621" y="6688"/>
                    </a:cubicBezTo>
                    <a:cubicBezTo>
                      <a:pt x="19471" y="6743"/>
                      <a:pt x="19317" y="6762"/>
                      <a:pt x="19163" y="6740"/>
                    </a:cubicBezTo>
                    <a:cubicBezTo>
                      <a:pt x="19040" y="6723"/>
                      <a:pt x="18920" y="6681"/>
                      <a:pt x="18804" y="6615"/>
                    </a:cubicBezTo>
                    <a:cubicBezTo>
                      <a:pt x="18571" y="6670"/>
                      <a:pt x="18334" y="6685"/>
                      <a:pt x="18098" y="6658"/>
                    </a:cubicBezTo>
                    <a:cubicBezTo>
                      <a:pt x="17864" y="6632"/>
                      <a:pt x="17633" y="6566"/>
                      <a:pt x="17410" y="6460"/>
                    </a:cubicBezTo>
                    <a:cubicBezTo>
                      <a:pt x="17342" y="6513"/>
                      <a:pt x="17271" y="6553"/>
                      <a:pt x="17197" y="6581"/>
                    </a:cubicBezTo>
                    <a:cubicBezTo>
                      <a:pt x="17107" y="6616"/>
                      <a:pt x="17014" y="6630"/>
                      <a:pt x="16921" y="6625"/>
                    </a:cubicBezTo>
                    <a:cubicBezTo>
                      <a:pt x="16702" y="7124"/>
                      <a:pt x="16477" y="7616"/>
                      <a:pt x="16246" y="8102"/>
                    </a:cubicBezTo>
                    <a:cubicBezTo>
                      <a:pt x="16005" y="8612"/>
                      <a:pt x="15756" y="9115"/>
                      <a:pt x="15540" y="9651"/>
                    </a:cubicBezTo>
                    <a:cubicBezTo>
                      <a:pt x="15308" y="10228"/>
                      <a:pt x="15116" y="10839"/>
                      <a:pt x="14906" y="11434"/>
                    </a:cubicBezTo>
                    <a:cubicBezTo>
                      <a:pt x="14687" y="12051"/>
                      <a:pt x="14449" y="12651"/>
                      <a:pt x="14191" y="13233"/>
                    </a:cubicBezTo>
                    <a:cubicBezTo>
                      <a:pt x="14113" y="13368"/>
                      <a:pt x="14005" y="13454"/>
                      <a:pt x="13887" y="13476"/>
                    </a:cubicBezTo>
                    <a:cubicBezTo>
                      <a:pt x="13804" y="13491"/>
                      <a:pt x="13720" y="13472"/>
                      <a:pt x="13643" y="13422"/>
                    </a:cubicBezTo>
                    <a:cubicBezTo>
                      <a:pt x="13594" y="13661"/>
                      <a:pt x="13545" y="13900"/>
                      <a:pt x="13496" y="14138"/>
                    </a:cubicBezTo>
                    <a:cubicBezTo>
                      <a:pt x="13443" y="14391"/>
                      <a:pt x="13390" y="14646"/>
                      <a:pt x="13363" y="14909"/>
                    </a:cubicBezTo>
                    <a:cubicBezTo>
                      <a:pt x="13335" y="15176"/>
                      <a:pt x="13334" y="15449"/>
                      <a:pt x="13292" y="15712"/>
                    </a:cubicBezTo>
                    <a:cubicBezTo>
                      <a:pt x="13266" y="15873"/>
                      <a:pt x="13226" y="16027"/>
                      <a:pt x="13171" y="16170"/>
                    </a:cubicBezTo>
                    <a:cubicBezTo>
                      <a:pt x="13159" y="16524"/>
                      <a:pt x="13153" y="16880"/>
                      <a:pt x="13156" y="17234"/>
                    </a:cubicBezTo>
                    <a:cubicBezTo>
                      <a:pt x="13158" y="17621"/>
                      <a:pt x="13169" y="18008"/>
                      <a:pt x="13189" y="18393"/>
                    </a:cubicBezTo>
                    <a:cubicBezTo>
                      <a:pt x="13188" y="18479"/>
                      <a:pt x="13198" y="18564"/>
                      <a:pt x="13217" y="18645"/>
                    </a:cubicBezTo>
                    <a:cubicBezTo>
                      <a:pt x="13243" y="18758"/>
                      <a:pt x="13289" y="18858"/>
                      <a:pt x="13348" y="18937"/>
                    </a:cubicBezTo>
                    <a:cubicBezTo>
                      <a:pt x="13460" y="19053"/>
                      <a:pt x="13569" y="19174"/>
                      <a:pt x="13676" y="19299"/>
                    </a:cubicBezTo>
                    <a:cubicBezTo>
                      <a:pt x="13768" y="19408"/>
                      <a:pt x="13859" y="19520"/>
                      <a:pt x="13945" y="19639"/>
                    </a:cubicBezTo>
                    <a:cubicBezTo>
                      <a:pt x="13968" y="19670"/>
                      <a:pt x="13992" y="19703"/>
                      <a:pt x="13998" y="19748"/>
                    </a:cubicBezTo>
                    <a:cubicBezTo>
                      <a:pt x="14010" y="19828"/>
                      <a:pt x="13970" y="19905"/>
                      <a:pt x="13916" y="19906"/>
                    </a:cubicBezTo>
                    <a:cubicBezTo>
                      <a:pt x="13764" y="19954"/>
                      <a:pt x="13607" y="19970"/>
                      <a:pt x="13452" y="19951"/>
                    </a:cubicBezTo>
                    <a:cubicBezTo>
                      <a:pt x="13322" y="19936"/>
                      <a:pt x="13194" y="19896"/>
                      <a:pt x="13070" y="19835"/>
                    </a:cubicBezTo>
                    <a:cubicBezTo>
                      <a:pt x="13039" y="19814"/>
                      <a:pt x="13013" y="19784"/>
                      <a:pt x="12992" y="19746"/>
                    </a:cubicBezTo>
                    <a:cubicBezTo>
                      <a:pt x="12975" y="19714"/>
                      <a:pt x="12963" y="19679"/>
                      <a:pt x="12955" y="19641"/>
                    </a:cubicBezTo>
                    <a:cubicBezTo>
                      <a:pt x="12933" y="19588"/>
                      <a:pt x="12898" y="19548"/>
                      <a:pt x="12859" y="19527"/>
                    </a:cubicBezTo>
                    <a:cubicBezTo>
                      <a:pt x="12817" y="19505"/>
                      <a:pt x="12772" y="19505"/>
                      <a:pt x="12731" y="19529"/>
                    </a:cubicBezTo>
                    <a:cubicBezTo>
                      <a:pt x="12685" y="19554"/>
                      <a:pt x="12636" y="19568"/>
                      <a:pt x="12587" y="19570"/>
                    </a:cubicBezTo>
                    <a:cubicBezTo>
                      <a:pt x="12519" y="19574"/>
                      <a:pt x="12450" y="19556"/>
                      <a:pt x="12386" y="19517"/>
                    </a:cubicBezTo>
                    <a:cubicBezTo>
                      <a:pt x="12244" y="19421"/>
                      <a:pt x="12120" y="19269"/>
                      <a:pt x="12030" y="19076"/>
                    </a:cubicBezTo>
                    <a:cubicBezTo>
                      <a:pt x="11959" y="18922"/>
                      <a:pt x="11910" y="18746"/>
                      <a:pt x="11888" y="18561"/>
                    </a:cubicBezTo>
                    <a:cubicBezTo>
                      <a:pt x="11878" y="18521"/>
                      <a:pt x="11857" y="18490"/>
                      <a:pt x="11831" y="18476"/>
                    </a:cubicBezTo>
                    <a:cubicBezTo>
                      <a:pt x="11811" y="18465"/>
                      <a:pt x="11788" y="18465"/>
                      <a:pt x="11768" y="18476"/>
                    </a:cubicBezTo>
                    <a:lnTo>
                      <a:pt x="11724" y="18618"/>
                    </a:lnTo>
                    <a:cubicBezTo>
                      <a:pt x="11700" y="18642"/>
                      <a:pt x="11671" y="18647"/>
                      <a:pt x="11645" y="18631"/>
                    </a:cubicBezTo>
                    <a:cubicBezTo>
                      <a:pt x="11616" y="18613"/>
                      <a:pt x="11596" y="18572"/>
                      <a:pt x="11593" y="18525"/>
                    </a:cubicBezTo>
                    <a:cubicBezTo>
                      <a:pt x="11593" y="18249"/>
                      <a:pt x="11601" y="17973"/>
                      <a:pt x="11620" y="17699"/>
                    </a:cubicBezTo>
                    <a:cubicBezTo>
                      <a:pt x="11639" y="17427"/>
                      <a:pt x="11667" y="17158"/>
                      <a:pt x="11685" y="16886"/>
                    </a:cubicBezTo>
                    <a:cubicBezTo>
                      <a:pt x="11722" y="16340"/>
                      <a:pt x="11721" y="15790"/>
                      <a:pt x="11680" y="15244"/>
                    </a:cubicBezTo>
                    <a:cubicBezTo>
                      <a:pt x="11674" y="15188"/>
                      <a:pt x="11669" y="15130"/>
                      <a:pt x="11666" y="15073"/>
                    </a:cubicBezTo>
                    <a:cubicBezTo>
                      <a:pt x="11661" y="14988"/>
                      <a:pt x="11659" y="14902"/>
                      <a:pt x="11661" y="14816"/>
                    </a:cubicBezTo>
                    <a:cubicBezTo>
                      <a:pt x="11672" y="14562"/>
                      <a:pt x="11688" y="14308"/>
                      <a:pt x="11708" y="14055"/>
                    </a:cubicBezTo>
                    <a:cubicBezTo>
                      <a:pt x="11728" y="13795"/>
                      <a:pt x="11753" y="13535"/>
                      <a:pt x="11755" y="13273"/>
                    </a:cubicBezTo>
                    <a:cubicBezTo>
                      <a:pt x="11756" y="13155"/>
                      <a:pt x="11750" y="13031"/>
                      <a:pt x="11699" y="12943"/>
                    </a:cubicBezTo>
                    <a:cubicBezTo>
                      <a:pt x="11652" y="12863"/>
                      <a:pt x="11578" y="12834"/>
                      <a:pt x="11511" y="12868"/>
                    </a:cubicBezTo>
                    <a:cubicBezTo>
                      <a:pt x="11103" y="13003"/>
                      <a:pt x="10698" y="13150"/>
                      <a:pt x="10296" y="13308"/>
                    </a:cubicBezTo>
                    <a:cubicBezTo>
                      <a:pt x="9822" y="13494"/>
                      <a:pt x="9344" y="13700"/>
                      <a:pt x="8849" y="13697"/>
                    </a:cubicBezTo>
                    <a:cubicBezTo>
                      <a:pt x="8351" y="13695"/>
                      <a:pt x="7868" y="13481"/>
                      <a:pt x="7395" y="13242"/>
                    </a:cubicBezTo>
                    <a:cubicBezTo>
                      <a:pt x="7282" y="13185"/>
                      <a:pt x="7162" y="13127"/>
                      <a:pt x="7048" y="13179"/>
                    </a:cubicBezTo>
                    <a:cubicBezTo>
                      <a:pt x="6928" y="13234"/>
                      <a:pt x="6850" y="13392"/>
                      <a:pt x="6771" y="13538"/>
                    </a:cubicBezTo>
                    <a:cubicBezTo>
                      <a:pt x="6669" y="13724"/>
                      <a:pt x="6558" y="13898"/>
                      <a:pt x="6432" y="14046"/>
                    </a:cubicBezTo>
                    <a:cubicBezTo>
                      <a:pt x="6287" y="14215"/>
                      <a:pt x="6125" y="14346"/>
                      <a:pt x="5952" y="14435"/>
                    </a:cubicBezTo>
                    <a:lnTo>
                      <a:pt x="5864" y="15120"/>
                    </a:lnTo>
                    <a:cubicBezTo>
                      <a:pt x="5857" y="15147"/>
                      <a:pt x="5843" y="15168"/>
                      <a:pt x="5824" y="15175"/>
                    </a:cubicBezTo>
                    <a:cubicBezTo>
                      <a:pt x="5796" y="15186"/>
                      <a:pt x="5766" y="15163"/>
                      <a:pt x="5754" y="15123"/>
                    </a:cubicBezTo>
                    <a:lnTo>
                      <a:pt x="5565" y="14510"/>
                    </a:lnTo>
                    <a:lnTo>
                      <a:pt x="5123" y="14467"/>
                    </a:lnTo>
                    <a:cubicBezTo>
                      <a:pt x="5113" y="14928"/>
                      <a:pt x="5134" y="15390"/>
                      <a:pt x="5185" y="15845"/>
                    </a:cubicBezTo>
                    <a:cubicBezTo>
                      <a:pt x="5237" y="16313"/>
                      <a:pt x="5320" y="16772"/>
                      <a:pt x="5420" y="17221"/>
                    </a:cubicBezTo>
                    <a:cubicBezTo>
                      <a:pt x="5487" y="17521"/>
                      <a:pt x="5562" y="17817"/>
                      <a:pt x="5672" y="18083"/>
                    </a:cubicBezTo>
                    <a:cubicBezTo>
                      <a:pt x="5837" y="18482"/>
                      <a:pt x="6168" y="18700"/>
                      <a:pt x="6360" y="19005"/>
                    </a:cubicBezTo>
                    <a:cubicBezTo>
                      <a:pt x="6376" y="19033"/>
                      <a:pt x="6384" y="19070"/>
                      <a:pt x="6382" y="19108"/>
                    </a:cubicBezTo>
                    <a:cubicBezTo>
                      <a:pt x="6378" y="19176"/>
                      <a:pt x="6344" y="19232"/>
                      <a:pt x="6299" y="19243"/>
                    </a:cubicBezTo>
                    <a:cubicBezTo>
                      <a:pt x="6179" y="19291"/>
                      <a:pt x="6054" y="19306"/>
                      <a:pt x="5930" y="19287"/>
                    </a:cubicBezTo>
                    <a:cubicBezTo>
                      <a:pt x="5800" y="19267"/>
                      <a:pt x="5674" y="19210"/>
                      <a:pt x="5558" y="19118"/>
                    </a:cubicBezTo>
                    <a:lnTo>
                      <a:pt x="4991" y="18573"/>
                    </a:lnTo>
                    <a:cubicBezTo>
                      <a:pt x="4962" y="18547"/>
                      <a:pt x="4938" y="18511"/>
                      <a:pt x="4920" y="18469"/>
                    </a:cubicBezTo>
                    <a:cubicBezTo>
                      <a:pt x="4904" y="18431"/>
                      <a:pt x="4894" y="18390"/>
                      <a:pt x="4888" y="18346"/>
                    </a:cubicBezTo>
                    <a:cubicBezTo>
                      <a:pt x="4856" y="17757"/>
                      <a:pt x="4783" y="17174"/>
                      <a:pt x="4671" y="16607"/>
                    </a:cubicBezTo>
                    <a:cubicBezTo>
                      <a:pt x="4556" y="16029"/>
                      <a:pt x="4401" y="15471"/>
                      <a:pt x="4208" y="14943"/>
                    </a:cubicBezTo>
                    <a:cubicBezTo>
                      <a:pt x="4155" y="14845"/>
                      <a:pt x="4119" y="14730"/>
                      <a:pt x="4102" y="14606"/>
                    </a:cubicBezTo>
                    <a:cubicBezTo>
                      <a:pt x="4086" y="14495"/>
                      <a:pt x="4087" y="14381"/>
                      <a:pt x="4103" y="14270"/>
                    </a:cubicBezTo>
                    <a:lnTo>
                      <a:pt x="4151" y="13784"/>
                    </a:lnTo>
                    <a:cubicBezTo>
                      <a:pt x="3943" y="13995"/>
                      <a:pt x="3769" y="14274"/>
                      <a:pt x="3642" y="14600"/>
                    </a:cubicBezTo>
                    <a:cubicBezTo>
                      <a:pt x="3532" y="14886"/>
                      <a:pt x="3461" y="15200"/>
                      <a:pt x="3389" y="15511"/>
                    </a:cubicBezTo>
                    <a:cubicBezTo>
                      <a:pt x="3275" y="16005"/>
                      <a:pt x="3158" y="16499"/>
                      <a:pt x="3116" y="17017"/>
                    </a:cubicBezTo>
                    <a:cubicBezTo>
                      <a:pt x="3082" y="17441"/>
                      <a:pt x="3098" y="17873"/>
                      <a:pt x="3184" y="18282"/>
                    </a:cubicBezTo>
                    <a:cubicBezTo>
                      <a:pt x="3244" y="18569"/>
                      <a:pt x="3336" y="18839"/>
                      <a:pt x="3455" y="19082"/>
                    </a:cubicBezTo>
                    <a:cubicBezTo>
                      <a:pt x="3559" y="19294"/>
                      <a:pt x="3682" y="19483"/>
                      <a:pt x="3821" y="19645"/>
                    </a:cubicBezTo>
                    <a:cubicBezTo>
                      <a:pt x="3869" y="19702"/>
                      <a:pt x="3882" y="19803"/>
                      <a:pt x="3854" y="19884"/>
                    </a:cubicBezTo>
                    <a:cubicBezTo>
                      <a:pt x="3813" y="20000"/>
                      <a:pt x="3716" y="20016"/>
                      <a:pt x="3627" y="20025"/>
                    </a:cubicBezTo>
                    <a:cubicBezTo>
                      <a:pt x="3528" y="20035"/>
                      <a:pt x="3429" y="20053"/>
                      <a:pt x="3332" y="20028"/>
                    </a:cubicBezTo>
                    <a:cubicBezTo>
                      <a:pt x="3244" y="20006"/>
                      <a:pt x="3163" y="19950"/>
                      <a:pt x="3082" y="19896"/>
                    </a:cubicBezTo>
                    <a:cubicBezTo>
                      <a:pt x="2986" y="19832"/>
                      <a:pt x="2888" y="19768"/>
                      <a:pt x="2813" y="19657"/>
                    </a:cubicBezTo>
                    <a:cubicBezTo>
                      <a:pt x="2738" y="19548"/>
                      <a:pt x="2690" y="19402"/>
                      <a:pt x="2680" y="19245"/>
                    </a:cubicBezTo>
                    <a:lnTo>
                      <a:pt x="2639" y="18614"/>
                    </a:lnTo>
                    <a:lnTo>
                      <a:pt x="2574" y="18735"/>
                    </a:lnTo>
                    <a:cubicBezTo>
                      <a:pt x="2549" y="18797"/>
                      <a:pt x="2501" y="18830"/>
                      <a:pt x="2454" y="18818"/>
                    </a:cubicBezTo>
                    <a:cubicBezTo>
                      <a:pt x="2391" y="18802"/>
                      <a:pt x="2347" y="18717"/>
                      <a:pt x="2351" y="18622"/>
                    </a:cubicBezTo>
                    <a:cubicBezTo>
                      <a:pt x="2360" y="18174"/>
                      <a:pt x="2382" y="17728"/>
                      <a:pt x="2418" y="17283"/>
                    </a:cubicBezTo>
                    <a:cubicBezTo>
                      <a:pt x="2452" y="16849"/>
                      <a:pt x="2499" y="16419"/>
                      <a:pt x="2543" y="15987"/>
                    </a:cubicBezTo>
                    <a:cubicBezTo>
                      <a:pt x="2587" y="15561"/>
                      <a:pt x="2630" y="15133"/>
                      <a:pt x="2633" y="14702"/>
                    </a:cubicBezTo>
                    <a:cubicBezTo>
                      <a:pt x="2633" y="14572"/>
                      <a:pt x="2631" y="14443"/>
                      <a:pt x="2641" y="14314"/>
                    </a:cubicBezTo>
                    <a:cubicBezTo>
                      <a:pt x="2646" y="14244"/>
                      <a:pt x="2655" y="14175"/>
                      <a:pt x="2668" y="14107"/>
                    </a:cubicBezTo>
                    <a:cubicBezTo>
                      <a:pt x="2680" y="14039"/>
                      <a:pt x="2696" y="13973"/>
                      <a:pt x="2715" y="13909"/>
                    </a:cubicBezTo>
                    <a:lnTo>
                      <a:pt x="3118" y="12169"/>
                    </a:lnTo>
                    <a:cubicBezTo>
                      <a:pt x="3163" y="11962"/>
                      <a:pt x="3189" y="11746"/>
                      <a:pt x="3194" y="11528"/>
                    </a:cubicBezTo>
                    <a:cubicBezTo>
                      <a:pt x="3198" y="11329"/>
                      <a:pt x="3185" y="11129"/>
                      <a:pt x="3155" y="10934"/>
                    </a:cubicBezTo>
                    <a:lnTo>
                      <a:pt x="2468" y="7014"/>
                    </a:lnTo>
                    <a:cubicBezTo>
                      <a:pt x="2355" y="7970"/>
                      <a:pt x="2305" y="8940"/>
                      <a:pt x="2318" y="9910"/>
                    </a:cubicBezTo>
                    <a:cubicBezTo>
                      <a:pt x="2331" y="10890"/>
                      <a:pt x="2408" y="11865"/>
                      <a:pt x="2416" y="12845"/>
                    </a:cubicBezTo>
                    <a:cubicBezTo>
                      <a:pt x="2418" y="13124"/>
                      <a:pt x="2414" y="13403"/>
                      <a:pt x="2429" y="13680"/>
                    </a:cubicBezTo>
                    <a:cubicBezTo>
                      <a:pt x="2446" y="14009"/>
                      <a:pt x="2490" y="14341"/>
                      <a:pt x="2463" y="14673"/>
                    </a:cubicBezTo>
                    <a:cubicBezTo>
                      <a:pt x="2431" y="15061"/>
                      <a:pt x="2307" y="15412"/>
                      <a:pt x="2222" y="15780"/>
                    </a:cubicBezTo>
                    <a:cubicBezTo>
                      <a:pt x="2139" y="16143"/>
                      <a:pt x="2095" y="16522"/>
                      <a:pt x="2091" y="16905"/>
                    </a:cubicBezTo>
                    <a:cubicBezTo>
                      <a:pt x="2019" y="16786"/>
                      <a:pt x="1958" y="16654"/>
                      <a:pt x="1910" y="16510"/>
                    </a:cubicBezTo>
                    <a:cubicBezTo>
                      <a:pt x="1859" y="16361"/>
                      <a:pt x="1823" y="16203"/>
                      <a:pt x="1788" y="16044"/>
                    </a:cubicBezTo>
                    <a:cubicBezTo>
                      <a:pt x="1725" y="15756"/>
                      <a:pt x="1665" y="15462"/>
                      <a:pt x="1663" y="15157"/>
                    </a:cubicBezTo>
                    <a:cubicBezTo>
                      <a:pt x="1657" y="14455"/>
                      <a:pt x="1948" y="13848"/>
                      <a:pt x="2047" y="13173"/>
                    </a:cubicBezTo>
                    <a:cubicBezTo>
                      <a:pt x="2081" y="12944"/>
                      <a:pt x="2093" y="12709"/>
                      <a:pt x="2100" y="12474"/>
                    </a:cubicBezTo>
                    <a:cubicBezTo>
                      <a:pt x="2127" y="11666"/>
                      <a:pt x="2108" y="10857"/>
                      <a:pt x="2087" y="10050"/>
                    </a:cubicBezTo>
                    <a:cubicBezTo>
                      <a:pt x="2065" y="9251"/>
                      <a:pt x="2042" y="8453"/>
                      <a:pt x="2014" y="7654"/>
                    </a:cubicBezTo>
                    <a:cubicBezTo>
                      <a:pt x="2003" y="7197"/>
                      <a:pt x="2030" y="6738"/>
                      <a:pt x="2095" y="6291"/>
                    </a:cubicBezTo>
                    <a:cubicBezTo>
                      <a:pt x="2160" y="5837"/>
                      <a:pt x="2266" y="5392"/>
                      <a:pt x="2462" y="5032"/>
                    </a:cubicBezTo>
                    <a:cubicBezTo>
                      <a:pt x="2557" y="4857"/>
                      <a:pt x="2671" y="4708"/>
                      <a:pt x="2798" y="4585"/>
                    </a:cubicBezTo>
                    <a:cubicBezTo>
                      <a:pt x="2924" y="4463"/>
                      <a:pt x="3060" y="4369"/>
                      <a:pt x="3204" y="4305"/>
                    </a:cubicBezTo>
                    <a:cubicBezTo>
                      <a:pt x="3430" y="4206"/>
                      <a:pt x="3666" y="4186"/>
                      <a:pt x="3901" y="4187"/>
                    </a:cubicBezTo>
                    <a:cubicBezTo>
                      <a:pt x="4425" y="4188"/>
                      <a:pt x="4945" y="4292"/>
                      <a:pt x="5467" y="4351"/>
                    </a:cubicBezTo>
                    <a:cubicBezTo>
                      <a:pt x="6001" y="4411"/>
                      <a:pt x="6537" y="4424"/>
                      <a:pt x="7071" y="4481"/>
                    </a:cubicBezTo>
                    <a:cubicBezTo>
                      <a:pt x="8091" y="4592"/>
                      <a:pt x="9095" y="4667"/>
                      <a:pt x="10117" y="4473"/>
                    </a:cubicBezTo>
                    <a:cubicBezTo>
                      <a:pt x="10288" y="4440"/>
                      <a:pt x="10448" y="4323"/>
                      <a:pt x="10616" y="4256"/>
                    </a:cubicBezTo>
                    <a:cubicBezTo>
                      <a:pt x="11311" y="3977"/>
                      <a:pt x="12038" y="3999"/>
                      <a:pt x="12755" y="4076"/>
                    </a:cubicBezTo>
                    <a:cubicBezTo>
                      <a:pt x="12973" y="4099"/>
                      <a:pt x="13192" y="4128"/>
                      <a:pt x="13410" y="4103"/>
                    </a:cubicBezTo>
                    <a:cubicBezTo>
                      <a:pt x="13572" y="4084"/>
                      <a:pt x="13731" y="4036"/>
                      <a:pt x="13888" y="3974"/>
                    </a:cubicBezTo>
                    <a:cubicBezTo>
                      <a:pt x="14282" y="3818"/>
                      <a:pt x="14655" y="3572"/>
                      <a:pt x="15031" y="3341"/>
                    </a:cubicBezTo>
                    <a:cubicBezTo>
                      <a:pt x="15420" y="3102"/>
                      <a:pt x="15814" y="2877"/>
                      <a:pt x="16187" y="2582"/>
                    </a:cubicBezTo>
                    <a:cubicBezTo>
                      <a:pt x="16244" y="2538"/>
                      <a:pt x="16300" y="2492"/>
                      <a:pt x="16346" y="2425"/>
                    </a:cubicBezTo>
                    <a:cubicBezTo>
                      <a:pt x="16378" y="2378"/>
                      <a:pt x="16404" y="2323"/>
                      <a:pt x="16423" y="2261"/>
                    </a:cubicBezTo>
                    <a:cubicBezTo>
                      <a:pt x="16415" y="2185"/>
                      <a:pt x="16420" y="2108"/>
                      <a:pt x="16438" y="2036"/>
                    </a:cubicBezTo>
                    <a:cubicBezTo>
                      <a:pt x="16458" y="1956"/>
                      <a:pt x="16493" y="1886"/>
                      <a:pt x="16538" y="1835"/>
                    </a:cubicBezTo>
                    <a:cubicBezTo>
                      <a:pt x="16595" y="1800"/>
                      <a:pt x="16652" y="1773"/>
                      <a:pt x="16712" y="1753"/>
                    </a:cubicBezTo>
                    <a:cubicBezTo>
                      <a:pt x="16858" y="1703"/>
                      <a:pt x="17011" y="1699"/>
                      <a:pt x="17158" y="1650"/>
                    </a:cubicBezTo>
                    <a:cubicBezTo>
                      <a:pt x="17239" y="1623"/>
                      <a:pt x="17317" y="1582"/>
                      <a:pt x="17392" y="1530"/>
                    </a:cubicBezTo>
                    <a:cubicBezTo>
                      <a:pt x="17510" y="1502"/>
                      <a:pt x="17628" y="1480"/>
                      <a:pt x="17746" y="1463"/>
                    </a:cubicBezTo>
                    <a:cubicBezTo>
                      <a:pt x="17817" y="1453"/>
                      <a:pt x="17887" y="1445"/>
                      <a:pt x="17958" y="1441"/>
                    </a:cubicBezTo>
                    <a:cubicBezTo>
                      <a:pt x="18010" y="1438"/>
                      <a:pt x="18063" y="1437"/>
                      <a:pt x="18116" y="1439"/>
                    </a:cubicBezTo>
                    <a:close/>
                    <a:moveTo>
                      <a:pt x="12475" y="15105"/>
                    </a:moveTo>
                    <a:cubicBezTo>
                      <a:pt x="12338" y="15674"/>
                      <a:pt x="12272" y="16276"/>
                      <a:pt x="12281" y="16881"/>
                    </a:cubicBezTo>
                    <a:cubicBezTo>
                      <a:pt x="12290" y="17433"/>
                      <a:pt x="12361" y="17979"/>
                      <a:pt x="12491" y="18494"/>
                    </a:cubicBezTo>
                    <a:cubicBezTo>
                      <a:pt x="12584" y="17911"/>
                      <a:pt x="12627" y="17312"/>
                      <a:pt x="12619" y="16713"/>
                    </a:cubicBezTo>
                    <a:cubicBezTo>
                      <a:pt x="12612" y="16170"/>
                      <a:pt x="12564" y="15631"/>
                      <a:pt x="12475" y="151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Text Box 17" descr="Text Box 3">
                <a:extLst>
                  <a:ext uri="{FF2B5EF4-FFF2-40B4-BE49-F238E27FC236}">
                    <a16:creationId xmlns:a16="http://schemas.microsoft.com/office/drawing/2014/main" id="{D379B79C-F0CD-42D9-997D-4A1DE59A0E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44537" y="1807114"/>
                <a:ext cx="884051" cy="20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400" b="1" dirty="0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15%</a:t>
                </a:r>
              </a:p>
            </p:txBody>
          </p:sp>
          <p:sp>
            <p:nvSpPr>
              <p:cNvPr id="109" name="Line 38">
                <a:extLst>
                  <a:ext uri="{FF2B5EF4-FFF2-40B4-BE49-F238E27FC236}">
                    <a16:creationId xmlns:a16="http://schemas.microsoft.com/office/drawing/2014/main" id="{E4566804-0C9E-46F5-98D9-A2FAEFA55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51292" y="2066523"/>
                <a:ext cx="11901" cy="46005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Line 18">
                <a:extLst>
                  <a:ext uri="{FF2B5EF4-FFF2-40B4-BE49-F238E27FC236}">
                    <a16:creationId xmlns:a16="http://schemas.microsoft.com/office/drawing/2014/main" id="{DAC39256-214E-437C-BF5C-00BBDC960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6562" y="2056140"/>
                <a:ext cx="0" cy="86890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Oval 19">
                <a:extLst>
                  <a:ext uri="{FF2B5EF4-FFF2-40B4-BE49-F238E27FC236}">
                    <a16:creationId xmlns:a16="http://schemas.microsoft.com/office/drawing/2014/main" id="{9D066563-F520-4243-A75F-6E2D332CF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002" y="2199639"/>
                <a:ext cx="232451" cy="23244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36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12" name="Text Box 20" descr="Text Box 3">
                <a:extLst>
                  <a:ext uri="{FF2B5EF4-FFF2-40B4-BE49-F238E27FC236}">
                    <a16:creationId xmlns:a16="http://schemas.microsoft.com/office/drawing/2014/main" id="{D924E43C-2E62-4681-89AD-6048AC6581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30807" y="2211952"/>
                <a:ext cx="10683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2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A</a:t>
                </a:r>
              </a:p>
            </p:txBody>
          </p:sp>
          <p:sp>
            <p:nvSpPr>
              <p:cNvPr id="113" name="Text Box 22" descr="Text Box 3">
                <a:extLst>
                  <a:ext uri="{FF2B5EF4-FFF2-40B4-BE49-F238E27FC236}">
                    <a16:creationId xmlns:a16="http://schemas.microsoft.com/office/drawing/2014/main" id="{26E38E22-5220-4E1D-9B76-295A5DD0B53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06552" y="1807114"/>
                <a:ext cx="878899" cy="20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40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11%</a:t>
                </a:r>
              </a:p>
            </p:txBody>
          </p:sp>
          <p:sp>
            <p:nvSpPr>
              <p:cNvPr id="114" name="Line 23">
                <a:extLst>
                  <a:ext uri="{FF2B5EF4-FFF2-40B4-BE49-F238E27FC236}">
                    <a16:creationId xmlns:a16="http://schemas.microsoft.com/office/drawing/2014/main" id="{B320FF50-5188-4222-B310-313D80F03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46002" y="2056140"/>
                <a:ext cx="0" cy="913785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Oval 24">
                <a:extLst>
                  <a:ext uri="{FF2B5EF4-FFF2-40B4-BE49-F238E27FC236}">
                    <a16:creationId xmlns:a16="http://schemas.microsoft.com/office/drawing/2014/main" id="{3D7FB1F6-495E-4729-AEF2-91FCAB075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442" y="2199639"/>
                <a:ext cx="232451" cy="23244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36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16" name="Text Box 25" descr="Text Box 3">
                <a:extLst>
                  <a:ext uri="{FF2B5EF4-FFF2-40B4-BE49-F238E27FC236}">
                    <a16:creationId xmlns:a16="http://schemas.microsoft.com/office/drawing/2014/main" id="{E9AD4E41-549C-418F-AFA6-1944B5BBB72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99769" y="2211952"/>
                <a:ext cx="9854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2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B</a:t>
                </a:r>
              </a:p>
            </p:txBody>
          </p:sp>
          <p:sp>
            <p:nvSpPr>
              <p:cNvPr id="117" name="Text Box 27" descr="Text Box 3">
                <a:extLst>
                  <a:ext uri="{FF2B5EF4-FFF2-40B4-BE49-F238E27FC236}">
                    <a16:creationId xmlns:a16="http://schemas.microsoft.com/office/drawing/2014/main" id="{4A4D8C9B-5611-4330-BFBD-3D1284EE02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699992" y="1807114"/>
                <a:ext cx="860543" cy="20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40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29%</a:t>
                </a:r>
              </a:p>
            </p:txBody>
          </p:sp>
          <p:sp>
            <p:nvSpPr>
              <p:cNvPr id="118" name="Line 28">
                <a:extLst>
                  <a:ext uri="{FF2B5EF4-FFF2-40B4-BE49-F238E27FC236}">
                    <a16:creationId xmlns:a16="http://schemas.microsoft.com/office/drawing/2014/main" id="{B9C19450-CDE6-4845-B3B9-EE6F3E20F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0264" y="2056140"/>
                <a:ext cx="0" cy="82672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Oval 29">
                <a:extLst>
                  <a:ext uri="{FF2B5EF4-FFF2-40B4-BE49-F238E27FC236}">
                    <a16:creationId xmlns:a16="http://schemas.microsoft.com/office/drawing/2014/main" id="{F1D6B1FE-D2C9-465C-936E-CC638329F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704" y="2199639"/>
                <a:ext cx="232451" cy="23244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36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0" name="Text Box 30" descr="Text Box 3">
                <a:extLst>
                  <a:ext uri="{FF2B5EF4-FFF2-40B4-BE49-F238E27FC236}">
                    <a16:creationId xmlns:a16="http://schemas.microsoft.com/office/drawing/2014/main" id="{5056600E-6142-4C70-9A38-E30440E9F3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73053" y="2211952"/>
                <a:ext cx="109752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2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C</a:t>
                </a:r>
              </a:p>
            </p:txBody>
          </p:sp>
          <p:sp>
            <p:nvSpPr>
              <p:cNvPr id="121" name="Text Box 32" descr="Text Box 3">
                <a:extLst>
                  <a:ext uri="{FF2B5EF4-FFF2-40B4-BE49-F238E27FC236}">
                    <a16:creationId xmlns:a16="http://schemas.microsoft.com/office/drawing/2014/main" id="{59042A7C-83E8-4F16-A498-278BC5E5182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8767" y="1807114"/>
                <a:ext cx="842846" cy="20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40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10%</a:t>
                </a:r>
              </a:p>
            </p:txBody>
          </p:sp>
          <p:sp>
            <p:nvSpPr>
              <p:cNvPr id="122" name="Line 33">
                <a:extLst>
                  <a:ext uri="{FF2B5EF4-FFF2-40B4-BE49-F238E27FC236}">
                    <a16:creationId xmlns:a16="http://schemas.microsoft.com/office/drawing/2014/main" id="{112A71C6-8818-40E7-A2A2-E47ACB841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40189" y="2056140"/>
                <a:ext cx="0" cy="685536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Oval 34">
                <a:extLst>
                  <a:ext uri="{FF2B5EF4-FFF2-40B4-BE49-F238E27FC236}">
                    <a16:creationId xmlns:a16="http://schemas.microsoft.com/office/drawing/2014/main" id="{4A049F03-797C-494B-AAF8-2FFA1615D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1629" y="2199640"/>
                <a:ext cx="232451" cy="2324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36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4" name="Text Box 35" descr="Text Box 3">
                <a:extLst>
                  <a:ext uri="{FF2B5EF4-FFF2-40B4-BE49-F238E27FC236}">
                    <a16:creationId xmlns:a16="http://schemas.microsoft.com/office/drawing/2014/main" id="{911B5FDE-EC2C-4DF4-A107-191625FA710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84434" y="2211952"/>
                <a:ext cx="10683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2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D</a:t>
                </a:r>
              </a:p>
            </p:txBody>
          </p:sp>
          <p:sp>
            <p:nvSpPr>
              <p:cNvPr id="125" name="Text Box 37" descr="Text Box 3">
                <a:extLst>
                  <a:ext uri="{FF2B5EF4-FFF2-40B4-BE49-F238E27FC236}">
                    <a16:creationId xmlns:a16="http://schemas.microsoft.com/office/drawing/2014/main" id="{8065A2CD-EB15-441E-A231-42BD7FA775D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26055" y="1807114"/>
                <a:ext cx="874277" cy="2052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40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20%</a:t>
                </a:r>
              </a:p>
            </p:txBody>
          </p:sp>
          <p:sp>
            <p:nvSpPr>
              <p:cNvPr id="126" name="Oval 39">
                <a:extLst>
                  <a:ext uri="{FF2B5EF4-FFF2-40B4-BE49-F238E27FC236}">
                    <a16:creationId xmlns:a16="http://schemas.microsoft.com/office/drawing/2014/main" id="{20BD522E-7162-437C-AAD2-1E461AA06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633" y="2199640"/>
                <a:ext cx="232450" cy="2324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36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7" name="Text Box 40" descr="Text Box 3">
                <a:extLst>
                  <a:ext uri="{FF2B5EF4-FFF2-40B4-BE49-F238E27FC236}">
                    <a16:creationId xmlns:a16="http://schemas.microsoft.com/office/drawing/2014/main" id="{C6CFE550-73F2-4A5D-A25B-75EB118A55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0968" y="2211952"/>
                <a:ext cx="99781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2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E</a:t>
                </a: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4C144BE-7CB7-4224-B258-CD773751B57A}"/>
                </a:ext>
              </a:extLst>
            </p:cNvPr>
            <p:cNvGrpSpPr/>
            <p:nvPr/>
          </p:nvGrpSpPr>
          <p:grpSpPr>
            <a:xfrm>
              <a:off x="5556964" y="1960475"/>
              <a:ext cx="3340984" cy="3667515"/>
              <a:chOff x="5556964" y="1947337"/>
              <a:chExt cx="3340984" cy="3667515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93DECB-2862-4B4C-8550-FB71FD304BBE}"/>
                  </a:ext>
                </a:extLst>
              </p:cNvPr>
              <p:cNvSpPr txBox="1"/>
              <p:nvPr/>
            </p:nvSpPr>
            <p:spPr>
              <a:xfrm>
                <a:off x="5583240" y="2192485"/>
                <a:ext cx="2679787" cy="2832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AutoShape 47">
                <a:extLst>
                  <a:ext uri="{FF2B5EF4-FFF2-40B4-BE49-F238E27FC236}">
                    <a16:creationId xmlns:a16="http://schemas.microsoft.com/office/drawing/2014/main" id="{A6715BA9-D28E-43BE-B3C0-CBD0C738E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1985340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3" name="AutoShape 48">
                <a:extLst>
                  <a:ext uri="{FF2B5EF4-FFF2-40B4-BE49-F238E27FC236}">
                    <a16:creationId xmlns:a16="http://schemas.microsoft.com/office/drawing/2014/main" id="{37EC5863-F2E5-434B-AC3D-25A9B4A6E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1985340"/>
                <a:ext cx="97956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4" name="Oval 50">
                <a:extLst>
                  <a:ext uri="{FF2B5EF4-FFF2-40B4-BE49-F238E27FC236}">
                    <a16:creationId xmlns:a16="http://schemas.microsoft.com/office/drawing/2014/main" id="{F53767E5-5F3E-46AD-AA75-87AEFECA1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1947337"/>
                <a:ext cx="211319" cy="21131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5" name="Text Box 51" descr="Text Box 3">
                <a:extLst>
                  <a:ext uri="{FF2B5EF4-FFF2-40B4-BE49-F238E27FC236}">
                    <a16:creationId xmlns:a16="http://schemas.microsoft.com/office/drawing/2014/main" id="{EA80A07E-859A-4707-8F03-8100C7EDC9C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9432" y="1964740"/>
                <a:ext cx="86382" cy="164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A</a:t>
                </a:r>
              </a:p>
            </p:txBody>
          </p:sp>
          <p:sp>
            <p:nvSpPr>
              <p:cNvPr id="86" name="AutoShape 53">
                <a:extLst>
                  <a:ext uri="{FF2B5EF4-FFF2-40B4-BE49-F238E27FC236}">
                    <a16:creationId xmlns:a16="http://schemas.microsoft.com/office/drawing/2014/main" id="{5024FE7F-5C0C-4635-BB1C-F6AC6C352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2771149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7" name="AutoShape 54">
                <a:extLst>
                  <a:ext uri="{FF2B5EF4-FFF2-40B4-BE49-F238E27FC236}">
                    <a16:creationId xmlns:a16="http://schemas.microsoft.com/office/drawing/2014/main" id="{37E61497-B967-440F-951C-AE092F08E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2771149"/>
                <a:ext cx="1207797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8" name="Oval 56">
                <a:extLst>
                  <a:ext uri="{FF2B5EF4-FFF2-40B4-BE49-F238E27FC236}">
                    <a16:creationId xmlns:a16="http://schemas.microsoft.com/office/drawing/2014/main" id="{227DF32D-A6B3-42EA-8B54-4ABC9314E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2733146"/>
                <a:ext cx="211319" cy="21131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9" name="Text Box 57" descr="Text Box 3">
                <a:extLst>
                  <a:ext uri="{FF2B5EF4-FFF2-40B4-BE49-F238E27FC236}">
                    <a16:creationId xmlns:a16="http://schemas.microsoft.com/office/drawing/2014/main" id="{58825A7C-8516-439B-B5E6-900AC268559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6224" y="2750549"/>
                <a:ext cx="92798" cy="164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B</a:t>
                </a:r>
              </a:p>
            </p:txBody>
          </p:sp>
          <p:sp>
            <p:nvSpPr>
              <p:cNvPr id="90" name="AutoShape 59">
                <a:extLst>
                  <a:ext uri="{FF2B5EF4-FFF2-40B4-BE49-F238E27FC236}">
                    <a16:creationId xmlns:a16="http://schemas.microsoft.com/office/drawing/2014/main" id="{C620A76D-D270-4FCB-9299-C898B996D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3556958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1" name="AutoShape 60">
                <a:extLst>
                  <a:ext uri="{FF2B5EF4-FFF2-40B4-BE49-F238E27FC236}">
                    <a16:creationId xmlns:a16="http://schemas.microsoft.com/office/drawing/2014/main" id="{547A4E71-420A-4143-B49F-15CF56802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3556958"/>
                <a:ext cx="2697263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2" name="Oval 62">
                <a:extLst>
                  <a:ext uri="{FF2B5EF4-FFF2-40B4-BE49-F238E27FC236}">
                    <a16:creationId xmlns:a16="http://schemas.microsoft.com/office/drawing/2014/main" id="{34D9E51A-24F8-4EEE-BFC3-7AA154347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3518955"/>
                <a:ext cx="211319" cy="21131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3" name="Text Box 63" descr="Text Box 3">
                <a:extLst>
                  <a:ext uri="{FF2B5EF4-FFF2-40B4-BE49-F238E27FC236}">
                    <a16:creationId xmlns:a16="http://schemas.microsoft.com/office/drawing/2014/main" id="{1CD17D83-01A2-48E9-9446-16A2237D03C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7854" y="3536358"/>
                <a:ext cx="89539" cy="164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C</a:t>
                </a:r>
              </a:p>
            </p:txBody>
          </p:sp>
          <p:sp>
            <p:nvSpPr>
              <p:cNvPr id="94" name="AutoShape 65">
                <a:extLst>
                  <a:ext uri="{FF2B5EF4-FFF2-40B4-BE49-F238E27FC236}">
                    <a16:creationId xmlns:a16="http://schemas.microsoft.com/office/drawing/2014/main" id="{62BFDF45-3EB6-4501-B7AF-DEEFFED80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4342767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5" name="AutoShape 66">
                <a:extLst>
                  <a:ext uri="{FF2B5EF4-FFF2-40B4-BE49-F238E27FC236}">
                    <a16:creationId xmlns:a16="http://schemas.microsoft.com/office/drawing/2014/main" id="{002735C3-4F48-4B46-807E-4805E4389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4342767"/>
                <a:ext cx="610567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6" name="Oval 68">
                <a:extLst>
                  <a:ext uri="{FF2B5EF4-FFF2-40B4-BE49-F238E27FC236}">
                    <a16:creationId xmlns:a16="http://schemas.microsoft.com/office/drawing/2014/main" id="{FE005D6E-EE39-4E10-94AB-40833C413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4304764"/>
                <a:ext cx="211319" cy="21131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7" name="Text Box 69" descr="Text Box 3">
                <a:extLst>
                  <a:ext uri="{FF2B5EF4-FFF2-40B4-BE49-F238E27FC236}">
                    <a16:creationId xmlns:a16="http://schemas.microsoft.com/office/drawing/2014/main" id="{4C117E32-EE3F-4E19-A105-A69239B55F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9432" y="4322167"/>
                <a:ext cx="86382" cy="164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D</a:t>
                </a:r>
              </a:p>
            </p:txBody>
          </p:sp>
          <p:sp>
            <p:nvSpPr>
              <p:cNvPr id="98" name="AutoShape 71">
                <a:extLst>
                  <a:ext uri="{FF2B5EF4-FFF2-40B4-BE49-F238E27FC236}">
                    <a16:creationId xmlns:a16="http://schemas.microsoft.com/office/drawing/2014/main" id="{C4E8CE0F-C34E-4676-8B21-9465C83DD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5128575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9" name="AutoShape 72">
                <a:extLst>
                  <a:ext uri="{FF2B5EF4-FFF2-40B4-BE49-F238E27FC236}">
                    <a16:creationId xmlns:a16="http://schemas.microsoft.com/office/drawing/2014/main" id="{BBAED9C9-5D8B-4E23-8E1F-0CC537A2A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5128575"/>
                <a:ext cx="1496506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00" name="Oval 74">
                <a:extLst>
                  <a:ext uri="{FF2B5EF4-FFF2-40B4-BE49-F238E27FC236}">
                    <a16:creationId xmlns:a16="http://schemas.microsoft.com/office/drawing/2014/main" id="{5A807480-80EA-4EF4-915A-010FFBAF0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5090572"/>
                <a:ext cx="211319" cy="2113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28575" tIns="28575" rIns="28575" bIns="28575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40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01" name="Text Box 75" descr="Text Box 3">
                <a:extLst>
                  <a:ext uri="{FF2B5EF4-FFF2-40B4-BE49-F238E27FC236}">
                    <a16:creationId xmlns:a16="http://schemas.microsoft.com/office/drawing/2014/main" id="{59CF0092-0BB1-4CE7-8E2F-AEECA5D6A15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26128" y="5107975"/>
                <a:ext cx="72991" cy="1647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8575" tIns="28575" rIns="28575" bIns="28575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E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10286364-11BB-4378-9533-3D1AD53B689B}"/>
                  </a:ext>
                </a:extLst>
              </p:cNvPr>
              <p:cNvSpPr txBox="1"/>
              <p:nvPr/>
            </p:nvSpPr>
            <p:spPr>
              <a:xfrm>
                <a:off x="5583240" y="2977259"/>
                <a:ext cx="2679787" cy="2832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52B03B3E-F51A-443B-BB2C-E3D721DF472C}"/>
                  </a:ext>
                </a:extLst>
              </p:cNvPr>
              <p:cNvSpPr txBox="1"/>
              <p:nvPr/>
            </p:nvSpPr>
            <p:spPr>
              <a:xfrm>
                <a:off x="5583240" y="3762036"/>
                <a:ext cx="2679787" cy="2832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054430A2-2A09-4079-81BB-5C61F14D9C60}"/>
                  </a:ext>
                </a:extLst>
              </p:cNvPr>
              <p:cNvSpPr txBox="1"/>
              <p:nvPr/>
            </p:nvSpPr>
            <p:spPr>
              <a:xfrm>
                <a:off x="5583240" y="4546813"/>
                <a:ext cx="2679787" cy="2832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2FCB05C-D3B1-459D-A714-D7C405522DDA}"/>
                  </a:ext>
                </a:extLst>
              </p:cNvPr>
              <p:cNvSpPr txBox="1"/>
              <p:nvPr/>
            </p:nvSpPr>
            <p:spPr>
              <a:xfrm>
                <a:off x="5583240" y="5331587"/>
                <a:ext cx="2679787" cy="2832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914378" rtl="1">
                  <a:spcBef>
                    <a:spcPts val="300"/>
                  </a:spcBef>
                  <a:defRPr/>
                </a:pPr>
                <a:r>
                  <a:rPr lang="fa-IR" sz="1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18185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phic 89">
            <a:extLst>
              <a:ext uri="{FF2B5EF4-FFF2-40B4-BE49-F238E27FC236}">
                <a16:creationId xmlns:a16="http://schemas.microsoft.com/office/drawing/2014/main" id="{59CF69F5-5E53-4F6F-A0DC-897F07E3326A}"/>
              </a:ext>
            </a:extLst>
          </p:cNvPr>
          <p:cNvSpPr/>
          <p:nvPr/>
        </p:nvSpPr>
        <p:spPr>
          <a:xfrm>
            <a:off x="4697488" y="2355573"/>
            <a:ext cx="2490020" cy="3431245"/>
          </a:xfrm>
          <a:custGeom>
            <a:avLst/>
            <a:gdLst>
              <a:gd name="connsiteX0" fmla="*/ 0 w 2085337"/>
              <a:gd name="connsiteY0" fmla="*/ 1964267 h 2873593"/>
              <a:gd name="connsiteX1" fmla="*/ 0 w 2085337"/>
              <a:gd name="connsiteY1" fmla="*/ 1932848 h 2873593"/>
              <a:gd name="connsiteX2" fmla="*/ 11572 w 2085337"/>
              <a:gd name="connsiteY2" fmla="*/ 1912795 h 2873593"/>
              <a:gd name="connsiteX3" fmla="*/ 63456 w 2085337"/>
              <a:gd name="connsiteY3" fmla="*/ 1793421 h 2873593"/>
              <a:gd name="connsiteX4" fmla="*/ 85541 w 2085337"/>
              <a:gd name="connsiteY4" fmla="*/ 1757673 h 2873593"/>
              <a:gd name="connsiteX5" fmla="*/ 96613 w 2085337"/>
              <a:gd name="connsiteY5" fmla="*/ 1755582 h 2873593"/>
              <a:gd name="connsiteX6" fmla="*/ 111925 w 2085337"/>
              <a:gd name="connsiteY6" fmla="*/ 1786324 h 2873593"/>
              <a:gd name="connsiteX7" fmla="*/ 128061 w 2085337"/>
              <a:gd name="connsiteY7" fmla="*/ 1817802 h 2873593"/>
              <a:gd name="connsiteX8" fmla="*/ 144021 w 2085337"/>
              <a:gd name="connsiteY8" fmla="*/ 1816919 h 2873593"/>
              <a:gd name="connsiteX9" fmla="*/ 156447 w 2085337"/>
              <a:gd name="connsiteY9" fmla="*/ 1808468 h 2873593"/>
              <a:gd name="connsiteX10" fmla="*/ 166312 w 2085337"/>
              <a:gd name="connsiteY10" fmla="*/ 1821395 h 2873593"/>
              <a:gd name="connsiteX11" fmla="*/ 177619 w 2085337"/>
              <a:gd name="connsiteY11" fmla="*/ 1862325 h 2873593"/>
              <a:gd name="connsiteX12" fmla="*/ 199498 w 2085337"/>
              <a:gd name="connsiteY12" fmla="*/ 1902695 h 2873593"/>
              <a:gd name="connsiteX13" fmla="*/ 208744 w 2085337"/>
              <a:gd name="connsiteY13" fmla="*/ 1887884 h 2873593"/>
              <a:gd name="connsiteX14" fmla="*/ 386245 w 2085337"/>
              <a:gd name="connsiteY14" fmla="*/ 1610148 h 2873593"/>
              <a:gd name="connsiteX15" fmla="*/ 467369 w 2085337"/>
              <a:gd name="connsiteY15" fmla="*/ 1504495 h 2873593"/>
              <a:gd name="connsiteX16" fmla="*/ 533034 w 2085337"/>
              <a:gd name="connsiteY16" fmla="*/ 1422870 h 2873593"/>
              <a:gd name="connsiteX17" fmla="*/ 602674 w 2085337"/>
              <a:gd name="connsiteY17" fmla="*/ 1322459 h 2873593"/>
              <a:gd name="connsiteX18" fmla="*/ 639983 w 2085337"/>
              <a:gd name="connsiteY18" fmla="*/ 1237095 h 2873593"/>
              <a:gd name="connsiteX19" fmla="*/ 658799 w 2085337"/>
              <a:gd name="connsiteY19" fmla="*/ 1202643 h 2873593"/>
              <a:gd name="connsiteX20" fmla="*/ 665306 w 2085337"/>
              <a:gd name="connsiteY20" fmla="*/ 1179587 h 2873593"/>
              <a:gd name="connsiteX21" fmla="*/ 662421 w 2085337"/>
              <a:gd name="connsiteY21" fmla="*/ 1171135 h 2873593"/>
              <a:gd name="connsiteX22" fmla="*/ 667338 w 2085337"/>
              <a:gd name="connsiteY22" fmla="*/ 1152555 h 2873593"/>
              <a:gd name="connsiteX23" fmla="*/ 690630 w 2085337"/>
              <a:gd name="connsiteY23" fmla="*/ 1133209 h 2873593"/>
              <a:gd name="connsiteX24" fmla="*/ 711448 w 2085337"/>
              <a:gd name="connsiteY24" fmla="*/ 1114481 h 2873593"/>
              <a:gd name="connsiteX25" fmla="*/ 684211 w 2085337"/>
              <a:gd name="connsiteY25" fmla="*/ 1106707 h 2873593"/>
              <a:gd name="connsiteX26" fmla="*/ 727290 w 2085337"/>
              <a:gd name="connsiteY26" fmla="*/ 1053233 h 2873593"/>
              <a:gd name="connsiteX27" fmla="*/ 739599 w 2085337"/>
              <a:gd name="connsiteY27" fmla="*/ 964011 h 2873593"/>
              <a:gd name="connsiteX28" fmla="*/ 722962 w 2085337"/>
              <a:gd name="connsiteY28" fmla="*/ 853824 h 2873593"/>
              <a:gd name="connsiteX29" fmla="*/ 724257 w 2085337"/>
              <a:gd name="connsiteY29" fmla="*/ 804472 h 2873593"/>
              <a:gd name="connsiteX30" fmla="*/ 711684 w 2085337"/>
              <a:gd name="connsiteY30" fmla="*/ 744196 h 2873593"/>
              <a:gd name="connsiteX31" fmla="*/ 631826 w 2085337"/>
              <a:gd name="connsiteY31" fmla="*/ 554504 h 2873593"/>
              <a:gd name="connsiteX32" fmla="*/ 615218 w 2085337"/>
              <a:gd name="connsiteY32" fmla="*/ 397438 h 2873593"/>
              <a:gd name="connsiteX33" fmla="*/ 632827 w 2085337"/>
              <a:gd name="connsiteY33" fmla="*/ 286809 h 2873593"/>
              <a:gd name="connsiteX34" fmla="*/ 665807 w 2085337"/>
              <a:gd name="connsiteY34" fmla="*/ 214077 h 2873593"/>
              <a:gd name="connsiteX35" fmla="*/ 714364 w 2085337"/>
              <a:gd name="connsiteY35" fmla="*/ 194201 h 2873593"/>
              <a:gd name="connsiteX36" fmla="*/ 817749 w 2085337"/>
              <a:gd name="connsiteY36" fmla="*/ 228241 h 2873593"/>
              <a:gd name="connsiteX37" fmla="*/ 966393 w 2085337"/>
              <a:gd name="connsiteY37" fmla="*/ 320525 h 2873593"/>
              <a:gd name="connsiteX38" fmla="*/ 1117952 w 2085337"/>
              <a:gd name="connsiteY38" fmla="*/ 219024 h 2873593"/>
              <a:gd name="connsiteX39" fmla="*/ 1117952 w 2085337"/>
              <a:gd name="connsiteY39" fmla="*/ 235455 h 2873593"/>
              <a:gd name="connsiteX40" fmla="*/ 1241420 w 2085337"/>
              <a:gd name="connsiteY40" fmla="*/ 210602 h 2873593"/>
              <a:gd name="connsiteX41" fmla="*/ 1357880 w 2085337"/>
              <a:gd name="connsiteY41" fmla="*/ 187870 h 2873593"/>
              <a:gd name="connsiteX42" fmla="*/ 1505051 w 2085337"/>
              <a:gd name="connsiteY42" fmla="*/ 211397 h 2873593"/>
              <a:gd name="connsiteX43" fmla="*/ 1568567 w 2085337"/>
              <a:gd name="connsiteY43" fmla="*/ 202328 h 2873593"/>
              <a:gd name="connsiteX44" fmla="*/ 1585734 w 2085337"/>
              <a:gd name="connsiteY44" fmla="*/ 184631 h 2873593"/>
              <a:gd name="connsiteX45" fmla="*/ 1684673 w 2085337"/>
              <a:gd name="connsiteY45" fmla="*/ 70027 h 2873593"/>
              <a:gd name="connsiteX46" fmla="*/ 1755255 w 2085337"/>
              <a:gd name="connsiteY46" fmla="*/ 13461 h 2873593"/>
              <a:gd name="connsiteX47" fmla="*/ 1851161 w 2085337"/>
              <a:gd name="connsiteY47" fmla="*/ 30716 h 2873593"/>
              <a:gd name="connsiteX48" fmla="*/ 1889294 w 2085337"/>
              <a:gd name="connsiteY48" fmla="*/ 92376 h 2873593"/>
              <a:gd name="connsiteX49" fmla="*/ 1940442 w 2085337"/>
              <a:gd name="connsiteY49" fmla="*/ 289930 h 2873593"/>
              <a:gd name="connsiteX50" fmla="*/ 1940265 w 2085337"/>
              <a:gd name="connsiteY50" fmla="*/ 399441 h 2873593"/>
              <a:gd name="connsiteX51" fmla="*/ 1921125 w 2085337"/>
              <a:gd name="connsiteY51" fmla="*/ 475264 h 2873593"/>
              <a:gd name="connsiteX52" fmla="*/ 1922686 w 2085337"/>
              <a:gd name="connsiteY52" fmla="*/ 486896 h 2873593"/>
              <a:gd name="connsiteX53" fmla="*/ 1961732 w 2085337"/>
              <a:gd name="connsiteY53" fmla="*/ 562543 h 2873593"/>
              <a:gd name="connsiteX54" fmla="*/ 1977250 w 2085337"/>
              <a:gd name="connsiteY54" fmla="*/ 661011 h 2873593"/>
              <a:gd name="connsiteX55" fmla="*/ 1983257 w 2085337"/>
              <a:gd name="connsiteY55" fmla="*/ 679709 h 2873593"/>
              <a:gd name="connsiteX56" fmla="*/ 1995595 w 2085337"/>
              <a:gd name="connsiteY56" fmla="*/ 739956 h 2873593"/>
              <a:gd name="connsiteX57" fmla="*/ 1972421 w 2085337"/>
              <a:gd name="connsiteY57" fmla="*/ 852852 h 2873593"/>
              <a:gd name="connsiteX58" fmla="*/ 1958434 w 2085337"/>
              <a:gd name="connsiteY58" fmla="*/ 939041 h 2873593"/>
              <a:gd name="connsiteX59" fmla="*/ 1961437 w 2085337"/>
              <a:gd name="connsiteY59" fmla="*/ 951349 h 2873593"/>
              <a:gd name="connsiteX60" fmla="*/ 1981637 w 2085337"/>
              <a:gd name="connsiteY60" fmla="*/ 1007886 h 2873593"/>
              <a:gd name="connsiteX61" fmla="*/ 1997774 w 2085337"/>
              <a:gd name="connsiteY61" fmla="*/ 1082002 h 2873593"/>
              <a:gd name="connsiteX62" fmla="*/ 2042797 w 2085337"/>
              <a:gd name="connsiteY62" fmla="*/ 1251465 h 2873593"/>
              <a:gd name="connsiteX63" fmla="*/ 2070005 w 2085337"/>
              <a:gd name="connsiteY63" fmla="*/ 1359738 h 2873593"/>
              <a:gd name="connsiteX64" fmla="*/ 2082402 w 2085337"/>
              <a:gd name="connsiteY64" fmla="*/ 1409561 h 2873593"/>
              <a:gd name="connsiteX65" fmla="*/ 2067767 w 2085337"/>
              <a:gd name="connsiteY65" fmla="*/ 1562534 h 2873593"/>
              <a:gd name="connsiteX66" fmla="*/ 2036760 w 2085337"/>
              <a:gd name="connsiteY66" fmla="*/ 1756407 h 2873593"/>
              <a:gd name="connsiteX67" fmla="*/ 2030400 w 2085337"/>
              <a:gd name="connsiteY67" fmla="*/ 1828933 h 2873593"/>
              <a:gd name="connsiteX68" fmla="*/ 2019476 w 2085337"/>
              <a:gd name="connsiteY68" fmla="*/ 1852313 h 2873593"/>
              <a:gd name="connsiteX69" fmla="*/ 2001837 w 2085337"/>
              <a:gd name="connsiteY69" fmla="*/ 1879933 h 2873593"/>
              <a:gd name="connsiteX70" fmla="*/ 1990795 w 2085337"/>
              <a:gd name="connsiteY70" fmla="*/ 1933673 h 2873593"/>
              <a:gd name="connsiteX71" fmla="*/ 1960200 w 2085337"/>
              <a:gd name="connsiteY71" fmla="*/ 2155756 h 2873593"/>
              <a:gd name="connsiteX72" fmla="*/ 1954311 w 2085337"/>
              <a:gd name="connsiteY72" fmla="*/ 2322509 h 2873593"/>
              <a:gd name="connsiteX73" fmla="*/ 1965913 w 2085337"/>
              <a:gd name="connsiteY73" fmla="*/ 2420476 h 2873593"/>
              <a:gd name="connsiteX74" fmla="*/ 1994122 w 2085337"/>
              <a:gd name="connsiteY74" fmla="*/ 2564203 h 2873593"/>
              <a:gd name="connsiteX75" fmla="*/ 2029929 w 2085337"/>
              <a:gd name="connsiteY75" fmla="*/ 2680927 h 2873593"/>
              <a:gd name="connsiteX76" fmla="*/ 2007697 w 2085337"/>
              <a:gd name="connsiteY76" fmla="*/ 2735697 h 2873593"/>
              <a:gd name="connsiteX77" fmla="*/ 1984552 w 2085337"/>
              <a:gd name="connsiteY77" fmla="*/ 2751775 h 2873593"/>
              <a:gd name="connsiteX78" fmla="*/ 1971007 w 2085337"/>
              <a:gd name="connsiteY78" fmla="*/ 2765173 h 2873593"/>
              <a:gd name="connsiteX79" fmla="*/ 1875366 w 2085337"/>
              <a:gd name="connsiteY79" fmla="*/ 2763288 h 2873593"/>
              <a:gd name="connsiteX80" fmla="*/ 1853016 w 2085337"/>
              <a:gd name="connsiteY80" fmla="*/ 2758371 h 2873593"/>
              <a:gd name="connsiteX81" fmla="*/ 1771156 w 2085337"/>
              <a:gd name="connsiteY81" fmla="*/ 2731280 h 2873593"/>
              <a:gd name="connsiteX82" fmla="*/ 1737617 w 2085337"/>
              <a:gd name="connsiteY82" fmla="*/ 2694090 h 2873593"/>
              <a:gd name="connsiteX83" fmla="*/ 1713942 w 2085337"/>
              <a:gd name="connsiteY83" fmla="*/ 2638760 h 2873593"/>
              <a:gd name="connsiteX84" fmla="*/ 1718772 w 2085337"/>
              <a:gd name="connsiteY84" fmla="*/ 2574332 h 2873593"/>
              <a:gd name="connsiteX85" fmla="*/ 1710026 w 2085337"/>
              <a:gd name="connsiteY85" fmla="*/ 2489645 h 2873593"/>
              <a:gd name="connsiteX86" fmla="*/ 1656758 w 2085337"/>
              <a:gd name="connsiteY86" fmla="*/ 2317974 h 2873593"/>
              <a:gd name="connsiteX87" fmla="*/ 1637147 w 2085337"/>
              <a:gd name="connsiteY87" fmla="*/ 2312644 h 2873593"/>
              <a:gd name="connsiteX88" fmla="*/ 1602665 w 2085337"/>
              <a:gd name="connsiteY88" fmla="*/ 2335112 h 2873593"/>
              <a:gd name="connsiteX89" fmla="*/ 1576988 w 2085337"/>
              <a:gd name="connsiteY89" fmla="*/ 2368268 h 2873593"/>
              <a:gd name="connsiteX90" fmla="*/ 1574191 w 2085337"/>
              <a:gd name="connsiteY90" fmla="*/ 2380430 h 2873593"/>
              <a:gd name="connsiteX91" fmla="*/ 1564533 w 2085337"/>
              <a:gd name="connsiteY91" fmla="*/ 2368327 h 2873593"/>
              <a:gd name="connsiteX92" fmla="*/ 1557554 w 2085337"/>
              <a:gd name="connsiteY92" fmla="*/ 2379811 h 2873593"/>
              <a:gd name="connsiteX93" fmla="*/ 1527725 w 2085337"/>
              <a:gd name="connsiteY93" fmla="*/ 2419917 h 2873593"/>
              <a:gd name="connsiteX94" fmla="*/ 1479669 w 2085337"/>
              <a:gd name="connsiteY94" fmla="*/ 2462790 h 2873593"/>
              <a:gd name="connsiteX95" fmla="*/ 1474663 w 2085337"/>
              <a:gd name="connsiteY95" fmla="*/ 2474098 h 2873593"/>
              <a:gd name="connsiteX96" fmla="*/ 1488002 w 2085337"/>
              <a:gd name="connsiteY96" fmla="*/ 2580840 h 2873593"/>
              <a:gd name="connsiteX97" fmla="*/ 1503432 w 2085337"/>
              <a:gd name="connsiteY97" fmla="*/ 2622182 h 2873593"/>
              <a:gd name="connsiteX98" fmla="*/ 1557289 w 2085337"/>
              <a:gd name="connsiteY98" fmla="*/ 2665056 h 2873593"/>
              <a:gd name="connsiteX99" fmla="*/ 1579638 w 2085337"/>
              <a:gd name="connsiteY99" fmla="*/ 2677806 h 2873593"/>
              <a:gd name="connsiteX100" fmla="*/ 1595451 w 2085337"/>
              <a:gd name="connsiteY100" fmla="*/ 2706840 h 2873593"/>
              <a:gd name="connsiteX101" fmla="*/ 1594803 w 2085337"/>
              <a:gd name="connsiteY101" fmla="*/ 2785255 h 2873593"/>
              <a:gd name="connsiteX102" fmla="*/ 1541093 w 2085337"/>
              <a:gd name="connsiteY102" fmla="*/ 2841998 h 2873593"/>
              <a:gd name="connsiteX103" fmla="*/ 1536706 w 2085337"/>
              <a:gd name="connsiteY103" fmla="*/ 2856780 h 2873593"/>
              <a:gd name="connsiteX104" fmla="*/ 1524869 w 2085337"/>
              <a:gd name="connsiteY104" fmla="*/ 2864259 h 2873593"/>
              <a:gd name="connsiteX105" fmla="*/ 1467213 w 2085337"/>
              <a:gd name="connsiteY105" fmla="*/ 2863287 h 2873593"/>
              <a:gd name="connsiteX106" fmla="*/ 1404905 w 2085337"/>
              <a:gd name="connsiteY106" fmla="*/ 2873593 h 2873593"/>
              <a:gd name="connsiteX107" fmla="*/ 1380229 w 2085337"/>
              <a:gd name="connsiteY107" fmla="*/ 2873593 h 2873593"/>
              <a:gd name="connsiteX108" fmla="*/ 1214447 w 2085337"/>
              <a:gd name="connsiteY108" fmla="*/ 2613820 h 2873593"/>
              <a:gd name="connsiteX109" fmla="*/ 1219777 w 2085337"/>
              <a:gd name="connsiteY109" fmla="*/ 2635227 h 2873593"/>
              <a:gd name="connsiteX110" fmla="*/ 1224989 w 2085337"/>
              <a:gd name="connsiteY110" fmla="*/ 2669355 h 2873593"/>
              <a:gd name="connsiteX111" fmla="*/ 1195867 w 2085337"/>
              <a:gd name="connsiteY111" fmla="*/ 2709284 h 2873593"/>
              <a:gd name="connsiteX112" fmla="*/ 1158264 w 2085337"/>
              <a:gd name="connsiteY112" fmla="*/ 2715232 h 2873593"/>
              <a:gd name="connsiteX113" fmla="*/ 1125196 w 2085337"/>
              <a:gd name="connsiteY113" fmla="*/ 2715379 h 2873593"/>
              <a:gd name="connsiteX114" fmla="*/ 970987 w 2085337"/>
              <a:gd name="connsiteY114" fmla="*/ 2710609 h 2873593"/>
              <a:gd name="connsiteX115" fmla="*/ 831677 w 2085337"/>
              <a:gd name="connsiteY115" fmla="*/ 2732929 h 2873593"/>
              <a:gd name="connsiteX116" fmla="*/ 777408 w 2085337"/>
              <a:gd name="connsiteY116" fmla="*/ 2731045 h 2873593"/>
              <a:gd name="connsiteX117" fmla="*/ 642427 w 2085337"/>
              <a:gd name="connsiteY117" fmla="*/ 2696239 h 2873593"/>
              <a:gd name="connsiteX118" fmla="*/ 629117 w 2085337"/>
              <a:gd name="connsiteY118" fmla="*/ 2695120 h 2873593"/>
              <a:gd name="connsiteX119" fmla="*/ 568399 w 2085337"/>
              <a:gd name="connsiteY119" fmla="*/ 2691940 h 2873593"/>
              <a:gd name="connsiteX120" fmla="*/ 427970 w 2085337"/>
              <a:gd name="connsiteY120" fmla="*/ 2697034 h 2873593"/>
              <a:gd name="connsiteX121" fmla="*/ 373789 w 2085337"/>
              <a:gd name="connsiteY121" fmla="*/ 2702982 h 2873593"/>
              <a:gd name="connsiteX122" fmla="*/ 287100 w 2085337"/>
              <a:gd name="connsiteY122" fmla="*/ 2671240 h 2873593"/>
              <a:gd name="connsiteX123" fmla="*/ 230593 w 2085337"/>
              <a:gd name="connsiteY123" fmla="*/ 2621623 h 2873593"/>
              <a:gd name="connsiteX124" fmla="*/ 182566 w 2085337"/>
              <a:gd name="connsiteY124" fmla="*/ 2561111 h 2873593"/>
              <a:gd name="connsiteX125" fmla="*/ 134333 w 2085337"/>
              <a:gd name="connsiteY125" fmla="*/ 2497890 h 2873593"/>
              <a:gd name="connsiteX126" fmla="*/ 41342 w 2085337"/>
              <a:gd name="connsiteY126" fmla="*/ 2138618 h 2873593"/>
              <a:gd name="connsiteX127" fmla="*/ 41961 w 2085337"/>
              <a:gd name="connsiteY127" fmla="*/ 2117299 h 2873593"/>
              <a:gd name="connsiteX128" fmla="*/ 27267 w 2085337"/>
              <a:gd name="connsiteY128" fmla="*/ 2050486 h 2873593"/>
              <a:gd name="connsiteX129" fmla="*/ 17874 w 2085337"/>
              <a:gd name="connsiteY129" fmla="*/ 2027753 h 2873593"/>
              <a:gd name="connsiteX130" fmla="*/ 0 w 2085337"/>
              <a:gd name="connsiteY130" fmla="*/ 1964267 h 2873593"/>
              <a:gd name="connsiteX131" fmla="*/ 1474103 w 2085337"/>
              <a:gd name="connsiteY131" fmla="*/ 2434934 h 2873593"/>
              <a:gd name="connsiteX132" fmla="*/ 1480729 w 2085337"/>
              <a:gd name="connsiteY132" fmla="*/ 2429339 h 2873593"/>
              <a:gd name="connsiteX133" fmla="*/ 1559644 w 2085337"/>
              <a:gd name="connsiteY133" fmla="*/ 2353221 h 2873593"/>
              <a:gd name="connsiteX134" fmla="*/ 1593125 w 2085337"/>
              <a:gd name="connsiteY134" fmla="*/ 2301102 h 2873593"/>
              <a:gd name="connsiteX135" fmla="*/ 1607436 w 2085337"/>
              <a:gd name="connsiteY135" fmla="*/ 2269653 h 2873593"/>
              <a:gd name="connsiteX136" fmla="*/ 1622012 w 2085337"/>
              <a:gd name="connsiteY136" fmla="*/ 2256314 h 2873593"/>
              <a:gd name="connsiteX137" fmla="*/ 1624956 w 2085337"/>
              <a:gd name="connsiteY137" fmla="*/ 2258316 h 2873593"/>
              <a:gd name="connsiteX138" fmla="*/ 1627636 w 2085337"/>
              <a:gd name="connsiteY138" fmla="*/ 2292474 h 2873593"/>
              <a:gd name="connsiteX139" fmla="*/ 1649102 w 2085337"/>
              <a:gd name="connsiteY139" fmla="*/ 2249806 h 2873593"/>
              <a:gd name="connsiteX140" fmla="*/ 1653077 w 2085337"/>
              <a:gd name="connsiteY140" fmla="*/ 2250984 h 2873593"/>
              <a:gd name="connsiteX141" fmla="*/ 1656228 w 2085337"/>
              <a:gd name="connsiteY141" fmla="*/ 2270448 h 2873593"/>
              <a:gd name="connsiteX142" fmla="*/ 1660380 w 2085337"/>
              <a:gd name="connsiteY142" fmla="*/ 2279164 h 2873593"/>
              <a:gd name="connsiteX143" fmla="*/ 1669361 w 2085337"/>
              <a:gd name="connsiteY143" fmla="*/ 2274011 h 2873593"/>
              <a:gd name="connsiteX144" fmla="*/ 1676928 w 2085337"/>
              <a:gd name="connsiteY144" fmla="*/ 2264323 h 2873593"/>
              <a:gd name="connsiteX145" fmla="*/ 1696540 w 2085337"/>
              <a:gd name="connsiteY145" fmla="*/ 2237174 h 2873593"/>
              <a:gd name="connsiteX146" fmla="*/ 1698925 w 2085337"/>
              <a:gd name="connsiteY146" fmla="*/ 2261555 h 2873593"/>
              <a:gd name="connsiteX147" fmla="*/ 1683907 w 2085337"/>
              <a:gd name="connsiteY147" fmla="*/ 2318092 h 2873593"/>
              <a:gd name="connsiteX148" fmla="*/ 1731816 w 2085337"/>
              <a:gd name="connsiteY148" fmla="*/ 2516147 h 2873593"/>
              <a:gd name="connsiteX149" fmla="*/ 1737617 w 2085337"/>
              <a:gd name="connsiteY149" fmla="*/ 2571329 h 2873593"/>
              <a:gd name="connsiteX150" fmla="*/ 1728253 w 2085337"/>
              <a:gd name="connsiteY150" fmla="*/ 2645769 h 2873593"/>
              <a:gd name="connsiteX151" fmla="*/ 1730992 w 2085337"/>
              <a:gd name="connsiteY151" fmla="*/ 2665527 h 2873593"/>
              <a:gd name="connsiteX152" fmla="*/ 1751251 w 2085337"/>
              <a:gd name="connsiteY152" fmla="*/ 2678424 h 2873593"/>
              <a:gd name="connsiteX153" fmla="*/ 1769007 w 2085337"/>
              <a:gd name="connsiteY153" fmla="*/ 2667235 h 2873593"/>
              <a:gd name="connsiteX154" fmla="*/ 1796274 w 2085337"/>
              <a:gd name="connsiteY154" fmla="*/ 2634049 h 2873593"/>
              <a:gd name="connsiteX155" fmla="*/ 1846833 w 2085337"/>
              <a:gd name="connsiteY155" fmla="*/ 2657606 h 2873593"/>
              <a:gd name="connsiteX156" fmla="*/ 1807846 w 2085337"/>
              <a:gd name="connsiteY156" fmla="*/ 2649126 h 2873593"/>
              <a:gd name="connsiteX157" fmla="*/ 1784289 w 2085337"/>
              <a:gd name="connsiteY157" fmla="*/ 2685462 h 2873593"/>
              <a:gd name="connsiteX158" fmla="*/ 1829401 w 2085337"/>
              <a:gd name="connsiteY158" fmla="*/ 2739260 h 2873593"/>
              <a:gd name="connsiteX159" fmla="*/ 1854312 w 2085337"/>
              <a:gd name="connsiteY159" fmla="*/ 2724832 h 2873593"/>
              <a:gd name="connsiteX160" fmla="*/ 1858729 w 2085337"/>
              <a:gd name="connsiteY160" fmla="*/ 2690409 h 2873593"/>
              <a:gd name="connsiteX161" fmla="*/ 1916208 w 2085337"/>
              <a:gd name="connsiteY161" fmla="*/ 2644768 h 2873593"/>
              <a:gd name="connsiteX162" fmla="*/ 1931608 w 2085337"/>
              <a:gd name="connsiteY162" fmla="*/ 2651628 h 2873593"/>
              <a:gd name="connsiteX163" fmla="*/ 1908464 w 2085337"/>
              <a:gd name="connsiteY163" fmla="*/ 2664467 h 2873593"/>
              <a:gd name="connsiteX164" fmla="*/ 1888970 w 2085337"/>
              <a:gd name="connsiteY164" fmla="*/ 2711110 h 2873593"/>
              <a:gd name="connsiteX165" fmla="*/ 1897804 w 2085337"/>
              <a:gd name="connsiteY165" fmla="*/ 2735491 h 2873593"/>
              <a:gd name="connsiteX166" fmla="*/ 1949011 w 2085337"/>
              <a:gd name="connsiteY166" fmla="*/ 2735992 h 2873593"/>
              <a:gd name="connsiteX167" fmla="*/ 1959405 w 2085337"/>
              <a:gd name="connsiteY167" fmla="*/ 2684255 h 2873593"/>
              <a:gd name="connsiteX168" fmla="*/ 1961290 w 2085337"/>
              <a:gd name="connsiteY168" fmla="*/ 2669856 h 2873593"/>
              <a:gd name="connsiteX169" fmla="*/ 1965530 w 2085337"/>
              <a:gd name="connsiteY169" fmla="*/ 2669296 h 2873593"/>
              <a:gd name="connsiteX170" fmla="*/ 1970212 w 2085337"/>
              <a:gd name="connsiteY170" fmla="*/ 2683931 h 2873593"/>
              <a:gd name="connsiteX171" fmla="*/ 1971272 w 2085337"/>
              <a:gd name="connsiteY171" fmla="*/ 2706192 h 2873593"/>
              <a:gd name="connsiteX172" fmla="*/ 1982403 w 2085337"/>
              <a:gd name="connsiteY172" fmla="*/ 2716263 h 2873593"/>
              <a:gd name="connsiteX173" fmla="*/ 1994623 w 2085337"/>
              <a:gd name="connsiteY173" fmla="*/ 2709814 h 2873593"/>
              <a:gd name="connsiteX174" fmla="*/ 2002780 w 2085337"/>
              <a:gd name="connsiteY174" fmla="*/ 2667264 h 2873593"/>
              <a:gd name="connsiteX175" fmla="*/ 1972008 w 2085337"/>
              <a:gd name="connsiteY175" fmla="*/ 2575068 h 2873593"/>
              <a:gd name="connsiteX176" fmla="*/ 1965795 w 2085337"/>
              <a:gd name="connsiteY176" fmla="*/ 2555987 h 2873593"/>
              <a:gd name="connsiteX177" fmla="*/ 1956314 w 2085337"/>
              <a:gd name="connsiteY177" fmla="*/ 2481783 h 2873593"/>
              <a:gd name="connsiteX178" fmla="*/ 1918534 w 2085337"/>
              <a:gd name="connsiteY178" fmla="*/ 2262615 h 2873593"/>
              <a:gd name="connsiteX179" fmla="*/ 1902987 w 2085337"/>
              <a:gd name="connsiteY179" fmla="*/ 2243299 h 2873593"/>
              <a:gd name="connsiteX180" fmla="*/ 1856845 w 2085337"/>
              <a:gd name="connsiteY180" fmla="*/ 2251455 h 2873593"/>
              <a:gd name="connsiteX181" fmla="*/ 1830696 w 2085337"/>
              <a:gd name="connsiteY181" fmla="*/ 2266502 h 2873593"/>
              <a:gd name="connsiteX182" fmla="*/ 1800485 w 2085337"/>
              <a:gd name="connsiteY182" fmla="*/ 2249070 h 2873593"/>
              <a:gd name="connsiteX183" fmla="*/ 1798512 w 2085337"/>
              <a:gd name="connsiteY183" fmla="*/ 2215502 h 2873593"/>
              <a:gd name="connsiteX184" fmla="*/ 1768594 w 2085337"/>
              <a:gd name="connsiteY184" fmla="*/ 2150396 h 2873593"/>
              <a:gd name="connsiteX185" fmla="*/ 1737382 w 2085337"/>
              <a:gd name="connsiteY185" fmla="*/ 2116975 h 2873593"/>
              <a:gd name="connsiteX186" fmla="*/ 1741828 w 2085337"/>
              <a:gd name="connsiteY186" fmla="*/ 2085291 h 2873593"/>
              <a:gd name="connsiteX187" fmla="*/ 1786674 w 2085337"/>
              <a:gd name="connsiteY187" fmla="*/ 1988766 h 2873593"/>
              <a:gd name="connsiteX188" fmla="*/ 1805137 w 2085337"/>
              <a:gd name="connsiteY188" fmla="*/ 1937589 h 2873593"/>
              <a:gd name="connsiteX189" fmla="*/ 1821568 w 2085337"/>
              <a:gd name="connsiteY189" fmla="*/ 1906759 h 2873593"/>
              <a:gd name="connsiteX190" fmla="*/ 1842916 w 2085337"/>
              <a:gd name="connsiteY190" fmla="*/ 1868126 h 2873593"/>
              <a:gd name="connsiteX191" fmla="*/ 1876632 w 2085337"/>
              <a:gd name="connsiteY191" fmla="*/ 1841271 h 2873593"/>
              <a:gd name="connsiteX192" fmla="*/ 1860967 w 2085337"/>
              <a:gd name="connsiteY192" fmla="*/ 1843008 h 2873593"/>
              <a:gd name="connsiteX193" fmla="*/ 1929841 w 2085337"/>
              <a:gd name="connsiteY193" fmla="*/ 1744805 h 2873593"/>
              <a:gd name="connsiteX194" fmla="*/ 1906049 w 2085337"/>
              <a:gd name="connsiteY194" fmla="*/ 1753668 h 2873593"/>
              <a:gd name="connsiteX195" fmla="*/ 1907992 w 2085337"/>
              <a:gd name="connsiteY195" fmla="*/ 1745306 h 2873593"/>
              <a:gd name="connsiteX196" fmla="*/ 1969711 w 2085337"/>
              <a:gd name="connsiteY196" fmla="*/ 1684588 h 2873593"/>
              <a:gd name="connsiteX197" fmla="*/ 1967120 w 2085337"/>
              <a:gd name="connsiteY197" fmla="*/ 1648575 h 2873593"/>
              <a:gd name="connsiteX198" fmla="*/ 1980695 w 2085337"/>
              <a:gd name="connsiteY198" fmla="*/ 1604730 h 2873593"/>
              <a:gd name="connsiteX199" fmla="*/ 1981254 w 2085337"/>
              <a:gd name="connsiteY199" fmla="*/ 1569954 h 2873593"/>
              <a:gd name="connsiteX200" fmla="*/ 1949394 w 2085337"/>
              <a:gd name="connsiteY200" fmla="*/ 1588122 h 2873593"/>
              <a:gd name="connsiteX201" fmla="*/ 1937939 w 2085337"/>
              <a:gd name="connsiteY201" fmla="*/ 1598075 h 2873593"/>
              <a:gd name="connsiteX202" fmla="*/ 1916591 w 2085337"/>
              <a:gd name="connsiteY202" fmla="*/ 1619129 h 2873593"/>
              <a:gd name="connsiteX203" fmla="*/ 1860908 w 2085337"/>
              <a:gd name="connsiteY203" fmla="*/ 1681584 h 2873593"/>
              <a:gd name="connsiteX204" fmla="*/ 1847716 w 2085337"/>
              <a:gd name="connsiteY204" fmla="*/ 1686973 h 2873593"/>
              <a:gd name="connsiteX205" fmla="*/ 1848747 w 2085337"/>
              <a:gd name="connsiteY205" fmla="*/ 1670365 h 2873593"/>
              <a:gd name="connsiteX206" fmla="*/ 1740679 w 2085337"/>
              <a:gd name="connsiteY206" fmla="*/ 1746219 h 2873593"/>
              <a:gd name="connsiteX207" fmla="*/ 1737382 w 2085337"/>
              <a:gd name="connsiteY207" fmla="*/ 1738651 h 2873593"/>
              <a:gd name="connsiteX208" fmla="*/ 1691092 w 2085337"/>
              <a:gd name="connsiteY208" fmla="*/ 1775370 h 2873593"/>
              <a:gd name="connsiteX209" fmla="*/ 1603490 w 2085337"/>
              <a:gd name="connsiteY209" fmla="*/ 1818980 h 2873593"/>
              <a:gd name="connsiteX210" fmla="*/ 1581935 w 2085337"/>
              <a:gd name="connsiteY210" fmla="*/ 1820276 h 2873593"/>
              <a:gd name="connsiteX211" fmla="*/ 1588708 w 2085337"/>
              <a:gd name="connsiteY211" fmla="*/ 1807702 h 2873593"/>
              <a:gd name="connsiteX212" fmla="*/ 1545304 w 2085337"/>
              <a:gd name="connsiteY212" fmla="*/ 1836412 h 2873593"/>
              <a:gd name="connsiteX213" fmla="*/ 1543449 w 2085337"/>
              <a:gd name="connsiteY213" fmla="*/ 1829934 h 2873593"/>
              <a:gd name="connsiteX214" fmla="*/ 1541064 w 2085337"/>
              <a:gd name="connsiteY214" fmla="*/ 1814828 h 2873593"/>
              <a:gd name="connsiteX215" fmla="*/ 1534821 w 2085337"/>
              <a:gd name="connsiteY215" fmla="*/ 1830523 h 2873593"/>
              <a:gd name="connsiteX216" fmla="*/ 1513031 w 2085337"/>
              <a:gd name="connsiteY216" fmla="*/ 1837943 h 2873593"/>
              <a:gd name="connsiteX217" fmla="*/ 1449575 w 2085337"/>
              <a:gd name="connsiteY217" fmla="*/ 1800046 h 2873593"/>
              <a:gd name="connsiteX218" fmla="*/ 1403227 w 2085337"/>
              <a:gd name="connsiteY218" fmla="*/ 1780347 h 2873593"/>
              <a:gd name="connsiteX219" fmla="*/ 1414328 w 2085337"/>
              <a:gd name="connsiteY219" fmla="*/ 1814651 h 2873593"/>
              <a:gd name="connsiteX220" fmla="*/ 1409705 w 2085337"/>
              <a:gd name="connsiteY220" fmla="*/ 1825929 h 2873593"/>
              <a:gd name="connsiteX221" fmla="*/ 1398810 w 2085337"/>
              <a:gd name="connsiteY221" fmla="*/ 1823220 h 2873593"/>
              <a:gd name="connsiteX222" fmla="*/ 1385147 w 2085337"/>
              <a:gd name="connsiteY222" fmla="*/ 1809999 h 2873593"/>
              <a:gd name="connsiteX223" fmla="*/ 1294335 w 2085337"/>
              <a:gd name="connsiteY223" fmla="*/ 1747750 h 2873593"/>
              <a:gd name="connsiteX224" fmla="*/ 1246926 w 2085337"/>
              <a:gd name="connsiteY224" fmla="*/ 1733380 h 2873593"/>
              <a:gd name="connsiteX225" fmla="*/ 1245219 w 2085337"/>
              <a:gd name="connsiteY225" fmla="*/ 1736678 h 2873593"/>
              <a:gd name="connsiteX226" fmla="*/ 1255701 w 2085337"/>
              <a:gd name="connsiteY226" fmla="*/ 1749163 h 2873593"/>
              <a:gd name="connsiteX227" fmla="*/ 1259588 w 2085337"/>
              <a:gd name="connsiteY227" fmla="*/ 1757850 h 2873593"/>
              <a:gd name="connsiteX228" fmla="*/ 1249842 w 2085337"/>
              <a:gd name="connsiteY228" fmla="*/ 1761737 h 2873593"/>
              <a:gd name="connsiteX229" fmla="*/ 1228258 w 2085337"/>
              <a:gd name="connsiteY229" fmla="*/ 1756613 h 2873593"/>
              <a:gd name="connsiteX230" fmla="*/ 1201226 w 2085337"/>
              <a:gd name="connsiteY230" fmla="*/ 1744422 h 2873593"/>
              <a:gd name="connsiteX231" fmla="*/ 1199459 w 2085337"/>
              <a:gd name="connsiteY231" fmla="*/ 1761265 h 2873593"/>
              <a:gd name="connsiteX232" fmla="*/ 1173282 w 2085337"/>
              <a:gd name="connsiteY232" fmla="*/ 1732555 h 2873593"/>
              <a:gd name="connsiteX233" fmla="*/ 1173282 w 2085337"/>
              <a:gd name="connsiteY233" fmla="*/ 1747514 h 2873593"/>
              <a:gd name="connsiteX234" fmla="*/ 1161327 w 2085337"/>
              <a:gd name="connsiteY234" fmla="*/ 1734617 h 2873593"/>
              <a:gd name="connsiteX235" fmla="*/ 1131733 w 2085337"/>
              <a:gd name="connsiteY235" fmla="*/ 1739034 h 2873593"/>
              <a:gd name="connsiteX236" fmla="*/ 1096309 w 2085337"/>
              <a:gd name="connsiteY236" fmla="*/ 1705995 h 2873593"/>
              <a:gd name="connsiteX237" fmla="*/ 1097664 w 2085337"/>
              <a:gd name="connsiteY237" fmla="*/ 1725076 h 2873593"/>
              <a:gd name="connsiteX238" fmla="*/ 994279 w 2085337"/>
              <a:gd name="connsiteY238" fmla="*/ 1664211 h 2873593"/>
              <a:gd name="connsiteX239" fmla="*/ 996163 w 2085337"/>
              <a:gd name="connsiteY239" fmla="*/ 1687120 h 2873593"/>
              <a:gd name="connsiteX240" fmla="*/ 906087 w 2085337"/>
              <a:gd name="connsiteY240" fmla="*/ 1643481 h 2873593"/>
              <a:gd name="connsiteX241" fmla="*/ 903908 w 2085337"/>
              <a:gd name="connsiteY241" fmla="*/ 1646867 h 2873593"/>
              <a:gd name="connsiteX242" fmla="*/ 911417 w 2085337"/>
              <a:gd name="connsiteY242" fmla="*/ 1657615 h 2873593"/>
              <a:gd name="connsiteX243" fmla="*/ 956381 w 2085337"/>
              <a:gd name="connsiteY243" fmla="*/ 1707703 h 2873593"/>
              <a:gd name="connsiteX244" fmla="*/ 971163 w 2085337"/>
              <a:gd name="connsiteY244" fmla="*/ 1729935 h 2873593"/>
              <a:gd name="connsiteX245" fmla="*/ 979555 w 2085337"/>
              <a:gd name="connsiteY245" fmla="*/ 1739446 h 2873593"/>
              <a:gd name="connsiteX246" fmla="*/ 1006145 w 2085337"/>
              <a:gd name="connsiteY246" fmla="*/ 1768244 h 2873593"/>
              <a:gd name="connsiteX247" fmla="*/ 994809 w 2085337"/>
              <a:gd name="connsiteY247" fmla="*/ 1784351 h 2873593"/>
              <a:gd name="connsiteX248" fmla="*/ 986888 w 2085337"/>
              <a:gd name="connsiteY248" fmla="*/ 1784351 h 2873593"/>
              <a:gd name="connsiteX249" fmla="*/ 1053554 w 2085337"/>
              <a:gd name="connsiteY249" fmla="*/ 1824987 h 2873593"/>
              <a:gd name="connsiteX250" fmla="*/ 1036151 w 2085337"/>
              <a:gd name="connsiteY250" fmla="*/ 1839209 h 2873593"/>
              <a:gd name="connsiteX251" fmla="*/ 1063065 w 2085337"/>
              <a:gd name="connsiteY251" fmla="*/ 1848220 h 2873593"/>
              <a:gd name="connsiteX252" fmla="*/ 1109501 w 2085337"/>
              <a:gd name="connsiteY252" fmla="*/ 1870305 h 2873593"/>
              <a:gd name="connsiteX253" fmla="*/ 1241391 w 2085337"/>
              <a:gd name="connsiteY253" fmla="*/ 1963590 h 2873593"/>
              <a:gd name="connsiteX254" fmla="*/ 1357850 w 2085337"/>
              <a:gd name="connsiteY254" fmla="*/ 2076663 h 2873593"/>
              <a:gd name="connsiteX255" fmla="*/ 1358557 w 2085337"/>
              <a:gd name="connsiteY255" fmla="*/ 2077488 h 2873593"/>
              <a:gd name="connsiteX256" fmla="*/ 1358203 w 2085337"/>
              <a:gd name="connsiteY256" fmla="*/ 2078813 h 2873593"/>
              <a:gd name="connsiteX257" fmla="*/ 1348633 w 2085337"/>
              <a:gd name="connsiteY257" fmla="*/ 2082287 h 2873593"/>
              <a:gd name="connsiteX258" fmla="*/ 1404139 w 2085337"/>
              <a:gd name="connsiteY258" fmla="*/ 2089207 h 2873593"/>
              <a:gd name="connsiteX259" fmla="*/ 1419569 w 2085337"/>
              <a:gd name="connsiteY259" fmla="*/ 2093948 h 2873593"/>
              <a:gd name="connsiteX260" fmla="*/ 1421954 w 2085337"/>
              <a:gd name="connsiteY260" fmla="*/ 2109849 h 2873593"/>
              <a:gd name="connsiteX261" fmla="*/ 1407850 w 2085337"/>
              <a:gd name="connsiteY261" fmla="*/ 2128488 h 2873593"/>
              <a:gd name="connsiteX262" fmla="*/ 1381878 w 2085337"/>
              <a:gd name="connsiteY262" fmla="*/ 2172481 h 2873593"/>
              <a:gd name="connsiteX263" fmla="*/ 1367302 w 2085337"/>
              <a:gd name="connsiteY263" fmla="*/ 2220655 h 2873593"/>
              <a:gd name="connsiteX264" fmla="*/ 1357703 w 2085337"/>
              <a:gd name="connsiteY264" fmla="*/ 2315206 h 2873593"/>
              <a:gd name="connsiteX265" fmla="*/ 1343716 w 2085337"/>
              <a:gd name="connsiteY265" fmla="*/ 2393239 h 2873593"/>
              <a:gd name="connsiteX266" fmla="*/ 1307232 w 2085337"/>
              <a:gd name="connsiteY266" fmla="*/ 2422361 h 2873593"/>
              <a:gd name="connsiteX267" fmla="*/ 1255908 w 2085337"/>
              <a:gd name="connsiteY267" fmla="*/ 2421507 h 2873593"/>
              <a:gd name="connsiteX268" fmla="*/ 1159589 w 2085337"/>
              <a:gd name="connsiteY268" fmla="*/ 2354164 h 2873593"/>
              <a:gd name="connsiteX269" fmla="*/ 1157528 w 2085337"/>
              <a:gd name="connsiteY269" fmla="*/ 2350188 h 2873593"/>
              <a:gd name="connsiteX270" fmla="*/ 1156262 w 2085337"/>
              <a:gd name="connsiteY270" fmla="*/ 2348686 h 2873593"/>
              <a:gd name="connsiteX271" fmla="*/ 1157057 w 2085337"/>
              <a:gd name="connsiteY271" fmla="*/ 2386819 h 2873593"/>
              <a:gd name="connsiteX272" fmla="*/ 1123577 w 2085337"/>
              <a:gd name="connsiteY272" fmla="*/ 2407549 h 2873593"/>
              <a:gd name="connsiteX273" fmla="*/ 1132646 w 2085337"/>
              <a:gd name="connsiteY273" fmla="*/ 2422803 h 2873593"/>
              <a:gd name="connsiteX274" fmla="*/ 1196102 w 2085337"/>
              <a:gd name="connsiteY274" fmla="*/ 2508344 h 2873593"/>
              <a:gd name="connsiteX275" fmla="*/ 1232115 w 2085337"/>
              <a:gd name="connsiteY275" fmla="*/ 2583578 h 2873593"/>
              <a:gd name="connsiteX276" fmla="*/ 1254200 w 2085337"/>
              <a:gd name="connsiteY276" fmla="*/ 2645680 h 2873593"/>
              <a:gd name="connsiteX277" fmla="*/ 1276137 w 2085337"/>
              <a:gd name="connsiteY277" fmla="*/ 2695915 h 2873593"/>
              <a:gd name="connsiteX278" fmla="*/ 1344923 w 2085337"/>
              <a:gd name="connsiteY278" fmla="*/ 2796857 h 2873593"/>
              <a:gd name="connsiteX279" fmla="*/ 1352079 w 2085337"/>
              <a:gd name="connsiteY279" fmla="*/ 2809047 h 2873593"/>
              <a:gd name="connsiteX280" fmla="*/ 1400871 w 2085337"/>
              <a:gd name="connsiteY280" fmla="*/ 2854306 h 2873593"/>
              <a:gd name="connsiteX281" fmla="*/ 1430111 w 2085337"/>
              <a:gd name="connsiteY281" fmla="*/ 2850832 h 2873593"/>
              <a:gd name="connsiteX282" fmla="*/ 1419864 w 2085337"/>
              <a:gd name="connsiteY282" fmla="*/ 2840996 h 2873593"/>
              <a:gd name="connsiteX283" fmla="*/ 1388827 w 2085337"/>
              <a:gd name="connsiteY283" fmla="*/ 2802923 h 2873593"/>
              <a:gd name="connsiteX284" fmla="*/ 1388533 w 2085337"/>
              <a:gd name="connsiteY284" fmla="*/ 2773182 h 2873593"/>
              <a:gd name="connsiteX285" fmla="*/ 1433026 w 2085337"/>
              <a:gd name="connsiteY285" fmla="*/ 2824624 h 2873593"/>
              <a:gd name="connsiteX286" fmla="*/ 1509940 w 2085337"/>
              <a:gd name="connsiteY286" fmla="*/ 2849242 h 2873593"/>
              <a:gd name="connsiteX287" fmla="*/ 1520834 w 2085337"/>
              <a:gd name="connsiteY287" fmla="*/ 2830838 h 2873593"/>
              <a:gd name="connsiteX288" fmla="*/ 1508379 w 2085337"/>
              <a:gd name="connsiteY288" fmla="*/ 2804748 h 2873593"/>
              <a:gd name="connsiteX289" fmla="*/ 1441271 w 2085337"/>
              <a:gd name="connsiteY289" fmla="*/ 2749655 h 2873593"/>
              <a:gd name="connsiteX290" fmla="*/ 1469863 w 2085337"/>
              <a:gd name="connsiteY290" fmla="*/ 2747004 h 2873593"/>
              <a:gd name="connsiteX291" fmla="*/ 1526665 w 2085337"/>
              <a:gd name="connsiteY291" fmla="*/ 2791792 h 2873593"/>
              <a:gd name="connsiteX292" fmla="*/ 1551959 w 2085337"/>
              <a:gd name="connsiteY292" fmla="*/ 2824124 h 2873593"/>
              <a:gd name="connsiteX293" fmla="*/ 1563885 w 2085337"/>
              <a:gd name="connsiteY293" fmla="*/ 2763053 h 2873593"/>
              <a:gd name="connsiteX294" fmla="*/ 1508438 w 2085337"/>
              <a:gd name="connsiteY294" fmla="*/ 2702747 h 2873593"/>
              <a:gd name="connsiteX295" fmla="*/ 1499280 w 2085337"/>
              <a:gd name="connsiteY295" fmla="*/ 2696357 h 2873593"/>
              <a:gd name="connsiteX296" fmla="*/ 1501459 w 2085337"/>
              <a:gd name="connsiteY296" fmla="*/ 2693236 h 2873593"/>
              <a:gd name="connsiteX297" fmla="*/ 1573455 w 2085337"/>
              <a:gd name="connsiteY297" fmla="*/ 2740173 h 2873593"/>
              <a:gd name="connsiteX298" fmla="*/ 1567860 w 2085337"/>
              <a:gd name="connsiteY298" fmla="*/ 2691528 h 2873593"/>
              <a:gd name="connsiteX299" fmla="*/ 1504993 w 2085337"/>
              <a:gd name="connsiteY299" fmla="*/ 2646417 h 2873593"/>
              <a:gd name="connsiteX300" fmla="*/ 1473515 w 2085337"/>
              <a:gd name="connsiteY300" fmla="*/ 2619414 h 2873593"/>
              <a:gd name="connsiteX301" fmla="*/ 1465947 w 2085337"/>
              <a:gd name="connsiteY301" fmla="*/ 2591352 h 2873593"/>
              <a:gd name="connsiteX302" fmla="*/ 1451813 w 2085337"/>
              <a:gd name="connsiteY302" fmla="*/ 2494916 h 2873593"/>
              <a:gd name="connsiteX303" fmla="*/ 1443362 w 2085337"/>
              <a:gd name="connsiteY303" fmla="*/ 2395771 h 2873593"/>
              <a:gd name="connsiteX304" fmla="*/ 1453138 w 2085337"/>
              <a:gd name="connsiteY304" fmla="*/ 2266031 h 2873593"/>
              <a:gd name="connsiteX305" fmla="*/ 1464416 w 2085337"/>
              <a:gd name="connsiteY305" fmla="*/ 2197628 h 2873593"/>
              <a:gd name="connsiteX306" fmla="*/ 1474840 w 2085337"/>
              <a:gd name="connsiteY306" fmla="*/ 2187263 h 2873593"/>
              <a:gd name="connsiteX307" fmla="*/ 1481671 w 2085337"/>
              <a:gd name="connsiteY307" fmla="*/ 2201338 h 2873593"/>
              <a:gd name="connsiteX308" fmla="*/ 1471247 w 2085337"/>
              <a:gd name="connsiteY308" fmla="*/ 2290413 h 2873593"/>
              <a:gd name="connsiteX309" fmla="*/ 1461147 w 2085337"/>
              <a:gd name="connsiteY309" fmla="*/ 2396330 h 2873593"/>
              <a:gd name="connsiteX310" fmla="*/ 1474103 w 2085337"/>
              <a:gd name="connsiteY310" fmla="*/ 2434934 h 2873593"/>
              <a:gd name="connsiteX311" fmla="*/ 1300577 w 2085337"/>
              <a:gd name="connsiteY311" fmla="*/ 934330 h 2873593"/>
              <a:gd name="connsiteX312" fmla="*/ 1297014 w 2085337"/>
              <a:gd name="connsiteY312" fmla="*/ 937451 h 2873593"/>
              <a:gd name="connsiteX313" fmla="*/ 1266008 w 2085337"/>
              <a:gd name="connsiteY313" fmla="*/ 985419 h 2873593"/>
              <a:gd name="connsiteX314" fmla="*/ 1242627 w 2085337"/>
              <a:gd name="connsiteY314" fmla="*/ 1020636 h 2873593"/>
              <a:gd name="connsiteX315" fmla="*/ 1221573 w 2085337"/>
              <a:gd name="connsiteY315" fmla="*/ 1067014 h 2873593"/>
              <a:gd name="connsiteX316" fmla="*/ 1217893 w 2085337"/>
              <a:gd name="connsiteY316" fmla="*/ 1120518 h 2873593"/>
              <a:gd name="connsiteX317" fmla="*/ 1237592 w 2085337"/>
              <a:gd name="connsiteY317" fmla="*/ 1214451 h 2873593"/>
              <a:gd name="connsiteX318" fmla="*/ 1236650 w 2085337"/>
              <a:gd name="connsiteY318" fmla="*/ 1225699 h 2873593"/>
              <a:gd name="connsiteX319" fmla="*/ 1226461 w 2085337"/>
              <a:gd name="connsiteY319" fmla="*/ 1221547 h 2873593"/>
              <a:gd name="connsiteX320" fmla="*/ 1194689 w 2085337"/>
              <a:gd name="connsiteY320" fmla="*/ 1147667 h 2873593"/>
              <a:gd name="connsiteX321" fmla="*/ 1202728 w 2085337"/>
              <a:gd name="connsiteY321" fmla="*/ 1050583 h 2873593"/>
              <a:gd name="connsiteX322" fmla="*/ 1201079 w 2085337"/>
              <a:gd name="connsiteY322" fmla="*/ 1051731 h 2873593"/>
              <a:gd name="connsiteX323" fmla="*/ 1000963 w 2085337"/>
              <a:gd name="connsiteY323" fmla="*/ 1135270 h 2873593"/>
              <a:gd name="connsiteX324" fmla="*/ 970133 w 2085337"/>
              <a:gd name="connsiteY324" fmla="*/ 1109446 h 2873593"/>
              <a:gd name="connsiteX325" fmla="*/ 970044 w 2085337"/>
              <a:gd name="connsiteY325" fmla="*/ 1097137 h 2873593"/>
              <a:gd name="connsiteX326" fmla="*/ 966040 w 2085337"/>
              <a:gd name="connsiteY326" fmla="*/ 1006738 h 2873593"/>
              <a:gd name="connsiteX327" fmla="*/ 930881 w 2085337"/>
              <a:gd name="connsiteY327" fmla="*/ 950849 h 2873593"/>
              <a:gd name="connsiteX328" fmla="*/ 847607 w 2085337"/>
              <a:gd name="connsiteY328" fmla="*/ 925201 h 2873593"/>
              <a:gd name="connsiteX329" fmla="*/ 818132 w 2085337"/>
              <a:gd name="connsiteY329" fmla="*/ 953558 h 2873593"/>
              <a:gd name="connsiteX330" fmla="*/ 818191 w 2085337"/>
              <a:gd name="connsiteY330" fmla="*/ 979264 h 2873593"/>
              <a:gd name="connsiteX331" fmla="*/ 805912 w 2085337"/>
              <a:gd name="connsiteY331" fmla="*/ 970077 h 2873593"/>
              <a:gd name="connsiteX332" fmla="*/ 808414 w 2085337"/>
              <a:gd name="connsiteY332" fmla="*/ 983092 h 2873593"/>
              <a:gd name="connsiteX333" fmla="*/ 852672 w 2085337"/>
              <a:gd name="connsiteY333" fmla="*/ 1062126 h 2873593"/>
              <a:gd name="connsiteX334" fmla="*/ 862802 w 2085337"/>
              <a:gd name="connsiteY334" fmla="*/ 1073816 h 2873593"/>
              <a:gd name="connsiteX335" fmla="*/ 901906 w 2085337"/>
              <a:gd name="connsiteY335" fmla="*/ 1125641 h 2873593"/>
              <a:gd name="connsiteX336" fmla="*/ 901052 w 2085337"/>
              <a:gd name="connsiteY336" fmla="*/ 1107502 h 2873593"/>
              <a:gd name="connsiteX337" fmla="*/ 903997 w 2085337"/>
              <a:gd name="connsiteY337" fmla="*/ 1106619 h 2873593"/>
              <a:gd name="connsiteX338" fmla="*/ 912948 w 2085337"/>
              <a:gd name="connsiteY338" fmla="*/ 1121342 h 2873593"/>
              <a:gd name="connsiteX339" fmla="*/ 923843 w 2085337"/>
              <a:gd name="connsiteY339" fmla="*/ 1154233 h 2873593"/>
              <a:gd name="connsiteX340" fmla="*/ 948549 w 2085337"/>
              <a:gd name="connsiteY340" fmla="*/ 1197078 h 2873593"/>
              <a:gd name="connsiteX341" fmla="*/ 1014155 w 2085337"/>
              <a:gd name="connsiteY341" fmla="*/ 1253202 h 2873593"/>
              <a:gd name="connsiteX342" fmla="*/ 1040656 w 2085337"/>
              <a:gd name="connsiteY342" fmla="*/ 1266629 h 2873593"/>
              <a:gd name="connsiteX343" fmla="*/ 1070632 w 2085337"/>
              <a:gd name="connsiteY343" fmla="*/ 1284356 h 2873593"/>
              <a:gd name="connsiteX344" fmla="*/ 1116775 w 2085337"/>
              <a:gd name="connsiteY344" fmla="*/ 1315068 h 2873593"/>
              <a:gd name="connsiteX345" fmla="*/ 1260825 w 2085337"/>
              <a:gd name="connsiteY345" fmla="*/ 1385768 h 2873593"/>
              <a:gd name="connsiteX346" fmla="*/ 1325607 w 2085337"/>
              <a:gd name="connsiteY346" fmla="*/ 1410945 h 2873593"/>
              <a:gd name="connsiteX347" fmla="*/ 1554285 w 2085337"/>
              <a:gd name="connsiteY347" fmla="*/ 1398577 h 2873593"/>
              <a:gd name="connsiteX348" fmla="*/ 1625192 w 2085337"/>
              <a:gd name="connsiteY348" fmla="*/ 1379143 h 2873593"/>
              <a:gd name="connsiteX349" fmla="*/ 1724926 w 2085337"/>
              <a:gd name="connsiteY349" fmla="*/ 1296723 h 2873593"/>
              <a:gd name="connsiteX350" fmla="*/ 1685792 w 2085337"/>
              <a:gd name="connsiteY350" fmla="*/ 1304261 h 2873593"/>
              <a:gd name="connsiteX351" fmla="*/ 1581641 w 2085337"/>
              <a:gd name="connsiteY351" fmla="*/ 1293985 h 2873593"/>
              <a:gd name="connsiteX352" fmla="*/ 1561941 w 2085337"/>
              <a:gd name="connsiteY352" fmla="*/ 1297783 h 2873593"/>
              <a:gd name="connsiteX353" fmla="*/ 1488679 w 2085337"/>
              <a:gd name="connsiteY353" fmla="*/ 1337948 h 2873593"/>
              <a:gd name="connsiteX354" fmla="*/ 1336678 w 2085337"/>
              <a:gd name="connsiteY354" fmla="*/ 1330439 h 2873593"/>
              <a:gd name="connsiteX355" fmla="*/ 1305524 w 2085337"/>
              <a:gd name="connsiteY355" fmla="*/ 1313154 h 2873593"/>
              <a:gd name="connsiteX356" fmla="*/ 1300165 w 2085337"/>
              <a:gd name="connsiteY356" fmla="*/ 1304291 h 2873593"/>
              <a:gd name="connsiteX357" fmla="*/ 1310177 w 2085337"/>
              <a:gd name="connsiteY357" fmla="*/ 1301464 h 2873593"/>
              <a:gd name="connsiteX358" fmla="*/ 1342538 w 2085337"/>
              <a:gd name="connsiteY358" fmla="*/ 1309738 h 2873593"/>
              <a:gd name="connsiteX359" fmla="*/ 1529403 w 2085337"/>
              <a:gd name="connsiteY359" fmla="*/ 1289391 h 2873593"/>
              <a:gd name="connsiteX360" fmla="*/ 1539415 w 2085337"/>
              <a:gd name="connsiteY360" fmla="*/ 1241541 h 2873593"/>
              <a:gd name="connsiteX361" fmla="*/ 1521453 w 2085337"/>
              <a:gd name="connsiteY361" fmla="*/ 1247165 h 2873593"/>
              <a:gd name="connsiteX362" fmla="*/ 1462678 w 2085337"/>
              <a:gd name="connsiteY362" fmla="*/ 1241011 h 2873593"/>
              <a:gd name="connsiteX363" fmla="*/ 1454757 w 2085337"/>
              <a:gd name="connsiteY363" fmla="*/ 1235299 h 2873593"/>
              <a:gd name="connsiteX364" fmla="*/ 1425400 w 2085337"/>
              <a:gd name="connsiteY364" fmla="*/ 1201465 h 2873593"/>
              <a:gd name="connsiteX365" fmla="*/ 1405641 w 2085337"/>
              <a:gd name="connsiteY365" fmla="*/ 1169310 h 2873593"/>
              <a:gd name="connsiteX366" fmla="*/ 1420924 w 2085337"/>
              <a:gd name="connsiteY366" fmla="*/ 1111831 h 2873593"/>
              <a:gd name="connsiteX367" fmla="*/ 1470688 w 2085337"/>
              <a:gd name="connsiteY367" fmla="*/ 1077997 h 2873593"/>
              <a:gd name="connsiteX368" fmla="*/ 1423603 w 2085337"/>
              <a:gd name="connsiteY368" fmla="*/ 1093486 h 2873593"/>
              <a:gd name="connsiteX369" fmla="*/ 1402726 w 2085337"/>
              <a:gd name="connsiteY369" fmla="*/ 1097255 h 2873593"/>
              <a:gd name="connsiteX370" fmla="*/ 1389004 w 2085337"/>
              <a:gd name="connsiteY370" fmla="*/ 1097962 h 2873593"/>
              <a:gd name="connsiteX371" fmla="*/ 1346867 w 2085337"/>
              <a:gd name="connsiteY371" fmla="*/ 1118191 h 2873593"/>
              <a:gd name="connsiteX372" fmla="*/ 1325960 w 2085337"/>
              <a:gd name="connsiteY372" fmla="*/ 1112950 h 2873593"/>
              <a:gd name="connsiteX373" fmla="*/ 1307262 w 2085337"/>
              <a:gd name="connsiteY373" fmla="*/ 1086772 h 2873593"/>
              <a:gd name="connsiteX374" fmla="*/ 1303669 w 2085337"/>
              <a:gd name="connsiteY374" fmla="*/ 1061331 h 2873593"/>
              <a:gd name="connsiteX375" fmla="*/ 1300577 w 2085337"/>
              <a:gd name="connsiteY375" fmla="*/ 934330 h 2873593"/>
              <a:gd name="connsiteX376" fmla="*/ 844957 w 2085337"/>
              <a:gd name="connsiteY376" fmla="*/ 2418916 h 2873593"/>
              <a:gd name="connsiteX377" fmla="*/ 810417 w 2085337"/>
              <a:gd name="connsiteY377" fmla="*/ 2411642 h 2873593"/>
              <a:gd name="connsiteX378" fmla="*/ 785270 w 2085337"/>
              <a:gd name="connsiteY378" fmla="*/ 2418916 h 2873593"/>
              <a:gd name="connsiteX379" fmla="*/ 771813 w 2085337"/>
              <a:gd name="connsiteY379" fmla="*/ 2423333 h 2873593"/>
              <a:gd name="connsiteX380" fmla="*/ 756442 w 2085337"/>
              <a:gd name="connsiteY380" fmla="*/ 2420535 h 2873593"/>
              <a:gd name="connsiteX381" fmla="*/ 727231 w 2085337"/>
              <a:gd name="connsiteY381" fmla="*/ 2429634 h 2873593"/>
              <a:gd name="connsiteX382" fmla="*/ 700259 w 2085337"/>
              <a:gd name="connsiteY382" fmla="*/ 2462614 h 2873593"/>
              <a:gd name="connsiteX383" fmla="*/ 684122 w 2085337"/>
              <a:gd name="connsiteY383" fmla="*/ 2533697 h 2873593"/>
              <a:gd name="connsiteX384" fmla="*/ 686301 w 2085337"/>
              <a:gd name="connsiteY384" fmla="*/ 2545799 h 2873593"/>
              <a:gd name="connsiteX385" fmla="*/ 686390 w 2085337"/>
              <a:gd name="connsiteY385" fmla="*/ 2561170 h 2873593"/>
              <a:gd name="connsiteX386" fmla="*/ 679558 w 2085337"/>
              <a:gd name="connsiteY386" fmla="*/ 2556135 h 2873593"/>
              <a:gd name="connsiteX387" fmla="*/ 670047 w 2085337"/>
              <a:gd name="connsiteY387" fmla="*/ 2550245 h 2873593"/>
              <a:gd name="connsiteX388" fmla="*/ 666690 w 2085337"/>
              <a:gd name="connsiteY388" fmla="*/ 2562259 h 2873593"/>
              <a:gd name="connsiteX389" fmla="*/ 671961 w 2085337"/>
              <a:gd name="connsiteY389" fmla="*/ 2579220 h 2873593"/>
              <a:gd name="connsiteX390" fmla="*/ 667691 w 2085337"/>
              <a:gd name="connsiteY390" fmla="*/ 2590763 h 2873593"/>
              <a:gd name="connsiteX391" fmla="*/ 633033 w 2085337"/>
              <a:gd name="connsiteY391" fmla="*/ 2657753 h 2873593"/>
              <a:gd name="connsiteX392" fmla="*/ 652438 w 2085337"/>
              <a:gd name="connsiteY392" fmla="*/ 2657635 h 2873593"/>
              <a:gd name="connsiteX393" fmla="*/ 676643 w 2085337"/>
              <a:gd name="connsiteY393" fmla="*/ 2666469 h 2873593"/>
              <a:gd name="connsiteX394" fmla="*/ 723816 w 2085337"/>
              <a:gd name="connsiteY394" fmla="*/ 2689967 h 2873593"/>
              <a:gd name="connsiteX395" fmla="*/ 835741 w 2085337"/>
              <a:gd name="connsiteY395" fmla="*/ 2706192 h 2873593"/>
              <a:gd name="connsiteX396" fmla="*/ 908944 w 2085337"/>
              <a:gd name="connsiteY396" fmla="*/ 2703630 h 2873593"/>
              <a:gd name="connsiteX397" fmla="*/ 946546 w 2085337"/>
              <a:gd name="connsiteY397" fmla="*/ 2692559 h 2873593"/>
              <a:gd name="connsiteX398" fmla="*/ 1016775 w 2085337"/>
              <a:gd name="connsiteY398" fmla="*/ 2680751 h 2873593"/>
              <a:gd name="connsiteX399" fmla="*/ 1081763 w 2085337"/>
              <a:gd name="connsiteY399" fmla="*/ 2683460 h 2873593"/>
              <a:gd name="connsiteX400" fmla="*/ 1093836 w 2085337"/>
              <a:gd name="connsiteY400" fmla="*/ 2682547 h 2873593"/>
              <a:gd name="connsiteX401" fmla="*/ 1075520 w 2085337"/>
              <a:gd name="connsiteY401" fmla="*/ 2655103 h 2873593"/>
              <a:gd name="connsiteX402" fmla="*/ 1040745 w 2085337"/>
              <a:gd name="connsiteY402" fmla="*/ 2630869 h 2873593"/>
              <a:gd name="connsiteX403" fmla="*/ 1000992 w 2085337"/>
              <a:gd name="connsiteY403" fmla="*/ 2607901 h 2873593"/>
              <a:gd name="connsiteX404" fmla="*/ 988301 w 2085337"/>
              <a:gd name="connsiteY404" fmla="*/ 2595857 h 2873593"/>
              <a:gd name="connsiteX405" fmla="*/ 1029643 w 2085337"/>
              <a:gd name="connsiteY405" fmla="*/ 2598861 h 2873593"/>
              <a:gd name="connsiteX406" fmla="*/ 1108971 w 2085337"/>
              <a:gd name="connsiteY406" fmla="*/ 2675009 h 2873593"/>
              <a:gd name="connsiteX407" fmla="*/ 1150932 w 2085337"/>
              <a:gd name="connsiteY407" fmla="*/ 2674125 h 2873593"/>
              <a:gd name="connsiteX408" fmla="*/ 1150991 w 2085337"/>
              <a:gd name="connsiteY408" fmla="*/ 2640409 h 2873593"/>
              <a:gd name="connsiteX409" fmla="*/ 1125402 w 2085337"/>
              <a:gd name="connsiteY409" fmla="*/ 2603602 h 2873593"/>
              <a:gd name="connsiteX410" fmla="*/ 1123989 w 2085337"/>
              <a:gd name="connsiteY410" fmla="*/ 2593620 h 2873593"/>
              <a:gd name="connsiteX411" fmla="*/ 1135119 w 2085337"/>
              <a:gd name="connsiteY411" fmla="*/ 2593207 h 2873593"/>
              <a:gd name="connsiteX412" fmla="*/ 1148076 w 2085337"/>
              <a:gd name="connsiteY412" fmla="*/ 2603602 h 2873593"/>
              <a:gd name="connsiteX413" fmla="*/ 1176226 w 2085337"/>
              <a:gd name="connsiteY413" fmla="*/ 2671298 h 2873593"/>
              <a:gd name="connsiteX414" fmla="*/ 1179642 w 2085337"/>
              <a:gd name="connsiteY414" fmla="*/ 2589762 h 2873593"/>
              <a:gd name="connsiteX415" fmla="*/ 1143541 w 2085337"/>
              <a:gd name="connsiteY415" fmla="*/ 2563496 h 2873593"/>
              <a:gd name="connsiteX416" fmla="*/ 1011946 w 2085337"/>
              <a:gd name="connsiteY416" fmla="*/ 2513968 h 2873593"/>
              <a:gd name="connsiteX417" fmla="*/ 926906 w 2085337"/>
              <a:gd name="connsiteY417" fmla="*/ 2505222 h 2873593"/>
              <a:gd name="connsiteX418" fmla="*/ 878997 w 2085337"/>
              <a:gd name="connsiteY418" fmla="*/ 2511965 h 2873593"/>
              <a:gd name="connsiteX419" fmla="*/ 887006 w 2085337"/>
              <a:gd name="connsiteY419" fmla="*/ 2507696 h 2873593"/>
              <a:gd name="connsiteX420" fmla="*/ 945957 w 2085337"/>
              <a:gd name="connsiteY420" fmla="*/ 2494209 h 2873593"/>
              <a:gd name="connsiteX421" fmla="*/ 1018778 w 2085337"/>
              <a:gd name="connsiteY421" fmla="*/ 2430282 h 2873593"/>
              <a:gd name="connsiteX422" fmla="*/ 991275 w 2085337"/>
              <a:gd name="connsiteY422" fmla="*/ 2214736 h 2873593"/>
              <a:gd name="connsiteX423" fmla="*/ 979732 w 2085337"/>
              <a:gd name="connsiteY423" fmla="*/ 2193181 h 2873593"/>
              <a:gd name="connsiteX424" fmla="*/ 954850 w 2085337"/>
              <a:gd name="connsiteY424" fmla="*/ 2142475 h 2873593"/>
              <a:gd name="connsiteX425" fmla="*/ 851494 w 2085337"/>
              <a:gd name="connsiteY425" fmla="*/ 2032082 h 2873593"/>
              <a:gd name="connsiteX426" fmla="*/ 802672 w 2085337"/>
              <a:gd name="connsiteY426" fmla="*/ 2016446 h 2873593"/>
              <a:gd name="connsiteX427" fmla="*/ 808768 w 2085337"/>
              <a:gd name="connsiteY427" fmla="*/ 2025368 h 2873593"/>
              <a:gd name="connsiteX428" fmla="*/ 842219 w 2085337"/>
              <a:gd name="connsiteY428" fmla="*/ 2071716 h 2873593"/>
              <a:gd name="connsiteX429" fmla="*/ 867071 w 2085337"/>
              <a:gd name="connsiteY429" fmla="*/ 2146922 h 2873593"/>
              <a:gd name="connsiteX430" fmla="*/ 875581 w 2085337"/>
              <a:gd name="connsiteY430" fmla="*/ 2168682 h 2873593"/>
              <a:gd name="connsiteX431" fmla="*/ 919044 w 2085337"/>
              <a:gd name="connsiteY431" fmla="*/ 2259641 h 2873593"/>
              <a:gd name="connsiteX432" fmla="*/ 914303 w 2085337"/>
              <a:gd name="connsiteY432" fmla="*/ 2322538 h 2873593"/>
              <a:gd name="connsiteX433" fmla="*/ 901759 w 2085337"/>
              <a:gd name="connsiteY433" fmla="*/ 2320183 h 2873593"/>
              <a:gd name="connsiteX434" fmla="*/ 897784 w 2085337"/>
              <a:gd name="connsiteY434" fmla="*/ 2329929 h 2873593"/>
              <a:gd name="connsiteX435" fmla="*/ 899550 w 2085337"/>
              <a:gd name="connsiteY435" fmla="*/ 2405046 h 2873593"/>
              <a:gd name="connsiteX436" fmla="*/ 897960 w 2085337"/>
              <a:gd name="connsiteY436" fmla="*/ 2418857 h 2873593"/>
              <a:gd name="connsiteX437" fmla="*/ 839303 w 2085337"/>
              <a:gd name="connsiteY437" fmla="*/ 2401748 h 2873593"/>
              <a:gd name="connsiteX438" fmla="*/ 844957 w 2085337"/>
              <a:gd name="connsiteY438" fmla="*/ 2418916 h 2873593"/>
              <a:gd name="connsiteX439" fmla="*/ 1565622 w 2085337"/>
              <a:gd name="connsiteY439" fmla="*/ 1057827 h 2873593"/>
              <a:gd name="connsiteX440" fmla="*/ 1591976 w 2085337"/>
              <a:gd name="connsiteY440" fmla="*/ 1057974 h 2873593"/>
              <a:gd name="connsiteX441" fmla="*/ 1617447 w 2085337"/>
              <a:gd name="connsiteY441" fmla="*/ 1061802 h 2873593"/>
              <a:gd name="connsiteX442" fmla="*/ 1652253 w 2085337"/>
              <a:gd name="connsiteY442" fmla="*/ 1101701 h 2873593"/>
              <a:gd name="connsiteX443" fmla="*/ 1653578 w 2085337"/>
              <a:gd name="connsiteY443" fmla="*/ 1142072 h 2873593"/>
              <a:gd name="connsiteX444" fmla="*/ 1597483 w 2085337"/>
              <a:gd name="connsiteY444" fmla="*/ 1220605 h 2873593"/>
              <a:gd name="connsiteX445" fmla="*/ 1579197 w 2085337"/>
              <a:gd name="connsiteY445" fmla="*/ 1227672 h 2873593"/>
              <a:gd name="connsiteX446" fmla="*/ 1579668 w 2085337"/>
              <a:gd name="connsiteY446" fmla="*/ 1246871 h 2873593"/>
              <a:gd name="connsiteX447" fmla="*/ 1588737 w 2085337"/>
              <a:gd name="connsiteY447" fmla="*/ 1260033 h 2873593"/>
              <a:gd name="connsiteX448" fmla="*/ 1630404 w 2085337"/>
              <a:gd name="connsiteY448" fmla="*/ 1276464 h 2873593"/>
              <a:gd name="connsiteX449" fmla="*/ 1696481 w 2085337"/>
              <a:gd name="connsiteY449" fmla="*/ 1282354 h 2873593"/>
              <a:gd name="connsiteX450" fmla="*/ 1747364 w 2085337"/>
              <a:gd name="connsiteY450" fmla="*/ 1262654 h 2873593"/>
              <a:gd name="connsiteX451" fmla="*/ 1788471 w 2085337"/>
              <a:gd name="connsiteY451" fmla="*/ 1229998 h 2873593"/>
              <a:gd name="connsiteX452" fmla="*/ 1833140 w 2085337"/>
              <a:gd name="connsiteY452" fmla="*/ 1168986 h 2873593"/>
              <a:gd name="connsiteX453" fmla="*/ 1876573 w 2085337"/>
              <a:gd name="connsiteY453" fmla="*/ 1089334 h 2873593"/>
              <a:gd name="connsiteX454" fmla="*/ 1899983 w 2085337"/>
              <a:gd name="connsiteY454" fmla="*/ 1031590 h 2873593"/>
              <a:gd name="connsiteX455" fmla="*/ 1913322 w 2085337"/>
              <a:gd name="connsiteY455" fmla="*/ 979559 h 2873593"/>
              <a:gd name="connsiteX456" fmla="*/ 1914853 w 2085337"/>
              <a:gd name="connsiteY456" fmla="*/ 946638 h 2873593"/>
              <a:gd name="connsiteX457" fmla="*/ 1918181 w 2085337"/>
              <a:gd name="connsiteY457" fmla="*/ 906503 h 2873593"/>
              <a:gd name="connsiteX458" fmla="*/ 1929194 w 2085337"/>
              <a:gd name="connsiteY458" fmla="*/ 868194 h 2873593"/>
              <a:gd name="connsiteX459" fmla="*/ 1946449 w 2085337"/>
              <a:gd name="connsiteY459" fmla="*/ 790014 h 2873593"/>
              <a:gd name="connsiteX460" fmla="*/ 1950365 w 2085337"/>
              <a:gd name="connsiteY460" fmla="*/ 744049 h 2873593"/>
              <a:gd name="connsiteX461" fmla="*/ 1923039 w 2085337"/>
              <a:gd name="connsiteY461" fmla="*/ 669520 h 2873593"/>
              <a:gd name="connsiteX462" fmla="*/ 1895625 w 2085337"/>
              <a:gd name="connsiteY462" fmla="*/ 666281 h 2873593"/>
              <a:gd name="connsiteX463" fmla="*/ 1846362 w 2085337"/>
              <a:gd name="connsiteY463" fmla="*/ 768518 h 2873593"/>
              <a:gd name="connsiteX464" fmla="*/ 1831403 w 2085337"/>
              <a:gd name="connsiteY464" fmla="*/ 749084 h 2873593"/>
              <a:gd name="connsiteX465" fmla="*/ 1862263 w 2085337"/>
              <a:gd name="connsiteY465" fmla="*/ 916544 h 2873593"/>
              <a:gd name="connsiteX466" fmla="*/ 1852163 w 2085337"/>
              <a:gd name="connsiteY466" fmla="*/ 935831 h 2873593"/>
              <a:gd name="connsiteX467" fmla="*/ 1863440 w 2085337"/>
              <a:gd name="connsiteY467" fmla="*/ 962097 h 2873593"/>
              <a:gd name="connsiteX468" fmla="*/ 1839648 w 2085337"/>
              <a:gd name="connsiteY468" fmla="*/ 961803 h 2873593"/>
              <a:gd name="connsiteX469" fmla="*/ 1754018 w 2085337"/>
              <a:gd name="connsiteY469" fmla="*/ 953676 h 2873593"/>
              <a:gd name="connsiteX470" fmla="*/ 1672747 w 2085337"/>
              <a:gd name="connsiteY470" fmla="*/ 940219 h 2873593"/>
              <a:gd name="connsiteX471" fmla="*/ 1659349 w 2085337"/>
              <a:gd name="connsiteY471" fmla="*/ 936803 h 2873593"/>
              <a:gd name="connsiteX472" fmla="*/ 1667417 w 2085337"/>
              <a:gd name="connsiteY472" fmla="*/ 950967 h 2873593"/>
              <a:gd name="connsiteX473" fmla="*/ 1710144 w 2085337"/>
              <a:gd name="connsiteY473" fmla="*/ 1002969 h 2873593"/>
              <a:gd name="connsiteX474" fmla="*/ 1741268 w 2085337"/>
              <a:gd name="connsiteY474" fmla="*/ 1113568 h 2873593"/>
              <a:gd name="connsiteX475" fmla="*/ 1724808 w 2085337"/>
              <a:gd name="connsiteY475" fmla="*/ 1141601 h 2873593"/>
              <a:gd name="connsiteX476" fmla="*/ 1724013 w 2085337"/>
              <a:gd name="connsiteY476" fmla="*/ 1126642 h 2873593"/>
              <a:gd name="connsiteX477" fmla="*/ 1728106 w 2085337"/>
              <a:gd name="connsiteY477" fmla="*/ 1107178 h 2873593"/>
              <a:gd name="connsiteX478" fmla="*/ 1718506 w 2085337"/>
              <a:gd name="connsiteY478" fmla="*/ 1050200 h 2873593"/>
              <a:gd name="connsiteX479" fmla="*/ 1634202 w 2085337"/>
              <a:gd name="connsiteY479" fmla="*/ 943723 h 2873593"/>
              <a:gd name="connsiteX480" fmla="*/ 1566829 w 2085337"/>
              <a:gd name="connsiteY480" fmla="*/ 913747 h 2873593"/>
              <a:gd name="connsiteX481" fmla="*/ 1544333 w 2085337"/>
              <a:gd name="connsiteY481" fmla="*/ 905060 h 2873593"/>
              <a:gd name="connsiteX482" fmla="*/ 1572041 w 2085337"/>
              <a:gd name="connsiteY482" fmla="*/ 994665 h 2873593"/>
              <a:gd name="connsiteX483" fmla="*/ 1565622 w 2085337"/>
              <a:gd name="connsiteY483" fmla="*/ 1057827 h 2873593"/>
              <a:gd name="connsiteX484" fmla="*/ 762655 w 2085337"/>
              <a:gd name="connsiteY484" fmla="*/ 673025 h 2873593"/>
              <a:gd name="connsiteX485" fmla="*/ 792337 w 2085337"/>
              <a:gd name="connsiteY485" fmla="*/ 612395 h 2873593"/>
              <a:gd name="connsiteX486" fmla="*/ 788421 w 2085337"/>
              <a:gd name="connsiteY486" fmla="*/ 558774 h 2873593"/>
              <a:gd name="connsiteX487" fmla="*/ 776524 w 2085337"/>
              <a:gd name="connsiteY487" fmla="*/ 515370 h 2873593"/>
              <a:gd name="connsiteX488" fmla="*/ 794781 w 2085337"/>
              <a:gd name="connsiteY488" fmla="*/ 509245 h 2873593"/>
              <a:gd name="connsiteX489" fmla="*/ 768486 w 2085337"/>
              <a:gd name="connsiteY489" fmla="*/ 489811 h 2873593"/>
              <a:gd name="connsiteX490" fmla="*/ 803320 w 2085337"/>
              <a:gd name="connsiteY490" fmla="*/ 489811 h 2873593"/>
              <a:gd name="connsiteX491" fmla="*/ 779734 w 2085337"/>
              <a:gd name="connsiteY491" fmla="*/ 436867 h 2873593"/>
              <a:gd name="connsiteX492" fmla="*/ 781501 w 2085337"/>
              <a:gd name="connsiteY492" fmla="*/ 435865 h 2873593"/>
              <a:gd name="connsiteX493" fmla="*/ 836506 w 2085337"/>
              <a:gd name="connsiteY493" fmla="*/ 483980 h 2873593"/>
              <a:gd name="connsiteX494" fmla="*/ 839510 w 2085337"/>
              <a:gd name="connsiteY494" fmla="*/ 450206 h 2873593"/>
              <a:gd name="connsiteX495" fmla="*/ 841718 w 2085337"/>
              <a:gd name="connsiteY495" fmla="*/ 449941 h 2873593"/>
              <a:gd name="connsiteX496" fmla="*/ 866953 w 2085337"/>
              <a:gd name="connsiteY496" fmla="*/ 492873 h 2873593"/>
              <a:gd name="connsiteX497" fmla="*/ 882000 w 2085337"/>
              <a:gd name="connsiteY497" fmla="*/ 453032 h 2873593"/>
              <a:gd name="connsiteX498" fmla="*/ 893985 w 2085337"/>
              <a:gd name="connsiteY498" fmla="*/ 498056 h 2873593"/>
              <a:gd name="connsiteX499" fmla="*/ 899197 w 2085337"/>
              <a:gd name="connsiteY499" fmla="*/ 475824 h 2873593"/>
              <a:gd name="connsiteX500" fmla="*/ 916040 w 2085337"/>
              <a:gd name="connsiteY500" fmla="*/ 496613 h 2873593"/>
              <a:gd name="connsiteX501" fmla="*/ 916335 w 2085337"/>
              <a:gd name="connsiteY501" fmla="*/ 446495 h 2873593"/>
              <a:gd name="connsiteX502" fmla="*/ 945663 w 2085337"/>
              <a:gd name="connsiteY502" fmla="*/ 405978 h 2873593"/>
              <a:gd name="connsiteX503" fmla="*/ 942630 w 2085337"/>
              <a:gd name="connsiteY503" fmla="*/ 401561 h 2873593"/>
              <a:gd name="connsiteX504" fmla="*/ 936505 w 2085337"/>
              <a:gd name="connsiteY504" fmla="*/ 395024 h 2873593"/>
              <a:gd name="connsiteX505" fmla="*/ 774964 w 2085337"/>
              <a:gd name="connsiteY505" fmla="*/ 287133 h 2873593"/>
              <a:gd name="connsiteX506" fmla="*/ 706914 w 2085337"/>
              <a:gd name="connsiteY506" fmla="*/ 270231 h 2873593"/>
              <a:gd name="connsiteX507" fmla="*/ 690630 w 2085337"/>
              <a:gd name="connsiteY507" fmla="*/ 279683 h 2873593"/>
              <a:gd name="connsiteX508" fmla="*/ 700141 w 2085337"/>
              <a:gd name="connsiteY508" fmla="*/ 566930 h 2873593"/>
              <a:gd name="connsiteX509" fmla="*/ 762655 w 2085337"/>
              <a:gd name="connsiteY509" fmla="*/ 673025 h 2873593"/>
              <a:gd name="connsiteX510" fmla="*/ 1829459 w 2085337"/>
              <a:gd name="connsiteY510" fmla="*/ 327297 h 2873593"/>
              <a:gd name="connsiteX511" fmla="*/ 1814295 w 2085337"/>
              <a:gd name="connsiteY511" fmla="*/ 364547 h 2873593"/>
              <a:gd name="connsiteX512" fmla="*/ 1815355 w 2085337"/>
              <a:gd name="connsiteY512" fmla="*/ 384953 h 2873593"/>
              <a:gd name="connsiteX513" fmla="*/ 1856256 w 2085337"/>
              <a:gd name="connsiteY513" fmla="*/ 438309 h 2873593"/>
              <a:gd name="connsiteX514" fmla="*/ 1875719 w 2085337"/>
              <a:gd name="connsiteY514" fmla="*/ 436160 h 2873593"/>
              <a:gd name="connsiteX515" fmla="*/ 1892180 w 2085337"/>
              <a:gd name="connsiteY515" fmla="*/ 373852 h 2873593"/>
              <a:gd name="connsiteX516" fmla="*/ 1884730 w 2085337"/>
              <a:gd name="connsiteY516" fmla="*/ 231951 h 2873593"/>
              <a:gd name="connsiteX517" fmla="*/ 1848982 w 2085337"/>
              <a:gd name="connsiteY517" fmla="*/ 112193 h 2873593"/>
              <a:gd name="connsiteX518" fmla="*/ 1820655 w 2085337"/>
              <a:gd name="connsiteY518" fmla="*/ 75150 h 2873593"/>
              <a:gd name="connsiteX519" fmla="*/ 1788618 w 2085337"/>
              <a:gd name="connsiteY519" fmla="*/ 70704 h 2873593"/>
              <a:gd name="connsiteX520" fmla="*/ 1759260 w 2085337"/>
              <a:gd name="connsiteY520" fmla="*/ 84514 h 2873593"/>
              <a:gd name="connsiteX521" fmla="*/ 1695215 w 2085337"/>
              <a:gd name="connsiteY521" fmla="*/ 129920 h 2873593"/>
              <a:gd name="connsiteX522" fmla="*/ 1633495 w 2085337"/>
              <a:gd name="connsiteY522" fmla="*/ 215314 h 2873593"/>
              <a:gd name="connsiteX523" fmla="*/ 1621275 w 2085337"/>
              <a:gd name="connsiteY523" fmla="*/ 262899 h 2873593"/>
              <a:gd name="connsiteX524" fmla="*/ 1622218 w 2085337"/>
              <a:gd name="connsiteY524" fmla="*/ 277416 h 2873593"/>
              <a:gd name="connsiteX525" fmla="*/ 1633024 w 2085337"/>
              <a:gd name="connsiteY525" fmla="*/ 293376 h 2873593"/>
              <a:gd name="connsiteX526" fmla="*/ 1703283 w 2085337"/>
              <a:gd name="connsiteY526" fmla="*/ 296114 h 2873593"/>
              <a:gd name="connsiteX527" fmla="*/ 1714502 w 2085337"/>
              <a:gd name="connsiteY527" fmla="*/ 286161 h 2873593"/>
              <a:gd name="connsiteX528" fmla="*/ 1729490 w 2085337"/>
              <a:gd name="connsiteY528" fmla="*/ 247469 h 2873593"/>
              <a:gd name="connsiteX529" fmla="*/ 1739237 w 2085337"/>
              <a:gd name="connsiteY529" fmla="*/ 291108 h 2873593"/>
              <a:gd name="connsiteX530" fmla="*/ 1760438 w 2085337"/>
              <a:gd name="connsiteY530" fmla="*/ 238517 h 2873593"/>
              <a:gd name="connsiteX531" fmla="*/ 1762440 w 2085337"/>
              <a:gd name="connsiteY531" fmla="*/ 238665 h 2873593"/>
              <a:gd name="connsiteX532" fmla="*/ 1768859 w 2085337"/>
              <a:gd name="connsiteY532" fmla="*/ 280184 h 2873593"/>
              <a:gd name="connsiteX533" fmla="*/ 1770656 w 2085337"/>
              <a:gd name="connsiteY533" fmla="*/ 280125 h 2873593"/>
              <a:gd name="connsiteX534" fmla="*/ 1793359 w 2085337"/>
              <a:gd name="connsiteY534" fmla="*/ 213930 h 2873593"/>
              <a:gd name="connsiteX535" fmla="*/ 1795273 w 2085337"/>
              <a:gd name="connsiteY535" fmla="*/ 214401 h 2873593"/>
              <a:gd name="connsiteX536" fmla="*/ 1785025 w 2085337"/>
              <a:gd name="connsiteY536" fmla="*/ 309895 h 2873593"/>
              <a:gd name="connsiteX537" fmla="*/ 1823364 w 2085337"/>
              <a:gd name="connsiteY537" fmla="*/ 277857 h 2873593"/>
              <a:gd name="connsiteX538" fmla="*/ 1825249 w 2085337"/>
              <a:gd name="connsiteY538" fmla="*/ 279919 h 2873593"/>
              <a:gd name="connsiteX539" fmla="*/ 1791504 w 2085337"/>
              <a:gd name="connsiteY539" fmla="*/ 337074 h 2873593"/>
              <a:gd name="connsiteX540" fmla="*/ 1829459 w 2085337"/>
              <a:gd name="connsiteY540" fmla="*/ 327297 h 2873593"/>
              <a:gd name="connsiteX541" fmla="*/ 1218305 w 2085337"/>
              <a:gd name="connsiteY541" fmla="*/ 1621396 h 2873593"/>
              <a:gd name="connsiteX542" fmla="*/ 1247044 w 2085337"/>
              <a:gd name="connsiteY542" fmla="*/ 1643098 h 2873593"/>
              <a:gd name="connsiteX543" fmla="*/ 1286532 w 2085337"/>
              <a:gd name="connsiteY543" fmla="*/ 1660530 h 2873593"/>
              <a:gd name="connsiteX544" fmla="*/ 1353522 w 2085337"/>
              <a:gd name="connsiteY544" fmla="*/ 1671425 h 2873593"/>
              <a:gd name="connsiteX545" fmla="*/ 1395512 w 2085337"/>
              <a:gd name="connsiteY545" fmla="*/ 1691125 h 2873593"/>
              <a:gd name="connsiteX546" fmla="*/ 1416949 w 2085337"/>
              <a:gd name="connsiteY546" fmla="*/ 1691036 h 2873593"/>
              <a:gd name="connsiteX547" fmla="*/ 1422102 w 2085337"/>
              <a:gd name="connsiteY547" fmla="*/ 1680554 h 2873593"/>
              <a:gd name="connsiteX548" fmla="*/ 1393097 w 2085337"/>
              <a:gd name="connsiteY548" fmla="*/ 1618069 h 2873593"/>
              <a:gd name="connsiteX549" fmla="*/ 1347809 w 2085337"/>
              <a:gd name="connsiteY549" fmla="*/ 1564124 h 2873593"/>
              <a:gd name="connsiteX550" fmla="*/ 1324017 w 2085337"/>
              <a:gd name="connsiteY550" fmla="*/ 1551108 h 2873593"/>
              <a:gd name="connsiteX551" fmla="*/ 1285148 w 2085337"/>
              <a:gd name="connsiteY551" fmla="*/ 1541803 h 2873593"/>
              <a:gd name="connsiteX552" fmla="*/ 1263711 w 2085337"/>
              <a:gd name="connsiteY552" fmla="*/ 1536268 h 2873593"/>
              <a:gd name="connsiteX553" fmla="*/ 1227934 w 2085337"/>
              <a:gd name="connsiteY553" fmla="*/ 1514183 h 2873593"/>
              <a:gd name="connsiteX554" fmla="*/ 1207351 w 2085337"/>
              <a:gd name="connsiteY554" fmla="*/ 1510944 h 2873593"/>
              <a:gd name="connsiteX555" fmla="*/ 1191656 w 2085337"/>
              <a:gd name="connsiteY555" fmla="*/ 1509324 h 2873593"/>
              <a:gd name="connsiteX556" fmla="*/ 1160708 w 2085337"/>
              <a:gd name="connsiteY556" fmla="*/ 1503847 h 2873593"/>
              <a:gd name="connsiteX557" fmla="*/ 1149607 w 2085337"/>
              <a:gd name="connsiteY557" fmla="*/ 1488771 h 2873593"/>
              <a:gd name="connsiteX558" fmla="*/ 1130791 w 2085337"/>
              <a:gd name="connsiteY558" fmla="*/ 1477758 h 2873593"/>
              <a:gd name="connsiteX559" fmla="*/ 1118512 w 2085337"/>
              <a:gd name="connsiteY559" fmla="*/ 1495485 h 2873593"/>
              <a:gd name="connsiteX560" fmla="*/ 1094984 w 2085337"/>
              <a:gd name="connsiteY560" fmla="*/ 1471633 h 2873593"/>
              <a:gd name="connsiteX561" fmla="*/ 1034001 w 2085337"/>
              <a:gd name="connsiteY561" fmla="*/ 1425638 h 2873593"/>
              <a:gd name="connsiteX562" fmla="*/ 1020309 w 2085337"/>
              <a:gd name="connsiteY562" fmla="*/ 1424814 h 2873593"/>
              <a:gd name="connsiteX563" fmla="*/ 1022017 w 2085337"/>
              <a:gd name="connsiteY563" fmla="*/ 1438094 h 2873593"/>
              <a:gd name="connsiteX564" fmla="*/ 1070515 w 2085337"/>
              <a:gd name="connsiteY564" fmla="*/ 1513329 h 2873593"/>
              <a:gd name="connsiteX565" fmla="*/ 1183735 w 2085337"/>
              <a:gd name="connsiteY565" fmla="*/ 1623988 h 2873593"/>
              <a:gd name="connsiteX566" fmla="*/ 1218305 w 2085337"/>
              <a:gd name="connsiteY566" fmla="*/ 1621396 h 2873593"/>
              <a:gd name="connsiteX567" fmla="*/ 1099814 w 2085337"/>
              <a:gd name="connsiteY567" fmla="*/ 654061 h 2873593"/>
              <a:gd name="connsiteX568" fmla="*/ 1091480 w 2085337"/>
              <a:gd name="connsiteY568" fmla="*/ 708625 h 2873593"/>
              <a:gd name="connsiteX569" fmla="*/ 1093983 w 2085337"/>
              <a:gd name="connsiteY569" fmla="*/ 720374 h 2873593"/>
              <a:gd name="connsiteX570" fmla="*/ 1227875 w 2085337"/>
              <a:gd name="connsiteY570" fmla="*/ 793901 h 2873593"/>
              <a:gd name="connsiteX571" fmla="*/ 1266214 w 2085337"/>
              <a:gd name="connsiteY571" fmla="*/ 762600 h 2873593"/>
              <a:gd name="connsiteX572" fmla="*/ 1266273 w 2085337"/>
              <a:gd name="connsiteY572" fmla="*/ 683831 h 2873593"/>
              <a:gd name="connsiteX573" fmla="*/ 1191951 w 2085337"/>
              <a:gd name="connsiteY573" fmla="*/ 628885 h 2873593"/>
              <a:gd name="connsiteX574" fmla="*/ 1159442 w 2085337"/>
              <a:gd name="connsiteY574" fmla="*/ 623349 h 2873593"/>
              <a:gd name="connsiteX575" fmla="*/ 1134000 w 2085337"/>
              <a:gd name="connsiteY575" fmla="*/ 629621 h 2873593"/>
              <a:gd name="connsiteX576" fmla="*/ 1115391 w 2085337"/>
              <a:gd name="connsiteY576" fmla="*/ 638602 h 2873593"/>
              <a:gd name="connsiteX577" fmla="*/ 1112387 w 2085337"/>
              <a:gd name="connsiteY577" fmla="*/ 655327 h 2873593"/>
              <a:gd name="connsiteX578" fmla="*/ 1099814 w 2085337"/>
              <a:gd name="connsiteY578" fmla="*/ 654061 h 2873593"/>
              <a:gd name="connsiteX579" fmla="*/ 1542890 w 2085337"/>
              <a:gd name="connsiteY579" fmla="*/ 551383 h 2873593"/>
              <a:gd name="connsiteX580" fmla="*/ 1526753 w 2085337"/>
              <a:gd name="connsiteY580" fmla="*/ 573143 h 2873593"/>
              <a:gd name="connsiteX581" fmla="*/ 1515475 w 2085337"/>
              <a:gd name="connsiteY581" fmla="*/ 567313 h 2873593"/>
              <a:gd name="connsiteX582" fmla="*/ 1476813 w 2085337"/>
              <a:gd name="connsiteY582" fmla="*/ 652942 h 2873593"/>
              <a:gd name="connsiteX583" fmla="*/ 1477873 w 2085337"/>
              <a:gd name="connsiteY583" fmla="*/ 713749 h 2873593"/>
              <a:gd name="connsiteX584" fmla="*/ 1518449 w 2085337"/>
              <a:gd name="connsiteY584" fmla="*/ 754914 h 2873593"/>
              <a:gd name="connsiteX585" fmla="*/ 1551606 w 2085337"/>
              <a:gd name="connsiteY585" fmla="*/ 747582 h 2873593"/>
              <a:gd name="connsiteX586" fmla="*/ 1573514 w 2085337"/>
              <a:gd name="connsiteY586" fmla="*/ 720992 h 2873593"/>
              <a:gd name="connsiteX587" fmla="*/ 1604638 w 2085337"/>
              <a:gd name="connsiteY587" fmla="*/ 659067 h 2873593"/>
              <a:gd name="connsiteX588" fmla="*/ 1607171 w 2085337"/>
              <a:gd name="connsiteY588" fmla="*/ 603767 h 2873593"/>
              <a:gd name="connsiteX589" fmla="*/ 1599426 w 2085337"/>
              <a:gd name="connsiteY589" fmla="*/ 583979 h 2873593"/>
              <a:gd name="connsiteX590" fmla="*/ 1572041 w 2085337"/>
              <a:gd name="connsiteY590" fmla="*/ 566047 h 2873593"/>
              <a:gd name="connsiteX591" fmla="*/ 1565328 w 2085337"/>
              <a:gd name="connsiteY591" fmla="*/ 551265 h 2873593"/>
              <a:gd name="connsiteX592" fmla="*/ 1547984 w 2085337"/>
              <a:gd name="connsiteY592" fmla="*/ 561954 h 2873593"/>
              <a:gd name="connsiteX593" fmla="*/ 1542890 w 2085337"/>
              <a:gd name="connsiteY593" fmla="*/ 551383 h 2873593"/>
              <a:gd name="connsiteX594" fmla="*/ 1841385 w 2085337"/>
              <a:gd name="connsiteY594" fmla="*/ 1389302 h 2873593"/>
              <a:gd name="connsiteX595" fmla="*/ 1829754 w 2085337"/>
              <a:gd name="connsiteY595" fmla="*/ 1370545 h 2873593"/>
              <a:gd name="connsiteX596" fmla="*/ 1812263 w 2085337"/>
              <a:gd name="connsiteY596" fmla="*/ 1384119 h 2873593"/>
              <a:gd name="connsiteX597" fmla="*/ 1788088 w 2085337"/>
              <a:gd name="connsiteY597" fmla="*/ 1437064 h 2873593"/>
              <a:gd name="connsiteX598" fmla="*/ 1778724 w 2085337"/>
              <a:gd name="connsiteY598" fmla="*/ 1452140 h 2873593"/>
              <a:gd name="connsiteX599" fmla="*/ 1757375 w 2085337"/>
              <a:gd name="connsiteY599" fmla="*/ 1479436 h 2873593"/>
              <a:gd name="connsiteX600" fmla="*/ 1727605 w 2085337"/>
              <a:gd name="connsiteY600" fmla="*/ 1521486 h 2873593"/>
              <a:gd name="connsiteX601" fmla="*/ 1715120 w 2085337"/>
              <a:gd name="connsiteY601" fmla="*/ 1529878 h 2873593"/>
              <a:gd name="connsiteX602" fmla="*/ 1678813 w 2085337"/>
              <a:gd name="connsiteY602" fmla="*/ 1555643 h 2873593"/>
              <a:gd name="connsiteX603" fmla="*/ 1631935 w 2085337"/>
              <a:gd name="connsiteY603" fmla="*/ 1661855 h 2873593"/>
              <a:gd name="connsiteX604" fmla="*/ 1630109 w 2085337"/>
              <a:gd name="connsiteY604" fmla="*/ 1674988 h 2873593"/>
              <a:gd name="connsiteX605" fmla="*/ 1638060 w 2085337"/>
              <a:gd name="connsiteY605" fmla="*/ 1687032 h 2873593"/>
              <a:gd name="connsiteX606" fmla="*/ 1650515 w 2085337"/>
              <a:gd name="connsiteY606" fmla="*/ 1683410 h 2873593"/>
              <a:gd name="connsiteX607" fmla="*/ 1679284 w 2085337"/>
              <a:gd name="connsiteY607" fmla="*/ 1666125 h 2873593"/>
              <a:gd name="connsiteX608" fmla="*/ 1686057 w 2085337"/>
              <a:gd name="connsiteY608" fmla="*/ 1662503 h 2873593"/>
              <a:gd name="connsiteX609" fmla="*/ 1789913 w 2085337"/>
              <a:gd name="connsiteY609" fmla="*/ 1534412 h 2873593"/>
              <a:gd name="connsiteX610" fmla="*/ 1815237 w 2085337"/>
              <a:gd name="connsiteY610" fmla="*/ 1477081 h 2873593"/>
              <a:gd name="connsiteX611" fmla="*/ 1841385 w 2085337"/>
              <a:gd name="connsiteY611" fmla="*/ 1389302 h 2873593"/>
              <a:gd name="connsiteX612" fmla="*/ 1086710 w 2085337"/>
              <a:gd name="connsiteY612" fmla="*/ 830885 h 2873593"/>
              <a:gd name="connsiteX613" fmla="*/ 1076168 w 2085337"/>
              <a:gd name="connsiteY613" fmla="*/ 842134 h 2873593"/>
              <a:gd name="connsiteX614" fmla="*/ 1049637 w 2085337"/>
              <a:gd name="connsiteY614" fmla="*/ 872404 h 2873593"/>
              <a:gd name="connsiteX615" fmla="*/ 1051699 w 2085337"/>
              <a:gd name="connsiteY615" fmla="*/ 885861 h 2873593"/>
              <a:gd name="connsiteX616" fmla="*/ 1066333 w 2085337"/>
              <a:gd name="connsiteY616" fmla="*/ 901909 h 2873593"/>
              <a:gd name="connsiteX617" fmla="*/ 1074667 w 2085337"/>
              <a:gd name="connsiteY617" fmla="*/ 914983 h 2873593"/>
              <a:gd name="connsiteX618" fmla="*/ 1142746 w 2085337"/>
              <a:gd name="connsiteY618" fmla="*/ 947463 h 2873593"/>
              <a:gd name="connsiteX619" fmla="*/ 1162004 w 2085337"/>
              <a:gd name="connsiteY619" fmla="*/ 945549 h 2873593"/>
              <a:gd name="connsiteX620" fmla="*/ 1086710 w 2085337"/>
              <a:gd name="connsiteY620" fmla="*/ 830885 h 2873593"/>
              <a:gd name="connsiteX621" fmla="*/ 1756610 w 2085337"/>
              <a:gd name="connsiteY621" fmla="*/ 729679 h 2873593"/>
              <a:gd name="connsiteX622" fmla="*/ 1753930 w 2085337"/>
              <a:gd name="connsiteY622" fmla="*/ 727529 h 2873593"/>
              <a:gd name="connsiteX623" fmla="*/ 1701722 w 2085337"/>
              <a:gd name="connsiteY623" fmla="*/ 724703 h 2873593"/>
              <a:gd name="connsiteX624" fmla="*/ 1731846 w 2085337"/>
              <a:gd name="connsiteY624" fmla="*/ 791957 h 2873593"/>
              <a:gd name="connsiteX625" fmla="*/ 1656081 w 2085337"/>
              <a:gd name="connsiteY625" fmla="*/ 840838 h 2873593"/>
              <a:gd name="connsiteX626" fmla="*/ 1748659 w 2085337"/>
              <a:gd name="connsiteY626" fmla="*/ 770462 h 2873593"/>
              <a:gd name="connsiteX627" fmla="*/ 1752870 w 2085337"/>
              <a:gd name="connsiteY627" fmla="*/ 748642 h 2873593"/>
              <a:gd name="connsiteX628" fmla="*/ 1756610 w 2085337"/>
              <a:gd name="connsiteY628" fmla="*/ 729679 h 2873593"/>
              <a:gd name="connsiteX629" fmla="*/ 1159795 w 2085337"/>
              <a:gd name="connsiteY629" fmla="*/ 799525 h 2873593"/>
              <a:gd name="connsiteX630" fmla="*/ 1159383 w 2085337"/>
              <a:gd name="connsiteY630" fmla="*/ 801616 h 2873593"/>
              <a:gd name="connsiteX631" fmla="*/ 1199665 w 2085337"/>
              <a:gd name="connsiteY631" fmla="*/ 819961 h 2873593"/>
              <a:gd name="connsiteX632" fmla="*/ 1221397 w 2085337"/>
              <a:gd name="connsiteY632" fmla="*/ 866780 h 2873593"/>
              <a:gd name="connsiteX633" fmla="*/ 1208470 w 2085337"/>
              <a:gd name="connsiteY633" fmla="*/ 917163 h 2873593"/>
              <a:gd name="connsiteX634" fmla="*/ 1211208 w 2085337"/>
              <a:gd name="connsiteY634" fmla="*/ 918399 h 2873593"/>
              <a:gd name="connsiteX635" fmla="*/ 1227286 w 2085337"/>
              <a:gd name="connsiteY635" fmla="*/ 879089 h 2873593"/>
              <a:gd name="connsiteX636" fmla="*/ 1252227 w 2085337"/>
              <a:gd name="connsiteY636" fmla="*/ 839307 h 2873593"/>
              <a:gd name="connsiteX637" fmla="*/ 1227816 w 2085337"/>
              <a:gd name="connsiteY637" fmla="*/ 819460 h 2873593"/>
              <a:gd name="connsiteX638" fmla="*/ 1193099 w 2085337"/>
              <a:gd name="connsiteY638" fmla="*/ 807270 h 2873593"/>
              <a:gd name="connsiteX639" fmla="*/ 1159795 w 2085337"/>
              <a:gd name="connsiteY639" fmla="*/ 799525 h 2873593"/>
              <a:gd name="connsiteX640" fmla="*/ 1580846 w 2085337"/>
              <a:gd name="connsiteY640" fmla="*/ 1197725 h 2873593"/>
              <a:gd name="connsiteX641" fmla="*/ 1612677 w 2085337"/>
              <a:gd name="connsiteY641" fmla="*/ 1111713 h 2873593"/>
              <a:gd name="connsiteX642" fmla="*/ 1590710 w 2085337"/>
              <a:gd name="connsiteY642" fmla="*/ 1126642 h 2873593"/>
              <a:gd name="connsiteX643" fmla="*/ 1580846 w 2085337"/>
              <a:gd name="connsiteY643" fmla="*/ 1197725 h 2873593"/>
              <a:gd name="connsiteX644" fmla="*/ 1656522 w 2085337"/>
              <a:gd name="connsiteY644" fmla="*/ 712924 h 2873593"/>
              <a:gd name="connsiteX645" fmla="*/ 1595804 w 2085337"/>
              <a:gd name="connsiteY645" fmla="*/ 725998 h 2873593"/>
              <a:gd name="connsiteX646" fmla="*/ 1556935 w 2085337"/>
              <a:gd name="connsiteY646" fmla="*/ 785420 h 2873593"/>
              <a:gd name="connsiteX647" fmla="*/ 1586558 w 2085337"/>
              <a:gd name="connsiteY647" fmla="*/ 819961 h 2873593"/>
              <a:gd name="connsiteX648" fmla="*/ 1656522 w 2085337"/>
              <a:gd name="connsiteY648" fmla="*/ 712924 h 2873593"/>
              <a:gd name="connsiteX649" fmla="*/ 1647630 w 2085337"/>
              <a:gd name="connsiteY649" fmla="*/ 792281 h 2873593"/>
              <a:gd name="connsiteX650" fmla="*/ 1667388 w 2085337"/>
              <a:gd name="connsiteY650" fmla="*/ 774143 h 2873593"/>
              <a:gd name="connsiteX651" fmla="*/ 1642064 w 2085337"/>
              <a:gd name="connsiteY651" fmla="*/ 752146 h 2873593"/>
              <a:gd name="connsiteX652" fmla="*/ 1621658 w 2085337"/>
              <a:gd name="connsiteY652" fmla="*/ 771316 h 2873593"/>
              <a:gd name="connsiteX653" fmla="*/ 1647630 w 2085337"/>
              <a:gd name="connsiteY653" fmla="*/ 792281 h 2873593"/>
              <a:gd name="connsiteX654" fmla="*/ 1132999 w 2085337"/>
              <a:gd name="connsiteY654" fmla="*/ 867546 h 2873593"/>
              <a:gd name="connsiteX655" fmla="*/ 1151639 w 2085337"/>
              <a:gd name="connsiteY655" fmla="*/ 894960 h 2873593"/>
              <a:gd name="connsiteX656" fmla="*/ 1173488 w 2085337"/>
              <a:gd name="connsiteY656" fmla="*/ 872669 h 2873593"/>
              <a:gd name="connsiteX657" fmla="*/ 1154907 w 2085337"/>
              <a:gd name="connsiteY657" fmla="*/ 848317 h 2873593"/>
              <a:gd name="connsiteX658" fmla="*/ 1132999 w 2085337"/>
              <a:gd name="connsiteY658" fmla="*/ 867546 h 2873593"/>
              <a:gd name="connsiteX659" fmla="*/ 1440388 w 2085337"/>
              <a:gd name="connsiteY659" fmla="*/ 1156589 h 2873593"/>
              <a:gd name="connsiteX660" fmla="*/ 1454463 w 2085337"/>
              <a:gd name="connsiteY660" fmla="*/ 1169869 h 2873593"/>
              <a:gd name="connsiteX661" fmla="*/ 1492625 w 2085337"/>
              <a:gd name="connsiteY661" fmla="*/ 1202348 h 2873593"/>
              <a:gd name="connsiteX662" fmla="*/ 1513797 w 2085337"/>
              <a:gd name="connsiteY662" fmla="*/ 1216836 h 2873593"/>
              <a:gd name="connsiteX663" fmla="*/ 1521423 w 2085337"/>
              <a:gd name="connsiteY663" fmla="*/ 1215953 h 2873593"/>
              <a:gd name="connsiteX664" fmla="*/ 1518538 w 2085337"/>
              <a:gd name="connsiteY664" fmla="*/ 1209533 h 2873593"/>
              <a:gd name="connsiteX665" fmla="*/ 1497130 w 2085337"/>
              <a:gd name="connsiteY665" fmla="*/ 1184033 h 2873593"/>
              <a:gd name="connsiteX666" fmla="*/ 1440388 w 2085337"/>
              <a:gd name="connsiteY666" fmla="*/ 1156589 h 2873593"/>
              <a:gd name="connsiteX667" fmla="*/ 1506170 w 2085337"/>
              <a:gd name="connsiteY667" fmla="*/ 1054293 h 2873593"/>
              <a:gd name="connsiteX668" fmla="*/ 1488326 w 2085337"/>
              <a:gd name="connsiteY668" fmla="*/ 1073580 h 2873593"/>
              <a:gd name="connsiteX669" fmla="*/ 1516182 w 2085337"/>
              <a:gd name="connsiteY669" fmla="*/ 1065188 h 2873593"/>
              <a:gd name="connsiteX670" fmla="*/ 1506170 w 2085337"/>
              <a:gd name="connsiteY670" fmla="*/ 1054293 h 2873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</a:cxnLst>
            <a:rect l="l" t="t" r="r" b="b"/>
            <a:pathLst>
              <a:path w="2085337" h="2873593">
                <a:moveTo>
                  <a:pt x="0" y="1964267"/>
                </a:moveTo>
                <a:cubicBezTo>
                  <a:pt x="0" y="1953784"/>
                  <a:pt x="0" y="1943301"/>
                  <a:pt x="0" y="1932848"/>
                </a:cubicBezTo>
                <a:cubicBezTo>
                  <a:pt x="3975" y="1926193"/>
                  <a:pt x="10041" y="1919980"/>
                  <a:pt x="11572" y="1912795"/>
                </a:cubicBezTo>
                <a:cubicBezTo>
                  <a:pt x="20877" y="1869421"/>
                  <a:pt x="37603" y="1829404"/>
                  <a:pt x="63456" y="1793421"/>
                </a:cubicBezTo>
                <a:cubicBezTo>
                  <a:pt x="71672" y="1781966"/>
                  <a:pt x="82449" y="1772455"/>
                  <a:pt x="85541" y="1757673"/>
                </a:cubicBezTo>
                <a:cubicBezTo>
                  <a:pt x="87013" y="1750606"/>
                  <a:pt x="92844" y="1749340"/>
                  <a:pt x="96613" y="1755582"/>
                </a:cubicBezTo>
                <a:cubicBezTo>
                  <a:pt x="102502" y="1765359"/>
                  <a:pt x="106831" y="1776077"/>
                  <a:pt x="111925" y="1786324"/>
                </a:cubicBezTo>
                <a:cubicBezTo>
                  <a:pt x="117166" y="1796895"/>
                  <a:pt x="121936" y="1807761"/>
                  <a:pt x="128061" y="1817802"/>
                </a:cubicBezTo>
                <a:cubicBezTo>
                  <a:pt x="132979" y="1825870"/>
                  <a:pt x="138426" y="1825399"/>
                  <a:pt x="144021" y="1816919"/>
                </a:cubicBezTo>
                <a:cubicBezTo>
                  <a:pt x="146701" y="1812826"/>
                  <a:pt x="153679" y="1807408"/>
                  <a:pt x="156447" y="1808468"/>
                </a:cubicBezTo>
                <a:cubicBezTo>
                  <a:pt x="160835" y="1810117"/>
                  <a:pt x="164692" y="1816330"/>
                  <a:pt x="166312" y="1821395"/>
                </a:cubicBezTo>
                <a:cubicBezTo>
                  <a:pt x="170670" y="1834851"/>
                  <a:pt x="172378" y="1849280"/>
                  <a:pt x="177619" y="1862325"/>
                </a:cubicBezTo>
                <a:cubicBezTo>
                  <a:pt x="183008" y="1875723"/>
                  <a:pt x="191312" y="1887913"/>
                  <a:pt x="199498" y="1902695"/>
                </a:cubicBezTo>
                <a:cubicBezTo>
                  <a:pt x="204003" y="1895452"/>
                  <a:pt x="206329" y="1891653"/>
                  <a:pt x="208744" y="1887884"/>
                </a:cubicBezTo>
                <a:cubicBezTo>
                  <a:pt x="267754" y="1795217"/>
                  <a:pt x="325910" y="1701961"/>
                  <a:pt x="386245" y="1610148"/>
                </a:cubicBezTo>
                <a:cubicBezTo>
                  <a:pt x="410597" y="1573105"/>
                  <a:pt x="437835" y="1537504"/>
                  <a:pt x="467369" y="1504495"/>
                </a:cubicBezTo>
                <a:cubicBezTo>
                  <a:pt x="490779" y="1478318"/>
                  <a:pt x="514748" y="1453524"/>
                  <a:pt x="533034" y="1422870"/>
                </a:cubicBezTo>
                <a:cubicBezTo>
                  <a:pt x="553853" y="1387977"/>
                  <a:pt x="578646" y="1355380"/>
                  <a:pt x="602674" y="1322459"/>
                </a:cubicBezTo>
                <a:cubicBezTo>
                  <a:pt x="621520" y="1296605"/>
                  <a:pt x="634918" y="1268838"/>
                  <a:pt x="639983" y="1237095"/>
                </a:cubicBezTo>
                <a:cubicBezTo>
                  <a:pt x="642132" y="1223550"/>
                  <a:pt x="646755" y="1210240"/>
                  <a:pt x="658799" y="1202643"/>
                </a:cubicBezTo>
                <a:cubicBezTo>
                  <a:pt x="668987" y="1196224"/>
                  <a:pt x="669988" y="1189304"/>
                  <a:pt x="665306" y="1179587"/>
                </a:cubicBezTo>
                <a:cubicBezTo>
                  <a:pt x="664011" y="1176907"/>
                  <a:pt x="663657" y="1173815"/>
                  <a:pt x="662421" y="1171135"/>
                </a:cubicBezTo>
                <a:cubicBezTo>
                  <a:pt x="658916" y="1163479"/>
                  <a:pt x="660830" y="1157649"/>
                  <a:pt x="667338" y="1152555"/>
                </a:cubicBezTo>
                <a:cubicBezTo>
                  <a:pt x="675288" y="1146342"/>
                  <a:pt x="683003" y="1139805"/>
                  <a:pt x="690630" y="1133209"/>
                </a:cubicBezTo>
                <a:cubicBezTo>
                  <a:pt x="697314" y="1127437"/>
                  <a:pt x="703792" y="1121401"/>
                  <a:pt x="711448" y="1114481"/>
                </a:cubicBezTo>
                <a:cubicBezTo>
                  <a:pt x="700818" y="1111448"/>
                  <a:pt x="692043" y="1108945"/>
                  <a:pt x="684211" y="1106707"/>
                </a:cubicBezTo>
                <a:cubicBezTo>
                  <a:pt x="698934" y="1088569"/>
                  <a:pt x="714216" y="1071696"/>
                  <a:pt x="727290" y="1053233"/>
                </a:cubicBezTo>
                <a:cubicBezTo>
                  <a:pt x="746578" y="1026025"/>
                  <a:pt x="751996" y="996225"/>
                  <a:pt x="739599" y="964011"/>
                </a:cubicBezTo>
                <a:cubicBezTo>
                  <a:pt x="725965" y="928588"/>
                  <a:pt x="722284" y="891485"/>
                  <a:pt x="722962" y="853824"/>
                </a:cubicBezTo>
                <a:cubicBezTo>
                  <a:pt x="723256" y="837363"/>
                  <a:pt x="723138" y="820874"/>
                  <a:pt x="724257" y="804472"/>
                </a:cubicBezTo>
                <a:cubicBezTo>
                  <a:pt x="725730" y="783065"/>
                  <a:pt x="721902" y="763660"/>
                  <a:pt x="711684" y="744196"/>
                </a:cubicBezTo>
                <a:cubicBezTo>
                  <a:pt x="679676" y="683301"/>
                  <a:pt x="651643" y="620581"/>
                  <a:pt x="631826" y="554504"/>
                </a:cubicBezTo>
                <a:cubicBezTo>
                  <a:pt x="616455" y="503209"/>
                  <a:pt x="607621" y="451089"/>
                  <a:pt x="615218" y="397438"/>
                </a:cubicBezTo>
                <a:cubicBezTo>
                  <a:pt x="620460" y="360483"/>
                  <a:pt x="626643" y="323617"/>
                  <a:pt x="632827" y="286809"/>
                </a:cubicBezTo>
                <a:cubicBezTo>
                  <a:pt x="637391" y="259719"/>
                  <a:pt x="649818" y="236338"/>
                  <a:pt x="665807" y="214077"/>
                </a:cubicBezTo>
                <a:cubicBezTo>
                  <a:pt x="678498" y="196409"/>
                  <a:pt x="694340" y="192493"/>
                  <a:pt x="714364" y="194201"/>
                </a:cubicBezTo>
                <a:cubicBezTo>
                  <a:pt x="751642" y="197381"/>
                  <a:pt x="786271" y="208836"/>
                  <a:pt x="817749" y="228241"/>
                </a:cubicBezTo>
                <a:cubicBezTo>
                  <a:pt x="866924" y="258570"/>
                  <a:pt x="921164" y="280684"/>
                  <a:pt x="966393" y="320525"/>
                </a:cubicBezTo>
                <a:cubicBezTo>
                  <a:pt x="1010974" y="276915"/>
                  <a:pt x="1056881" y="235867"/>
                  <a:pt x="1117952" y="219024"/>
                </a:cubicBezTo>
                <a:cubicBezTo>
                  <a:pt x="1117952" y="222705"/>
                  <a:pt x="1117952" y="227858"/>
                  <a:pt x="1117952" y="235455"/>
                </a:cubicBezTo>
                <a:cubicBezTo>
                  <a:pt x="1160208" y="226945"/>
                  <a:pt x="1200814" y="218730"/>
                  <a:pt x="1241420" y="210602"/>
                </a:cubicBezTo>
                <a:cubicBezTo>
                  <a:pt x="1280201" y="202829"/>
                  <a:pt x="1318775" y="193259"/>
                  <a:pt x="1357880" y="187870"/>
                </a:cubicBezTo>
                <a:cubicBezTo>
                  <a:pt x="1408821" y="180862"/>
                  <a:pt x="1458703" y="187399"/>
                  <a:pt x="1505051" y="211397"/>
                </a:cubicBezTo>
                <a:cubicBezTo>
                  <a:pt x="1528844" y="223735"/>
                  <a:pt x="1549603" y="220496"/>
                  <a:pt x="1568567" y="202328"/>
                </a:cubicBezTo>
                <a:cubicBezTo>
                  <a:pt x="1574485" y="196645"/>
                  <a:pt x="1580375" y="190844"/>
                  <a:pt x="1585734" y="184631"/>
                </a:cubicBezTo>
                <a:cubicBezTo>
                  <a:pt x="1618743" y="146439"/>
                  <a:pt x="1651134" y="107718"/>
                  <a:pt x="1684673" y="70027"/>
                </a:cubicBezTo>
                <a:cubicBezTo>
                  <a:pt x="1704873" y="47324"/>
                  <a:pt x="1728371" y="28066"/>
                  <a:pt x="1755255" y="13461"/>
                </a:cubicBezTo>
                <a:cubicBezTo>
                  <a:pt x="1795243" y="-8271"/>
                  <a:pt x="1822451" y="-4502"/>
                  <a:pt x="1851161" y="30716"/>
                </a:cubicBezTo>
                <a:cubicBezTo>
                  <a:pt x="1866326" y="49326"/>
                  <a:pt x="1879076" y="70615"/>
                  <a:pt x="1889294" y="92376"/>
                </a:cubicBezTo>
                <a:cubicBezTo>
                  <a:pt x="1918593" y="154861"/>
                  <a:pt x="1934376" y="221497"/>
                  <a:pt x="1940442" y="289930"/>
                </a:cubicBezTo>
                <a:cubicBezTo>
                  <a:pt x="1943652" y="326179"/>
                  <a:pt x="1943563" y="363192"/>
                  <a:pt x="1940265" y="399441"/>
                </a:cubicBezTo>
                <a:cubicBezTo>
                  <a:pt x="1937910" y="425088"/>
                  <a:pt x="1927486" y="449941"/>
                  <a:pt x="1921125" y="475264"/>
                </a:cubicBezTo>
                <a:cubicBezTo>
                  <a:pt x="1920213" y="478886"/>
                  <a:pt x="1920448" y="484658"/>
                  <a:pt x="1922686" y="486896"/>
                </a:cubicBezTo>
                <a:cubicBezTo>
                  <a:pt x="1943769" y="508038"/>
                  <a:pt x="1956196" y="533862"/>
                  <a:pt x="1961732" y="562543"/>
                </a:cubicBezTo>
                <a:cubicBezTo>
                  <a:pt x="1968033" y="595140"/>
                  <a:pt x="1971949" y="628208"/>
                  <a:pt x="1977250" y="661011"/>
                </a:cubicBezTo>
                <a:cubicBezTo>
                  <a:pt x="1978310" y="667489"/>
                  <a:pt x="1979134" y="675527"/>
                  <a:pt x="1983257" y="679709"/>
                </a:cubicBezTo>
                <a:cubicBezTo>
                  <a:pt x="2000836" y="697465"/>
                  <a:pt x="2000925" y="717312"/>
                  <a:pt x="1995595" y="739956"/>
                </a:cubicBezTo>
                <a:cubicBezTo>
                  <a:pt x="1986790" y="777323"/>
                  <a:pt x="1979517" y="815102"/>
                  <a:pt x="1972421" y="852852"/>
                </a:cubicBezTo>
                <a:cubicBezTo>
                  <a:pt x="1967032" y="881444"/>
                  <a:pt x="1962703" y="910272"/>
                  <a:pt x="1958434" y="939041"/>
                </a:cubicBezTo>
                <a:cubicBezTo>
                  <a:pt x="1957845" y="942957"/>
                  <a:pt x="1959229" y="947993"/>
                  <a:pt x="1961437" y="951349"/>
                </a:cubicBezTo>
                <a:cubicBezTo>
                  <a:pt x="1972862" y="968575"/>
                  <a:pt x="1978751" y="987745"/>
                  <a:pt x="1981637" y="1007886"/>
                </a:cubicBezTo>
                <a:cubicBezTo>
                  <a:pt x="1985230" y="1033004"/>
                  <a:pt x="1987733" y="1058121"/>
                  <a:pt x="1997774" y="1082002"/>
                </a:cubicBezTo>
                <a:cubicBezTo>
                  <a:pt x="2020624" y="1136330"/>
                  <a:pt x="2035759" y="1192867"/>
                  <a:pt x="2042797" y="1251465"/>
                </a:cubicBezTo>
                <a:cubicBezTo>
                  <a:pt x="2047273" y="1288714"/>
                  <a:pt x="2055459" y="1324874"/>
                  <a:pt x="2070005" y="1359738"/>
                </a:cubicBezTo>
                <a:cubicBezTo>
                  <a:pt x="2076542" y="1375374"/>
                  <a:pt x="2079928" y="1392659"/>
                  <a:pt x="2082402" y="1409561"/>
                </a:cubicBezTo>
                <a:cubicBezTo>
                  <a:pt x="2089999" y="1461622"/>
                  <a:pt x="2082049" y="1512711"/>
                  <a:pt x="2067767" y="1562534"/>
                </a:cubicBezTo>
                <a:cubicBezTo>
                  <a:pt x="2049599" y="1626049"/>
                  <a:pt x="2035082" y="1689682"/>
                  <a:pt x="2036760" y="1756407"/>
                </a:cubicBezTo>
                <a:cubicBezTo>
                  <a:pt x="2037349" y="1780523"/>
                  <a:pt x="2033639" y="1804875"/>
                  <a:pt x="2030400" y="1828933"/>
                </a:cubicBezTo>
                <a:cubicBezTo>
                  <a:pt x="2029281" y="1837236"/>
                  <a:pt x="2025512" y="1847189"/>
                  <a:pt x="2019476" y="1852313"/>
                </a:cubicBezTo>
                <a:cubicBezTo>
                  <a:pt x="2010288" y="1860116"/>
                  <a:pt x="2004429" y="1868862"/>
                  <a:pt x="2001837" y="1879933"/>
                </a:cubicBezTo>
                <a:cubicBezTo>
                  <a:pt x="1997685" y="1897748"/>
                  <a:pt x="1993386" y="1915593"/>
                  <a:pt x="1990795" y="1933673"/>
                </a:cubicBezTo>
                <a:cubicBezTo>
                  <a:pt x="1980194" y="2007641"/>
                  <a:pt x="1969623" y="2081639"/>
                  <a:pt x="1960200" y="2155756"/>
                </a:cubicBezTo>
                <a:cubicBezTo>
                  <a:pt x="1953192" y="2211085"/>
                  <a:pt x="1948952" y="2266709"/>
                  <a:pt x="1954311" y="2322509"/>
                </a:cubicBezTo>
                <a:cubicBezTo>
                  <a:pt x="1957462" y="2355224"/>
                  <a:pt x="1961938" y="2387821"/>
                  <a:pt x="1965913" y="2420476"/>
                </a:cubicBezTo>
                <a:cubicBezTo>
                  <a:pt x="1971832" y="2469062"/>
                  <a:pt x="1977868" y="2517472"/>
                  <a:pt x="1994122" y="2564203"/>
                </a:cubicBezTo>
                <a:cubicBezTo>
                  <a:pt x="2007491" y="2602601"/>
                  <a:pt x="2018239" y="2641941"/>
                  <a:pt x="2029929" y="2680927"/>
                </a:cubicBezTo>
                <a:cubicBezTo>
                  <a:pt x="2035848" y="2700744"/>
                  <a:pt x="2024481" y="2730426"/>
                  <a:pt x="2007697" y="2735697"/>
                </a:cubicBezTo>
                <a:cubicBezTo>
                  <a:pt x="1997744" y="2738819"/>
                  <a:pt x="1990824" y="2744148"/>
                  <a:pt x="1984552" y="2751775"/>
                </a:cubicBezTo>
                <a:cubicBezTo>
                  <a:pt x="1980518" y="2756663"/>
                  <a:pt x="1975807" y="2761050"/>
                  <a:pt x="1971007" y="2765173"/>
                </a:cubicBezTo>
                <a:cubicBezTo>
                  <a:pt x="1937821" y="2793529"/>
                  <a:pt x="1907197" y="2793294"/>
                  <a:pt x="1875366" y="2763288"/>
                </a:cubicBezTo>
                <a:cubicBezTo>
                  <a:pt x="1867975" y="2756339"/>
                  <a:pt x="1862351" y="2755573"/>
                  <a:pt x="1853016" y="2758371"/>
                </a:cubicBezTo>
                <a:cubicBezTo>
                  <a:pt x="1812705" y="2770355"/>
                  <a:pt x="1788323" y="2762670"/>
                  <a:pt x="1771156" y="2731280"/>
                </a:cubicBezTo>
                <a:cubicBezTo>
                  <a:pt x="1762705" y="2715821"/>
                  <a:pt x="1753400" y="2703189"/>
                  <a:pt x="1737617" y="2694090"/>
                </a:cubicBezTo>
                <a:cubicBezTo>
                  <a:pt x="1716975" y="2682193"/>
                  <a:pt x="1707258" y="2665144"/>
                  <a:pt x="1713942" y="2638760"/>
                </a:cubicBezTo>
                <a:cubicBezTo>
                  <a:pt x="1719184" y="2618148"/>
                  <a:pt x="1719625" y="2595799"/>
                  <a:pt x="1718772" y="2574332"/>
                </a:cubicBezTo>
                <a:cubicBezTo>
                  <a:pt x="1717653" y="2546035"/>
                  <a:pt x="1713942" y="2517737"/>
                  <a:pt x="1710026" y="2489645"/>
                </a:cubicBezTo>
                <a:cubicBezTo>
                  <a:pt x="1701693" y="2429575"/>
                  <a:pt x="1681934" y="2372891"/>
                  <a:pt x="1656758" y="2317974"/>
                </a:cubicBezTo>
                <a:cubicBezTo>
                  <a:pt x="1653754" y="2311408"/>
                  <a:pt x="1642476" y="2308993"/>
                  <a:pt x="1637147" y="2312644"/>
                </a:cubicBezTo>
                <a:cubicBezTo>
                  <a:pt x="1625840" y="2320418"/>
                  <a:pt x="1614709" y="2328604"/>
                  <a:pt x="1602665" y="2335112"/>
                </a:cubicBezTo>
                <a:cubicBezTo>
                  <a:pt x="1588885" y="2342562"/>
                  <a:pt x="1579697" y="2352632"/>
                  <a:pt x="1576988" y="2368268"/>
                </a:cubicBezTo>
                <a:cubicBezTo>
                  <a:pt x="1576341" y="2372096"/>
                  <a:pt x="1575251" y="2375836"/>
                  <a:pt x="1574191" y="2380430"/>
                </a:cubicBezTo>
                <a:cubicBezTo>
                  <a:pt x="1570893" y="2376307"/>
                  <a:pt x="1568272" y="2373038"/>
                  <a:pt x="1564533" y="2368327"/>
                </a:cubicBezTo>
                <a:cubicBezTo>
                  <a:pt x="1561588" y="2373097"/>
                  <a:pt x="1558997" y="2376219"/>
                  <a:pt x="1557554" y="2379811"/>
                </a:cubicBezTo>
                <a:cubicBezTo>
                  <a:pt x="1551046" y="2395742"/>
                  <a:pt x="1545186" y="2410052"/>
                  <a:pt x="1527725" y="2419917"/>
                </a:cubicBezTo>
                <a:cubicBezTo>
                  <a:pt x="1509439" y="2430223"/>
                  <a:pt x="1495216" y="2447891"/>
                  <a:pt x="1479669" y="2462790"/>
                </a:cubicBezTo>
                <a:cubicBezTo>
                  <a:pt x="1476871" y="2465470"/>
                  <a:pt x="1474251" y="2470505"/>
                  <a:pt x="1474663" y="2474098"/>
                </a:cubicBezTo>
                <a:cubicBezTo>
                  <a:pt x="1478697" y="2509727"/>
                  <a:pt x="1483026" y="2545328"/>
                  <a:pt x="1488002" y="2580840"/>
                </a:cubicBezTo>
                <a:cubicBezTo>
                  <a:pt x="1490063" y="2595534"/>
                  <a:pt x="1493332" y="2609756"/>
                  <a:pt x="1503432" y="2622182"/>
                </a:cubicBezTo>
                <a:cubicBezTo>
                  <a:pt x="1518391" y="2640586"/>
                  <a:pt x="1535852" y="2655015"/>
                  <a:pt x="1557289" y="2665056"/>
                </a:cubicBezTo>
                <a:cubicBezTo>
                  <a:pt x="1565033" y="2668678"/>
                  <a:pt x="1572395" y="2673242"/>
                  <a:pt x="1579638" y="2677806"/>
                </a:cubicBezTo>
                <a:cubicBezTo>
                  <a:pt x="1590210" y="2684461"/>
                  <a:pt x="1595657" y="2693942"/>
                  <a:pt x="1595451" y="2706840"/>
                </a:cubicBezTo>
                <a:cubicBezTo>
                  <a:pt x="1595039" y="2732988"/>
                  <a:pt x="1595687" y="2759136"/>
                  <a:pt x="1594803" y="2785255"/>
                </a:cubicBezTo>
                <a:cubicBezTo>
                  <a:pt x="1593684" y="2818853"/>
                  <a:pt x="1569745" y="2843588"/>
                  <a:pt x="1541093" y="2841998"/>
                </a:cubicBezTo>
                <a:cubicBezTo>
                  <a:pt x="1539739" y="2846974"/>
                  <a:pt x="1539503" y="2852775"/>
                  <a:pt x="1536706" y="2856780"/>
                </a:cubicBezTo>
                <a:cubicBezTo>
                  <a:pt x="1534203" y="2860402"/>
                  <a:pt x="1528932" y="2864230"/>
                  <a:pt x="1524869" y="2864259"/>
                </a:cubicBezTo>
                <a:cubicBezTo>
                  <a:pt x="1505640" y="2864465"/>
                  <a:pt x="1486265" y="2861785"/>
                  <a:pt x="1467213" y="2863287"/>
                </a:cubicBezTo>
                <a:cubicBezTo>
                  <a:pt x="1446306" y="2864936"/>
                  <a:pt x="1425665" y="2870001"/>
                  <a:pt x="1404905" y="2873593"/>
                </a:cubicBezTo>
                <a:cubicBezTo>
                  <a:pt x="1396690" y="2873593"/>
                  <a:pt x="1388445" y="2873593"/>
                  <a:pt x="1380229" y="2873593"/>
                </a:cubicBezTo>
                <a:cubicBezTo>
                  <a:pt x="1303728" y="2800596"/>
                  <a:pt x="1252698" y="2711375"/>
                  <a:pt x="1214447" y="2613820"/>
                </a:cubicBezTo>
                <a:cubicBezTo>
                  <a:pt x="1215772" y="2621122"/>
                  <a:pt x="1218364" y="2628042"/>
                  <a:pt x="1219777" y="2635227"/>
                </a:cubicBezTo>
                <a:cubicBezTo>
                  <a:pt x="1222015" y="2646505"/>
                  <a:pt x="1224783" y="2657930"/>
                  <a:pt x="1224989" y="2669355"/>
                </a:cubicBezTo>
                <a:cubicBezTo>
                  <a:pt x="1225284" y="2686169"/>
                  <a:pt x="1208676" y="2707370"/>
                  <a:pt x="1195867" y="2709284"/>
                </a:cubicBezTo>
                <a:cubicBezTo>
                  <a:pt x="1183323" y="2711169"/>
                  <a:pt x="1170867" y="2714025"/>
                  <a:pt x="1158264" y="2715232"/>
                </a:cubicBezTo>
                <a:cubicBezTo>
                  <a:pt x="1147281" y="2716292"/>
                  <a:pt x="1135237" y="2718501"/>
                  <a:pt x="1125196" y="2715379"/>
                </a:cubicBezTo>
                <a:cubicBezTo>
                  <a:pt x="1074048" y="2699478"/>
                  <a:pt x="1022812" y="2701510"/>
                  <a:pt x="970987" y="2710609"/>
                </a:cubicBezTo>
                <a:cubicBezTo>
                  <a:pt x="924668" y="2718736"/>
                  <a:pt x="878261" y="2726745"/>
                  <a:pt x="831677" y="2732929"/>
                </a:cubicBezTo>
                <a:cubicBezTo>
                  <a:pt x="813833" y="2735285"/>
                  <a:pt x="793426" y="2737258"/>
                  <a:pt x="777408" y="2731045"/>
                </a:cubicBezTo>
                <a:cubicBezTo>
                  <a:pt x="733562" y="2714054"/>
                  <a:pt x="687155" y="2708695"/>
                  <a:pt x="642427" y="2696239"/>
                </a:cubicBezTo>
                <a:cubicBezTo>
                  <a:pt x="638186" y="2695061"/>
                  <a:pt x="633357" y="2694325"/>
                  <a:pt x="629117" y="2695120"/>
                </a:cubicBezTo>
                <a:cubicBezTo>
                  <a:pt x="608534" y="2698919"/>
                  <a:pt x="588893" y="2695297"/>
                  <a:pt x="568399" y="2691940"/>
                </a:cubicBezTo>
                <a:cubicBezTo>
                  <a:pt x="521609" y="2684255"/>
                  <a:pt x="474584" y="2687965"/>
                  <a:pt x="427970" y="2697034"/>
                </a:cubicBezTo>
                <a:cubicBezTo>
                  <a:pt x="410155" y="2700509"/>
                  <a:pt x="391722" y="2703954"/>
                  <a:pt x="373789" y="2702982"/>
                </a:cubicBezTo>
                <a:cubicBezTo>
                  <a:pt x="342164" y="2701275"/>
                  <a:pt x="315103" y="2684490"/>
                  <a:pt x="287100" y="2671240"/>
                </a:cubicBezTo>
                <a:cubicBezTo>
                  <a:pt x="263396" y="2660021"/>
                  <a:pt x="245581" y="2643060"/>
                  <a:pt x="230593" y="2621623"/>
                </a:cubicBezTo>
                <a:cubicBezTo>
                  <a:pt x="215870" y="2600539"/>
                  <a:pt x="198467" y="2581370"/>
                  <a:pt x="182566" y="2561111"/>
                </a:cubicBezTo>
                <a:cubicBezTo>
                  <a:pt x="166194" y="2540263"/>
                  <a:pt x="148732" y="2520063"/>
                  <a:pt x="134333" y="2497890"/>
                </a:cubicBezTo>
                <a:cubicBezTo>
                  <a:pt x="63427" y="2388615"/>
                  <a:pt x="42815" y="2266031"/>
                  <a:pt x="41342" y="2138618"/>
                </a:cubicBezTo>
                <a:cubicBezTo>
                  <a:pt x="41254" y="2131521"/>
                  <a:pt x="41607" y="2124395"/>
                  <a:pt x="41961" y="2117299"/>
                </a:cubicBezTo>
                <a:cubicBezTo>
                  <a:pt x="43139" y="2093683"/>
                  <a:pt x="39929" y="2071186"/>
                  <a:pt x="27267" y="2050486"/>
                </a:cubicBezTo>
                <a:cubicBezTo>
                  <a:pt x="23027" y="2043566"/>
                  <a:pt x="20230" y="2035586"/>
                  <a:pt x="17874" y="2027753"/>
                </a:cubicBezTo>
                <a:cubicBezTo>
                  <a:pt x="11661" y="2006552"/>
                  <a:pt x="5948" y="1985380"/>
                  <a:pt x="0" y="1964267"/>
                </a:cubicBezTo>
                <a:close/>
                <a:moveTo>
                  <a:pt x="1474103" y="2434934"/>
                </a:moveTo>
                <a:cubicBezTo>
                  <a:pt x="1476871" y="2432637"/>
                  <a:pt x="1479286" y="2431312"/>
                  <a:pt x="1480729" y="2429339"/>
                </a:cubicBezTo>
                <a:cubicBezTo>
                  <a:pt x="1502637" y="2399393"/>
                  <a:pt x="1532112" y="2377338"/>
                  <a:pt x="1559644" y="2353221"/>
                </a:cubicBezTo>
                <a:cubicBezTo>
                  <a:pt x="1575722" y="2339146"/>
                  <a:pt x="1586823" y="2321832"/>
                  <a:pt x="1593125" y="2301102"/>
                </a:cubicBezTo>
                <a:cubicBezTo>
                  <a:pt x="1596452" y="2290148"/>
                  <a:pt x="1601576" y="2279518"/>
                  <a:pt x="1607436" y="2269653"/>
                </a:cubicBezTo>
                <a:cubicBezTo>
                  <a:pt x="1610645" y="2264235"/>
                  <a:pt x="1617064" y="2260702"/>
                  <a:pt x="1622012" y="2256314"/>
                </a:cubicBezTo>
                <a:cubicBezTo>
                  <a:pt x="1622983" y="2256991"/>
                  <a:pt x="1623984" y="2257639"/>
                  <a:pt x="1624956" y="2258316"/>
                </a:cubicBezTo>
                <a:cubicBezTo>
                  <a:pt x="1625751" y="2268681"/>
                  <a:pt x="1626576" y="2279076"/>
                  <a:pt x="1627636" y="2292474"/>
                </a:cubicBezTo>
                <a:cubicBezTo>
                  <a:pt x="1635792" y="2276249"/>
                  <a:pt x="1642447" y="2263028"/>
                  <a:pt x="1649102" y="2249806"/>
                </a:cubicBezTo>
                <a:cubicBezTo>
                  <a:pt x="1650427" y="2250189"/>
                  <a:pt x="1651752" y="2250572"/>
                  <a:pt x="1653077" y="2250984"/>
                </a:cubicBezTo>
                <a:cubicBezTo>
                  <a:pt x="1654078" y="2257492"/>
                  <a:pt x="1654814" y="2264029"/>
                  <a:pt x="1656228" y="2270448"/>
                </a:cubicBezTo>
                <a:cubicBezTo>
                  <a:pt x="1656905" y="2273511"/>
                  <a:pt x="1658966" y="2276249"/>
                  <a:pt x="1660380" y="2279164"/>
                </a:cubicBezTo>
                <a:cubicBezTo>
                  <a:pt x="1663413" y="2277486"/>
                  <a:pt x="1666887" y="2276279"/>
                  <a:pt x="1669361" y="2274011"/>
                </a:cubicBezTo>
                <a:cubicBezTo>
                  <a:pt x="1672335" y="2271273"/>
                  <a:pt x="1674514" y="2267651"/>
                  <a:pt x="1676928" y="2264323"/>
                </a:cubicBezTo>
                <a:cubicBezTo>
                  <a:pt x="1683466" y="2255342"/>
                  <a:pt x="1689914" y="2246361"/>
                  <a:pt x="1696540" y="2237174"/>
                </a:cubicBezTo>
                <a:cubicBezTo>
                  <a:pt x="1708406" y="2249541"/>
                  <a:pt x="1709319" y="2253281"/>
                  <a:pt x="1698925" y="2261555"/>
                </a:cubicBezTo>
                <a:cubicBezTo>
                  <a:pt x="1679520" y="2277015"/>
                  <a:pt x="1678430" y="2296066"/>
                  <a:pt x="1683907" y="2318092"/>
                </a:cubicBezTo>
                <a:cubicBezTo>
                  <a:pt x="1700279" y="2384022"/>
                  <a:pt x="1716210" y="2450040"/>
                  <a:pt x="1731816" y="2516147"/>
                </a:cubicBezTo>
                <a:cubicBezTo>
                  <a:pt x="1736056" y="2534168"/>
                  <a:pt x="1741239" y="2551924"/>
                  <a:pt x="1737617" y="2571329"/>
                </a:cubicBezTo>
                <a:cubicBezTo>
                  <a:pt x="1733023" y="2595887"/>
                  <a:pt x="1730727" y="2620887"/>
                  <a:pt x="1728253" y="2645769"/>
                </a:cubicBezTo>
                <a:cubicBezTo>
                  <a:pt x="1727605" y="2652247"/>
                  <a:pt x="1728930" y="2659314"/>
                  <a:pt x="1730992" y="2665527"/>
                </a:cubicBezTo>
                <a:cubicBezTo>
                  <a:pt x="1734054" y="2674714"/>
                  <a:pt x="1741710" y="2678218"/>
                  <a:pt x="1751251" y="2678424"/>
                </a:cubicBezTo>
                <a:cubicBezTo>
                  <a:pt x="1759878" y="2678601"/>
                  <a:pt x="1764354" y="2675598"/>
                  <a:pt x="1769007" y="2667235"/>
                </a:cubicBezTo>
                <a:cubicBezTo>
                  <a:pt x="1775897" y="2654868"/>
                  <a:pt x="1785202" y="2642736"/>
                  <a:pt x="1796274" y="2634049"/>
                </a:cubicBezTo>
                <a:cubicBezTo>
                  <a:pt x="1818182" y="2616882"/>
                  <a:pt x="1843152" y="2629043"/>
                  <a:pt x="1846833" y="2657606"/>
                </a:cubicBezTo>
                <a:cubicBezTo>
                  <a:pt x="1835702" y="2645062"/>
                  <a:pt x="1822098" y="2643089"/>
                  <a:pt x="1807846" y="2649126"/>
                </a:cubicBezTo>
                <a:cubicBezTo>
                  <a:pt x="1792269" y="2655721"/>
                  <a:pt x="1784613" y="2668619"/>
                  <a:pt x="1784289" y="2685462"/>
                </a:cubicBezTo>
                <a:cubicBezTo>
                  <a:pt x="1783847" y="2708136"/>
                  <a:pt x="1804283" y="2732281"/>
                  <a:pt x="1829401" y="2739260"/>
                </a:cubicBezTo>
                <a:cubicBezTo>
                  <a:pt x="1843152" y="2743088"/>
                  <a:pt x="1851544" y="2738701"/>
                  <a:pt x="1854312" y="2724832"/>
                </a:cubicBezTo>
                <a:cubicBezTo>
                  <a:pt x="1856579" y="2713524"/>
                  <a:pt x="1856903" y="2701834"/>
                  <a:pt x="1858729" y="2690409"/>
                </a:cubicBezTo>
                <a:cubicBezTo>
                  <a:pt x="1864824" y="2652453"/>
                  <a:pt x="1877781" y="2644856"/>
                  <a:pt x="1916208" y="2644768"/>
                </a:cubicBezTo>
                <a:cubicBezTo>
                  <a:pt x="1921331" y="2644768"/>
                  <a:pt x="1926485" y="2649214"/>
                  <a:pt x="1931608" y="2651628"/>
                </a:cubicBezTo>
                <a:cubicBezTo>
                  <a:pt x="1922922" y="2657842"/>
                  <a:pt x="1914412" y="2659608"/>
                  <a:pt x="1908464" y="2664467"/>
                </a:cubicBezTo>
                <a:cubicBezTo>
                  <a:pt x="1894123" y="2676187"/>
                  <a:pt x="1892916" y="2694826"/>
                  <a:pt x="1888970" y="2711110"/>
                </a:cubicBezTo>
                <a:cubicBezTo>
                  <a:pt x="1887262" y="2718177"/>
                  <a:pt x="1893299" y="2728071"/>
                  <a:pt x="1897804" y="2735491"/>
                </a:cubicBezTo>
                <a:cubicBezTo>
                  <a:pt x="1911555" y="2758164"/>
                  <a:pt x="1934229" y="2758135"/>
                  <a:pt x="1949011" y="2735992"/>
                </a:cubicBezTo>
                <a:cubicBezTo>
                  <a:pt x="1959553" y="2720179"/>
                  <a:pt x="1960730" y="2702541"/>
                  <a:pt x="1959405" y="2684255"/>
                </a:cubicBezTo>
                <a:cubicBezTo>
                  <a:pt x="1959052" y="2679514"/>
                  <a:pt x="1960613" y="2674655"/>
                  <a:pt x="1961290" y="2669856"/>
                </a:cubicBezTo>
                <a:cubicBezTo>
                  <a:pt x="1962703" y="2669679"/>
                  <a:pt x="1964117" y="2669473"/>
                  <a:pt x="1965530" y="2669296"/>
                </a:cubicBezTo>
                <a:cubicBezTo>
                  <a:pt x="1967150" y="2674155"/>
                  <a:pt x="1969623" y="2678925"/>
                  <a:pt x="1970212" y="2683931"/>
                </a:cubicBezTo>
                <a:cubicBezTo>
                  <a:pt x="1971096" y="2691322"/>
                  <a:pt x="1969329" y="2699213"/>
                  <a:pt x="1971272" y="2706192"/>
                </a:cubicBezTo>
                <a:cubicBezTo>
                  <a:pt x="1972450" y="2710432"/>
                  <a:pt x="1978045" y="2715350"/>
                  <a:pt x="1982403" y="2716263"/>
                </a:cubicBezTo>
                <a:cubicBezTo>
                  <a:pt x="1985995" y="2716999"/>
                  <a:pt x="1992473" y="2713348"/>
                  <a:pt x="1994623" y="2709814"/>
                </a:cubicBezTo>
                <a:cubicBezTo>
                  <a:pt x="2002456" y="2696858"/>
                  <a:pt x="2008021" y="2682930"/>
                  <a:pt x="2002780" y="2667264"/>
                </a:cubicBezTo>
                <a:cubicBezTo>
                  <a:pt x="1992532" y="2636522"/>
                  <a:pt x="1982256" y="2605810"/>
                  <a:pt x="1972008" y="2575068"/>
                </a:cubicBezTo>
                <a:cubicBezTo>
                  <a:pt x="1969888" y="2568708"/>
                  <a:pt x="1966679" y="2562495"/>
                  <a:pt x="1965795" y="2555987"/>
                </a:cubicBezTo>
                <a:cubicBezTo>
                  <a:pt x="1962379" y="2531282"/>
                  <a:pt x="1961790" y="2505988"/>
                  <a:pt x="1956314" y="2481783"/>
                </a:cubicBezTo>
                <a:cubicBezTo>
                  <a:pt x="1939912" y="2409346"/>
                  <a:pt x="1926720" y="2336437"/>
                  <a:pt x="1918534" y="2262615"/>
                </a:cubicBezTo>
                <a:cubicBezTo>
                  <a:pt x="1917445" y="2252898"/>
                  <a:pt x="1913499" y="2244889"/>
                  <a:pt x="1902987" y="2243299"/>
                </a:cubicBezTo>
                <a:cubicBezTo>
                  <a:pt x="1886850" y="2240884"/>
                  <a:pt x="1871096" y="2241149"/>
                  <a:pt x="1856845" y="2251455"/>
                </a:cubicBezTo>
                <a:cubicBezTo>
                  <a:pt x="1848717" y="2257315"/>
                  <a:pt x="1839913" y="2262586"/>
                  <a:pt x="1830696" y="2266502"/>
                </a:cubicBezTo>
                <a:cubicBezTo>
                  <a:pt x="1813794" y="2273687"/>
                  <a:pt x="1802958" y="2267356"/>
                  <a:pt x="1800485" y="2249070"/>
                </a:cubicBezTo>
                <a:cubicBezTo>
                  <a:pt x="1798983" y="2237999"/>
                  <a:pt x="1798718" y="2226721"/>
                  <a:pt x="1798512" y="2215502"/>
                </a:cubicBezTo>
                <a:cubicBezTo>
                  <a:pt x="1797569" y="2166444"/>
                  <a:pt x="1801574" y="2179931"/>
                  <a:pt x="1768594" y="2150396"/>
                </a:cubicBezTo>
                <a:cubicBezTo>
                  <a:pt x="1757258" y="2140237"/>
                  <a:pt x="1746392" y="2129166"/>
                  <a:pt x="1737382" y="2116975"/>
                </a:cubicBezTo>
                <a:cubicBezTo>
                  <a:pt x="1728636" y="2105167"/>
                  <a:pt x="1730432" y="2093418"/>
                  <a:pt x="1741828" y="2085291"/>
                </a:cubicBezTo>
                <a:cubicBezTo>
                  <a:pt x="1775308" y="2061439"/>
                  <a:pt x="1786556" y="2027782"/>
                  <a:pt x="1786674" y="1988766"/>
                </a:cubicBezTo>
                <a:cubicBezTo>
                  <a:pt x="1786733" y="1969450"/>
                  <a:pt x="1791386" y="1952518"/>
                  <a:pt x="1805137" y="1937589"/>
                </a:cubicBezTo>
                <a:cubicBezTo>
                  <a:pt x="1812911" y="1929167"/>
                  <a:pt x="1820950" y="1917418"/>
                  <a:pt x="1821568" y="1906759"/>
                </a:cubicBezTo>
                <a:cubicBezTo>
                  <a:pt x="1822599" y="1889209"/>
                  <a:pt x="1831256" y="1878255"/>
                  <a:pt x="1842916" y="1868126"/>
                </a:cubicBezTo>
                <a:cubicBezTo>
                  <a:pt x="1853311" y="1859086"/>
                  <a:pt x="1864471" y="1850900"/>
                  <a:pt x="1876632" y="1841271"/>
                </a:cubicBezTo>
                <a:cubicBezTo>
                  <a:pt x="1870861" y="1841918"/>
                  <a:pt x="1866856" y="1842360"/>
                  <a:pt x="1860967" y="1843008"/>
                </a:cubicBezTo>
                <a:cubicBezTo>
                  <a:pt x="1888087" y="1812296"/>
                  <a:pt x="1911055" y="1781348"/>
                  <a:pt x="1929841" y="1744805"/>
                </a:cubicBezTo>
                <a:cubicBezTo>
                  <a:pt x="1921067" y="1748074"/>
                  <a:pt x="1914470" y="1750547"/>
                  <a:pt x="1906049" y="1753668"/>
                </a:cubicBezTo>
                <a:cubicBezTo>
                  <a:pt x="1907021" y="1749193"/>
                  <a:pt x="1906785" y="1746513"/>
                  <a:pt x="1907992" y="1745306"/>
                </a:cubicBezTo>
                <a:cubicBezTo>
                  <a:pt x="1928281" y="1725106"/>
                  <a:pt x="1948775" y="1705112"/>
                  <a:pt x="1969711" y="1684588"/>
                </a:cubicBezTo>
                <a:cubicBezTo>
                  <a:pt x="1959494" y="1674812"/>
                  <a:pt x="1963410" y="1661531"/>
                  <a:pt x="1967120" y="1648575"/>
                </a:cubicBezTo>
                <a:cubicBezTo>
                  <a:pt x="1971360" y="1633881"/>
                  <a:pt x="1976867" y="1619512"/>
                  <a:pt x="1980695" y="1604730"/>
                </a:cubicBezTo>
                <a:cubicBezTo>
                  <a:pt x="1983610" y="1593422"/>
                  <a:pt x="1986496" y="1581615"/>
                  <a:pt x="1981254" y="1569954"/>
                </a:cubicBezTo>
                <a:cubicBezTo>
                  <a:pt x="1967120" y="1571014"/>
                  <a:pt x="1957756" y="1578552"/>
                  <a:pt x="1949394" y="1588122"/>
                </a:cubicBezTo>
                <a:cubicBezTo>
                  <a:pt x="1946007" y="1591980"/>
                  <a:pt x="1941973" y="1597810"/>
                  <a:pt x="1937939" y="1598075"/>
                </a:cubicBezTo>
                <a:cubicBezTo>
                  <a:pt x="1923982" y="1598988"/>
                  <a:pt x="1919948" y="1608882"/>
                  <a:pt x="1916591" y="1619129"/>
                </a:cubicBezTo>
                <a:cubicBezTo>
                  <a:pt x="1907138" y="1648192"/>
                  <a:pt x="1883464" y="1664388"/>
                  <a:pt x="1860908" y="1681584"/>
                </a:cubicBezTo>
                <a:cubicBezTo>
                  <a:pt x="1857639" y="1684087"/>
                  <a:pt x="1853075" y="1684853"/>
                  <a:pt x="1847716" y="1686973"/>
                </a:cubicBezTo>
                <a:cubicBezTo>
                  <a:pt x="1848099" y="1680524"/>
                  <a:pt x="1848393" y="1675990"/>
                  <a:pt x="1848747" y="1670365"/>
                </a:cubicBezTo>
                <a:cubicBezTo>
                  <a:pt x="1807287" y="1689122"/>
                  <a:pt x="1776515" y="1721189"/>
                  <a:pt x="1740679" y="1746219"/>
                </a:cubicBezTo>
                <a:cubicBezTo>
                  <a:pt x="1739413" y="1743303"/>
                  <a:pt x="1738324" y="1740830"/>
                  <a:pt x="1737382" y="1738651"/>
                </a:cubicBezTo>
                <a:cubicBezTo>
                  <a:pt x="1721569" y="1751254"/>
                  <a:pt x="1706816" y="1763975"/>
                  <a:pt x="1691092" y="1775370"/>
                </a:cubicBezTo>
                <a:cubicBezTo>
                  <a:pt x="1664384" y="1794746"/>
                  <a:pt x="1636499" y="1812266"/>
                  <a:pt x="1603490" y="1818980"/>
                </a:cubicBezTo>
                <a:cubicBezTo>
                  <a:pt x="1596982" y="1820305"/>
                  <a:pt x="1590121" y="1819834"/>
                  <a:pt x="1581935" y="1820276"/>
                </a:cubicBezTo>
                <a:cubicBezTo>
                  <a:pt x="1585027" y="1814504"/>
                  <a:pt x="1586853" y="1811147"/>
                  <a:pt x="1588708" y="1807702"/>
                </a:cubicBezTo>
                <a:cubicBezTo>
                  <a:pt x="1567624" y="1806848"/>
                  <a:pt x="1559644" y="1825929"/>
                  <a:pt x="1545304" y="1836412"/>
                </a:cubicBezTo>
                <a:cubicBezTo>
                  <a:pt x="1544244" y="1832761"/>
                  <a:pt x="1543714" y="1831377"/>
                  <a:pt x="1543449" y="1829934"/>
                </a:cubicBezTo>
                <a:cubicBezTo>
                  <a:pt x="1542684" y="1825546"/>
                  <a:pt x="1542065" y="1821130"/>
                  <a:pt x="1541064" y="1814828"/>
                </a:cubicBezTo>
                <a:cubicBezTo>
                  <a:pt x="1538591" y="1821130"/>
                  <a:pt x="1537030" y="1825988"/>
                  <a:pt x="1534821" y="1830523"/>
                </a:cubicBezTo>
                <a:cubicBezTo>
                  <a:pt x="1529227" y="1842066"/>
                  <a:pt x="1523956" y="1844245"/>
                  <a:pt x="1513031" y="1837943"/>
                </a:cubicBezTo>
                <a:cubicBezTo>
                  <a:pt x="1491712" y="1825605"/>
                  <a:pt x="1471247" y="1811736"/>
                  <a:pt x="1449575" y="1800046"/>
                </a:cubicBezTo>
                <a:cubicBezTo>
                  <a:pt x="1434822" y="1792096"/>
                  <a:pt x="1418627" y="1786766"/>
                  <a:pt x="1403227" y="1780347"/>
                </a:cubicBezTo>
                <a:cubicBezTo>
                  <a:pt x="1407467" y="1792979"/>
                  <a:pt x="1411678" y="1803638"/>
                  <a:pt x="1414328" y="1814651"/>
                </a:cubicBezTo>
                <a:cubicBezTo>
                  <a:pt x="1415123" y="1818038"/>
                  <a:pt x="1412590" y="1823838"/>
                  <a:pt x="1409705" y="1825929"/>
                </a:cubicBezTo>
                <a:cubicBezTo>
                  <a:pt x="1407673" y="1827402"/>
                  <a:pt x="1401754" y="1825370"/>
                  <a:pt x="1398810" y="1823220"/>
                </a:cubicBezTo>
                <a:cubicBezTo>
                  <a:pt x="1393745" y="1819510"/>
                  <a:pt x="1389475" y="1814651"/>
                  <a:pt x="1385147" y="1809999"/>
                </a:cubicBezTo>
                <a:cubicBezTo>
                  <a:pt x="1359558" y="1782408"/>
                  <a:pt x="1328551" y="1762443"/>
                  <a:pt x="1294335" y="1747750"/>
                </a:cubicBezTo>
                <a:cubicBezTo>
                  <a:pt x="1279258" y="1741272"/>
                  <a:pt x="1262768" y="1738062"/>
                  <a:pt x="1246926" y="1733380"/>
                </a:cubicBezTo>
                <a:cubicBezTo>
                  <a:pt x="1246367" y="1734470"/>
                  <a:pt x="1245778" y="1735589"/>
                  <a:pt x="1245219" y="1736678"/>
                </a:cubicBezTo>
                <a:cubicBezTo>
                  <a:pt x="1248752" y="1740800"/>
                  <a:pt x="1252551" y="1744746"/>
                  <a:pt x="1255701" y="1749163"/>
                </a:cubicBezTo>
                <a:cubicBezTo>
                  <a:pt x="1257527" y="1751666"/>
                  <a:pt x="1258322" y="1754935"/>
                  <a:pt x="1259588" y="1757850"/>
                </a:cubicBezTo>
                <a:cubicBezTo>
                  <a:pt x="1256320" y="1759234"/>
                  <a:pt x="1252904" y="1762090"/>
                  <a:pt x="1249842" y="1761737"/>
                </a:cubicBezTo>
                <a:cubicBezTo>
                  <a:pt x="1242539" y="1760883"/>
                  <a:pt x="1235148" y="1759175"/>
                  <a:pt x="1228258" y="1756613"/>
                </a:cubicBezTo>
                <a:cubicBezTo>
                  <a:pt x="1219306" y="1753286"/>
                  <a:pt x="1210767" y="1748780"/>
                  <a:pt x="1201226" y="1744422"/>
                </a:cubicBezTo>
                <a:cubicBezTo>
                  <a:pt x="1200637" y="1749958"/>
                  <a:pt x="1200225" y="1754169"/>
                  <a:pt x="1199459" y="1761265"/>
                </a:cubicBezTo>
                <a:cubicBezTo>
                  <a:pt x="1190184" y="1751107"/>
                  <a:pt x="1182675" y="1742891"/>
                  <a:pt x="1173282" y="1732555"/>
                </a:cubicBezTo>
                <a:cubicBezTo>
                  <a:pt x="1173282" y="1739564"/>
                  <a:pt x="1173282" y="1743068"/>
                  <a:pt x="1173282" y="1747514"/>
                </a:cubicBezTo>
                <a:cubicBezTo>
                  <a:pt x="1168865" y="1742744"/>
                  <a:pt x="1165155" y="1738739"/>
                  <a:pt x="1161327" y="1734617"/>
                </a:cubicBezTo>
                <a:cubicBezTo>
                  <a:pt x="1148812" y="1753256"/>
                  <a:pt x="1148488" y="1753551"/>
                  <a:pt x="1131733" y="1739034"/>
                </a:cubicBezTo>
                <a:cubicBezTo>
                  <a:pt x="1119660" y="1728551"/>
                  <a:pt x="1108324" y="1717243"/>
                  <a:pt x="1096309" y="1705995"/>
                </a:cubicBezTo>
                <a:cubicBezTo>
                  <a:pt x="1096692" y="1711354"/>
                  <a:pt x="1097046" y="1716537"/>
                  <a:pt x="1097664" y="1725076"/>
                </a:cubicBezTo>
                <a:cubicBezTo>
                  <a:pt x="1062034" y="1704081"/>
                  <a:pt x="1029054" y="1684676"/>
                  <a:pt x="994279" y="1664211"/>
                </a:cubicBezTo>
                <a:cubicBezTo>
                  <a:pt x="994985" y="1672839"/>
                  <a:pt x="995515" y="1679229"/>
                  <a:pt x="996163" y="1687120"/>
                </a:cubicBezTo>
                <a:cubicBezTo>
                  <a:pt x="965274" y="1672161"/>
                  <a:pt x="935681" y="1657821"/>
                  <a:pt x="906087" y="1643481"/>
                </a:cubicBezTo>
                <a:cubicBezTo>
                  <a:pt x="905351" y="1644600"/>
                  <a:pt x="904615" y="1645748"/>
                  <a:pt x="903908" y="1646867"/>
                </a:cubicBezTo>
                <a:cubicBezTo>
                  <a:pt x="906382" y="1650460"/>
                  <a:pt x="908531" y="1654376"/>
                  <a:pt x="911417" y="1657615"/>
                </a:cubicBezTo>
                <a:cubicBezTo>
                  <a:pt x="926346" y="1674370"/>
                  <a:pt x="941776" y="1690683"/>
                  <a:pt x="956381" y="1707703"/>
                </a:cubicBezTo>
                <a:cubicBezTo>
                  <a:pt x="962123" y="1714387"/>
                  <a:pt x="966099" y="1722603"/>
                  <a:pt x="971163" y="1729935"/>
                </a:cubicBezTo>
                <a:cubicBezTo>
                  <a:pt x="973578" y="1733439"/>
                  <a:pt x="976022" y="1737885"/>
                  <a:pt x="979555" y="1739446"/>
                </a:cubicBezTo>
                <a:cubicBezTo>
                  <a:pt x="992688" y="1745365"/>
                  <a:pt x="1001346" y="1755111"/>
                  <a:pt x="1006145" y="1768244"/>
                </a:cubicBezTo>
                <a:cubicBezTo>
                  <a:pt x="1009856" y="1778433"/>
                  <a:pt x="1005468" y="1784175"/>
                  <a:pt x="994809" y="1784351"/>
                </a:cubicBezTo>
                <a:cubicBezTo>
                  <a:pt x="992630" y="1784381"/>
                  <a:pt x="990450" y="1784351"/>
                  <a:pt x="986888" y="1784351"/>
                </a:cubicBezTo>
                <a:cubicBezTo>
                  <a:pt x="1002170" y="1809969"/>
                  <a:pt x="1033354" y="1807849"/>
                  <a:pt x="1053554" y="1824987"/>
                </a:cubicBezTo>
                <a:cubicBezTo>
                  <a:pt x="1047075" y="1830287"/>
                  <a:pt x="1041716" y="1834645"/>
                  <a:pt x="1036151" y="1839209"/>
                </a:cubicBezTo>
                <a:cubicBezTo>
                  <a:pt x="1045721" y="1842360"/>
                  <a:pt x="1054732" y="1844510"/>
                  <a:pt x="1063065" y="1848220"/>
                </a:cubicBezTo>
                <a:cubicBezTo>
                  <a:pt x="1078730" y="1855199"/>
                  <a:pt x="1093453" y="1864504"/>
                  <a:pt x="1109501" y="1870305"/>
                </a:cubicBezTo>
                <a:cubicBezTo>
                  <a:pt x="1162210" y="1889297"/>
                  <a:pt x="1206409" y="1919627"/>
                  <a:pt x="1241391" y="1963590"/>
                </a:cubicBezTo>
                <a:cubicBezTo>
                  <a:pt x="1275313" y="2006257"/>
                  <a:pt x="1308734" y="2049602"/>
                  <a:pt x="1357850" y="2076663"/>
                </a:cubicBezTo>
                <a:cubicBezTo>
                  <a:pt x="1358145" y="2076840"/>
                  <a:pt x="1358468" y="2077164"/>
                  <a:pt x="1358557" y="2077488"/>
                </a:cubicBezTo>
                <a:cubicBezTo>
                  <a:pt x="1358645" y="2077782"/>
                  <a:pt x="1358380" y="2078135"/>
                  <a:pt x="1358203" y="2078813"/>
                </a:cubicBezTo>
                <a:cubicBezTo>
                  <a:pt x="1355759" y="2079696"/>
                  <a:pt x="1353109" y="2080668"/>
                  <a:pt x="1348633" y="2082287"/>
                </a:cubicBezTo>
                <a:cubicBezTo>
                  <a:pt x="1367656" y="2090326"/>
                  <a:pt x="1383969" y="2101192"/>
                  <a:pt x="1404139" y="2089207"/>
                </a:cubicBezTo>
                <a:cubicBezTo>
                  <a:pt x="1407437" y="2087264"/>
                  <a:pt x="1416418" y="2090356"/>
                  <a:pt x="1419569" y="2093948"/>
                </a:cubicBezTo>
                <a:cubicBezTo>
                  <a:pt x="1422661" y="2097452"/>
                  <a:pt x="1423839" y="2105491"/>
                  <a:pt x="1421954" y="2109849"/>
                </a:cubicBezTo>
                <a:cubicBezTo>
                  <a:pt x="1418980" y="2116828"/>
                  <a:pt x="1413150" y="2122746"/>
                  <a:pt x="1407850" y="2128488"/>
                </a:cubicBezTo>
                <a:cubicBezTo>
                  <a:pt x="1396071" y="2141356"/>
                  <a:pt x="1386943" y="2155638"/>
                  <a:pt x="1381878" y="2172481"/>
                </a:cubicBezTo>
                <a:cubicBezTo>
                  <a:pt x="1377049" y="2188559"/>
                  <a:pt x="1369687" y="2204224"/>
                  <a:pt x="1367302" y="2220655"/>
                </a:cubicBezTo>
                <a:cubicBezTo>
                  <a:pt x="1362738" y="2251956"/>
                  <a:pt x="1361737" y="2283787"/>
                  <a:pt x="1357703" y="2315206"/>
                </a:cubicBezTo>
                <a:cubicBezTo>
                  <a:pt x="1354346" y="2341413"/>
                  <a:pt x="1349900" y="2367591"/>
                  <a:pt x="1343716" y="2393239"/>
                </a:cubicBezTo>
                <a:cubicBezTo>
                  <a:pt x="1339446" y="2410936"/>
                  <a:pt x="1326873" y="2422243"/>
                  <a:pt x="1307232" y="2422361"/>
                </a:cubicBezTo>
                <a:cubicBezTo>
                  <a:pt x="1290095" y="2422478"/>
                  <a:pt x="1272692" y="2424010"/>
                  <a:pt x="1255908" y="2421507"/>
                </a:cubicBezTo>
                <a:cubicBezTo>
                  <a:pt x="1213063" y="2415146"/>
                  <a:pt x="1177728" y="2396566"/>
                  <a:pt x="1159589" y="2354164"/>
                </a:cubicBezTo>
                <a:cubicBezTo>
                  <a:pt x="1159000" y="2352780"/>
                  <a:pt x="1158352" y="2351425"/>
                  <a:pt x="1157528" y="2350188"/>
                </a:cubicBezTo>
                <a:cubicBezTo>
                  <a:pt x="1156733" y="2349011"/>
                  <a:pt x="1155673" y="2348009"/>
                  <a:pt x="1156262" y="2348686"/>
                </a:cubicBezTo>
                <a:cubicBezTo>
                  <a:pt x="1156704" y="2360671"/>
                  <a:pt x="1159707" y="2374334"/>
                  <a:pt x="1157057" y="2386819"/>
                </a:cubicBezTo>
                <a:cubicBezTo>
                  <a:pt x="1153788" y="2402337"/>
                  <a:pt x="1137299" y="2403604"/>
                  <a:pt x="1123577" y="2407549"/>
                </a:cubicBezTo>
                <a:cubicBezTo>
                  <a:pt x="1126963" y="2413291"/>
                  <a:pt x="1129377" y="2418356"/>
                  <a:pt x="1132646" y="2422803"/>
                </a:cubicBezTo>
                <a:cubicBezTo>
                  <a:pt x="1153700" y="2451395"/>
                  <a:pt x="1174872" y="2479898"/>
                  <a:pt x="1196102" y="2508344"/>
                </a:cubicBezTo>
                <a:cubicBezTo>
                  <a:pt x="1213063" y="2531076"/>
                  <a:pt x="1225107" y="2555781"/>
                  <a:pt x="1232115" y="2583578"/>
                </a:cubicBezTo>
                <a:cubicBezTo>
                  <a:pt x="1237474" y="2604809"/>
                  <a:pt x="1246131" y="2625245"/>
                  <a:pt x="1254200" y="2645680"/>
                </a:cubicBezTo>
                <a:cubicBezTo>
                  <a:pt x="1260884" y="2662671"/>
                  <a:pt x="1269306" y="2678984"/>
                  <a:pt x="1276137" y="2695915"/>
                </a:cubicBezTo>
                <a:cubicBezTo>
                  <a:pt x="1291743" y="2734608"/>
                  <a:pt x="1312915" y="2769325"/>
                  <a:pt x="1344923" y="2796857"/>
                </a:cubicBezTo>
                <a:cubicBezTo>
                  <a:pt x="1348310" y="2799772"/>
                  <a:pt x="1350400" y="2804660"/>
                  <a:pt x="1352079" y="2809047"/>
                </a:cubicBezTo>
                <a:cubicBezTo>
                  <a:pt x="1360942" y="2832222"/>
                  <a:pt x="1376313" y="2848387"/>
                  <a:pt x="1400871" y="2854306"/>
                </a:cubicBezTo>
                <a:cubicBezTo>
                  <a:pt x="1410500" y="2856632"/>
                  <a:pt x="1420453" y="2857634"/>
                  <a:pt x="1430111" y="2850832"/>
                </a:cubicBezTo>
                <a:cubicBezTo>
                  <a:pt x="1426253" y="2847180"/>
                  <a:pt x="1422720" y="2844383"/>
                  <a:pt x="1419864" y="2840996"/>
                </a:cubicBezTo>
                <a:cubicBezTo>
                  <a:pt x="1409293" y="2828482"/>
                  <a:pt x="1398250" y="2816262"/>
                  <a:pt x="1388827" y="2802923"/>
                </a:cubicBezTo>
                <a:cubicBezTo>
                  <a:pt x="1383321" y="2795178"/>
                  <a:pt x="1380376" y="2785520"/>
                  <a:pt x="1388533" y="2773182"/>
                </a:cubicBezTo>
                <a:cubicBezTo>
                  <a:pt x="1403992" y="2790967"/>
                  <a:pt x="1419157" y="2807281"/>
                  <a:pt x="1433026" y="2824624"/>
                </a:cubicBezTo>
                <a:cubicBezTo>
                  <a:pt x="1454463" y="2851421"/>
                  <a:pt x="1476400" y="2858694"/>
                  <a:pt x="1509940" y="2849242"/>
                </a:cubicBezTo>
                <a:cubicBezTo>
                  <a:pt x="1520157" y="2846356"/>
                  <a:pt x="1523750" y="2839848"/>
                  <a:pt x="1520834" y="2830838"/>
                </a:cubicBezTo>
                <a:cubicBezTo>
                  <a:pt x="1517890" y="2821739"/>
                  <a:pt x="1513797" y="2812611"/>
                  <a:pt x="1508379" y="2804748"/>
                </a:cubicBezTo>
                <a:cubicBezTo>
                  <a:pt x="1491447" y="2780249"/>
                  <a:pt x="1470923" y="2759578"/>
                  <a:pt x="1441271" y="2749655"/>
                </a:cubicBezTo>
                <a:cubicBezTo>
                  <a:pt x="1450664" y="2740526"/>
                  <a:pt x="1460293" y="2742853"/>
                  <a:pt x="1469863" y="2747004"/>
                </a:cubicBezTo>
                <a:cubicBezTo>
                  <a:pt x="1492713" y="2756928"/>
                  <a:pt x="1510470" y="2773535"/>
                  <a:pt x="1526665" y="2791792"/>
                </a:cubicBezTo>
                <a:cubicBezTo>
                  <a:pt x="1535734" y="2802010"/>
                  <a:pt x="1543567" y="2813317"/>
                  <a:pt x="1551959" y="2824124"/>
                </a:cubicBezTo>
                <a:cubicBezTo>
                  <a:pt x="1570245" y="2807899"/>
                  <a:pt x="1574603" y="2786845"/>
                  <a:pt x="1563885" y="2763053"/>
                </a:cubicBezTo>
                <a:cubicBezTo>
                  <a:pt x="1552077" y="2736934"/>
                  <a:pt x="1531700" y="2718442"/>
                  <a:pt x="1508438" y="2702747"/>
                </a:cubicBezTo>
                <a:cubicBezTo>
                  <a:pt x="1505346" y="2700656"/>
                  <a:pt x="1502342" y="2698477"/>
                  <a:pt x="1499280" y="2696357"/>
                </a:cubicBezTo>
                <a:cubicBezTo>
                  <a:pt x="1500016" y="2695327"/>
                  <a:pt x="1500723" y="2694296"/>
                  <a:pt x="1501459" y="2693236"/>
                </a:cubicBezTo>
                <a:cubicBezTo>
                  <a:pt x="1532289" y="2696887"/>
                  <a:pt x="1552106" y="2718824"/>
                  <a:pt x="1573455" y="2740173"/>
                </a:cubicBezTo>
                <a:cubicBezTo>
                  <a:pt x="1579050" y="2722034"/>
                  <a:pt x="1576930" y="2706192"/>
                  <a:pt x="1567860" y="2691528"/>
                </a:cubicBezTo>
                <a:cubicBezTo>
                  <a:pt x="1553225" y="2667853"/>
                  <a:pt x="1532260" y="2652041"/>
                  <a:pt x="1504993" y="2646417"/>
                </a:cubicBezTo>
                <a:cubicBezTo>
                  <a:pt x="1488827" y="2643089"/>
                  <a:pt x="1478962" y="2633931"/>
                  <a:pt x="1473515" y="2619414"/>
                </a:cubicBezTo>
                <a:cubicBezTo>
                  <a:pt x="1470128" y="2610374"/>
                  <a:pt x="1467419" y="2600893"/>
                  <a:pt x="1465947" y="2591352"/>
                </a:cubicBezTo>
                <a:cubicBezTo>
                  <a:pt x="1460970" y="2559256"/>
                  <a:pt x="1457731" y="2526836"/>
                  <a:pt x="1451813" y="2494916"/>
                </a:cubicBezTo>
                <a:cubicBezTo>
                  <a:pt x="1445717" y="2462054"/>
                  <a:pt x="1441094" y="2429222"/>
                  <a:pt x="1443362" y="2395771"/>
                </a:cubicBezTo>
                <a:cubicBezTo>
                  <a:pt x="1446306" y="2352485"/>
                  <a:pt x="1449015" y="2309199"/>
                  <a:pt x="1453138" y="2266031"/>
                </a:cubicBezTo>
                <a:cubicBezTo>
                  <a:pt x="1455317" y="2243063"/>
                  <a:pt x="1459852" y="2220272"/>
                  <a:pt x="1464416" y="2197628"/>
                </a:cubicBezTo>
                <a:cubicBezTo>
                  <a:pt x="1465270" y="2193417"/>
                  <a:pt x="1471483" y="2187027"/>
                  <a:pt x="1474840" y="2187263"/>
                </a:cubicBezTo>
                <a:cubicBezTo>
                  <a:pt x="1482172" y="2187763"/>
                  <a:pt x="1482437" y="2194978"/>
                  <a:pt x="1481671" y="2201338"/>
                </a:cubicBezTo>
                <a:cubicBezTo>
                  <a:pt x="1478138" y="2231020"/>
                  <a:pt x="1474398" y="2260702"/>
                  <a:pt x="1471247" y="2290413"/>
                </a:cubicBezTo>
                <a:cubicBezTo>
                  <a:pt x="1467508" y="2325689"/>
                  <a:pt x="1463827" y="2360995"/>
                  <a:pt x="1461147" y="2396330"/>
                </a:cubicBezTo>
                <a:cubicBezTo>
                  <a:pt x="1459999" y="2410023"/>
                  <a:pt x="1464003" y="2423097"/>
                  <a:pt x="1474103" y="2434934"/>
                </a:cubicBezTo>
                <a:close/>
                <a:moveTo>
                  <a:pt x="1300577" y="934330"/>
                </a:moveTo>
                <a:cubicBezTo>
                  <a:pt x="1299076" y="935625"/>
                  <a:pt x="1297721" y="936332"/>
                  <a:pt x="1297014" y="937451"/>
                </a:cubicBezTo>
                <a:cubicBezTo>
                  <a:pt x="1287091" y="953587"/>
                  <a:pt x="1271426" y="965307"/>
                  <a:pt x="1266008" y="985419"/>
                </a:cubicBezTo>
                <a:cubicBezTo>
                  <a:pt x="1262533" y="998345"/>
                  <a:pt x="1251579" y="1009682"/>
                  <a:pt x="1242627" y="1020636"/>
                </a:cubicBezTo>
                <a:cubicBezTo>
                  <a:pt x="1231379" y="1034417"/>
                  <a:pt x="1224106" y="1049906"/>
                  <a:pt x="1221573" y="1067014"/>
                </a:cubicBezTo>
                <a:cubicBezTo>
                  <a:pt x="1218982" y="1084652"/>
                  <a:pt x="1217628" y="1102703"/>
                  <a:pt x="1217893" y="1120518"/>
                </a:cubicBezTo>
                <a:cubicBezTo>
                  <a:pt x="1218364" y="1152967"/>
                  <a:pt x="1226667" y="1184003"/>
                  <a:pt x="1237592" y="1214451"/>
                </a:cubicBezTo>
                <a:cubicBezTo>
                  <a:pt x="1238740" y="1217660"/>
                  <a:pt x="1237033" y="1221930"/>
                  <a:pt x="1236650" y="1225699"/>
                </a:cubicBezTo>
                <a:cubicBezTo>
                  <a:pt x="1233205" y="1224345"/>
                  <a:pt x="1228994" y="1223874"/>
                  <a:pt x="1226461" y="1221547"/>
                </a:cubicBezTo>
                <a:cubicBezTo>
                  <a:pt x="1205025" y="1201671"/>
                  <a:pt x="1193541" y="1176671"/>
                  <a:pt x="1194689" y="1147667"/>
                </a:cubicBezTo>
                <a:cubicBezTo>
                  <a:pt x="1195985" y="1114952"/>
                  <a:pt x="1199989" y="1082355"/>
                  <a:pt x="1202728" y="1050583"/>
                </a:cubicBezTo>
                <a:cubicBezTo>
                  <a:pt x="1203317" y="1050200"/>
                  <a:pt x="1202051" y="1050789"/>
                  <a:pt x="1201079" y="1051731"/>
                </a:cubicBezTo>
                <a:cubicBezTo>
                  <a:pt x="1145514" y="1106295"/>
                  <a:pt x="1077699" y="1131324"/>
                  <a:pt x="1000963" y="1135270"/>
                </a:cubicBezTo>
                <a:cubicBezTo>
                  <a:pt x="979614" y="1136360"/>
                  <a:pt x="972488" y="1130765"/>
                  <a:pt x="970133" y="1109446"/>
                </a:cubicBezTo>
                <a:cubicBezTo>
                  <a:pt x="969691" y="1105382"/>
                  <a:pt x="969485" y="1101171"/>
                  <a:pt x="970044" y="1097137"/>
                </a:cubicBezTo>
                <a:cubicBezTo>
                  <a:pt x="974196" y="1066719"/>
                  <a:pt x="969691" y="1036891"/>
                  <a:pt x="966040" y="1006738"/>
                </a:cubicBezTo>
                <a:cubicBezTo>
                  <a:pt x="963007" y="981591"/>
                  <a:pt x="949609" y="964983"/>
                  <a:pt x="930881" y="950849"/>
                </a:cubicBezTo>
                <a:cubicBezTo>
                  <a:pt x="906264" y="932239"/>
                  <a:pt x="877642" y="926703"/>
                  <a:pt x="847607" y="925201"/>
                </a:cubicBezTo>
                <a:cubicBezTo>
                  <a:pt x="821253" y="923876"/>
                  <a:pt x="817189" y="927469"/>
                  <a:pt x="818132" y="953558"/>
                </a:cubicBezTo>
                <a:cubicBezTo>
                  <a:pt x="818426" y="961832"/>
                  <a:pt x="818191" y="970107"/>
                  <a:pt x="818191" y="979264"/>
                </a:cubicBezTo>
                <a:cubicBezTo>
                  <a:pt x="813803" y="975966"/>
                  <a:pt x="810328" y="973375"/>
                  <a:pt x="805912" y="970077"/>
                </a:cubicBezTo>
                <a:cubicBezTo>
                  <a:pt x="806913" y="975171"/>
                  <a:pt x="807914" y="979088"/>
                  <a:pt x="808414" y="983092"/>
                </a:cubicBezTo>
                <a:cubicBezTo>
                  <a:pt x="812331" y="1015542"/>
                  <a:pt x="827643" y="1041484"/>
                  <a:pt x="852672" y="1062126"/>
                </a:cubicBezTo>
                <a:cubicBezTo>
                  <a:pt x="856647" y="1065394"/>
                  <a:pt x="861594" y="1069311"/>
                  <a:pt x="862802" y="1073816"/>
                </a:cubicBezTo>
                <a:cubicBezTo>
                  <a:pt x="868779" y="1095930"/>
                  <a:pt x="887948" y="1107267"/>
                  <a:pt x="901906" y="1125641"/>
                </a:cubicBezTo>
                <a:cubicBezTo>
                  <a:pt x="901553" y="1117956"/>
                  <a:pt x="901288" y="1112714"/>
                  <a:pt x="901052" y="1107502"/>
                </a:cubicBezTo>
                <a:cubicBezTo>
                  <a:pt x="902024" y="1107208"/>
                  <a:pt x="903025" y="1106913"/>
                  <a:pt x="903997" y="1106619"/>
                </a:cubicBezTo>
                <a:cubicBezTo>
                  <a:pt x="907030" y="1111507"/>
                  <a:pt x="910858" y="1116071"/>
                  <a:pt x="912948" y="1121342"/>
                </a:cubicBezTo>
                <a:cubicBezTo>
                  <a:pt x="917189" y="1132090"/>
                  <a:pt x="921782" y="1142956"/>
                  <a:pt x="923843" y="1154233"/>
                </a:cubicBezTo>
                <a:cubicBezTo>
                  <a:pt x="927082" y="1171754"/>
                  <a:pt x="935798" y="1185682"/>
                  <a:pt x="948549" y="1197078"/>
                </a:cubicBezTo>
                <a:cubicBezTo>
                  <a:pt x="970015" y="1216247"/>
                  <a:pt x="991746" y="1235151"/>
                  <a:pt x="1014155" y="1253202"/>
                </a:cubicBezTo>
                <a:cubicBezTo>
                  <a:pt x="1021752" y="1259327"/>
                  <a:pt x="1031263" y="1264421"/>
                  <a:pt x="1040656" y="1266629"/>
                </a:cubicBezTo>
                <a:cubicBezTo>
                  <a:pt x="1052994" y="1269515"/>
                  <a:pt x="1062711" y="1274698"/>
                  <a:pt x="1070632" y="1284356"/>
                </a:cubicBezTo>
                <a:cubicBezTo>
                  <a:pt x="1082853" y="1299285"/>
                  <a:pt x="1098165" y="1307677"/>
                  <a:pt x="1116775" y="1315068"/>
                </a:cubicBezTo>
                <a:cubicBezTo>
                  <a:pt x="1166421" y="1334797"/>
                  <a:pt x="1218423" y="1350345"/>
                  <a:pt x="1260825" y="1385768"/>
                </a:cubicBezTo>
                <a:cubicBezTo>
                  <a:pt x="1278993" y="1400963"/>
                  <a:pt x="1301166" y="1410591"/>
                  <a:pt x="1325607" y="1410945"/>
                </a:cubicBezTo>
                <a:cubicBezTo>
                  <a:pt x="1402108" y="1412123"/>
                  <a:pt x="1478933" y="1418748"/>
                  <a:pt x="1554285" y="1398577"/>
                </a:cubicBezTo>
                <a:cubicBezTo>
                  <a:pt x="1578019" y="1392217"/>
                  <a:pt x="1603490" y="1389626"/>
                  <a:pt x="1625192" y="1379143"/>
                </a:cubicBezTo>
                <a:cubicBezTo>
                  <a:pt x="1663796" y="1360474"/>
                  <a:pt x="1690915" y="1326317"/>
                  <a:pt x="1724926" y="1296723"/>
                </a:cubicBezTo>
                <a:cubicBezTo>
                  <a:pt x="1709820" y="1299638"/>
                  <a:pt x="1697835" y="1302230"/>
                  <a:pt x="1685792" y="1304261"/>
                </a:cubicBezTo>
                <a:cubicBezTo>
                  <a:pt x="1650191" y="1310239"/>
                  <a:pt x="1615887" y="1301935"/>
                  <a:pt x="1581641" y="1293985"/>
                </a:cubicBezTo>
                <a:cubicBezTo>
                  <a:pt x="1574073" y="1292218"/>
                  <a:pt x="1568243" y="1293042"/>
                  <a:pt x="1561941" y="1297783"/>
                </a:cubicBezTo>
                <a:cubicBezTo>
                  <a:pt x="1539503" y="1314715"/>
                  <a:pt x="1516153" y="1329850"/>
                  <a:pt x="1488679" y="1337948"/>
                </a:cubicBezTo>
                <a:cubicBezTo>
                  <a:pt x="1437001" y="1353201"/>
                  <a:pt x="1386501" y="1346723"/>
                  <a:pt x="1336678" y="1330439"/>
                </a:cubicBezTo>
                <a:cubicBezTo>
                  <a:pt x="1325577" y="1326817"/>
                  <a:pt x="1315595" y="1319456"/>
                  <a:pt x="1305524" y="1313154"/>
                </a:cubicBezTo>
                <a:cubicBezTo>
                  <a:pt x="1302904" y="1311505"/>
                  <a:pt x="1301902" y="1307324"/>
                  <a:pt x="1300165" y="1304291"/>
                </a:cubicBezTo>
                <a:cubicBezTo>
                  <a:pt x="1303522" y="1303260"/>
                  <a:pt x="1307144" y="1300875"/>
                  <a:pt x="1310177" y="1301464"/>
                </a:cubicBezTo>
                <a:cubicBezTo>
                  <a:pt x="1321101" y="1303614"/>
                  <a:pt x="1332173" y="1305822"/>
                  <a:pt x="1342538" y="1309738"/>
                </a:cubicBezTo>
                <a:cubicBezTo>
                  <a:pt x="1408350" y="1334503"/>
                  <a:pt x="1471483" y="1337418"/>
                  <a:pt x="1529403" y="1289391"/>
                </a:cubicBezTo>
                <a:cubicBezTo>
                  <a:pt x="1543420" y="1277760"/>
                  <a:pt x="1548043" y="1258002"/>
                  <a:pt x="1539415" y="1241541"/>
                </a:cubicBezTo>
                <a:cubicBezTo>
                  <a:pt x="1533379" y="1243544"/>
                  <a:pt x="1527283" y="1247489"/>
                  <a:pt x="1521453" y="1247165"/>
                </a:cubicBezTo>
                <a:cubicBezTo>
                  <a:pt x="1501812" y="1246017"/>
                  <a:pt x="1482201" y="1243514"/>
                  <a:pt x="1462678" y="1241011"/>
                </a:cubicBezTo>
                <a:cubicBezTo>
                  <a:pt x="1459822" y="1240658"/>
                  <a:pt x="1456936" y="1237713"/>
                  <a:pt x="1454757" y="1235299"/>
                </a:cubicBezTo>
                <a:cubicBezTo>
                  <a:pt x="1444775" y="1224197"/>
                  <a:pt x="1434381" y="1213361"/>
                  <a:pt x="1425400" y="1201465"/>
                </a:cubicBezTo>
                <a:cubicBezTo>
                  <a:pt x="1417832" y="1191453"/>
                  <a:pt x="1410294" y="1180823"/>
                  <a:pt x="1405641" y="1169310"/>
                </a:cubicBezTo>
                <a:cubicBezTo>
                  <a:pt x="1393333" y="1138951"/>
                  <a:pt x="1395188" y="1131884"/>
                  <a:pt x="1420924" y="1111831"/>
                </a:cubicBezTo>
                <a:cubicBezTo>
                  <a:pt x="1436884" y="1099375"/>
                  <a:pt x="1454404" y="1088951"/>
                  <a:pt x="1470688" y="1077997"/>
                </a:cubicBezTo>
                <a:cubicBezTo>
                  <a:pt x="1454080" y="1077673"/>
                  <a:pt x="1435735" y="1074052"/>
                  <a:pt x="1423603" y="1093486"/>
                </a:cubicBezTo>
                <a:cubicBezTo>
                  <a:pt x="1418951" y="1100936"/>
                  <a:pt x="1411236" y="1101378"/>
                  <a:pt x="1402726" y="1097255"/>
                </a:cubicBezTo>
                <a:cubicBezTo>
                  <a:pt x="1399075" y="1095459"/>
                  <a:pt x="1392979" y="1096166"/>
                  <a:pt x="1389004" y="1097962"/>
                </a:cubicBezTo>
                <a:cubicBezTo>
                  <a:pt x="1374782" y="1104381"/>
                  <a:pt x="1361472" y="1113068"/>
                  <a:pt x="1346867" y="1118191"/>
                </a:cubicBezTo>
                <a:cubicBezTo>
                  <a:pt x="1341036" y="1120223"/>
                  <a:pt x="1330789" y="1117337"/>
                  <a:pt x="1325960" y="1112950"/>
                </a:cubicBezTo>
                <a:cubicBezTo>
                  <a:pt x="1318216" y="1105883"/>
                  <a:pt x="1313210" y="1095753"/>
                  <a:pt x="1307262" y="1086772"/>
                </a:cubicBezTo>
                <a:cubicBezTo>
                  <a:pt x="1302050" y="1078910"/>
                  <a:pt x="1301372" y="1070871"/>
                  <a:pt x="1303669" y="1061331"/>
                </a:cubicBezTo>
                <a:cubicBezTo>
                  <a:pt x="1313887" y="1019076"/>
                  <a:pt x="1311413" y="976997"/>
                  <a:pt x="1300577" y="934330"/>
                </a:cubicBezTo>
                <a:close/>
                <a:moveTo>
                  <a:pt x="844957" y="2418916"/>
                </a:moveTo>
                <a:cubicBezTo>
                  <a:pt x="832973" y="2416383"/>
                  <a:pt x="821724" y="2413851"/>
                  <a:pt x="810417" y="2411642"/>
                </a:cubicBezTo>
                <a:cubicBezTo>
                  <a:pt x="800906" y="2409787"/>
                  <a:pt x="792337" y="2410111"/>
                  <a:pt x="785270" y="2418916"/>
                </a:cubicBezTo>
                <a:cubicBezTo>
                  <a:pt x="782767" y="2422066"/>
                  <a:pt x="776465" y="2423156"/>
                  <a:pt x="771813" y="2423333"/>
                </a:cubicBezTo>
                <a:cubicBezTo>
                  <a:pt x="766719" y="2423539"/>
                  <a:pt x="761536" y="2421742"/>
                  <a:pt x="756442" y="2420535"/>
                </a:cubicBezTo>
                <a:cubicBezTo>
                  <a:pt x="744870" y="2417797"/>
                  <a:pt x="734946" y="2420211"/>
                  <a:pt x="727231" y="2429634"/>
                </a:cubicBezTo>
                <a:cubicBezTo>
                  <a:pt x="718250" y="2440617"/>
                  <a:pt x="709682" y="2451984"/>
                  <a:pt x="700259" y="2462614"/>
                </a:cubicBezTo>
                <a:cubicBezTo>
                  <a:pt x="681796" y="2483462"/>
                  <a:pt x="673669" y="2506341"/>
                  <a:pt x="684122" y="2533697"/>
                </a:cubicBezTo>
                <a:cubicBezTo>
                  <a:pt x="685565" y="2537466"/>
                  <a:pt x="686007" y="2541735"/>
                  <a:pt x="686301" y="2545799"/>
                </a:cubicBezTo>
                <a:cubicBezTo>
                  <a:pt x="686655" y="2550893"/>
                  <a:pt x="686390" y="2556046"/>
                  <a:pt x="686390" y="2561170"/>
                </a:cubicBezTo>
                <a:cubicBezTo>
                  <a:pt x="682149" y="2559609"/>
                  <a:pt x="681207" y="2557401"/>
                  <a:pt x="679558" y="2556135"/>
                </a:cubicBezTo>
                <a:cubicBezTo>
                  <a:pt x="676614" y="2553867"/>
                  <a:pt x="673227" y="2552189"/>
                  <a:pt x="670047" y="2550245"/>
                </a:cubicBezTo>
                <a:cubicBezTo>
                  <a:pt x="668810" y="2554250"/>
                  <a:pt x="666190" y="2558461"/>
                  <a:pt x="666690" y="2562259"/>
                </a:cubicBezTo>
                <a:cubicBezTo>
                  <a:pt x="667426" y="2568060"/>
                  <a:pt x="671313" y="2573449"/>
                  <a:pt x="671961" y="2579220"/>
                </a:cubicBezTo>
                <a:cubicBezTo>
                  <a:pt x="672373" y="2582960"/>
                  <a:pt x="670548" y="2588879"/>
                  <a:pt x="667691" y="2590763"/>
                </a:cubicBezTo>
                <a:cubicBezTo>
                  <a:pt x="643811" y="2606576"/>
                  <a:pt x="634152" y="2629308"/>
                  <a:pt x="633033" y="2657753"/>
                </a:cubicBezTo>
                <a:cubicBezTo>
                  <a:pt x="639865" y="2657753"/>
                  <a:pt x="646225" y="2658254"/>
                  <a:pt x="652438" y="2657635"/>
                </a:cubicBezTo>
                <a:cubicBezTo>
                  <a:pt x="662097" y="2656693"/>
                  <a:pt x="670194" y="2659284"/>
                  <a:pt x="676643" y="2666469"/>
                </a:cubicBezTo>
                <a:cubicBezTo>
                  <a:pt x="689275" y="2680544"/>
                  <a:pt x="705677" y="2687258"/>
                  <a:pt x="723816" y="2689967"/>
                </a:cubicBezTo>
                <a:cubicBezTo>
                  <a:pt x="761095" y="2695533"/>
                  <a:pt x="798521" y="2700156"/>
                  <a:pt x="835741" y="2706192"/>
                </a:cubicBezTo>
                <a:cubicBezTo>
                  <a:pt x="860475" y="2710197"/>
                  <a:pt x="884739" y="2711080"/>
                  <a:pt x="908944" y="2703630"/>
                </a:cubicBezTo>
                <a:cubicBezTo>
                  <a:pt x="921429" y="2699802"/>
                  <a:pt x="934002" y="2696298"/>
                  <a:pt x="946546" y="2692559"/>
                </a:cubicBezTo>
                <a:cubicBezTo>
                  <a:pt x="969455" y="2685727"/>
                  <a:pt x="992188" y="2678689"/>
                  <a:pt x="1016775" y="2680751"/>
                </a:cubicBezTo>
                <a:cubicBezTo>
                  <a:pt x="1038359" y="2682547"/>
                  <a:pt x="1060091" y="2682694"/>
                  <a:pt x="1081763" y="2683460"/>
                </a:cubicBezTo>
                <a:cubicBezTo>
                  <a:pt x="1084531" y="2683548"/>
                  <a:pt x="1087299" y="2683048"/>
                  <a:pt x="1093836" y="2682547"/>
                </a:cubicBezTo>
                <a:cubicBezTo>
                  <a:pt x="1086887" y="2671799"/>
                  <a:pt x="1082764" y="2661728"/>
                  <a:pt x="1075520" y="2655103"/>
                </a:cubicBezTo>
                <a:cubicBezTo>
                  <a:pt x="1065155" y="2645651"/>
                  <a:pt x="1052759" y="2638319"/>
                  <a:pt x="1040745" y="2630869"/>
                </a:cubicBezTo>
                <a:cubicBezTo>
                  <a:pt x="1027759" y="2622801"/>
                  <a:pt x="1014007" y="2615940"/>
                  <a:pt x="1000992" y="2607901"/>
                </a:cubicBezTo>
                <a:cubicBezTo>
                  <a:pt x="996340" y="2605015"/>
                  <a:pt x="992865" y="2600245"/>
                  <a:pt x="988301" y="2595857"/>
                </a:cubicBezTo>
                <a:cubicBezTo>
                  <a:pt x="1003112" y="2588967"/>
                  <a:pt x="1012889" y="2589556"/>
                  <a:pt x="1029643" y="2598861"/>
                </a:cubicBezTo>
                <a:cubicBezTo>
                  <a:pt x="1062711" y="2617235"/>
                  <a:pt x="1088212" y="2643825"/>
                  <a:pt x="1108971" y="2675009"/>
                </a:cubicBezTo>
                <a:cubicBezTo>
                  <a:pt x="1120308" y="2692029"/>
                  <a:pt x="1140655" y="2692029"/>
                  <a:pt x="1150932" y="2674125"/>
                </a:cubicBezTo>
                <a:cubicBezTo>
                  <a:pt x="1157292" y="2663024"/>
                  <a:pt x="1158941" y="2651658"/>
                  <a:pt x="1150991" y="2640409"/>
                </a:cubicBezTo>
                <a:cubicBezTo>
                  <a:pt x="1142393" y="2628189"/>
                  <a:pt x="1133588" y="2616087"/>
                  <a:pt x="1125402" y="2603602"/>
                </a:cubicBezTo>
                <a:cubicBezTo>
                  <a:pt x="1123724" y="2601069"/>
                  <a:pt x="1124401" y="2596976"/>
                  <a:pt x="1123989" y="2593620"/>
                </a:cubicBezTo>
                <a:cubicBezTo>
                  <a:pt x="1127758" y="2593384"/>
                  <a:pt x="1132204" y="2591764"/>
                  <a:pt x="1135119" y="2593207"/>
                </a:cubicBezTo>
                <a:cubicBezTo>
                  <a:pt x="1139978" y="2595622"/>
                  <a:pt x="1144454" y="2599450"/>
                  <a:pt x="1148076" y="2603602"/>
                </a:cubicBezTo>
                <a:cubicBezTo>
                  <a:pt x="1164742" y="2622712"/>
                  <a:pt x="1176904" y="2643972"/>
                  <a:pt x="1176226" y="2671298"/>
                </a:cubicBezTo>
                <a:cubicBezTo>
                  <a:pt x="1204877" y="2645003"/>
                  <a:pt x="1206232" y="2615145"/>
                  <a:pt x="1179642" y="2589762"/>
                </a:cubicBezTo>
                <a:cubicBezTo>
                  <a:pt x="1168953" y="2579574"/>
                  <a:pt x="1156497" y="2570651"/>
                  <a:pt x="1143541" y="2563496"/>
                </a:cubicBezTo>
                <a:cubicBezTo>
                  <a:pt x="1102199" y="2540587"/>
                  <a:pt x="1058265" y="2524009"/>
                  <a:pt x="1011946" y="2513968"/>
                </a:cubicBezTo>
                <a:cubicBezTo>
                  <a:pt x="983943" y="2507872"/>
                  <a:pt x="956322" y="2499186"/>
                  <a:pt x="926906" y="2505222"/>
                </a:cubicBezTo>
                <a:cubicBezTo>
                  <a:pt x="911123" y="2508432"/>
                  <a:pt x="894986" y="2509786"/>
                  <a:pt x="878997" y="2511965"/>
                </a:cubicBezTo>
                <a:cubicBezTo>
                  <a:pt x="881441" y="2509345"/>
                  <a:pt x="884179" y="2508344"/>
                  <a:pt x="887006" y="2507696"/>
                </a:cubicBezTo>
                <a:cubicBezTo>
                  <a:pt x="906647" y="2503132"/>
                  <a:pt x="926258" y="2498420"/>
                  <a:pt x="945957" y="2494209"/>
                </a:cubicBezTo>
                <a:cubicBezTo>
                  <a:pt x="982235" y="2486465"/>
                  <a:pt x="1006499" y="2465647"/>
                  <a:pt x="1018778" y="2430282"/>
                </a:cubicBezTo>
                <a:cubicBezTo>
                  <a:pt x="1045368" y="2353751"/>
                  <a:pt x="1037535" y="2281903"/>
                  <a:pt x="991275" y="2214736"/>
                </a:cubicBezTo>
                <a:cubicBezTo>
                  <a:pt x="986681" y="2208052"/>
                  <a:pt x="983266" y="2200514"/>
                  <a:pt x="979732" y="2193181"/>
                </a:cubicBezTo>
                <a:cubicBezTo>
                  <a:pt x="971517" y="2176162"/>
                  <a:pt x="966746" y="2156286"/>
                  <a:pt x="954850" y="2142475"/>
                </a:cubicBezTo>
                <a:cubicBezTo>
                  <a:pt x="922018" y="2104284"/>
                  <a:pt x="886535" y="2068330"/>
                  <a:pt x="851494" y="2032082"/>
                </a:cubicBezTo>
                <a:cubicBezTo>
                  <a:pt x="838862" y="2019008"/>
                  <a:pt x="821695" y="2016416"/>
                  <a:pt x="802672" y="2016446"/>
                </a:cubicBezTo>
                <a:cubicBezTo>
                  <a:pt x="805117" y="2020038"/>
                  <a:pt x="806883" y="2022747"/>
                  <a:pt x="808768" y="2025368"/>
                </a:cubicBezTo>
                <a:cubicBezTo>
                  <a:pt x="819928" y="2040827"/>
                  <a:pt x="831382" y="2056051"/>
                  <a:pt x="842219" y="2071716"/>
                </a:cubicBezTo>
                <a:cubicBezTo>
                  <a:pt x="857855" y="2094272"/>
                  <a:pt x="868278" y="2118418"/>
                  <a:pt x="867071" y="2146922"/>
                </a:cubicBezTo>
                <a:cubicBezTo>
                  <a:pt x="866777" y="2154107"/>
                  <a:pt x="870840" y="2162852"/>
                  <a:pt x="875581" y="2168682"/>
                </a:cubicBezTo>
                <a:cubicBezTo>
                  <a:pt x="897460" y="2195626"/>
                  <a:pt x="913272" y="2225248"/>
                  <a:pt x="919044" y="2259641"/>
                </a:cubicBezTo>
                <a:cubicBezTo>
                  <a:pt x="922724" y="2281549"/>
                  <a:pt x="922371" y="2303281"/>
                  <a:pt x="914303" y="2322538"/>
                </a:cubicBezTo>
                <a:cubicBezTo>
                  <a:pt x="909003" y="2321361"/>
                  <a:pt x="904586" y="2318946"/>
                  <a:pt x="901759" y="2320183"/>
                </a:cubicBezTo>
                <a:cubicBezTo>
                  <a:pt x="899403" y="2321213"/>
                  <a:pt x="897754" y="2326543"/>
                  <a:pt x="897784" y="2329929"/>
                </a:cubicBezTo>
                <a:cubicBezTo>
                  <a:pt x="898107" y="2354988"/>
                  <a:pt x="899020" y="2380017"/>
                  <a:pt x="899550" y="2405046"/>
                </a:cubicBezTo>
                <a:cubicBezTo>
                  <a:pt x="899639" y="2409257"/>
                  <a:pt x="898608" y="2413497"/>
                  <a:pt x="897960" y="2418857"/>
                </a:cubicBezTo>
                <a:cubicBezTo>
                  <a:pt x="878496" y="2413174"/>
                  <a:pt x="860534" y="2407932"/>
                  <a:pt x="839303" y="2401748"/>
                </a:cubicBezTo>
                <a:cubicBezTo>
                  <a:pt x="842042" y="2409846"/>
                  <a:pt x="843426" y="2414175"/>
                  <a:pt x="844957" y="2418916"/>
                </a:cubicBezTo>
                <a:close/>
                <a:moveTo>
                  <a:pt x="1565622" y="1057827"/>
                </a:moveTo>
                <a:cubicBezTo>
                  <a:pt x="1575575" y="1057827"/>
                  <a:pt x="1583820" y="1057326"/>
                  <a:pt x="1591976" y="1057974"/>
                </a:cubicBezTo>
                <a:cubicBezTo>
                  <a:pt x="1600516" y="1058651"/>
                  <a:pt x="1609055" y="1060094"/>
                  <a:pt x="1617447" y="1061802"/>
                </a:cubicBezTo>
                <a:cubicBezTo>
                  <a:pt x="1637323" y="1065836"/>
                  <a:pt x="1650957" y="1081354"/>
                  <a:pt x="1652253" y="1101701"/>
                </a:cubicBezTo>
                <a:cubicBezTo>
                  <a:pt x="1653107" y="1115129"/>
                  <a:pt x="1653283" y="1128615"/>
                  <a:pt x="1653578" y="1142072"/>
                </a:cubicBezTo>
                <a:cubicBezTo>
                  <a:pt x="1654432" y="1182973"/>
                  <a:pt x="1636322" y="1208179"/>
                  <a:pt x="1597483" y="1220605"/>
                </a:cubicBezTo>
                <a:cubicBezTo>
                  <a:pt x="1591093" y="1222637"/>
                  <a:pt x="1582289" y="1223226"/>
                  <a:pt x="1579197" y="1227672"/>
                </a:cubicBezTo>
                <a:cubicBezTo>
                  <a:pt x="1576282" y="1231883"/>
                  <a:pt x="1579933" y="1240334"/>
                  <a:pt x="1579668" y="1246871"/>
                </a:cubicBezTo>
                <a:cubicBezTo>
                  <a:pt x="1579373" y="1253967"/>
                  <a:pt x="1582141" y="1257619"/>
                  <a:pt x="1588737" y="1260033"/>
                </a:cubicBezTo>
                <a:cubicBezTo>
                  <a:pt x="1602754" y="1265157"/>
                  <a:pt x="1616270" y="1271694"/>
                  <a:pt x="1630404" y="1276464"/>
                </a:cubicBezTo>
                <a:cubicBezTo>
                  <a:pt x="1651870" y="1283679"/>
                  <a:pt x="1674278" y="1288449"/>
                  <a:pt x="1696481" y="1282354"/>
                </a:cubicBezTo>
                <a:cubicBezTo>
                  <a:pt x="1713913" y="1277554"/>
                  <a:pt x="1729961" y="1267748"/>
                  <a:pt x="1747364" y="1262654"/>
                </a:cubicBezTo>
                <a:cubicBezTo>
                  <a:pt x="1765797" y="1257236"/>
                  <a:pt x="1772570" y="1239009"/>
                  <a:pt x="1788471" y="1229998"/>
                </a:cubicBezTo>
                <a:cubicBezTo>
                  <a:pt x="1811056" y="1217189"/>
                  <a:pt x="1822334" y="1192984"/>
                  <a:pt x="1833140" y="1168986"/>
                </a:cubicBezTo>
                <a:cubicBezTo>
                  <a:pt x="1845508" y="1141483"/>
                  <a:pt x="1862969" y="1116336"/>
                  <a:pt x="1876573" y="1089334"/>
                </a:cubicBezTo>
                <a:cubicBezTo>
                  <a:pt x="1885908" y="1070842"/>
                  <a:pt x="1893328" y="1051231"/>
                  <a:pt x="1899983" y="1031590"/>
                </a:cubicBezTo>
                <a:cubicBezTo>
                  <a:pt x="1905725" y="1014659"/>
                  <a:pt x="1909906" y="997109"/>
                  <a:pt x="1913322" y="979559"/>
                </a:cubicBezTo>
                <a:cubicBezTo>
                  <a:pt x="1915442" y="968811"/>
                  <a:pt x="1917415" y="956885"/>
                  <a:pt x="1914853" y="946638"/>
                </a:cubicBezTo>
                <a:cubicBezTo>
                  <a:pt x="1911231" y="932209"/>
                  <a:pt x="1912704" y="919842"/>
                  <a:pt x="1918181" y="906503"/>
                </a:cubicBezTo>
                <a:cubicBezTo>
                  <a:pt x="1923246" y="894224"/>
                  <a:pt x="1929105" y="881032"/>
                  <a:pt x="1929194" y="868194"/>
                </a:cubicBezTo>
                <a:cubicBezTo>
                  <a:pt x="1929400" y="840573"/>
                  <a:pt x="1935819" y="815014"/>
                  <a:pt x="1946449" y="790014"/>
                </a:cubicBezTo>
                <a:cubicBezTo>
                  <a:pt x="1952750" y="775144"/>
                  <a:pt x="1955548" y="759567"/>
                  <a:pt x="1950365" y="744049"/>
                </a:cubicBezTo>
                <a:cubicBezTo>
                  <a:pt x="1941973" y="718961"/>
                  <a:pt x="1933522" y="693784"/>
                  <a:pt x="1923039" y="669520"/>
                </a:cubicBezTo>
                <a:cubicBezTo>
                  <a:pt x="1914500" y="649733"/>
                  <a:pt x="1909111" y="649527"/>
                  <a:pt x="1895625" y="666281"/>
                </a:cubicBezTo>
                <a:cubicBezTo>
                  <a:pt x="1871715" y="695934"/>
                  <a:pt x="1852958" y="728324"/>
                  <a:pt x="1846362" y="768518"/>
                </a:cubicBezTo>
                <a:cubicBezTo>
                  <a:pt x="1841209" y="761834"/>
                  <a:pt x="1837086" y="756475"/>
                  <a:pt x="1831403" y="749084"/>
                </a:cubicBezTo>
                <a:cubicBezTo>
                  <a:pt x="1837675" y="807564"/>
                  <a:pt x="1836527" y="864483"/>
                  <a:pt x="1862263" y="916544"/>
                </a:cubicBezTo>
                <a:cubicBezTo>
                  <a:pt x="1850131" y="920225"/>
                  <a:pt x="1848040" y="923876"/>
                  <a:pt x="1852163" y="935831"/>
                </a:cubicBezTo>
                <a:cubicBezTo>
                  <a:pt x="1855107" y="944400"/>
                  <a:pt x="1859288" y="952557"/>
                  <a:pt x="1863440" y="962097"/>
                </a:cubicBezTo>
                <a:cubicBezTo>
                  <a:pt x="1854283" y="962097"/>
                  <a:pt x="1846450" y="963746"/>
                  <a:pt x="1839648" y="961803"/>
                </a:cubicBezTo>
                <a:cubicBezTo>
                  <a:pt x="1811497" y="953823"/>
                  <a:pt x="1782817" y="953970"/>
                  <a:pt x="1754018" y="953676"/>
                </a:cubicBezTo>
                <a:cubicBezTo>
                  <a:pt x="1726310" y="953411"/>
                  <a:pt x="1698719" y="951703"/>
                  <a:pt x="1672747" y="940219"/>
                </a:cubicBezTo>
                <a:cubicBezTo>
                  <a:pt x="1668595" y="938393"/>
                  <a:pt x="1663825" y="937893"/>
                  <a:pt x="1659349" y="936803"/>
                </a:cubicBezTo>
                <a:cubicBezTo>
                  <a:pt x="1661204" y="942928"/>
                  <a:pt x="1664208" y="947021"/>
                  <a:pt x="1667417" y="950967"/>
                </a:cubicBezTo>
                <a:cubicBezTo>
                  <a:pt x="1681640" y="968340"/>
                  <a:pt x="1695980" y="985566"/>
                  <a:pt x="1710144" y="1002969"/>
                </a:cubicBezTo>
                <a:cubicBezTo>
                  <a:pt x="1736469" y="1035300"/>
                  <a:pt x="1743565" y="1073198"/>
                  <a:pt x="1741268" y="1113568"/>
                </a:cubicBezTo>
                <a:cubicBezTo>
                  <a:pt x="1740679" y="1124022"/>
                  <a:pt x="1738353" y="1134298"/>
                  <a:pt x="1724808" y="1141601"/>
                </a:cubicBezTo>
                <a:cubicBezTo>
                  <a:pt x="1724425" y="1135447"/>
                  <a:pt x="1723424" y="1130941"/>
                  <a:pt x="1724013" y="1126642"/>
                </a:cubicBezTo>
                <a:cubicBezTo>
                  <a:pt x="1724926" y="1120046"/>
                  <a:pt x="1728813" y="1113421"/>
                  <a:pt x="1728106" y="1107178"/>
                </a:cubicBezTo>
                <a:cubicBezTo>
                  <a:pt x="1725927" y="1088038"/>
                  <a:pt x="1724778" y="1068162"/>
                  <a:pt x="1718506" y="1050200"/>
                </a:cubicBezTo>
                <a:cubicBezTo>
                  <a:pt x="1702900" y="1005354"/>
                  <a:pt x="1677429" y="966779"/>
                  <a:pt x="1634202" y="943723"/>
                </a:cubicBezTo>
                <a:cubicBezTo>
                  <a:pt x="1612559" y="932180"/>
                  <a:pt x="1589415" y="923493"/>
                  <a:pt x="1566829" y="913747"/>
                </a:cubicBezTo>
                <a:cubicBezTo>
                  <a:pt x="1559144" y="910419"/>
                  <a:pt x="1551164" y="907681"/>
                  <a:pt x="1544333" y="905060"/>
                </a:cubicBezTo>
                <a:cubicBezTo>
                  <a:pt x="1553696" y="935184"/>
                  <a:pt x="1563296" y="964806"/>
                  <a:pt x="1572041" y="994665"/>
                </a:cubicBezTo>
                <a:cubicBezTo>
                  <a:pt x="1578313" y="1015630"/>
                  <a:pt x="1579315" y="1036596"/>
                  <a:pt x="1565622" y="1057827"/>
                </a:cubicBezTo>
                <a:close/>
                <a:moveTo>
                  <a:pt x="762655" y="673025"/>
                </a:moveTo>
                <a:cubicBezTo>
                  <a:pt x="778762" y="654974"/>
                  <a:pt x="791689" y="636246"/>
                  <a:pt x="792337" y="612395"/>
                </a:cubicBezTo>
                <a:cubicBezTo>
                  <a:pt x="792808" y="594551"/>
                  <a:pt x="791218" y="576441"/>
                  <a:pt x="788421" y="558774"/>
                </a:cubicBezTo>
                <a:cubicBezTo>
                  <a:pt x="786124" y="544257"/>
                  <a:pt x="780706" y="530211"/>
                  <a:pt x="776524" y="515370"/>
                </a:cubicBezTo>
                <a:cubicBezTo>
                  <a:pt x="782237" y="513456"/>
                  <a:pt x="787891" y="511571"/>
                  <a:pt x="794781" y="509245"/>
                </a:cubicBezTo>
                <a:cubicBezTo>
                  <a:pt x="785653" y="502502"/>
                  <a:pt x="778173" y="496966"/>
                  <a:pt x="768486" y="489811"/>
                </a:cubicBezTo>
                <a:cubicBezTo>
                  <a:pt x="782119" y="489811"/>
                  <a:pt x="792307" y="489811"/>
                  <a:pt x="803320" y="489811"/>
                </a:cubicBezTo>
                <a:cubicBezTo>
                  <a:pt x="795164" y="471495"/>
                  <a:pt x="787449" y="454181"/>
                  <a:pt x="779734" y="436867"/>
                </a:cubicBezTo>
                <a:cubicBezTo>
                  <a:pt x="780323" y="436543"/>
                  <a:pt x="780912" y="436189"/>
                  <a:pt x="781501" y="435865"/>
                </a:cubicBezTo>
                <a:cubicBezTo>
                  <a:pt x="799492" y="451619"/>
                  <a:pt x="817513" y="467373"/>
                  <a:pt x="836506" y="483980"/>
                </a:cubicBezTo>
                <a:cubicBezTo>
                  <a:pt x="837654" y="471112"/>
                  <a:pt x="838567" y="460659"/>
                  <a:pt x="839510" y="450206"/>
                </a:cubicBezTo>
                <a:cubicBezTo>
                  <a:pt x="840246" y="450117"/>
                  <a:pt x="840982" y="450029"/>
                  <a:pt x="841718" y="449941"/>
                </a:cubicBezTo>
                <a:cubicBezTo>
                  <a:pt x="849875" y="463810"/>
                  <a:pt x="858031" y="477679"/>
                  <a:pt x="866953" y="492873"/>
                </a:cubicBezTo>
                <a:cubicBezTo>
                  <a:pt x="872165" y="479063"/>
                  <a:pt x="876523" y="467549"/>
                  <a:pt x="882000" y="453032"/>
                </a:cubicBezTo>
                <a:cubicBezTo>
                  <a:pt x="886388" y="469522"/>
                  <a:pt x="889892" y="482655"/>
                  <a:pt x="893985" y="498056"/>
                </a:cubicBezTo>
                <a:cubicBezTo>
                  <a:pt x="895899" y="489840"/>
                  <a:pt x="897224" y="484216"/>
                  <a:pt x="899197" y="475824"/>
                </a:cubicBezTo>
                <a:cubicBezTo>
                  <a:pt x="906558" y="484923"/>
                  <a:pt x="912242" y="491931"/>
                  <a:pt x="916040" y="496613"/>
                </a:cubicBezTo>
                <a:cubicBezTo>
                  <a:pt x="916040" y="481154"/>
                  <a:pt x="915009" y="463721"/>
                  <a:pt x="916335" y="446495"/>
                </a:cubicBezTo>
                <a:cubicBezTo>
                  <a:pt x="917748" y="427856"/>
                  <a:pt x="922283" y="410012"/>
                  <a:pt x="945663" y="405978"/>
                </a:cubicBezTo>
                <a:cubicBezTo>
                  <a:pt x="944279" y="403946"/>
                  <a:pt x="943572" y="402621"/>
                  <a:pt x="942630" y="401561"/>
                </a:cubicBezTo>
                <a:cubicBezTo>
                  <a:pt x="940657" y="399323"/>
                  <a:pt x="938684" y="397026"/>
                  <a:pt x="936505" y="395024"/>
                </a:cubicBezTo>
                <a:cubicBezTo>
                  <a:pt x="888272" y="350648"/>
                  <a:pt x="834828" y="314017"/>
                  <a:pt x="774964" y="287133"/>
                </a:cubicBezTo>
                <a:cubicBezTo>
                  <a:pt x="753380" y="277445"/>
                  <a:pt x="730912" y="270437"/>
                  <a:pt x="706914" y="270231"/>
                </a:cubicBezTo>
                <a:cubicBezTo>
                  <a:pt x="699847" y="270172"/>
                  <a:pt x="693457" y="270143"/>
                  <a:pt x="690630" y="279683"/>
                </a:cubicBezTo>
                <a:cubicBezTo>
                  <a:pt x="661743" y="376561"/>
                  <a:pt x="659417" y="472437"/>
                  <a:pt x="700141" y="566930"/>
                </a:cubicBezTo>
                <a:cubicBezTo>
                  <a:pt x="716219" y="604445"/>
                  <a:pt x="736890" y="639338"/>
                  <a:pt x="762655" y="673025"/>
                </a:cubicBezTo>
                <a:close/>
                <a:moveTo>
                  <a:pt x="1829459" y="327297"/>
                </a:moveTo>
                <a:cubicBezTo>
                  <a:pt x="1824365" y="339459"/>
                  <a:pt x="1818241" y="351679"/>
                  <a:pt x="1814295" y="364547"/>
                </a:cubicBezTo>
                <a:cubicBezTo>
                  <a:pt x="1812381" y="370789"/>
                  <a:pt x="1812027" y="380036"/>
                  <a:pt x="1815355" y="384953"/>
                </a:cubicBezTo>
                <a:cubicBezTo>
                  <a:pt x="1827958" y="403445"/>
                  <a:pt x="1841856" y="421142"/>
                  <a:pt x="1856256" y="438309"/>
                </a:cubicBezTo>
                <a:cubicBezTo>
                  <a:pt x="1864618" y="448292"/>
                  <a:pt x="1869065" y="447349"/>
                  <a:pt x="1875719" y="436160"/>
                </a:cubicBezTo>
                <a:cubicBezTo>
                  <a:pt x="1887145" y="417020"/>
                  <a:pt x="1890119" y="395465"/>
                  <a:pt x="1892180" y="373852"/>
                </a:cubicBezTo>
                <a:cubicBezTo>
                  <a:pt x="1896715" y="326208"/>
                  <a:pt x="1892533" y="278917"/>
                  <a:pt x="1884730" y="231951"/>
                </a:cubicBezTo>
                <a:cubicBezTo>
                  <a:pt x="1877869" y="190579"/>
                  <a:pt x="1868800" y="149561"/>
                  <a:pt x="1848982" y="112193"/>
                </a:cubicBezTo>
                <a:cubicBezTo>
                  <a:pt x="1841768" y="98619"/>
                  <a:pt x="1831197" y="86516"/>
                  <a:pt x="1820655" y="75150"/>
                </a:cubicBezTo>
                <a:cubicBezTo>
                  <a:pt x="1812027" y="65875"/>
                  <a:pt x="1800367" y="64903"/>
                  <a:pt x="1788618" y="70704"/>
                </a:cubicBezTo>
                <a:cubicBezTo>
                  <a:pt x="1778901" y="75504"/>
                  <a:pt x="1769448" y="81128"/>
                  <a:pt x="1759260" y="84514"/>
                </a:cubicBezTo>
                <a:cubicBezTo>
                  <a:pt x="1733171" y="93201"/>
                  <a:pt x="1711646" y="108483"/>
                  <a:pt x="1695215" y="129920"/>
                </a:cubicBezTo>
                <a:cubicBezTo>
                  <a:pt x="1673837" y="157776"/>
                  <a:pt x="1654432" y="187134"/>
                  <a:pt x="1633495" y="215314"/>
                </a:cubicBezTo>
                <a:cubicBezTo>
                  <a:pt x="1622718" y="229801"/>
                  <a:pt x="1619832" y="245614"/>
                  <a:pt x="1621275" y="262899"/>
                </a:cubicBezTo>
                <a:cubicBezTo>
                  <a:pt x="1621687" y="267757"/>
                  <a:pt x="1622748" y="272675"/>
                  <a:pt x="1622218" y="277416"/>
                </a:cubicBezTo>
                <a:cubicBezTo>
                  <a:pt x="1621275" y="286161"/>
                  <a:pt x="1625987" y="290195"/>
                  <a:pt x="1633024" y="293376"/>
                </a:cubicBezTo>
                <a:cubicBezTo>
                  <a:pt x="1656110" y="303799"/>
                  <a:pt x="1679755" y="302092"/>
                  <a:pt x="1703283" y="296114"/>
                </a:cubicBezTo>
                <a:cubicBezTo>
                  <a:pt x="1707670" y="294995"/>
                  <a:pt x="1712529" y="290401"/>
                  <a:pt x="1714502" y="286161"/>
                </a:cubicBezTo>
                <a:cubicBezTo>
                  <a:pt x="1719890" y="274589"/>
                  <a:pt x="1723866" y="262339"/>
                  <a:pt x="1729490" y="247469"/>
                </a:cubicBezTo>
                <a:cubicBezTo>
                  <a:pt x="1732994" y="263193"/>
                  <a:pt x="1735762" y="275590"/>
                  <a:pt x="1739237" y="291108"/>
                </a:cubicBezTo>
                <a:cubicBezTo>
                  <a:pt x="1747187" y="271379"/>
                  <a:pt x="1753812" y="254948"/>
                  <a:pt x="1760438" y="238517"/>
                </a:cubicBezTo>
                <a:cubicBezTo>
                  <a:pt x="1761115" y="238576"/>
                  <a:pt x="1761763" y="238635"/>
                  <a:pt x="1762440" y="238665"/>
                </a:cubicBezTo>
                <a:cubicBezTo>
                  <a:pt x="1764590" y="252504"/>
                  <a:pt x="1766710" y="266344"/>
                  <a:pt x="1768859" y="280184"/>
                </a:cubicBezTo>
                <a:cubicBezTo>
                  <a:pt x="1769448" y="280154"/>
                  <a:pt x="1770067" y="280154"/>
                  <a:pt x="1770656" y="280125"/>
                </a:cubicBezTo>
                <a:cubicBezTo>
                  <a:pt x="1778223" y="258070"/>
                  <a:pt x="1785791" y="235985"/>
                  <a:pt x="1793359" y="213930"/>
                </a:cubicBezTo>
                <a:cubicBezTo>
                  <a:pt x="1794006" y="214077"/>
                  <a:pt x="1794625" y="214224"/>
                  <a:pt x="1795273" y="214401"/>
                </a:cubicBezTo>
                <a:cubicBezTo>
                  <a:pt x="1791945" y="245319"/>
                  <a:pt x="1788647" y="276208"/>
                  <a:pt x="1785025" y="309895"/>
                </a:cubicBezTo>
                <a:cubicBezTo>
                  <a:pt x="1799159" y="298087"/>
                  <a:pt x="1811262" y="287957"/>
                  <a:pt x="1823364" y="277857"/>
                </a:cubicBezTo>
                <a:cubicBezTo>
                  <a:pt x="1823983" y="278535"/>
                  <a:pt x="1824601" y="279241"/>
                  <a:pt x="1825249" y="279919"/>
                </a:cubicBezTo>
                <a:cubicBezTo>
                  <a:pt x="1814383" y="298322"/>
                  <a:pt x="1803517" y="316726"/>
                  <a:pt x="1791504" y="337074"/>
                </a:cubicBezTo>
                <a:cubicBezTo>
                  <a:pt x="1806462" y="333246"/>
                  <a:pt x="1818859" y="330036"/>
                  <a:pt x="1829459" y="327297"/>
                </a:cubicBezTo>
                <a:close/>
                <a:moveTo>
                  <a:pt x="1218305" y="1621396"/>
                </a:moveTo>
                <a:cubicBezTo>
                  <a:pt x="1227963" y="1628846"/>
                  <a:pt x="1236768" y="1637238"/>
                  <a:pt x="1247044" y="1643098"/>
                </a:cubicBezTo>
                <a:cubicBezTo>
                  <a:pt x="1259529" y="1650195"/>
                  <a:pt x="1272721" y="1657232"/>
                  <a:pt x="1286532" y="1660530"/>
                </a:cubicBezTo>
                <a:cubicBezTo>
                  <a:pt x="1308469" y="1665801"/>
                  <a:pt x="1331142" y="1667951"/>
                  <a:pt x="1353522" y="1671425"/>
                </a:cubicBezTo>
                <a:cubicBezTo>
                  <a:pt x="1369452" y="1673899"/>
                  <a:pt x="1383468" y="1680406"/>
                  <a:pt x="1395512" y="1691125"/>
                </a:cubicBezTo>
                <a:cubicBezTo>
                  <a:pt x="1402697" y="1697515"/>
                  <a:pt x="1410294" y="1696131"/>
                  <a:pt x="1416949" y="1691036"/>
                </a:cubicBezTo>
                <a:cubicBezTo>
                  <a:pt x="1419805" y="1688858"/>
                  <a:pt x="1422926" y="1683380"/>
                  <a:pt x="1422102" y="1680554"/>
                </a:cubicBezTo>
                <a:cubicBezTo>
                  <a:pt x="1415476" y="1658381"/>
                  <a:pt x="1408704" y="1636208"/>
                  <a:pt x="1393097" y="1618069"/>
                </a:cubicBezTo>
                <a:cubicBezTo>
                  <a:pt x="1377785" y="1600283"/>
                  <a:pt x="1362797" y="1582204"/>
                  <a:pt x="1347809" y="1564124"/>
                </a:cubicBezTo>
                <a:cubicBezTo>
                  <a:pt x="1341537" y="1556527"/>
                  <a:pt x="1333940" y="1552640"/>
                  <a:pt x="1324017" y="1551108"/>
                </a:cubicBezTo>
                <a:cubicBezTo>
                  <a:pt x="1310883" y="1549077"/>
                  <a:pt x="1298074" y="1545101"/>
                  <a:pt x="1285148" y="1541803"/>
                </a:cubicBezTo>
                <a:cubicBezTo>
                  <a:pt x="1277963" y="1539978"/>
                  <a:pt x="1270601" y="1535590"/>
                  <a:pt x="1263711" y="1536268"/>
                </a:cubicBezTo>
                <a:cubicBezTo>
                  <a:pt x="1245395" y="1538123"/>
                  <a:pt x="1234883" y="1530967"/>
                  <a:pt x="1227934" y="1514183"/>
                </a:cubicBezTo>
                <a:cubicBezTo>
                  <a:pt x="1223635" y="1503818"/>
                  <a:pt x="1216361" y="1503170"/>
                  <a:pt x="1207351" y="1510944"/>
                </a:cubicBezTo>
                <a:cubicBezTo>
                  <a:pt x="1200814" y="1516568"/>
                  <a:pt x="1196897" y="1515184"/>
                  <a:pt x="1191656" y="1509324"/>
                </a:cubicBezTo>
                <a:cubicBezTo>
                  <a:pt x="1178170" y="1494248"/>
                  <a:pt x="1177964" y="1494454"/>
                  <a:pt x="1160708" y="1503847"/>
                </a:cubicBezTo>
                <a:cubicBezTo>
                  <a:pt x="1157116" y="1498812"/>
                  <a:pt x="1154201" y="1492835"/>
                  <a:pt x="1149607" y="1488771"/>
                </a:cubicBezTo>
                <a:cubicBezTo>
                  <a:pt x="1144130" y="1483912"/>
                  <a:pt x="1137475" y="1478553"/>
                  <a:pt x="1130791" y="1477758"/>
                </a:cubicBezTo>
                <a:cubicBezTo>
                  <a:pt x="1127846" y="1477405"/>
                  <a:pt x="1123635" y="1487740"/>
                  <a:pt x="1118512" y="1495485"/>
                </a:cubicBezTo>
                <a:cubicBezTo>
                  <a:pt x="1111239" y="1488241"/>
                  <a:pt x="1101728" y="1480938"/>
                  <a:pt x="1094984" y="1471633"/>
                </a:cubicBezTo>
                <a:cubicBezTo>
                  <a:pt x="1079201" y="1449902"/>
                  <a:pt x="1057558" y="1436534"/>
                  <a:pt x="1034001" y="1425638"/>
                </a:cubicBezTo>
                <a:cubicBezTo>
                  <a:pt x="1030144" y="1423842"/>
                  <a:pt x="1024903" y="1425020"/>
                  <a:pt x="1020309" y="1424814"/>
                </a:cubicBezTo>
                <a:cubicBezTo>
                  <a:pt x="1020810" y="1429290"/>
                  <a:pt x="1019897" y="1434649"/>
                  <a:pt x="1022017" y="1438094"/>
                </a:cubicBezTo>
                <a:cubicBezTo>
                  <a:pt x="1037741" y="1463447"/>
                  <a:pt x="1052788" y="1489419"/>
                  <a:pt x="1070515" y="1513329"/>
                </a:cubicBezTo>
                <a:cubicBezTo>
                  <a:pt x="1102228" y="1556144"/>
                  <a:pt x="1137593" y="1595719"/>
                  <a:pt x="1183735" y="1623988"/>
                </a:cubicBezTo>
                <a:cubicBezTo>
                  <a:pt x="1201226" y="1634706"/>
                  <a:pt x="1201727" y="1634559"/>
                  <a:pt x="1218305" y="1621396"/>
                </a:cubicBezTo>
                <a:close/>
                <a:moveTo>
                  <a:pt x="1099814" y="654061"/>
                </a:moveTo>
                <a:cubicBezTo>
                  <a:pt x="1096898" y="672671"/>
                  <a:pt x="1093865" y="690604"/>
                  <a:pt x="1091480" y="708625"/>
                </a:cubicBezTo>
                <a:cubicBezTo>
                  <a:pt x="1090980" y="712394"/>
                  <a:pt x="1092040" y="717076"/>
                  <a:pt x="1093983" y="720374"/>
                </a:cubicBezTo>
                <a:cubicBezTo>
                  <a:pt x="1124077" y="771227"/>
                  <a:pt x="1171338" y="791781"/>
                  <a:pt x="1227875" y="793901"/>
                </a:cubicBezTo>
                <a:cubicBezTo>
                  <a:pt x="1250725" y="794755"/>
                  <a:pt x="1260766" y="785008"/>
                  <a:pt x="1266214" y="762600"/>
                </a:cubicBezTo>
                <a:cubicBezTo>
                  <a:pt x="1272603" y="736363"/>
                  <a:pt x="1272044" y="710097"/>
                  <a:pt x="1266273" y="683831"/>
                </a:cubicBezTo>
                <a:cubicBezTo>
                  <a:pt x="1260531" y="657742"/>
                  <a:pt x="1218481" y="625116"/>
                  <a:pt x="1191951" y="628885"/>
                </a:cubicBezTo>
                <a:cubicBezTo>
                  <a:pt x="1180172" y="630563"/>
                  <a:pt x="1170337" y="630239"/>
                  <a:pt x="1159442" y="623349"/>
                </a:cubicBezTo>
                <a:cubicBezTo>
                  <a:pt x="1154348" y="642371"/>
                  <a:pt x="1142864" y="628767"/>
                  <a:pt x="1134000" y="629621"/>
                </a:cubicBezTo>
                <a:cubicBezTo>
                  <a:pt x="1131468" y="635392"/>
                  <a:pt x="1131468" y="635392"/>
                  <a:pt x="1115391" y="638602"/>
                </a:cubicBezTo>
                <a:cubicBezTo>
                  <a:pt x="1114419" y="644020"/>
                  <a:pt x="1113447" y="649497"/>
                  <a:pt x="1112387" y="655327"/>
                </a:cubicBezTo>
                <a:cubicBezTo>
                  <a:pt x="1108854" y="654974"/>
                  <a:pt x="1105585" y="654650"/>
                  <a:pt x="1099814" y="654061"/>
                </a:cubicBezTo>
                <a:close/>
                <a:moveTo>
                  <a:pt x="1542890" y="551383"/>
                </a:moveTo>
                <a:cubicBezTo>
                  <a:pt x="1536794" y="559598"/>
                  <a:pt x="1531759" y="566371"/>
                  <a:pt x="1526753" y="573143"/>
                </a:cubicBezTo>
                <a:cubicBezTo>
                  <a:pt x="1522513" y="570964"/>
                  <a:pt x="1519333" y="569315"/>
                  <a:pt x="1515475" y="567313"/>
                </a:cubicBezTo>
                <a:cubicBezTo>
                  <a:pt x="1498014" y="594256"/>
                  <a:pt x="1484439" y="622230"/>
                  <a:pt x="1476813" y="652942"/>
                </a:cubicBezTo>
                <a:cubicBezTo>
                  <a:pt x="1471748" y="673319"/>
                  <a:pt x="1472131" y="693519"/>
                  <a:pt x="1477873" y="713749"/>
                </a:cubicBezTo>
                <a:cubicBezTo>
                  <a:pt x="1483880" y="734979"/>
                  <a:pt x="1500399" y="746228"/>
                  <a:pt x="1518449" y="754914"/>
                </a:cubicBezTo>
                <a:cubicBezTo>
                  <a:pt x="1530110" y="760539"/>
                  <a:pt x="1542477" y="756269"/>
                  <a:pt x="1551606" y="747582"/>
                </a:cubicBezTo>
                <a:cubicBezTo>
                  <a:pt x="1559880" y="739691"/>
                  <a:pt x="1567978" y="730886"/>
                  <a:pt x="1573514" y="720992"/>
                </a:cubicBezTo>
                <a:cubicBezTo>
                  <a:pt x="1584762" y="700851"/>
                  <a:pt x="1593743" y="679444"/>
                  <a:pt x="1604638" y="659067"/>
                </a:cubicBezTo>
                <a:cubicBezTo>
                  <a:pt x="1614444" y="640752"/>
                  <a:pt x="1612559" y="622407"/>
                  <a:pt x="1607171" y="603767"/>
                </a:cubicBezTo>
                <a:cubicBezTo>
                  <a:pt x="1605198" y="596995"/>
                  <a:pt x="1602194" y="590517"/>
                  <a:pt x="1599426" y="583979"/>
                </a:cubicBezTo>
                <a:cubicBezTo>
                  <a:pt x="1591594" y="565311"/>
                  <a:pt x="1591535" y="565340"/>
                  <a:pt x="1572041" y="566047"/>
                </a:cubicBezTo>
                <a:cubicBezTo>
                  <a:pt x="1569921" y="561394"/>
                  <a:pt x="1567713" y="556565"/>
                  <a:pt x="1565328" y="551265"/>
                </a:cubicBezTo>
                <a:cubicBezTo>
                  <a:pt x="1559114" y="555093"/>
                  <a:pt x="1553785" y="558361"/>
                  <a:pt x="1547984" y="561954"/>
                </a:cubicBezTo>
                <a:cubicBezTo>
                  <a:pt x="1546217" y="558391"/>
                  <a:pt x="1544833" y="555446"/>
                  <a:pt x="1542890" y="551383"/>
                </a:cubicBezTo>
                <a:close/>
                <a:moveTo>
                  <a:pt x="1841385" y="1389302"/>
                </a:moveTo>
                <a:cubicBezTo>
                  <a:pt x="1837616" y="1382794"/>
                  <a:pt x="1835260" y="1372783"/>
                  <a:pt x="1829754" y="1370545"/>
                </a:cubicBezTo>
                <a:cubicBezTo>
                  <a:pt x="1820331" y="1366717"/>
                  <a:pt x="1815708" y="1376993"/>
                  <a:pt x="1812263" y="1384119"/>
                </a:cubicBezTo>
                <a:cubicBezTo>
                  <a:pt x="1803753" y="1401552"/>
                  <a:pt x="1796303" y="1419484"/>
                  <a:pt x="1788088" y="1437064"/>
                </a:cubicBezTo>
                <a:cubicBezTo>
                  <a:pt x="1785585" y="1442393"/>
                  <a:pt x="1782257" y="1447399"/>
                  <a:pt x="1778724" y="1452140"/>
                </a:cubicBezTo>
                <a:cubicBezTo>
                  <a:pt x="1771804" y="1461386"/>
                  <a:pt x="1764177" y="1470102"/>
                  <a:pt x="1757375" y="1479436"/>
                </a:cubicBezTo>
                <a:cubicBezTo>
                  <a:pt x="1747275" y="1493335"/>
                  <a:pt x="1737941" y="1507793"/>
                  <a:pt x="1727605" y="1521486"/>
                </a:cubicBezTo>
                <a:cubicBezTo>
                  <a:pt x="1724720" y="1525314"/>
                  <a:pt x="1719714" y="1528906"/>
                  <a:pt x="1715120" y="1529878"/>
                </a:cubicBezTo>
                <a:cubicBezTo>
                  <a:pt x="1699072" y="1533264"/>
                  <a:pt x="1686793" y="1541951"/>
                  <a:pt x="1678813" y="1555643"/>
                </a:cubicBezTo>
                <a:cubicBezTo>
                  <a:pt x="1659231" y="1589241"/>
                  <a:pt x="1641888" y="1623958"/>
                  <a:pt x="1631935" y="1661855"/>
                </a:cubicBezTo>
                <a:cubicBezTo>
                  <a:pt x="1630816" y="1666154"/>
                  <a:pt x="1629108" y="1671013"/>
                  <a:pt x="1630109" y="1674988"/>
                </a:cubicBezTo>
                <a:cubicBezTo>
                  <a:pt x="1631257" y="1679552"/>
                  <a:pt x="1634261" y="1685177"/>
                  <a:pt x="1638060" y="1687032"/>
                </a:cubicBezTo>
                <a:cubicBezTo>
                  <a:pt x="1641063" y="1688504"/>
                  <a:pt x="1648366" y="1686354"/>
                  <a:pt x="1650515" y="1683410"/>
                </a:cubicBezTo>
                <a:cubicBezTo>
                  <a:pt x="1657906" y="1673398"/>
                  <a:pt x="1667241" y="1667951"/>
                  <a:pt x="1679284" y="1666125"/>
                </a:cubicBezTo>
                <a:cubicBezTo>
                  <a:pt x="1681699" y="1665772"/>
                  <a:pt x="1684320" y="1664270"/>
                  <a:pt x="1686057" y="1662503"/>
                </a:cubicBezTo>
                <a:cubicBezTo>
                  <a:pt x="1724808" y="1623163"/>
                  <a:pt x="1766622" y="1586267"/>
                  <a:pt x="1789913" y="1534412"/>
                </a:cubicBezTo>
                <a:cubicBezTo>
                  <a:pt x="1798482" y="1515361"/>
                  <a:pt x="1807640" y="1496515"/>
                  <a:pt x="1815237" y="1477081"/>
                </a:cubicBezTo>
                <a:cubicBezTo>
                  <a:pt x="1826103" y="1449313"/>
                  <a:pt x="1836203" y="1421163"/>
                  <a:pt x="1841385" y="1389302"/>
                </a:cubicBezTo>
                <a:close/>
                <a:moveTo>
                  <a:pt x="1086710" y="830885"/>
                </a:moveTo>
                <a:cubicBezTo>
                  <a:pt x="1081999" y="835891"/>
                  <a:pt x="1078995" y="838924"/>
                  <a:pt x="1076168" y="842134"/>
                </a:cubicBezTo>
                <a:cubicBezTo>
                  <a:pt x="1067334" y="852234"/>
                  <a:pt x="1059090" y="862923"/>
                  <a:pt x="1049637" y="872404"/>
                </a:cubicBezTo>
                <a:cubicBezTo>
                  <a:pt x="1043189" y="878883"/>
                  <a:pt x="1044926" y="883447"/>
                  <a:pt x="1051699" y="885861"/>
                </a:cubicBezTo>
                <a:cubicBezTo>
                  <a:pt x="1059914" y="888806"/>
                  <a:pt x="1064007" y="893723"/>
                  <a:pt x="1066333" y="901909"/>
                </a:cubicBezTo>
                <a:cubicBezTo>
                  <a:pt x="1067688" y="906680"/>
                  <a:pt x="1071192" y="911214"/>
                  <a:pt x="1074667" y="914983"/>
                </a:cubicBezTo>
                <a:cubicBezTo>
                  <a:pt x="1093041" y="934742"/>
                  <a:pt x="1116274" y="944842"/>
                  <a:pt x="1142746" y="947463"/>
                </a:cubicBezTo>
                <a:cubicBezTo>
                  <a:pt x="1149047" y="948081"/>
                  <a:pt x="1155555" y="946255"/>
                  <a:pt x="1162004" y="945549"/>
                </a:cubicBezTo>
                <a:cubicBezTo>
                  <a:pt x="1101286" y="940543"/>
                  <a:pt x="1060208" y="908829"/>
                  <a:pt x="1086710" y="830885"/>
                </a:cubicBezTo>
                <a:close/>
                <a:moveTo>
                  <a:pt x="1756610" y="729679"/>
                </a:moveTo>
                <a:cubicBezTo>
                  <a:pt x="1755726" y="728972"/>
                  <a:pt x="1754814" y="728266"/>
                  <a:pt x="1753930" y="727529"/>
                </a:cubicBezTo>
                <a:cubicBezTo>
                  <a:pt x="1736557" y="740545"/>
                  <a:pt x="1720833" y="726764"/>
                  <a:pt x="1701722" y="724703"/>
                </a:cubicBezTo>
                <a:cubicBezTo>
                  <a:pt x="1725250" y="743165"/>
                  <a:pt x="1739884" y="764043"/>
                  <a:pt x="1731846" y="791957"/>
                </a:cubicBezTo>
                <a:cubicBezTo>
                  <a:pt x="1721539" y="827793"/>
                  <a:pt x="1690915" y="836627"/>
                  <a:pt x="1656081" y="840838"/>
                </a:cubicBezTo>
                <a:cubicBezTo>
                  <a:pt x="1702900" y="846933"/>
                  <a:pt x="1741062" y="816987"/>
                  <a:pt x="1748659" y="770462"/>
                </a:cubicBezTo>
                <a:cubicBezTo>
                  <a:pt x="1749867" y="763159"/>
                  <a:pt x="1751427" y="755915"/>
                  <a:pt x="1752870" y="748642"/>
                </a:cubicBezTo>
                <a:cubicBezTo>
                  <a:pt x="1754077" y="742311"/>
                  <a:pt x="1755344" y="736010"/>
                  <a:pt x="1756610" y="729679"/>
                </a:cubicBezTo>
                <a:close/>
                <a:moveTo>
                  <a:pt x="1159795" y="799525"/>
                </a:moveTo>
                <a:cubicBezTo>
                  <a:pt x="1159648" y="800232"/>
                  <a:pt x="1159530" y="800939"/>
                  <a:pt x="1159383" y="801616"/>
                </a:cubicBezTo>
                <a:cubicBezTo>
                  <a:pt x="1172840" y="807682"/>
                  <a:pt x="1186797" y="812864"/>
                  <a:pt x="1199665" y="819961"/>
                </a:cubicBezTo>
                <a:cubicBezTo>
                  <a:pt x="1221956" y="832240"/>
                  <a:pt x="1226255" y="841398"/>
                  <a:pt x="1221397" y="866780"/>
                </a:cubicBezTo>
                <a:cubicBezTo>
                  <a:pt x="1218128" y="883771"/>
                  <a:pt x="1212857" y="900378"/>
                  <a:pt x="1208470" y="917163"/>
                </a:cubicBezTo>
                <a:cubicBezTo>
                  <a:pt x="1209383" y="917575"/>
                  <a:pt x="1210295" y="917987"/>
                  <a:pt x="1211208" y="918399"/>
                </a:cubicBezTo>
                <a:cubicBezTo>
                  <a:pt x="1216685" y="905325"/>
                  <a:pt x="1223517" y="892634"/>
                  <a:pt x="1227286" y="879089"/>
                </a:cubicBezTo>
                <a:cubicBezTo>
                  <a:pt x="1231408" y="864218"/>
                  <a:pt x="1233263" y="848877"/>
                  <a:pt x="1252227" y="839307"/>
                </a:cubicBezTo>
                <a:cubicBezTo>
                  <a:pt x="1242833" y="831445"/>
                  <a:pt x="1236179" y="823730"/>
                  <a:pt x="1227816" y="819460"/>
                </a:cubicBezTo>
                <a:cubicBezTo>
                  <a:pt x="1216980" y="813924"/>
                  <a:pt x="1204877" y="810685"/>
                  <a:pt x="1193099" y="807270"/>
                </a:cubicBezTo>
                <a:cubicBezTo>
                  <a:pt x="1182145" y="804148"/>
                  <a:pt x="1170897" y="802087"/>
                  <a:pt x="1159795" y="799525"/>
                </a:cubicBezTo>
                <a:close/>
                <a:moveTo>
                  <a:pt x="1580846" y="1197725"/>
                </a:moveTo>
                <a:cubicBezTo>
                  <a:pt x="1593832" y="1189893"/>
                  <a:pt x="1615887" y="1128439"/>
                  <a:pt x="1612677" y="1111713"/>
                </a:cubicBezTo>
                <a:cubicBezTo>
                  <a:pt x="1602430" y="1112420"/>
                  <a:pt x="1594774" y="1117632"/>
                  <a:pt x="1590710" y="1126642"/>
                </a:cubicBezTo>
                <a:cubicBezTo>
                  <a:pt x="1580669" y="1148963"/>
                  <a:pt x="1573896" y="1171931"/>
                  <a:pt x="1580846" y="1197725"/>
                </a:cubicBezTo>
                <a:close/>
                <a:moveTo>
                  <a:pt x="1656522" y="712924"/>
                </a:moveTo>
                <a:cubicBezTo>
                  <a:pt x="1635792" y="704296"/>
                  <a:pt x="1608496" y="709214"/>
                  <a:pt x="1595804" y="725998"/>
                </a:cubicBezTo>
                <a:cubicBezTo>
                  <a:pt x="1581081" y="745492"/>
                  <a:pt x="1568891" y="766899"/>
                  <a:pt x="1556935" y="785420"/>
                </a:cubicBezTo>
                <a:cubicBezTo>
                  <a:pt x="1568066" y="798377"/>
                  <a:pt x="1577312" y="809184"/>
                  <a:pt x="1586558" y="819961"/>
                </a:cubicBezTo>
                <a:cubicBezTo>
                  <a:pt x="1561500" y="770197"/>
                  <a:pt x="1594185" y="718666"/>
                  <a:pt x="1656522" y="712924"/>
                </a:cubicBezTo>
                <a:close/>
                <a:moveTo>
                  <a:pt x="1647630" y="792281"/>
                </a:moveTo>
                <a:cubicBezTo>
                  <a:pt x="1656670" y="792870"/>
                  <a:pt x="1667182" y="783212"/>
                  <a:pt x="1667388" y="774143"/>
                </a:cubicBezTo>
                <a:cubicBezTo>
                  <a:pt x="1667565" y="766192"/>
                  <a:pt x="1652253" y="752912"/>
                  <a:pt x="1642064" y="752146"/>
                </a:cubicBezTo>
                <a:cubicBezTo>
                  <a:pt x="1631316" y="751351"/>
                  <a:pt x="1622571" y="759567"/>
                  <a:pt x="1621658" y="771316"/>
                </a:cubicBezTo>
                <a:cubicBezTo>
                  <a:pt x="1620716" y="783742"/>
                  <a:pt x="1629903" y="791162"/>
                  <a:pt x="1647630" y="792281"/>
                </a:cubicBezTo>
                <a:close/>
                <a:moveTo>
                  <a:pt x="1132999" y="867546"/>
                </a:moveTo>
                <a:cubicBezTo>
                  <a:pt x="1133088" y="880031"/>
                  <a:pt x="1143247" y="894990"/>
                  <a:pt x="1151639" y="894960"/>
                </a:cubicBezTo>
                <a:cubicBezTo>
                  <a:pt x="1160590" y="894931"/>
                  <a:pt x="1173282" y="881974"/>
                  <a:pt x="1173488" y="872669"/>
                </a:cubicBezTo>
                <a:cubicBezTo>
                  <a:pt x="1173723" y="860891"/>
                  <a:pt x="1164301" y="848494"/>
                  <a:pt x="1154907" y="848317"/>
                </a:cubicBezTo>
                <a:cubicBezTo>
                  <a:pt x="1143865" y="848111"/>
                  <a:pt x="1132940" y="857681"/>
                  <a:pt x="1132999" y="867546"/>
                </a:cubicBezTo>
                <a:close/>
                <a:moveTo>
                  <a:pt x="1440388" y="1156589"/>
                </a:moveTo>
                <a:cubicBezTo>
                  <a:pt x="1445070" y="1161035"/>
                  <a:pt x="1449575" y="1165629"/>
                  <a:pt x="1454463" y="1169869"/>
                </a:cubicBezTo>
                <a:cubicBezTo>
                  <a:pt x="1467095" y="1180823"/>
                  <a:pt x="1479669" y="1191807"/>
                  <a:pt x="1492625" y="1202348"/>
                </a:cubicBezTo>
                <a:cubicBezTo>
                  <a:pt x="1499250" y="1207737"/>
                  <a:pt x="1506465" y="1212448"/>
                  <a:pt x="1513797" y="1216836"/>
                </a:cubicBezTo>
                <a:cubicBezTo>
                  <a:pt x="1515534" y="1217867"/>
                  <a:pt x="1518832" y="1216306"/>
                  <a:pt x="1521423" y="1215953"/>
                </a:cubicBezTo>
                <a:cubicBezTo>
                  <a:pt x="1520481" y="1213803"/>
                  <a:pt x="1519981" y="1211300"/>
                  <a:pt x="1518538" y="1209533"/>
                </a:cubicBezTo>
                <a:cubicBezTo>
                  <a:pt x="1511530" y="1200935"/>
                  <a:pt x="1503991" y="1192749"/>
                  <a:pt x="1497130" y="1184033"/>
                </a:cubicBezTo>
                <a:cubicBezTo>
                  <a:pt x="1482967" y="1166100"/>
                  <a:pt x="1465064" y="1155676"/>
                  <a:pt x="1440388" y="1156589"/>
                </a:cubicBezTo>
                <a:close/>
                <a:moveTo>
                  <a:pt x="1506170" y="1054293"/>
                </a:moveTo>
                <a:cubicBezTo>
                  <a:pt x="1500782" y="1060124"/>
                  <a:pt x="1495069" y="1066278"/>
                  <a:pt x="1488326" y="1073580"/>
                </a:cubicBezTo>
                <a:cubicBezTo>
                  <a:pt x="1498838" y="1070400"/>
                  <a:pt x="1508114" y="1067603"/>
                  <a:pt x="1516182" y="1065188"/>
                </a:cubicBezTo>
                <a:cubicBezTo>
                  <a:pt x="1512590" y="1061301"/>
                  <a:pt x="1509351" y="1057768"/>
                  <a:pt x="1506170" y="1054293"/>
                </a:cubicBezTo>
                <a:close/>
              </a:path>
            </a:pathLst>
          </a:custGeom>
          <a:solidFill>
            <a:srgbClr val="03C9CA"/>
          </a:solidFill>
          <a:ln w="293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F9D5DD50-4A34-8024-D319-276DF1D59F7B}"/>
              </a:ext>
            </a:extLst>
          </p:cNvPr>
          <p:cNvSpPr/>
          <p:nvPr/>
        </p:nvSpPr>
        <p:spPr>
          <a:xfrm>
            <a:off x="4778970" y="5115684"/>
            <a:ext cx="6185361" cy="1799466"/>
          </a:xfrm>
          <a:custGeom>
            <a:avLst/>
            <a:gdLst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19" fmla="*/ 2035402 w 5468347"/>
              <a:gd name="connsiteY19" fmla="*/ 849 h 158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Freeform 20">
            <a:extLst>
              <a:ext uri="{FF2B5EF4-FFF2-40B4-BE49-F238E27FC236}">
                <a16:creationId xmlns:a16="http://schemas.microsoft.com/office/drawing/2014/main" id="{D184D517-C650-4E6E-4CB8-833608124A28}"/>
              </a:ext>
            </a:extLst>
          </p:cNvPr>
          <p:cNvSpPr/>
          <p:nvPr/>
        </p:nvSpPr>
        <p:spPr>
          <a:xfrm rot="10800000">
            <a:off x="1516975" y="1107180"/>
            <a:ext cx="5857955" cy="1704216"/>
          </a:xfrm>
          <a:custGeom>
            <a:avLst/>
            <a:gdLst>
              <a:gd name="connsiteX0" fmla="*/ 2035402 w 5468347"/>
              <a:gd name="connsiteY0" fmla="*/ 849 h 1590869"/>
              <a:gd name="connsiteX1" fmla="*/ 2596704 w 5468347"/>
              <a:gd name="connsiteY1" fmla="*/ 141538 h 1590869"/>
              <a:gd name="connsiteX2" fmla="*/ 3488648 w 5468347"/>
              <a:gd name="connsiteY2" fmla="*/ 570305 h 1590869"/>
              <a:gd name="connsiteX3" fmla="*/ 5468347 w 5468347"/>
              <a:gd name="connsiteY3" fmla="*/ 1582918 h 1590869"/>
              <a:gd name="connsiteX4" fmla="*/ 3862184 w 5468347"/>
              <a:gd name="connsiteY4" fmla="*/ 1590869 h 1590869"/>
              <a:gd name="connsiteX5" fmla="*/ 3214235 w 5468347"/>
              <a:gd name="connsiteY5" fmla="*/ 1161143 h 1590869"/>
              <a:gd name="connsiteX6" fmla="*/ 2448153 w 5468347"/>
              <a:gd name="connsiteY6" fmla="*/ 854408 h 1590869"/>
              <a:gd name="connsiteX7" fmla="*/ 1572398 w 5468347"/>
              <a:gd name="connsiteY7" fmla="*/ 937852 h 1590869"/>
              <a:gd name="connsiteX8" fmla="*/ 1281447 w 5468347"/>
              <a:gd name="connsiteY8" fmla="*/ 827716 h 1590869"/>
              <a:gd name="connsiteX9" fmla="*/ 158263 w 5468347"/>
              <a:gd name="connsiteY9" fmla="*/ 615914 h 1590869"/>
              <a:gd name="connsiteX10" fmla="*/ 231087 w 5468347"/>
              <a:gd name="connsiteY10" fmla="*/ 457382 h 1590869"/>
              <a:gd name="connsiteX11" fmla="*/ 1414 w 5468347"/>
              <a:gd name="connsiteY11" fmla="*/ 410090 h 1590869"/>
              <a:gd name="connsiteX12" fmla="*/ 417937 w 5468347"/>
              <a:gd name="connsiteY12" fmla="*/ 270533 h 1590869"/>
              <a:gd name="connsiteX13" fmla="*/ 1051890 w 5468347"/>
              <a:gd name="connsiteY13" fmla="*/ 437363 h 1590869"/>
              <a:gd name="connsiteX14" fmla="*/ 1549535 w 5468347"/>
              <a:gd name="connsiteY14" fmla="*/ 367846 h 1590869"/>
              <a:gd name="connsiteX15" fmla="*/ 1138815 w 5468347"/>
              <a:gd name="connsiteY15" fmla="*/ 345621 h 1590869"/>
              <a:gd name="connsiteX16" fmla="*/ 991889 w 5468347"/>
              <a:gd name="connsiteY16" fmla="*/ 115890 h 1590869"/>
              <a:gd name="connsiteX17" fmla="*/ 1647486 w 5468347"/>
              <a:gd name="connsiteY17" fmla="*/ 92040 h 1590869"/>
              <a:gd name="connsiteX18" fmla="*/ 2035402 w 5468347"/>
              <a:gd name="connsiteY18" fmla="*/ 849 h 1590869"/>
              <a:gd name="connsiteX19" fmla="*/ 2035402 w 5468347"/>
              <a:gd name="connsiteY19" fmla="*/ 849 h 158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68347" h="1590869">
                <a:moveTo>
                  <a:pt x="2035402" y="849"/>
                </a:moveTo>
                <a:cubicBezTo>
                  <a:pt x="2197434" y="-5873"/>
                  <a:pt x="2388365" y="26053"/>
                  <a:pt x="2596704" y="141538"/>
                </a:cubicBezTo>
                <a:cubicBezTo>
                  <a:pt x="2882877" y="296530"/>
                  <a:pt x="3113344" y="409742"/>
                  <a:pt x="3488648" y="570305"/>
                </a:cubicBezTo>
                <a:lnTo>
                  <a:pt x="5468347" y="1582918"/>
                </a:lnTo>
                <a:lnTo>
                  <a:pt x="3862184" y="1590869"/>
                </a:lnTo>
                <a:cubicBezTo>
                  <a:pt x="3609095" y="1421123"/>
                  <a:pt x="3449907" y="1283886"/>
                  <a:pt x="3214235" y="1161143"/>
                </a:cubicBezTo>
                <a:cubicBezTo>
                  <a:pt x="2978563" y="1038400"/>
                  <a:pt x="2766821" y="883267"/>
                  <a:pt x="2448153" y="854408"/>
                </a:cubicBezTo>
                <a:cubicBezTo>
                  <a:pt x="2143410" y="808837"/>
                  <a:pt x="1776133" y="951121"/>
                  <a:pt x="1572398" y="937852"/>
                </a:cubicBezTo>
                <a:cubicBezTo>
                  <a:pt x="1505125" y="926208"/>
                  <a:pt x="1357077" y="858858"/>
                  <a:pt x="1281447" y="827716"/>
                </a:cubicBezTo>
                <a:cubicBezTo>
                  <a:pt x="885698" y="751545"/>
                  <a:pt x="570724" y="664232"/>
                  <a:pt x="158263" y="615914"/>
                </a:cubicBezTo>
                <a:cubicBezTo>
                  <a:pt x="86907" y="604850"/>
                  <a:pt x="149248" y="490730"/>
                  <a:pt x="231087" y="457382"/>
                </a:cubicBezTo>
                <a:lnTo>
                  <a:pt x="1414" y="410090"/>
                </a:lnTo>
                <a:cubicBezTo>
                  <a:pt x="-19437" y="255872"/>
                  <a:pt x="193679" y="238135"/>
                  <a:pt x="417937" y="270533"/>
                </a:cubicBezTo>
                <a:cubicBezTo>
                  <a:pt x="654322" y="317787"/>
                  <a:pt x="815504" y="362256"/>
                  <a:pt x="1051890" y="437363"/>
                </a:cubicBezTo>
                <a:cubicBezTo>
                  <a:pt x="1217771" y="414191"/>
                  <a:pt x="1436574" y="452295"/>
                  <a:pt x="1549535" y="367846"/>
                </a:cubicBezTo>
                <a:cubicBezTo>
                  <a:pt x="1412629" y="360438"/>
                  <a:pt x="1256225" y="378097"/>
                  <a:pt x="1138815" y="345621"/>
                </a:cubicBezTo>
                <a:cubicBezTo>
                  <a:pt x="1000710" y="335892"/>
                  <a:pt x="896026" y="181325"/>
                  <a:pt x="991889" y="115890"/>
                </a:cubicBezTo>
                <a:cubicBezTo>
                  <a:pt x="1199280" y="54090"/>
                  <a:pt x="1518085" y="131556"/>
                  <a:pt x="1647486" y="92040"/>
                </a:cubicBezTo>
                <a:cubicBezTo>
                  <a:pt x="1740234" y="52939"/>
                  <a:pt x="1873369" y="7571"/>
                  <a:pt x="2035402" y="849"/>
                </a:cubicBezTo>
                <a:close/>
              </a:path>
            </a:pathLst>
          </a:custGeom>
          <a:solidFill>
            <a:srgbClr val="FDCB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grpSp>
        <p:nvGrpSpPr>
          <p:cNvPr id="5" name="Group 44">
            <a:extLst>
              <a:ext uri="{FF2B5EF4-FFF2-40B4-BE49-F238E27FC236}">
                <a16:creationId xmlns:a16="http://schemas.microsoft.com/office/drawing/2014/main" id="{266DADD1-D991-3EC6-6614-82CD00FD6999}"/>
              </a:ext>
            </a:extLst>
          </p:cNvPr>
          <p:cNvGrpSpPr/>
          <p:nvPr/>
        </p:nvGrpSpPr>
        <p:grpSpPr>
          <a:xfrm>
            <a:off x="637524" y="2628437"/>
            <a:ext cx="3095999" cy="738665"/>
            <a:chOff x="2571742" y="4283314"/>
            <a:chExt cx="2205963" cy="738663"/>
          </a:xfrm>
        </p:grpSpPr>
        <p:sp>
          <p:nvSpPr>
            <p:cNvPr id="6" name="TextBox 45">
              <a:extLst>
                <a:ext uri="{FF2B5EF4-FFF2-40B4-BE49-F238E27FC236}">
                  <a16:creationId xmlns:a16="http://schemas.microsoft.com/office/drawing/2014/main" id="{C275E2C3-3E0C-EA7B-05F1-48A1863C7EB7}"/>
                </a:ext>
              </a:extLst>
            </p:cNvPr>
            <p:cNvSpPr txBox="1"/>
            <p:nvPr/>
          </p:nvSpPr>
          <p:spPr>
            <a:xfrm>
              <a:off x="2571742" y="4560313"/>
              <a:ext cx="2205963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46">
              <a:extLst>
                <a:ext uri="{FF2B5EF4-FFF2-40B4-BE49-F238E27FC236}">
                  <a16:creationId xmlns:a16="http://schemas.microsoft.com/office/drawing/2014/main" id="{13C2A92C-E494-A3AF-DE24-0DA3FAEFE46D}"/>
                </a:ext>
              </a:extLst>
            </p:cNvPr>
            <p:cNvSpPr txBox="1"/>
            <p:nvPr/>
          </p:nvSpPr>
          <p:spPr>
            <a:xfrm>
              <a:off x="2571742" y="4283314"/>
              <a:ext cx="2205963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03C9CA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3C9CA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47">
            <a:extLst>
              <a:ext uri="{FF2B5EF4-FFF2-40B4-BE49-F238E27FC236}">
                <a16:creationId xmlns:a16="http://schemas.microsoft.com/office/drawing/2014/main" id="{F848A328-DE07-691C-291C-915D0CCF2062}"/>
              </a:ext>
            </a:extLst>
          </p:cNvPr>
          <p:cNvGrpSpPr/>
          <p:nvPr/>
        </p:nvGrpSpPr>
        <p:grpSpPr>
          <a:xfrm>
            <a:off x="637518" y="4959434"/>
            <a:ext cx="3096002" cy="738665"/>
            <a:chOff x="2551706" y="4283314"/>
            <a:chExt cx="2205964" cy="738663"/>
          </a:xfrm>
        </p:grpSpPr>
        <p:sp>
          <p:nvSpPr>
            <p:cNvPr id="9" name="TextBox 48">
              <a:extLst>
                <a:ext uri="{FF2B5EF4-FFF2-40B4-BE49-F238E27FC236}">
                  <a16:creationId xmlns:a16="http://schemas.microsoft.com/office/drawing/2014/main" id="{EFAB9807-3B53-486D-5DAA-67F28ADAC11F}"/>
                </a:ext>
              </a:extLst>
            </p:cNvPr>
            <p:cNvSpPr txBox="1"/>
            <p:nvPr/>
          </p:nvSpPr>
          <p:spPr>
            <a:xfrm>
              <a:off x="2551706" y="4560313"/>
              <a:ext cx="220596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49">
              <a:extLst>
                <a:ext uri="{FF2B5EF4-FFF2-40B4-BE49-F238E27FC236}">
                  <a16:creationId xmlns:a16="http://schemas.microsoft.com/office/drawing/2014/main" id="{796D54E5-4BED-0BC5-2B6D-956819F5F719}"/>
                </a:ext>
              </a:extLst>
            </p:cNvPr>
            <p:cNvSpPr txBox="1"/>
            <p:nvPr/>
          </p:nvSpPr>
          <p:spPr>
            <a:xfrm>
              <a:off x="2551706" y="4283314"/>
              <a:ext cx="2205964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03C9CA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3C9CA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50">
            <a:extLst>
              <a:ext uri="{FF2B5EF4-FFF2-40B4-BE49-F238E27FC236}">
                <a16:creationId xmlns:a16="http://schemas.microsoft.com/office/drawing/2014/main" id="{FF8ECCC0-BEFF-4864-BE7A-83E6793025F2}"/>
              </a:ext>
            </a:extLst>
          </p:cNvPr>
          <p:cNvGrpSpPr/>
          <p:nvPr/>
        </p:nvGrpSpPr>
        <p:grpSpPr>
          <a:xfrm>
            <a:off x="637518" y="3791470"/>
            <a:ext cx="3096002" cy="738665"/>
            <a:chOff x="2551705" y="4283314"/>
            <a:chExt cx="2205965" cy="738663"/>
          </a:xfrm>
        </p:grpSpPr>
        <p:sp>
          <p:nvSpPr>
            <p:cNvPr id="12" name="TextBox 51">
              <a:extLst>
                <a:ext uri="{FF2B5EF4-FFF2-40B4-BE49-F238E27FC236}">
                  <a16:creationId xmlns:a16="http://schemas.microsoft.com/office/drawing/2014/main" id="{1410161E-BC4D-48CB-4DB2-06A167843A84}"/>
                </a:ext>
              </a:extLst>
            </p:cNvPr>
            <p:cNvSpPr txBox="1"/>
            <p:nvPr/>
          </p:nvSpPr>
          <p:spPr>
            <a:xfrm>
              <a:off x="2551705" y="4560313"/>
              <a:ext cx="2205964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52">
              <a:extLst>
                <a:ext uri="{FF2B5EF4-FFF2-40B4-BE49-F238E27FC236}">
                  <a16:creationId xmlns:a16="http://schemas.microsoft.com/office/drawing/2014/main" id="{4DEA24F6-3501-7AD5-DEAE-9B9FA353DB9E}"/>
                </a:ext>
              </a:extLst>
            </p:cNvPr>
            <p:cNvSpPr txBox="1"/>
            <p:nvPr/>
          </p:nvSpPr>
          <p:spPr>
            <a:xfrm>
              <a:off x="2551706" y="4283314"/>
              <a:ext cx="2205964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D0CECE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D0CECE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53">
            <a:extLst>
              <a:ext uri="{FF2B5EF4-FFF2-40B4-BE49-F238E27FC236}">
                <a16:creationId xmlns:a16="http://schemas.microsoft.com/office/drawing/2014/main" id="{8488DD9F-2C1C-F3DB-E2BE-C0C63C640450}"/>
              </a:ext>
            </a:extLst>
          </p:cNvPr>
          <p:cNvGrpSpPr/>
          <p:nvPr/>
        </p:nvGrpSpPr>
        <p:grpSpPr>
          <a:xfrm>
            <a:off x="8420379" y="3791470"/>
            <a:ext cx="3096000" cy="738665"/>
            <a:chOff x="2551705" y="4283314"/>
            <a:chExt cx="2319429" cy="738663"/>
          </a:xfrm>
        </p:grpSpPr>
        <p:sp>
          <p:nvSpPr>
            <p:cNvPr id="15" name="TextBox 54">
              <a:extLst>
                <a:ext uri="{FF2B5EF4-FFF2-40B4-BE49-F238E27FC236}">
                  <a16:creationId xmlns:a16="http://schemas.microsoft.com/office/drawing/2014/main" id="{775348C5-67EC-AEE8-DC73-244E1B21971D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55">
              <a:extLst>
                <a:ext uri="{FF2B5EF4-FFF2-40B4-BE49-F238E27FC236}">
                  <a16:creationId xmlns:a16="http://schemas.microsoft.com/office/drawing/2014/main" id="{75E79069-2976-212D-C7D9-D776551DF24C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3C9CA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3C9CA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56">
            <a:extLst>
              <a:ext uri="{FF2B5EF4-FFF2-40B4-BE49-F238E27FC236}">
                <a16:creationId xmlns:a16="http://schemas.microsoft.com/office/drawing/2014/main" id="{7F45B297-BAFD-CD55-F4FA-87CA4BF306C8}"/>
              </a:ext>
            </a:extLst>
          </p:cNvPr>
          <p:cNvGrpSpPr/>
          <p:nvPr/>
        </p:nvGrpSpPr>
        <p:grpSpPr>
          <a:xfrm>
            <a:off x="8420381" y="2628437"/>
            <a:ext cx="3096000" cy="738665"/>
            <a:chOff x="2551705" y="4283314"/>
            <a:chExt cx="2319429" cy="738663"/>
          </a:xfrm>
        </p:grpSpPr>
        <p:sp>
          <p:nvSpPr>
            <p:cNvPr id="18" name="TextBox 57">
              <a:extLst>
                <a:ext uri="{FF2B5EF4-FFF2-40B4-BE49-F238E27FC236}">
                  <a16:creationId xmlns:a16="http://schemas.microsoft.com/office/drawing/2014/main" id="{54F6A0CD-A32A-8F37-1C38-B0986CC7FF55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id="{6CB59535-4B83-9448-D9E2-40F01851DAEA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D0CECE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D0CECE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59">
            <a:extLst>
              <a:ext uri="{FF2B5EF4-FFF2-40B4-BE49-F238E27FC236}">
                <a16:creationId xmlns:a16="http://schemas.microsoft.com/office/drawing/2014/main" id="{77B52527-E4B3-2B35-5DBA-DFD2DE943431}"/>
              </a:ext>
            </a:extLst>
          </p:cNvPr>
          <p:cNvGrpSpPr/>
          <p:nvPr/>
        </p:nvGrpSpPr>
        <p:grpSpPr>
          <a:xfrm>
            <a:off x="8420379" y="1465404"/>
            <a:ext cx="3096003" cy="738665"/>
            <a:chOff x="2551703" y="4283314"/>
            <a:chExt cx="2339318" cy="738663"/>
          </a:xfrm>
        </p:grpSpPr>
        <p:sp>
          <p:nvSpPr>
            <p:cNvPr id="21" name="TextBox 60">
              <a:extLst>
                <a:ext uri="{FF2B5EF4-FFF2-40B4-BE49-F238E27FC236}">
                  <a16:creationId xmlns:a16="http://schemas.microsoft.com/office/drawing/2014/main" id="{69496B4D-C100-AB2B-DF27-D51DBB9797AE}"/>
                </a:ext>
              </a:extLst>
            </p:cNvPr>
            <p:cNvSpPr txBox="1"/>
            <p:nvPr/>
          </p:nvSpPr>
          <p:spPr>
            <a:xfrm>
              <a:off x="2551703" y="4560313"/>
              <a:ext cx="2339316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TextBox 61">
              <a:extLst>
                <a:ext uri="{FF2B5EF4-FFF2-40B4-BE49-F238E27FC236}">
                  <a16:creationId xmlns:a16="http://schemas.microsoft.com/office/drawing/2014/main" id="{094877C0-0C4D-6579-8557-DD5F7793F2E6}"/>
                </a:ext>
              </a:extLst>
            </p:cNvPr>
            <p:cNvSpPr txBox="1"/>
            <p:nvPr/>
          </p:nvSpPr>
          <p:spPr>
            <a:xfrm>
              <a:off x="2551705" y="4283314"/>
              <a:ext cx="233931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3C9CA"/>
                  </a:solidFill>
                  <a:ea typeface="+mj-ea"/>
                  <a:cs typeface="B Nazanin" panose="000004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rgbClr val="03C9CA"/>
                </a:solidFill>
                <a:ea typeface="+mj-ea"/>
                <a:cs typeface="B Nazanin" panose="00000400000000000000" pitchFamily="2" charset="-78"/>
              </a:endParaRPr>
            </a:p>
          </p:txBody>
        </p:sp>
      </p:grpSp>
      <p:sp>
        <p:nvSpPr>
          <p:cNvPr id="23" name="TextBox 3">
            <a:extLst>
              <a:ext uri="{FF2B5EF4-FFF2-40B4-BE49-F238E27FC236}">
                <a16:creationId xmlns:a16="http://schemas.microsoft.com/office/drawing/2014/main" id="{446B8C0B-7C37-4230-374C-57A4FA1700B5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80846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58451" y="5314945"/>
            <a:ext cx="104550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</a:p>
          <a:p>
            <a:pPr algn="r" rtl="1"/>
            <a:endParaRPr lang="fa-IR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451" y="4552665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anose="00000400000000000000" pitchFamily="2" charset="-78"/>
              </a:rPr>
              <a:t>خدمات دامپزشکی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anose="00000400000000000000" pitchFamily="2" charset="-78"/>
            </a:endParaRPr>
          </a:p>
        </p:txBody>
      </p:sp>
      <p:pic>
        <p:nvPicPr>
          <p:cNvPr id="24" name="Marcador de posición de imagen 23">
            <a:extLst>
              <a:ext uri="{FF2B5EF4-FFF2-40B4-BE49-F238E27FC236}">
                <a16:creationId xmlns:a16="http://schemas.microsoft.com/office/drawing/2014/main" id="{69485F08-84E2-9BF7-3481-0468D16366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719DF2AB-7624-47C5-C8F2-7CAE64C1229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B42C0378-39AD-11A9-1398-115ACAF39E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20" name="Marcador de posición de imagen 19">
            <a:extLst>
              <a:ext uri="{FF2B5EF4-FFF2-40B4-BE49-F238E27FC236}">
                <a16:creationId xmlns:a16="http://schemas.microsoft.com/office/drawing/2014/main" id="{A8498E18-8082-07C0-7B26-9A80B352EF9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754C6D8E-B6B4-68C7-6921-F45FB772057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68021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38B155E0-9F93-8144-4024-EFA17BFFB28D}"/>
              </a:ext>
            </a:extLst>
          </p:cNvPr>
          <p:cNvGrpSpPr/>
          <p:nvPr/>
        </p:nvGrpSpPr>
        <p:grpSpPr>
          <a:xfrm>
            <a:off x="1164863" y="276429"/>
            <a:ext cx="9862274" cy="6305142"/>
            <a:chOff x="981382" y="252678"/>
            <a:chExt cx="9862274" cy="630514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9E1992-3A03-33BC-7C7B-D0669F837A98}"/>
                </a:ext>
              </a:extLst>
            </p:cNvPr>
            <p:cNvGrpSpPr/>
            <p:nvPr/>
          </p:nvGrpSpPr>
          <p:grpSpPr>
            <a:xfrm>
              <a:off x="7855127" y="1078083"/>
              <a:ext cx="2988529" cy="4768320"/>
              <a:chOff x="8128259" y="1481968"/>
              <a:chExt cx="2988529" cy="4768320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1622BF30-25C5-1225-CCA3-5698816CBE4C}"/>
                  </a:ext>
                </a:extLst>
              </p:cNvPr>
              <p:cNvGrpSpPr/>
              <p:nvPr/>
            </p:nvGrpSpPr>
            <p:grpSpPr>
              <a:xfrm>
                <a:off x="8128259" y="1481968"/>
                <a:ext cx="2715396" cy="600164"/>
                <a:chOff x="8152009" y="591319"/>
                <a:chExt cx="2715396" cy="600164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4E4D661-3AF1-4485-1871-A48FE9A162E4}"/>
                    </a:ext>
                  </a:extLst>
                </p:cNvPr>
                <p:cNvSpPr txBox="1"/>
                <p:nvPr/>
              </p:nvSpPr>
              <p:spPr>
                <a:xfrm>
                  <a:off x="8596250" y="591319"/>
                  <a:ext cx="2271155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sz="1200" b="0" i="0" dirty="0"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F6D39A2-35F2-6048-4EF2-8B819BC5DF88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55CD936F-E5F3-9C54-67F0-16336400F5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CCC0F893-0BBD-BCA7-FA23-D035DE4BAF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5D60453B-7698-049A-6471-AE8D166DE75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600164"/>
                <a:chOff x="8152009" y="2655166"/>
                <a:chExt cx="2846023" cy="600164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FDE6FA3-C0E0-DE6F-C78E-E2650B13C42A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C791B9EC-3500-61C9-C110-5ADC5DA67A56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1" name="Freeform 12">
                    <a:extLst>
                      <a:ext uri="{FF2B5EF4-FFF2-40B4-BE49-F238E27FC236}">
                        <a16:creationId xmlns:a16="http://schemas.microsoft.com/office/drawing/2014/main" id="{D70B853D-DDA0-5FD0-015E-52EDACAADD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Freeform 13">
                    <a:extLst>
                      <a:ext uri="{FF2B5EF4-FFF2-40B4-BE49-F238E27FC236}">
                        <a16:creationId xmlns:a16="http://schemas.microsoft.com/office/drawing/2014/main" id="{8B7F427E-6F5C-9C11-2030-46ED09AD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CF3F5C5-CBF4-1F52-987A-523B4A2F93BC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600164"/>
                <a:chOff x="8152009" y="3728695"/>
                <a:chExt cx="2988529" cy="600164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DA7DCC-D8D5-4390-CE78-F59D1E20736D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59A7C72-4510-36F0-BA7B-A209AEEB05A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4" name="Freeform 12">
                    <a:extLst>
                      <a:ext uri="{FF2B5EF4-FFF2-40B4-BE49-F238E27FC236}">
                        <a16:creationId xmlns:a16="http://schemas.microsoft.com/office/drawing/2014/main" id="{6E6CFD1C-9DA0-9EA2-12BA-0A3CECE279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 13">
                    <a:extLst>
                      <a:ext uri="{FF2B5EF4-FFF2-40B4-BE49-F238E27FC236}">
                        <a16:creationId xmlns:a16="http://schemas.microsoft.com/office/drawing/2014/main" id="{95B13390-45F0-8A88-CC6B-AEC75B7E96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B002179-70B7-BB3F-1974-F58A6D3E2239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600164"/>
                <a:chOff x="8152009" y="4802224"/>
                <a:chExt cx="2715396" cy="600164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4A5A7B2-8E95-CB1C-C8DA-05FA7A89F51A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DE0A3BC-4666-F290-F71A-AC08C394FC51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C68F0B5C-33D5-B936-C03F-FC1B1DAD8D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C4273073-CD80-6C3F-C323-722D7F6E97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05F0BD3-A440-759D-18BA-3BED8EFAB871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600164"/>
                <a:chOff x="8152009" y="5875755"/>
                <a:chExt cx="2988529" cy="600164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98E53E6-F6A7-209F-0A17-9ADA6C2F74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sz="1200" b="0" i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3D5041D1-3115-3712-ADEE-47FACF8610B3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0" name="Freeform 12">
                    <a:extLst>
                      <a:ext uri="{FF2B5EF4-FFF2-40B4-BE49-F238E27FC236}">
                        <a16:creationId xmlns:a16="http://schemas.microsoft.com/office/drawing/2014/main" id="{7838935B-0B8B-2774-28DF-53EA7CBD5E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 13">
                    <a:extLst>
                      <a:ext uri="{FF2B5EF4-FFF2-40B4-BE49-F238E27FC236}">
                        <a16:creationId xmlns:a16="http://schemas.microsoft.com/office/drawing/2014/main" id="{39B0551B-00F9-DCE1-8147-D1F3BE0547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D4D5D50-4ABD-1332-BF5F-3663EBF89DE6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600164"/>
                <a:chOff x="8152009" y="1581637"/>
                <a:chExt cx="2988529" cy="600164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F5DF48B-8F17-D020-AA0B-D36FA5C1C474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60016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600"/>
                    </a:spcBef>
                  </a:pPr>
                  <a:r>
                    <a:rPr lang="fa-IR" sz="14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sz="1200" b="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14235D4-565D-9700-2FE2-253575189A05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3" name="Freeform 12">
                    <a:extLst>
                      <a:ext uri="{FF2B5EF4-FFF2-40B4-BE49-F238E27FC236}">
                        <a16:creationId xmlns:a16="http://schemas.microsoft.com/office/drawing/2014/main" id="{0073D16A-FFF9-5FCB-0656-35C2479139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Freeform 13">
                    <a:extLst>
                      <a:ext uri="{FF2B5EF4-FFF2-40B4-BE49-F238E27FC236}">
                        <a16:creationId xmlns:a16="http://schemas.microsoft.com/office/drawing/2014/main" id="{BBD3C9C3-3752-8135-4318-EFA2E62DC9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3D92175-1E8C-CBEE-23AB-19385449F15C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2D931-E96B-0AD6-157A-ED171B167A6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7C0F86D-3975-D175-2638-7DA2A6DDEBD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CB529FC-7B2A-4442-BC88-9E94975215D5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766EBE4-E834-8ABC-B2DD-E100E7C76B5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E14DE6B-3DAC-FA1F-6E3A-0C6B6D2F8732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FBBF777-0DEF-A00D-B04D-813BF454300C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E6DA99E-6CA8-5AD7-9F28-E9BF042A41DA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33567FF-1C8A-5FE2-3F19-97DEE27B7151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D5890E8-1CBE-BE22-10BC-6B0FD2FE0C37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73B38-23C2-016E-93D9-1FAC0503A2F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723C61-5917-A06C-119C-5D40B1AEE8F4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7BD446-80C4-73CB-1AB8-E5FDF330D94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E93322-5106-7D6F-B07F-1D4E5DEC77CD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F4D301-B891-644C-603F-5C24746DA98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B84B64C-56C0-4B89-1CC1-7DD7D06DCDCA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FA818D-C033-C8EE-1FA8-B1C2EA860489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F153F9-54E8-BE5F-89E4-075C9AF01995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7BFE903-AB72-2AEC-5B30-BAD226CD195F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EE92B-4B0D-0C40-9624-776D1D8A7634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76BF17E-ACDD-FCAD-EA32-7A117A98A316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8A7244-DF5B-F633-BF50-6BB4E1D02715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B45569-68DD-42B0-8216-B5F241BE58AD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FCC0C1-AA88-49E7-4500-AFC94328EF6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CC293A0-A235-07F5-3068-1C3CB1B498D2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CA255E-0D5D-793E-D5F4-6EE3B57D1E6A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8B036E8-7C28-5834-6C8B-3D578DB41B78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28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" name="Google Shape;2063;p125">
            <a:extLst>
              <a:ext uri="{FF2B5EF4-FFF2-40B4-BE49-F238E27FC236}">
                <a16:creationId xmlns:a16="http://schemas.microsoft.com/office/drawing/2014/main" id="{043A093C-5F3B-B2D8-8C8A-74580C42BBFB}"/>
              </a:ext>
            </a:extLst>
          </p:cNvPr>
          <p:cNvGrpSpPr/>
          <p:nvPr/>
        </p:nvGrpSpPr>
        <p:grpSpPr>
          <a:xfrm>
            <a:off x="2153389" y="2115884"/>
            <a:ext cx="415766" cy="644797"/>
            <a:chOff x="373050" y="2654500"/>
            <a:chExt cx="99050" cy="368925"/>
          </a:xfrm>
          <a:solidFill>
            <a:schemeClr val="bg1"/>
          </a:solidFill>
        </p:grpSpPr>
        <p:sp>
          <p:nvSpPr>
            <p:cNvPr id="3" name="Google Shape;2064;p125">
              <a:extLst>
                <a:ext uri="{FF2B5EF4-FFF2-40B4-BE49-F238E27FC236}">
                  <a16:creationId xmlns:a16="http://schemas.microsoft.com/office/drawing/2014/main" id="{EBA2FA34-0187-FA91-B5CB-9851E2941F12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Google Shape;2065;p125">
              <a:extLst>
                <a:ext uri="{FF2B5EF4-FFF2-40B4-BE49-F238E27FC236}">
                  <a16:creationId xmlns:a16="http://schemas.microsoft.com/office/drawing/2014/main" id="{00148D4A-21FD-E32C-68BC-9A85CCABC790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Google Shape;2066;p125">
              <a:extLst>
                <a:ext uri="{FF2B5EF4-FFF2-40B4-BE49-F238E27FC236}">
                  <a16:creationId xmlns:a16="http://schemas.microsoft.com/office/drawing/2014/main" id="{F5997E43-8622-A488-466C-9C3D2CE45715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67;p125">
              <a:extLst>
                <a:ext uri="{FF2B5EF4-FFF2-40B4-BE49-F238E27FC236}">
                  <a16:creationId xmlns:a16="http://schemas.microsoft.com/office/drawing/2014/main" id="{8E0A70BA-EA33-F730-87AD-0D0153DCBAE8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2068;p125">
              <a:extLst>
                <a:ext uri="{FF2B5EF4-FFF2-40B4-BE49-F238E27FC236}">
                  <a16:creationId xmlns:a16="http://schemas.microsoft.com/office/drawing/2014/main" id="{2D17EA29-B94B-B736-64C9-22BAB7097308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878;p125">
            <a:extLst>
              <a:ext uri="{FF2B5EF4-FFF2-40B4-BE49-F238E27FC236}">
                <a16:creationId xmlns:a16="http://schemas.microsoft.com/office/drawing/2014/main" id="{83CA4243-5116-8F62-00E5-256C363658CB}"/>
              </a:ext>
            </a:extLst>
          </p:cNvPr>
          <p:cNvGrpSpPr/>
          <p:nvPr/>
        </p:nvGrpSpPr>
        <p:grpSpPr>
          <a:xfrm>
            <a:off x="3847324" y="1101834"/>
            <a:ext cx="494889" cy="683547"/>
            <a:chOff x="2765425" y="2073050"/>
            <a:chExt cx="241050" cy="368225"/>
          </a:xfrm>
          <a:solidFill>
            <a:schemeClr val="bg1"/>
          </a:solidFill>
        </p:grpSpPr>
        <p:sp>
          <p:nvSpPr>
            <p:cNvPr id="37" name="Google Shape;1879;p125">
              <a:extLst>
                <a:ext uri="{FF2B5EF4-FFF2-40B4-BE49-F238E27FC236}">
                  <a16:creationId xmlns:a16="http://schemas.microsoft.com/office/drawing/2014/main" id="{13CFFD2E-3316-BBB5-3518-F227D9936AF7}"/>
                </a:ext>
              </a:extLst>
            </p:cNvPr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880;p125">
              <a:extLst>
                <a:ext uri="{FF2B5EF4-FFF2-40B4-BE49-F238E27FC236}">
                  <a16:creationId xmlns:a16="http://schemas.microsoft.com/office/drawing/2014/main" id="{EA642C5F-834A-B772-DB84-66F7B1DB5CFE}"/>
                </a:ext>
              </a:extLst>
            </p:cNvPr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881;p125">
              <a:extLst>
                <a:ext uri="{FF2B5EF4-FFF2-40B4-BE49-F238E27FC236}">
                  <a16:creationId xmlns:a16="http://schemas.microsoft.com/office/drawing/2014/main" id="{1654C87B-D550-62E8-A55E-2D5302DF81DC}"/>
                </a:ext>
              </a:extLst>
            </p:cNvPr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882;p125">
              <a:extLst>
                <a:ext uri="{FF2B5EF4-FFF2-40B4-BE49-F238E27FC236}">
                  <a16:creationId xmlns:a16="http://schemas.microsoft.com/office/drawing/2014/main" id="{B5617B59-50D4-F3F4-EB82-368039D9529F}"/>
                </a:ext>
              </a:extLst>
            </p:cNvPr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oogle Shape;2071;p125">
            <a:extLst>
              <a:ext uri="{FF2B5EF4-FFF2-40B4-BE49-F238E27FC236}">
                <a16:creationId xmlns:a16="http://schemas.microsoft.com/office/drawing/2014/main" id="{EC491FB9-A199-62B4-5923-4ED760A041BF}"/>
              </a:ext>
            </a:extLst>
          </p:cNvPr>
          <p:cNvGrpSpPr/>
          <p:nvPr/>
        </p:nvGrpSpPr>
        <p:grpSpPr>
          <a:xfrm>
            <a:off x="5464565" y="2070209"/>
            <a:ext cx="574019" cy="729679"/>
            <a:chOff x="7012375" y="2654500"/>
            <a:chExt cx="368925" cy="368925"/>
          </a:xfrm>
          <a:solidFill>
            <a:schemeClr val="bg1"/>
          </a:solidFill>
        </p:grpSpPr>
        <p:sp>
          <p:nvSpPr>
            <p:cNvPr id="45" name="Google Shape;2072;p125">
              <a:extLst>
                <a:ext uri="{FF2B5EF4-FFF2-40B4-BE49-F238E27FC236}">
                  <a16:creationId xmlns:a16="http://schemas.microsoft.com/office/drawing/2014/main" id="{0F1A5363-B008-70E6-4354-58D4A681CC4C}"/>
                </a:ext>
              </a:extLst>
            </p:cNvPr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2073;p125">
              <a:extLst>
                <a:ext uri="{FF2B5EF4-FFF2-40B4-BE49-F238E27FC236}">
                  <a16:creationId xmlns:a16="http://schemas.microsoft.com/office/drawing/2014/main" id="{11BAD0E4-2C31-19D7-70E6-01ABB4AAA262}"/>
                </a:ext>
              </a:extLst>
            </p:cNvPr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2074;p125">
              <a:extLst>
                <a:ext uri="{FF2B5EF4-FFF2-40B4-BE49-F238E27FC236}">
                  <a16:creationId xmlns:a16="http://schemas.microsoft.com/office/drawing/2014/main" id="{C80A296A-3A8E-C6B9-7CA9-57661411EFE6}"/>
                </a:ext>
              </a:extLst>
            </p:cNvPr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2075;p125">
              <a:extLst>
                <a:ext uri="{FF2B5EF4-FFF2-40B4-BE49-F238E27FC236}">
                  <a16:creationId xmlns:a16="http://schemas.microsoft.com/office/drawing/2014/main" id="{41F2D150-D136-9DB2-425C-C61117B59A6E}"/>
                </a:ext>
              </a:extLst>
            </p:cNvPr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2076;p125">
              <a:extLst>
                <a:ext uri="{FF2B5EF4-FFF2-40B4-BE49-F238E27FC236}">
                  <a16:creationId xmlns:a16="http://schemas.microsoft.com/office/drawing/2014/main" id="{028AA972-6F47-9142-BA69-E376CFD76698}"/>
                </a:ext>
              </a:extLst>
            </p:cNvPr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2077;p125">
              <a:extLst>
                <a:ext uri="{FF2B5EF4-FFF2-40B4-BE49-F238E27FC236}">
                  <a16:creationId xmlns:a16="http://schemas.microsoft.com/office/drawing/2014/main" id="{15FE821E-77DB-1897-A835-3245A331ABBB}"/>
                </a:ext>
              </a:extLst>
            </p:cNvPr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2078;p125">
              <a:extLst>
                <a:ext uri="{FF2B5EF4-FFF2-40B4-BE49-F238E27FC236}">
                  <a16:creationId xmlns:a16="http://schemas.microsoft.com/office/drawing/2014/main" id="{186440F5-0CB0-60D0-6F37-132F6E423D09}"/>
                </a:ext>
              </a:extLst>
            </p:cNvPr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2079;p125">
              <a:extLst>
                <a:ext uri="{FF2B5EF4-FFF2-40B4-BE49-F238E27FC236}">
                  <a16:creationId xmlns:a16="http://schemas.microsoft.com/office/drawing/2014/main" id="{5ED0195B-1A0B-792D-461D-A93336B5B934}"/>
                </a:ext>
              </a:extLst>
            </p:cNvPr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2132;p125">
            <a:extLst>
              <a:ext uri="{FF2B5EF4-FFF2-40B4-BE49-F238E27FC236}">
                <a16:creationId xmlns:a16="http://schemas.microsoft.com/office/drawing/2014/main" id="{EFD2F227-42E3-264B-287E-935DEB5E52C9}"/>
              </a:ext>
            </a:extLst>
          </p:cNvPr>
          <p:cNvGrpSpPr/>
          <p:nvPr/>
        </p:nvGrpSpPr>
        <p:grpSpPr>
          <a:xfrm>
            <a:off x="5482811" y="4170214"/>
            <a:ext cx="695285" cy="514782"/>
            <a:chOff x="5164950" y="2766900"/>
            <a:chExt cx="368925" cy="256450"/>
          </a:xfrm>
          <a:solidFill>
            <a:schemeClr val="bg1"/>
          </a:solidFill>
        </p:grpSpPr>
        <p:sp>
          <p:nvSpPr>
            <p:cNvPr id="82" name="Google Shape;2133;p125">
              <a:extLst>
                <a:ext uri="{FF2B5EF4-FFF2-40B4-BE49-F238E27FC236}">
                  <a16:creationId xmlns:a16="http://schemas.microsoft.com/office/drawing/2014/main" id="{40ED27C3-2980-394A-A656-08865AD34528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2134;p125">
              <a:extLst>
                <a:ext uri="{FF2B5EF4-FFF2-40B4-BE49-F238E27FC236}">
                  <a16:creationId xmlns:a16="http://schemas.microsoft.com/office/drawing/2014/main" id="{1EA904E8-D0BF-45F1-F2E5-B8F8C3609A95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2135;p125">
              <a:extLst>
                <a:ext uri="{FF2B5EF4-FFF2-40B4-BE49-F238E27FC236}">
                  <a16:creationId xmlns:a16="http://schemas.microsoft.com/office/drawing/2014/main" id="{8317B2C2-D5F8-1B3B-93EB-E9B6EA0BC6FA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36;p125">
              <a:extLst>
                <a:ext uri="{FF2B5EF4-FFF2-40B4-BE49-F238E27FC236}">
                  <a16:creationId xmlns:a16="http://schemas.microsoft.com/office/drawing/2014/main" id="{6F1A9FE6-FE01-A105-1263-12DD4AB6968A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37;p125">
              <a:extLst>
                <a:ext uri="{FF2B5EF4-FFF2-40B4-BE49-F238E27FC236}">
                  <a16:creationId xmlns:a16="http://schemas.microsoft.com/office/drawing/2014/main" id="{049257FA-0D1A-6B8E-4877-3DDFDCE601E8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38;p125">
              <a:extLst>
                <a:ext uri="{FF2B5EF4-FFF2-40B4-BE49-F238E27FC236}">
                  <a16:creationId xmlns:a16="http://schemas.microsoft.com/office/drawing/2014/main" id="{799D8919-7D3F-2EAA-55B5-7174F53C8CD2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39;p125">
              <a:extLst>
                <a:ext uri="{FF2B5EF4-FFF2-40B4-BE49-F238E27FC236}">
                  <a16:creationId xmlns:a16="http://schemas.microsoft.com/office/drawing/2014/main" id="{B7E1893C-508B-847A-0D75-28CA322A6E38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40;p125">
              <a:extLst>
                <a:ext uri="{FF2B5EF4-FFF2-40B4-BE49-F238E27FC236}">
                  <a16:creationId xmlns:a16="http://schemas.microsoft.com/office/drawing/2014/main" id="{5A6DACFB-71D1-CA52-7726-9BD6D5842F62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823;p125">
            <a:extLst>
              <a:ext uri="{FF2B5EF4-FFF2-40B4-BE49-F238E27FC236}">
                <a16:creationId xmlns:a16="http://schemas.microsoft.com/office/drawing/2014/main" id="{09E31601-71E9-3C5A-4805-D4DF0901C965}"/>
              </a:ext>
            </a:extLst>
          </p:cNvPr>
          <p:cNvGrpSpPr/>
          <p:nvPr/>
        </p:nvGrpSpPr>
        <p:grpSpPr>
          <a:xfrm>
            <a:off x="3838364" y="4998687"/>
            <a:ext cx="440701" cy="821168"/>
            <a:chOff x="5869725" y="2072400"/>
            <a:chExt cx="190900" cy="368800"/>
          </a:xfrm>
          <a:solidFill>
            <a:schemeClr val="bg1"/>
          </a:solidFill>
        </p:grpSpPr>
        <p:sp>
          <p:nvSpPr>
            <p:cNvPr id="91" name="Google Shape;1824;p125">
              <a:extLst>
                <a:ext uri="{FF2B5EF4-FFF2-40B4-BE49-F238E27FC236}">
                  <a16:creationId xmlns:a16="http://schemas.microsoft.com/office/drawing/2014/main" id="{C2810E2B-E2E3-060C-93FC-0F45A2666666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25;p125">
              <a:extLst>
                <a:ext uri="{FF2B5EF4-FFF2-40B4-BE49-F238E27FC236}">
                  <a16:creationId xmlns:a16="http://schemas.microsoft.com/office/drawing/2014/main" id="{82903916-09C3-890B-ED77-46A7B713DF03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26;p125">
              <a:extLst>
                <a:ext uri="{FF2B5EF4-FFF2-40B4-BE49-F238E27FC236}">
                  <a16:creationId xmlns:a16="http://schemas.microsoft.com/office/drawing/2014/main" id="{9FD8D9B1-7D23-6BAA-1D6F-819E94DA9906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993;p125">
            <a:extLst>
              <a:ext uri="{FF2B5EF4-FFF2-40B4-BE49-F238E27FC236}">
                <a16:creationId xmlns:a16="http://schemas.microsoft.com/office/drawing/2014/main" id="{F59D2BAC-4512-EB2B-DFDC-D42C8916F16B}"/>
              </a:ext>
            </a:extLst>
          </p:cNvPr>
          <p:cNvGrpSpPr/>
          <p:nvPr/>
        </p:nvGrpSpPr>
        <p:grpSpPr>
          <a:xfrm>
            <a:off x="1980063" y="4129806"/>
            <a:ext cx="654715" cy="555190"/>
            <a:chOff x="849775" y="3235925"/>
            <a:chExt cx="373175" cy="368925"/>
          </a:xfrm>
        </p:grpSpPr>
        <p:sp>
          <p:nvSpPr>
            <p:cNvPr id="95" name="Google Shape;1994;p125">
              <a:extLst>
                <a:ext uri="{FF2B5EF4-FFF2-40B4-BE49-F238E27FC236}">
                  <a16:creationId xmlns:a16="http://schemas.microsoft.com/office/drawing/2014/main" id="{EFD495E4-DE0E-A282-FDA2-D425F7E6EA37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995;p125">
              <a:extLst>
                <a:ext uri="{FF2B5EF4-FFF2-40B4-BE49-F238E27FC236}">
                  <a16:creationId xmlns:a16="http://schemas.microsoft.com/office/drawing/2014/main" id="{A8817422-0AC7-F698-A9B9-CD4C4D22913D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996;p125">
              <a:extLst>
                <a:ext uri="{FF2B5EF4-FFF2-40B4-BE49-F238E27FC236}">
                  <a16:creationId xmlns:a16="http://schemas.microsoft.com/office/drawing/2014/main" id="{EAF811B1-C70D-316C-A55A-7BA7D513A2A6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997;p125">
              <a:extLst>
                <a:ext uri="{FF2B5EF4-FFF2-40B4-BE49-F238E27FC236}">
                  <a16:creationId xmlns:a16="http://schemas.microsoft.com/office/drawing/2014/main" id="{A33BC709-EA4B-83E4-4700-DF35E0F7FEA3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998;p125">
              <a:extLst>
                <a:ext uri="{FF2B5EF4-FFF2-40B4-BE49-F238E27FC236}">
                  <a16:creationId xmlns:a16="http://schemas.microsoft.com/office/drawing/2014/main" id="{869335D9-0357-1FC5-AD4A-042D0A0B12C2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999;p125">
              <a:extLst>
                <a:ext uri="{FF2B5EF4-FFF2-40B4-BE49-F238E27FC236}">
                  <a16:creationId xmlns:a16="http://schemas.microsoft.com/office/drawing/2014/main" id="{47956CB0-9B49-FEC3-C970-C1D7F69CDB28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71770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71">
            <a:extLst>
              <a:ext uri="{FF2B5EF4-FFF2-40B4-BE49-F238E27FC236}">
                <a16:creationId xmlns:a16="http://schemas.microsoft.com/office/drawing/2014/main" id="{F453BFFE-83BF-CB7C-4F80-450B3BA136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0244409"/>
              </p:ext>
            </p:extLst>
          </p:nvPr>
        </p:nvGraphicFramePr>
        <p:xfrm>
          <a:off x="724633" y="3068747"/>
          <a:ext cx="1065774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72">
            <a:extLst>
              <a:ext uri="{FF2B5EF4-FFF2-40B4-BE49-F238E27FC236}">
                <a16:creationId xmlns:a16="http://schemas.microsoft.com/office/drawing/2014/main" id="{AFECB70E-4A33-C2DE-B4AF-B0BAFBECC75D}"/>
              </a:ext>
            </a:extLst>
          </p:cNvPr>
          <p:cNvGrpSpPr/>
          <p:nvPr/>
        </p:nvGrpSpPr>
        <p:grpSpPr>
          <a:xfrm>
            <a:off x="1567021" y="3150393"/>
            <a:ext cx="1300004" cy="665618"/>
            <a:chOff x="4050791" y="2204864"/>
            <a:chExt cx="1192098" cy="610369"/>
          </a:xfrm>
        </p:grpSpPr>
        <p:sp>
          <p:nvSpPr>
            <p:cNvPr id="4" name="Oval 73">
              <a:extLst>
                <a:ext uri="{FF2B5EF4-FFF2-40B4-BE49-F238E27FC236}">
                  <a16:creationId xmlns:a16="http://schemas.microsoft.com/office/drawing/2014/main" id="{8722EF85-41BC-25EB-A133-8A1303DF08AA}"/>
                </a:ext>
              </a:extLst>
            </p:cNvPr>
            <p:cNvSpPr/>
            <p:nvPr/>
          </p:nvSpPr>
          <p:spPr>
            <a:xfrm>
              <a:off x="4050791" y="2204864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3C9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altLang="ko-KR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A</a:t>
              </a:r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5" name="Straight Connector 74">
              <a:extLst>
                <a:ext uri="{FF2B5EF4-FFF2-40B4-BE49-F238E27FC236}">
                  <a16:creationId xmlns:a16="http://schemas.microsoft.com/office/drawing/2014/main" id="{797A1C57-7F53-EC90-4AAC-E975D70E4BEF}"/>
                </a:ext>
              </a:extLst>
            </p:cNvPr>
            <p:cNvCxnSpPr/>
            <p:nvPr/>
          </p:nvCxnSpPr>
          <p:spPr>
            <a:xfrm>
              <a:off x="4661160" y="2508079"/>
              <a:ext cx="581729" cy="143826"/>
            </a:xfrm>
            <a:prstGeom prst="line">
              <a:avLst/>
            </a:prstGeom>
            <a:ln w="19050">
              <a:solidFill>
                <a:srgbClr val="03C9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75">
            <a:extLst>
              <a:ext uri="{FF2B5EF4-FFF2-40B4-BE49-F238E27FC236}">
                <a16:creationId xmlns:a16="http://schemas.microsoft.com/office/drawing/2014/main" id="{F39320D3-D76D-5192-AC0C-5956D13A0E9F}"/>
              </a:ext>
            </a:extLst>
          </p:cNvPr>
          <p:cNvGrpSpPr/>
          <p:nvPr/>
        </p:nvGrpSpPr>
        <p:grpSpPr>
          <a:xfrm>
            <a:off x="3971929" y="4814838"/>
            <a:ext cx="1115955" cy="836939"/>
            <a:chOff x="3637833" y="1981147"/>
            <a:chExt cx="1023326" cy="767468"/>
          </a:xfrm>
        </p:grpSpPr>
        <p:sp>
          <p:nvSpPr>
            <p:cNvPr id="7" name="Oval 76">
              <a:extLst>
                <a:ext uri="{FF2B5EF4-FFF2-40B4-BE49-F238E27FC236}">
                  <a16:creationId xmlns:a16="http://schemas.microsoft.com/office/drawing/2014/main" id="{49148FF7-EF5E-7242-2053-20DC1BC50151}"/>
                </a:ext>
              </a:extLst>
            </p:cNvPr>
            <p:cNvSpPr/>
            <p:nvPr/>
          </p:nvSpPr>
          <p:spPr>
            <a:xfrm>
              <a:off x="4050790" y="2138246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0CE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altLang="ko-KR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B</a:t>
              </a:r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8" name="Straight Connector 77">
              <a:extLst>
                <a:ext uri="{FF2B5EF4-FFF2-40B4-BE49-F238E27FC236}">
                  <a16:creationId xmlns:a16="http://schemas.microsoft.com/office/drawing/2014/main" id="{AD1E77FC-EB67-2E16-C91E-A97410E0DBE8}"/>
                </a:ext>
              </a:extLst>
            </p:cNvPr>
            <p:cNvCxnSpPr>
              <a:stCxn id="7" idx="1"/>
            </p:cNvCxnSpPr>
            <p:nvPr/>
          </p:nvCxnSpPr>
          <p:spPr>
            <a:xfrm flipH="1" flipV="1">
              <a:off x="3637833" y="1981147"/>
              <a:ext cx="502343" cy="246486"/>
            </a:xfrm>
            <a:prstGeom prst="line">
              <a:avLst/>
            </a:prstGeom>
            <a:ln w="19050">
              <a:solidFill>
                <a:srgbClr val="D0CEC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8">
            <a:extLst>
              <a:ext uri="{FF2B5EF4-FFF2-40B4-BE49-F238E27FC236}">
                <a16:creationId xmlns:a16="http://schemas.microsoft.com/office/drawing/2014/main" id="{F482F675-9F6A-8D85-0606-5AE0BAAD7122}"/>
              </a:ext>
            </a:extLst>
          </p:cNvPr>
          <p:cNvGrpSpPr/>
          <p:nvPr/>
        </p:nvGrpSpPr>
        <p:grpSpPr>
          <a:xfrm>
            <a:off x="6974437" y="4814838"/>
            <a:ext cx="1474239" cy="665619"/>
            <a:chOff x="4050791" y="2380418"/>
            <a:chExt cx="1351870" cy="610369"/>
          </a:xfrm>
        </p:grpSpPr>
        <p:sp>
          <p:nvSpPr>
            <p:cNvPr id="10" name="Oval 79">
              <a:extLst>
                <a:ext uri="{FF2B5EF4-FFF2-40B4-BE49-F238E27FC236}">
                  <a16:creationId xmlns:a16="http://schemas.microsoft.com/office/drawing/2014/main" id="{6B8D5589-E201-EF97-326D-116308DA6406}"/>
                </a:ext>
              </a:extLst>
            </p:cNvPr>
            <p:cNvSpPr/>
            <p:nvPr/>
          </p:nvSpPr>
          <p:spPr>
            <a:xfrm>
              <a:off x="4050791" y="2380418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0CE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altLang="ko-KR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D</a:t>
              </a:r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1" name="Straight Connector 80">
              <a:extLst>
                <a:ext uri="{FF2B5EF4-FFF2-40B4-BE49-F238E27FC236}">
                  <a16:creationId xmlns:a16="http://schemas.microsoft.com/office/drawing/2014/main" id="{5391539B-2CB6-3688-91B8-67AD4BCE403F}"/>
                </a:ext>
              </a:extLst>
            </p:cNvPr>
            <p:cNvCxnSpPr>
              <a:stCxn id="10" idx="6"/>
            </p:cNvCxnSpPr>
            <p:nvPr/>
          </p:nvCxnSpPr>
          <p:spPr>
            <a:xfrm>
              <a:off x="4661160" y="2685603"/>
              <a:ext cx="741501" cy="305184"/>
            </a:xfrm>
            <a:prstGeom prst="line">
              <a:avLst/>
            </a:prstGeom>
            <a:ln w="19050">
              <a:solidFill>
                <a:srgbClr val="D0CEC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81">
            <a:extLst>
              <a:ext uri="{FF2B5EF4-FFF2-40B4-BE49-F238E27FC236}">
                <a16:creationId xmlns:a16="http://schemas.microsoft.com/office/drawing/2014/main" id="{D7498739-9EC9-628B-BC72-41CC3CC44EE7}"/>
              </a:ext>
            </a:extLst>
          </p:cNvPr>
          <p:cNvGrpSpPr/>
          <p:nvPr/>
        </p:nvGrpSpPr>
        <p:grpSpPr>
          <a:xfrm>
            <a:off x="6143565" y="3305088"/>
            <a:ext cx="1190684" cy="665619"/>
            <a:chOff x="3889136" y="2168875"/>
            <a:chExt cx="1091852" cy="610369"/>
          </a:xfrm>
        </p:grpSpPr>
        <p:sp>
          <p:nvSpPr>
            <p:cNvPr id="13" name="Oval 82">
              <a:extLst>
                <a:ext uri="{FF2B5EF4-FFF2-40B4-BE49-F238E27FC236}">
                  <a16:creationId xmlns:a16="http://schemas.microsoft.com/office/drawing/2014/main" id="{9147CF78-2BF1-EA2D-05FA-E9BE81041B62}"/>
                </a:ext>
              </a:extLst>
            </p:cNvPr>
            <p:cNvSpPr/>
            <p:nvPr/>
          </p:nvSpPr>
          <p:spPr>
            <a:xfrm>
              <a:off x="3889136" y="2168875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3C9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altLang="ko-KR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C</a:t>
              </a:r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4" name="Straight Connector 83">
              <a:extLst>
                <a:ext uri="{FF2B5EF4-FFF2-40B4-BE49-F238E27FC236}">
                  <a16:creationId xmlns:a16="http://schemas.microsoft.com/office/drawing/2014/main" id="{2467685A-A44E-686A-C3CA-3A32ED1772AC}"/>
                </a:ext>
              </a:extLst>
            </p:cNvPr>
            <p:cNvCxnSpPr>
              <a:stCxn id="13" idx="6"/>
            </p:cNvCxnSpPr>
            <p:nvPr/>
          </p:nvCxnSpPr>
          <p:spPr>
            <a:xfrm>
              <a:off x="4499505" y="2474060"/>
              <a:ext cx="481483" cy="243907"/>
            </a:xfrm>
            <a:prstGeom prst="line">
              <a:avLst/>
            </a:prstGeom>
            <a:ln w="19050">
              <a:solidFill>
                <a:srgbClr val="03C9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84">
            <a:extLst>
              <a:ext uri="{FF2B5EF4-FFF2-40B4-BE49-F238E27FC236}">
                <a16:creationId xmlns:a16="http://schemas.microsoft.com/office/drawing/2014/main" id="{58BCD8A0-0F35-B5A0-9887-F42E07292CF2}"/>
              </a:ext>
            </a:extLst>
          </p:cNvPr>
          <p:cNvGrpSpPr/>
          <p:nvPr/>
        </p:nvGrpSpPr>
        <p:grpSpPr>
          <a:xfrm>
            <a:off x="9962757" y="3987302"/>
            <a:ext cx="733818" cy="1373907"/>
            <a:chOff x="4050791" y="2380418"/>
            <a:chExt cx="610370" cy="1216621"/>
          </a:xfrm>
        </p:grpSpPr>
        <p:sp>
          <p:nvSpPr>
            <p:cNvPr id="16" name="Oval 85">
              <a:extLst>
                <a:ext uri="{FF2B5EF4-FFF2-40B4-BE49-F238E27FC236}">
                  <a16:creationId xmlns:a16="http://schemas.microsoft.com/office/drawing/2014/main" id="{B406901A-D00C-5F24-F8BC-E9510BE4EA33}"/>
                </a:ext>
              </a:extLst>
            </p:cNvPr>
            <p:cNvSpPr/>
            <p:nvPr/>
          </p:nvSpPr>
          <p:spPr>
            <a:xfrm>
              <a:off x="4050791" y="2380418"/>
              <a:ext cx="610369" cy="6103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3C9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en-US" altLang="ko-KR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E</a:t>
              </a:r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cxnSp>
          <p:nvCxnSpPr>
            <p:cNvPr id="17" name="Straight Connector 86">
              <a:extLst>
                <a:ext uri="{FF2B5EF4-FFF2-40B4-BE49-F238E27FC236}">
                  <a16:creationId xmlns:a16="http://schemas.microsoft.com/office/drawing/2014/main" id="{B9152FF4-0BFE-827E-6983-D44CDC90088C}"/>
                </a:ext>
              </a:extLst>
            </p:cNvPr>
            <p:cNvCxnSpPr>
              <a:stCxn id="16" idx="4"/>
            </p:cNvCxnSpPr>
            <p:nvPr/>
          </p:nvCxnSpPr>
          <p:spPr>
            <a:xfrm>
              <a:off x="4355976" y="2990787"/>
              <a:ext cx="305185" cy="606252"/>
            </a:xfrm>
            <a:prstGeom prst="line">
              <a:avLst/>
            </a:prstGeom>
            <a:ln w="19050">
              <a:solidFill>
                <a:srgbClr val="03C9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87">
            <a:extLst>
              <a:ext uri="{FF2B5EF4-FFF2-40B4-BE49-F238E27FC236}">
                <a16:creationId xmlns:a16="http://schemas.microsoft.com/office/drawing/2014/main" id="{5F968679-019C-928E-7D58-64F893775E8E}"/>
              </a:ext>
            </a:extLst>
          </p:cNvPr>
          <p:cNvGrpSpPr/>
          <p:nvPr/>
        </p:nvGrpSpPr>
        <p:grpSpPr>
          <a:xfrm>
            <a:off x="1012430" y="1748067"/>
            <a:ext cx="2045095" cy="1015663"/>
            <a:chOff x="955280" y="2218007"/>
            <a:chExt cx="2045095" cy="1015663"/>
          </a:xfrm>
        </p:grpSpPr>
        <p:sp>
          <p:nvSpPr>
            <p:cNvPr id="19" name="Rectangle 88">
              <a:extLst>
                <a:ext uri="{FF2B5EF4-FFF2-40B4-BE49-F238E27FC236}">
                  <a16:creationId xmlns:a16="http://schemas.microsoft.com/office/drawing/2014/main" id="{AE88A783-1404-0696-79E3-E0843E976527}"/>
                </a:ext>
              </a:extLst>
            </p:cNvPr>
            <p:cNvSpPr/>
            <p:nvPr/>
          </p:nvSpPr>
          <p:spPr>
            <a:xfrm>
              <a:off x="955280" y="2290363"/>
              <a:ext cx="288032" cy="144016"/>
            </a:xfrm>
            <a:prstGeom prst="rect">
              <a:avLst/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TextBox 89">
              <a:extLst>
                <a:ext uri="{FF2B5EF4-FFF2-40B4-BE49-F238E27FC236}">
                  <a16:creationId xmlns:a16="http://schemas.microsoft.com/office/drawing/2014/main" id="{331C1D12-16C5-900F-1592-24903668E04B}"/>
                </a:ext>
              </a:extLst>
            </p:cNvPr>
            <p:cNvSpPr txBox="1"/>
            <p:nvPr/>
          </p:nvSpPr>
          <p:spPr>
            <a:xfrm>
              <a:off x="1239120" y="2218007"/>
              <a:ext cx="17612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A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90">
            <a:extLst>
              <a:ext uri="{FF2B5EF4-FFF2-40B4-BE49-F238E27FC236}">
                <a16:creationId xmlns:a16="http://schemas.microsoft.com/office/drawing/2014/main" id="{122FDE8C-5515-30FB-47EF-B5FF671D0A9E}"/>
              </a:ext>
            </a:extLst>
          </p:cNvPr>
          <p:cNvGrpSpPr/>
          <p:nvPr/>
        </p:nvGrpSpPr>
        <p:grpSpPr>
          <a:xfrm>
            <a:off x="3093643" y="1748067"/>
            <a:ext cx="2045095" cy="1015663"/>
            <a:chOff x="955280" y="2218007"/>
            <a:chExt cx="2045095" cy="1015663"/>
          </a:xfrm>
        </p:grpSpPr>
        <p:sp>
          <p:nvSpPr>
            <p:cNvPr id="22" name="Rectangle 91">
              <a:extLst>
                <a:ext uri="{FF2B5EF4-FFF2-40B4-BE49-F238E27FC236}">
                  <a16:creationId xmlns:a16="http://schemas.microsoft.com/office/drawing/2014/main" id="{B50CD859-8EA7-8298-D13D-9A87C16D2958}"/>
                </a:ext>
              </a:extLst>
            </p:cNvPr>
            <p:cNvSpPr/>
            <p:nvPr/>
          </p:nvSpPr>
          <p:spPr>
            <a:xfrm>
              <a:off x="955280" y="2290363"/>
              <a:ext cx="288032" cy="14401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92">
              <a:extLst>
                <a:ext uri="{FF2B5EF4-FFF2-40B4-BE49-F238E27FC236}">
                  <a16:creationId xmlns:a16="http://schemas.microsoft.com/office/drawing/2014/main" id="{5EC1786B-5760-491D-A0DA-D01D87B6CDC2}"/>
                </a:ext>
              </a:extLst>
            </p:cNvPr>
            <p:cNvSpPr txBox="1"/>
            <p:nvPr/>
          </p:nvSpPr>
          <p:spPr>
            <a:xfrm>
              <a:off x="1239120" y="2218007"/>
              <a:ext cx="17612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B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93">
            <a:extLst>
              <a:ext uri="{FF2B5EF4-FFF2-40B4-BE49-F238E27FC236}">
                <a16:creationId xmlns:a16="http://schemas.microsoft.com/office/drawing/2014/main" id="{208A27A1-416A-EE45-0C51-FC1C3709233A}"/>
              </a:ext>
            </a:extLst>
          </p:cNvPr>
          <p:cNvGrpSpPr/>
          <p:nvPr/>
        </p:nvGrpSpPr>
        <p:grpSpPr>
          <a:xfrm>
            <a:off x="5174856" y="1748067"/>
            <a:ext cx="2045095" cy="1015663"/>
            <a:chOff x="955280" y="2218007"/>
            <a:chExt cx="2045095" cy="1015663"/>
          </a:xfrm>
        </p:grpSpPr>
        <p:sp>
          <p:nvSpPr>
            <p:cNvPr id="25" name="Rectangle 94">
              <a:extLst>
                <a:ext uri="{FF2B5EF4-FFF2-40B4-BE49-F238E27FC236}">
                  <a16:creationId xmlns:a16="http://schemas.microsoft.com/office/drawing/2014/main" id="{265E0890-8F21-FF4A-5429-E42AC054EAEF}"/>
                </a:ext>
              </a:extLst>
            </p:cNvPr>
            <p:cNvSpPr/>
            <p:nvPr/>
          </p:nvSpPr>
          <p:spPr>
            <a:xfrm>
              <a:off x="955280" y="2290363"/>
              <a:ext cx="288032" cy="144016"/>
            </a:xfrm>
            <a:prstGeom prst="rect">
              <a:avLst/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TextBox 95">
              <a:extLst>
                <a:ext uri="{FF2B5EF4-FFF2-40B4-BE49-F238E27FC236}">
                  <a16:creationId xmlns:a16="http://schemas.microsoft.com/office/drawing/2014/main" id="{7AE9A74B-9D55-24F3-68FD-8CB6389411B4}"/>
                </a:ext>
              </a:extLst>
            </p:cNvPr>
            <p:cNvSpPr txBox="1"/>
            <p:nvPr/>
          </p:nvSpPr>
          <p:spPr>
            <a:xfrm>
              <a:off x="1239120" y="2218007"/>
              <a:ext cx="17612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C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96">
            <a:extLst>
              <a:ext uri="{FF2B5EF4-FFF2-40B4-BE49-F238E27FC236}">
                <a16:creationId xmlns:a16="http://schemas.microsoft.com/office/drawing/2014/main" id="{60CFD339-DDFD-F18C-73D7-F2DAD7EC05D6}"/>
              </a:ext>
            </a:extLst>
          </p:cNvPr>
          <p:cNvGrpSpPr/>
          <p:nvPr/>
        </p:nvGrpSpPr>
        <p:grpSpPr>
          <a:xfrm>
            <a:off x="7256069" y="1748067"/>
            <a:ext cx="2045095" cy="1015663"/>
            <a:chOff x="955280" y="2218007"/>
            <a:chExt cx="2045095" cy="1015663"/>
          </a:xfrm>
        </p:grpSpPr>
        <p:sp>
          <p:nvSpPr>
            <p:cNvPr id="28" name="Rectangle 97">
              <a:extLst>
                <a:ext uri="{FF2B5EF4-FFF2-40B4-BE49-F238E27FC236}">
                  <a16:creationId xmlns:a16="http://schemas.microsoft.com/office/drawing/2014/main" id="{E334E0EB-1AE2-FE15-645C-582CB38CE8F9}"/>
                </a:ext>
              </a:extLst>
            </p:cNvPr>
            <p:cNvSpPr/>
            <p:nvPr/>
          </p:nvSpPr>
          <p:spPr>
            <a:xfrm>
              <a:off x="955280" y="2290363"/>
              <a:ext cx="288032" cy="144016"/>
            </a:xfrm>
            <a:prstGeom prst="rect">
              <a:avLst/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98">
              <a:extLst>
                <a:ext uri="{FF2B5EF4-FFF2-40B4-BE49-F238E27FC236}">
                  <a16:creationId xmlns:a16="http://schemas.microsoft.com/office/drawing/2014/main" id="{79EC490D-887A-F87A-768D-C52409D72FEE}"/>
                </a:ext>
              </a:extLst>
            </p:cNvPr>
            <p:cNvSpPr txBox="1"/>
            <p:nvPr/>
          </p:nvSpPr>
          <p:spPr>
            <a:xfrm>
              <a:off x="1239120" y="2218007"/>
              <a:ext cx="17612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D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99">
            <a:extLst>
              <a:ext uri="{FF2B5EF4-FFF2-40B4-BE49-F238E27FC236}">
                <a16:creationId xmlns:a16="http://schemas.microsoft.com/office/drawing/2014/main" id="{D4E5FA9C-8FD4-F360-C858-D78969699818}"/>
              </a:ext>
            </a:extLst>
          </p:cNvPr>
          <p:cNvGrpSpPr/>
          <p:nvPr/>
        </p:nvGrpSpPr>
        <p:grpSpPr>
          <a:xfrm>
            <a:off x="9337280" y="1748067"/>
            <a:ext cx="2045095" cy="1015663"/>
            <a:chOff x="955280" y="2218007"/>
            <a:chExt cx="2045095" cy="1015663"/>
          </a:xfrm>
        </p:grpSpPr>
        <p:sp>
          <p:nvSpPr>
            <p:cNvPr id="31" name="Rectangle 100">
              <a:extLst>
                <a:ext uri="{FF2B5EF4-FFF2-40B4-BE49-F238E27FC236}">
                  <a16:creationId xmlns:a16="http://schemas.microsoft.com/office/drawing/2014/main" id="{2B04AC5B-7591-8D73-6451-CB02537A7915}"/>
                </a:ext>
              </a:extLst>
            </p:cNvPr>
            <p:cNvSpPr/>
            <p:nvPr/>
          </p:nvSpPr>
          <p:spPr>
            <a:xfrm>
              <a:off x="955280" y="2290363"/>
              <a:ext cx="288032" cy="144016"/>
            </a:xfrm>
            <a:prstGeom prst="rect">
              <a:avLst/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TextBox 101">
              <a:extLst>
                <a:ext uri="{FF2B5EF4-FFF2-40B4-BE49-F238E27FC236}">
                  <a16:creationId xmlns:a16="http://schemas.microsoft.com/office/drawing/2014/main" id="{E820B2DC-5436-5270-4882-54098D6DA7E5}"/>
                </a:ext>
              </a:extLst>
            </p:cNvPr>
            <p:cNvSpPr txBox="1"/>
            <p:nvPr/>
          </p:nvSpPr>
          <p:spPr>
            <a:xfrm>
              <a:off x="1239120" y="2218007"/>
              <a:ext cx="17612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گزینه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 E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3" name="TextBox 3">
            <a:extLst>
              <a:ext uri="{FF2B5EF4-FFF2-40B4-BE49-F238E27FC236}">
                <a16:creationId xmlns:a16="http://schemas.microsoft.com/office/drawing/2014/main" id="{FD0C7E97-CA13-3707-3CE5-02B19154C389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گرافیکی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08587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>
            <a:extLst>
              <a:ext uri="{FF2B5EF4-FFF2-40B4-BE49-F238E27FC236}">
                <a16:creationId xmlns:a16="http://schemas.microsoft.com/office/drawing/2014/main" id="{4D5082F9-FEC2-6795-D9A4-FB8F7D32337D}"/>
              </a:ext>
            </a:extLst>
          </p:cNvPr>
          <p:cNvSpPr txBox="1"/>
          <p:nvPr/>
        </p:nvSpPr>
        <p:spPr>
          <a:xfrm>
            <a:off x="0" y="6599760"/>
            <a:ext cx="1219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000">
                <a:solidFill>
                  <a:schemeClr val="bg1"/>
                </a:solidFill>
                <a:cs typeface="B Nazanin" panose="00000400000000000000" pitchFamily="2" charset="-78"/>
                <a:hlinkClick r:id="rId2"/>
              </a:rPr>
              <a:t>www.free-powerpoint-templates-design.com</a:t>
            </a:r>
            <a:endParaRPr lang="ko-KR" altLang="en-US" sz="10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4" name="Chart 772">
            <a:extLst>
              <a:ext uri="{FF2B5EF4-FFF2-40B4-BE49-F238E27FC236}">
                <a16:creationId xmlns:a16="http://schemas.microsoft.com/office/drawing/2014/main" id="{6FFF2E2D-0E5C-2279-7AAB-249D640140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3392059"/>
              </p:ext>
            </p:extLst>
          </p:nvPr>
        </p:nvGraphicFramePr>
        <p:xfrm>
          <a:off x="6520365" y="1832393"/>
          <a:ext cx="2200789" cy="2070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val 773">
            <a:extLst>
              <a:ext uri="{FF2B5EF4-FFF2-40B4-BE49-F238E27FC236}">
                <a16:creationId xmlns:a16="http://schemas.microsoft.com/office/drawing/2014/main" id="{96B02A26-3812-DAE0-0A84-A69980CCC578}"/>
              </a:ext>
            </a:extLst>
          </p:cNvPr>
          <p:cNvSpPr/>
          <p:nvPr/>
        </p:nvSpPr>
        <p:spPr>
          <a:xfrm>
            <a:off x="7134120" y="2380825"/>
            <a:ext cx="973277" cy="973278"/>
          </a:xfrm>
          <a:prstGeom prst="ellipse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6" name="TextBox 776">
            <a:extLst>
              <a:ext uri="{FF2B5EF4-FFF2-40B4-BE49-F238E27FC236}">
                <a16:creationId xmlns:a16="http://schemas.microsoft.com/office/drawing/2014/main" id="{B50342D6-E1FA-22F6-A180-201454C48501}"/>
              </a:ext>
            </a:extLst>
          </p:cNvPr>
          <p:cNvSpPr txBox="1"/>
          <p:nvPr/>
        </p:nvSpPr>
        <p:spPr>
          <a:xfrm>
            <a:off x="7122569" y="2636633"/>
            <a:ext cx="99637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50%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Oval 774">
            <a:extLst>
              <a:ext uri="{FF2B5EF4-FFF2-40B4-BE49-F238E27FC236}">
                <a16:creationId xmlns:a16="http://schemas.microsoft.com/office/drawing/2014/main" id="{7EC9B7A7-91B3-56CE-5D12-892AE6F31C69}"/>
              </a:ext>
            </a:extLst>
          </p:cNvPr>
          <p:cNvSpPr/>
          <p:nvPr/>
        </p:nvSpPr>
        <p:spPr>
          <a:xfrm>
            <a:off x="4076806" y="2380825"/>
            <a:ext cx="973277" cy="973278"/>
          </a:xfrm>
          <a:prstGeom prst="ellipse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TextBox 775">
            <a:extLst>
              <a:ext uri="{FF2B5EF4-FFF2-40B4-BE49-F238E27FC236}">
                <a16:creationId xmlns:a16="http://schemas.microsoft.com/office/drawing/2014/main" id="{8A290E85-7689-6F77-6B0E-51810FB3DD8F}"/>
              </a:ext>
            </a:extLst>
          </p:cNvPr>
          <p:cNvSpPr txBox="1"/>
          <p:nvPr/>
        </p:nvSpPr>
        <p:spPr>
          <a:xfrm>
            <a:off x="4065255" y="2636633"/>
            <a:ext cx="99637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>
                <a:solidFill>
                  <a:schemeClr val="bg1"/>
                </a:solidFill>
                <a:cs typeface="B Nazanin" panose="00000400000000000000" pitchFamily="2" charset="-78"/>
              </a:rPr>
              <a:t>60%</a:t>
            </a:r>
            <a:endParaRPr lang="ko-KR" altLang="en-US" sz="2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0" name="Chart 777">
            <a:extLst>
              <a:ext uri="{FF2B5EF4-FFF2-40B4-BE49-F238E27FC236}">
                <a16:creationId xmlns:a16="http://schemas.microsoft.com/office/drawing/2014/main" id="{72322AB1-130D-47A0-8360-18A77BDAF4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331889"/>
              </p:ext>
            </p:extLst>
          </p:nvPr>
        </p:nvGraphicFramePr>
        <p:xfrm>
          <a:off x="3463051" y="1832393"/>
          <a:ext cx="2200789" cy="2070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778">
            <a:extLst>
              <a:ext uri="{FF2B5EF4-FFF2-40B4-BE49-F238E27FC236}">
                <a16:creationId xmlns:a16="http://schemas.microsoft.com/office/drawing/2014/main" id="{F7E3D5E6-AAD5-E261-87F3-E81A3A1E2FD5}"/>
              </a:ext>
            </a:extLst>
          </p:cNvPr>
          <p:cNvSpPr txBox="1"/>
          <p:nvPr/>
        </p:nvSpPr>
        <p:spPr>
          <a:xfrm>
            <a:off x="602152" y="1940380"/>
            <a:ext cx="2337796" cy="897682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>
              <a:lnSpc>
                <a:spcPts val="3500"/>
              </a:lnSpc>
            </a:pPr>
            <a:r>
              <a:rPr lang="fa-IR" altLang="ko-KR" sz="2400" b="1" dirty="0">
                <a:solidFill>
                  <a:srgbClr val="03C9CA"/>
                </a:solidFill>
                <a:cs typeface="B Nazanin" panose="00000400000000000000" pitchFamily="2" charset="-78"/>
              </a:rPr>
              <a:t>قدرت</a:t>
            </a:r>
          </a:p>
          <a:p>
            <a:pPr algn="r" rtl="1">
              <a:lnSpc>
                <a:spcPts val="3500"/>
              </a:lnSpc>
            </a:pPr>
            <a:r>
              <a:rPr lang="fa-IR" altLang="ko-KR" sz="2400" b="1" dirty="0">
                <a:solidFill>
                  <a:srgbClr val="03C9CA"/>
                </a:solidFill>
                <a:cs typeface="B Nazanin" panose="00000400000000000000" pitchFamily="2" charset="-78"/>
              </a:rPr>
              <a:t>ارائه</a:t>
            </a:r>
            <a:endParaRPr lang="ko-KR" altLang="en-US" sz="2400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TextBox 779">
            <a:extLst>
              <a:ext uri="{FF2B5EF4-FFF2-40B4-BE49-F238E27FC236}">
                <a16:creationId xmlns:a16="http://schemas.microsoft.com/office/drawing/2014/main" id="{0EFFCF75-E255-2B0F-A91E-28139BDA4255}"/>
              </a:ext>
            </a:extLst>
          </p:cNvPr>
          <p:cNvSpPr txBox="1"/>
          <p:nvPr/>
        </p:nvSpPr>
        <p:spPr>
          <a:xfrm>
            <a:off x="600709" y="2960306"/>
            <a:ext cx="2338963" cy="430887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حرفه ای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780">
            <a:extLst>
              <a:ext uri="{FF2B5EF4-FFF2-40B4-BE49-F238E27FC236}">
                <a16:creationId xmlns:a16="http://schemas.microsoft.com/office/drawing/2014/main" id="{B4315162-76F3-7E0E-D36D-65163393EFBE}"/>
              </a:ext>
            </a:extLst>
          </p:cNvPr>
          <p:cNvSpPr txBox="1"/>
          <p:nvPr/>
        </p:nvSpPr>
        <p:spPr>
          <a:xfrm>
            <a:off x="9252052" y="1940380"/>
            <a:ext cx="2337796" cy="897682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>
              <a:lnSpc>
                <a:spcPts val="3500"/>
              </a:lnSpc>
            </a:pPr>
            <a:r>
              <a:rPr lang="fa-IR" altLang="ko-KR" sz="2400" b="1" dirty="0">
                <a:solidFill>
                  <a:srgbClr val="D0CECE"/>
                </a:solidFill>
                <a:cs typeface="B Nazanin" panose="00000400000000000000" pitchFamily="2" charset="-78"/>
              </a:rPr>
              <a:t>قدرت</a:t>
            </a:r>
          </a:p>
          <a:p>
            <a:pPr algn="r">
              <a:lnSpc>
                <a:spcPts val="3500"/>
              </a:lnSpc>
            </a:pPr>
            <a:r>
              <a:rPr lang="fa-IR" altLang="ko-KR" sz="2400" b="1" dirty="0">
                <a:solidFill>
                  <a:srgbClr val="D0CECE"/>
                </a:solidFill>
                <a:cs typeface="B Nazanin" panose="00000400000000000000" pitchFamily="2" charset="-78"/>
              </a:rPr>
              <a:t>ارائه</a:t>
            </a:r>
            <a:endParaRPr lang="ko-KR" altLang="en-US" sz="2400" b="1" dirty="0">
              <a:solidFill>
                <a:srgbClr val="D0CECE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781">
            <a:extLst>
              <a:ext uri="{FF2B5EF4-FFF2-40B4-BE49-F238E27FC236}">
                <a16:creationId xmlns:a16="http://schemas.microsoft.com/office/drawing/2014/main" id="{96D96228-5C05-CCC0-AF9B-275D372E8172}"/>
              </a:ext>
            </a:extLst>
          </p:cNvPr>
          <p:cNvSpPr txBox="1"/>
          <p:nvPr/>
        </p:nvSpPr>
        <p:spPr>
          <a:xfrm>
            <a:off x="9250609" y="2960306"/>
            <a:ext cx="2338963" cy="430887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ما ایجاد می کنیم</a:t>
            </a:r>
          </a:p>
          <a:p>
            <a:pPr algn="r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rPr>
              <a:t>ارائه حرفه ای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15" name="Chart 782">
            <a:extLst>
              <a:ext uri="{FF2B5EF4-FFF2-40B4-BE49-F238E27FC236}">
                <a16:creationId xmlns:a16="http://schemas.microsoft.com/office/drawing/2014/main" id="{27E55205-75DA-0BE1-4742-35A0C548B6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22742"/>
              </p:ext>
            </p:extLst>
          </p:nvPr>
        </p:nvGraphicFramePr>
        <p:xfrm>
          <a:off x="9021302" y="3375907"/>
          <a:ext cx="2568270" cy="2644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6" name="Group 783">
            <a:extLst>
              <a:ext uri="{FF2B5EF4-FFF2-40B4-BE49-F238E27FC236}">
                <a16:creationId xmlns:a16="http://schemas.microsoft.com/office/drawing/2014/main" id="{ADC6BD5E-7D6B-A582-2338-4413F197FC91}"/>
              </a:ext>
            </a:extLst>
          </p:cNvPr>
          <p:cNvGrpSpPr/>
          <p:nvPr/>
        </p:nvGrpSpPr>
        <p:grpSpPr>
          <a:xfrm>
            <a:off x="6279912" y="4137707"/>
            <a:ext cx="2681695" cy="1809306"/>
            <a:chOff x="539552" y="2708920"/>
            <a:chExt cx="1872208" cy="1809306"/>
          </a:xfrm>
        </p:grpSpPr>
        <p:sp>
          <p:nvSpPr>
            <p:cNvPr id="17" name="Rounded Rectangle 54">
              <a:extLst>
                <a:ext uri="{FF2B5EF4-FFF2-40B4-BE49-F238E27FC236}">
                  <a16:creationId xmlns:a16="http://schemas.microsoft.com/office/drawing/2014/main" id="{BFCAF340-6592-63AC-446B-C6D0F6438859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rgbClr val="D0CECE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8" name="TextBox 785">
              <a:extLst>
                <a:ext uri="{FF2B5EF4-FFF2-40B4-BE49-F238E27FC236}">
                  <a16:creationId xmlns:a16="http://schemas.microsoft.com/office/drawing/2014/main" id="{C91E1538-0686-81BC-24AE-505189F4F493}"/>
                </a:ext>
              </a:extLst>
            </p:cNvPr>
            <p:cNvSpPr txBox="1"/>
            <p:nvPr/>
          </p:nvSpPr>
          <p:spPr>
            <a:xfrm>
              <a:off x="539552" y="3133231"/>
              <a:ext cx="187220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786">
              <a:extLst>
                <a:ext uri="{FF2B5EF4-FFF2-40B4-BE49-F238E27FC236}">
                  <a16:creationId xmlns:a16="http://schemas.microsoft.com/office/drawing/2014/main" id="{DB8239A3-7E07-2779-07E2-41F385707580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20" name="Chart 787">
            <a:extLst>
              <a:ext uri="{FF2B5EF4-FFF2-40B4-BE49-F238E27FC236}">
                <a16:creationId xmlns:a16="http://schemas.microsoft.com/office/drawing/2014/main" id="{C4F05C7E-6453-BA6D-A566-BABF80D720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694952"/>
              </p:ext>
            </p:extLst>
          </p:nvPr>
        </p:nvGraphicFramePr>
        <p:xfrm>
          <a:off x="521487" y="3375907"/>
          <a:ext cx="2568270" cy="2644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1" name="Group 788">
            <a:extLst>
              <a:ext uri="{FF2B5EF4-FFF2-40B4-BE49-F238E27FC236}">
                <a16:creationId xmlns:a16="http://schemas.microsoft.com/office/drawing/2014/main" id="{C222B94E-91E8-07F6-598F-6B8D37B8BE7E}"/>
              </a:ext>
            </a:extLst>
          </p:cNvPr>
          <p:cNvGrpSpPr/>
          <p:nvPr/>
        </p:nvGrpSpPr>
        <p:grpSpPr>
          <a:xfrm>
            <a:off x="3222598" y="4137707"/>
            <a:ext cx="2681695" cy="1809306"/>
            <a:chOff x="539552" y="2708920"/>
            <a:chExt cx="1872208" cy="1809306"/>
          </a:xfrm>
        </p:grpSpPr>
        <p:sp>
          <p:nvSpPr>
            <p:cNvPr id="22" name="Rounded Rectangle 54">
              <a:extLst>
                <a:ext uri="{FF2B5EF4-FFF2-40B4-BE49-F238E27FC236}">
                  <a16:creationId xmlns:a16="http://schemas.microsoft.com/office/drawing/2014/main" id="{A1957E0D-222B-37FD-B617-295429DC0550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rgbClr val="03C9CA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3" name="TextBox 790">
              <a:extLst>
                <a:ext uri="{FF2B5EF4-FFF2-40B4-BE49-F238E27FC236}">
                  <a16:creationId xmlns:a16="http://schemas.microsoft.com/office/drawing/2014/main" id="{D45F3012-B8EA-F6FF-D3BD-646E20047B13}"/>
                </a:ext>
              </a:extLst>
            </p:cNvPr>
            <p:cNvSpPr txBox="1"/>
            <p:nvPr/>
          </p:nvSpPr>
          <p:spPr>
            <a:xfrm>
              <a:off x="539552" y="3133231"/>
              <a:ext cx="187220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</a:p>
            <a:p>
              <a:pPr algn="r" rtl="1"/>
              <a:endPara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791">
              <a:extLst>
                <a:ext uri="{FF2B5EF4-FFF2-40B4-BE49-F238E27FC236}">
                  <a16:creationId xmlns:a16="http://schemas.microsoft.com/office/drawing/2014/main" id="{29EB059B-67F5-8322-9A54-050782F44121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5" name="TextBox 3">
            <a:extLst>
              <a:ext uri="{FF2B5EF4-FFF2-40B4-BE49-F238E27FC236}">
                <a16:creationId xmlns:a16="http://schemas.microsoft.com/office/drawing/2014/main" id="{BAB9AE0B-0D51-3301-4458-C44D8278EB17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</a:t>
            </a:r>
            <a:r>
              <a:rPr lang="en-US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STADISTIC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TextBox 5">
            <a:extLst>
              <a:ext uri="{FF2B5EF4-FFF2-40B4-BE49-F238E27FC236}">
                <a16:creationId xmlns:a16="http://schemas.microsoft.com/office/drawing/2014/main" id="{4A526DFA-C9C0-0A4D-F571-CBBE99EBA981}"/>
              </a:ext>
            </a:extLst>
          </p:cNvPr>
          <p:cNvSpPr txBox="1"/>
          <p:nvPr/>
        </p:nvSpPr>
        <p:spPr>
          <a:xfrm>
            <a:off x="3368506" y="1571048"/>
            <a:ext cx="5454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03C9CA"/>
                </a:solidFill>
                <a:cs typeface="B Nazanin" panose="00000400000000000000" pitchFamily="2" charset="-78"/>
              </a:rPr>
              <a:t>اطلاعات خود را وارد کنید</a:t>
            </a:r>
            <a:endParaRPr lang="en-US" altLang="ko-KR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02986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0207F81F-50F2-78E5-9125-CBC88A7C8E8B}"/>
              </a:ext>
            </a:extLst>
          </p:cNvPr>
          <p:cNvSpPr txBox="1"/>
          <p:nvPr/>
        </p:nvSpPr>
        <p:spPr>
          <a:xfrm>
            <a:off x="0" y="211703"/>
            <a:ext cx="1219200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rtl="1"/>
            <a:r>
              <a:rPr lang="fa-I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rPr>
              <a:t>الگوی فرآیند دایره ای پاورپوینت</a:t>
            </a:r>
            <a:endParaRPr lang="en-IN" sz="3600" b="1" dirty="0">
              <a:solidFill>
                <a:schemeClr val="tx1">
                  <a:lumMod val="75000"/>
                  <a:lumOff val="25000"/>
                </a:schemeClr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EDEF498-4673-24A4-187F-887688168DB3}"/>
              </a:ext>
            </a:extLst>
          </p:cNvPr>
          <p:cNvGrpSpPr/>
          <p:nvPr/>
        </p:nvGrpSpPr>
        <p:grpSpPr>
          <a:xfrm>
            <a:off x="1549265" y="1144511"/>
            <a:ext cx="9093470" cy="5261228"/>
            <a:chOff x="1737365" y="1006077"/>
            <a:chExt cx="9093470" cy="526122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7493661-8B3E-6414-C980-16DA44BE2294}"/>
                </a:ext>
              </a:extLst>
            </p:cNvPr>
            <p:cNvSpPr/>
            <p:nvPr/>
          </p:nvSpPr>
          <p:spPr>
            <a:xfrm flipH="1">
              <a:off x="5216226" y="1868445"/>
              <a:ext cx="1759120" cy="987087"/>
            </a:xfrm>
            <a:custGeom>
              <a:avLst/>
              <a:gdLst>
                <a:gd name="connsiteX0" fmla="*/ 1063756 w 2128681"/>
                <a:gd name="connsiteY0" fmla="*/ -193 h 1194458"/>
                <a:gd name="connsiteX1" fmla="*/ -585 w 2128681"/>
                <a:gd name="connsiteY1" fmla="*/ 242956 h 1194458"/>
                <a:gd name="connsiteX2" fmla="*/ 1183612 w 2128681"/>
                <a:gd name="connsiteY2" fmla="*/ 1187441 h 1194458"/>
                <a:gd name="connsiteX3" fmla="*/ 2128096 w 2128681"/>
                <a:gd name="connsiteY3" fmla="*/ 242956 h 1194458"/>
                <a:gd name="connsiteX4" fmla="*/ 1063756 w 2128681"/>
                <a:gd name="connsiteY4" fmla="*/ -193 h 11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681" h="1194458">
                  <a:moveTo>
                    <a:pt x="1063756" y="-193"/>
                  </a:moveTo>
                  <a:cubicBezTo>
                    <a:pt x="695159" y="-638"/>
                    <a:pt x="331255" y="82494"/>
                    <a:pt x="-585" y="242956"/>
                  </a:cubicBezTo>
                  <a:cubicBezTo>
                    <a:pt x="65608" y="830775"/>
                    <a:pt x="595793" y="1253634"/>
                    <a:pt x="1183612" y="1187441"/>
                  </a:cubicBezTo>
                  <a:cubicBezTo>
                    <a:pt x="1680218" y="1131517"/>
                    <a:pt x="2072173" y="739578"/>
                    <a:pt x="2128096" y="242956"/>
                  </a:cubicBezTo>
                  <a:cubicBezTo>
                    <a:pt x="1796281" y="82494"/>
                    <a:pt x="1432368" y="-638"/>
                    <a:pt x="1063756" y="-193"/>
                  </a:cubicBez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94623F-3614-D863-9D51-CB42B56BAE29}"/>
                </a:ext>
              </a:extLst>
            </p:cNvPr>
            <p:cNvSpPr/>
            <p:nvPr/>
          </p:nvSpPr>
          <p:spPr>
            <a:xfrm flipH="1">
              <a:off x="6612456" y="1851300"/>
              <a:ext cx="810439" cy="407161"/>
            </a:xfrm>
            <a:custGeom>
              <a:avLst/>
              <a:gdLst>
                <a:gd name="connsiteX0" fmla="*/ 980113 w 980698"/>
                <a:gd name="connsiteY0" fmla="*/ -194 h 492699"/>
                <a:gd name="connsiteX1" fmla="*/ -585 w 980698"/>
                <a:gd name="connsiteY1" fmla="*/ 492505 h 49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0698" h="492699">
                  <a:moveTo>
                    <a:pt x="980113" y="-194"/>
                  </a:moveTo>
                  <a:cubicBezTo>
                    <a:pt x="621112" y="90330"/>
                    <a:pt x="286338" y="258515"/>
                    <a:pt x="-585" y="49250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613B322-79BC-95C3-7EC8-E569ACD16D1F}"/>
                </a:ext>
              </a:extLst>
            </p:cNvPr>
            <p:cNvSpPr/>
            <p:nvPr/>
          </p:nvSpPr>
          <p:spPr>
            <a:xfrm flipH="1">
              <a:off x="7349621" y="2171658"/>
              <a:ext cx="244203" cy="219086"/>
            </a:xfrm>
            <a:custGeom>
              <a:avLst/>
              <a:gdLst>
                <a:gd name="connsiteX0" fmla="*/ 165098 w 295506"/>
                <a:gd name="connsiteY0" fmla="*/ 0 h 265112"/>
                <a:gd name="connsiteX1" fmla="*/ 0 w 295506"/>
                <a:gd name="connsiteY1" fmla="*/ 265113 h 265112"/>
                <a:gd name="connsiteX2" fmla="*/ 295506 w 295506"/>
                <a:gd name="connsiteY2" fmla="*/ 164125 h 265112"/>
                <a:gd name="connsiteX3" fmla="*/ 165098 w 295506"/>
                <a:gd name="connsiteY3" fmla="*/ 0 h 26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06" h="265112">
                  <a:moveTo>
                    <a:pt x="165098" y="0"/>
                  </a:moveTo>
                  <a:lnTo>
                    <a:pt x="0" y="265113"/>
                  </a:lnTo>
                  <a:lnTo>
                    <a:pt x="295506" y="164125"/>
                  </a:lnTo>
                  <a:lnTo>
                    <a:pt x="165098" y="0"/>
                  </a:ln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EC077F-F820-2374-EEE4-BDDBA068528E}"/>
                </a:ext>
              </a:extLst>
            </p:cNvPr>
            <p:cNvSpPr/>
            <p:nvPr/>
          </p:nvSpPr>
          <p:spPr>
            <a:xfrm flipH="1">
              <a:off x="5414749" y="128868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4930C1-57AE-349B-7E09-451264E607FD}"/>
                </a:ext>
              </a:extLst>
            </p:cNvPr>
            <p:cNvSpPr/>
            <p:nvPr/>
          </p:nvSpPr>
          <p:spPr>
            <a:xfrm flipH="1">
              <a:off x="7038376" y="2491346"/>
              <a:ext cx="1081424" cy="1691280"/>
            </a:xfrm>
            <a:custGeom>
              <a:avLst/>
              <a:gdLst>
                <a:gd name="connsiteX0" fmla="*/ 119847 w 1308613"/>
                <a:gd name="connsiteY0" fmla="*/ 937061 h 2046590"/>
                <a:gd name="connsiteX1" fmla="*/ 21939 w 1308613"/>
                <a:gd name="connsiteY1" fmla="*/ 2024420 h 2046590"/>
                <a:gd name="connsiteX2" fmla="*/ 1286165 w 1308613"/>
                <a:gd name="connsiteY2" fmla="*/ 1189879 h 2046590"/>
                <a:gd name="connsiteX3" fmla="*/ 679818 w 1308613"/>
                <a:gd name="connsiteY3" fmla="*/ -194 h 2046590"/>
                <a:gd name="connsiteX4" fmla="*/ 119847 w 1308613"/>
                <a:gd name="connsiteY4" fmla="*/ 937061 h 204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613" h="2046590">
                  <a:moveTo>
                    <a:pt x="119847" y="937061"/>
                  </a:moveTo>
                  <a:cubicBezTo>
                    <a:pt x="5421" y="1287454"/>
                    <a:pt x="-28052" y="1659228"/>
                    <a:pt x="21939" y="2024420"/>
                  </a:cubicBezTo>
                  <a:cubicBezTo>
                    <a:pt x="601499" y="2143069"/>
                    <a:pt x="1167508" y="1769430"/>
                    <a:pt x="1286165" y="1189879"/>
                  </a:cubicBezTo>
                  <a:cubicBezTo>
                    <a:pt x="1386390" y="700316"/>
                    <a:pt x="1134789" y="206490"/>
                    <a:pt x="679818" y="-194"/>
                  </a:cubicBezTo>
                  <a:cubicBezTo>
                    <a:pt x="424682" y="265858"/>
                    <a:pt x="233219" y="586312"/>
                    <a:pt x="119847" y="937061"/>
                  </a:cubicBez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5FE1A-A5F6-8687-857B-E54A42D07DDA}"/>
                </a:ext>
              </a:extLst>
            </p:cNvPr>
            <p:cNvSpPr/>
            <p:nvPr/>
          </p:nvSpPr>
          <p:spPr>
            <a:xfrm flipH="1">
              <a:off x="8059259" y="3752013"/>
              <a:ext cx="141504" cy="896640"/>
            </a:xfrm>
            <a:custGeom>
              <a:avLst/>
              <a:gdLst>
                <a:gd name="connsiteX0" fmla="*/ 5145 w 171232"/>
                <a:gd name="connsiteY0" fmla="*/ -194 h 1085009"/>
                <a:gd name="connsiteX1" fmla="*/ 170647 w 171232"/>
                <a:gd name="connsiteY1" fmla="*/ 1084815 h 108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32" h="1085009">
                  <a:moveTo>
                    <a:pt x="5145" y="-194"/>
                  </a:moveTo>
                  <a:cubicBezTo>
                    <a:pt x="-19762" y="369229"/>
                    <a:pt x="36730" y="739617"/>
                    <a:pt x="170647" y="108481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57A797-37EC-68EA-5B75-9864E6B5C0FE}"/>
                </a:ext>
              </a:extLst>
            </p:cNvPr>
            <p:cNvSpPr/>
            <p:nvPr/>
          </p:nvSpPr>
          <p:spPr>
            <a:xfrm flipH="1">
              <a:off x="7986252" y="4593998"/>
              <a:ext cx="166173" cy="258067"/>
            </a:xfrm>
            <a:custGeom>
              <a:avLst/>
              <a:gdLst>
                <a:gd name="connsiteX0" fmla="*/ 0 w 201083"/>
                <a:gd name="connsiteY0" fmla="*/ 73350 h 312283"/>
                <a:gd name="connsiteX1" fmla="*/ 201084 w 201083"/>
                <a:gd name="connsiteY1" fmla="*/ 312284 h 312283"/>
                <a:gd name="connsiteX2" fmla="*/ 196302 w 201083"/>
                <a:gd name="connsiteY2" fmla="*/ 0 h 312283"/>
                <a:gd name="connsiteX3" fmla="*/ 0 w 201083"/>
                <a:gd name="connsiteY3" fmla="*/ 73350 h 3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83" h="312283">
                  <a:moveTo>
                    <a:pt x="0" y="73350"/>
                  </a:moveTo>
                  <a:lnTo>
                    <a:pt x="201084" y="312284"/>
                  </a:lnTo>
                  <a:lnTo>
                    <a:pt x="196302" y="0"/>
                  </a:lnTo>
                  <a:lnTo>
                    <a:pt x="0" y="73350"/>
                  </a:ln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4C7D6C-9BE9-1645-AA5A-5302491389F3}"/>
                </a:ext>
              </a:extLst>
            </p:cNvPr>
            <p:cNvSpPr/>
            <p:nvPr/>
          </p:nvSpPr>
          <p:spPr>
            <a:xfrm rot="5065200" flipH="1">
              <a:off x="7243086" y="2615868"/>
              <a:ext cx="1362072" cy="1362072"/>
            </a:xfrm>
            <a:custGeom>
              <a:avLst/>
              <a:gdLst>
                <a:gd name="connsiteX0" fmla="*/ 1647635 w 1648220"/>
                <a:gd name="connsiteY0" fmla="*/ 823916 h 1648220"/>
                <a:gd name="connsiteX1" fmla="*/ 823525 w 1648220"/>
                <a:gd name="connsiteY1" fmla="*/ 1648026 h 1648220"/>
                <a:gd name="connsiteX2" fmla="*/ -585 w 1648220"/>
                <a:gd name="connsiteY2" fmla="*/ 823916 h 1648220"/>
                <a:gd name="connsiteX3" fmla="*/ 823525 w 1648220"/>
                <a:gd name="connsiteY3" fmla="*/ -194 h 1648220"/>
                <a:gd name="connsiteX4" fmla="*/ 1647635 w 1648220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0" h="1648220">
                  <a:moveTo>
                    <a:pt x="1647635" y="823916"/>
                  </a:moveTo>
                  <a:cubicBezTo>
                    <a:pt x="1647635" y="1279059"/>
                    <a:pt x="1278668" y="1648026"/>
                    <a:pt x="823525" y="1648026"/>
                  </a:cubicBezTo>
                  <a:cubicBezTo>
                    <a:pt x="368381" y="1648026"/>
                    <a:pt x="-585" y="1279059"/>
                    <a:pt x="-585" y="823916"/>
                  </a:cubicBezTo>
                  <a:cubicBezTo>
                    <a:pt x="-585" y="368772"/>
                    <a:pt x="368381" y="-194"/>
                    <a:pt x="823525" y="-194"/>
                  </a:cubicBezTo>
                  <a:cubicBezTo>
                    <a:pt x="1278668" y="-194"/>
                    <a:pt x="1647635" y="368772"/>
                    <a:pt x="164763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DB2C2F5-C4F2-7551-06CE-77673793FD43}"/>
                </a:ext>
              </a:extLst>
            </p:cNvPr>
            <p:cNvSpPr/>
            <p:nvPr/>
          </p:nvSpPr>
          <p:spPr>
            <a:xfrm flipH="1">
              <a:off x="6339985" y="4560669"/>
              <a:ext cx="1538564" cy="1321858"/>
            </a:xfrm>
            <a:custGeom>
              <a:avLst/>
              <a:gdLst>
                <a:gd name="connsiteX0" fmla="*/ 717756 w 1861790"/>
                <a:gd name="connsiteY0" fmla="*/ 1170289 h 1599558"/>
                <a:gd name="connsiteX1" fmla="*/ 1721634 w 1861790"/>
                <a:gd name="connsiteY1" fmla="*/ 1599364 h 1599558"/>
                <a:gd name="connsiteX2" fmla="*/ 1318243 w 1861790"/>
                <a:gd name="connsiteY2" fmla="*/ 139227 h 1599558"/>
                <a:gd name="connsiteX3" fmla="*/ -585 w 1861790"/>
                <a:gd name="connsiteY3" fmla="*/ 348123 h 1599558"/>
                <a:gd name="connsiteX4" fmla="*/ 717756 w 1861790"/>
                <a:gd name="connsiteY4" fmla="*/ 1170289 h 159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790" h="1599558">
                  <a:moveTo>
                    <a:pt x="717756" y="1170289"/>
                  </a:moveTo>
                  <a:cubicBezTo>
                    <a:pt x="1015653" y="1387347"/>
                    <a:pt x="1358881" y="1534047"/>
                    <a:pt x="1721634" y="1599364"/>
                  </a:cubicBezTo>
                  <a:cubicBezTo>
                    <a:pt x="2013444" y="1084765"/>
                    <a:pt x="1832842" y="431037"/>
                    <a:pt x="1318243" y="139227"/>
                  </a:cubicBezTo>
                  <a:cubicBezTo>
                    <a:pt x="883704" y="-107179"/>
                    <a:pt x="336532" y="-20513"/>
                    <a:pt x="-585" y="348123"/>
                  </a:cubicBezTo>
                  <a:cubicBezTo>
                    <a:pt x="173662" y="672937"/>
                    <a:pt x="419258" y="954033"/>
                    <a:pt x="717756" y="1170289"/>
                  </a:cubicBez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63A799-69C2-815B-1201-9DFD58669912}"/>
                </a:ext>
              </a:extLst>
            </p:cNvPr>
            <p:cNvSpPr/>
            <p:nvPr/>
          </p:nvSpPr>
          <p:spPr>
            <a:xfrm flipH="1">
              <a:off x="5981922" y="5845288"/>
              <a:ext cx="894965" cy="150277"/>
            </a:xfrm>
            <a:custGeom>
              <a:avLst/>
              <a:gdLst>
                <a:gd name="connsiteX0" fmla="*/ -585 w 1082982"/>
                <a:gd name="connsiteY0" fmla="*/ -194 h 181848"/>
                <a:gd name="connsiteX1" fmla="*/ 1082397 w 1082982"/>
                <a:gd name="connsiteY1" fmla="*/ 177709 h 18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982" h="181848">
                  <a:moveTo>
                    <a:pt x="-585" y="-194"/>
                  </a:moveTo>
                  <a:cubicBezTo>
                    <a:pt x="343040" y="137646"/>
                    <a:pt x="712731" y="198377"/>
                    <a:pt x="1082397" y="177709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3E72B4-2E63-07E5-1C5B-CD5BA3511A63}"/>
                </a:ext>
              </a:extLst>
            </p:cNvPr>
            <p:cNvSpPr/>
            <p:nvPr/>
          </p:nvSpPr>
          <p:spPr>
            <a:xfrm flipH="1">
              <a:off x="5765850" y="5909721"/>
              <a:ext cx="246614" cy="173072"/>
            </a:xfrm>
            <a:custGeom>
              <a:avLst/>
              <a:gdLst>
                <a:gd name="connsiteX0" fmla="*/ 9077 w 298423"/>
                <a:gd name="connsiteY0" fmla="*/ 209432 h 209431"/>
                <a:gd name="connsiteX1" fmla="*/ 298424 w 298423"/>
                <a:gd name="connsiteY1" fmla="*/ 91991 h 209431"/>
                <a:gd name="connsiteX2" fmla="*/ 0 w 298423"/>
                <a:gd name="connsiteY2" fmla="*/ 0 h 209431"/>
                <a:gd name="connsiteX3" fmla="*/ 9077 w 298423"/>
                <a:gd name="connsiteY3" fmla="*/ 209432 h 2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3" h="209431">
                  <a:moveTo>
                    <a:pt x="9077" y="209432"/>
                  </a:moveTo>
                  <a:lnTo>
                    <a:pt x="298424" y="91991"/>
                  </a:lnTo>
                  <a:lnTo>
                    <a:pt x="0" y="0"/>
                  </a:lnTo>
                  <a:lnTo>
                    <a:pt x="9077" y="209432"/>
                  </a:ln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23CDA36-72C7-8721-236A-773BC23EC612}"/>
                </a:ext>
              </a:extLst>
            </p:cNvPr>
            <p:cNvSpPr/>
            <p:nvPr/>
          </p:nvSpPr>
          <p:spPr>
            <a:xfrm flipH="1">
              <a:off x="6544273" y="476479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66" y="-194"/>
                    <a:pt x="1647636" y="368775"/>
                    <a:pt x="1647636" y="823916"/>
                  </a:cubicBezTo>
                  <a:cubicBezTo>
                    <a:pt x="1647636" y="1279057"/>
                    <a:pt x="1278666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259C3D6-4B59-4368-0096-48AE4F301485}"/>
                </a:ext>
              </a:extLst>
            </p:cNvPr>
            <p:cNvSpPr/>
            <p:nvPr/>
          </p:nvSpPr>
          <p:spPr>
            <a:xfrm flipH="1">
              <a:off x="4313089" y="4560823"/>
              <a:ext cx="1538268" cy="1321637"/>
            </a:xfrm>
            <a:custGeom>
              <a:avLst/>
              <a:gdLst>
                <a:gd name="connsiteX0" fmla="*/ 1142587 w 1861432"/>
                <a:gd name="connsiteY0" fmla="*/ 1170022 h 1599291"/>
                <a:gd name="connsiteX1" fmla="*/ 1860847 w 1861432"/>
                <a:gd name="connsiteY1" fmla="*/ 347857 h 1599291"/>
                <a:gd name="connsiteX2" fmla="*/ 347491 w 1861432"/>
                <a:gd name="connsiteY2" fmla="*/ 280715 h 1599291"/>
                <a:gd name="connsiteX3" fmla="*/ 138708 w 1861432"/>
                <a:gd name="connsiteY3" fmla="*/ 1599098 h 1599291"/>
                <a:gd name="connsiteX4" fmla="*/ 1142587 w 1861432"/>
                <a:gd name="connsiteY4" fmla="*/ 1170022 h 159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432" h="1599291">
                  <a:moveTo>
                    <a:pt x="1142587" y="1170022"/>
                  </a:moveTo>
                  <a:cubicBezTo>
                    <a:pt x="1441092" y="953806"/>
                    <a:pt x="1686672" y="672695"/>
                    <a:pt x="1860847" y="347857"/>
                  </a:cubicBezTo>
                  <a:cubicBezTo>
                    <a:pt x="1461516" y="-88578"/>
                    <a:pt x="783943" y="-118640"/>
                    <a:pt x="347491" y="280715"/>
                  </a:cubicBezTo>
                  <a:cubicBezTo>
                    <a:pt x="-20878" y="617800"/>
                    <a:pt x="-107487" y="1164689"/>
                    <a:pt x="138708" y="1599098"/>
                  </a:cubicBezTo>
                  <a:cubicBezTo>
                    <a:pt x="501485" y="1533788"/>
                    <a:pt x="844730" y="1387089"/>
                    <a:pt x="1142587" y="1170022"/>
                  </a:cubicBez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B4688C-EE4D-13C7-A62C-978CDE4A046F}"/>
                </a:ext>
              </a:extLst>
            </p:cNvPr>
            <p:cNvSpPr/>
            <p:nvPr/>
          </p:nvSpPr>
          <p:spPr>
            <a:xfrm flipH="1">
              <a:off x="4062388" y="4432111"/>
              <a:ext cx="416337" cy="805750"/>
            </a:xfrm>
            <a:custGeom>
              <a:avLst/>
              <a:gdLst>
                <a:gd name="connsiteX0" fmla="*/ -585 w 503802"/>
                <a:gd name="connsiteY0" fmla="*/ 974830 h 975024"/>
                <a:gd name="connsiteX1" fmla="*/ 503217 w 503802"/>
                <a:gd name="connsiteY1" fmla="*/ -194 h 97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802" h="975024">
                  <a:moveTo>
                    <a:pt x="-585" y="974830"/>
                  </a:moveTo>
                  <a:cubicBezTo>
                    <a:pt x="236727" y="690622"/>
                    <a:pt x="408714" y="357776"/>
                    <a:pt x="503217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4393D0-74A5-8211-5229-8C1D2BB53D78}"/>
                </a:ext>
              </a:extLst>
            </p:cNvPr>
            <p:cNvSpPr/>
            <p:nvPr/>
          </p:nvSpPr>
          <p:spPr>
            <a:xfrm flipH="1">
              <a:off x="3983422" y="4224679"/>
              <a:ext cx="166842" cy="257330"/>
            </a:xfrm>
            <a:custGeom>
              <a:avLst/>
              <a:gdLst>
                <a:gd name="connsiteX0" fmla="*/ 201894 w 201893"/>
                <a:gd name="connsiteY0" fmla="*/ 311392 h 311391"/>
                <a:gd name="connsiteX1" fmla="*/ 179686 w 201893"/>
                <a:gd name="connsiteY1" fmla="*/ 0 h 311391"/>
                <a:gd name="connsiteX2" fmla="*/ 0 w 201893"/>
                <a:gd name="connsiteY2" fmla="*/ 255387 h 311391"/>
                <a:gd name="connsiteX3" fmla="*/ 201894 w 201893"/>
                <a:gd name="connsiteY3" fmla="*/ 311392 h 3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93" h="311391">
                  <a:moveTo>
                    <a:pt x="201894" y="311392"/>
                  </a:moveTo>
                  <a:lnTo>
                    <a:pt x="179686" y="0"/>
                  </a:lnTo>
                  <a:lnTo>
                    <a:pt x="0" y="255387"/>
                  </a:lnTo>
                  <a:lnTo>
                    <a:pt x="201894" y="311392"/>
                  </a:ln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CF2FBCE-8F02-E1C0-62EF-1978BED7F49B}"/>
                </a:ext>
              </a:extLst>
            </p:cNvPr>
            <p:cNvSpPr/>
            <p:nvPr/>
          </p:nvSpPr>
          <p:spPr>
            <a:xfrm flipH="1">
              <a:off x="4284957" y="4764725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1"/>
                <a:gd name="connsiteX1" fmla="*/ 823526 w 1648221"/>
                <a:gd name="connsiteY1" fmla="*/ -194 h 1648221"/>
                <a:gd name="connsiteX2" fmla="*/ 1647636 w 1648221"/>
                <a:gd name="connsiteY2" fmla="*/ 823916 h 1648221"/>
                <a:gd name="connsiteX3" fmla="*/ 823526 w 1648221"/>
                <a:gd name="connsiteY3" fmla="*/ 1648027 h 1648221"/>
                <a:gd name="connsiteX4" fmla="*/ -585 w 1648221"/>
                <a:gd name="connsiteY4" fmla="*/ 823916 h 16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1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7"/>
                    <a:pt x="823526" y="1648027"/>
                  </a:cubicBezTo>
                  <a:cubicBezTo>
                    <a:pt x="368352" y="1648027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703EA-B85B-D5E9-C6CF-0FBE42EA4C2E}"/>
                </a:ext>
              </a:extLst>
            </p:cNvPr>
            <p:cNvSpPr/>
            <p:nvPr/>
          </p:nvSpPr>
          <p:spPr>
            <a:xfrm flipH="1">
              <a:off x="4071895" y="2491346"/>
              <a:ext cx="1081173" cy="1691042"/>
            </a:xfrm>
            <a:custGeom>
              <a:avLst/>
              <a:gdLst>
                <a:gd name="connsiteX0" fmla="*/ 1187360 w 1308309"/>
                <a:gd name="connsiteY0" fmla="*/ 937142 h 2046301"/>
                <a:gd name="connsiteX1" fmla="*/ 627390 w 1308309"/>
                <a:gd name="connsiteY1" fmla="*/ -194 h 2046301"/>
                <a:gd name="connsiteX2" fmla="*/ 95787 w 1308309"/>
                <a:gd name="connsiteY2" fmla="*/ 1418292 h 2046301"/>
                <a:gd name="connsiteX3" fmla="*/ 1285187 w 1308309"/>
                <a:gd name="connsiteY3" fmla="*/ 2024339 h 2046301"/>
                <a:gd name="connsiteX4" fmla="*/ 1187360 w 1308309"/>
                <a:gd name="connsiteY4" fmla="*/ 937142 h 20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309" h="2046301">
                  <a:moveTo>
                    <a:pt x="1187360" y="937142"/>
                  </a:moveTo>
                  <a:cubicBezTo>
                    <a:pt x="1073972" y="586360"/>
                    <a:pt x="882533" y="265875"/>
                    <a:pt x="627390" y="-194"/>
                  </a:cubicBezTo>
                  <a:cubicBezTo>
                    <a:pt x="88898" y="244705"/>
                    <a:pt x="-149145" y="879783"/>
                    <a:pt x="95787" y="1418292"/>
                  </a:cubicBezTo>
                  <a:cubicBezTo>
                    <a:pt x="302463" y="1872866"/>
                    <a:pt x="795892" y="2124281"/>
                    <a:pt x="1285187" y="2024339"/>
                  </a:cubicBezTo>
                  <a:cubicBezTo>
                    <a:pt x="1335195" y="1659203"/>
                    <a:pt x="1301721" y="1287486"/>
                    <a:pt x="1187360" y="937142"/>
                  </a:cubicBez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49A64CB-4B9B-8C06-B3DB-47389169F443}"/>
                </a:ext>
              </a:extLst>
            </p:cNvPr>
            <p:cNvSpPr/>
            <p:nvPr/>
          </p:nvSpPr>
          <p:spPr>
            <a:xfrm flipH="1">
              <a:off x="4314897" y="2124304"/>
              <a:ext cx="637701" cy="645001"/>
            </a:xfrm>
            <a:custGeom>
              <a:avLst/>
              <a:gdLst>
                <a:gd name="connsiteX0" fmla="*/ 771086 w 771671"/>
                <a:gd name="connsiteY0" fmla="*/ 780311 h 780505"/>
                <a:gd name="connsiteX1" fmla="*/ -585 w 771671"/>
                <a:gd name="connsiteY1" fmla="*/ -194 h 7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671" h="780505">
                  <a:moveTo>
                    <a:pt x="771086" y="780311"/>
                  </a:moveTo>
                  <a:cubicBezTo>
                    <a:pt x="574054" y="466820"/>
                    <a:pt x="310644" y="200378"/>
                    <a:pt x="-585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D754FCE-2D9C-7690-8E5C-CF86DC2B8DE4}"/>
                </a:ext>
              </a:extLst>
            </p:cNvPr>
            <p:cNvSpPr/>
            <p:nvPr/>
          </p:nvSpPr>
          <p:spPr>
            <a:xfrm flipH="1">
              <a:off x="4880663" y="2002671"/>
              <a:ext cx="250499" cy="206427"/>
            </a:xfrm>
            <a:custGeom>
              <a:avLst/>
              <a:gdLst>
                <a:gd name="connsiteX0" fmla="*/ 303125 w 303125"/>
                <a:gd name="connsiteY0" fmla="*/ 75052 h 249794"/>
                <a:gd name="connsiteX1" fmla="*/ 0 w 303125"/>
                <a:gd name="connsiteY1" fmla="*/ 0 h 249794"/>
                <a:gd name="connsiteX2" fmla="*/ 187386 w 303125"/>
                <a:gd name="connsiteY2" fmla="*/ 249794 h 249794"/>
                <a:gd name="connsiteX3" fmla="*/ 303125 w 303125"/>
                <a:gd name="connsiteY3" fmla="*/ 75052 h 2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125" h="249794">
                  <a:moveTo>
                    <a:pt x="303125" y="75052"/>
                  </a:moveTo>
                  <a:lnTo>
                    <a:pt x="0" y="0"/>
                  </a:lnTo>
                  <a:lnTo>
                    <a:pt x="187386" y="249794"/>
                  </a:lnTo>
                  <a:lnTo>
                    <a:pt x="303125" y="75052"/>
                  </a:ln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DB31DF2-59A0-D25A-9E47-8F4CD131E935}"/>
                </a:ext>
              </a:extLst>
            </p:cNvPr>
            <p:cNvSpPr/>
            <p:nvPr/>
          </p:nvSpPr>
          <p:spPr>
            <a:xfrm flipH="1">
              <a:off x="3586842" y="2616193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6 w 1648221"/>
                <a:gd name="connsiteY1" fmla="*/ -194 h 1648220"/>
                <a:gd name="connsiteX2" fmla="*/ 1647636 w 1648221"/>
                <a:gd name="connsiteY2" fmla="*/ 823916 h 1648220"/>
                <a:gd name="connsiteX3" fmla="*/ 823526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6" y="1648026"/>
                  </a:cubicBezTo>
                  <a:cubicBezTo>
                    <a:pt x="368352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7EB3D0C-24EA-C5AE-AE7D-932485750779}"/>
                </a:ext>
              </a:extLst>
            </p:cNvPr>
            <p:cNvSpPr/>
            <p:nvPr/>
          </p:nvSpPr>
          <p:spPr>
            <a:xfrm>
              <a:off x="8652370" y="2798180"/>
              <a:ext cx="217846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روند</a:t>
              </a:r>
            </a:p>
            <a:p>
              <a:pPr algn="r" rtl="1"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توالی مراحل انجام شده برای انجام یک کار یا هدف.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C953E85-88E4-3664-C52F-6A289D79DCE7}"/>
                </a:ext>
              </a:extLst>
            </p:cNvPr>
            <p:cNvSpPr/>
            <p:nvPr/>
          </p:nvSpPr>
          <p:spPr>
            <a:xfrm>
              <a:off x="6759315" y="1006077"/>
              <a:ext cx="22967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کسب و کار</a:t>
              </a:r>
            </a:p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فعالیت کسب درآمد از طریق تولید کالا/خدمات.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6EC81EF-5CC0-C7D9-3E40-D148CE0755B2}"/>
                </a:ext>
              </a:extLst>
            </p:cNvPr>
            <p:cNvSpPr/>
            <p:nvPr/>
          </p:nvSpPr>
          <p:spPr>
            <a:xfrm>
              <a:off x="7971213" y="5066976"/>
              <a:ext cx="233137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هدف</a:t>
              </a:r>
            </a:p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گروه یا بخش بازار یک محصول برای آن در نظر گرفته شده است.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1019B37-8E71-F008-02CC-B4301A5D51DD}"/>
                </a:ext>
              </a:extLst>
            </p:cNvPr>
            <p:cNvSpPr/>
            <p:nvPr/>
          </p:nvSpPr>
          <p:spPr>
            <a:xfrm>
              <a:off x="1999305" y="5066976"/>
              <a:ext cx="215095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رشد</a:t>
              </a:r>
            </a:p>
            <a:p>
              <a:pPr algn="r" rtl="1"/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گسترش یا توسعه یک کسب و کار یا یک ایده.</a:t>
              </a:r>
              <a:endPara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BA579B8-A57D-9152-9202-16542854C6C4}"/>
                </a:ext>
              </a:extLst>
            </p:cNvPr>
            <p:cNvSpPr/>
            <p:nvPr/>
          </p:nvSpPr>
          <p:spPr>
            <a:xfrm>
              <a:off x="1737365" y="2798180"/>
              <a:ext cx="1763970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</a:t>
              </a:r>
            </a:p>
            <a:p>
              <a:pPr algn="r" rtl="1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 مالی</a:t>
              </a:r>
            </a:p>
            <a:p>
              <a:pPr algn="r" rtl="1">
                <a:spcBef>
                  <a:spcPts val="600"/>
                </a:spcBef>
                <a:spcAft>
                  <a:spcPts val="600"/>
                </a:spcAft>
              </a:pPr>
              <a:r>
                <a:rPr lang="fa-IR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از موفقیت تجاری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B5AB2E0-4473-6A72-9EA8-5730786EB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99" y="5140668"/>
              <a:ext cx="610188" cy="610186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CA0E2D7-A3F3-88C3-D0BB-5B649EEE0C4F}"/>
                </a:ext>
              </a:extLst>
            </p:cNvPr>
            <p:cNvSpPr txBox="1"/>
            <p:nvPr/>
          </p:nvSpPr>
          <p:spPr>
            <a:xfrm>
              <a:off x="5285667" y="3413520"/>
              <a:ext cx="162109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فرآیند دایره ای</a:t>
              </a:r>
              <a:endParaRPr lang="en-IN" sz="24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A33AD363-B50B-096D-205A-23836887BE76}"/>
              </a:ext>
            </a:extLst>
          </p:cNvPr>
          <p:cNvSpPr>
            <a:spLocks noEditPoints="1"/>
          </p:cNvSpPr>
          <p:nvPr/>
        </p:nvSpPr>
        <p:spPr bwMode="auto">
          <a:xfrm>
            <a:off x="5575040" y="1690573"/>
            <a:ext cx="692916" cy="636488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" name="Freeform 95">
            <a:extLst>
              <a:ext uri="{FF2B5EF4-FFF2-40B4-BE49-F238E27FC236}">
                <a16:creationId xmlns:a16="http://schemas.microsoft.com/office/drawing/2014/main" id="{A0487E0E-BEDD-66DA-8830-3225BEED6822}"/>
              </a:ext>
            </a:extLst>
          </p:cNvPr>
          <p:cNvSpPr>
            <a:spLocks noEditPoints="1"/>
          </p:cNvSpPr>
          <p:nvPr/>
        </p:nvSpPr>
        <p:spPr bwMode="auto">
          <a:xfrm>
            <a:off x="3654343" y="3002313"/>
            <a:ext cx="885028" cy="869069"/>
          </a:xfrm>
          <a:custGeom>
            <a:avLst/>
            <a:gdLst>
              <a:gd name="T0" fmla="*/ 702 w 879"/>
              <a:gd name="T1" fmla="*/ 416 h 864"/>
              <a:gd name="T2" fmla="*/ 703 w 879"/>
              <a:gd name="T3" fmla="*/ 608 h 864"/>
              <a:gd name="T4" fmla="*/ 718 w 879"/>
              <a:gd name="T5" fmla="*/ 624 h 864"/>
              <a:gd name="T6" fmla="*/ 757 w 879"/>
              <a:gd name="T7" fmla="*/ 632 h 864"/>
              <a:gd name="T8" fmla="*/ 823 w 879"/>
              <a:gd name="T9" fmla="*/ 689 h 864"/>
              <a:gd name="T10" fmla="*/ 866 w 879"/>
              <a:gd name="T11" fmla="*/ 795 h 864"/>
              <a:gd name="T12" fmla="*/ 845 w 879"/>
              <a:gd name="T13" fmla="*/ 843 h 864"/>
              <a:gd name="T14" fmla="*/ 747 w 879"/>
              <a:gd name="T15" fmla="*/ 864 h 864"/>
              <a:gd name="T16" fmla="*/ 516 w 879"/>
              <a:gd name="T17" fmla="*/ 856 h 864"/>
              <a:gd name="T18" fmla="*/ 496 w 879"/>
              <a:gd name="T19" fmla="*/ 852 h 864"/>
              <a:gd name="T20" fmla="*/ 461 w 879"/>
              <a:gd name="T21" fmla="*/ 779 h 864"/>
              <a:gd name="T22" fmla="*/ 497 w 879"/>
              <a:gd name="T23" fmla="*/ 695 h 864"/>
              <a:gd name="T24" fmla="*/ 420 w 879"/>
              <a:gd name="T25" fmla="*/ 498 h 864"/>
              <a:gd name="T26" fmla="*/ 322 w 879"/>
              <a:gd name="T27" fmla="*/ 516 h 864"/>
              <a:gd name="T28" fmla="*/ 259 w 879"/>
              <a:gd name="T29" fmla="*/ 665 h 864"/>
              <a:gd name="T30" fmla="*/ 258 w 879"/>
              <a:gd name="T31" fmla="*/ 726 h 864"/>
              <a:gd name="T32" fmla="*/ 212 w 879"/>
              <a:gd name="T33" fmla="*/ 776 h 864"/>
              <a:gd name="T34" fmla="*/ 111 w 879"/>
              <a:gd name="T35" fmla="*/ 776 h 864"/>
              <a:gd name="T36" fmla="*/ 65 w 879"/>
              <a:gd name="T37" fmla="*/ 729 h 864"/>
              <a:gd name="T38" fmla="*/ 65 w 879"/>
              <a:gd name="T39" fmla="*/ 471 h 864"/>
              <a:gd name="T40" fmla="*/ 65 w 879"/>
              <a:gd name="T41" fmla="*/ 436 h 864"/>
              <a:gd name="T42" fmla="*/ 52 w 879"/>
              <a:gd name="T43" fmla="*/ 444 h 864"/>
              <a:gd name="T44" fmla="*/ 14 w 879"/>
              <a:gd name="T45" fmla="*/ 440 h 864"/>
              <a:gd name="T46" fmla="*/ 17 w 879"/>
              <a:gd name="T47" fmla="*/ 400 h 864"/>
              <a:gd name="T48" fmla="*/ 129 w 879"/>
              <a:gd name="T49" fmla="*/ 277 h 864"/>
              <a:gd name="T50" fmla="*/ 350 w 879"/>
              <a:gd name="T51" fmla="*/ 32 h 864"/>
              <a:gd name="T52" fmla="*/ 419 w 879"/>
              <a:gd name="T53" fmla="*/ 32 h 864"/>
              <a:gd name="T54" fmla="*/ 747 w 879"/>
              <a:gd name="T55" fmla="*/ 381 h 864"/>
              <a:gd name="T56" fmla="*/ 764 w 879"/>
              <a:gd name="T57" fmla="*/ 403 h 864"/>
              <a:gd name="T58" fmla="*/ 758 w 879"/>
              <a:gd name="T59" fmla="*/ 433 h 864"/>
              <a:gd name="T60" fmla="*/ 727 w 879"/>
              <a:gd name="T61" fmla="*/ 436 h 864"/>
              <a:gd name="T62" fmla="*/ 702 w 879"/>
              <a:gd name="T63" fmla="*/ 416 h 864"/>
              <a:gd name="T64" fmla="*/ 541 w 879"/>
              <a:gd name="T65" fmla="*/ 635 h 864"/>
              <a:gd name="T66" fmla="*/ 675 w 879"/>
              <a:gd name="T67" fmla="*/ 615 h 864"/>
              <a:gd name="T68" fmla="*/ 674 w 879"/>
              <a:gd name="T69" fmla="*/ 406 h 864"/>
              <a:gd name="T70" fmla="*/ 659 w 879"/>
              <a:gd name="T71" fmla="*/ 369 h 864"/>
              <a:gd name="T72" fmla="*/ 400 w 879"/>
              <a:gd name="T73" fmla="*/ 93 h 864"/>
              <a:gd name="T74" fmla="*/ 383 w 879"/>
              <a:gd name="T75" fmla="*/ 78 h 864"/>
              <a:gd name="T76" fmla="*/ 101 w 879"/>
              <a:gd name="T77" fmla="*/ 391 h 864"/>
              <a:gd name="T78" fmla="*/ 93 w 879"/>
              <a:gd name="T79" fmla="*/ 411 h 864"/>
              <a:gd name="T80" fmla="*/ 94 w 879"/>
              <a:gd name="T81" fmla="*/ 729 h 864"/>
              <a:gd name="T82" fmla="*/ 106 w 879"/>
              <a:gd name="T83" fmla="*/ 747 h 864"/>
              <a:gd name="T84" fmla="*/ 230 w 879"/>
              <a:gd name="T85" fmla="*/ 747 h 864"/>
              <a:gd name="T86" fmla="*/ 230 w 879"/>
              <a:gd name="T87" fmla="*/ 676 h 864"/>
              <a:gd name="T88" fmla="*/ 276 w 879"/>
              <a:gd name="T89" fmla="*/ 527 h 864"/>
              <a:gd name="T90" fmla="*/ 489 w 879"/>
              <a:gd name="T91" fmla="*/ 525 h 864"/>
              <a:gd name="T92" fmla="*/ 541 w 879"/>
              <a:gd name="T93" fmla="*/ 635 h 864"/>
              <a:gd name="T94" fmla="*/ 783 w 879"/>
              <a:gd name="T95" fmla="*/ 675 h 864"/>
              <a:gd name="T96" fmla="*/ 540 w 879"/>
              <a:gd name="T97" fmla="*/ 678 h 864"/>
              <a:gd name="T98" fmla="*/ 783 w 879"/>
              <a:gd name="T99" fmla="*/ 675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9" h="864">
                <a:moveTo>
                  <a:pt x="702" y="416"/>
                </a:moveTo>
                <a:cubicBezTo>
                  <a:pt x="702" y="484"/>
                  <a:pt x="702" y="546"/>
                  <a:pt x="703" y="608"/>
                </a:cubicBezTo>
                <a:cubicBezTo>
                  <a:pt x="703" y="614"/>
                  <a:pt x="712" y="621"/>
                  <a:pt x="718" y="624"/>
                </a:cubicBezTo>
                <a:cubicBezTo>
                  <a:pt x="731" y="628"/>
                  <a:pt x="744" y="629"/>
                  <a:pt x="757" y="632"/>
                </a:cubicBezTo>
                <a:cubicBezTo>
                  <a:pt x="789" y="639"/>
                  <a:pt x="812" y="656"/>
                  <a:pt x="823" y="689"/>
                </a:cubicBezTo>
                <a:cubicBezTo>
                  <a:pt x="835" y="725"/>
                  <a:pt x="850" y="761"/>
                  <a:pt x="866" y="795"/>
                </a:cubicBezTo>
                <a:cubicBezTo>
                  <a:pt x="879" y="822"/>
                  <a:pt x="869" y="837"/>
                  <a:pt x="845" y="843"/>
                </a:cubicBezTo>
                <a:cubicBezTo>
                  <a:pt x="813" y="852"/>
                  <a:pt x="780" y="864"/>
                  <a:pt x="747" y="864"/>
                </a:cubicBezTo>
                <a:cubicBezTo>
                  <a:pt x="670" y="864"/>
                  <a:pt x="593" y="859"/>
                  <a:pt x="516" y="856"/>
                </a:cubicBezTo>
                <a:cubicBezTo>
                  <a:pt x="509" y="856"/>
                  <a:pt x="503" y="854"/>
                  <a:pt x="496" y="852"/>
                </a:cubicBezTo>
                <a:cubicBezTo>
                  <a:pt x="446" y="837"/>
                  <a:pt x="441" y="826"/>
                  <a:pt x="461" y="779"/>
                </a:cubicBezTo>
                <a:cubicBezTo>
                  <a:pt x="473" y="751"/>
                  <a:pt x="485" y="723"/>
                  <a:pt x="497" y="695"/>
                </a:cubicBezTo>
                <a:cubicBezTo>
                  <a:pt x="522" y="633"/>
                  <a:pt x="481" y="527"/>
                  <a:pt x="420" y="498"/>
                </a:cubicBezTo>
                <a:cubicBezTo>
                  <a:pt x="387" y="482"/>
                  <a:pt x="352" y="488"/>
                  <a:pt x="322" y="516"/>
                </a:cubicBezTo>
                <a:cubicBezTo>
                  <a:pt x="279" y="556"/>
                  <a:pt x="264" y="609"/>
                  <a:pt x="259" y="665"/>
                </a:cubicBezTo>
                <a:cubicBezTo>
                  <a:pt x="257" y="685"/>
                  <a:pt x="258" y="706"/>
                  <a:pt x="258" y="726"/>
                </a:cubicBezTo>
                <a:cubicBezTo>
                  <a:pt x="260" y="765"/>
                  <a:pt x="251" y="776"/>
                  <a:pt x="212" y="776"/>
                </a:cubicBezTo>
                <a:cubicBezTo>
                  <a:pt x="178" y="777"/>
                  <a:pt x="145" y="776"/>
                  <a:pt x="111" y="776"/>
                </a:cubicBezTo>
                <a:cubicBezTo>
                  <a:pt x="76" y="776"/>
                  <a:pt x="65" y="765"/>
                  <a:pt x="65" y="729"/>
                </a:cubicBezTo>
                <a:cubicBezTo>
                  <a:pt x="65" y="643"/>
                  <a:pt x="65" y="557"/>
                  <a:pt x="65" y="471"/>
                </a:cubicBezTo>
                <a:cubicBezTo>
                  <a:pt x="65" y="461"/>
                  <a:pt x="65" y="451"/>
                  <a:pt x="65" y="436"/>
                </a:cubicBezTo>
                <a:cubicBezTo>
                  <a:pt x="58" y="441"/>
                  <a:pt x="55" y="444"/>
                  <a:pt x="52" y="444"/>
                </a:cubicBezTo>
                <a:cubicBezTo>
                  <a:pt x="39" y="444"/>
                  <a:pt x="23" y="447"/>
                  <a:pt x="14" y="440"/>
                </a:cubicBezTo>
                <a:cubicBezTo>
                  <a:pt x="0" y="429"/>
                  <a:pt x="6" y="413"/>
                  <a:pt x="17" y="400"/>
                </a:cubicBezTo>
                <a:cubicBezTo>
                  <a:pt x="54" y="359"/>
                  <a:pt x="92" y="318"/>
                  <a:pt x="129" y="277"/>
                </a:cubicBezTo>
                <a:cubicBezTo>
                  <a:pt x="202" y="195"/>
                  <a:pt x="276" y="113"/>
                  <a:pt x="350" y="32"/>
                </a:cubicBezTo>
                <a:cubicBezTo>
                  <a:pt x="379" y="0"/>
                  <a:pt x="389" y="0"/>
                  <a:pt x="419" y="32"/>
                </a:cubicBezTo>
                <a:cubicBezTo>
                  <a:pt x="528" y="148"/>
                  <a:pt x="638" y="264"/>
                  <a:pt x="747" y="381"/>
                </a:cubicBezTo>
                <a:cubicBezTo>
                  <a:pt x="754" y="388"/>
                  <a:pt x="763" y="395"/>
                  <a:pt x="764" y="403"/>
                </a:cubicBezTo>
                <a:cubicBezTo>
                  <a:pt x="766" y="413"/>
                  <a:pt x="764" y="427"/>
                  <a:pt x="758" y="433"/>
                </a:cubicBezTo>
                <a:cubicBezTo>
                  <a:pt x="751" y="439"/>
                  <a:pt x="737" y="438"/>
                  <a:pt x="727" y="436"/>
                </a:cubicBezTo>
                <a:cubicBezTo>
                  <a:pt x="720" y="435"/>
                  <a:pt x="714" y="426"/>
                  <a:pt x="702" y="416"/>
                </a:cubicBezTo>
                <a:close/>
                <a:moveTo>
                  <a:pt x="541" y="635"/>
                </a:moveTo>
                <a:cubicBezTo>
                  <a:pt x="583" y="629"/>
                  <a:pt x="627" y="623"/>
                  <a:pt x="675" y="615"/>
                </a:cubicBezTo>
                <a:cubicBezTo>
                  <a:pt x="675" y="547"/>
                  <a:pt x="676" y="477"/>
                  <a:pt x="674" y="406"/>
                </a:cubicBezTo>
                <a:cubicBezTo>
                  <a:pt x="674" y="393"/>
                  <a:pt x="668" y="378"/>
                  <a:pt x="659" y="369"/>
                </a:cubicBezTo>
                <a:cubicBezTo>
                  <a:pt x="573" y="276"/>
                  <a:pt x="486" y="185"/>
                  <a:pt x="400" y="93"/>
                </a:cubicBezTo>
                <a:cubicBezTo>
                  <a:pt x="395" y="88"/>
                  <a:pt x="389" y="83"/>
                  <a:pt x="383" y="78"/>
                </a:cubicBezTo>
                <a:cubicBezTo>
                  <a:pt x="288" y="183"/>
                  <a:pt x="194" y="287"/>
                  <a:pt x="101" y="391"/>
                </a:cubicBezTo>
                <a:cubicBezTo>
                  <a:pt x="96" y="396"/>
                  <a:pt x="93" y="404"/>
                  <a:pt x="93" y="411"/>
                </a:cubicBezTo>
                <a:cubicBezTo>
                  <a:pt x="93" y="517"/>
                  <a:pt x="93" y="623"/>
                  <a:pt x="94" y="729"/>
                </a:cubicBezTo>
                <a:cubicBezTo>
                  <a:pt x="94" y="735"/>
                  <a:pt x="102" y="746"/>
                  <a:pt x="106" y="747"/>
                </a:cubicBezTo>
                <a:cubicBezTo>
                  <a:pt x="147" y="748"/>
                  <a:pt x="188" y="747"/>
                  <a:pt x="230" y="747"/>
                </a:cubicBezTo>
                <a:cubicBezTo>
                  <a:pt x="230" y="721"/>
                  <a:pt x="229" y="698"/>
                  <a:pt x="230" y="676"/>
                </a:cubicBezTo>
                <a:cubicBezTo>
                  <a:pt x="232" y="622"/>
                  <a:pt x="245" y="572"/>
                  <a:pt x="276" y="527"/>
                </a:cubicBezTo>
                <a:cubicBezTo>
                  <a:pt x="335" y="440"/>
                  <a:pt x="431" y="438"/>
                  <a:pt x="489" y="525"/>
                </a:cubicBezTo>
                <a:cubicBezTo>
                  <a:pt x="511" y="559"/>
                  <a:pt x="524" y="599"/>
                  <a:pt x="541" y="635"/>
                </a:cubicBezTo>
                <a:close/>
                <a:moveTo>
                  <a:pt x="783" y="675"/>
                </a:moveTo>
                <a:cubicBezTo>
                  <a:pt x="726" y="638"/>
                  <a:pt x="572" y="641"/>
                  <a:pt x="540" y="678"/>
                </a:cubicBezTo>
                <a:cubicBezTo>
                  <a:pt x="593" y="713"/>
                  <a:pt x="738" y="712"/>
                  <a:pt x="783" y="6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" name="Freeform 89">
            <a:extLst>
              <a:ext uri="{FF2B5EF4-FFF2-40B4-BE49-F238E27FC236}">
                <a16:creationId xmlns:a16="http://schemas.microsoft.com/office/drawing/2014/main" id="{E35C3E3B-213F-197E-B2B6-7B093DFD9141}"/>
              </a:ext>
            </a:extLst>
          </p:cNvPr>
          <p:cNvSpPr>
            <a:spLocks noEditPoints="1"/>
          </p:cNvSpPr>
          <p:nvPr/>
        </p:nvSpPr>
        <p:spPr bwMode="auto">
          <a:xfrm>
            <a:off x="6602885" y="5143116"/>
            <a:ext cx="887930" cy="876323"/>
          </a:xfrm>
          <a:custGeom>
            <a:avLst/>
            <a:gdLst>
              <a:gd name="T0" fmla="*/ 566 w 883"/>
              <a:gd name="T1" fmla="*/ 110 h 871"/>
              <a:gd name="T2" fmla="*/ 762 w 883"/>
              <a:gd name="T3" fmla="*/ 330 h 871"/>
              <a:gd name="T4" fmla="*/ 823 w 883"/>
              <a:gd name="T5" fmla="*/ 580 h 871"/>
              <a:gd name="T6" fmla="*/ 796 w 883"/>
              <a:gd name="T7" fmla="*/ 630 h 871"/>
              <a:gd name="T8" fmla="*/ 825 w 883"/>
              <a:gd name="T9" fmla="*/ 785 h 871"/>
              <a:gd name="T10" fmla="*/ 857 w 883"/>
              <a:gd name="T11" fmla="*/ 868 h 871"/>
              <a:gd name="T12" fmla="*/ 741 w 883"/>
              <a:gd name="T13" fmla="*/ 848 h 871"/>
              <a:gd name="T14" fmla="*/ 619 w 883"/>
              <a:gd name="T15" fmla="*/ 693 h 871"/>
              <a:gd name="T16" fmla="*/ 607 w 883"/>
              <a:gd name="T17" fmla="*/ 779 h 871"/>
              <a:gd name="T18" fmla="*/ 661 w 883"/>
              <a:gd name="T19" fmla="*/ 871 h 871"/>
              <a:gd name="T20" fmla="*/ 313 w 883"/>
              <a:gd name="T21" fmla="*/ 801 h 871"/>
              <a:gd name="T22" fmla="*/ 200 w 883"/>
              <a:gd name="T23" fmla="*/ 685 h 871"/>
              <a:gd name="T24" fmla="*/ 301 w 883"/>
              <a:gd name="T25" fmla="*/ 577 h 871"/>
              <a:gd name="T26" fmla="*/ 433 w 883"/>
              <a:gd name="T27" fmla="*/ 413 h 871"/>
              <a:gd name="T28" fmla="*/ 308 w 883"/>
              <a:gd name="T29" fmla="*/ 414 h 871"/>
              <a:gd name="T30" fmla="*/ 229 w 883"/>
              <a:gd name="T31" fmla="*/ 561 h 871"/>
              <a:gd name="T32" fmla="*/ 151 w 883"/>
              <a:gd name="T33" fmla="*/ 435 h 871"/>
              <a:gd name="T34" fmla="*/ 79 w 883"/>
              <a:gd name="T35" fmla="*/ 346 h 871"/>
              <a:gd name="T36" fmla="*/ 72 w 883"/>
              <a:gd name="T37" fmla="*/ 764 h 871"/>
              <a:gd name="T38" fmla="*/ 257 w 883"/>
              <a:gd name="T39" fmla="*/ 848 h 871"/>
              <a:gd name="T40" fmla="*/ 29 w 883"/>
              <a:gd name="T41" fmla="*/ 871 h 871"/>
              <a:gd name="T42" fmla="*/ 28 w 883"/>
              <a:gd name="T43" fmla="*/ 779 h 871"/>
              <a:gd name="T44" fmla="*/ 41 w 883"/>
              <a:gd name="T45" fmla="*/ 325 h 871"/>
              <a:gd name="T46" fmla="*/ 20 w 883"/>
              <a:gd name="T47" fmla="*/ 57 h 871"/>
              <a:gd name="T48" fmla="*/ 252 w 883"/>
              <a:gd name="T49" fmla="*/ 2 h 871"/>
              <a:gd name="T50" fmla="*/ 311 w 883"/>
              <a:gd name="T51" fmla="*/ 249 h 871"/>
              <a:gd name="T52" fmla="*/ 225 w 883"/>
              <a:gd name="T53" fmla="*/ 384 h 871"/>
              <a:gd name="T54" fmla="*/ 180 w 883"/>
              <a:gd name="T55" fmla="*/ 489 h 871"/>
              <a:gd name="T56" fmla="*/ 277 w 883"/>
              <a:gd name="T57" fmla="*/ 485 h 871"/>
              <a:gd name="T58" fmla="*/ 373 w 883"/>
              <a:gd name="T59" fmla="*/ 333 h 871"/>
              <a:gd name="T60" fmla="*/ 463 w 883"/>
              <a:gd name="T61" fmla="*/ 483 h 871"/>
              <a:gd name="T62" fmla="*/ 566 w 883"/>
              <a:gd name="T63" fmla="*/ 441 h 871"/>
              <a:gd name="T64" fmla="*/ 533 w 883"/>
              <a:gd name="T65" fmla="*/ 338 h 871"/>
              <a:gd name="T66" fmla="*/ 494 w 883"/>
              <a:gd name="T67" fmla="*/ 144 h 871"/>
              <a:gd name="T68" fmla="*/ 650 w 883"/>
              <a:gd name="T69" fmla="*/ 841 h 871"/>
              <a:gd name="T70" fmla="*/ 487 w 883"/>
              <a:gd name="T71" fmla="*/ 806 h 871"/>
              <a:gd name="T72" fmla="*/ 485 w 883"/>
              <a:gd name="T73" fmla="*/ 778 h 871"/>
              <a:gd name="T74" fmla="*/ 580 w 883"/>
              <a:gd name="T75" fmla="*/ 693 h 871"/>
              <a:gd name="T76" fmla="*/ 613 w 883"/>
              <a:gd name="T77" fmla="*/ 663 h 871"/>
              <a:gd name="T78" fmla="*/ 759 w 883"/>
              <a:gd name="T79" fmla="*/ 818 h 871"/>
              <a:gd name="T80" fmla="*/ 843 w 883"/>
              <a:gd name="T81" fmla="*/ 840 h 871"/>
              <a:gd name="T82" fmla="*/ 812 w 883"/>
              <a:gd name="T83" fmla="*/ 811 h 871"/>
              <a:gd name="T84" fmla="*/ 764 w 883"/>
              <a:gd name="T85" fmla="*/ 631 h 871"/>
              <a:gd name="T86" fmla="*/ 578 w 883"/>
              <a:gd name="T87" fmla="*/ 498 h 871"/>
              <a:gd name="T88" fmla="*/ 384 w 883"/>
              <a:gd name="T89" fmla="*/ 530 h 871"/>
              <a:gd name="T90" fmla="*/ 318 w 883"/>
              <a:gd name="T91" fmla="*/ 741 h 871"/>
              <a:gd name="T92" fmla="*/ 375 w 883"/>
              <a:gd name="T93" fmla="*/ 840 h 871"/>
              <a:gd name="T94" fmla="*/ 650 w 883"/>
              <a:gd name="T95" fmla="*/ 841 h 871"/>
              <a:gd name="T96" fmla="*/ 839 w 883"/>
              <a:gd name="T97" fmla="*/ 448 h 871"/>
              <a:gd name="T98" fmla="*/ 611 w 883"/>
              <a:gd name="T99" fmla="*/ 383 h 871"/>
              <a:gd name="T100" fmla="*/ 801 w 883"/>
              <a:gd name="T101" fmla="*/ 557 h 871"/>
              <a:gd name="T102" fmla="*/ 245 w 883"/>
              <a:gd name="T103" fmla="*/ 30 h 871"/>
              <a:gd name="T104" fmla="*/ 47 w 883"/>
              <a:gd name="T105" fmla="*/ 67 h 871"/>
              <a:gd name="T106" fmla="*/ 282 w 883"/>
              <a:gd name="T107" fmla="*/ 96 h 871"/>
              <a:gd name="T108" fmla="*/ 487 w 883"/>
              <a:gd name="T109" fmla="*/ 172 h 871"/>
              <a:gd name="T110" fmla="*/ 643 w 883"/>
              <a:gd name="T111" fmla="*/ 319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3" h="871">
                <a:moveTo>
                  <a:pt x="558" y="176"/>
                </a:moveTo>
                <a:cubicBezTo>
                  <a:pt x="560" y="155"/>
                  <a:pt x="563" y="134"/>
                  <a:pt x="566" y="110"/>
                </a:cubicBezTo>
                <a:cubicBezTo>
                  <a:pt x="645" y="147"/>
                  <a:pt x="697" y="202"/>
                  <a:pt x="723" y="280"/>
                </a:cubicBezTo>
                <a:cubicBezTo>
                  <a:pt x="730" y="303"/>
                  <a:pt x="741" y="317"/>
                  <a:pt x="762" y="330"/>
                </a:cubicBezTo>
                <a:cubicBezTo>
                  <a:pt x="821" y="367"/>
                  <a:pt x="861" y="420"/>
                  <a:pt x="874" y="490"/>
                </a:cubicBezTo>
                <a:cubicBezTo>
                  <a:pt x="883" y="535"/>
                  <a:pt x="865" y="562"/>
                  <a:pt x="823" y="580"/>
                </a:cubicBezTo>
                <a:cubicBezTo>
                  <a:pt x="814" y="584"/>
                  <a:pt x="808" y="596"/>
                  <a:pt x="803" y="605"/>
                </a:cubicBezTo>
                <a:cubicBezTo>
                  <a:pt x="799" y="613"/>
                  <a:pt x="800" y="623"/>
                  <a:pt x="796" y="630"/>
                </a:cubicBezTo>
                <a:cubicBezTo>
                  <a:pt x="768" y="672"/>
                  <a:pt x="782" y="715"/>
                  <a:pt x="794" y="757"/>
                </a:cubicBezTo>
                <a:cubicBezTo>
                  <a:pt x="797" y="769"/>
                  <a:pt x="813" y="781"/>
                  <a:pt x="825" y="785"/>
                </a:cubicBezTo>
                <a:cubicBezTo>
                  <a:pt x="853" y="796"/>
                  <a:pt x="870" y="813"/>
                  <a:pt x="877" y="841"/>
                </a:cubicBezTo>
                <a:cubicBezTo>
                  <a:pt x="880" y="857"/>
                  <a:pt x="876" y="868"/>
                  <a:pt x="857" y="868"/>
                </a:cubicBezTo>
                <a:cubicBezTo>
                  <a:pt x="827" y="868"/>
                  <a:pt x="796" y="869"/>
                  <a:pt x="766" y="867"/>
                </a:cubicBezTo>
                <a:cubicBezTo>
                  <a:pt x="757" y="867"/>
                  <a:pt x="747" y="856"/>
                  <a:pt x="741" y="848"/>
                </a:cubicBezTo>
                <a:cubicBezTo>
                  <a:pt x="723" y="819"/>
                  <a:pt x="709" y="787"/>
                  <a:pt x="688" y="760"/>
                </a:cubicBezTo>
                <a:cubicBezTo>
                  <a:pt x="668" y="735"/>
                  <a:pt x="642" y="714"/>
                  <a:pt x="619" y="693"/>
                </a:cubicBezTo>
                <a:cubicBezTo>
                  <a:pt x="606" y="725"/>
                  <a:pt x="595" y="751"/>
                  <a:pt x="584" y="779"/>
                </a:cubicBezTo>
                <a:cubicBezTo>
                  <a:pt x="590" y="779"/>
                  <a:pt x="598" y="779"/>
                  <a:pt x="607" y="779"/>
                </a:cubicBezTo>
                <a:cubicBezTo>
                  <a:pt x="646" y="781"/>
                  <a:pt x="678" y="811"/>
                  <a:pt x="681" y="847"/>
                </a:cubicBezTo>
                <a:cubicBezTo>
                  <a:pt x="683" y="863"/>
                  <a:pt x="677" y="871"/>
                  <a:pt x="661" y="871"/>
                </a:cubicBezTo>
                <a:cubicBezTo>
                  <a:pt x="562" y="870"/>
                  <a:pt x="464" y="869"/>
                  <a:pt x="365" y="867"/>
                </a:cubicBezTo>
                <a:cubicBezTo>
                  <a:pt x="333" y="867"/>
                  <a:pt x="308" y="836"/>
                  <a:pt x="313" y="801"/>
                </a:cubicBezTo>
                <a:cubicBezTo>
                  <a:pt x="318" y="775"/>
                  <a:pt x="310" y="765"/>
                  <a:pt x="283" y="763"/>
                </a:cubicBezTo>
                <a:cubicBezTo>
                  <a:pt x="235" y="761"/>
                  <a:pt x="202" y="728"/>
                  <a:pt x="200" y="685"/>
                </a:cubicBezTo>
                <a:cubicBezTo>
                  <a:pt x="199" y="639"/>
                  <a:pt x="227" y="607"/>
                  <a:pt x="275" y="597"/>
                </a:cubicBezTo>
                <a:cubicBezTo>
                  <a:pt x="285" y="595"/>
                  <a:pt x="295" y="586"/>
                  <a:pt x="301" y="577"/>
                </a:cubicBezTo>
                <a:cubicBezTo>
                  <a:pt x="333" y="530"/>
                  <a:pt x="371" y="490"/>
                  <a:pt x="433" y="481"/>
                </a:cubicBezTo>
                <a:cubicBezTo>
                  <a:pt x="433" y="458"/>
                  <a:pt x="436" y="435"/>
                  <a:pt x="433" y="413"/>
                </a:cubicBezTo>
                <a:cubicBezTo>
                  <a:pt x="429" y="381"/>
                  <a:pt x="405" y="361"/>
                  <a:pt x="371" y="361"/>
                </a:cubicBezTo>
                <a:cubicBezTo>
                  <a:pt x="337" y="361"/>
                  <a:pt x="311" y="381"/>
                  <a:pt x="308" y="414"/>
                </a:cubicBezTo>
                <a:cubicBezTo>
                  <a:pt x="305" y="436"/>
                  <a:pt x="306" y="458"/>
                  <a:pt x="306" y="480"/>
                </a:cubicBezTo>
                <a:cubicBezTo>
                  <a:pt x="305" y="530"/>
                  <a:pt x="275" y="561"/>
                  <a:pt x="229" y="561"/>
                </a:cubicBezTo>
                <a:cubicBezTo>
                  <a:pt x="184" y="561"/>
                  <a:pt x="153" y="531"/>
                  <a:pt x="151" y="483"/>
                </a:cubicBezTo>
                <a:cubicBezTo>
                  <a:pt x="150" y="468"/>
                  <a:pt x="151" y="453"/>
                  <a:pt x="151" y="435"/>
                </a:cubicBezTo>
                <a:cubicBezTo>
                  <a:pt x="120" y="431"/>
                  <a:pt x="108" y="413"/>
                  <a:pt x="108" y="382"/>
                </a:cubicBezTo>
                <a:cubicBezTo>
                  <a:pt x="107" y="370"/>
                  <a:pt x="89" y="358"/>
                  <a:pt x="79" y="346"/>
                </a:cubicBezTo>
                <a:cubicBezTo>
                  <a:pt x="77" y="347"/>
                  <a:pt x="74" y="349"/>
                  <a:pt x="72" y="350"/>
                </a:cubicBezTo>
                <a:cubicBezTo>
                  <a:pt x="72" y="487"/>
                  <a:pt x="72" y="624"/>
                  <a:pt x="72" y="764"/>
                </a:cubicBezTo>
                <a:cubicBezTo>
                  <a:pt x="108" y="764"/>
                  <a:pt x="145" y="764"/>
                  <a:pt x="181" y="765"/>
                </a:cubicBezTo>
                <a:cubicBezTo>
                  <a:pt x="232" y="765"/>
                  <a:pt x="261" y="799"/>
                  <a:pt x="257" y="848"/>
                </a:cubicBezTo>
                <a:cubicBezTo>
                  <a:pt x="256" y="866"/>
                  <a:pt x="248" y="871"/>
                  <a:pt x="232" y="871"/>
                </a:cubicBezTo>
                <a:cubicBezTo>
                  <a:pt x="164" y="871"/>
                  <a:pt x="96" y="870"/>
                  <a:pt x="29" y="871"/>
                </a:cubicBezTo>
                <a:cubicBezTo>
                  <a:pt x="7" y="871"/>
                  <a:pt x="0" y="863"/>
                  <a:pt x="1" y="842"/>
                </a:cubicBezTo>
                <a:cubicBezTo>
                  <a:pt x="1" y="816"/>
                  <a:pt x="9" y="796"/>
                  <a:pt x="28" y="779"/>
                </a:cubicBezTo>
                <a:cubicBezTo>
                  <a:pt x="35" y="773"/>
                  <a:pt x="41" y="762"/>
                  <a:pt x="41" y="753"/>
                </a:cubicBezTo>
                <a:cubicBezTo>
                  <a:pt x="41" y="610"/>
                  <a:pt x="41" y="468"/>
                  <a:pt x="41" y="325"/>
                </a:cubicBezTo>
                <a:cubicBezTo>
                  <a:pt x="41" y="320"/>
                  <a:pt x="42" y="313"/>
                  <a:pt x="39" y="308"/>
                </a:cubicBezTo>
                <a:cubicBezTo>
                  <a:pt x="0" y="227"/>
                  <a:pt x="23" y="141"/>
                  <a:pt x="20" y="57"/>
                </a:cubicBezTo>
                <a:cubicBezTo>
                  <a:pt x="19" y="27"/>
                  <a:pt x="47" y="3"/>
                  <a:pt x="80" y="2"/>
                </a:cubicBezTo>
                <a:cubicBezTo>
                  <a:pt x="137" y="0"/>
                  <a:pt x="194" y="0"/>
                  <a:pt x="252" y="2"/>
                </a:cubicBezTo>
                <a:cubicBezTo>
                  <a:pt x="286" y="3"/>
                  <a:pt x="312" y="28"/>
                  <a:pt x="313" y="62"/>
                </a:cubicBezTo>
                <a:cubicBezTo>
                  <a:pt x="314" y="124"/>
                  <a:pt x="315" y="187"/>
                  <a:pt x="311" y="249"/>
                </a:cubicBezTo>
                <a:cubicBezTo>
                  <a:pt x="309" y="296"/>
                  <a:pt x="282" y="332"/>
                  <a:pt x="242" y="359"/>
                </a:cubicBezTo>
                <a:cubicBezTo>
                  <a:pt x="234" y="364"/>
                  <a:pt x="226" y="375"/>
                  <a:pt x="225" y="384"/>
                </a:cubicBezTo>
                <a:cubicBezTo>
                  <a:pt x="220" y="421"/>
                  <a:pt x="218" y="425"/>
                  <a:pt x="180" y="435"/>
                </a:cubicBezTo>
                <a:cubicBezTo>
                  <a:pt x="180" y="453"/>
                  <a:pt x="179" y="471"/>
                  <a:pt x="180" y="489"/>
                </a:cubicBezTo>
                <a:cubicBezTo>
                  <a:pt x="183" y="516"/>
                  <a:pt x="204" y="534"/>
                  <a:pt x="231" y="533"/>
                </a:cubicBezTo>
                <a:cubicBezTo>
                  <a:pt x="258" y="532"/>
                  <a:pt x="276" y="514"/>
                  <a:pt x="277" y="485"/>
                </a:cubicBezTo>
                <a:cubicBezTo>
                  <a:pt x="278" y="465"/>
                  <a:pt x="277" y="445"/>
                  <a:pt x="278" y="425"/>
                </a:cubicBezTo>
                <a:cubicBezTo>
                  <a:pt x="279" y="368"/>
                  <a:pt x="317" y="332"/>
                  <a:pt x="373" y="333"/>
                </a:cubicBezTo>
                <a:cubicBezTo>
                  <a:pt x="428" y="334"/>
                  <a:pt x="463" y="370"/>
                  <a:pt x="463" y="427"/>
                </a:cubicBezTo>
                <a:cubicBezTo>
                  <a:pt x="463" y="444"/>
                  <a:pt x="463" y="461"/>
                  <a:pt x="463" y="483"/>
                </a:cubicBezTo>
                <a:cubicBezTo>
                  <a:pt x="486" y="484"/>
                  <a:pt x="508" y="489"/>
                  <a:pt x="529" y="486"/>
                </a:cubicBezTo>
                <a:cubicBezTo>
                  <a:pt x="553" y="483"/>
                  <a:pt x="574" y="473"/>
                  <a:pt x="566" y="441"/>
                </a:cubicBezTo>
                <a:cubicBezTo>
                  <a:pt x="565" y="440"/>
                  <a:pt x="565" y="437"/>
                  <a:pt x="566" y="436"/>
                </a:cubicBezTo>
                <a:cubicBezTo>
                  <a:pt x="585" y="393"/>
                  <a:pt x="559" y="367"/>
                  <a:pt x="533" y="338"/>
                </a:cubicBezTo>
                <a:cubicBezTo>
                  <a:pt x="491" y="290"/>
                  <a:pt x="461" y="234"/>
                  <a:pt x="459" y="168"/>
                </a:cubicBezTo>
                <a:cubicBezTo>
                  <a:pt x="458" y="136"/>
                  <a:pt x="466" y="131"/>
                  <a:pt x="494" y="144"/>
                </a:cubicBezTo>
                <a:cubicBezTo>
                  <a:pt x="516" y="153"/>
                  <a:pt x="536" y="165"/>
                  <a:pt x="558" y="176"/>
                </a:cubicBezTo>
                <a:close/>
                <a:moveTo>
                  <a:pt x="650" y="841"/>
                </a:moveTo>
                <a:cubicBezTo>
                  <a:pt x="634" y="812"/>
                  <a:pt x="625" y="807"/>
                  <a:pt x="596" y="807"/>
                </a:cubicBezTo>
                <a:cubicBezTo>
                  <a:pt x="559" y="807"/>
                  <a:pt x="523" y="807"/>
                  <a:pt x="487" y="806"/>
                </a:cubicBezTo>
                <a:cubicBezTo>
                  <a:pt x="480" y="806"/>
                  <a:pt x="473" y="799"/>
                  <a:pt x="466" y="796"/>
                </a:cubicBezTo>
                <a:cubicBezTo>
                  <a:pt x="473" y="790"/>
                  <a:pt x="478" y="781"/>
                  <a:pt x="485" y="778"/>
                </a:cubicBezTo>
                <a:cubicBezTo>
                  <a:pt x="507" y="770"/>
                  <a:pt x="532" y="767"/>
                  <a:pt x="552" y="756"/>
                </a:cubicBezTo>
                <a:cubicBezTo>
                  <a:pt x="576" y="744"/>
                  <a:pt x="586" y="721"/>
                  <a:pt x="580" y="693"/>
                </a:cubicBezTo>
                <a:cubicBezTo>
                  <a:pt x="577" y="682"/>
                  <a:pt x="576" y="670"/>
                  <a:pt x="575" y="659"/>
                </a:cubicBezTo>
                <a:cubicBezTo>
                  <a:pt x="588" y="660"/>
                  <a:pt x="601" y="660"/>
                  <a:pt x="613" y="663"/>
                </a:cubicBezTo>
                <a:cubicBezTo>
                  <a:pt x="621" y="665"/>
                  <a:pt x="628" y="670"/>
                  <a:pt x="636" y="674"/>
                </a:cubicBezTo>
                <a:cubicBezTo>
                  <a:pt x="694" y="707"/>
                  <a:pt x="727" y="762"/>
                  <a:pt x="759" y="818"/>
                </a:cubicBezTo>
                <a:cubicBezTo>
                  <a:pt x="764" y="827"/>
                  <a:pt x="773" y="838"/>
                  <a:pt x="781" y="839"/>
                </a:cubicBezTo>
                <a:cubicBezTo>
                  <a:pt x="801" y="842"/>
                  <a:pt x="822" y="840"/>
                  <a:pt x="843" y="840"/>
                </a:cubicBezTo>
                <a:cubicBezTo>
                  <a:pt x="844" y="837"/>
                  <a:pt x="845" y="834"/>
                  <a:pt x="846" y="831"/>
                </a:cubicBezTo>
                <a:cubicBezTo>
                  <a:pt x="834" y="825"/>
                  <a:pt x="823" y="818"/>
                  <a:pt x="812" y="811"/>
                </a:cubicBezTo>
                <a:cubicBezTo>
                  <a:pt x="799" y="802"/>
                  <a:pt x="779" y="796"/>
                  <a:pt x="774" y="784"/>
                </a:cubicBezTo>
                <a:cubicBezTo>
                  <a:pt x="756" y="735"/>
                  <a:pt x="738" y="684"/>
                  <a:pt x="764" y="631"/>
                </a:cubicBezTo>
                <a:cubicBezTo>
                  <a:pt x="770" y="619"/>
                  <a:pt x="773" y="605"/>
                  <a:pt x="779" y="588"/>
                </a:cubicBezTo>
                <a:cubicBezTo>
                  <a:pt x="696" y="586"/>
                  <a:pt x="624" y="569"/>
                  <a:pt x="578" y="498"/>
                </a:cubicBezTo>
                <a:cubicBezTo>
                  <a:pt x="545" y="517"/>
                  <a:pt x="512" y="520"/>
                  <a:pt x="477" y="513"/>
                </a:cubicBezTo>
                <a:cubicBezTo>
                  <a:pt x="444" y="506"/>
                  <a:pt x="412" y="509"/>
                  <a:pt x="384" y="530"/>
                </a:cubicBezTo>
                <a:cubicBezTo>
                  <a:pt x="323" y="575"/>
                  <a:pt x="293" y="634"/>
                  <a:pt x="301" y="711"/>
                </a:cubicBezTo>
                <a:cubicBezTo>
                  <a:pt x="302" y="721"/>
                  <a:pt x="309" y="734"/>
                  <a:pt x="318" y="741"/>
                </a:cubicBezTo>
                <a:cubicBezTo>
                  <a:pt x="338" y="757"/>
                  <a:pt x="346" y="775"/>
                  <a:pt x="342" y="801"/>
                </a:cubicBezTo>
                <a:cubicBezTo>
                  <a:pt x="338" y="825"/>
                  <a:pt x="350" y="839"/>
                  <a:pt x="375" y="840"/>
                </a:cubicBezTo>
                <a:cubicBezTo>
                  <a:pt x="402" y="841"/>
                  <a:pt x="428" y="841"/>
                  <a:pt x="455" y="841"/>
                </a:cubicBezTo>
                <a:cubicBezTo>
                  <a:pt x="519" y="841"/>
                  <a:pt x="583" y="841"/>
                  <a:pt x="650" y="841"/>
                </a:cubicBezTo>
                <a:close/>
                <a:moveTo>
                  <a:pt x="801" y="557"/>
                </a:moveTo>
                <a:cubicBezTo>
                  <a:pt x="786" y="511"/>
                  <a:pt x="799" y="478"/>
                  <a:pt x="839" y="448"/>
                </a:cubicBezTo>
                <a:cubicBezTo>
                  <a:pt x="810" y="417"/>
                  <a:pt x="786" y="384"/>
                  <a:pt x="756" y="360"/>
                </a:cubicBezTo>
                <a:cubicBezTo>
                  <a:pt x="709" y="324"/>
                  <a:pt x="643" y="337"/>
                  <a:pt x="611" y="383"/>
                </a:cubicBezTo>
                <a:cubicBezTo>
                  <a:pt x="579" y="430"/>
                  <a:pt x="593" y="492"/>
                  <a:pt x="643" y="526"/>
                </a:cubicBezTo>
                <a:cubicBezTo>
                  <a:pt x="690" y="557"/>
                  <a:pt x="743" y="562"/>
                  <a:pt x="801" y="557"/>
                </a:cubicBezTo>
                <a:close/>
                <a:moveTo>
                  <a:pt x="282" y="96"/>
                </a:moveTo>
                <a:cubicBezTo>
                  <a:pt x="293" y="56"/>
                  <a:pt x="281" y="30"/>
                  <a:pt x="245" y="30"/>
                </a:cubicBezTo>
                <a:cubicBezTo>
                  <a:pt x="192" y="29"/>
                  <a:pt x="138" y="29"/>
                  <a:pt x="85" y="30"/>
                </a:cubicBezTo>
                <a:cubicBezTo>
                  <a:pt x="61" y="30"/>
                  <a:pt x="48" y="44"/>
                  <a:pt x="47" y="67"/>
                </a:cubicBezTo>
                <a:cubicBezTo>
                  <a:pt x="46" y="82"/>
                  <a:pt x="46" y="97"/>
                  <a:pt x="46" y="115"/>
                </a:cubicBezTo>
                <a:cubicBezTo>
                  <a:pt x="127" y="108"/>
                  <a:pt x="204" y="102"/>
                  <a:pt x="282" y="96"/>
                </a:cubicBezTo>
                <a:close/>
                <a:moveTo>
                  <a:pt x="643" y="319"/>
                </a:moveTo>
                <a:cubicBezTo>
                  <a:pt x="609" y="252"/>
                  <a:pt x="559" y="205"/>
                  <a:pt x="487" y="172"/>
                </a:cubicBezTo>
                <a:cubicBezTo>
                  <a:pt x="498" y="253"/>
                  <a:pt x="540" y="308"/>
                  <a:pt x="590" y="358"/>
                </a:cubicBezTo>
                <a:cubicBezTo>
                  <a:pt x="609" y="344"/>
                  <a:pt x="625" y="332"/>
                  <a:pt x="643" y="3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" name="Freeform 90">
            <a:extLst>
              <a:ext uri="{FF2B5EF4-FFF2-40B4-BE49-F238E27FC236}">
                <a16:creationId xmlns:a16="http://schemas.microsoft.com/office/drawing/2014/main" id="{2238BDA4-992C-B26F-384A-4B26FE8FA4E6}"/>
              </a:ext>
            </a:extLst>
          </p:cNvPr>
          <p:cNvSpPr>
            <a:spLocks noEditPoints="1"/>
          </p:cNvSpPr>
          <p:nvPr/>
        </p:nvSpPr>
        <p:spPr bwMode="auto">
          <a:xfrm>
            <a:off x="7280809" y="2839968"/>
            <a:ext cx="874873" cy="896635"/>
          </a:xfrm>
          <a:custGeom>
            <a:avLst/>
            <a:gdLst>
              <a:gd name="T0" fmla="*/ 858 w 870"/>
              <a:gd name="T1" fmla="*/ 151 h 891"/>
              <a:gd name="T2" fmla="*/ 717 w 870"/>
              <a:gd name="T3" fmla="*/ 432 h 891"/>
              <a:gd name="T4" fmla="*/ 700 w 870"/>
              <a:gd name="T5" fmla="*/ 482 h 891"/>
              <a:gd name="T6" fmla="*/ 619 w 870"/>
              <a:gd name="T7" fmla="*/ 672 h 891"/>
              <a:gd name="T8" fmla="*/ 757 w 870"/>
              <a:gd name="T9" fmla="*/ 691 h 891"/>
              <a:gd name="T10" fmla="*/ 814 w 870"/>
              <a:gd name="T11" fmla="*/ 841 h 891"/>
              <a:gd name="T12" fmla="*/ 264 w 870"/>
              <a:gd name="T13" fmla="*/ 890 h 891"/>
              <a:gd name="T14" fmla="*/ 183 w 870"/>
              <a:gd name="T15" fmla="*/ 797 h 891"/>
              <a:gd name="T16" fmla="*/ 21 w 870"/>
              <a:gd name="T17" fmla="*/ 612 h 891"/>
              <a:gd name="T18" fmla="*/ 45 w 870"/>
              <a:gd name="T19" fmla="*/ 518 h 891"/>
              <a:gd name="T20" fmla="*/ 78 w 870"/>
              <a:gd name="T21" fmla="*/ 373 h 891"/>
              <a:gd name="T22" fmla="*/ 182 w 870"/>
              <a:gd name="T23" fmla="*/ 371 h 891"/>
              <a:gd name="T24" fmla="*/ 83 w 870"/>
              <a:gd name="T25" fmla="*/ 399 h 891"/>
              <a:gd name="T26" fmla="*/ 72 w 870"/>
              <a:gd name="T27" fmla="*/ 504 h 891"/>
              <a:gd name="T28" fmla="*/ 119 w 870"/>
              <a:gd name="T29" fmla="*/ 589 h 891"/>
              <a:gd name="T30" fmla="*/ 385 w 870"/>
              <a:gd name="T31" fmla="*/ 486 h 891"/>
              <a:gd name="T32" fmla="*/ 375 w 870"/>
              <a:gd name="T33" fmla="*/ 404 h 891"/>
              <a:gd name="T34" fmla="*/ 272 w 870"/>
              <a:gd name="T35" fmla="*/ 404 h 891"/>
              <a:gd name="T36" fmla="*/ 346 w 870"/>
              <a:gd name="T37" fmla="*/ 355 h 891"/>
              <a:gd name="T38" fmla="*/ 412 w 870"/>
              <a:gd name="T39" fmla="*/ 422 h 891"/>
              <a:gd name="T40" fmla="*/ 434 w 870"/>
              <a:gd name="T41" fmla="*/ 552 h 891"/>
              <a:gd name="T42" fmla="*/ 302 w 870"/>
              <a:gd name="T43" fmla="*/ 758 h 891"/>
              <a:gd name="T44" fmla="*/ 242 w 870"/>
              <a:gd name="T45" fmla="*/ 841 h 891"/>
              <a:gd name="T46" fmla="*/ 274 w 870"/>
              <a:gd name="T47" fmla="*/ 863 h 891"/>
              <a:gd name="T48" fmla="*/ 756 w 870"/>
              <a:gd name="T49" fmla="*/ 863 h 891"/>
              <a:gd name="T50" fmla="*/ 786 w 870"/>
              <a:gd name="T51" fmla="*/ 751 h 891"/>
              <a:gd name="T52" fmla="*/ 648 w 870"/>
              <a:gd name="T53" fmla="*/ 719 h 891"/>
              <a:gd name="T54" fmla="*/ 574 w 870"/>
              <a:gd name="T55" fmla="*/ 650 h 891"/>
              <a:gd name="T56" fmla="*/ 516 w 870"/>
              <a:gd name="T57" fmla="*/ 463 h 891"/>
              <a:gd name="T58" fmla="*/ 345 w 870"/>
              <a:gd name="T59" fmla="*/ 211 h 891"/>
              <a:gd name="T60" fmla="*/ 593 w 870"/>
              <a:gd name="T61" fmla="*/ 83 h 891"/>
              <a:gd name="T62" fmla="*/ 410 w 870"/>
              <a:gd name="T63" fmla="*/ 576 h 891"/>
              <a:gd name="T64" fmla="*/ 381 w 870"/>
              <a:gd name="T65" fmla="*/ 586 h 891"/>
              <a:gd name="T66" fmla="*/ 224 w 870"/>
              <a:gd name="T67" fmla="*/ 715 h 891"/>
              <a:gd name="T68" fmla="*/ 71 w 870"/>
              <a:gd name="T69" fmla="*/ 572 h 891"/>
              <a:gd name="T70" fmla="*/ 46 w 870"/>
              <a:gd name="T71" fmla="*/ 587 h 891"/>
              <a:gd name="T72" fmla="*/ 160 w 870"/>
              <a:gd name="T73" fmla="*/ 726 h 891"/>
              <a:gd name="T74" fmla="*/ 216 w 870"/>
              <a:gd name="T75" fmla="*/ 809 h 891"/>
              <a:gd name="T76" fmla="*/ 301 w 870"/>
              <a:gd name="T77" fmla="*/ 727 h 891"/>
              <a:gd name="T78" fmla="*/ 602 w 870"/>
              <a:gd name="T79" fmla="*/ 274 h 891"/>
              <a:gd name="T80" fmla="*/ 558 w 870"/>
              <a:gd name="T81" fmla="*/ 380 h 891"/>
              <a:gd name="T82" fmla="*/ 690 w 870"/>
              <a:gd name="T83" fmla="*/ 354 h 891"/>
              <a:gd name="T84" fmla="*/ 604 w 870"/>
              <a:gd name="T85" fmla="*/ 454 h 891"/>
              <a:gd name="T86" fmla="*/ 600 w 870"/>
              <a:gd name="T87" fmla="*/ 625 h 891"/>
              <a:gd name="T88" fmla="*/ 604 w 870"/>
              <a:gd name="T89" fmla="*/ 454 h 891"/>
              <a:gd name="T90" fmla="*/ 228 w 870"/>
              <a:gd name="T91" fmla="*/ 686 h 891"/>
              <a:gd name="T92" fmla="*/ 127 w 870"/>
              <a:gd name="T93" fmla="*/ 631 h 891"/>
              <a:gd name="T94" fmla="*/ 495 w 870"/>
              <a:gd name="T95" fmla="*/ 222 h 891"/>
              <a:gd name="T96" fmla="*/ 495 w 870"/>
              <a:gd name="T97" fmla="*/ 298 h 891"/>
              <a:gd name="T98" fmla="*/ 681 w 870"/>
              <a:gd name="T99" fmla="*/ 207 h 891"/>
              <a:gd name="T100" fmla="*/ 617 w 870"/>
              <a:gd name="T101" fmla="*/ 207 h 891"/>
              <a:gd name="T102" fmla="*/ 681 w 870"/>
              <a:gd name="T103" fmla="*/ 207 h 891"/>
              <a:gd name="T104" fmla="*/ 562 w 870"/>
              <a:gd name="T105" fmla="*/ 161 h 891"/>
              <a:gd name="T106" fmla="*/ 563 w 870"/>
              <a:gd name="T107" fmla="*/ 237 h 891"/>
              <a:gd name="T108" fmla="*/ 748 w 870"/>
              <a:gd name="T109" fmla="*/ 271 h 891"/>
              <a:gd name="T110" fmla="*/ 683 w 870"/>
              <a:gd name="T111" fmla="*/ 270 h 891"/>
              <a:gd name="T112" fmla="*/ 748 w 870"/>
              <a:gd name="T113" fmla="*/ 27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0" h="891">
                <a:moveTo>
                  <a:pt x="603" y="92"/>
                </a:moveTo>
                <a:cubicBezTo>
                  <a:pt x="686" y="0"/>
                  <a:pt x="829" y="36"/>
                  <a:pt x="858" y="151"/>
                </a:cubicBezTo>
                <a:cubicBezTo>
                  <a:pt x="870" y="195"/>
                  <a:pt x="861" y="238"/>
                  <a:pt x="841" y="279"/>
                </a:cubicBezTo>
                <a:cubicBezTo>
                  <a:pt x="811" y="340"/>
                  <a:pt x="767" y="388"/>
                  <a:pt x="717" y="432"/>
                </a:cubicBezTo>
                <a:cubicBezTo>
                  <a:pt x="707" y="441"/>
                  <a:pt x="697" y="449"/>
                  <a:pt x="686" y="459"/>
                </a:cubicBezTo>
                <a:cubicBezTo>
                  <a:pt x="692" y="468"/>
                  <a:pt x="696" y="475"/>
                  <a:pt x="700" y="482"/>
                </a:cubicBezTo>
                <a:cubicBezTo>
                  <a:pt x="736" y="546"/>
                  <a:pt x="708" y="622"/>
                  <a:pt x="639" y="646"/>
                </a:cubicBezTo>
                <a:cubicBezTo>
                  <a:pt x="625" y="651"/>
                  <a:pt x="611" y="655"/>
                  <a:pt x="619" y="672"/>
                </a:cubicBezTo>
                <a:cubicBezTo>
                  <a:pt x="623" y="681"/>
                  <a:pt x="638" y="689"/>
                  <a:pt x="648" y="690"/>
                </a:cubicBezTo>
                <a:cubicBezTo>
                  <a:pt x="684" y="692"/>
                  <a:pt x="721" y="691"/>
                  <a:pt x="757" y="691"/>
                </a:cubicBezTo>
                <a:cubicBezTo>
                  <a:pt x="798" y="692"/>
                  <a:pt x="814" y="708"/>
                  <a:pt x="814" y="750"/>
                </a:cubicBezTo>
                <a:cubicBezTo>
                  <a:pt x="814" y="780"/>
                  <a:pt x="815" y="811"/>
                  <a:pt x="814" y="841"/>
                </a:cubicBezTo>
                <a:cubicBezTo>
                  <a:pt x="812" y="874"/>
                  <a:pt x="796" y="890"/>
                  <a:pt x="763" y="890"/>
                </a:cubicBezTo>
                <a:cubicBezTo>
                  <a:pt x="597" y="891"/>
                  <a:pt x="430" y="891"/>
                  <a:pt x="264" y="890"/>
                </a:cubicBezTo>
                <a:cubicBezTo>
                  <a:pt x="256" y="890"/>
                  <a:pt x="248" y="889"/>
                  <a:pt x="241" y="887"/>
                </a:cubicBezTo>
                <a:cubicBezTo>
                  <a:pt x="225" y="880"/>
                  <a:pt x="182" y="814"/>
                  <a:pt x="183" y="797"/>
                </a:cubicBezTo>
                <a:cubicBezTo>
                  <a:pt x="186" y="775"/>
                  <a:pt x="176" y="765"/>
                  <a:pt x="157" y="757"/>
                </a:cubicBezTo>
                <a:cubicBezTo>
                  <a:pt x="91" y="728"/>
                  <a:pt x="37" y="687"/>
                  <a:pt x="21" y="612"/>
                </a:cubicBezTo>
                <a:cubicBezTo>
                  <a:pt x="16" y="586"/>
                  <a:pt x="0" y="555"/>
                  <a:pt x="41" y="539"/>
                </a:cubicBezTo>
                <a:cubicBezTo>
                  <a:pt x="44" y="538"/>
                  <a:pt x="45" y="526"/>
                  <a:pt x="45" y="518"/>
                </a:cubicBezTo>
                <a:cubicBezTo>
                  <a:pt x="45" y="486"/>
                  <a:pt x="45" y="453"/>
                  <a:pt x="45" y="421"/>
                </a:cubicBezTo>
                <a:cubicBezTo>
                  <a:pt x="44" y="396"/>
                  <a:pt x="55" y="381"/>
                  <a:pt x="78" y="373"/>
                </a:cubicBezTo>
                <a:cubicBezTo>
                  <a:pt x="85" y="371"/>
                  <a:pt x="92" y="368"/>
                  <a:pt x="97" y="363"/>
                </a:cubicBezTo>
                <a:cubicBezTo>
                  <a:pt x="120" y="344"/>
                  <a:pt x="164" y="347"/>
                  <a:pt x="182" y="371"/>
                </a:cubicBezTo>
                <a:cubicBezTo>
                  <a:pt x="194" y="387"/>
                  <a:pt x="189" y="400"/>
                  <a:pt x="174" y="410"/>
                </a:cubicBezTo>
                <a:cubicBezTo>
                  <a:pt x="145" y="431"/>
                  <a:pt x="118" y="429"/>
                  <a:pt x="83" y="399"/>
                </a:cubicBezTo>
                <a:cubicBezTo>
                  <a:pt x="79" y="409"/>
                  <a:pt x="74" y="418"/>
                  <a:pt x="73" y="427"/>
                </a:cubicBezTo>
                <a:cubicBezTo>
                  <a:pt x="72" y="452"/>
                  <a:pt x="72" y="478"/>
                  <a:pt x="72" y="504"/>
                </a:cubicBezTo>
                <a:cubicBezTo>
                  <a:pt x="72" y="522"/>
                  <a:pt x="68" y="540"/>
                  <a:pt x="93" y="551"/>
                </a:cubicBezTo>
                <a:cubicBezTo>
                  <a:pt x="105" y="556"/>
                  <a:pt x="107" y="579"/>
                  <a:pt x="119" y="589"/>
                </a:cubicBezTo>
                <a:cubicBezTo>
                  <a:pt x="183" y="641"/>
                  <a:pt x="291" y="635"/>
                  <a:pt x="347" y="575"/>
                </a:cubicBezTo>
                <a:cubicBezTo>
                  <a:pt x="369" y="551"/>
                  <a:pt x="395" y="526"/>
                  <a:pt x="385" y="486"/>
                </a:cubicBezTo>
                <a:cubicBezTo>
                  <a:pt x="380" y="466"/>
                  <a:pt x="385" y="444"/>
                  <a:pt x="384" y="423"/>
                </a:cubicBezTo>
                <a:cubicBezTo>
                  <a:pt x="384" y="416"/>
                  <a:pt x="380" y="407"/>
                  <a:pt x="375" y="404"/>
                </a:cubicBezTo>
                <a:cubicBezTo>
                  <a:pt x="372" y="402"/>
                  <a:pt x="362" y="407"/>
                  <a:pt x="357" y="411"/>
                </a:cubicBezTo>
                <a:cubicBezTo>
                  <a:pt x="333" y="430"/>
                  <a:pt x="290" y="428"/>
                  <a:pt x="272" y="404"/>
                </a:cubicBezTo>
                <a:cubicBezTo>
                  <a:pt x="267" y="397"/>
                  <a:pt x="266" y="383"/>
                  <a:pt x="270" y="376"/>
                </a:cubicBezTo>
                <a:cubicBezTo>
                  <a:pt x="280" y="354"/>
                  <a:pt x="326" y="343"/>
                  <a:pt x="346" y="355"/>
                </a:cubicBezTo>
                <a:cubicBezTo>
                  <a:pt x="360" y="363"/>
                  <a:pt x="376" y="367"/>
                  <a:pt x="386" y="378"/>
                </a:cubicBezTo>
                <a:cubicBezTo>
                  <a:pt x="398" y="390"/>
                  <a:pt x="409" y="406"/>
                  <a:pt x="412" y="422"/>
                </a:cubicBezTo>
                <a:cubicBezTo>
                  <a:pt x="416" y="445"/>
                  <a:pt x="413" y="470"/>
                  <a:pt x="413" y="494"/>
                </a:cubicBezTo>
                <a:cubicBezTo>
                  <a:pt x="414" y="515"/>
                  <a:pt x="406" y="539"/>
                  <a:pt x="434" y="552"/>
                </a:cubicBezTo>
                <a:cubicBezTo>
                  <a:pt x="440" y="554"/>
                  <a:pt x="442" y="573"/>
                  <a:pt x="440" y="583"/>
                </a:cubicBezTo>
                <a:cubicBezTo>
                  <a:pt x="428" y="668"/>
                  <a:pt x="383" y="728"/>
                  <a:pt x="302" y="758"/>
                </a:cubicBezTo>
                <a:cubicBezTo>
                  <a:pt x="282" y="765"/>
                  <a:pt x="271" y="774"/>
                  <a:pt x="275" y="796"/>
                </a:cubicBezTo>
                <a:cubicBezTo>
                  <a:pt x="280" y="821"/>
                  <a:pt x="267" y="836"/>
                  <a:pt x="242" y="841"/>
                </a:cubicBezTo>
                <a:cubicBezTo>
                  <a:pt x="241" y="844"/>
                  <a:pt x="241" y="847"/>
                  <a:pt x="241" y="850"/>
                </a:cubicBezTo>
                <a:cubicBezTo>
                  <a:pt x="252" y="855"/>
                  <a:pt x="263" y="862"/>
                  <a:pt x="274" y="863"/>
                </a:cubicBezTo>
                <a:cubicBezTo>
                  <a:pt x="414" y="864"/>
                  <a:pt x="554" y="863"/>
                  <a:pt x="693" y="863"/>
                </a:cubicBezTo>
                <a:cubicBezTo>
                  <a:pt x="714" y="863"/>
                  <a:pt x="735" y="863"/>
                  <a:pt x="756" y="863"/>
                </a:cubicBezTo>
                <a:cubicBezTo>
                  <a:pt x="776" y="864"/>
                  <a:pt x="786" y="855"/>
                  <a:pt x="786" y="834"/>
                </a:cubicBezTo>
                <a:cubicBezTo>
                  <a:pt x="785" y="806"/>
                  <a:pt x="785" y="779"/>
                  <a:pt x="786" y="751"/>
                </a:cubicBezTo>
                <a:cubicBezTo>
                  <a:pt x="787" y="728"/>
                  <a:pt x="778" y="718"/>
                  <a:pt x="754" y="718"/>
                </a:cubicBezTo>
                <a:cubicBezTo>
                  <a:pt x="719" y="719"/>
                  <a:pt x="683" y="719"/>
                  <a:pt x="648" y="719"/>
                </a:cubicBezTo>
                <a:cubicBezTo>
                  <a:pt x="606" y="719"/>
                  <a:pt x="595" y="709"/>
                  <a:pt x="588" y="667"/>
                </a:cubicBezTo>
                <a:cubicBezTo>
                  <a:pt x="587" y="660"/>
                  <a:pt x="580" y="652"/>
                  <a:pt x="574" y="650"/>
                </a:cubicBezTo>
                <a:cubicBezTo>
                  <a:pt x="489" y="618"/>
                  <a:pt x="464" y="543"/>
                  <a:pt x="515" y="466"/>
                </a:cubicBezTo>
                <a:cubicBezTo>
                  <a:pt x="516" y="464"/>
                  <a:pt x="517" y="462"/>
                  <a:pt x="516" y="463"/>
                </a:cubicBezTo>
                <a:cubicBezTo>
                  <a:pt x="474" y="416"/>
                  <a:pt x="429" y="374"/>
                  <a:pt x="394" y="325"/>
                </a:cubicBezTo>
                <a:cubicBezTo>
                  <a:pt x="370" y="292"/>
                  <a:pt x="354" y="251"/>
                  <a:pt x="345" y="211"/>
                </a:cubicBezTo>
                <a:cubicBezTo>
                  <a:pt x="331" y="145"/>
                  <a:pt x="364" y="85"/>
                  <a:pt x="421" y="55"/>
                </a:cubicBezTo>
                <a:cubicBezTo>
                  <a:pt x="478" y="26"/>
                  <a:pt x="543" y="37"/>
                  <a:pt x="593" y="83"/>
                </a:cubicBezTo>
                <a:cubicBezTo>
                  <a:pt x="596" y="86"/>
                  <a:pt x="598" y="88"/>
                  <a:pt x="603" y="92"/>
                </a:cubicBezTo>
                <a:close/>
                <a:moveTo>
                  <a:pt x="410" y="576"/>
                </a:moveTo>
                <a:cubicBezTo>
                  <a:pt x="408" y="573"/>
                  <a:pt x="405" y="570"/>
                  <a:pt x="402" y="567"/>
                </a:cubicBezTo>
                <a:cubicBezTo>
                  <a:pt x="395" y="574"/>
                  <a:pt x="388" y="580"/>
                  <a:pt x="381" y="586"/>
                </a:cubicBezTo>
                <a:cubicBezTo>
                  <a:pt x="379" y="588"/>
                  <a:pt x="380" y="592"/>
                  <a:pt x="379" y="595"/>
                </a:cubicBezTo>
                <a:cubicBezTo>
                  <a:pt x="363" y="664"/>
                  <a:pt x="298" y="714"/>
                  <a:pt x="224" y="715"/>
                </a:cubicBezTo>
                <a:cubicBezTo>
                  <a:pt x="155" y="716"/>
                  <a:pt x="96" y="669"/>
                  <a:pt x="78" y="599"/>
                </a:cubicBezTo>
                <a:cubicBezTo>
                  <a:pt x="76" y="590"/>
                  <a:pt x="74" y="581"/>
                  <a:pt x="71" y="572"/>
                </a:cubicBezTo>
                <a:cubicBezTo>
                  <a:pt x="62" y="572"/>
                  <a:pt x="55" y="572"/>
                  <a:pt x="47" y="572"/>
                </a:cubicBezTo>
                <a:cubicBezTo>
                  <a:pt x="46" y="578"/>
                  <a:pt x="46" y="583"/>
                  <a:pt x="46" y="587"/>
                </a:cubicBezTo>
                <a:cubicBezTo>
                  <a:pt x="47" y="594"/>
                  <a:pt x="48" y="601"/>
                  <a:pt x="49" y="607"/>
                </a:cubicBezTo>
                <a:cubicBezTo>
                  <a:pt x="64" y="667"/>
                  <a:pt x="104" y="707"/>
                  <a:pt x="160" y="726"/>
                </a:cubicBezTo>
                <a:cubicBezTo>
                  <a:pt x="200" y="739"/>
                  <a:pt x="219" y="759"/>
                  <a:pt x="212" y="802"/>
                </a:cubicBezTo>
                <a:cubicBezTo>
                  <a:pt x="212" y="803"/>
                  <a:pt x="214" y="805"/>
                  <a:pt x="216" y="809"/>
                </a:cubicBezTo>
                <a:cubicBezTo>
                  <a:pt x="225" y="808"/>
                  <a:pt x="234" y="808"/>
                  <a:pt x="249" y="807"/>
                </a:cubicBezTo>
                <a:cubicBezTo>
                  <a:pt x="232" y="755"/>
                  <a:pt x="264" y="743"/>
                  <a:pt x="301" y="727"/>
                </a:cubicBezTo>
                <a:cubicBezTo>
                  <a:pt x="367" y="700"/>
                  <a:pt x="406" y="649"/>
                  <a:pt x="410" y="576"/>
                </a:cubicBezTo>
                <a:close/>
                <a:moveTo>
                  <a:pt x="602" y="274"/>
                </a:moveTo>
                <a:cubicBezTo>
                  <a:pt x="558" y="274"/>
                  <a:pt x="524" y="303"/>
                  <a:pt x="517" y="347"/>
                </a:cubicBezTo>
                <a:cubicBezTo>
                  <a:pt x="512" y="379"/>
                  <a:pt x="529" y="395"/>
                  <a:pt x="558" y="380"/>
                </a:cubicBezTo>
                <a:cubicBezTo>
                  <a:pt x="590" y="364"/>
                  <a:pt x="618" y="364"/>
                  <a:pt x="650" y="381"/>
                </a:cubicBezTo>
                <a:cubicBezTo>
                  <a:pt x="675" y="394"/>
                  <a:pt x="689" y="382"/>
                  <a:pt x="690" y="354"/>
                </a:cubicBezTo>
                <a:cubicBezTo>
                  <a:pt x="690" y="309"/>
                  <a:pt x="652" y="274"/>
                  <a:pt x="602" y="274"/>
                </a:cubicBezTo>
                <a:close/>
                <a:moveTo>
                  <a:pt x="604" y="454"/>
                </a:moveTo>
                <a:cubicBezTo>
                  <a:pt x="558" y="453"/>
                  <a:pt x="518" y="490"/>
                  <a:pt x="517" y="536"/>
                </a:cubicBezTo>
                <a:cubicBezTo>
                  <a:pt x="516" y="583"/>
                  <a:pt x="553" y="623"/>
                  <a:pt x="600" y="625"/>
                </a:cubicBezTo>
                <a:cubicBezTo>
                  <a:pt x="646" y="627"/>
                  <a:pt x="687" y="588"/>
                  <a:pt x="688" y="541"/>
                </a:cubicBezTo>
                <a:cubicBezTo>
                  <a:pt x="688" y="494"/>
                  <a:pt x="650" y="455"/>
                  <a:pt x="604" y="454"/>
                </a:cubicBezTo>
                <a:close/>
                <a:moveTo>
                  <a:pt x="127" y="631"/>
                </a:moveTo>
                <a:cubicBezTo>
                  <a:pt x="149" y="672"/>
                  <a:pt x="185" y="686"/>
                  <a:pt x="228" y="686"/>
                </a:cubicBezTo>
                <a:cubicBezTo>
                  <a:pt x="276" y="686"/>
                  <a:pt x="319" y="659"/>
                  <a:pt x="333" y="621"/>
                </a:cubicBezTo>
                <a:cubicBezTo>
                  <a:pt x="265" y="661"/>
                  <a:pt x="197" y="662"/>
                  <a:pt x="127" y="631"/>
                </a:cubicBezTo>
                <a:close/>
                <a:moveTo>
                  <a:pt x="532" y="272"/>
                </a:moveTo>
                <a:cubicBezTo>
                  <a:pt x="517" y="251"/>
                  <a:pt x="506" y="237"/>
                  <a:pt x="495" y="222"/>
                </a:cubicBezTo>
                <a:cubicBezTo>
                  <a:pt x="486" y="238"/>
                  <a:pt x="472" y="253"/>
                  <a:pt x="468" y="271"/>
                </a:cubicBezTo>
                <a:cubicBezTo>
                  <a:pt x="463" y="288"/>
                  <a:pt x="477" y="301"/>
                  <a:pt x="495" y="298"/>
                </a:cubicBezTo>
                <a:cubicBezTo>
                  <a:pt x="507" y="295"/>
                  <a:pt x="517" y="284"/>
                  <a:pt x="532" y="272"/>
                </a:cubicBezTo>
                <a:close/>
                <a:moveTo>
                  <a:pt x="681" y="207"/>
                </a:moveTo>
                <a:cubicBezTo>
                  <a:pt x="665" y="187"/>
                  <a:pt x="654" y="174"/>
                  <a:pt x="642" y="160"/>
                </a:cubicBezTo>
                <a:cubicBezTo>
                  <a:pt x="634" y="176"/>
                  <a:pt x="621" y="191"/>
                  <a:pt x="617" y="207"/>
                </a:cubicBezTo>
                <a:cubicBezTo>
                  <a:pt x="613" y="224"/>
                  <a:pt x="625" y="240"/>
                  <a:pt x="643" y="236"/>
                </a:cubicBezTo>
                <a:cubicBezTo>
                  <a:pt x="655" y="234"/>
                  <a:pt x="665" y="220"/>
                  <a:pt x="681" y="207"/>
                </a:cubicBezTo>
                <a:close/>
                <a:moveTo>
                  <a:pt x="601" y="211"/>
                </a:moveTo>
                <a:cubicBezTo>
                  <a:pt x="585" y="190"/>
                  <a:pt x="573" y="175"/>
                  <a:pt x="562" y="161"/>
                </a:cubicBezTo>
                <a:cubicBezTo>
                  <a:pt x="553" y="176"/>
                  <a:pt x="540" y="191"/>
                  <a:pt x="537" y="208"/>
                </a:cubicBezTo>
                <a:cubicBezTo>
                  <a:pt x="536" y="216"/>
                  <a:pt x="552" y="235"/>
                  <a:pt x="563" y="237"/>
                </a:cubicBezTo>
                <a:cubicBezTo>
                  <a:pt x="572" y="238"/>
                  <a:pt x="584" y="223"/>
                  <a:pt x="601" y="211"/>
                </a:cubicBezTo>
                <a:close/>
                <a:moveTo>
                  <a:pt x="748" y="271"/>
                </a:moveTo>
                <a:cubicBezTo>
                  <a:pt x="732" y="251"/>
                  <a:pt x="724" y="234"/>
                  <a:pt x="710" y="224"/>
                </a:cubicBezTo>
                <a:cubicBezTo>
                  <a:pt x="701" y="217"/>
                  <a:pt x="682" y="249"/>
                  <a:pt x="683" y="270"/>
                </a:cubicBezTo>
                <a:cubicBezTo>
                  <a:pt x="684" y="288"/>
                  <a:pt x="693" y="302"/>
                  <a:pt x="711" y="298"/>
                </a:cubicBezTo>
                <a:cubicBezTo>
                  <a:pt x="723" y="296"/>
                  <a:pt x="732" y="283"/>
                  <a:pt x="748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443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ángulo 31">
            <a:extLst>
              <a:ext uri="{FF2B5EF4-FFF2-40B4-BE49-F238E27FC236}">
                <a16:creationId xmlns:a16="http://schemas.microsoft.com/office/drawing/2014/main" id="{0AD6D34F-52D3-6DBD-1C5D-A98491596CA5}"/>
              </a:ext>
            </a:extLst>
          </p:cNvPr>
          <p:cNvSpPr/>
          <p:nvPr/>
        </p:nvSpPr>
        <p:spPr>
          <a:xfrm>
            <a:off x="5965371" y="1232395"/>
            <a:ext cx="6131474" cy="5531609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149DCC2-3980-978E-9E87-0987D22B1B90}"/>
              </a:ext>
            </a:extLst>
          </p:cNvPr>
          <p:cNvSpPr/>
          <p:nvPr/>
        </p:nvSpPr>
        <p:spPr>
          <a:xfrm>
            <a:off x="4914900" y="116113"/>
            <a:ext cx="7277100" cy="1210279"/>
          </a:xfrm>
          <a:prstGeom prst="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47DB9C7-B156-2728-9C1E-B8CF8DCD0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805055" cy="6858000"/>
          </a:xfrm>
          <a:prstGeom prst="rect">
            <a:avLst/>
          </a:prstGeom>
          <a:ln w="76200">
            <a:solidFill>
              <a:schemeClr val="bg1">
                <a:lumMod val="75000"/>
              </a:schemeClr>
            </a:solidFill>
          </a:ln>
          <a:effectLst>
            <a:softEdge rad="31750"/>
          </a:effectLst>
        </p:spPr>
      </p:pic>
      <p:grpSp>
        <p:nvGrpSpPr>
          <p:cNvPr id="7" name="Group 2">
            <a:extLst>
              <a:ext uri="{FF2B5EF4-FFF2-40B4-BE49-F238E27FC236}">
                <a16:creationId xmlns:a16="http://schemas.microsoft.com/office/drawing/2014/main" id="{889959DC-53C9-D287-3AD8-ED0E30F1A489}"/>
              </a:ext>
            </a:extLst>
          </p:cNvPr>
          <p:cNvGrpSpPr/>
          <p:nvPr/>
        </p:nvGrpSpPr>
        <p:grpSpPr>
          <a:xfrm>
            <a:off x="6096000" y="1443037"/>
            <a:ext cx="6000845" cy="1212121"/>
            <a:chOff x="5520595" y="814839"/>
            <a:chExt cx="6000845" cy="1212121"/>
          </a:xfrm>
        </p:grpSpPr>
        <p:sp>
          <p:nvSpPr>
            <p:cNvPr id="8" name="Freeform: Shape 4">
              <a:extLst>
                <a:ext uri="{FF2B5EF4-FFF2-40B4-BE49-F238E27FC236}">
                  <a16:creationId xmlns:a16="http://schemas.microsoft.com/office/drawing/2014/main" id="{1F5C7594-A470-E9F8-9EFC-D61BC345C77D}"/>
                </a:ext>
              </a:extLst>
            </p:cNvPr>
            <p:cNvSpPr/>
            <p:nvPr/>
          </p:nvSpPr>
          <p:spPr>
            <a:xfrm>
              <a:off x="5960497" y="814839"/>
              <a:ext cx="978886" cy="979362"/>
            </a:xfrm>
            <a:custGeom>
              <a:avLst/>
              <a:gdLst>
                <a:gd name="connsiteX0" fmla="*/ 2136690 w 2137366"/>
                <a:gd name="connsiteY0" fmla="*/ 836820 h 2138405"/>
                <a:gd name="connsiteX1" fmla="*/ 1925402 w 2137366"/>
                <a:gd name="connsiteY1" fmla="*/ 626087 h 2138405"/>
                <a:gd name="connsiteX2" fmla="*/ 1535002 w 2137366"/>
                <a:gd name="connsiteY2" fmla="*/ 627128 h 2138405"/>
                <a:gd name="connsiteX3" fmla="*/ 1510802 w 2137366"/>
                <a:gd name="connsiteY3" fmla="*/ 601817 h 2138405"/>
                <a:gd name="connsiteX4" fmla="*/ 1511842 w 2137366"/>
                <a:gd name="connsiteY4" fmla="*/ 213290 h 2138405"/>
                <a:gd name="connsiteX5" fmla="*/ 1301941 w 2137366"/>
                <a:gd name="connsiteY5" fmla="*/ 1032 h 2138405"/>
                <a:gd name="connsiteX6" fmla="*/ 834294 w 2137366"/>
                <a:gd name="connsiteY6" fmla="*/ 1101 h 2138405"/>
                <a:gd name="connsiteX7" fmla="*/ 625087 w 2137366"/>
                <a:gd name="connsiteY7" fmla="*/ 214053 h 2138405"/>
                <a:gd name="connsiteX8" fmla="*/ 626127 w 2137366"/>
                <a:gd name="connsiteY8" fmla="*/ 606741 h 2138405"/>
                <a:gd name="connsiteX9" fmla="*/ 605393 w 2137366"/>
                <a:gd name="connsiteY9" fmla="*/ 626920 h 2138405"/>
                <a:gd name="connsiteX10" fmla="*/ 214993 w 2137366"/>
                <a:gd name="connsiteY10" fmla="*/ 625879 h 2138405"/>
                <a:gd name="connsiteX11" fmla="*/ 31 w 2137366"/>
                <a:gd name="connsiteY11" fmla="*/ 839663 h 2138405"/>
                <a:gd name="connsiteX12" fmla="*/ 31 w 2137366"/>
                <a:gd name="connsiteY12" fmla="*/ 1299198 h 2138405"/>
                <a:gd name="connsiteX13" fmla="*/ 7312 w 2137366"/>
                <a:gd name="connsiteY13" fmla="*/ 1354672 h 2138405"/>
                <a:gd name="connsiteX14" fmla="*/ 32622 w 2137366"/>
                <a:gd name="connsiteY14" fmla="*/ 1364103 h 2138405"/>
                <a:gd name="connsiteX15" fmla="*/ 196826 w 2137366"/>
                <a:gd name="connsiteY15" fmla="*/ 1232767 h 2138405"/>
                <a:gd name="connsiteX16" fmla="*/ 402843 w 2137366"/>
                <a:gd name="connsiteY16" fmla="*/ 1092418 h 2138405"/>
                <a:gd name="connsiteX17" fmla="*/ 420525 w 2137366"/>
                <a:gd name="connsiteY17" fmla="*/ 1078688 h 2138405"/>
                <a:gd name="connsiteX18" fmla="*/ 454573 w 2137366"/>
                <a:gd name="connsiteY18" fmla="*/ 979944 h 2138405"/>
                <a:gd name="connsiteX19" fmla="*/ 495138 w 2137366"/>
                <a:gd name="connsiteY19" fmla="*/ 898188 h 2138405"/>
                <a:gd name="connsiteX20" fmla="*/ 508036 w 2137366"/>
                <a:gd name="connsiteY20" fmla="*/ 880021 h 2138405"/>
                <a:gd name="connsiteX21" fmla="*/ 569474 w 2137366"/>
                <a:gd name="connsiteY21" fmla="*/ 763109 h 2138405"/>
                <a:gd name="connsiteX22" fmla="*/ 729933 w 2137366"/>
                <a:gd name="connsiteY22" fmla="*/ 519091 h 2138405"/>
                <a:gd name="connsiteX23" fmla="*/ 850035 w 2137366"/>
                <a:gd name="connsiteY23" fmla="*/ 436504 h 2138405"/>
                <a:gd name="connsiteX24" fmla="*/ 1004045 w 2137366"/>
                <a:gd name="connsiteY24" fmla="*/ 435533 h 2138405"/>
                <a:gd name="connsiteX25" fmla="*/ 1072417 w 2137366"/>
                <a:gd name="connsiteY25" fmla="*/ 436574 h 2138405"/>
                <a:gd name="connsiteX26" fmla="*/ 1116033 w 2137366"/>
                <a:gd name="connsiteY26" fmla="*/ 436296 h 2138405"/>
                <a:gd name="connsiteX27" fmla="*/ 1308252 w 2137366"/>
                <a:gd name="connsiteY27" fmla="*/ 569157 h 2138405"/>
                <a:gd name="connsiteX28" fmla="*/ 1387857 w 2137366"/>
                <a:gd name="connsiteY28" fmla="*/ 634755 h 2138405"/>
                <a:gd name="connsiteX29" fmla="*/ 1681870 w 2137366"/>
                <a:gd name="connsiteY29" fmla="*/ 756244 h 2138405"/>
                <a:gd name="connsiteX30" fmla="*/ 1706071 w 2137366"/>
                <a:gd name="connsiteY30" fmla="*/ 802634 h 2138405"/>
                <a:gd name="connsiteX31" fmla="*/ 1659611 w 2137366"/>
                <a:gd name="connsiteY31" fmla="*/ 887163 h 2138405"/>
                <a:gd name="connsiteX32" fmla="*/ 1643940 w 2137366"/>
                <a:gd name="connsiteY32" fmla="*/ 917535 h 2138405"/>
                <a:gd name="connsiteX33" fmla="*/ 1610933 w 2137366"/>
                <a:gd name="connsiteY33" fmla="*/ 977239 h 2138405"/>
                <a:gd name="connsiteX34" fmla="*/ 1462678 w 2137366"/>
                <a:gd name="connsiteY34" fmla="*/ 1023629 h 2138405"/>
                <a:gd name="connsiteX35" fmla="*/ 1378912 w 2137366"/>
                <a:gd name="connsiteY35" fmla="*/ 1015031 h 2138405"/>
                <a:gd name="connsiteX36" fmla="*/ 1280653 w 2137366"/>
                <a:gd name="connsiteY36" fmla="*/ 1000746 h 2138405"/>
                <a:gd name="connsiteX37" fmla="*/ 1258394 w 2137366"/>
                <a:gd name="connsiteY37" fmla="*/ 1000192 h 2138405"/>
                <a:gd name="connsiteX38" fmla="*/ 1069296 w 2137366"/>
                <a:gd name="connsiteY38" fmla="*/ 1110863 h 2138405"/>
                <a:gd name="connsiteX39" fmla="*/ 1062709 w 2137366"/>
                <a:gd name="connsiteY39" fmla="*/ 1129655 h 2138405"/>
                <a:gd name="connsiteX40" fmla="*/ 1033307 w 2137366"/>
                <a:gd name="connsiteY40" fmla="*/ 1189706 h 2138405"/>
                <a:gd name="connsiteX41" fmla="*/ 1004738 w 2137366"/>
                <a:gd name="connsiteY41" fmla="*/ 1185614 h 2138405"/>
                <a:gd name="connsiteX42" fmla="*/ 973881 w 2137366"/>
                <a:gd name="connsiteY42" fmla="*/ 1182841 h 2138405"/>
                <a:gd name="connsiteX43" fmla="*/ 954395 w 2137366"/>
                <a:gd name="connsiteY43" fmla="*/ 1207041 h 2138405"/>
                <a:gd name="connsiteX44" fmla="*/ 900932 w 2137366"/>
                <a:gd name="connsiteY44" fmla="*/ 1305647 h 2138405"/>
                <a:gd name="connsiteX45" fmla="*/ 934425 w 2137366"/>
                <a:gd name="connsiteY45" fmla="*/ 1322428 h 2138405"/>
                <a:gd name="connsiteX46" fmla="*/ 930680 w 2137366"/>
                <a:gd name="connsiteY46" fmla="*/ 1420894 h 2138405"/>
                <a:gd name="connsiteX47" fmla="*/ 917990 w 2137366"/>
                <a:gd name="connsiteY47" fmla="*/ 1458963 h 2138405"/>
                <a:gd name="connsiteX48" fmla="*/ 936921 w 2137366"/>
                <a:gd name="connsiteY48" fmla="*/ 1461321 h 2138405"/>
                <a:gd name="connsiteX49" fmla="*/ 973881 w 2137366"/>
                <a:gd name="connsiteY49" fmla="*/ 1455774 h 2138405"/>
                <a:gd name="connsiteX50" fmla="*/ 984976 w 2137366"/>
                <a:gd name="connsiteY50" fmla="*/ 1487949 h 2138405"/>
                <a:gd name="connsiteX51" fmla="*/ 982826 w 2137366"/>
                <a:gd name="connsiteY51" fmla="*/ 1507503 h 2138405"/>
                <a:gd name="connsiteX52" fmla="*/ 970414 w 2137366"/>
                <a:gd name="connsiteY52" fmla="*/ 1535032 h 2138405"/>
                <a:gd name="connsiteX53" fmla="*/ 934563 w 2137366"/>
                <a:gd name="connsiteY53" fmla="*/ 1528861 h 2138405"/>
                <a:gd name="connsiteX54" fmla="*/ 903290 w 2137366"/>
                <a:gd name="connsiteY54" fmla="*/ 1517419 h 2138405"/>
                <a:gd name="connsiteX55" fmla="*/ 915494 w 2137366"/>
                <a:gd name="connsiteY55" fmla="*/ 1565682 h 2138405"/>
                <a:gd name="connsiteX56" fmla="*/ 911611 w 2137366"/>
                <a:gd name="connsiteY56" fmla="*/ 1629685 h 2138405"/>
                <a:gd name="connsiteX57" fmla="*/ 853987 w 2137366"/>
                <a:gd name="connsiteY57" fmla="*/ 1737375 h 2138405"/>
                <a:gd name="connsiteX58" fmla="*/ 656915 w 2137366"/>
                <a:gd name="connsiteY58" fmla="*/ 2005107 h 2138405"/>
                <a:gd name="connsiteX59" fmla="*/ 655112 w 2137366"/>
                <a:gd name="connsiteY59" fmla="*/ 2037282 h 2138405"/>
                <a:gd name="connsiteX60" fmla="*/ 839911 w 2137366"/>
                <a:gd name="connsiteY60" fmla="*/ 2138037 h 2138405"/>
                <a:gd name="connsiteX61" fmla="*/ 1267894 w 2137366"/>
                <a:gd name="connsiteY61" fmla="*/ 2138176 h 2138405"/>
                <a:gd name="connsiteX62" fmla="*/ 1332383 w 2137366"/>
                <a:gd name="connsiteY62" fmla="*/ 2135125 h 2138405"/>
                <a:gd name="connsiteX63" fmla="*/ 1510732 w 2137366"/>
                <a:gd name="connsiteY63" fmla="*/ 1938538 h 2138405"/>
                <a:gd name="connsiteX64" fmla="*/ 1510594 w 2137366"/>
                <a:gd name="connsiteY64" fmla="*/ 1531219 h 2138405"/>
                <a:gd name="connsiteX65" fmla="*/ 1530079 w 2137366"/>
                <a:gd name="connsiteY65" fmla="*/ 1511872 h 2138405"/>
                <a:gd name="connsiteX66" fmla="*/ 1926789 w 2137366"/>
                <a:gd name="connsiteY66" fmla="*/ 1512635 h 2138405"/>
                <a:gd name="connsiteX67" fmla="*/ 2136482 w 2137366"/>
                <a:gd name="connsiteY67" fmla="*/ 1302457 h 2138405"/>
                <a:gd name="connsiteX68" fmla="*/ 2136690 w 2137366"/>
                <a:gd name="connsiteY68" fmla="*/ 836820 h 21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137366" h="2138405">
                  <a:moveTo>
                    <a:pt x="2136690" y="836820"/>
                  </a:moveTo>
                  <a:cubicBezTo>
                    <a:pt x="2135927" y="706594"/>
                    <a:pt x="2028723" y="624492"/>
                    <a:pt x="1925402" y="626087"/>
                  </a:cubicBezTo>
                  <a:cubicBezTo>
                    <a:pt x="1795315" y="628098"/>
                    <a:pt x="1665089" y="626018"/>
                    <a:pt x="1535002" y="627128"/>
                  </a:cubicBezTo>
                  <a:cubicBezTo>
                    <a:pt x="1513992" y="627336"/>
                    <a:pt x="1510663" y="621164"/>
                    <a:pt x="1510802" y="601817"/>
                  </a:cubicBezTo>
                  <a:cubicBezTo>
                    <a:pt x="1511703" y="472285"/>
                    <a:pt x="1509415" y="342753"/>
                    <a:pt x="1511842" y="213290"/>
                  </a:cubicBezTo>
                  <a:cubicBezTo>
                    <a:pt x="1513714" y="112327"/>
                    <a:pt x="1434802" y="2141"/>
                    <a:pt x="1301941" y="1032"/>
                  </a:cubicBezTo>
                  <a:cubicBezTo>
                    <a:pt x="1146059" y="-286"/>
                    <a:pt x="990176" y="-425"/>
                    <a:pt x="834294" y="1101"/>
                  </a:cubicBezTo>
                  <a:cubicBezTo>
                    <a:pt x="702404" y="2418"/>
                    <a:pt x="623145" y="112049"/>
                    <a:pt x="625087" y="214053"/>
                  </a:cubicBezTo>
                  <a:cubicBezTo>
                    <a:pt x="627583" y="344902"/>
                    <a:pt x="625295" y="475822"/>
                    <a:pt x="626127" y="606741"/>
                  </a:cubicBezTo>
                  <a:cubicBezTo>
                    <a:pt x="626265" y="623799"/>
                    <a:pt x="621203" y="626989"/>
                    <a:pt x="605393" y="626920"/>
                  </a:cubicBezTo>
                  <a:cubicBezTo>
                    <a:pt x="475237" y="626295"/>
                    <a:pt x="345080" y="628722"/>
                    <a:pt x="214993" y="625879"/>
                  </a:cubicBezTo>
                  <a:cubicBezTo>
                    <a:pt x="108067" y="623591"/>
                    <a:pt x="100" y="707912"/>
                    <a:pt x="31" y="839663"/>
                  </a:cubicBezTo>
                  <a:cubicBezTo>
                    <a:pt x="-39" y="992841"/>
                    <a:pt x="31" y="1146020"/>
                    <a:pt x="31" y="1299198"/>
                  </a:cubicBezTo>
                  <a:cubicBezTo>
                    <a:pt x="31" y="1317990"/>
                    <a:pt x="2527" y="1336504"/>
                    <a:pt x="7312" y="1354672"/>
                  </a:cubicBezTo>
                  <a:cubicBezTo>
                    <a:pt x="13483" y="1378179"/>
                    <a:pt x="12859" y="1377486"/>
                    <a:pt x="32622" y="1364103"/>
                  </a:cubicBezTo>
                  <a:cubicBezTo>
                    <a:pt x="90939" y="1324646"/>
                    <a:pt x="140103" y="1273888"/>
                    <a:pt x="196826" y="1232767"/>
                  </a:cubicBezTo>
                  <a:cubicBezTo>
                    <a:pt x="264088" y="1184019"/>
                    <a:pt x="334124" y="1139085"/>
                    <a:pt x="402843" y="1092418"/>
                  </a:cubicBezTo>
                  <a:cubicBezTo>
                    <a:pt x="409084" y="1088188"/>
                    <a:pt x="418237" y="1084651"/>
                    <a:pt x="420525" y="1078688"/>
                  </a:cubicBezTo>
                  <a:cubicBezTo>
                    <a:pt x="432868" y="1046166"/>
                    <a:pt x="454642" y="1017111"/>
                    <a:pt x="454573" y="979944"/>
                  </a:cubicBezTo>
                  <a:cubicBezTo>
                    <a:pt x="454503" y="946590"/>
                    <a:pt x="465390" y="917119"/>
                    <a:pt x="495138" y="898188"/>
                  </a:cubicBezTo>
                  <a:cubicBezTo>
                    <a:pt x="502350" y="893612"/>
                    <a:pt x="504569" y="886539"/>
                    <a:pt x="508036" y="880021"/>
                  </a:cubicBezTo>
                  <a:cubicBezTo>
                    <a:pt x="528769" y="841189"/>
                    <a:pt x="543956" y="799236"/>
                    <a:pt x="569474" y="763109"/>
                  </a:cubicBezTo>
                  <a:cubicBezTo>
                    <a:pt x="625711" y="683573"/>
                    <a:pt x="676331" y="600361"/>
                    <a:pt x="729933" y="519091"/>
                  </a:cubicBezTo>
                  <a:cubicBezTo>
                    <a:pt x="758502" y="475752"/>
                    <a:pt x="800108" y="444063"/>
                    <a:pt x="850035" y="436504"/>
                  </a:cubicBezTo>
                  <a:cubicBezTo>
                    <a:pt x="900239" y="428946"/>
                    <a:pt x="952800" y="430055"/>
                    <a:pt x="1004045" y="435533"/>
                  </a:cubicBezTo>
                  <a:cubicBezTo>
                    <a:pt x="1027067" y="438030"/>
                    <a:pt x="1049603" y="438862"/>
                    <a:pt x="1072417" y="436574"/>
                  </a:cubicBezTo>
                  <a:cubicBezTo>
                    <a:pt x="1087048" y="435117"/>
                    <a:pt x="1101471" y="433800"/>
                    <a:pt x="1116033" y="436296"/>
                  </a:cubicBezTo>
                  <a:cubicBezTo>
                    <a:pt x="1200493" y="450928"/>
                    <a:pt x="1258394" y="506818"/>
                    <a:pt x="1308252" y="569157"/>
                  </a:cubicBezTo>
                  <a:cubicBezTo>
                    <a:pt x="1331343" y="598004"/>
                    <a:pt x="1354781" y="621025"/>
                    <a:pt x="1387857" y="634755"/>
                  </a:cubicBezTo>
                  <a:cubicBezTo>
                    <a:pt x="1485769" y="675529"/>
                    <a:pt x="1583889" y="715748"/>
                    <a:pt x="1681870" y="756244"/>
                  </a:cubicBezTo>
                  <a:cubicBezTo>
                    <a:pt x="1707389" y="766784"/>
                    <a:pt x="1715710" y="778850"/>
                    <a:pt x="1706071" y="802634"/>
                  </a:cubicBezTo>
                  <a:cubicBezTo>
                    <a:pt x="1694075" y="832243"/>
                    <a:pt x="1691717" y="867608"/>
                    <a:pt x="1659611" y="887163"/>
                  </a:cubicBezTo>
                  <a:cubicBezTo>
                    <a:pt x="1649973" y="893057"/>
                    <a:pt x="1643871" y="904707"/>
                    <a:pt x="1643940" y="917535"/>
                  </a:cubicBezTo>
                  <a:cubicBezTo>
                    <a:pt x="1644079" y="943677"/>
                    <a:pt x="1628476" y="960874"/>
                    <a:pt x="1610933" y="977239"/>
                  </a:cubicBezTo>
                  <a:cubicBezTo>
                    <a:pt x="1568842" y="1016418"/>
                    <a:pt x="1520995" y="1035834"/>
                    <a:pt x="1462678" y="1023629"/>
                  </a:cubicBezTo>
                  <a:cubicBezTo>
                    <a:pt x="1435149" y="1017874"/>
                    <a:pt x="1407966" y="1007473"/>
                    <a:pt x="1378912" y="1015031"/>
                  </a:cubicBezTo>
                  <a:cubicBezTo>
                    <a:pt x="1344241" y="1024046"/>
                    <a:pt x="1311719" y="1017250"/>
                    <a:pt x="1280653" y="1000746"/>
                  </a:cubicBezTo>
                  <a:cubicBezTo>
                    <a:pt x="1273303" y="996794"/>
                    <a:pt x="1266022" y="998735"/>
                    <a:pt x="1258394" y="1000192"/>
                  </a:cubicBezTo>
                  <a:cubicBezTo>
                    <a:pt x="1182394" y="1014962"/>
                    <a:pt x="1124493" y="1060381"/>
                    <a:pt x="1069296" y="1110863"/>
                  </a:cubicBezTo>
                  <a:cubicBezTo>
                    <a:pt x="1063125" y="1116479"/>
                    <a:pt x="1063610" y="1122928"/>
                    <a:pt x="1062709" y="1129655"/>
                  </a:cubicBezTo>
                  <a:cubicBezTo>
                    <a:pt x="1059588" y="1152954"/>
                    <a:pt x="1051614" y="1173687"/>
                    <a:pt x="1033307" y="1189706"/>
                  </a:cubicBezTo>
                  <a:cubicBezTo>
                    <a:pt x="1021519" y="1200107"/>
                    <a:pt x="1009592" y="1198235"/>
                    <a:pt x="1004738" y="1185614"/>
                  </a:cubicBezTo>
                  <a:cubicBezTo>
                    <a:pt x="995100" y="1160512"/>
                    <a:pt x="984351" y="1175213"/>
                    <a:pt x="973881" y="1182841"/>
                  </a:cubicBezTo>
                  <a:cubicBezTo>
                    <a:pt x="965421" y="1189012"/>
                    <a:pt x="959457" y="1197749"/>
                    <a:pt x="954395" y="1207041"/>
                  </a:cubicBezTo>
                  <a:cubicBezTo>
                    <a:pt x="936644" y="1239771"/>
                    <a:pt x="918892" y="1272431"/>
                    <a:pt x="900932" y="1305647"/>
                  </a:cubicBezTo>
                  <a:cubicBezTo>
                    <a:pt x="912166" y="1311749"/>
                    <a:pt x="924509" y="1314523"/>
                    <a:pt x="934425" y="1322428"/>
                  </a:cubicBezTo>
                  <a:cubicBezTo>
                    <a:pt x="970275" y="1350927"/>
                    <a:pt x="968403" y="1402726"/>
                    <a:pt x="930680" y="1420894"/>
                  </a:cubicBezTo>
                  <a:cubicBezTo>
                    <a:pt x="912790" y="1429493"/>
                    <a:pt x="909115" y="1441212"/>
                    <a:pt x="917990" y="1458963"/>
                  </a:cubicBezTo>
                  <a:cubicBezTo>
                    <a:pt x="923399" y="1469781"/>
                    <a:pt x="927074" y="1476438"/>
                    <a:pt x="936921" y="1461321"/>
                  </a:cubicBezTo>
                  <a:cubicBezTo>
                    <a:pt x="946005" y="1447314"/>
                    <a:pt x="960567" y="1448146"/>
                    <a:pt x="973881" y="1455774"/>
                  </a:cubicBezTo>
                  <a:cubicBezTo>
                    <a:pt x="986293" y="1462916"/>
                    <a:pt x="989552" y="1474358"/>
                    <a:pt x="984976" y="1487949"/>
                  </a:cubicBezTo>
                  <a:cubicBezTo>
                    <a:pt x="982826" y="1494259"/>
                    <a:pt x="979706" y="1499598"/>
                    <a:pt x="982826" y="1507503"/>
                  </a:cubicBezTo>
                  <a:cubicBezTo>
                    <a:pt x="987472" y="1519361"/>
                    <a:pt x="981647" y="1530317"/>
                    <a:pt x="970414" y="1535032"/>
                  </a:cubicBezTo>
                  <a:cubicBezTo>
                    <a:pt x="957863" y="1540303"/>
                    <a:pt x="941082" y="1541620"/>
                    <a:pt x="934563" y="1528861"/>
                  </a:cubicBezTo>
                  <a:cubicBezTo>
                    <a:pt x="926450" y="1512981"/>
                    <a:pt x="916188" y="1516310"/>
                    <a:pt x="903290" y="1517419"/>
                  </a:cubicBezTo>
                  <a:cubicBezTo>
                    <a:pt x="907312" y="1533992"/>
                    <a:pt x="909669" y="1550496"/>
                    <a:pt x="915494" y="1565682"/>
                  </a:cubicBezTo>
                  <a:cubicBezTo>
                    <a:pt x="924162" y="1588149"/>
                    <a:pt x="920487" y="1608675"/>
                    <a:pt x="911611" y="1629685"/>
                  </a:cubicBezTo>
                  <a:cubicBezTo>
                    <a:pt x="895662" y="1667338"/>
                    <a:pt x="874443" y="1702149"/>
                    <a:pt x="853987" y="1737375"/>
                  </a:cubicBezTo>
                  <a:cubicBezTo>
                    <a:pt x="798097" y="1833830"/>
                    <a:pt x="723137" y="1916279"/>
                    <a:pt x="656915" y="2005107"/>
                  </a:cubicBezTo>
                  <a:cubicBezTo>
                    <a:pt x="648247" y="2016687"/>
                    <a:pt x="647276" y="2025147"/>
                    <a:pt x="655112" y="2037282"/>
                  </a:cubicBezTo>
                  <a:cubicBezTo>
                    <a:pt x="698590" y="2104475"/>
                    <a:pt x="760721" y="2137621"/>
                    <a:pt x="839911" y="2138037"/>
                  </a:cubicBezTo>
                  <a:cubicBezTo>
                    <a:pt x="982549" y="2138731"/>
                    <a:pt x="1125256" y="2138245"/>
                    <a:pt x="1267894" y="2138176"/>
                  </a:cubicBezTo>
                  <a:cubicBezTo>
                    <a:pt x="1289460" y="2138176"/>
                    <a:pt x="1310817" y="2137621"/>
                    <a:pt x="1332383" y="2135125"/>
                  </a:cubicBezTo>
                  <a:cubicBezTo>
                    <a:pt x="1428145" y="2124099"/>
                    <a:pt x="1510386" y="2034716"/>
                    <a:pt x="1510732" y="1938538"/>
                  </a:cubicBezTo>
                  <a:cubicBezTo>
                    <a:pt x="1511218" y="1802765"/>
                    <a:pt x="1511218" y="1666992"/>
                    <a:pt x="1510594" y="1531219"/>
                  </a:cubicBezTo>
                  <a:cubicBezTo>
                    <a:pt x="1510524" y="1515478"/>
                    <a:pt x="1514546" y="1511803"/>
                    <a:pt x="1530079" y="1511872"/>
                  </a:cubicBezTo>
                  <a:cubicBezTo>
                    <a:pt x="1662316" y="1512565"/>
                    <a:pt x="1794553" y="1510970"/>
                    <a:pt x="1926789" y="1512635"/>
                  </a:cubicBezTo>
                  <a:cubicBezTo>
                    <a:pt x="2029000" y="1513952"/>
                    <a:pt x="2135650" y="1431920"/>
                    <a:pt x="2136482" y="1302457"/>
                  </a:cubicBezTo>
                  <a:cubicBezTo>
                    <a:pt x="2137660" y="1147337"/>
                    <a:pt x="2137591" y="992079"/>
                    <a:pt x="2136690" y="836820"/>
                  </a:cubicBezTo>
                  <a:close/>
                </a:path>
              </a:pathLst>
            </a:custGeom>
            <a:solidFill>
              <a:srgbClr val="03C9CA"/>
            </a:solidFill>
            <a:ln w="69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9" name="Group 1">
              <a:extLst>
                <a:ext uri="{FF2B5EF4-FFF2-40B4-BE49-F238E27FC236}">
                  <a16:creationId xmlns:a16="http://schemas.microsoft.com/office/drawing/2014/main" id="{18A86399-BF37-ECC1-E3B4-6DDFDA1644D1}"/>
                </a:ext>
              </a:extLst>
            </p:cNvPr>
            <p:cNvGrpSpPr/>
            <p:nvPr/>
          </p:nvGrpSpPr>
          <p:grpSpPr>
            <a:xfrm>
              <a:off x="7013748" y="1155957"/>
              <a:ext cx="4507692" cy="800219"/>
              <a:chOff x="7083274" y="1682246"/>
              <a:chExt cx="4507692" cy="800219"/>
            </a:xfrm>
          </p:grpSpPr>
          <p:sp>
            <p:nvSpPr>
              <p:cNvPr id="11" name="TextBox 5">
                <a:extLst>
                  <a:ext uri="{FF2B5EF4-FFF2-40B4-BE49-F238E27FC236}">
                    <a16:creationId xmlns:a16="http://schemas.microsoft.com/office/drawing/2014/main" id="{F693423E-5A3A-19ED-7D07-F6B0808C656F}"/>
                  </a:ext>
                </a:extLst>
              </p:cNvPr>
              <p:cNvSpPr txBox="1"/>
              <p:nvPr/>
            </p:nvSpPr>
            <p:spPr>
              <a:xfrm>
                <a:off x="7083274" y="202080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6">
                <a:extLst>
                  <a:ext uri="{FF2B5EF4-FFF2-40B4-BE49-F238E27FC236}">
                    <a16:creationId xmlns:a16="http://schemas.microsoft.com/office/drawing/2014/main" id="{48F4CC9F-2838-F9BD-B7ED-011FF9337979}"/>
                  </a:ext>
                </a:extLst>
              </p:cNvPr>
              <p:cNvSpPr txBox="1"/>
              <p:nvPr/>
            </p:nvSpPr>
            <p:spPr>
              <a:xfrm>
                <a:off x="7083274" y="168224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rgbClr val="03C9CA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b="1" dirty="0">
                  <a:solidFill>
                    <a:srgbClr val="03C9CA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TextBox 7">
              <a:extLst>
                <a:ext uri="{FF2B5EF4-FFF2-40B4-BE49-F238E27FC236}">
                  <a16:creationId xmlns:a16="http://schemas.microsoft.com/office/drawing/2014/main" id="{4B5651BD-4E41-6262-C694-0913DADF259B}"/>
                </a:ext>
              </a:extLst>
            </p:cNvPr>
            <p:cNvSpPr txBox="1"/>
            <p:nvPr/>
          </p:nvSpPr>
          <p:spPr>
            <a:xfrm>
              <a:off x="5520595" y="119596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800" b="1">
                  <a:solidFill>
                    <a:srgbClr val="03C9CA"/>
                  </a:solidFill>
                  <a:cs typeface="B Nazanin" panose="00000400000000000000" pitchFamily="2" charset="-78"/>
                </a:rPr>
                <a:t>01</a:t>
              </a:r>
              <a:endParaRPr lang="ko-KR" altLang="en-US" sz="4800" b="1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:a16="http://schemas.microsoft.com/office/drawing/2014/main" id="{1302B0C4-7D06-7CA7-779E-35B2EB7766EC}"/>
              </a:ext>
            </a:extLst>
          </p:cNvPr>
          <p:cNvGrpSpPr/>
          <p:nvPr/>
        </p:nvGrpSpPr>
        <p:grpSpPr>
          <a:xfrm>
            <a:off x="6096000" y="2786079"/>
            <a:ext cx="6000845" cy="1212121"/>
            <a:chOff x="5520595" y="814839"/>
            <a:chExt cx="6000845" cy="1212121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4552873C-013C-6627-1A92-0502A9AAB0A4}"/>
                </a:ext>
              </a:extLst>
            </p:cNvPr>
            <p:cNvSpPr/>
            <p:nvPr/>
          </p:nvSpPr>
          <p:spPr>
            <a:xfrm>
              <a:off x="5960497" y="814839"/>
              <a:ext cx="978886" cy="979362"/>
            </a:xfrm>
            <a:custGeom>
              <a:avLst/>
              <a:gdLst>
                <a:gd name="connsiteX0" fmla="*/ 2136690 w 2137366"/>
                <a:gd name="connsiteY0" fmla="*/ 836820 h 2138405"/>
                <a:gd name="connsiteX1" fmla="*/ 1925402 w 2137366"/>
                <a:gd name="connsiteY1" fmla="*/ 626087 h 2138405"/>
                <a:gd name="connsiteX2" fmla="*/ 1535002 w 2137366"/>
                <a:gd name="connsiteY2" fmla="*/ 627128 h 2138405"/>
                <a:gd name="connsiteX3" fmla="*/ 1510802 w 2137366"/>
                <a:gd name="connsiteY3" fmla="*/ 601817 h 2138405"/>
                <a:gd name="connsiteX4" fmla="*/ 1511842 w 2137366"/>
                <a:gd name="connsiteY4" fmla="*/ 213290 h 2138405"/>
                <a:gd name="connsiteX5" fmla="*/ 1301941 w 2137366"/>
                <a:gd name="connsiteY5" fmla="*/ 1032 h 2138405"/>
                <a:gd name="connsiteX6" fmla="*/ 834294 w 2137366"/>
                <a:gd name="connsiteY6" fmla="*/ 1101 h 2138405"/>
                <a:gd name="connsiteX7" fmla="*/ 625087 w 2137366"/>
                <a:gd name="connsiteY7" fmla="*/ 214053 h 2138405"/>
                <a:gd name="connsiteX8" fmla="*/ 626127 w 2137366"/>
                <a:gd name="connsiteY8" fmla="*/ 606741 h 2138405"/>
                <a:gd name="connsiteX9" fmla="*/ 605393 w 2137366"/>
                <a:gd name="connsiteY9" fmla="*/ 626920 h 2138405"/>
                <a:gd name="connsiteX10" fmla="*/ 214993 w 2137366"/>
                <a:gd name="connsiteY10" fmla="*/ 625879 h 2138405"/>
                <a:gd name="connsiteX11" fmla="*/ 31 w 2137366"/>
                <a:gd name="connsiteY11" fmla="*/ 839663 h 2138405"/>
                <a:gd name="connsiteX12" fmla="*/ 31 w 2137366"/>
                <a:gd name="connsiteY12" fmla="*/ 1299198 h 2138405"/>
                <a:gd name="connsiteX13" fmla="*/ 7312 w 2137366"/>
                <a:gd name="connsiteY13" fmla="*/ 1354672 h 2138405"/>
                <a:gd name="connsiteX14" fmla="*/ 32622 w 2137366"/>
                <a:gd name="connsiteY14" fmla="*/ 1364103 h 2138405"/>
                <a:gd name="connsiteX15" fmla="*/ 196826 w 2137366"/>
                <a:gd name="connsiteY15" fmla="*/ 1232767 h 2138405"/>
                <a:gd name="connsiteX16" fmla="*/ 402843 w 2137366"/>
                <a:gd name="connsiteY16" fmla="*/ 1092418 h 2138405"/>
                <a:gd name="connsiteX17" fmla="*/ 420525 w 2137366"/>
                <a:gd name="connsiteY17" fmla="*/ 1078688 h 2138405"/>
                <a:gd name="connsiteX18" fmla="*/ 454573 w 2137366"/>
                <a:gd name="connsiteY18" fmla="*/ 979944 h 2138405"/>
                <a:gd name="connsiteX19" fmla="*/ 495138 w 2137366"/>
                <a:gd name="connsiteY19" fmla="*/ 898188 h 2138405"/>
                <a:gd name="connsiteX20" fmla="*/ 508036 w 2137366"/>
                <a:gd name="connsiteY20" fmla="*/ 880021 h 2138405"/>
                <a:gd name="connsiteX21" fmla="*/ 569474 w 2137366"/>
                <a:gd name="connsiteY21" fmla="*/ 763109 h 2138405"/>
                <a:gd name="connsiteX22" fmla="*/ 729933 w 2137366"/>
                <a:gd name="connsiteY22" fmla="*/ 519091 h 2138405"/>
                <a:gd name="connsiteX23" fmla="*/ 850035 w 2137366"/>
                <a:gd name="connsiteY23" fmla="*/ 436504 h 2138405"/>
                <a:gd name="connsiteX24" fmla="*/ 1004045 w 2137366"/>
                <a:gd name="connsiteY24" fmla="*/ 435533 h 2138405"/>
                <a:gd name="connsiteX25" fmla="*/ 1072417 w 2137366"/>
                <a:gd name="connsiteY25" fmla="*/ 436574 h 2138405"/>
                <a:gd name="connsiteX26" fmla="*/ 1116033 w 2137366"/>
                <a:gd name="connsiteY26" fmla="*/ 436296 h 2138405"/>
                <a:gd name="connsiteX27" fmla="*/ 1308252 w 2137366"/>
                <a:gd name="connsiteY27" fmla="*/ 569157 h 2138405"/>
                <a:gd name="connsiteX28" fmla="*/ 1387857 w 2137366"/>
                <a:gd name="connsiteY28" fmla="*/ 634755 h 2138405"/>
                <a:gd name="connsiteX29" fmla="*/ 1681870 w 2137366"/>
                <a:gd name="connsiteY29" fmla="*/ 756244 h 2138405"/>
                <a:gd name="connsiteX30" fmla="*/ 1706071 w 2137366"/>
                <a:gd name="connsiteY30" fmla="*/ 802634 h 2138405"/>
                <a:gd name="connsiteX31" fmla="*/ 1659611 w 2137366"/>
                <a:gd name="connsiteY31" fmla="*/ 887163 h 2138405"/>
                <a:gd name="connsiteX32" fmla="*/ 1643940 w 2137366"/>
                <a:gd name="connsiteY32" fmla="*/ 917535 h 2138405"/>
                <a:gd name="connsiteX33" fmla="*/ 1610933 w 2137366"/>
                <a:gd name="connsiteY33" fmla="*/ 977239 h 2138405"/>
                <a:gd name="connsiteX34" fmla="*/ 1462678 w 2137366"/>
                <a:gd name="connsiteY34" fmla="*/ 1023629 h 2138405"/>
                <a:gd name="connsiteX35" fmla="*/ 1378912 w 2137366"/>
                <a:gd name="connsiteY35" fmla="*/ 1015031 h 2138405"/>
                <a:gd name="connsiteX36" fmla="*/ 1280653 w 2137366"/>
                <a:gd name="connsiteY36" fmla="*/ 1000746 h 2138405"/>
                <a:gd name="connsiteX37" fmla="*/ 1258394 w 2137366"/>
                <a:gd name="connsiteY37" fmla="*/ 1000192 h 2138405"/>
                <a:gd name="connsiteX38" fmla="*/ 1069296 w 2137366"/>
                <a:gd name="connsiteY38" fmla="*/ 1110863 h 2138405"/>
                <a:gd name="connsiteX39" fmla="*/ 1062709 w 2137366"/>
                <a:gd name="connsiteY39" fmla="*/ 1129655 h 2138405"/>
                <a:gd name="connsiteX40" fmla="*/ 1033307 w 2137366"/>
                <a:gd name="connsiteY40" fmla="*/ 1189706 h 2138405"/>
                <a:gd name="connsiteX41" fmla="*/ 1004738 w 2137366"/>
                <a:gd name="connsiteY41" fmla="*/ 1185614 h 2138405"/>
                <a:gd name="connsiteX42" fmla="*/ 973881 w 2137366"/>
                <a:gd name="connsiteY42" fmla="*/ 1182841 h 2138405"/>
                <a:gd name="connsiteX43" fmla="*/ 954395 w 2137366"/>
                <a:gd name="connsiteY43" fmla="*/ 1207041 h 2138405"/>
                <a:gd name="connsiteX44" fmla="*/ 900932 w 2137366"/>
                <a:gd name="connsiteY44" fmla="*/ 1305647 h 2138405"/>
                <a:gd name="connsiteX45" fmla="*/ 934425 w 2137366"/>
                <a:gd name="connsiteY45" fmla="*/ 1322428 h 2138405"/>
                <a:gd name="connsiteX46" fmla="*/ 930680 w 2137366"/>
                <a:gd name="connsiteY46" fmla="*/ 1420894 h 2138405"/>
                <a:gd name="connsiteX47" fmla="*/ 917990 w 2137366"/>
                <a:gd name="connsiteY47" fmla="*/ 1458963 h 2138405"/>
                <a:gd name="connsiteX48" fmla="*/ 936921 w 2137366"/>
                <a:gd name="connsiteY48" fmla="*/ 1461321 h 2138405"/>
                <a:gd name="connsiteX49" fmla="*/ 973881 w 2137366"/>
                <a:gd name="connsiteY49" fmla="*/ 1455774 h 2138405"/>
                <a:gd name="connsiteX50" fmla="*/ 984976 w 2137366"/>
                <a:gd name="connsiteY50" fmla="*/ 1487949 h 2138405"/>
                <a:gd name="connsiteX51" fmla="*/ 982826 w 2137366"/>
                <a:gd name="connsiteY51" fmla="*/ 1507503 h 2138405"/>
                <a:gd name="connsiteX52" fmla="*/ 970414 w 2137366"/>
                <a:gd name="connsiteY52" fmla="*/ 1535032 h 2138405"/>
                <a:gd name="connsiteX53" fmla="*/ 934563 w 2137366"/>
                <a:gd name="connsiteY53" fmla="*/ 1528861 h 2138405"/>
                <a:gd name="connsiteX54" fmla="*/ 903290 w 2137366"/>
                <a:gd name="connsiteY54" fmla="*/ 1517419 h 2138405"/>
                <a:gd name="connsiteX55" fmla="*/ 915494 w 2137366"/>
                <a:gd name="connsiteY55" fmla="*/ 1565682 h 2138405"/>
                <a:gd name="connsiteX56" fmla="*/ 911611 w 2137366"/>
                <a:gd name="connsiteY56" fmla="*/ 1629685 h 2138405"/>
                <a:gd name="connsiteX57" fmla="*/ 853987 w 2137366"/>
                <a:gd name="connsiteY57" fmla="*/ 1737375 h 2138405"/>
                <a:gd name="connsiteX58" fmla="*/ 656915 w 2137366"/>
                <a:gd name="connsiteY58" fmla="*/ 2005107 h 2138405"/>
                <a:gd name="connsiteX59" fmla="*/ 655112 w 2137366"/>
                <a:gd name="connsiteY59" fmla="*/ 2037282 h 2138405"/>
                <a:gd name="connsiteX60" fmla="*/ 839911 w 2137366"/>
                <a:gd name="connsiteY60" fmla="*/ 2138037 h 2138405"/>
                <a:gd name="connsiteX61" fmla="*/ 1267894 w 2137366"/>
                <a:gd name="connsiteY61" fmla="*/ 2138176 h 2138405"/>
                <a:gd name="connsiteX62" fmla="*/ 1332383 w 2137366"/>
                <a:gd name="connsiteY62" fmla="*/ 2135125 h 2138405"/>
                <a:gd name="connsiteX63" fmla="*/ 1510732 w 2137366"/>
                <a:gd name="connsiteY63" fmla="*/ 1938538 h 2138405"/>
                <a:gd name="connsiteX64" fmla="*/ 1510594 w 2137366"/>
                <a:gd name="connsiteY64" fmla="*/ 1531219 h 2138405"/>
                <a:gd name="connsiteX65" fmla="*/ 1530079 w 2137366"/>
                <a:gd name="connsiteY65" fmla="*/ 1511872 h 2138405"/>
                <a:gd name="connsiteX66" fmla="*/ 1926789 w 2137366"/>
                <a:gd name="connsiteY66" fmla="*/ 1512635 h 2138405"/>
                <a:gd name="connsiteX67" fmla="*/ 2136482 w 2137366"/>
                <a:gd name="connsiteY67" fmla="*/ 1302457 h 2138405"/>
                <a:gd name="connsiteX68" fmla="*/ 2136690 w 2137366"/>
                <a:gd name="connsiteY68" fmla="*/ 836820 h 21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137366" h="2138405">
                  <a:moveTo>
                    <a:pt x="2136690" y="836820"/>
                  </a:moveTo>
                  <a:cubicBezTo>
                    <a:pt x="2135927" y="706594"/>
                    <a:pt x="2028723" y="624492"/>
                    <a:pt x="1925402" y="626087"/>
                  </a:cubicBezTo>
                  <a:cubicBezTo>
                    <a:pt x="1795315" y="628098"/>
                    <a:pt x="1665089" y="626018"/>
                    <a:pt x="1535002" y="627128"/>
                  </a:cubicBezTo>
                  <a:cubicBezTo>
                    <a:pt x="1513992" y="627336"/>
                    <a:pt x="1510663" y="621164"/>
                    <a:pt x="1510802" y="601817"/>
                  </a:cubicBezTo>
                  <a:cubicBezTo>
                    <a:pt x="1511703" y="472285"/>
                    <a:pt x="1509415" y="342753"/>
                    <a:pt x="1511842" y="213290"/>
                  </a:cubicBezTo>
                  <a:cubicBezTo>
                    <a:pt x="1513714" y="112327"/>
                    <a:pt x="1434802" y="2141"/>
                    <a:pt x="1301941" y="1032"/>
                  </a:cubicBezTo>
                  <a:cubicBezTo>
                    <a:pt x="1146059" y="-286"/>
                    <a:pt x="990176" y="-425"/>
                    <a:pt x="834294" y="1101"/>
                  </a:cubicBezTo>
                  <a:cubicBezTo>
                    <a:pt x="702404" y="2418"/>
                    <a:pt x="623145" y="112049"/>
                    <a:pt x="625087" y="214053"/>
                  </a:cubicBezTo>
                  <a:cubicBezTo>
                    <a:pt x="627583" y="344902"/>
                    <a:pt x="625295" y="475822"/>
                    <a:pt x="626127" y="606741"/>
                  </a:cubicBezTo>
                  <a:cubicBezTo>
                    <a:pt x="626265" y="623799"/>
                    <a:pt x="621203" y="626989"/>
                    <a:pt x="605393" y="626920"/>
                  </a:cubicBezTo>
                  <a:cubicBezTo>
                    <a:pt x="475237" y="626295"/>
                    <a:pt x="345080" y="628722"/>
                    <a:pt x="214993" y="625879"/>
                  </a:cubicBezTo>
                  <a:cubicBezTo>
                    <a:pt x="108067" y="623591"/>
                    <a:pt x="100" y="707912"/>
                    <a:pt x="31" y="839663"/>
                  </a:cubicBezTo>
                  <a:cubicBezTo>
                    <a:pt x="-39" y="992841"/>
                    <a:pt x="31" y="1146020"/>
                    <a:pt x="31" y="1299198"/>
                  </a:cubicBezTo>
                  <a:cubicBezTo>
                    <a:pt x="31" y="1317990"/>
                    <a:pt x="2527" y="1336504"/>
                    <a:pt x="7312" y="1354672"/>
                  </a:cubicBezTo>
                  <a:cubicBezTo>
                    <a:pt x="13483" y="1378179"/>
                    <a:pt x="12859" y="1377486"/>
                    <a:pt x="32622" y="1364103"/>
                  </a:cubicBezTo>
                  <a:cubicBezTo>
                    <a:pt x="90939" y="1324646"/>
                    <a:pt x="140103" y="1273888"/>
                    <a:pt x="196826" y="1232767"/>
                  </a:cubicBezTo>
                  <a:cubicBezTo>
                    <a:pt x="264088" y="1184019"/>
                    <a:pt x="334124" y="1139085"/>
                    <a:pt x="402843" y="1092418"/>
                  </a:cubicBezTo>
                  <a:cubicBezTo>
                    <a:pt x="409084" y="1088188"/>
                    <a:pt x="418237" y="1084651"/>
                    <a:pt x="420525" y="1078688"/>
                  </a:cubicBezTo>
                  <a:cubicBezTo>
                    <a:pt x="432868" y="1046166"/>
                    <a:pt x="454642" y="1017111"/>
                    <a:pt x="454573" y="979944"/>
                  </a:cubicBezTo>
                  <a:cubicBezTo>
                    <a:pt x="454503" y="946590"/>
                    <a:pt x="465390" y="917119"/>
                    <a:pt x="495138" y="898188"/>
                  </a:cubicBezTo>
                  <a:cubicBezTo>
                    <a:pt x="502350" y="893612"/>
                    <a:pt x="504569" y="886539"/>
                    <a:pt x="508036" y="880021"/>
                  </a:cubicBezTo>
                  <a:cubicBezTo>
                    <a:pt x="528769" y="841189"/>
                    <a:pt x="543956" y="799236"/>
                    <a:pt x="569474" y="763109"/>
                  </a:cubicBezTo>
                  <a:cubicBezTo>
                    <a:pt x="625711" y="683573"/>
                    <a:pt x="676331" y="600361"/>
                    <a:pt x="729933" y="519091"/>
                  </a:cubicBezTo>
                  <a:cubicBezTo>
                    <a:pt x="758502" y="475752"/>
                    <a:pt x="800108" y="444063"/>
                    <a:pt x="850035" y="436504"/>
                  </a:cubicBezTo>
                  <a:cubicBezTo>
                    <a:pt x="900239" y="428946"/>
                    <a:pt x="952800" y="430055"/>
                    <a:pt x="1004045" y="435533"/>
                  </a:cubicBezTo>
                  <a:cubicBezTo>
                    <a:pt x="1027067" y="438030"/>
                    <a:pt x="1049603" y="438862"/>
                    <a:pt x="1072417" y="436574"/>
                  </a:cubicBezTo>
                  <a:cubicBezTo>
                    <a:pt x="1087048" y="435117"/>
                    <a:pt x="1101471" y="433800"/>
                    <a:pt x="1116033" y="436296"/>
                  </a:cubicBezTo>
                  <a:cubicBezTo>
                    <a:pt x="1200493" y="450928"/>
                    <a:pt x="1258394" y="506818"/>
                    <a:pt x="1308252" y="569157"/>
                  </a:cubicBezTo>
                  <a:cubicBezTo>
                    <a:pt x="1331343" y="598004"/>
                    <a:pt x="1354781" y="621025"/>
                    <a:pt x="1387857" y="634755"/>
                  </a:cubicBezTo>
                  <a:cubicBezTo>
                    <a:pt x="1485769" y="675529"/>
                    <a:pt x="1583889" y="715748"/>
                    <a:pt x="1681870" y="756244"/>
                  </a:cubicBezTo>
                  <a:cubicBezTo>
                    <a:pt x="1707389" y="766784"/>
                    <a:pt x="1715710" y="778850"/>
                    <a:pt x="1706071" y="802634"/>
                  </a:cubicBezTo>
                  <a:cubicBezTo>
                    <a:pt x="1694075" y="832243"/>
                    <a:pt x="1691717" y="867608"/>
                    <a:pt x="1659611" y="887163"/>
                  </a:cubicBezTo>
                  <a:cubicBezTo>
                    <a:pt x="1649973" y="893057"/>
                    <a:pt x="1643871" y="904707"/>
                    <a:pt x="1643940" y="917535"/>
                  </a:cubicBezTo>
                  <a:cubicBezTo>
                    <a:pt x="1644079" y="943677"/>
                    <a:pt x="1628476" y="960874"/>
                    <a:pt x="1610933" y="977239"/>
                  </a:cubicBezTo>
                  <a:cubicBezTo>
                    <a:pt x="1568842" y="1016418"/>
                    <a:pt x="1520995" y="1035834"/>
                    <a:pt x="1462678" y="1023629"/>
                  </a:cubicBezTo>
                  <a:cubicBezTo>
                    <a:pt x="1435149" y="1017874"/>
                    <a:pt x="1407966" y="1007473"/>
                    <a:pt x="1378912" y="1015031"/>
                  </a:cubicBezTo>
                  <a:cubicBezTo>
                    <a:pt x="1344241" y="1024046"/>
                    <a:pt x="1311719" y="1017250"/>
                    <a:pt x="1280653" y="1000746"/>
                  </a:cubicBezTo>
                  <a:cubicBezTo>
                    <a:pt x="1273303" y="996794"/>
                    <a:pt x="1266022" y="998735"/>
                    <a:pt x="1258394" y="1000192"/>
                  </a:cubicBezTo>
                  <a:cubicBezTo>
                    <a:pt x="1182394" y="1014962"/>
                    <a:pt x="1124493" y="1060381"/>
                    <a:pt x="1069296" y="1110863"/>
                  </a:cubicBezTo>
                  <a:cubicBezTo>
                    <a:pt x="1063125" y="1116479"/>
                    <a:pt x="1063610" y="1122928"/>
                    <a:pt x="1062709" y="1129655"/>
                  </a:cubicBezTo>
                  <a:cubicBezTo>
                    <a:pt x="1059588" y="1152954"/>
                    <a:pt x="1051614" y="1173687"/>
                    <a:pt x="1033307" y="1189706"/>
                  </a:cubicBezTo>
                  <a:cubicBezTo>
                    <a:pt x="1021519" y="1200107"/>
                    <a:pt x="1009592" y="1198235"/>
                    <a:pt x="1004738" y="1185614"/>
                  </a:cubicBezTo>
                  <a:cubicBezTo>
                    <a:pt x="995100" y="1160512"/>
                    <a:pt x="984351" y="1175213"/>
                    <a:pt x="973881" y="1182841"/>
                  </a:cubicBezTo>
                  <a:cubicBezTo>
                    <a:pt x="965421" y="1189012"/>
                    <a:pt x="959457" y="1197749"/>
                    <a:pt x="954395" y="1207041"/>
                  </a:cubicBezTo>
                  <a:cubicBezTo>
                    <a:pt x="936644" y="1239771"/>
                    <a:pt x="918892" y="1272431"/>
                    <a:pt x="900932" y="1305647"/>
                  </a:cubicBezTo>
                  <a:cubicBezTo>
                    <a:pt x="912166" y="1311749"/>
                    <a:pt x="924509" y="1314523"/>
                    <a:pt x="934425" y="1322428"/>
                  </a:cubicBezTo>
                  <a:cubicBezTo>
                    <a:pt x="970275" y="1350927"/>
                    <a:pt x="968403" y="1402726"/>
                    <a:pt x="930680" y="1420894"/>
                  </a:cubicBezTo>
                  <a:cubicBezTo>
                    <a:pt x="912790" y="1429493"/>
                    <a:pt x="909115" y="1441212"/>
                    <a:pt x="917990" y="1458963"/>
                  </a:cubicBezTo>
                  <a:cubicBezTo>
                    <a:pt x="923399" y="1469781"/>
                    <a:pt x="927074" y="1476438"/>
                    <a:pt x="936921" y="1461321"/>
                  </a:cubicBezTo>
                  <a:cubicBezTo>
                    <a:pt x="946005" y="1447314"/>
                    <a:pt x="960567" y="1448146"/>
                    <a:pt x="973881" y="1455774"/>
                  </a:cubicBezTo>
                  <a:cubicBezTo>
                    <a:pt x="986293" y="1462916"/>
                    <a:pt x="989552" y="1474358"/>
                    <a:pt x="984976" y="1487949"/>
                  </a:cubicBezTo>
                  <a:cubicBezTo>
                    <a:pt x="982826" y="1494259"/>
                    <a:pt x="979706" y="1499598"/>
                    <a:pt x="982826" y="1507503"/>
                  </a:cubicBezTo>
                  <a:cubicBezTo>
                    <a:pt x="987472" y="1519361"/>
                    <a:pt x="981647" y="1530317"/>
                    <a:pt x="970414" y="1535032"/>
                  </a:cubicBezTo>
                  <a:cubicBezTo>
                    <a:pt x="957863" y="1540303"/>
                    <a:pt x="941082" y="1541620"/>
                    <a:pt x="934563" y="1528861"/>
                  </a:cubicBezTo>
                  <a:cubicBezTo>
                    <a:pt x="926450" y="1512981"/>
                    <a:pt x="916188" y="1516310"/>
                    <a:pt x="903290" y="1517419"/>
                  </a:cubicBezTo>
                  <a:cubicBezTo>
                    <a:pt x="907312" y="1533992"/>
                    <a:pt x="909669" y="1550496"/>
                    <a:pt x="915494" y="1565682"/>
                  </a:cubicBezTo>
                  <a:cubicBezTo>
                    <a:pt x="924162" y="1588149"/>
                    <a:pt x="920487" y="1608675"/>
                    <a:pt x="911611" y="1629685"/>
                  </a:cubicBezTo>
                  <a:cubicBezTo>
                    <a:pt x="895662" y="1667338"/>
                    <a:pt x="874443" y="1702149"/>
                    <a:pt x="853987" y="1737375"/>
                  </a:cubicBezTo>
                  <a:cubicBezTo>
                    <a:pt x="798097" y="1833830"/>
                    <a:pt x="723137" y="1916279"/>
                    <a:pt x="656915" y="2005107"/>
                  </a:cubicBezTo>
                  <a:cubicBezTo>
                    <a:pt x="648247" y="2016687"/>
                    <a:pt x="647276" y="2025147"/>
                    <a:pt x="655112" y="2037282"/>
                  </a:cubicBezTo>
                  <a:cubicBezTo>
                    <a:pt x="698590" y="2104475"/>
                    <a:pt x="760721" y="2137621"/>
                    <a:pt x="839911" y="2138037"/>
                  </a:cubicBezTo>
                  <a:cubicBezTo>
                    <a:pt x="982549" y="2138731"/>
                    <a:pt x="1125256" y="2138245"/>
                    <a:pt x="1267894" y="2138176"/>
                  </a:cubicBezTo>
                  <a:cubicBezTo>
                    <a:pt x="1289460" y="2138176"/>
                    <a:pt x="1310817" y="2137621"/>
                    <a:pt x="1332383" y="2135125"/>
                  </a:cubicBezTo>
                  <a:cubicBezTo>
                    <a:pt x="1428145" y="2124099"/>
                    <a:pt x="1510386" y="2034716"/>
                    <a:pt x="1510732" y="1938538"/>
                  </a:cubicBezTo>
                  <a:cubicBezTo>
                    <a:pt x="1511218" y="1802765"/>
                    <a:pt x="1511218" y="1666992"/>
                    <a:pt x="1510594" y="1531219"/>
                  </a:cubicBezTo>
                  <a:cubicBezTo>
                    <a:pt x="1510524" y="1515478"/>
                    <a:pt x="1514546" y="1511803"/>
                    <a:pt x="1530079" y="1511872"/>
                  </a:cubicBezTo>
                  <a:cubicBezTo>
                    <a:pt x="1662316" y="1512565"/>
                    <a:pt x="1794553" y="1510970"/>
                    <a:pt x="1926789" y="1512635"/>
                  </a:cubicBezTo>
                  <a:cubicBezTo>
                    <a:pt x="2029000" y="1513952"/>
                    <a:pt x="2135650" y="1431920"/>
                    <a:pt x="2136482" y="1302457"/>
                  </a:cubicBezTo>
                  <a:cubicBezTo>
                    <a:pt x="2137660" y="1147337"/>
                    <a:pt x="2137591" y="992079"/>
                    <a:pt x="2136690" y="836820"/>
                  </a:cubicBezTo>
                  <a:close/>
                </a:path>
              </a:pathLst>
            </a:custGeom>
            <a:solidFill>
              <a:srgbClr val="03C9CA"/>
            </a:solidFill>
            <a:ln w="69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" name="Group 13">
              <a:extLst>
                <a:ext uri="{FF2B5EF4-FFF2-40B4-BE49-F238E27FC236}">
                  <a16:creationId xmlns:a16="http://schemas.microsoft.com/office/drawing/2014/main" id="{3521C20E-A292-DF7D-0DF2-F6BCF4CEA438}"/>
                </a:ext>
              </a:extLst>
            </p:cNvPr>
            <p:cNvGrpSpPr/>
            <p:nvPr/>
          </p:nvGrpSpPr>
          <p:grpSpPr>
            <a:xfrm>
              <a:off x="7013748" y="1155957"/>
              <a:ext cx="4507692" cy="800219"/>
              <a:chOff x="7083274" y="1682246"/>
              <a:chExt cx="4507692" cy="800219"/>
            </a:xfrm>
          </p:grpSpPr>
          <p:sp>
            <p:nvSpPr>
              <p:cNvPr id="17" name="TextBox 15">
                <a:extLst>
                  <a:ext uri="{FF2B5EF4-FFF2-40B4-BE49-F238E27FC236}">
                    <a16:creationId xmlns:a16="http://schemas.microsoft.com/office/drawing/2014/main" id="{DE67011E-6875-BED4-DE7B-C5FC95DD29B1}"/>
                  </a:ext>
                </a:extLst>
              </p:cNvPr>
              <p:cNvSpPr txBox="1"/>
              <p:nvPr/>
            </p:nvSpPr>
            <p:spPr>
              <a:xfrm>
                <a:off x="7083274" y="202080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TextBox 16">
                <a:extLst>
                  <a:ext uri="{FF2B5EF4-FFF2-40B4-BE49-F238E27FC236}">
                    <a16:creationId xmlns:a16="http://schemas.microsoft.com/office/drawing/2014/main" id="{3F8776E1-9158-C525-BB7A-804EEF513A07}"/>
                  </a:ext>
                </a:extLst>
              </p:cNvPr>
              <p:cNvSpPr txBox="1"/>
              <p:nvPr/>
            </p:nvSpPr>
            <p:spPr>
              <a:xfrm>
                <a:off x="7083274" y="168224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rgbClr val="03C9CA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b="1" dirty="0">
                  <a:solidFill>
                    <a:srgbClr val="03C9CA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FFD72C9F-08B9-6550-5681-33D4D15D81EA}"/>
                </a:ext>
              </a:extLst>
            </p:cNvPr>
            <p:cNvSpPr txBox="1"/>
            <p:nvPr/>
          </p:nvSpPr>
          <p:spPr>
            <a:xfrm>
              <a:off x="5520595" y="119596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800" b="1">
                  <a:solidFill>
                    <a:srgbClr val="03C9CA"/>
                  </a:solidFill>
                  <a:cs typeface="B Nazanin" panose="00000400000000000000" pitchFamily="2" charset="-78"/>
                </a:rPr>
                <a:t>02</a:t>
              </a:r>
              <a:endParaRPr lang="ko-KR" altLang="en-US" sz="4800" b="1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AC4F7853-4ACF-7F51-6134-4C19FBAC32EB}"/>
              </a:ext>
            </a:extLst>
          </p:cNvPr>
          <p:cNvGrpSpPr/>
          <p:nvPr/>
        </p:nvGrpSpPr>
        <p:grpSpPr>
          <a:xfrm>
            <a:off x="6096000" y="4129121"/>
            <a:ext cx="6000845" cy="1212121"/>
            <a:chOff x="5520595" y="814839"/>
            <a:chExt cx="6000845" cy="1212121"/>
          </a:xfrm>
        </p:grpSpPr>
        <p:sp>
          <p:nvSpPr>
            <p:cNvPr id="20" name="Freeform: Shape 18">
              <a:extLst>
                <a:ext uri="{FF2B5EF4-FFF2-40B4-BE49-F238E27FC236}">
                  <a16:creationId xmlns:a16="http://schemas.microsoft.com/office/drawing/2014/main" id="{FED68099-4BC4-692F-9B24-E2FEECDB8742}"/>
                </a:ext>
              </a:extLst>
            </p:cNvPr>
            <p:cNvSpPr/>
            <p:nvPr/>
          </p:nvSpPr>
          <p:spPr>
            <a:xfrm>
              <a:off x="5960497" y="814839"/>
              <a:ext cx="978886" cy="979362"/>
            </a:xfrm>
            <a:custGeom>
              <a:avLst/>
              <a:gdLst>
                <a:gd name="connsiteX0" fmla="*/ 2136690 w 2137366"/>
                <a:gd name="connsiteY0" fmla="*/ 836820 h 2138405"/>
                <a:gd name="connsiteX1" fmla="*/ 1925402 w 2137366"/>
                <a:gd name="connsiteY1" fmla="*/ 626087 h 2138405"/>
                <a:gd name="connsiteX2" fmla="*/ 1535002 w 2137366"/>
                <a:gd name="connsiteY2" fmla="*/ 627128 h 2138405"/>
                <a:gd name="connsiteX3" fmla="*/ 1510802 w 2137366"/>
                <a:gd name="connsiteY3" fmla="*/ 601817 h 2138405"/>
                <a:gd name="connsiteX4" fmla="*/ 1511842 w 2137366"/>
                <a:gd name="connsiteY4" fmla="*/ 213290 h 2138405"/>
                <a:gd name="connsiteX5" fmla="*/ 1301941 w 2137366"/>
                <a:gd name="connsiteY5" fmla="*/ 1032 h 2138405"/>
                <a:gd name="connsiteX6" fmla="*/ 834294 w 2137366"/>
                <a:gd name="connsiteY6" fmla="*/ 1101 h 2138405"/>
                <a:gd name="connsiteX7" fmla="*/ 625087 w 2137366"/>
                <a:gd name="connsiteY7" fmla="*/ 214053 h 2138405"/>
                <a:gd name="connsiteX8" fmla="*/ 626127 w 2137366"/>
                <a:gd name="connsiteY8" fmla="*/ 606741 h 2138405"/>
                <a:gd name="connsiteX9" fmla="*/ 605393 w 2137366"/>
                <a:gd name="connsiteY9" fmla="*/ 626920 h 2138405"/>
                <a:gd name="connsiteX10" fmla="*/ 214993 w 2137366"/>
                <a:gd name="connsiteY10" fmla="*/ 625879 h 2138405"/>
                <a:gd name="connsiteX11" fmla="*/ 31 w 2137366"/>
                <a:gd name="connsiteY11" fmla="*/ 839663 h 2138405"/>
                <a:gd name="connsiteX12" fmla="*/ 31 w 2137366"/>
                <a:gd name="connsiteY12" fmla="*/ 1299198 h 2138405"/>
                <a:gd name="connsiteX13" fmla="*/ 7312 w 2137366"/>
                <a:gd name="connsiteY13" fmla="*/ 1354672 h 2138405"/>
                <a:gd name="connsiteX14" fmla="*/ 32622 w 2137366"/>
                <a:gd name="connsiteY14" fmla="*/ 1364103 h 2138405"/>
                <a:gd name="connsiteX15" fmla="*/ 196826 w 2137366"/>
                <a:gd name="connsiteY15" fmla="*/ 1232767 h 2138405"/>
                <a:gd name="connsiteX16" fmla="*/ 402843 w 2137366"/>
                <a:gd name="connsiteY16" fmla="*/ 1092418 h 2138405"/>
                <a:gd name="connsiteX17" fmla="*/ 420525 w 2137366"/>
                <a:gd name="connsiteY17" fmla="*/ 1078688 h 2138405"/>
                <a:gd name="connsiteX18" fmla="*/ 454573 w 2137366"/>
                <a:gd name="connsiteY18" fmla="*/ 979944 h 2138405"/>
                <a:gd name="connsiteX19" fmla="*/ 495138 w 2137366"/>
                <a:gd name="connsiteY19" fmla="*/ 898188 h 2138405"/>
                <a:gd name="connsiteX20" fmla="*/ 508036 w 2137366"/>
                <a:gd name="connsiteY20" fmla="*/ 880021 h 2138405"/>
                <a:gd name="connsiteX21" fmla="*/ 569474 w 2137366"/>
                <a:gd name="connsiteY21" fmla="*/ 763109 h 2138405"/>
                <a:gd name="connsiteX22" fmla="*/ 729933 w 2137366"/>
                <a:gd name="connsiteY22" fmla="*/ 519091 h 2138405"/>
                <a:gd name="connsiteX23" fmla="*/ 850035 w 2137366"/>
                <a:gd name="connsiteY23" fmla="*/ 436504 h 2138405"/>
                <a:gd name="connsiteX24" fmla="*/ 1004045 w 2137366"/>
                <a:gd name="connsiteY24" fmla="*/ 435533 h 2138405"/>
                <a:gd name="connsiteX25" fmla="*/ 1072417 w 2137366"/>
                <a:gd name="connsiteY25" fmla="*/ 436574 h 2138405"/>
                <a:gd name="connsiteX26" fmla="*/ 1116033 w 2137366"/>
                <a:gd name="connsiteY26" fmla="*/ 436296 h 2138405"/>
                <a:gd name="connsiteX27" fmla="*/ 1308252 w 2137366"/>
                <a:gd name="connsiteY27" fmla="*/ 569157 h 2138405"/>
                <a:gd name="connsiteX28" fmla="*/ 1387857 w 2137366"/>
                <a:gd name="connsiteY28" fmla="*/ 634755 h 2138405"/>
                <a:gd name="connsiteX29" fmla="*/ 1681870 w 2137366"/>
                <a:gd name="connsiteY29" fmla="*/ 756244 h 2138405"/>
                <a:gd name="connsiteX30" fmla="*/ 1706071 w 2137366"/>
                <a:gd name="connsiteY30" fmla="*/ 802634 h 2138405"/>
                <a:gd name="connsiteX31" fmla="*/ 1659611 w 2137366"/>
                <a:gd name="connsiteY31" fmla="*/ 887163 h 2138405"/>
                <a:gd name="connsiteX32" fmla="*/ 1643940 w 2137366"/>
                <a:gd name="connsiteY32" fmla="*/ 917535 h 2138405"/>
                <a:gd name="connsiteX33" fmla="*/ 1610933 w 2137366"/>
                <a:gd name="connsiteY33" fmla="*/ 977239 h 2138405"/>
                <a:gd name="connsiteX34" fmla="*/ 1462678 w 2137366"/>
                <a:gd name="connsiteY34" fmla="*/ 1023629 h 2138405"/>
                <a:gd name="connsiteX35" fmla="*/ 1378912 w 2137366"/>
                <a:gd name="connsiteY35" fmla="*/ 1015031 h 2138405"/>
                <a:gd name="connsiteX36" fmla="*/ 1280653 w 2137366"/>
                <a:gd name="connsiteY36" fmla="*/ 1000746 h 2138405"/>
                <a:gd name="connsiteX37" fmla="*/ 1258394 w 2137366"/>
                <a:gd name="connsiteY37" fmla="*/ 1000192 h 2138405"/>
                <a:gd name="connsiteX38" fmla="*/ 1069296 w 2137366"/>
                <a:gd name="connsiteY38" fmla="*/ 1110863 h 2138405"/>
                <a:gd name="connsiteX39" fmla="*/ 1062709 w 2137366"/>
                <a:gd name="connsiteY39" fmla="*/ 1129655 h 2138405"/>
                <a:gd name="connsiteX40" fmla="*/ 1033307 w 2137366"/>
                <a:gd name="connsiteY40" fmla="*/ 1189706 h 2138405"/>
                <a:gd name="connsiteX41" fmla="*/ 1004738 w 2137366"/>
                <a:gd name="connsiteY41" fmla="*/ 1185614 h 2138405"/>
                <a:gd name="connsiteX42" fmla="*/ 973881 w 2137366"/>
                <a:gd name="connsiteY42" fmla="*/ 1182841 h 2138405"/>
                <a:gd name="connsiteX43" fmla="*/ 954395 w 2137366"/>
                <a:gd name="connsiteY43" fmla="*/ 1207041 h 2138405"/>
                <a:gd name="connsiteX44" fmla="*/ 900932 w 2137366"/>
                <a:gd name="connsiteY44" fmla="*/ 1305647 h 2138405"/>
                <a:gd name="connsiteX45" fmla="*/ 934425 w 2137366"/>
                <a:gd name="connsiteY45" fmla="*/ 1322428 h 2138405"/>
                <a:gd name="connsiteX46" fmla="*/ 930680 w 2137366"/>
                <a:gd name="connsiteY46" fmla="*/ 1420894 h 2138405"/>
                <a:gd name="connsiteX47" fmla="*/ 917990 w 2137366"/>
                <a:gd name="connsiteY47" fmla="*/ 1458963 h 2138405"/>
                <a:gd name="connsiteX48" fmla="*/ 936921 w 2137366"/>
                <a:gd name="connsiteY48" fmla="*/ 1461321 h 2138405"/>
                <a:gd name="connsiteX49" fmla="*/ 973881 w 2137366"/>
                <a:gd name="connsiteY49" fmla="*/ 1455774 h 2138405"/>
                <a:gd name="connsiteX50" fmla="*/ 984976 w 2137366"/>
                <a:gd name="connsiteY50" fmla="*/ 1487949 h 2138405"/>
                <a:gd name="connsiteX51" fmla="*/ 982826 w 2137366"/>
                <a:gd name="connsiteY51" fmla="*/ 1507503 h 2138405"/>
                <a:gd name="connsiteX52" fmla="*/ 970414 w 2137366"/>
                <a:gd name="connsiteY52" fmla="*/ 1535032 h 2138405"/>
                <a:gd name="connsiteX53" fmla="*/ 934563 w 2137366"/>
                <a:gd name="connsiteY53" fmla="*/ 1528861 h 2138405"/>
                <a:gd name="connsiteX54" fmla="*/ 903290 w 2137366"/>
                <a:gd name="connsiteY54" fmla="*/ 1517419 h 2138405"/>
                <a:gd name="connsiteX55" fmla="*/ 915494 w 2137366"/>
                <a:gd name="connsiteY55" fmla="*/ 1565682 h 2138405"/>
                <a:gd name="connsiteX56" fmla="*/ 911611 w 2137366"/>
                <a:gd name="connsiteY56" fmla="*/ 1629685 h 2138405"/>
                <a:gd name="connsiteX57" fmla="*/ 853987 w 2137366"/>
                <a:gd name="connsiteY57" fmla="*/ 1737375 h 2138405"/>
                <a:gd name="connsiteX58" fmla="*/ 656915 w 2137366"/>
                <a:gd name="connsiteY58" fmla="*/ 2005107 h 2138405"/>
                <a:gd name="connsiteX59" fmla="*/ 655112 w 2137366"/>
                <a:gd name="connsiteY59" fmla="*/ 2037282 h 2138405"/>
                <a:gd name="connsiteX60" fmla="*/ 839911 w 2137366"/>
                <a:gd name="connsiteY60" fmla="*/ 2138037 h 2138405"/>
                <a:gd name="connsiteX61" fmla="*/ 1267894 w 2137366"/>
                <a:gd name="connsiteY61" fmla="*/ 2138176 h 2138405"/>
                <a:gd name="connsiteX62" fmla="*/ 1332383 w 2137366"/>
                <a:gd name="connsiteY62" fmla="*/ 2135125 h 2138405"/>
                <a:gd name="connsiteX63" fmla="*/ 1510732 w 2137366"/>
                <a:gd name="connsiteY63" fmla="*/ 1938538 h 2138405"/>
                <a:gd name="connsiteX64" fmla="*/ 1510594 w 2137366"/>
                <a:gd name="connsiteY64" fmla="*/ 1531219 h 2138405"/>
                <a:gd name="connsiteX65" fmla="*/ 1530079 w 2137366"/>
                <a:gd name="connsiteY65" fmla="*/ 1511872 h 2138405"/>
                <a:gd name="connsiteX66" fmla="*/ 1926789 w 2137366"/>
                <a:gd name="connsiteY66" fmla="*/ 1512635 h 2138405"/>
                <a:gd name="connsiteX67" fmla="*/ 2136482 w 2137366"/>
                <a:gd name="connsiteY67" fmla="*/ 1302457 h 2138405"/>
                <a:gd name="connsiteX68" fmla="*/ 2136690 w 2137366"/>
                <a:gd name="connsiteY68" fmla="*/ 836820 h 21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137366" h="2138405">
                  <a:moveTo>
                    <a:pt x="2136690" y="836820"/>
                  </a:moveTo>
                  <a:cubicBezTo>
                    <a:pt x="2135927" y="706594"/>
                    <a:pt x="2028723" y="624492"/>
                    <a:pt x="1925402" y="626087"/>
                  </a:cubicBezTo>
                  <a:cubicBezTo>
                    <a:pt x="1795315" y="628098"/>
                    <a:pt x="1665089" y="626018"/>
                    <a:pt x="1535002" y="627128"/>
                  </a:cubicBezTo>
                  <a:cubicBezTo>
                    <a:pt x="1513992" y="627336"/>
                    <a:pt x="1510663" y="621164"/>
                    <a:pt x="1510802" y="601817"/>
                  </a:cubicBezTo>
                  <a:cubicBezTo>
                    <a:pt x="1511703" y="472285"/>
                    <a:pt x="1509415" y="342753"/>
                    <a:pt x="1511842" y="213290"/>
                  </a:cubicBezTo>
                  <a:cubicBezTo>
                    <a:pt x="1513714" y="112327"/>
                    <a:pt x="1434802" y="2141"/>
                    <a:pt x="1301941" y="1032"/>
                  </a:cubicBezTo>
                  <a:cubicBezTo>
                    <a:pt x="1146059" y="-286"/>
                    <a:pt x="990176" y="-425"/>
                    <a:pt x="834294" y="1101"/>
                  </a:cubicBezTo>
                  <a:cubicBezTo>
                    <a:pt x="702404" y="2418"/>
                    <a:pt x="623145" y="112049"/>
                    <a:pt x="625087" y="214053"/>
                  </a:cubicBezTo>
                  <a:cubicBezTo>
                    <a:pt x="627583" y="344902"/>
                    <a:pt x="625295" y="475822"/>
                    <a:pt x="626127" y="606741"/>
                  </a:cubicBezTo>
                  <a:cubicBezTo>
                    <a:pt x="626265" y="623799"/>
                    <a:pt x="621203" y="626989"/>
                    <a:pt x="605393" y="626920"/>
                  </a:cubicBezTo>
                  <a:cubicBezTo>
                    <a:pt x="475237" y="626295"/>
                    <a:pt x="345080" y="628722"/>
                    <a:pt x="214993" y="625879"/>
                  </a:cubicBezTo>
                  <a:cubicBezTo>
                    <a:pt x="108067" y="623591"/>
                    <a:pt x="100" y="707912"/>
                    <a:pt x="31" y="839663"/>
                  </a:cubicBezTo>
                  <a:cubicBezTo>
                    <a:pt x="-39" y="992841"/>
                    <a:pt x="31" y="1146020"/>
                    <a:pt x="31" y="1299198"/>
                  </a:cubicBezTo>
                  <a:cubicBezTo>
                    <a:pt x="31" y="1317990"/>
                    <a:pt x="2527" y="1336504"/>
                    <a:pt x="7312" y="1354672"/>
                  </a:cubicBezTo>
                  <a:cubicBezTo>
                    <a:pt x="13483" y="1378179"/>
                    <a:pt x="12859" y="1377486"/>
                    <a:pt x="32622" y="1364103"/>
                  </a:cubicBezTo>
                  <a:cubicBezTo>
                    <a:pt x="90939" y="1324646"/>
                    <a:pt x="140103" y="1273888"/>
                    <a:pt x="196826" y="1232767"/>
                  </a:cubicBezTo>
                  <a:cubicBezTo>
                    <a:pt x="264088" y="1184019"/>
                    <a:pt x="334124" y="1139085"/>
                    <a:pt x="402843" y="1092418"/>
                  </a:cubicBezTo>
                  <a:cubicBezTo>
                    <a:pt x="409084" y="1088188"/>
                    <a:pt x="418237" y="1084651"/>
                    <a:pt x="420525" y="1078688"/>
                  </a:cubicBezTo>
                  <a:cubicBezTo>
                    <a:pt x="432868" y="1046166"/>
                    <a:pt x="454642" y="1017111"/>
                    <a:pt x="454573" y="979944"/>
                  </a:cubicBezTo>
                  <a:cubicBezTo>
                    <a:pt x="454503" y="946590"/>
                    <a:pt x="465390" y="917119"/>
                    <a:pt x="495138" y="898188"/>
                  </a:cubicBezTo>
                  <a:cubicBezTo>
                    <a:pt x="502350" y="893612"/>
                    <a:pt x="504569" y="886539"/>
                    <a:pt x="508036" y="880021"/>
                  </a:cubicBezTo>
                  <a:cubicBezTo>
                    <a:pt x="528769" y="841189"/>
                    <a:pt x="543956" y="799236"/>
                    <a:pt x="569474" y="763109"/>
                  </a:cubicBezTo>
                  <a:cubicBezTo>
                    <a:pt x="625711" y="683573"/>
                    <a:pt x="676331" y="600361"/>
                    <a:pt x="729933" y="519091"/>
                  </a:cubicBezTo>
                  <a:cubicBezTo>
                    <a:pt x="758502" y="475752"/>
                    <a:pt x="800108" y="444063"/>
                    <a:pt x="850035" y="436504"/>
                  </a:cubicBezTo>
                  <a:cubicBezTo>
                    <a:pt x="900239" y="428946"/>
                    <a:pt x="952800" y="430055"/>
                    <a:pt x="1004045" y="435533"/>
                  </a:cubicBezTo>
                  <a:cubicBezTo>
                    <a:pt x="1027067" y="438030"/>
                    <a:pt x="1049603" y="438862"/>
                    <a:pt x="1072417" y="436574"/>
                  </a:cubicBezTo>
                  <a:cubicBezTo>
                    <a:pt x="1087048" y="435117"/>
                    <a:pt x="1101471" y="433800"/>
                    <a:pt x="1116033" y="436296"/>
                  </a:cubicBezTo>
                  <a:cubicBezTo>
                    <a:pt x="1200493" y="450928"/>
                    <a:pt x="1258394" y="506818"/>
                    <a:pt x="1308252" y="569157"/>
                  </a:cubicBezTo>
                  <a:cubicBezTo>
                    <a:pt x="1331343" y="598004"/>
                    <a:pt x="1354781" y="621025"/>
                    <a:pt x="1387857" y="634755"/>
                  </a:cubicBezTo>
                  <a:cubicBezTo>
                    <a:pt x="1485769" y="675529"/>
                    <a:pt x="1583889" y="715748"/>
                    <a:pt x="1681870" y="756244"/>
                  </a:cubicBezTo>
                  <a:cubicBezTo>
                    <a:pt x="1707389" y="766784"/>
                    <a:pt x="1715710" y="778850"/>
                    <a:pt x="1706071" y="802634"/>
                  </a:cubicBezTo>
                  <a:cubicBezTo>
                    <a:pt x="1694075" y="832243"/>
                    <a:pt x="1691717" y="867608"/>
                    <a:pt x="1659611" y="887163"/>
                  </a:cubicBezTo>
                  <a:cubicBezTo>
                    <a:pt x="1649973" y="893057"/>
                    <a:pt x="1643871" y="904707"/>
                    <a:pt x="1643940" y="917535"/>
                  </a:cubicBezTo>
                  <a:cubicBezTo>
                    <a:pt x="1644079" y="943677"/>
                    <a:pt x="1628476" y="960874"/>
                    <a:pt x="1610933" y="977239"/>
                  </a:cubicBezTo>
                  <a:cubicBezTo>
                    <a:pt x="1568842" y="1016418"/>
                    <a:pt x="1520995" y="1035834"/>
                    <a:pt x="1462678" y="1023629"/>
                  </a:cubicBezTo>
                  <a:cubicBezTo>
                    <a:pt x="1435149" y="1017874"/>
                    <a:pt x="1407966" y="1007473"/>
                    <a:pt x="1378912" y="1015031"/>
                  </a:cubicBezTo>
                  <a:cubicBezTo>
                    <a:pt x="1344241" y="1024046"/>
                    <a:pt x="1311719" y="1017250"/>
                    <a:pt x="1280653" y="1000746"/>
                  </a:cubicBezTo>
                  <a:cubicBezTo>
                    <a:pt x="1273303" y="996794"/>
                    <a:pt x="1266022" y="998735"/>
                    <a:pt x="1258394" y="1000192"/>
                  </a:cubicBezTo>
                  <a:cubicBezTo>
                    <a:pt x="1182394" y="1014962"/>
                    <a:pt x="1124493" y="1060381"/>
                    <a:pt x="1069296" y="1110863"/>
                  </a:cubicBezTo>
                  <a:cubicBezTo>
                    <a:pt x="1063125" y="1116479"/>
                    <a:pt x="1063610" y="1122928"/>
                    <a:pt x="1062709" y="1129655"/>
                  </a:cubicBezTo>
                  <a:cubicBezTo>
                    <a:pt x="1059588" y="1152954"/>
                    <a:pt x="1051614" y="1173687"/>
                    <a:pt x="1033307" y="1189706"/>
                  </a:cubicBezTo>
                  <a:cubicBezTo>
                    <a:pt x="1021519" y="1200107"/>
                    <a:pt x="1009592" y="1198235"/>
                    <a:pt x="1004738" y="1185614"/>
                  </a:cubicBezTo>
                  <a:cubicBezTo>
                    <a:pt x="995100" y="1160512"/>
                    <a:pt x="984351" y="1175213"/>
                    <a:pt x="973881" y="1182841"/>
                  </a:cubicBezTo>
                  <a:cubicBezTo>
                    <a:pt x="965421" y="1189012"/>
                    <a:pt x="959457" y="1197749"/>
                    <a:pt x="954395" y="1207041"/>
                  </a:cubicBezTo>
                  <a:cubicBezTo>
                    <a:pt x="936644" y="1239771"/>
                    <a:pt x="918892" y="1272431"/>
                    <a:pt x="900932" y="1305647"/>
                  </a:cubicBezTo>
                  <a:cubicBezTo>
                    <a:pt x="912166" y="1311749"/>
                    <a:pt x="924509" y="1314523"/>
                    <a:pt x="934425" y="1322428"/>
                  </a:cubicBezTo>
                  <a:cubicBezTo>
                    <a:pt x="970275" y="1350927"/>
                    <a:pt x="968403" y="1402726"/>
                    <a:pt x="930680" y="1420894"/>
                  </a:cubicBezTo>
                  <a:cubicBezTo>
                    <a:pt x="912790" y="1429493"/>
                    <a:pt x="909115" y="1441212"/>
                    <a:pt x="917990" y="1458963"/>
                  </a:cubicBezTo>
                  <a:cubicBezTo>
                    <a:pt x="923399" y="1469781"/>
                    <a:pt x="927074" y="1476438"/>
                    <a:pt x="936921" y="1461321"/>
                  </a:cubicBezTo>
                  <a:cubicBezTo>
                    <a:pt x="946005" y="1447314"/>
                    <a:pt x="960567" y="1448146"/>
                    <a:pt x="973881" y="1455774"/>
                  </a:cubicBezTo>
                  <a:cubicBezTo>
                    <a:pt x="986293" y="1462916"/>
                    <a:pt x="989552" y="1474358"/>
                    <a:pt x="984976" y="1487949"/>
                  </a:cubicBezTo>
                  <a:cubicBezTo>
                    <a:pt x="982826" y="1494259"/>
                    <a:pt x="979706" y="1499598"/>
                    <a:pt x="982826" y="1507503"/>
                  </a:cubicBezTo>
                  <a:cubicBezTo>
                    <a:pt x="987472" y="1519361"/>
                    <a:pt x="981647" y="1530317"/>
                    <a:pt x="970414" y="1535032"/>
                  </a:cubicBezTo>
                  <a:cubicBezTo>
                    <a:pt x="957863" y="1540303"/>
                    <a:pt x="941082" y="1541620"/>
                    <a:pt x="934563" y="1528861"/>
                  </a:cubicBezTo>
                  <a:cubicBezTo>
                    <a:pt x="926450" y="1512981"/>
                    <a:pt x="916188" y="1516310"/>
                    <a:pt x="903290" y="1517419"/>
                  </a:cubicBezTo>
                  <a:cubicBezTo>
                    <a:pt x="907312" y="1533992"/>
                    <a:pt x="909669" y="1550496"/>
                    <a:pt x="915494" y="1565682"/>
                  </a:cubicBezTo>
                  <a:cubicBezTo>
                    <a:pt x="924162" y="1588149"/>
                    <a:pt x="920487" y="1608675"/>
                    <a:pt x="911611" y="1629685"/>
                  </a:cubicBezTo>
                  <a:cubicBezTo>
                    <a:pt x="895662" y="1667338"/>
                    <a:pt x="874443" y="1702149"/>
                    <a:pt x="853987" y="1737375"/>
                  </a:cubicBezTo>
                  <a:cubicBezTo>
                    <a:pt x="798097" y="1833830"/>
                    <a:pt x="723137" y="1916279"/>
                    <a:pt x="656915" y="2005107"/>
                  </a:cubicBezTo>
                  <a:cubicBezTo>
                    <a:pt x="648247" y="2016687"/>
                    <a:pt x="647276" y="2025147"/>
                    <a:pt x="655112" y="2037282"/>
                  </a:cubicBezTo>
                  <a:cubicBezTo>
                    <a:pt x="698590" y="2104475"/>
                    <a:pt x="760721" y="2137621"/>
                    <a:pt x="839911" y="2138037"/>
                  </a:cubicBezTo>
                  <a:cubicBezTo>
                    <a:pt x="982549" y="2138731"/>
                    <a:pt x="1125256" y="2138245"/>
                    <a:pt x="1267894" y="2138176"/>
                  </a:cubicBezTo>
                  <a:cubicBezTo>
                    <a:pt x="1289460" y="2138176"/>
                    <a:pt x="1310817" y="2137621"/>
                    <a:pt x="1332383" y="2135125"/>
                  </a:cubicBezTo>
                  <a:cubicBezTo>
                    <a:pt x="1428145" y="2124099"/>
                    <a:pt x="1510386" y="2034716"/>
                    <a:pt x="1510732" y="1938538"/>
                  </a:cubicBezTo>
                  <a:cubicBezTo>
                    <a:pt x="1511218" y="1802765"/>
                    <a:pt x="1511218" y="1666992"/>
                    <a:pt x="1510594" y="1531219"/>
                  </a:cubicBezTo>
                  <a:cubicBezTo>
                    <a:pt x="1510524" y="1515478"/>
                    <a:pt x="1514546" y="1511803"/>
                    <a:pt x="1530079" y="1511872"/>
                  </a:cubicBezTo>
                  <a:cubicBezTo>
                    <a:pt x="1662316" y="1512565"/>
                    <a:pt x="1794553" y="1510970"/>
                    <a:pt x="1926789" y="1512635"/>
                  </a:cubicBezTo>
                  <a:cubicBezTo>
                    <a:pt x="2029000" y="1513952"/>
                    <a:pt x="2135650" y="1431920"/>
                    <a:pt x="2136482" y="1302457"/>
                  </a:cubicBezTo>
                  <a:cubicBezTo>
                    <a:pt x="2137660" y="1147337"/>
                    <a:pt x="2137591" y="992079"/>
                    <a:pt x="2136690" y="836820"/>
                  </a:cubicBezTo>
                  <a:close/>
                </a:path>
              </a:pathLst>
            </a:custGeom>
            <a:solidFill>
              <a:srgbClr val="03C9CA"/>
            </a:solidFill>
            <a:ln w="69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1" name="Group 19">
              <a:extLst>
                <a:ext uri="{FF2B5EF4-FFF2-40B4-BE49-F238E27FC236}">
                  <a16:creationId xmlns:a16="http://schemas.microsoft.com/office/drawing/2014/main" id="{EE89CEEF-0C20-E53E-1F52-CCC40E9260D3}"/>
                </a:ext>
              </a:extLst>
            </p:cNvPr>
            <p:cNvGrpSpPr/>
            <p:nvPr/>
          </p:nvGrpSpPr>
          <p:grpSpPr>
            <a:xfrm>
              <a:off x="7013748" y="1155957"/>
              <a:ext cx="4507692" cy="800219"/>
              <a:chOff x="7083274" y="1682246"/>
              <a:chExt cx="4507692" cy="800219"/>
            </a:xfrm>
          </p:grpSpPr>
          <p:sp>
            <p:nvSpPr>
              <p:cNvPr id="23" name="TextBox 21">
                <a:extLst>
                  <a:ext uri="{FF2B5EF4-FFF2-40B4-BE49-F238E27FC236}">
                    <a16:creationId xmlns:a16="http://schemas.microsoft.com/office/drawing/2014/main" id="{E4F3CDE1-22A1-505E-5DFD-77DFD7D4695A}"/>
                  </a:ext>
                </a:extLst>
              </p:cNvPr>
              <p:cNvSpPr txBox="1"/>
              <p:nvPr/>
            </p:nvSpPr>
            <p:spPr>
              <a:xfrm>
                <a:off x="7083274" y="202080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TextBox 22">
                <a:extLst>
                  <a:ext uri="{FF2B5EF4-FFF2-40B4-BE49-F238E27FC236}">
                    <a16:creationId xmlns:a16="http://schemas.microsoft.com/office/drawing/2014/main" id="{3C326184-3326-D747-6360-339204AEFBFB}"/>
                  </a:ext>
                </a:extLst>
              </p:cNvPr>
              <p:cNvSpPr txBox="1"/>
              <p:nvPr/>
            </p:nvSpPr>
            <p:spPr>
              <a:xfrm>
                <a:off x="7083274" y="168224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rgbClr val="03C9CA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b="1" dirty="0">
                  <a:solidFill>
                    <a:srgbClr val="03C9CA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BDB9DCB6-459E-EA0A-DC6A-A4B643651883}"/>
                </a:ext>
              </a:extLst>
            </p:cNvPr>
            <p:cNvSpPr txBox="1"/>
            <p:nvPr/>
          </p:nvSpPr>
          <p:spPr>
            <a:xfrm>
              <a:off x="5520595" y="119596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800" b="1">
                  <a:solidFill>
                    <a:srgbClr val="03C9CA"/>
                  </a:solidFill>
                  <a:cs typeface="B Nazanin" panose="00000400000000000000" pitchFamily="2" charset="-78"/>
                </a:rPr>
                <a:t>03</a:t>
              </a:r>
              <a:endParaRPr lang="ko-KR" altLang="en-US" sz="4800" b="1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3">
            <a:extLst>
              <a:ext uri="{FF2B5EF4-FFF2-40B4-BE49-F238E27FC236}">
                <a16:creationId xmlns:a16="http://schemas.microsoft.com/office/drawing/2014/main" id="{94E7F952-E96C-1FC2-FBC6-A8D348962699}"/>
              </a:ext>
            </a:extLst>
          </p:cNvPr>
          <p:cNvGrpSpPr/>
          <p:nvPr/>
        </p:nvGrpSpPr>
        <p:grpSpPr>
          <a:xfrm>
            <a:off x="6096000" y="5472163"/>
            <a:ext cx="6000845" cy="1212121"/>
            <a:chOff x="5520595" y="814839"/>
            <a:chExt cx="6000845" cy="1212121"/>
          </a:xfrm>
        </p:grpSpPr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7E10E1DA-F37B-2680-A2E3-05E2171541DD}"/>
                </a:ext>
              </a:extLst>
            </p:cNvPr>
            <p:cNvSpPr/>
            <p:nvPr/>
          </p:nvSpPr>
          <p:spPr>
            <a:xfrm>
              <a:off x="5960497" y="814839"/>
              <a:ext cx="978886" cy="979362"/>
            </a:xfrm>
            <a:custGeom>
              <a:avLst/>
              <a:gdLst>
                <a:gd name="connsiteX0" fmla="*/ 2136690 w 2137366"/>
                <a:gd name="connsiteY0" fmla="*/ 836820 h 2138405"/>
                <a:gd name="connsiteX1" fmla="*/ 1925402 w 2137366"/>
                <a:gd name="connsiteY1" fmla="*/ 626087 h 2138405"/>
                <a:gd name="connsiteX2" fmla="*/ 1535002 w 2137366"/>
                <a:gd name="connsiteY2" fmla="*/ 627128 h 2138405"/>
                <a:gd name="connsiteX3" fmla="*/ 1510802 w 2137366"/>
                <a:gd name="connsiteY3" fmla="*/ 601817 h 2138405"/>
                <a:gd name="connsiteX4" fmla="*/ 1511842 w 2137366"/>
                <a:gd name="connsiteY4" fmla="*/ 213290 h 2138405"/>
                <a:gd name="connsiteX5" fmla="*/ 1301941 w 2137366"/>
                <a:gd name="connsiteY5" fmla="*/ 1032 h 2138405"/>
                <a:gd name="connsiteX6" fmla="*/ 834294 w 2137366"/>
                <a:gd name="connsiteY6" fmla="*/ 1101 h 2138405"/>
                <a:gd name="connsiteX7" fmla="*/ 625087 w 2137366"/>
                <a:gd name="connsiteY7" fmla="*/ 214053 h 2138405"/>
                <a:gd name="connsiteX8" fmla="*/ 626127 w 2137366"/>
                <a:gd name="connsiteY8" fmla="*/ 606741 h 2138405"/>
                <a:gd name="connsiteX9" fmla="*/ 605393 w 2137366"/>
                <a:gd name="connsiteY9" fmla="*/ 626920 h 2138405"/>
                <a:gd name="connsiteX10" fmla="*/ 214993 w 2137366"/>
                <a:gd name="connsiteY10" fmla="*/ 625879 h 2138405"/>
                <a:gd name="connsiteX11" fmla="*/ 31 w 2137366"/>
                <a:gd name="connsiteY11" fmla="*/ 839663 h 2138405"/>
                <a:gd name="connsiteX12" fmla="*/ 31 w 2137366"/>
                <a:gd name="connsiteY12" fmla="*/ 1299198 h 2138405"/>
                <a:gd name="connsiteX13" fmla="*/ 7312 w 2137366"/>
                <a:gd name="connsiteY13" fmla="*/ 1354672 h 2138405"/>
                <a:gd name="connsiteX14" fmla="*/ 32622 w 2137366"/>
                <a:gd name="connsiteY14" fmla="*/ 1364103 h 2138405"/>
                <a:gd name="connsiteX15" fmla="*/ 196826 w 2137366"/>
                <a:gd name="connsiteY15" fmla="*/ 1232767 h 2138405"/>
                <a:gd name="connsiteX16" fmla="*/ 402843 w 2137366"/>
                <a:gd name="connsiteY16" fmla="*/ 1092418 h 2138405"/>
                <a:gd name="connsiteX17" fmla="*/ 420525 w 2137366"/>
                <a:gd name="connsiteY17" fmla="*/ 1078688 h 2138405"/>
                <a:gd name="connsiteX18" fmla="*/ 454573 w 2137366"/>
                <a:gd name="connsiteY18" fmla="*/ 979944 h 2138405"/>
                <a:gd name="connsiteX19" fmla="*/ 495138 w 2137366"/>
                <a:gd name="connsiteY19" fmla="*/ 898188 h 2138405"/>
                <a:gd name="connsiteX20" fmla="*/ 508036 w 2137366"/>
                <a:gd name="connsiteY20" fmla="*/ 880021 h 2138405"/>
                <a:gd name="connsiteX21" fmla="*/ 569474 w 2137366"/>
                <a:gd name="connsiteY21" fmla="*/ 763109 h 2138405"/>
                <a:gd name="connsiteX22" fmla="*/ 729933 w 2137366"/>
                <a:gd name="connsiteY22" fmla="*/ 519091 h 2138405"/>
                <a:gd name="connsiteX23" fmla="*/ 850035 w 2137366"/>
                <a:gd name="connsiteY23" fmla="*/ 436504 h 2138405"/>
                <a:gd name="connsiteX24" fmla="*/ 1004045 w 2137366"/>
                <a:gd name="connsiteY24" fmla="*/ 435533 h 2138405"/>
                <a:gd name="connsiteX25" fmla="*/ 1072417 w 2137366"/>
                <a:gd name="connsiteY25" fmla="*/ 436574 h 2138405"/>
                <a:gd name="connsiteX26" fmla="*/ 1116033 w 2137366"/>
                <a:gd name="connsiteY26" fmla="*/ 436296 h 2138405"/>
                <a:gd name="connsiteX27" fmla="*/ 1308252 w 2137366"/>
                <a:gd name="connsiteY27" fmla="*/ 569157 h 2138405"/>
                <a:gd name="connsiteX28" fmla="*/ 1387857 w 2137366"/>
                <a:gd name="connsiteY28" fmla="*/ 634755 h 2138405"/>
                <a:gd name="connsiteX29" fmla="*/ 1681870 w 2137366"/>
                <a:gd name="connsiteY29" fmla="*/ 756244 h 2138405"/>
                <a:gd name="connsiteX30" fmla="*/ 1706071 w 2137366"/>
                <a:gd name="connsiteY30" fmla="*/ 802634 h 2138405"/>
                <a:gd name="connsiteX31" fmla="*/ 1659611 w 2137366"/>
                <a:gd name="connsiteY31" fmla="*/ 887163 h 2138405"/>
                <a:gd name="connsiteX32" fmla="*/ 1643940 w 2137366"/>
                <a:gd name="connsiteY32" fmla="*/ 917535 h 2138405"/>
                <a:gd name="connsiteX33" fmla="*/ 1610933 w 2137366"/>
                <a:gd name="connsiteY33" fmla="*/ 977239 h 2138405"/>
                <a:gd name="connsiteX34" fmla="*/ 1462678 w 2137366"/>
                <a:gd name="connsiteY34" fmla="*/ 1023629 h 2138405"/>
                <a:gd name="connsiteX35" fmla="*/ 1378912 w 2137366"/>
                <a:gd name="connsiteY35" fmla="*/ 1015031 h 2138405"/>
                <a:gd name="connsiteX36" fmla="*/ 1280653 w 2137366"/>
                <a:gd name="connsiteY36" fmla="*/ 1000746 h 2138405"/>
                <a:gd name="connsiteX37" fmla="*/ 1258394 w 2137366"/>
                <a:gd name="connsiteY37" fmla="*/ 1000192 h 2138405"/>
                <a:gd name="connsiteX38" fmla="*/ 1069296 w 2137366"/>
                <a:gd name="connsiteY38" fmla="*/ 1110863 h 2138405"/>
                <a:gd name="connsiteX39" fmla="*/ 1062709 w 2137366"/>
                <a:gd name="connsiteY39" fmla="*/ 1129655 h 2138405"/>
                <a:gd name="connsiteX40" fmla="*/ 1033307 w 2137366"/>
                <a:gd name="connsiteY40" fmla="*/ 1189706 h 2138405"/>
                <a:gd name="connsiteX41" fmla="*/ 1004738 w 2137366"/>
                <a:gd name="connsiteY41" fmla="*/ 1185614 h 2138405"/>
                <a:gd name="connsiteX42" fmla="*/ 973881 w 2137366"/>
                <a:gd name="connsiteY42" fmla="*/ 1182841 h 2138405"/>
                <a:gd name="connsiteX43" fmla="*/ 954395 w 2137366"/>
                <a:gd name="connsiteY43" fmla="*/ 1207041 h 2138405"/>
                <a:gd name="connsiteX44" fmla="*/ 900932 w 2137366"/>
                <a:gd name="connsiteY44" fmla="*/ 1305647 h 2138405"/>
                <a:gd name="connsiteX45" fmla="*/ 934425 w 2137366"/>
                <a:gd name="connsiteY45" fmla="*/ 1322428 h 2138405"/>
                <a:gd name="connsiteX46" fmla="*/ 930680 w 2137366"/>
                <a:gd name="connsiteY46" fmla="*/ 1420894 h 2138405"/>
                <a:gd name="connsiteX47" fmla="*/ 917990 w 2137366"/>
                <a:gd name="connsiteY47" fmla="*/ 1458963 h 2138405"/>
                <a:gd name="connsiteX48" fmla="*/ 936921 w 2137366"/>
                <a:gd name="connsiteY48" fmla="*/ 1461321 h 2138405"/>
                <a:gd name="connsiteX49" fmla="*/ 973881 w 2137366"/>
                <a:gd name="connsiteY49" fmla="*/ 1455774 h 2138405"/>
                <a:gd name="connsiteX50" fmla="*/ 984976 w 2137366"/>
                <a:gd name="connsiteY50" fmla="*/ 1487949 h 2138405"/>
                <a:gd name="connsiteX51" fmla="*/ 982826 w 2137366"/>
                <a:gd name="connsiteY51" fmla="*/ 1507503 h 2138405"/>
                <a:gd name="connsiteX52" fmla="*/ 970414 w 2137366"/>
                <a:gd name="connsiteY52" fmla="*/ 1535032 h 2138405"/>
                <a:gd name="connsiteX53" fmla="*/ 934563 w 2137366"/>
                <a:gd name="connsiteY53" fmla="*/ 1528861 h 2138405"/>
                <a:gd name="connsiteX54" fmla="*/ 903290 w 2137366"/>
                <a:gd name="connsiteY54" fmla="*/ 1517419 h 2138405"/>
                <a:gd name="connsiteX55" fmla="*/ 915494 w 2137366"/>
                <a:gd name="connsiteY55" fmla="*/ 1565682 h 2138405"/>
                <a:gd name="connsiteX56" fmla="*/ 911611 w 2137366"/>
                <a:gd name="connsiteY56" fmla="*/ 1629685 h 2138405"/>
                <a:gd name="connsiteX57" fmla="*/ 853987 w 2137366"/>
                <a:gd name="connsiteY57" fmla="*/ 1737375 h 2138405"/>
                <a:gd name="connsiteX58" fmla="*/ 656915 w 2137366"/>
                <a:gd name="connsiteY58" fmla="*/ 2005107 h 2138405"/>
                <a:gd name="connsiteX59" fmla="*/ 655112 w 2137366"/>
                <a:gd name="connsiteY59" fmla="*/ 2037282 h 2138405"/>
                <a:gd name="connsiteX60" fmla="*/ 839911 w 2137366"/>
                <a:gd name="connsiteY60" fmla="*/ 2138037 h 2138405"/>
                <a:gd name="connsiteX61" fmla="*/ 1267894 w 2137366"/>
                <a:gd name="connsiteY61" fmla="*/ 2138176 h 2138405"/>
                <a:gd name="connsiteX62" fmla="*/ 1332383 w 2137366"/>
                <a:gd name="connsiteY62" fmla="*/ 2135125 h 2138405"/>
                <a:gd name="connsiteX63" fmla="*/ 1510732 w 2137366"/>
                <a:gd name="connsiteY63" fmla="*/ 1938538 h 2138405"/>
                <a:gd name="connsiteX64" fmla="*/ 1510594 w 2137366"/>
                <a:gd name="connsiteY64" fmla="*/ 1531219 h 2138405"/>
                <a:gd name="connsiteX65" fmla="*/ 1530079 w 2137366"/>
                <a:gd name="connsiteY65" fmla="*/ 1511872 h 2138405"/>
                <a:gd name="connsiteX66" fmla="*/ 1926789 w 2137366"/>
                <a:gd name="connsiteY66" fmla="*/ 1512635 h 2138405"/>
                <a:gd name="connsiteX67" fmla="*/ 2136482 w 2137366"/>
                <a:gd name="connsiteY67" fmla="*/ 1302457 h 2138405"/>
                <a:gd name="connsiteX68" fmla="*/ 2136690 w 2137366"/>
                <a:gd name="connsiteY68" fmla="*/ 836820 h 213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137366" h="2138405">
                  <a:moveTo>
                    <a:pt x="2136690" y="836820"/>
                  </a:moveTo>
                  <a:cubicBezTo>
                    <a:pt x="2135927" y="706594"/>
                    <a:pt x="2028723" y="624492"/>
                    <a:pt x="1925402" y="626087"/>
                  </a:cubicBezTo>
                  <a:cubicBezTo>
                    <a:pt x="1795315" y="628098"/>
                    <a:pt x="1665089" y="626018"/>
                    <a:pt x="1535002" y="627128"/>
                  </a:cubicBezTo>
                  <a:cubicBezTo>
                    <a:pt x="1513992" y="627336"/>
                    <a:pt x="1510663" y="621164"/>
                    <a:pt x="1510802" y="601817"/>
                  </a:cubicBezTo>
                  <a:cubicBezTo>
                    <a:pt x="1511703" y="472285"/>
                    <a:pt x="1509415" y="342753"/>
                    <a:pt x="1511842" y="213290"/>
                  </a:cubicBezTo>
                  <a:cubicBezTo>
                    <a:pt x="1513714" y="112327"/>
                    <a:pt x="1434802" y="2141"/>
                    <a:pt x="1301941" y="1032"/>
                  </a:cubicBezTo>
                  <a:cubicBezTo>
                    <a:pt x="1146059" y="-286"/>
                    <a:pt x="990176" y="-425"/>
                    <a:pt x="834294" y="1101"/>
                  </a:cubicBezTo>
                  <a:cubicBezTo>
                    <a:pt x="702404" y="2418"/>
                    <a:pt x="623145" y="112049"/>
                    <a:pt x="625087" y="214053"/>
                  </a:cubicBezTo>
                  <a:cubicBezTo>
                    <a:pt x="627583" y="344902"/>
                    <a:pt x="625295" y="475822"/>
                    <a:pt x="626127" y="606741"/>
                  </a:cubicBezTo>
                  <a:cubicBezTo>
                    <a:pt x="626265" y="623799"/>
                    <a:pt x="621203" y="626989"/>
                    <a:pt x="605393" y="626920"/>
                  </a:cubicBezTo>
                  <a:cubicBezTo>
                    <a:pt x="475237" y="626295"/>
                    <a:pt x="345080" y="628722"/>
                    <a:pt x="214993" y="625879"/>
                  </a:cubicBezTo>
                  <a:cubicBezTo>
                    <a:pt x="108067" y="623591"/>
                    <a:pt x="100" y="707912"/>
                    <a:pt x="31" y="839663"/>
                  </a:cubicBezTo>
                  <a:cubicBezTo>
                    <a:pt x="-39" y="992841"/>
                    <a:pt x="31" y="1146020"/>
                    <a:pt x="31" y="1299198"/>
                  </a:cubicBezTo>
                  <a:cubicBezTo>
                    <a:pt x="31" y="1317990"/>
                    <a:pt x="2527" y="1336504"/>
                    <a:pt x="7312" y="1354672"/>
                  </a:cubicBezTo>
                  <a:cubicBezTo>
                    <a:pt x="13483" y="1378179"/>
                    <a:pt x="12859" y="1377486"/>
                    <a:pt x="32622" y="1364103"/>
                  </a:cubicBezTo>
                  <a:cubicBezTo>
                    <a:pt x="90939" y="1324646"/>
                    <a:pt x="140103" y="1273888"/>
                    <a:pt x="196826" y="1232767"/>
                  </a:cubicBezTo>
                  <a:cubicBezTo>
                    <a:pt x="264088" y="1184019"/>
                    <a:pt x="334124" y="1139085"/>
                    <a:pt x="402843" y="1092418"/>
                  </a:cubicBezTo>
                  <a:cubicBezTo>
                    <a:pt x="409084" y="1088188"/>
                    <a:pt x="418237" y="1084651"/>
                    <a:pt x="420525" y="1078688"/>
                  </a:cubicBezTo>
                  <a:cubicBezTo>
                    <a:pt x="432868" y="1046166"/>
                    <a:pt x="454642" y="1017111"/>
                    <a:pt x="454573" y="979944"/>
                  </a:cubicBezTo>
                  <a:cubicBezTo>
                    <a:pt x="454503" y="946590"/>
                    <a:pt x="465390" y="917119"/>
                    <a:pt x="495138" y="898188"/>
                  </a:cubicBezTo>
                  <a:cubicBezTo>
                    <a:pt x="502350" y="893612"/>
                    <a:pt x="504569" y="886539"/>
                    <a:pt x="508036" y="880021"/>
                  </a:cubicBezTo>
                  <a:cubicBezTo>
                    <a:pt x="528769" y="841189"/>
                    <a:pt x="543956" y="799236"/>
                    <a:pt x="569474" y="763109"/>
                  </a:cubicBezTo>
                  <a:cubicBezTo>
                    <a:pt x="625711" y="683573"/>
                    <a:pt x="676331" y="600361"/>
                    <a:pt x="729933" y="519091"/>
                  </a:cubicBezTo>
                  <a:cubicBezTo>
                    <a:pt x="758502" y="475752"/>
                    <a:pt x="800108" y="444063"/>
                    <a:pt x="850035" y="436504"/>
                  </a:cubicBezTo>
                  <a:cubicBezTo>
                    <a:pt x="900239" y="428946"/>
                    <a:pt x="952800" y="430055"/>
                    <a:pt x="1004045" y="435533"/>
                  </a:cubicBezTo>
                  <a:cubicBezTo>
                    <a:pt x="1027067" y="438030"/>
                    <a:pt x="1049603" y="438862"/>
                    <a:pt x="1072417" y="436574"/>
                  </a:cubicBezTo>
                  <a:cubicBezTo>
                    <a:pt x="1087048" y="435117"/>
                    <a:pt x="1101471" y="433800"/>
                    <a:pt x="1116033" y="436296"/>
                  </a:cubicBezTo>
                  <a:cubicBezTo>
                    <a:pt x="1200493" y="450928"/>
                    <a:pt x="1258394" y="506818"/>
                    <a:pt x="1308252" y="569157"/>
                  </a:cubicBezTo>
                  <a:cubicBezTo>
                    <a:pt x="1331343" y="598004"/>
                    <a:pt x="1354781" y="621025"/>
                    <a:pt x="1387857" y="634755"/>
                  </a:cubicBezTo>
                  <a:cubicBezTo>
                    <a:pt x="1485769" y="675529"/>
                    <a:pt x="1583889" y="715748"/>
                    <a:pt x="1681870" y="756244"/>
                  </a:cubicBezTo>
                  <a:cubicBezTo>
                    <a:pt x="1707389" y="766784"/>
                    <a:pt x="1715710" y="778850"/>
                    <a:pt x="1706071" y="802634"/>
                  </a:cubicBezTo>
                  <a:cubicBezTo>
                    <a:pt x="1694075" y="832243"/>
                    <a:pt x="1691717" y="867608"/>
                    <a:pt x="1659611" y="887163"/>
                  </a:cubicBezTo>
                  <a:cubicBezTo>
                    <a:pt x="1649973" y="893057"/>
                    <a:pt x="1643871" y="904707"/>
                    <a:pt x="1643940" y="917535"/>
                  </a:cubicBezTo>
                  <a:cubicBezTo>
                    <a:pt x="1644079" y="943677"/>
                    <a:pt x="1628476" y="960874"/>
                    <a:pt x="1610933" y="977239"/>
                  </a:cubicBezTo>
                  <a:cubicBezTo>
                    <a:pt x="1568842" y="1016418"/>
                    <a:pt x="1520995" y="1035834"/>
                    <a:pt x="1462678" y="1023629"/>
                  </a:cubicBezTo>
                  <a:cubicBezTo>
                    <a:pt x="1435149" y="1017874"/>
                    <a:pt x="1407966" y="1007473"/>
                    <a:pt x="1378912" y="1015031"/>
                  </a:cubicBezTo>
                  <a:cubicBezTo>
                    <a:pt x="1344241" y="1024046"/>
                    <a:pt x="1311719" y="1017250"/>
                    <a:pt x="1280653" y="1000746"/>
                  </a:cubicBezTo>
                  <a:cubicBezTo>
                    <a:pt x="1273303" y="996794"/>
                    <a:pt x="1266022" y="998735"/>
                    <a:pt x="1258394" y="1000192"/>
                  </a:cubicBezTo>
                  <a:cubicBezTo>
                    <a:pt x="1182394" y="1014962"/>
                    <a:pt x="1124493" y="1060381"/>
                    <a:pt x="1069296" y="1110863"/>
                  </a:cubicBezTo>
                  <a:cubicBezTo>
                    <a:pt x="1063125" y="1116479"/>
                    <a:pt x="1063610" y="1122928"/>
                    <a:pt x="1062709" y="1129655"/>
                  </a:cubicBezTo>
                  <a:cubicBezTo>
                    <a:pt x="1059588" y="1152954"/>
                    <a:pt x="1051614" y="1173687"/>
                    <a:pt x="1033307" y="1189706"/>
                  </a:cubicBezTo>
                  <a:cubicBezTo>
                    <a:pt x="1021519" y="1200107"/>
                    <a:pt x="1009592" y="1198235"/>
                    <a:pt x="1004738" y="1185614"/>
                  </a:cubicBezTo>
                  <a:cubicBezTo>
                    <a:pt x="995100" y="1160512"/>
                    <a:pt x="984351" y="1175213"/>
                    <a:pt x="973881" y="1182841"/>
                  </a:cubicBezTo>
                  <a:cubicBezTo>
                    <a:pt x="965421" y="1189012"/>
                    <a:pt x="959457" y="1197749"/>
                    <a:pt x="954395" y="1207041"/>
                  </a:cubicBezTo>
                  <a:cubicBezTo>
                    <a:pt x="936644" y="1239771"/>
                    <a:pt x="918892" y="1272431"/>
                    <a:pt x="900932" y="1305647"/>
                  </a:cubicBezTo>
                  <a:cubicBezTo>
                    <a:pt x="912166" y="1311749"/>
                    <a:pt x="924509" y="1314523"/>
                    <a:pt x="934425" y="1322428"/>
                  </a:cubicBezTo>
                  <a:cubicBezTo>
                    <a:pt x="970275" y="1350927"/>
                    <a:pt x="968403" y="1402726"/>
                    <a:pt x="930680" y="1420894"/>
                  </a:cubicBezTo>
                  <a:cubicBezTo>
                    <a:pt x="912790" y="1429493"/>
                    <a:pt x="909115" y="1441212"/>
                    <a:pt x="917990" y="1458963"/>
                  </a:cubicBezTo>
                  <a:cubicBezTo>
                    <a:pt x="923399" y="1469781"/>
                    <a:pt x="927074" y="1476438"/>
                    <a:pt x="936921" y="1461321"/>
                  </a:cubicBezTo>
                  <a:cubicBezTo>
                    <a:pt x="946005" y="1447314"/>
                    <a:pt x="960567" y="1448146"/>
                    <a:pt x="973881" y="1455774"/>
                  </a:cubicBezTo>
                  <a:cubicBezTo>
                    <a:pt x="986293" y="1462916"/>
                    <a:pt x="989552" y="1474358"/>
                    <a:pt x="984976" y="1487949"/>
                  </a:cubicBezTo>
                  <a:cubicBezTo>
                    <a:pt x="982826" y="1494259"/>
                    <a:pt x="979706" y="1499598"/>
                    <a:pt x="982826" y="1507503"/>
                  </a:cubicBezTo>
                  <a:cubicBezTo>
                    <a:pt x="987472" y="1519361"/>
                    <a:pt x="981647" y="1530317"/>
                    <a:pt x="970414" y="1535032"/>
                  </a:cubicBezTo>
                  <a:cubicBezTo>
                    <a:pt x="957863" y="1540303"/>
                    <a:pt x="941082" y="1541620"/>
                    <a:pt x="934563" y="1528861"/>
                  </a:cubicBezTo>
                  <a:cubicBezTo>
                    <a:pt x="926450" y="1512981"/>
                    <a:pt x="916188" y="1516310"/>
                    <a:pt x="903290" y="1517419"/>
                  </a:cubicBezTo>
                  <a:cubicBezTo>
                    <a:pt x="907312" y="1533992"/>
                    <a:pt x="909669" y="1550496"/>
                    <a:pt x="915494" y="1565682"/>
                  </a:cubicBezTo>
                  <a:cubicBezTo>
                    <a:pt x="924162" y="1588149"/>
                    <a:pt x="920487" y="1608675"/>
                    <a:pt x="911611" y="1629685"/>
                  </a:cubicBezTo>
                  <a:cubicBezTo>
                    <a:pt x="895662" y="1667338"/>
                    <a:pt x="874443" y="1702149"/>
                    <a:pt x="853987" y="1737375"/>
                  </a:cubicBezTo>
                  <a:cubicBezTo>
                    <a:pt x="798097" y="1833830"/>
                    <a:pt x="723137" y="1916279"/>
                    <a:pt x="656915" y="2005107"/>
                  </a:cubicBezTo>
                  <a:cubicBezTo>
                    <a:pt x="648247" y="2016687"/>
                    <a:pt x="647276" y="2025147"/>
                    <a:pt x="655112" y="2037282"/>
                  </a:cubicBezTo>
                  <a:cubicBezTo>
                    <a:pt x="698590" y="2104475"/>
                    <a:pt x="760721" y="2137621"/>
                    <a:pt x="839911" y="2138037"/>
                  </a:cubicBezTo>
                  <a:cubicBezTo>
                    <a:pt x="982549" y="2138731"/>
                    <a:pt x="1125256" y="2138245"/>
                    <a:pt x="1267894" y="2138176"/>
                  </a:cubicBezTo>
                  <a:cubicBezTo>
                    <a:pt x="1289460" y="2138176"/>
                    <a:pt x="1310817" y="2137621"/>
                    <a:pt x="1332383" y="2135125"/>
                  </a:cubicBezTo>
                  <a:cubicBezTo>
                    <a:pt x="1428145" y="2124099"/>
                    <a:pt x="1510386" y="2034716"/>
                    <a:pt x="1510732" y="1938538"/>
                  </a:cubicBezTo>
                  <a:cubicBezTo>
                    <a:pt x="1511218" y="1802765"/>
                    <a:pt x="1511218" y="1666992"/>
                    <a:pt x="1510594" y="1531219"/>
                  </a:cubicBezTo>
                  <a:cubicBezTo>
                    <a:pt x="1510524" y="1515478"/>
                    <a:pt x="1514546" y="1511803"/>
                    <a:pt x="1530079" y="1511872"/>
                  </a:cubicBezTo>
                  <a:cubicBezTo>
                    <a:pt x="1662316" y="1512565"/>
                    <a:pt x="1794553" y="1510970"/>
                    <a:pt x="1926789" y="1512635"/>
                  </a:cubicBezTo>
                  <a:cubicBezTo>
                    <a:pt x="2029000" y="1513952"/>
                    <a:pt x="2135650" y="1431920"/>
                    <a:pt x="2136482" y="1302457"/>
                  </a:cubicBezTo>
                  <a:cubicBezTo>
                    <a:pt x="2137660" y="1147337"/>
                    <a:pt x="2137591" y="992079"/>
                    <a:pt x="2136690" y="836820"/>
                  </a:cubicBezTo>
                  <a:close/>
                </a:path>
              </a:pathLst>
            </a:custGeom>
            <a:solidFill>
              <a:srgbClr val="03C9CA"/>
            </a:solidFill>
            <a:ln w="69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solidFill>
                  <a:schemeClr val="bg1">
                    <a:lumMod val="50000"/>
                  </a:schemeClr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89F9F7F1-8DCF-834C-A2CF-E945C346A69D}"/>
                </a:ext>
              </a:extLst>
            </p:cNvPr>
            <p:cNvGrpSpPr/>
            <p:nvPr/>
          </p:nvGrpSpPr>
          <p:grpSpPr>
            <a:xfrm>
              <a:off x="7013748" y="1155957"/>
              <a:ext cx="4507692" cy="800219"/>
              <a:chOff x="7083274" y="1682246"/>
              <a:chExt cx="4507692" cy="800219"/>
            </a:xfrm>
          </p:grpSpPr>
          <p:sp>
            <p:nvSpPr>
              <p:cNvPr id="29" name="TextBox 27">
                <a:extLst>
                  <a:ext uri="{FF2B5EF4-FFF2-40B4-BE49-F238E27FC236}">
                    <a16:creationId xmlns:a16="http://schemas.microsoft.com/office/drawing/2014/main" id="{8E4675A5-D46F-4E23-1891-9233C5A28C35}"/>
                  </a:ext>
                </a:extLst>
              </p:cNvPr>
              <p:cNvSpPr txBox="1"/>
              <p:nvPr/>
            </p:nvSpPr>
            <p:spPr>
              <a:xfrm>
                <a:off x="7083274" y="202080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B Nazanin" panose="000004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28">
                <a:extLst>
                  <a:ext uri="{FF2B5EF4-FFF2-40B4-BE49-F238E27FC236}">
                    <a16:creationId xmlns:a16="http://schemas.microsoft.com/office/drawing/2014/main" id="{C9D584BC-D9E2-12FB-8A7F-200A4DF38356}"/>
                  </a:ext>
                </a:extLst>
              </p:cNvPr>
              <p:cNvSpPr txBox="1"/>
              <p:nvPr/>
            </p:nvSpPr>
            <p:spPr>
              <a:xfrm>
                <a:off x="7083274" y="1682246"/>
                <a:ext cx="4507692" cy="369332"/>
              </a:xfrm>
              <a:prstGeom prst="rect">
                <a:avLst/>
              </a:prstGeom>
              <a:noFill/>
              <a:effectLst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rgbClr val="03C9CA"/>
                    </a:solidFill>
                    <a:cs typeface="B Nazanin" panose="00000400000000000000" pitchFamily="2" charset="-78"/>
                  </a:rPr>
                  <a:t>مطالب در اینجا</a:t>
                </a:r>
                <a:endParaRPr lang="ko-KR" altLang="en-US" b="1" dirty="0">
                  <a:solidFill>
                    <a:srgbClr val="03C9CA"/>
                  </a:solidFill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" name="TextBox 26">
              <a:extLst>
                <a:ext uri="{FF2B5EF4-FFF2-40B4-BE49-F238E27FC236}">
                  <a16:creationId xmlns:a16="http://schemas.microsoft.com/office/drawing/2014/main" id="{1017B3CB-AD71-987C-614F-BDDA7EC20CAD}"/>
                </a:ext>
              </a:extLst>
            </p:cNvPr>
            <p:cNvSpPr txBox="1"/>
            <p:nvPr/>
          </p:nvSpPr>
          <p:spPr>
            <a:xfrm>
              <a:off x="5520595" y="1195963"/>
              <a:ext cx="958096" cy="83099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800" b="1">
                  <a:solidFill>
                    <a:srgbClr val="03C9CA"/>
                  </a:solidFill>
                  <a:cs typeface="B Nazanin" panose="00000400000000000000" pitchFamily="2" charset="-78"/>
                </a:rPr>
                <a:t>04</a:t>
              </a:r>
              <a:endParaRPr lang="ko-KR" altLang="en-US" sz="4800" b="1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1" name="TextBox 3">
            <a:extLst>
              <a:ext uri="{FF2B5EF4-FFF2-40B4-BE49-F238E27FC236}">
                <a16:creationId xmlns:a16="http://schemas.microsoft.com/office/drawing/2014/main" id="{F848A746-B5C4-B495-866C-657E83A70B08}"/>
              </a:ext>
            </a:extLst>
          </p:cNvPr>
          <p:cNvSpPr txBox="1"/>
          <p:nvPr/>
        </p:nvSpPr>
        <p:spPr>
          <a:xfrm>
            <a:off x="6176159" y="286948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56964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0CBB671-F919-4E90-B398-706E7243C3C4}"/>
              </a:ext>
            </a:extLst>
          </p:cNvPr>
          <p:cNvSpPr/>
          <p:nvPr/>
        </p:nvSpPr>
        <p:spPr>
          <a:xfrm>
            <a:off x="0" y="4775703"/>
            <a:ext cx="3730028" cy="2082297"/>
          </a:xfrm>
          <a:prstGeom prst="roundRect">
            <a:avLst>
              <a:gd name="adj" fmla="val 3624"/>
            </a:avLst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26">
            <a:extLst>
              <a:ext uri="{FF2B5EF4-FFF2-40B4-BE49-F238E27FC236}">
                <a16:creationId xmlns:a16="http://schemas.microsoft.com/office/drawing/2014/main" id="{372B00B4-FE08-435E-967B-141680DA31EA}"/>
              </a:ext>
            </a:extLst>
          </p:cNvPr>
          <p:cNvGrpSpPr/>
          <p:nvPr/>
        </p:nvGrpSpPr>
        <p:grpSpPr>
          <a:xfrm>
            <a:off x="74082" y="4834731"/>
            <a:ext cx="12117922" cy="1411090"/>
            <a:chOff x="3964934" y="4136346"/>
            <a:chExt cx="2842224" cy="1411090"/>
          </a:xfrm>
          <a:solidFill>
            <a:srgbClr val="03C9CA">
              <a:alpha val="32000"/>
            </a:srgbClr>
          </a:solidFill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0173834-D39B-4FB7-9247-BC40FDAB8C3E}"/>
                </a:ext>
              </a:extLst>
            </p:cNvPr>
            <p:cNvSpPr txBox="1"/>
            <p:nvPr/>
          </p:nvSpPr>
          <p:spPr>
            <a:xfrm>
              <a:off x="3964934" y="5270437"/>
              <a:ext cx="2842223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  </a:r>
              <a:endParaRPr lang="en-US" altLang="ko-KR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D67B596-DF4E-4684-A8BD-002CA39D9134}"/>
                </a:ext>
              </a:extLst>
            </p:cNvPr>
            <p:cNvSpPr txBox="1"/>
            <p:nvPr/>
          </p:nvSpPr>
          <p:spPr>
            <a:xfrm>
              <a:off x="3964934" y="4934038"/>
              <a:ext cx="2842223" cy="307777"/>
            </a:xfrm>
            <a:prstGeom prst="rect">
              <a:avLst/>
            </a:prstGeom>
            <a:grpFill/>
          </p:spPr>
          <p:txBody>
            <a:bodyPr wrap="square" lIns="90000" rIns="108000" rtlCol="0">
              <a:spAutoFit/>
            </a:bodyPr>
            <a:lstStyle/>
            <a:p>
              <a:pPr algn="ctr"/>
              <a:r>
                <a:rPr lang="fa-IR" altLang="ko-KR" sz="14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3449A98-3081-4FA7-872A-BD9E3B1CB101}"/>
                </a:ext>
              </a:extLst>
            </p:cNvPr>
            <p:cNvSpPr txBox="1"/>
            <p:nvPr/>
          </p:nvSpPr>
          <p:spPr>
            <a:xfrm>
              <a:off x="3964934" y="4136346"/>
              <a:ext cx="2842224" cy="738664"/>
            </a:xfrm>
            <a:prstGeom prst="rect">
              <a:avLst/>
            </a:prstGeom>
            <a:grpFill/>
          </p:spPr>
          <p:txBody>
            <a:bodyPr wrap="square" lIns="72000" tIns="0" rIns="36000" bIns="0" rtlCol="0">
              <a:spAutoFit/>
            </a:bodyPr>
            <a:lstStyle/>
            <a:p>
              <a:pPr algn="ctr"/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ما ایجاد می کنیم</a:t>
              </a:r>
            </a:p>
            <a:p>
              <a:pPr algn="ctr"/>
              <a:r>
                <a:rPr lang="fa-IR" altLang="ko-KR" sz="24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حرفه ای</a:t>
              </a:r>
              <a:endParaRPr lang="ko-KR" altLang="en-US" sz="24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Rectangle 5">
            <a:extLst>
              <a:ext uri="{FF2B5EF4-FFF2-40B4-BE49-F238E27FC236}">
                <a16:creationId xmlns:a16="http://schemas.microsoft.com/office/drawing/2014/main" id="{0850B29F-DF2A-BD9C-90C7-9790DF02C1C1}"/>
              </a:ext>
            </a:extLst>
          </p:cNvPr>
          <p:cNvSpPr/>
          <p:nvPr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E903066-280E-AC0C-FAA5-C0CBF3193BFF}"/>
              </a:ext>
            </a:extLst>
          </p:cNvPr>
          <p:cNvSpPr/>
          <p:nvPr/>
        </p:nvSpPr>
        <p:spPr>
          <a:xfrm>
            <a:off x="11599859" y="-10990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9">
            <a:extLst>
              <a:ext uri="{FF2B5EF4-FFF2-40B4-BE49-F238E27FC236}">
                <a16:creationId xmlns:a16="http://schemas.microsoft.com/office/drawing/2014/main" id="{AF37DFA3-238B-51CE-190E-AC3BC0702A89}"/>
              </a:ext>
            </a:extLst>
          </p:cNvPr>
          <p:cNvGrpSpPr/>
          <p:nvPr/>
        </p:nvGrpSpPr>
        <p:grpSpPr>
          <a:xfrm>
            <a:off x="3581018" y="1930628"/>
            <a:ext cx="1909984" cy="1909984"/>
            <a:chOff x="3727391" y="1867257"/>
            <a:chExt cx="1909984" cy="1909984"/>
          </a:xfrm>
        </p:grpSpPr>
        <p:grpSp>
          <p:nvGrpSpPr>
            <p:cNvPr id="3" name="Group 490">
              <a:extLst>
                <a:ext uri="{FF2B5EF4-FFF2-40B4-BE49-F238E27FC236}">
                  <a16:creationId xmlns:a16="http://schemas.microsoft.com/office/drawing/2014/main" id="{BB4A58DF-AB0B-1FAE-1D1C-007C01DC9717}"/>
                </a:ext>
              </a:extLst>
            </p:cNvPr>
            <p:cNvGrpSpPr/>
            <p:nvPr/>
          </p:nvGrpSpPr>
          <p:grpSpPr>
            <a:xfrm>
              <a:off x="3727391" y="1867257"/>
              <a:ext cx="1909984" cy="1909984"/>
              <a:chOff x="5452217" y="2204815"/>
              <a:chExt cx="1371600" cy="1371600"/>
            </a:xfrm>
          </p:grpSpPr>
          <p:sp>
            <p:nvSpPr>
              <p:cNvPr id="6" name="Oval 493">
                <a:extLst>
                  <a:ext uri="{FF2B5EF4-FFF2-40B4-BE49-F238E27FC236}">
                    <a16:creationId xmlns:a16="http://schemas.microsoft.com/office/drawing/2014/main" id="{9710EBA6-1EF3-06EF-0B87-5387E57739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2217" y="2204815"/>
                <a:ext cx="1371600" cy="1371600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Freeform: Shape 494">
                <a:extLst>
                  <a:ext uri="{FF2B5EF4-FFF2-40B4-BE49-F238E27FC236}">
                    <a16:creationId xmlns:a16="http://schemas.microsoft.com/office/drawing/2014/main" id="{A5A38D2B-8E49-15C0-45AC-0F9E543B2A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97937" y="2250535"/>
                <a:ext cx="1280160" cy="1057117"/>
              </a:xfrm>
              <a:custGeom>
                <a:avLst/>
                <a:gdLst>
                  <a:gd name="connsiteX0" fmla="*/ 640080 w 1280160"/>
                  <a:gd name="connsiteY0" fmla="*/ 0 h 1057117"/>
                  <a:gd name="connsiteX1" fmla="*/ 1280160 w 1280160"/>
                  <a:gd name="connsiteY1" fmla="*/ 640081 h 1057117"/>
                  <a:gd name="connsiteX2" fmla="*/ 1170845 w 1280160"/>
                  <a:gd name="connsiteY2" fmla="*/ 997957 h 1057117"/>
                  <a:gd name="connsiteX3" fmla="*/ 1122033 w 1280160"/>
                  <a:gd name="connsiteY3" fmla="*/ 1057117 h 1057117"/>
                  <a:gd name="connsiteX4" fmla="*/ 1023518 w 1280160"/>
                  <a:gd name="connsiteY4" fmla="*/ 975834 h 1057117"/>
                  <a:gd name="connsiteX5" fmla="*/ 640080 w 1280160"/>
                  <a:gd name="connsiteY5" fmla="*/ 858710 h 1057117"/>
                  <a:gd name="connsiteX6" fmla="*/ 256643 w 1280160"/>
                  <a:gd name="connsiteY6" fmla="*/ 975834 h 1057117"/>
                  <a:gd name="connsiteX7" fmla="*/ 158127 w 1280160"/>
                  <a:gd name="connsiteY7" fmla="*/ 1057117 h 1057117"/>
                  <a:gd name="connsiteX8" fmla="*/ 109316 w 1280160"/>
                  <a:gd name="connsiteY8" fmla="*/ 997957 h 1057117"/>
                  <a:gd name="connsiteX9" fmla="*/ 0 w 1280160"/>
                  <a:gd name="connsiteY9" fmla="*/ 640081 h 1057117"/>
                  <a:gd name="connsiteX10" fmla="*/ 640080 w 1280160"/>
                  <a:gd name="connsiteY10" fmla="*/ 0 h 105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0160" h="1057117">
                    <a:moveTo>
                      <a:pt x="640080" y="0"/>
                    </a:moveTo>
                    <a:cubicBezTo>
                      <a:pt x="993586" y="0"/>
                      <a:pt x="1280160" y="286574"/>
                      <a:pt x="1280160" y="640081"/>
                    </a:cubicBezTo>
                    <a:cubicBezTo>
                      <a:pt x="1280160" y="772646"/>
                      <a:pt x="1239861" y="895799"/>
                      <a:pt x="1170845" y="997957"/>
                    </a:cubicBezTo>
                    <a:lnTo>
                      <a:pt x="1122033" y="1057117"/>
                    </a:lnTo>
                    <a:lnTo>
                      <a:pt x="1023518" y="975834"/>
                    </a:lnTo>
                    <a:cubicBezTo>
                      <a:pt x="914063" y="901888"/>
                      <a:pt x="782114" y="858710"/>
                      <a:pt x="640080" y="858710"/>
                    </a:cubicBezTo>
                    <a:cubicBezTo>
                      <a:pt x="498046" y="858710"/>
                      <a:pt x="366097" y="901888"/>
                      <a:pt x="256643" y="975834"/>
                    </a:cubicBezTo>
                    <a:lnTo>
                      <a:pt x="158127" y="1057117"/>
                    </a:lnTo>
                    <a:lnTo>
                      <a:pt x="109316" y="997957"/>
                    </a:lnTo>
                    <a:cubicBezTo>
                      <a:pt x="40300" y="895799"/>
                      <a:pt x="0" y="772646"/>
                      <a:pt x="0" y="640081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" name="Rectangle 491">
              <a:extLst>
                <a:ext uri="{FF2B5EF4-FFF2-40B4-BE49-F238E27FC236}">
                  <a16:creationId xmlns:a16="http://schemas.microsoft.com/office/drawing/2014/main" id="{9955B413-4976-7162-24FD-E425FBDD24F2}"/>
                </a:ext>
              </a:extLst>
            </p:cNvPr>
            <p:cNvSpPr/>
            <p:nvPr/>
          </p:nvSpPr>
          <p:spPr>
            <a:xfrm>
              <a:off x="4172892" y="3285742"/>
              <a:ext cx="10189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B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TextBox 492">
              <a:extLst>
                <a:ext uri="{FF2B5EF4-FFF2-40B4-BE49-F238E27FC236}">
                  <a16:creationId xmlns:a16="http://schemas.microsoft.com/office/drawing/2014/main" id="{31F521DF-0745-AD70-62F8-E843E7188394}"/>
                </a:ext>
              </a:extLst>
            </p:cNvPr>
            <p:cNvSpPr txBox="1"/>
            <p:nvPr/>
          </p:nvSpPr>
          <p:spPr>
            <a:xfrm>
              <a:off x="4057017" y="2285167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" name="Group 495">
            <a:extLst>
              <a:ext uri="{FF2B5EF4-FFF2-40B4-BE49-F238E27FC236}">
                <a16:creationId xmlns:a16="http://schemas.microsoft.com/office/drawing/2014/main" id="{4AE20A96-A20A-5CB9-0AC6-AB2B11047E18}"/>
              </a:ext>
            </a:extLst>
          </p:cNvPr>
          <p:cNvGrpSpPr/>
          <p:nvPr/>
        </p:nvGrpSpPr>
        <p:grpSpPr>
          <a:xfrm>
            <a:off x="6408252" y="1930628"/>
            <a:ext cx="1909984" cy="1909984"/>
            <a:chOff x="6554625" y="1867257"/>
            <a:chExt cx="1909984" cy="1909984"/>
          </a:xfrm>
        </p:grpSpPr>
        <p:grpSp>
          <p:nvGrpSpPr>
            <p:cNvPr id="9" name="Group 496">
              <a:extLst>
                <a:ext uri="{FF2B5EF4-FFF2-40B4-BE49-F238E27FC236}">
                  <a16:creationId xmlns:a16="http://schemas.microsoft.com/office/drawing/2014/main" id="{7894C9E9-3556-7146-0CAE-BCD51B7A2E70}"/>
                </a:ext>
              </a:extLst>
            </p:cNvPr>
            <p:cNvGrpSpPr/>
            <p:nvPr/>
          </p:nvGrpSpPr>
          <p:grpSpPr>
            <a:xfrm>
              <a:off x="6554625" y="1867257"/>
              <a:ext cx="1909984" cy="1909984"/>
              <a:chOff x="5452217" y="2204815"/>
              <a:chExt cx="1371600" cy="1371600"/>
            </a:xfrm>
          </p:grpSpPr>
          <p:sp>
            <p:nvSpPr>
              <p:cNvPr id="12" name="Oval 499">
                <a:extLst>
                  <a:ext uri="{FF2B5EF4-FFF2-40B4-BE49-F238E27FC236}">
                    <a16:creationId xmlns:a16="http://schemas.microsoft.com/office/drawing/2014/main" id="{35768BD0-2F1A-55D2-9AF8-56AD8E2DF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2217" y="2204815"/>
                <a:ext cx="1371600" cy="1371600"/>
              </a:xfrm>
              <a:prstGeom prst="ellipse">
                <a:avLst/>
              </a:prstGeom>
              <a:solidFill>
                <a:srgbClr val="03C9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500">
                <a:extLst>
                  <a:ext uri="{FF2B5EF4-FFF2-40B4-BE49-F238E27FC236}">
                    <a16:creationId xmlns:a16="http://schemas.microsoft.com/office/drawing/2014/main" id="{6EAAC856-0C3B-98C0-3494-2ABD43F2C7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97937" y="2250535"/>
                <a:ext cx="1280160" cy="1057117"/>
              </a:xfrm>
              <a:custGeom>
                <a:avLst/>
                <a:gdLst>
                  <a:gd name="connsiteX0" fmla="*/ 640080 w 1280160"/>
                  <a:gd name="connsiteY0" fmla="*/ 0 h 1057117"/>
                  <a:gd name="connsiteX1" fmla="*/ 1280160 w 1280160"/>
                  <a:gd name="connsiteY1" fmla="*/ 640081 h 1057117"/>
                  <a:gd name="connsiteX2" fmla="*/ 1170845 w 1280160"/>
                  <a:gd name="connsiteY2" fmla="*/ 997957 h 1057117"/>
                  <a:gd name="connsiteX3" fmla="*/ 1122033 w 1280160"/>
                  <a:gd name="connsiteY3" fmla="*/ 1057117 h 1057117"/>
                  <a:gd name="connsiteX4" fmla="*/ 1023518 w 1280160"/>
                  <a:gd name="connsiteY4" fmla="*/ 975834 h 1057117"/>
                  <a:gd name="connsiteX5" fmla="*/ 640080 w 1280160"/>
                  <a:gd name="connsiteY5" fmla="*/ 858710 h 1057117"/>
                  <a:gd name="connsiteX6" fmla="*/ 256643 w 1280160"/>
                  <a:gd name="connsiteY6" fmla="*/ 975834 h 1057117"/>
                  <a:gd name="connsiteX7" fmla="*/ 158127 w 1280160"/>
                  <a:gd name="connsiteY7" fmla="*/ 1057117 h 1057117"/>
                  <a:gd name="connsiteX8" fmla="*/ 109316 w 1280160"/>
                  <a:gd name="connsiteY8" fmla="*/ 997957 h 1057117"/>
                  <a:gd name="connsiteX9" fmla="*/ 0 w 1280160"/>
                  <a:gd name="connsiteY9" fmla="*/ 640081 h 1057117"/>
                  <a:gd name="connsiteX10" fmla="*/ 640080 w 1280160"/>
                  <a:gd name="connsiteY10" fmla="*/ 0 h 105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0160" h="1057117">
                    <a:moveTo>
                      <a:pt x="640080" y="0"/>
                    </a:moveTo>
                    <a:cubicBezTo>
                      <a:pt x="993586" y="0"/>
                      <a:pt x="1280160" y="286574"/>
                      <a:pt x="1280160" y="640081"/>
                    </a:cubicBezTo>
                    <a:cubicBezTo>
                      <a:pt x="1280160" y="772646"/>
                      <a:pt x="1239861" y="895799"/>
                      <a:pt x="1170845" y="997957"/>
                    </a:cubicBezTo>
                    <a:lnTo>
                      <a:pt x="1122033" y="1057117"/>
                    </a:lnTo>
                    <a:lnTo>
                      <a:pt x="1023518" y="975834"/>
                    </a:lnTo>
                    <a:cubicBezTo>
                      <a:pt x="914063" y="901888"/>
                      <a:pt x="782114" y="858710"/>
                      <a:pt x="640080" y="858710"/>
                    </a:cubicBezTo>
                    <a:cubicBezTo>
                      <a:pt x="498046" y="858710"/>
                      <a:pt x="366097" y="901888"/>
                      <a:pt x="256643" y="975834"/>
                    </a:cubicBezTo>
                    <a:lnTo>
                      <a:pt x="158127" y="1057117"/>
                    </a:lnTo>
                    <a:lnTo>
                      <a:pt x="109316" y="997957"/>
                    </a:lnTo>
                    <a:cubicBezTo>
                      <a:pt x="40300" y="895799"/>
                      <a:pt x="0" y="772646"/>
                      <a:pt x="0" y="640081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" name="Rectangle 497">
              <a:extLst>
                <a:ext uri="{FF2B5EF4-FFF2-40B4-BE49-F238E27FC236}">
                  <a16:creationId xmlns:a16="http://schemas.microsoft.com/office/drawing/2014/main" id="{1DB3BCA5-8583-27C6-79FC-5E0D334FEF93}"/>
                </a:ext>
              </a:extLst>
            </p:cNvPr>
            <p:cNvSpPr/>
            <p:nvPr/>
          </p:nvSpPr>
          <p:spPr>
            <a:xfrm>
              <a:off x="7000126" y="3285742"/>
              <a:ext cx="10189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C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TextBox 498">
              <a:extLst>
                <a:ext uri="{FF2B5EF4-FFF2-40B4-BE49-F238E27FC236}">
                  <a16:creationId xmlns:a16="http://schemas.microsoft.com/office/drawing/2014/main" id="{FFABCA9F-391E-6E6D-F23E-3441A00C8117}"/>
                </a:ext>
              </a:extLst>
            </p:cNvPr>
            <p:cNvSpPr txBox="1"/>
            <p:nvPr/>
          </p:nvSpPr>
          <p:spPr>
            <a:xfrm>
              <a:off x="6884251" y="2285167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501">
            <a:extLst>
              <a:ext uri="{FF2B5EF4-FFF2-40B4-BE49-F238E27FC236}">
                <a16:creationId xmlns:a16="http://schemas.microsoft.com/office/drawing/2014/main" id="{01963662-3A9F-6323-82C0-958DC0323CBE}"/>
              </a:ext>
            </a:extLst>
          </p:cNvPr>
          <p:cNvGrpSpPr/>
          <p:nvPr/>
        </p:nvGrpSpPr>
        <p:grpSpPr>
          <a:xfrm>
            <a:off x="9235486" y="1930628"/>
            <a:ext cx="1909984" cy="1909984"/>
            <a:chOff x="9381859" y="1867257"/>
            <a:chExt cx="1909984" cy="1909984"/>
          </a:xfrm>
        </p:grpSpPr>
        <p:grpSp>
          <p:nvGrpSpPr>
            <p:cNvPr id="15" name="Group 502">
              <a:extLst>
                <a:ext uri="{FF2B5EF4-FFF2-40B4-BE49-F238E27FC236}">
                  <a16:creationId xmlns:a16="http://schemas.microsoft.com/office/drawing/2014/main" id="{942EBCA4-26ED-2E11-9636-D1BC29F53D5C}"/>
                </a:ext>
              </a:extLst>
            </p:cNvPr>
            <p:cNvGrpSpPr/>
            <p:nvPr/>
          </p:nvGrpSpPr>
          <p:grpSpPr>
            <a:xfrm>
              <a:off x="9381859" y="1867257"/>
              <a:ext cx="1909984" cy="1909984"/>
              <a:chOff x="5452217" y="2204815"/>
              <a:chExt cx="1371600" cy="1371600"/>
            </a:xfrm>
          </p:grpSpPr>
          <p:sp>
            <p:nvSpPr>
              <p:cNvPr id="18" name="Oval 505">
                <a:extLst>
                  <a:ext uri="{FF2B5EF4-FFF2-40B4-BE49-F238E27FC236}">
                    <a16:creationId xmlns:a16="http://schemas.microsoft.com/office/drawing/2014/main" id="{824574B7-8BE8-65CC-B5A1-E0986CF47A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2217" y="2204815"/>
                <a:ext cx="1371600" cy="1371600"/>
              </a:xfrm>
              <a:prstGeom prst="ellipse">
                <a:avLst/>
              </a:prstGeom>
              <a:solidFill>
                <a:srgbClr val="D0CE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506">
                <a:extLst>
                  <a:ext uri="{FF2B5EF4-FFF2-40B4-BE49-F238E27FC236}">
                    <a16:creationId xmlns:a16="http://schemas.microsoft.com/office/drawing/2014/main" id="{ABF162C3-A19C-5BDF-3131-86A677C758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97937" y="2250535"/>
                <a:ext cx="1280160" cy="1057117"/>
              </a:xfrm>
              <a:custGeom>
                <a:avLst/>
                <a:gdLst>
                  <a:gd name="connsiteX0" fmla="*/ 640080 w 1280160"/>
                  <a:gd name="connsiteY0" fmla="*/ 0 h 1057117"/>
                  <a:gd name="connsiteX1" fmla="*/ 1280160 w 1280160"/>
                  <a:gd name="connsiteY1" fmla="*/ 640081 h 1057117"/>
                  <a:gd name="connsiteX2" fmla="*/ 1170845 w 1280160"/>
                  <a:gd name="connsiteY2" fmla="*/ 997957 h 1057117"/>
                  <a:gd name="connsiteX3" fmla="*/ 1122033 w 1280160"/>
                  <a:gd name="connsiteY3" fmla="*/ 1057117 h 1057117"/>
                  <a:gd name="connsiteX4" fmla="*/ 1023518 w 1280160"/>
                  <a:gd name="connsiteY4" fmla="*/ 975834 h 1057117"/>
                  <a:gd name="connsiteX5" fmla="*/ 640080 w 1280160"/>
                  <a:gd name="connsiteY5" fmla="*/ 858710 h 1057117"/>
                  <a:gd name="connsiteX6" fmla="*/ 256643 w 1280160"/>
                  <a:gd name="connsiteY6" fmla="*/ 975834 h 1057117"/>
                  <a:gd name="connsiteX7" fmla="*/ 158127 w 1280160"/>
                  <a:gd name="connsiteY7" fmla="*/ 1057117 h 1057117"/>
                  <a:gd name="connsiteX8" fmla="*/ 109316 w 1280160"/>
                  <a:gd name="connsiteY8" fmla="*/ 997957 h 1057117"/>
                  <a:gd name="connsiteX9" fmla="*/ 0 w 1280160"/>
                  <a:gd name="connsiteY9" fmla="*/ 640081 h 1057117"/>
                  <a:gd name="connsiteX10" fmla="*/ 640080 w 1280160"/>
                  <a:gd name="connsiteY10" fmla="*/ 0 h 105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0160" h="1057117">
                    <a:moveTo>
                      <a:pt x="640080" y="0"/>
                    </a:moveTo>
                    <a:cubicBezTo>
                      <a:pt x="993586" y="0"/>
                      <a:pt x="1280160" y="286574"/>
                      <a:pt x="1280160" y="640081"/>
                    </a:cubicBezTo>
                    <a:cubicBezTo>
                      <a:pt x="1280160" y="772646"/>
                      <a:pt x="1239861" y="895799"/>
                      <a:pt x="1170845" y="997957"/>
                    </a:cubicBezTo>
                    <a:lnTo>
                      <a:pt x="1122033" y="1057117"/>
                    </a:lnTo>
                    <a:lnTo>
                      <a:pt x="1023518" y="975834"/>
                    </a:lnTo>
                    <a:cubicBezTo>
                      <a:pt x="914063" y="901888"/>
                      <a:pt x="782114" y="858710"/>
                      <a:pt x="640080" y="858710"/>
                    </a:cubicBezTo>
                    <a:cubicBezTo>
                      <a:pt x="498046" y="858710"/>
                      <a:pt x="366097" y="901888"/>
                      <a:pt x="256643" y="975834"/>
                    </a:cubicBezTo>
                    <a:lnTo>
                      <a:pt x="158127" y="1057117"/>
                    </a:lnTo>
                    <a:lnTo>
                      <a:pt x="109316" y="997957"/>
                    </a:lnTo>
                    <a:cubicBezTo>
                      <a:pt x="40300" y="895799"/>
                      <a:pt x="0" y="772646"/>
                      <a:pt x="0" y="640081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6" name="Rectangle 503">
              <a:extLst>
                <a:ext uri="{FF2B5EF4-FFF2-40B4-BE49-F238E27FC236}">
                  <a16:creationId xmlns:a16="http://schemas.microsoft.com/office/drawing/2014/main" id="{E1FBA00C-E913-4EEA-E30D-BB27054E696A}"/>
                </a:ext>
              </a:extLst>
            </p:cNvPr>
            <p:cNvSpPr/>
            <p:nvPr/>
          </p:nvSpPr>
          <p:spPr>
            <a:xfrm>
              <a:off x="9827360" y="3285742"/>
              <a:ext cx="10189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D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TextBox 504">
              <a:extLst>
                <a:ext uri="{FF2B5EF4-FFF2-40B4-BE49-F238E27FC236}">
                  <a16:creationId xmlns:a16="http://schemas.microsoft.com/office/drawing/2014/main" id="{0C8B5CAA-AB89-C7E9-CB83-1963CEB35EAC}"/>
                </a:ext>
              </a:extLst>
            </p:cNvPr>
            <p:cNvSpPr txBox="1"/>
            <p:nvPr/>
          </p:nvSpPr>
          <p:spPr>
            <a:xfrm>
              <a:off x="9711485" y="2285167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507">
            <a:extLst>
              <a:ext uri="{FF2B5EF4-FFF2-40B4-BE49-F238E27FC236}">
                <a16:creationId xmlns:a16="http://schemas.microsoft.com/office/drawing/2014/main" id="{735A0D39-EA1A-9E84-15A8-671EFC45E046}"/>
              </a:ext>
            </a:extLst>
          </p:cNvPr>
          <p:cNvGrpSpPr/>
          <p:nvPr/>
        </p:nvGrpSpPr>
        <p:grpSpPr>
          <a:xfrm>
            <a:off x="1046241" y="1930628"/>
            <a:ext cx="1909984" cy="1909984"/>
            <a:chOff x="1192614" y="1867257"/>
            <a:chExt cx="1909984" cy="1909984"/>
          </a:xfrm>
        </p:grpSpPr>
        <p:grpSp>
          <p:nvGrpSpPr>
            <p:cNvPr id="21" name="Group 508">
              <a:extLst>
                <a:ext uri="{FF2B5EF4-FFF2-40B4-BE49-F238E27FC236}">
                  <a16:creationId xmlns:a16="http://schemas.microsoft.com/office/drawing/2014/main" id="{66F0EB84-103A-3B8C-685A-04AB122A8E57}"/>
                </a:ext>
              </a:extLst>
            </p:cNvPr>
            <p:cNvGrpSpPr/>
            <p:nvPr/>
          </p:nvGrpSpPr>
          <p:grpSpPr>
            <a:xfrm>
              <a:off x="1192614" y="1867257"/>
              <a:ext cx="1909984" cy="1909984"/>
              <a:chOff x="5452217" y="2204815"/>
              <a:chExt cx="1371600" cy="1371600"/>
            </a:xfrm>
          </p:grpSpPr>
          <p:sp>
            <p:nvSpPr>
              <p:cNvPr id="24" name="Oval 511">
                <a:extLst>
                  <a:ext uri="{FF2B5EF4-FFF2-40B4-BE49-F238E27FC236}">
                    <a16:creationId xmlns:a16="http://schemas.microsoft.com/office/drawing/2014/main" id="{C481C9B3-6440-BFBC-D436-C1856314375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2217" y="2204815"/>
                <a:ext cx="1371600" cy="1371600"/>
              </a:xfrm>
              <a:prstGeom prst="ellipse">
                <a:avLst/>
              </a:prstGeom>
              <a:solidFill>
                <a:srgbClr val="03C9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512">
                <a:extLst>
                  <a:ext uri="{FF2B5EF4-FFF2-40B4-BE49-F238E27FC236}">
                    <a16:creationId xmlns:a16="http://schemas.microsoft.com/office/drawing/2014/main" id="{3F748149-B066-527A-EA77-075155C5D8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97937" y="2250535"/>
                <a:ext cx="1280160" cy="1057117"/>
              </a:xfrm>
              <a:custGeom>
                <a:avLst/>
                <a:gdLst>
                  <a:gd name="connsiteX0" fmla="*/ 640080 w 1280160"/>
                  <a:gd name="connsiteY0" fmla="*/ 0 h 1057117"/>
                  <a:gd name="connsiteX1" fmla="*/ 1280160 w 1280160"/>
                  <a:gd name="connsiteY1" fmla="*/ 640081 h 1057117"/>
                  <a:gd name="connsiteX2" fmla="*/ 1170845 w 1280160"/>
                  <a:gd name="connsiteY2" fmla="*/ 997957 h 1057117"/>
                  <a:gd name="connsiteX3" fmla="*/ 1122033 w 1280160"/>
                  <a:gd name="connsiteY3" fmla="*/ 1057117 h 1057117"/>
                  <a:gd name="connsiteX4" fmla="*/ 1023518 w 1280160"/>
                  <a:gd name="connsiteY4" fmla="*/ 975834 h 1057117"/>
                  <a:gd name="connsiteX5" fmla="*/ 640080 w 1280160"/>
                  <a:gd name="connsiteY5" fmla="*/ 858710 h 1057117"/>
                  <a:gd name="connsiteX6" fmla="*/ 256643 w 1280160"/>
                  <a:gd name="connsiteY6" fmla="*/ 975834 h 1057117"/>
                  <a:gd name="connsiteX7" fmla="*/ 158127 w 1280160"/>
                  <a:gd name="connsiteY7" fmla="*/ 1057117 h 1057117"/>
                  <a:gd name="connsiteX8" fmla="*/ 109316 w 1280160"/>
                  <a:gd name="connsiteY8" fmla="*/ 997957 h 1057117"/>
                  <a:gd name="connsiteX9" fmla="*/ 0 w 1280160"/>
                  <a:gd name="connsiteY9" fmla="*/ 640081 h 1057117"/>
                  <a:gd name="connsiteX10" fmla="*/ 640080 w 1280160"/>
                  <a:gd name="connsiteY10" fmla="*/ 0 h 105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0160" h="1057117">
                    <a:moveTo>
                      <a:pt x="640080" y="0"/>
                    </a:moveTo>
                    <a:cubicBezTo>
                      <a:pt x="993586" y="0"/>
                      <a:pt x="1280160" y="286574"/>
                      <a:pt x="1280160" y="640081"/>
                    </a:cubicBezTo>
                    <a:cubicBezTo>
                      <a:pt x="1280160" y="772646"/>
                      <a:pt x="1239861" y="895799"/>
                      <a:pt x="1170845" y="997957"/>
                    </a:cubicBezTo>
                    <a:lnTo>
                      <a:pt x="1122033" y="1057117"/>
                    </a:lnTo>
                    <a:lnTo>
                      <a:pt x="1023518" y="975834"/>
                    </a:lnTo>
                    <a:cubicBezTo>
                      <a:pt x="914063" y="901888"/>
                      <a:pt x="782114" y="858710"/>
                      <a:pt x="640080" y="858710"/>
                    </a:cubicBezTo>
                    <a:cubicBezTo>
                      <a:pt x="498046" y="858710"/>
                      <a:pt x="366097" y="901888"/>
                      <a:pt x="256643" y="975834"/>
                    </a:cubicBezTo>
                    <a:lnTo>
                      <a:pt x="158127" y="1057117"/>
                    </a:lnTo>
                    <a:lnTo>
                      <a:pt x="109316" y="997957"/>
                    </a:lnTo>
                    <a:cubicBezTo>
                      <a:pt x="40300" y="895799"/>
                      <a:pt x="0" y="772646"/>
                      <a:pt x="0" y="640081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2" name="Rectangle 509">
              <a:extLst>
                <a:ext uri="{FF2B5EF4-FFF2-40B4-BE49-F238E27FC236}">
                  <a16:creationId xmlns:a16="http://schemas.microsoft.com/office/drawing/2014/main" id="{FC5CEBED-6AEF-7A12-6C96-EB56BA6C3112}"/>
                </a:ext>
              </a:extLst>
            </p:cNvPr>
            <p:cNvSpPr/>
            <p:nvPr/>
          </p:nvSpPr>
          <p:spPr>
            <a:xfrm>
              <a:off x="1638115" y="3285742"/>
              <a:ext cx="101898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متن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 A</a:t>
              </a:r>
              <a:endParaRPr lang="ko-KR" altLang="en-US" sz="16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TextBox 510">
              <a:extLst>
                <a:ext uri="{FF2B5EF4-FFF2-40B4-BE49-F238E27FC236}">
                  <a16:creationId xmlns:a16="http://schemas.microsoft.com/office/drawing/2014/main" id="{93EEF8E0-45DB-8D24-6913-C613D931D0F2}"/>
                </a:ext>
              </a:extLst>
            </p:cNvPr>
            <p:cNvSpPr txBox="1"/>
            <p:nvPr/>
          </p:nvSpPr>
          <p:spPr>
            <a:xfrm>
              <a:off x="1522240" y="2285167"/>
              <a:ext cx="1250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anose="00000400000000000000" pitchFamily="2" charset="-78"/>
                </a:rPr>
                <a:t>آسان برای تغییر رنگ، عکس و متن.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roup 513">
            <a:extLst>
              <a:ext uri="{FF2B5EF4-FFF2-40B4-BE49-F238E27FC236}">
                <a16:creationId xmlns:a16="http://schemas.microsoft.com/office/drawing/2014/main" id="{B202F76D-E47F-8A8F-7E8F-17B9AACB3037}"/>
              </a:ext>
            </a:extLst>
          </p:cNvPr>
          <p:cNvGrpSpPr/>
          <p:nvPr/>
        </p:nvGrpSpPr>
        <p:grpSpPr>
          <a:xfrm>
            <a:off x="753784" y="4263419"/>
            <a:ext cx="2495479" cy="1686654"/>
            <a:chOff x="735886" y="4182956"/>
            <a:chExt cx="2495479" cy="1686654"/>
          </a:xfrm>
        </p:grpSpPr>
        <p:grpSp>
          <p:nvGrpSpPr>
            <p:cNvPr id="27" name="Group 514">
              <a:extLst>
                <a:ext uri="{FF2B5EF4-FFF2-40B4-BE49-F238E27FC236}">
                  <a16:creationId xmlns:a16="http://schemas.microsoft.com/office/drawing/2014/main" id="{ECF64372-8445-3251-7FD8-DB185CD71CA8}"/>
                </a:ext>
              </a:extLst>
            </p:cNvPr>
            <p:cNvGrpSpPr/>
            <p:nvPr/>
          </p:nvGrpSpPr>
          <p:grpSpPr>
            <a:xfrm>
              <a:off x="735886" y="4877148"/>
              <a:ext cx="2495479" cy="992462"/>
              <a:chOff x="666630" y="5056951"/>
              <a:chExt cx="2495479" cy="992462"/>
            </a:xfrm>
          </p:grpSpPr>
          <p:sp>
            <p:nvSpPr>
              <p:cNvPr id="29" name="TextBox 516">
                <a:extLst>
                  <a:ext uri="{FF2B5EF4-FFF2-40B4-BE49-F238E27FC236}">
                    <a16:creationId xmlns:a16="http://schemas.microsoft.com/office/drawing/2014/main" id="{F9B47031-8385-DA1C-1FFB-0978B30E2150}"/>
                  </a:ext>
                </a:extLst>
              </p:cNvPr>
              <p:cNvSpPr txBox="1"/>
              <p:nvPr/>
            </p:nvSpPr>
            <p:spPr>
              <a:xfrm>
                <a:off x="666630" y="5056951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 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TextBox 517">
                <a:extLst>
                  <a:ext uri="{FF2B5EF4-FFF2-40B4-BE49-F238E27FC236}">
                    <a16:creationId xmlns:a16="http://schemas.microsoft.com/office/drawing/2014/main" id="{6E32B947-2EA3-7A91-4D15-09995864A863}"/>
                  </a:ext>
                </a:extLst>
              </p:cNvPr>
              <p:cNvSpPr txBox="1"/>
              <p:nvPr/>
            </p:nvSpPr>
            <p:spPr>
              <a:xfrm>
                <a:off x="666630" y="5304672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TextBox 518">
                <a:extLst>
                  <a:ext uri="{FF2B5EF4-FFF2-40B4-BE49-F238E27FC236}">
                    <a16:creationId xmlns:a16="http://schemas.microsoft.com/office/drawing/2014/main" id="{937EF041-B521-7F99-0E2C-1F163EE014C5}"/>
                  </a:ext>
                </a:extLst>
              </p:cNvPr>
              <p:cNvSpPr txBox="1"/>
              <p:nvPr/>
            </p:nvSpPr>
            <p:spPr>
              <a:xfrm>
                <a:off x="666630" y="5800114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TextBox 519">
                <a:extLst>
                  <a:ext uri="{FF2B5EF4-FFF2-40B4-BE49-F238E27FC236}">
                    <a16:creationId xmlns:a16="http://schemas.microsoft.com/office/drawing/2014/main" id="{1C053892-0F45-1A1E-61E4-91032FB4ED8D}"/>
                  </a:ext>
                </a:extLst>
              </p:cNvPr>
              <p:cNvSpPr txBox="1"/>
              <p:nvPr/>
            </p:nvSpPr>
            <p:spPr>
              <a:xfrm>
                <a:off x="666630" y="5552393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8" name="TextBox 515">
              <a:extLst>
                <a:ext uri="{FF2B5EF4-FFF2-40B4-BE49-F238E27FC236}">
                  <a16:creationId xmlns:a16="http://schemas.microsoft.com/office/drawing/2014/main" id="{D9DA6631-FB12-45F2-86E1-871AB55D4944}"/>
                </a:ext>
              </a:extLst>
            </p:cNvPr>
            <p:cNvSpPr txBox="1"/>
            <p:nvPr/>
          </p:nvSpPr>
          <p:spPr>
            <a:xfrm>
              <a:off x="735886" y="4182956"/>
              <a:ext cx="2495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roup 520">
            <a:extLst>
              <a:ext uri="{FF2B5EF4-FFF2-40B4-BE49-F238E27FC236}">
                <a16:creationId xmlns:a16="http://schemas.microsoft.com/office/drawing/2014/main" id="{1A15004E-140A-2F9D-FC8B-60E937B890D8}"/>
              </a:ext>
            </a:extLst>
          </p:cNvPr>
          <p:cNvGrpSpPr/>
          <p:nvPr/>
        </p:nvGrpSpPr>
        <p:grpSpPr>
          <a:xfrm>
            <a:off x="8942738" y="4263419"/>
            <a:ext cx="2495479" cy="1686654"/>
            <a:chOff x="735886" y="4182956"/>
            <a:chExt cx="2495479" cy="1686654"/>
          </a:xfrm>
        </p:grpSpPr>
        <p:grpSp>
          <p:nvGrpSpPr>
            <p:cNvPr id="34" name="Group 521">
              <a:extLst>
                <a:ext uri="{FF2B5EF4-FFF2-40B4-BE49-F238E27FC236}">
                  <a16:creationId xmlns:a16="http://schemas.microsoft.com/office/drawing/2014/main" id="{C2AFCE1B-CC75-62AA-6417-3DC02ADD9A9A}"/>
                </a:ext>
              </a:extLst>
            </p:cNvPr>
            <p:cNvGrpSpPr/>
            <p:nvPr/>
          </p:nvGrpSpPr>
          <p:grpSpPr>
            <a:xfrm>
              <a:off x="735886" y="4877148"/>
              <a:ext cx="2495479" cy="992462"/>
              <a:chOff x="666630" y="5056951"/>
              <a:chExt cx="2495479" cy="992462"/>
            </a:xfrm>
          </p:grpSpPr>
          <p:sp>
            <p:nvSpPr>
              <p:cNvPr id="36" name="TextBox 523">
                <a:extLst>
                  <a:ext uri="{FF2B5EF4-FFF2-40B4-BE49-F238E27FC236}">
                    <a16:creationId xmlns:a16="http://schemas.microsoft.com/office/drawing/2014/main" id="{3A3C339B-324B-AD1F-22F8-141E164621F5}"/>
                  </a:ext>
                </a:extLst>
              </p:cNvPr>
              <p:cNvSpPr txBox="1"/>
              <p:nvPr/>
            </p:nvSpPr>
            <p:spPr>
              <a:xfrm>
                <a:off x="666630" y="5056951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 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TextBox 524">
                <a:extLst>
                  <a:ext uri="{FF2B5EF4-FFF2-40B4-BE49-F238E27FC236}">
                    <a16:creationId xmlns:a16="http://schemas.microsoft.com/office/drawing/2014/main" id="{F779E74F-D283-EA69-7C38-73C6BFDB60EC}"/>
                  </a:ext>
                </a:extLst>
              </p:cNvPr>
              <p:cNvSpPr txBox="1"/>
              <p:nvPr/>
            </p:nvSpPr>
            <p:spPr>
              <a:xfrm>
                <a:off x="666630" y="5304672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TextBox 525">
                <a:extLst>
                  <a:ext uri="{FF2B5EF4-FFF2-40B4-BE49-F238E27FC236}">
                    <a16:creationId xmlns:a16="http://schemas.microsoft.com/office/drawing/2014/main" id="{FAEE945B-98D6-5EFA-D9CF-0DECDD2C20B8}"/>
                  </a:ext>
                </a:extLst>
              </p:cNvPr>
              <p:cNvSpPr txBox="1"/>
              <p:nvPr/>
            </p:nvSpPr>
            <p:spPr>
              <a:xfrm>
                <a:off x="666630" y="5800114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TextBox 526">
                <a:extLst>
                  <a:ext uri="{FF2B5EF4-FFF2-40B4-BE49-F238E27FC236}">
                    <a16:creationId xmlns:a16="http://schemas.microsoft.com/office/drawing/2014/main" id="{290F4A4D-60E3-85E9-C32E-48E75B7701E7}"/>
                  </a:ext>
                </a:extLst>
              </p:cNvPr>
              <p:cNvSpPr txBox="1"/>
              <p:nvPr/>
            </p:nvSpPr>
            <p:spPr>
              <a:xfrm>
                <a:off x="666630" y="5552393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5" name="TextBox 522">
              <a:extLst>
                <a:ext uri="{FF2B5EF4-FFF2-40B4-BE49-F238E27FC236}">
                  <a16:creationId xmlns:a16="http://schemas.microsoft.com/office/drawing/2014/main" id="{3E9FEA7E-1BC1-042D-3410-6F2078D93A22}"/>
                </a:ext>
              </a:extLst>
            </p:cNvPr>
            <p:cNvSpPr txBox="1"/>
            <p:nvPr/>
          </p:nvSpPr>
          <p:spPr>
            <a:xfrm>
              <a:off x="735886" y="4182956"/>
              <a:ext cx="2495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0" name="Group 527">
            <a:extLst>
              <a:ext uri="{FF2B5EF4-FFF2-40B4-BE49-F238E27FC236}">
                <a16:creationId xmlns:a16="http://schemas.microsoft.com/office/drawing/2014/main" id="{003717B3-A954-9B72-5AD2-D719A4863BDA}"/>
              </a:ext>
            </a:extLst>
          </p:cNvPr>
          <p:cNvGrpSpPr/>
          <p:nvPr/>
        </p:nvGrpSpPr>
        <p:grpSpPr>
          <a:xfrm>
            <a:off x="3483435" y="4263419"/>
            <a:ext cx="2495479" cy="1686654"/>
            <a:chOff x="735886" y="4182956"/>
            <a:chExt cx="2495479" cy="1686654"/>
          </a:xfrm>
        </p:grpSpPr>
        <p:grpSp>
          <p:nvGrpSpPr>
            <p:cNvPr id="41" name="Group 528">
              <a:extLst>
                <a:ext uri="{FF2B5EF4-FFF2-40B4-BE49-F238E27FC236}">
                  <a16:creationId xmlns:a16="http://schemas.microsoft.com/office/drawing/2014/main" id="{C3CFF087-8316-03C2-442A-E88BF73856AE}"/>
                </a:ext>
              </a:extLst>
            </p:cNvPr>
            <p:cNvGrpSpPr/>
            <p:nvPr/>
          </p:nvGrpSpPr>
          <p:grpSpPr>
            <a:xfrm>
              <a:off x="735886" y="4877148"/>
              <a:ext cx="2495479" cy="992462"/>
              <a:chOff x="666630" y="5056951"/>
              <a:chExt cx="2495479" cy="992462"/>
            </a:xfrm>
          </p:grpSpPr>
          <p:sp>
            <p:nvSpPr>
              <p:cNvPr id="43" name="TextBox 530">
                <a:extLst>
                  <a:ext uri="{FF2B5EF4-FFF2-40B4-BE49-F238E27FC236}">
                    <a16:creationId xmlns:a16="http://schemas.microsoft.com/office/drawing/2014/main" id="{A3D3086E-15D6-E220-3957-58DC11A523E0}"/>
                  </a:ext>
                </a:extLst>
              </p:cNvPr>
              <p:cNvSpPr txBox="1"/>
              <p:nvPr/>
            </p:nvSpPr>
            <p:spPr>
              <a:xfrm>
                <a:off x="666630" y="5056951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 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TextBox 531">
                <a:extLst>
                  <a:ext uri="{FF2B5EF4-FFF2-40B4-BE49-F238E27FC236}">
                    <a16:creationId xmlns:a16="http://schemas.microsoft.com/office/drawing/2014/main" id="{4C6750A5-1BAC-6B33-EEB0-CF02F54A7B40}"/>
                  </a:ext>
                </a:extLst>
              </p:cNvPr>
              <p:cNvSpPr txBox="1"/>
              <p:nvPr/>
            </p:nvSpPr>
            <p:spPr>
              <a:xfrm>
                <a:off x="666630" y="5304672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5" name="TextBox 532">
                <a:extLst>
                  <a:ext uri="{FF2B5EF4-FFF2-40B4-BE49-F238E27FC236}">
                    <a16:creationId xmlns:a16="http://schemas.microsoft.com/office/drawing/2014/main" id="{D4B95167-3D69-970B-D7F1-62EB86583C0E}"/>
                  </a:ext>
                </a:extLst>
              </p:cNvPr>
              <p:cNvSpPr txBox="1"/>
              <p:nvPr/>
            </p:nvSpPr>
            <p:spPr>
              <a:xfrm>
                <a:off x="666630" y="5800114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TextBox 533">
                <a:extLst>
                  <a:ext uri="{FF2B5EF4-FFF2-40B4-BE49-F238E27FC236}">
                    <a16:creationId xmlns:a16="http://schemas.microsoft.com/office/drawing/2014/main" id="{B09E097D-513E-D843-F55E-905DAAE8472E}"/>
                  </a:ext>
                </a:extLst>
              </p:cNvPr>
              <p:cNvSpPr txBox="1"/>
              <p:nvPr/>
            </p:nvSpPr>
            <p:spPr>
              <a:xfrm>
                <a:off x="666630" y="5552393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2" name="TextBox 529">
              <a:extLst>
                <a:ext uri="{FF2B5EF4-FFF2-40B4-BE49-F238E27FC236}">
                  <a16:creationId xmlns:a16="http://schemas.microsoft.com/office/drawing/2014/main" id="{8068CA7C-90E5-9C06-59E5-EB88A9C8A149}"/>
                </a:ext>
              </a:extLst>
            </p:cNvPr>
            <p:cNvSpPr txBox="1"/>
            <p:nvPr/>
          </p:nvSpPr>
          <p:spPr>
            <a:xfrm>
              <a:off x="735886" y="4182956"/>
              <a:ext cx="2495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roup 534">
            <a:extLst>
              <a:ext uri="{FF2B5EF4-FFF2-40B4-BE49-F238E27FC236}">
                <a16:creationId xmlns:a16="http://schemas.microsoft.com/office/drawing/2014/main" id="{38D5640A-AEA5-2E65-D586-2B1160ECD552}"/>
              </a:ext>
            </a:extLst>
          </p:cNvPr>
          <p:cNvGrpSpPr/>
          <p:nvPr/>
        </p:nvGrpSpPr>
        <p:grpSpPr>
          <a:xfrm>
            <a:off x="6213086" y="4263419"/>
            <a:ext cx="2495479" cy="1686654"/>
            <a:chOff x="735886" y="4182956"/>
            <a:chExt cx="2495479" cy="1686654"/>
          </a:xfrm>
        </p:grpSpPr>
        <p:grpSp>
          <p:nvGrpSpPr>
            <p:cNvPr id="48" name="Group 535">
              <a:extLst>
                <a:ext uri="{FF2B5EF4-FFF2-40B4-BE49-F238E27FC236}">
                  <a16:creationId xmlns:a16="http://schemas.microsoft.com/office/drawing/2014/main" id="{AAD8E13A-C8C6-199F-351B-F2D3D3C3F7F8}"/>
                </a:ext>
              </a:extLst>
            </p:cNvPr>
            <p:cNvGrpSpPr/>
            <p:nvPr/>
          </p:nvGrpSpPr>
          <p:grpSpPr>
            <a:xfrm>
              <a:off x="735886" y="4877148"/>
              <a:ext cx="2495479" cy="992462"/>
              <a:chOff x="666630" y="5056951"/>
              <a:chExt cx="2495479" cy="992462"/>
            </a:xfrm>
          </p:grpSpPr>
          <p:sp>
            <p:nvSpPr>
              <p:cNvPr id="50" name="TextBox 537">
                <a:extLst>
                  <a:ext uri="{FF2B5EF4-FFF2-40B4-BE49-F238E27FC236}">
                    <a16:creationId xmlns:a16="http://schemas.microsoft.com/office/drawing/2014/main" id="{BB5F0F36-05AF-6CC3-4CF3-8CEABB08560B}"/>
                  </a:ext>
                </a:extLst>
              </p:cNvPr>
              <p:cNvSpPr txBox="1"/>
              <p:nvPr/>
            </p:nvSpPr>
            <p:spPr>
              <a:xfrm>
                <a:off x="666630" y="5056951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 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TextBox 538">
                <a:extLst>
                  <a:ext uri="{FF2B5EF4-FFF2-40B4-BE49-F238E27FC236}">
                    <a16:creationId xmlns:a16="http://schemas.microsoft.com/office/drawing/2014/main" id="{CA50E9A7-9307-BCB3-3C05-00D624993CF3}"/>
                  </a:ext>
                </a:extLst>
              </p:cNvPr>
              <p:cNvSpPr txBox="1"/>
              <p:nvPr/>
            </p:nvSpPr>
            <p:spPr>
              <a:xfrm>
                <a:off x="666630" y="5304672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ارائه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TextBox 539">
                <a:extLst>
                  <a:ext uri="{FF2B5EF4-FFF2-40B4-BE49-F238E27FC236}">
                    <a16:creationId xmlns:a16="http://schemas.microsoft.com/office/drawing/2014/main" id="{2F288BCE-9C2B-A389-A4CB-B0D7AEC1C957}"/>
                  </a:ext>
                </a:extLst>
              </p:cNvPr>
              <p:cNvSpPr txBox="1"/>
              <p:nvPr/>
            </p:nvSpPr>
            <p:spPr>
              <a:xfrm>
                <a:off x="666630" y="5800114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 ساده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TextBox 540">
                <a:extLst>
                  <a:ext uri="{FF2B5EF4-FFF2-40B4-BE49-F238E27FC236}">
                    <a16:creationId xmlns:a16="http://schemas.microsoft.com/office/drawing/2014/main" id="{719FFA3C-B2BB-BCA4-E903-48BBD33FBB1D}"/>
                  </a:ext>
                </a:extLst>
              </p:cNvPr>
              <p:cNvSpPr txBox="1"/>
              <p:nvPr/>
            </p:nvSpPr>
            <p:spPr>
              <a:xfrm>
                <a:off x="666630" y="5552393"/>
                <a:ext cx="2495479" cy="24929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marL="285750" indent="-285750" algn="r" rtl="1">
                  <a:lnSpc>
                    <a:spcPct val="80000"/>
                  </a:lnSpc>
                  <a:buClr>
                    <a:srgbClr val="03C9CA"/>
                  </a:buClr>
                  <a:buFont typeface="Wingdings" panose="05000000000000000000" pitchFamily="2" charset="2"/>
                  <a:buChar char="ü"/>
                </a:pPr>
                <a:r>
                  <a:rPr lang="fa-IR" altLang="ko-KR" sz="1200" dirty="0">
                    <a:cs typeface="B Nazanin" panose="00000400000000000000" pitchFamily="2" charset="-78"/>
                  </a:rPr>
                  <a:t>نمونه کارها</a:t>
                </a:r>
                <a:endParaRPr lang="en-US" altLang="ko-KR" sz="1200" dirty="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9" name="TextBox 536">
              <a:extLst>
                <a:ext uri="{FF2B5EF4-FFF2-40B4-BE49-F238E27FC236}">
                  <a16:creationId xmlns:a16="http://schemas.microsoft.com/office/drawing/2014/main" id="{E61377C4-C388-D57C-4B21-BACF75903782}"/>
                </a:ext>
              </a:extLst>
            </p:cNvPr>
            <p:cNvSpPr txBox="1"/>
            <p:nvPr/>
          </p:nvSpPr>
          <p:spPr>
            <a:xfrm>
              <a:off x="735886" y="4182956"/>
              <a:ext cx="24954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400000000000000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cs typeface="B Nazanin" panose="00000400000000000000" pitchFamily="2" charset="-78"/>
              </a:endParaRPr>
            </a:p>
          </p:txBody>
        </p:sp>
      </p:grpSp>
      <p:sp>
        <p:nvSpPr>
          <p:cNvPr id="54" name="TextBox 3">
            <a:extLst>
              <a:ext uri="{FF2B5EF4-FFF2-40B4-BE49-F238E27FC236}">
                <a16:creationId xmlns:a16="http://schemas.microsoft.com/office/drawing/2014/main" id="{1BDA61B7-9591-8634-0FB8-2808BF447998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5" name="TextBox 5">
            <a:extLst>
              <a:ext uri="{FF2B5EF4-FFF2-40B4-BE49-F238E27FC236}">
                <a16:creationId xmlns:a16="http://schemas.microsoft.com/office/drawing/2014/main" id="{5E0D05AD-DB1E-6D00-3C58-3398590E3EDC}"/>
              </a:ext>
            </a:extLst>
          </p:cNvPr>
          <p:cNvSpPr txBox="1"/>
          <p:nvPr/>
        </p:nvSpPr>
        <p:spPr>
          <a:xfrm>
            <a:off x="3368506" y="1571048"/>
            <a:ext cx="5454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rgbClr val="03C9CA"/>
                </a:solidFill>
                <a:cs typeface="B Nazanin" panose="00000400000000000000" pitchFamily="2" charset="-78"/>
              </a:rPr>
              <a:t>اطلاعات خود را وارد کنید</a:t>
            </a:r>
            <a:endParaRPr lang="en-US" altLang="ko-KR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44758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F92F31F-8C5B-D836-1857-BEC1870C4D12}"/>
              </a:ext>
            </a:extLst>
          </p:cNvPr>
          <p:cNvSpPr/>
          <p:nvPr/>
        </p:nvSpPr>
        <p:spPr>
          <a:xfrm>
            <a:off x="0" y="0"/>
            <a:ext cx="12192000" cy="4136572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4DAC7C39-5D48-BB61-D728-B89692319923}"/>
              </a:ext>
            </a:extLst>
          </p:cNvPr>
          <p:cNvGrpSpPr/>
          <p:nvPr/>
        </p:nvGrpSpPr>
        <p:grpSpPr>
          <a:xfrm>
            <a:off x="995375" y="354058"/>
            <a:ext cx="9980608" cy="3600964"/>
            <a:chOff x="1132899" y="492064"/>
            <a:chExt cx="9980608" cy="3600964"/>
          </a:xfrm>
          <a:solidFill>
            <a:srgbClr val="03C9CA"/>
          </a:solidFill>
        </p:grpSpPr>
        <p:grpSp>
          <p:nvGrpSpPr>
            <p:cNvPr id="3" name="Group 15">
              <a:extLst>
                <a:ext uri="{FF2B5EF4-FFF2-40B4-BE49-F238E27FC236}">
                  <a16:creationId xmlns:a16="http://schemas.microsoft.com/office/drawing/2014/main" id="{1BB6F737-A878-6199-9880-3169ADF3D4A2}"/>
                </a:ext>
              </a:extLst>
            </p:cNvPr>
            <p:cNvGrpSpPr/>
            <p:nvPr/>
          </p:nvGrpSpPr>
          <p:grpSpPr>
            <a:xfrm>
              <a:off x="1132899" y="492064"/>
              <a:ext cx="2150739" cy="3600964"/>
              <a:chOff x="4240535" y="-395288"/>
              <a:chExt cx="4165278" cy="6973889"/>
            </a:xfrm>
            <a:grpFill/>
          </p:grpSpPr>
          <p:grpSp>
            <p:nvGrpSpPr>
              <p:cNvPr id="4" name="Group 10">
                <a:extLst>
                  <a:ext uri="{FF2B5EF4-FFF2-40B4-BE49-F238E27FC236}">
                    <a16:creationId xmlns:a16="http://schemas.microsoft.com/office/drawing/2014/main" id="{255791FA-E3C9-F11B-A6FD-A6A84FB38181}"/>
                  </a:ext>
                </a:extLst>
              </p:cNvPr>
              <p:cNvGrpSpPr/>
              <p:nvPr/>
            </p:nvGrpSpPr>
            <p:grpSpPr>
              <a:xfrm>
                <a:off x="5026025" y="-395288"/>
                <a:ext cx="3379788" cy="6973889"/>
                <a:chOff x="5026025" y="-395288"/>
                <a:chExt cx="3379788" cy="6973889"/>
              </a:xfrm>
              <a:grpFill/>
            </p:grpSpPr>
            <p:sp>
              <p:nvSpPr>
                <p:cNvPr id="6" name="Freeform 9">
                  <a:extLst>
                    <a:ext uri="{FF2B5EF4-FFF2-40B4-BE49-F238E27FC236}">
                      <a16:creationId xmlns:a16="http://schemas.microsoft.com/office/drawing/2014/main" id="{FAA6030C-9D7C-823F-35C5-C19312A182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26025" y="1058863"/>
                  <a:ext cx="3379788" cy="5519738"/>
                </a:xfrm>
                <a:custGeom>
                  <a:avLst/>
                  <a:gdLst>
                    <a:gd name="T0" fmla="*/ 1889 w 2129"/>
                    <a:gd name="T1" fmla="*/ 2718 h 3477"/>
                    <a:gd name="T2" fmla="*/ 1111 w 2129"/>
                    <a:gd name="T3" fmla="*/ 2037 h 3477"/>
                    <a:gd name="T4" fmla="*/ 815 w 2129"/>
                    <a:gd name="T5" fmla="*/ 1726 h 3477"/>
                    <a:gd name="T6" fmla="*/ 1067 w 2129"/>
                    <a:gd name="T7" fmla="*/ 1457 h 3477"/>
                    <a:gd name="T8" fmla="*/ 504 w 2129"/>
                    <a:gd name="T9" fmla="*/ 1478 h 3477"/>
                    <a:gd name="T10" fmla="*/ 485 w 2129"/>
                    <a:gd name="T11" fmla="*/ 1768 h 3477"/>
                    <a:gd name="T12" fmla="*/ 227 w 2129"/>
                    <a:gd name="T13" fmla="*/ 1688 h 3477"/>
                    <a:gd name="T14" fmla="*/ 47 w 2129"/>
                    <a:gd name="T15" fmla="*/ 1708 h 3477"/>
                    <a:gd name="T16" fmla="*/ 155 w 2129"/>
                    <a:gd name="T17" fmla="*/ 1464 h 3477"/>
                    <a:gd name="T18" fmla="*/ 393 w 2129"/>
                    <a:gd name="T19" fmla="*/ 1148 h 3477"/>
                    <a:gd name="T20" fmla="*/ 500 w 2129"/>
                    <a:gd name="T21" fmla="*/ 1084 h 3477"/>
                    <a:gd name="T22" fmla="*/ 364 w 2129"/>
                    <a:gd name="T23" fmla="*/ 1189 h 3477"/>
                    <a:gd name="T24" fmla="*/ 667 w 2129"/>
                    <a:gd name="T25" fmla="*/ 978 h 3477"/>
                    <a:gd name="T26" fmla="*/ 467 w 2129"/>
                    <a:gd name="T27" fmla="*/ 844 h 3477"/>
                    <a:gd name="T28" fmla="*/ 160 w 2129"/>
                    <a:gd name="T29" fmla="*/ 691 h 3477"/>
                    <a:gd name="T30" fmla="*/ 575 w 2129"/>
                    <a:gd name="T31" fmla="*/ 633 h 3477"/>
                    <a:gd name="T32" fmla="*/ 180 w 2129"/>
                    <a:gd name="T33" fmla="*/ 637 h 3477"/>
                    <a:gd name="T34" fmla="*/ 145 w 2129"/>
                    <a:gd name="T35" fmla="*/ 448 h 3477"/>
                    <a:gd name="T36" fmla="*/ 367 w 2129"/>
                    <a:gd name="T37" fmla="*/ 284 h 3477"/>
                    <a:gd name="T38" fmla="*/ 227 w 2129"/>
                    <a:gd name="T39" fmla="*/ 268 h 3477"/>
                    <a:gd name="T40" fmla="*/ 1096 w 2129"/>
                    <a:gd name="T41" fmla="*/ 80 h 3477"/>
                    <a:gd name="T42" fmla="*/ 893 w 2129"/>
                    <a:gd name="T43" fmla="*/ 326 h 3477"/>
                    <a:gd name="T44" fmla="*/ 913 w 2129"/>
                    <a:gd name="T45" fmla="*/ 438 h 3477"/>
                    <a:gd name="T46" fmla="*/ 1353 w 2129"/>
                    <a:gd name="T47" fmla="*/ 424 h 3477"/>
                    <a:gd name="T48" fmla="*/ 1235 w 2129"/>
                    <a:gd name="T49" fmla="*/ 768 h 3477"/>
                    <a:gd name="T50" fmla="*/ 1164 w 2129"/>
                    <a:gd name="T51" fmla="*/ 931 h 3477"/>
                    <a:gd name="T52" fmla="*/ 1224 w 2129"/>
                    <a:gd name="T53" fmla="*/ 1062 h 3477"/>
                    <a:gd name="T54" fmla="*/ 1427 w 2129"/>
                    <a:gd name="T55" fmla="*/ 1360 h 3477"/>
                    <a:gd name="T56" fmla="*/ 1713 w 2129"/>
                    <a:gd name="T57" fmla="*/ 1780 h 3477"/>
                    <a:gd name="T58" fmla="*/ 1747 w 2129"/>
                    <a:gd name="T59" fmla="*/ 1968 h 3477"/>
                    <a:gd name="T60" fmla="*/ 1976 w 2129"/>
                    <a:gd name="T61" fmla="*/ 2180 h 3477"/>
                    <a:gd name="T62" fmla="*/ 2013 w 2129"/>
                    <a:gd name="T63" fmla="*/ 2531 h 3477"/>
                    <a:gd name="T64" fmla="*/ 1858 w 2129"/>
                    <a:gd name="T65" fmla="*/ 2686 h 3477"/>
                    <a:gd name="T66" fmla="*/ 1969 w 2129"/>
                    <a:gd name="T67" fmla="*/ 2857 h 3477"/>
                    <a:gd name="T68" fmla="*/ 1560 w 2129"/>
                    <a:gd name="T69" fmla="*/ 2944 h 3477"/>
                    <a:gd name="T70" fmla="*/ 1413 w 2129"/>
                    <a:gd name="T71" fmla="*/ 2960 h 3477"/>
                    <a:gd name="T72" fmla="*/ 1056 w 2129"/>
                    <a:gd name="T73" fmla="*/ 2973 h 3477"/>
                    <a:gd name="T74" fmla="*/ 836 w 2129"/>
                    <a:gd name="T75" fmla="*/ 3071 h 3477"/>
                    <a:gd name="T76" fmla="*/ 573 w 2129"/>
                    <a:gd name="T77" fmla="*/ 3162 h 3477"/>
                    <a:gd name="T78" fmla="*/ 704 w 2129"/>
                    <a:gd name="T79" fmla="*/ 2997 h 3477"/>
                    <a:gd name="T80" fmla="*/ 1075 w 2129"/>
                    <a:gd name="T81" fmla="*/ 2788 h 3477"/>
                    <a:gd name="T82" fmla="*/ 871 w 2129"/>
                    <a:gd name="T83" fmla="*/ 2677 h 3477"/>
                    <a:gd name="T84" fmla="*/ 662 w 2129"/>
                    <a:gd name="T85" fmla="*/ 2635 h 3477"/>
                    <a:gd name="T86" fmla="*/ 867 w 2129"/>
                    <a:gd name="T87" fmla="*/ 2324 h 3477"/>
                    <a:gd name="T88" fmla="*/ 880 w 2129"/>
                    <a:gd name="T89" fmla="*/ 2057 h 3477"/>
                    <a:gd name="T90" fmla="*/ 1085 w 2129"/>
                    <a:gd name="T91" fmla="*/ 2018 h 3477"/>
                    <a:gd name="T92" fmla="*/ 1033 w 2129"/>
                    <a:gd name="T93" fmla="*/ 1744 h 3477"/>
                    <a:gd name="T94" fmla="*/ 920 w 2129"/>
                    <a:gd name="T95" fmla="*/ 1524 h 3477"/>
                    <a:gd name="T96" fmla="*/ 704 w 2129"/>
                    <a:gd name="T97" fmla="*/ 1504 h 3477"/>
                    <a:gd name="T98" fmla="*/ 680 w 2129"/>
                    <a:gd name="T99" fmla="*/ 1397 h 3477"/>
                    <a:gd name="T100" fmla="*/ 704 w 2129"/>
                    <a:gd name="T101" fmla="*/ 1037 h 3477"/>
                    <a:gd name="T102" fmla="*/ 596 w 2129"/>
                    <a:gd name="T103" fmla="*/ 1162 h 3477"/>
                    <a:gd name="T104" fmla="*/ 531 w 2129"/>
                    <a:gd name="T105" fmla="*/ 1138 h 3477"/>
                    <a:gd name="T106" fmla="*/ 587 w 2129"/>
                    <a:gd name="T107" fmla="*/ 888 h 3477"/>
                    <a:gd name="T108" fmla="*/ 433 w 2129"/>
                    <a:gd name="T109" fmla="*/ 958 h 3477"/>
                    <a:gd name="T110" fmla="*/ 447 w 2129"/>
                    <a:gd name="T111" fmla="*/ 808 h 3477"/>
                    <a:gd name="T112" fmla="*/ 513 w 2129"/>
                    <a:gd name="T113" fmla="*/ 668 h 3477"/>
                    <a:gd name="T114" fmla="*/ 436 w 2129"/>
                    <a:gd name="T115" fmla="*/ 620 h 3477"/>
                    <a:gd name="T116" fmla="*/ 327 w 2129"/>
                    <a:gd name="T117" fmla="*/ 460 h 3477"/>
                    <a:gd name="T118" fmla="*/ 520 w 2129"/>
                    <a:gd name="T119" fmla="*/ 568 h 3477"/>
                    <a:gd name="T120" fmla="*/ 520 w 2129"/>
                    <a:gd name="T121" fmla="*/ 389 h 3477"/>
                    <a:gd name="T122" fmla="*/ 587 w 2129"/>
                    <a:gd name="T123" fmla="*/ 237 h 3477"/>
                    <a:gd name="T124" fmla="*/ 649 w 2129"/>
                    <a:gd name="T125" fmla="*/ 73 h 3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29" h="3477">
                      <a:moveTo>
                        <a:pt x="1264" y="3444"/>
                      </a:moveTo>
                      <a:lnTo>
                        <a:pt x="1316" y="3448"/>
                      </a:lnTo>
                      <a:lnTo>
                        <a:pt x="1316" y="3477"/>
                      </a:lnTo>
                      <a:lnTo>
                        <a:pt x="1267" y="3473"/>
                      </a:lnTo>
                      <a:lnTo>
                        <a:pt x="1264" y="3444"/>
                      </a:lnTo>
                      <a:close/>
                      <a:moveTo>
                        <a:pt x="1207" y="3364"/>
                      </a:moveTo>
                      <a:lnTo>
                        <a:pt x="1207" y="3393"/>
                      </a:lnTo>
                      <a:lnTo>
                        <a:pt x="1180" y="3393"/>
                      </a:lnTo>
                      <a:lnTo>
                        <a:pt x="1180" y="3377"/>
                      </a:lnTo>
                      <a:lnTo>
                        <a:pt x="1185" y="3373"/>
                      </a:lnTo>
                      <a:lnTo>
                        <a:pt x="1189" y="3371"/>
                      </a:lnTo>
                      <a:lnTo>
                        <a:pt x="1193" y="3369"/>
                      </a:lnTo>
                      <a:lnTo>
                        <a:pt x="1196" y="3368"/>
                      </a:lnTo>
                      <a:lnTo>
                        <a:pt x="1202" y="3366"/>
                      </a:lnTo>
                      <a:lnTo>
                        <a:pt x="1207" y="3364"/>
                      </a:lnTo>
                      <a:close/>
                      <a:moveTo>
                        <a:pt x="1460" y="2944"/>
                      </a:moveTo>
                      <a:lnTo>
                        <a:pt x="1493" y="2944"/>
                      </a:lnTo>
                      <a:lnTo>
                        <a:pt x="1496" y="2949"/>
                      </a:lnTo>
                      <a:lnTo>
                        <a:pt x="1500" y="2951"/>
                      </a:lnTo>
                      <a:lnTo>
                        <a:pt x="1504" y="2953"/>
                      </a:lnTo>
                      <a:lnTo>
                        <a:pt x="1507" y="2955"/>
                      </a:lnTo>
                      <a:lnTo>
                        <a:pt x="1511" y="2958"/>
                      </a:lnTo>
                      <a:lnTo>
                        <a:pt x="1513" y="2962"/>
                      </a:lnTo>
                      <a:lnTo>
                        <a:pt x="1516" y="2968"/>
                      </a:lnTo>
                      <a:lnTo>
                        <a:pt x="1520" y="2968"/>
                      </a:lnTo>
                      <a:lnTo>
                        <a:pt x="1520" y="2980"/>
                      </a:lnTo>
                      <a:lnTo>
                        <a:pt x="1513" y="2982"/>
                      </a:lnTo>
                      <a:lnTo>
                        <a:pt x="1507" y="2984"/>
                      </a:lnTo>
                      <a:lnTo>
                        <a:pt x="1504" y="2986"/>
                      </a:lnTo>
                      <a:lnTo>
                        <a:pt x="1502" y="2989"/>
                      </a:lnTo>
                      <a:lnTo>
                        <a:pt x="1500" y="2997"/>
                      </a:lnTo>
                      <a:lnTo>
                        <a:pt x="1500" y="3004"/>
                      </a:lnTo>
                      <a:lnTo>
                        <a:pt x="1460" y="3008"/>
                      </a:lnTo>
                      <a:lnTo>
                        <a:pt x="1451" y="2998"/>
                      </a:lnTo>
                      <a:lnTo>
                        <a:pt x="1440" y="2991"/>
                      </a:lnTo>
                      <a:lnTo>
                        <a:pt x="1431" y="2984"/>
                      </a:lnTo>
                      <a:lnTo>
                        <a:pt x="1424" y="2973"/>
                      </a:lnTo>
                      <a:lnTo>
                        <a:pt x="1420" y="2973"/>
                      </a:lnTo>
                      <a:lnTo>
                        <a:pt x="1420" y="2960"/>
                      </a:lnTo>
                      <a:lnTo>
                        <a:pt x="1442" y="2955"/>
                      </a:lnTo>
                      <a:lnTo>
                        <a:pt x="1460" y="2948"/>
                      </a:lnTo>
                      <a:lnTo>
                        <a:pt x="1460" y="2944"/>
                      </a:lnTo>
                      <a:close/>
                      <a:moveTo>
                        <a:pt x="1889" y="2718"/>
                      </a:moveTo>
                      <a:lnTo>
                        <a:pt x="1885" y="2718"/>
                      </a:lnTo>
                      <a:lnTo>
                        <a:pt x="1882" y="2718"/>
                      </a:lnTo>
                      <a:lnTo>
                        <a:pt x="1876" y="2720"/>
                      </a:lnTo>
                      <a:lnTo>
                        <a:pt x="1876" y="2728"/>
                      </a:lnTo>
                      <a:lnTo>
                        <a:pt x="1904" y="2728"/>
                      </a:lnTo>
                      <a:lnTo>
                        <a:pt x="1904" y="2720"/>
                      </a:lnTo>
                      <a:lnTo>
                        <a:pt x="1898" y="2720"/>
                      </a:lnTo>
                      <a:lnTo>
                        <a:pt x="1893" y="2718"/>
                      </a:lnTo>
                      <a:lnTo>
                        <a:pt x="1891" y="2718"/>
                      </a:lnTo>
                      <a:lnTo>
                        <a:pt x="1889" y="2718"/>
                      </a:lnTo>
                      <a:close/>
                      <a:moveTo>
                        <a:pt x="680" y="2624"/>
                      </a:moveTo>
                      <a:lnTo>
                        <a:pt x="682" y="2626"/>
                      </a:lnTo>
                      <a:lnTo>
                        <a:pt x="682" y="2626"/>
                      </a:lnTo>
                      <a:lnTo>
                        <a:pt x="682" y="2628"/>
                      </a:lnTo>
                      <a:lnTo>
                        <a:pt x="684" y="2628"/>
                      </a:lnTo>
                      <a:lnTo>
                        <a:pt x="685" y="2628"/>
                      </a:lnTo>
                      <a:lnTo>
                        <a:pt x="687" y="2628"/>
                      </a:lnTo>
                      <a:lnTo>
                        <a:pt x="687" y="2626"/>
                      </a:lnTo>
                      <a:lnTo>
                        <a:pt x="685" y="2626"/>
                      </a:lnTo>
                      <a:lnTo>
                        <a:pt x="685" y="2626"/>
                      </a:lnTo>
                      <a:lnTo>
                        <a:pt x="685" y="2626"/>
                      </a:lnTo>
                      <a:lnTo>
                        <a:pt x="684" y="2626"/>
                      </a:lnTo>
                      <a:lnTo>
                        <a:pt x="680" y="2624"/>
                      </a:lnTo>
                      <a:close/>
                      <a:moveTo>
                        <a:pt x="1904" y="2613"/>
                      </a:moveTo>
                      <a:lnTo>
                        <a:pt x="1905" y="2617"/>
                      </a:lnTo>
                      <a:lnTo>
                        <a:pt x="1909" y="2620"/>
                      </a:lnTo>
                      <a:lnTo>
                        <a:pt x="1913" y="2624"/>
                      </a:lnTo>
                      <a:lnTo>
                        <a:pt x="1915" y="2620"/>
                      </a:lnTo>
                      <a:lnTo>
                        <a:pt x="1918" y="2618"/>
                      </a:lnTo>
                      <a:lnTo>
                        <a:pt x="1922" y="2617"/>
                      </a:lnTo>
                      <a:lnTo>
                        <a:pt x="1927" y="2617"/>
                      </a:lnTo>
                      <a:lnTo>
                        <a:pt x="1927" y="2613"/>
                      </a:lnTo>
                      <a:lnTo>
                        <a:pt x="1904" y="2613"/>
                      </a:lnTo>
                      <a:close/>
                      <a:moveTo>
                        <a:pt x="1124" y="2053"/>
                      </a:moveTo>
                      <a:lnTo>
                        <a:pt x="1127" y="2057"/>
                      </a:lnTo>
                      <a:lnTo>
                        <a:pt x="1131" y="2060"/>
                      </a:lnTo>
                      <a:lnTo>
                        <a:pt x="1135" y="2062"/>
                      </a:lnTo>
                      <a:lnTo>
                        <a:pt x="1138" y="2062"/>
                      </a:lnTo>
                      <a:lnTo>
                        <a:pt x="1144" y="2060"/>
                      </a:lnTo>
                      <a:lnTo>
                        <a:pt x="1147" y="2057"/>
                      </a:lnTo>
                      <a:lnTo>
                        <a:pt x="1124" y="2053"/>
                      </a:lnTo>
                      <a:close/>
                      <a:moveTo>
                        <a:pt x="1107" y="2031"/>
                      </a:moveTo>
                      <a:lnTo>
                        <a:pt x="1111" y="2037"/>
                      </a:lnTo>
                      <a:lnTo>
                        <a:pt x="1115" y="2038"/>
                      </a:lnTo>
                      <a:lnTo>
                        <a:pt x="1115" y="2040"/>
                      </a:lnTo>
                      <a:lnTo>
                        <a:pt x="1116" y="2040"/>
                      </a:lnTo>
                      <a:lnTo>
                        <a:pt x="1116" y="2040"/>
                      </a:lnTo>
                      <a:lnTo>
                        <a:pt x="1116" y="2038"/>
                      </a:lnTo>
                      <a:lnTo>
                        <a:pt x="1115" y="2037"/>
                      </a:lnTo>
                      <a:lnTo>
                        <a:pt x="1113" y="2035"/>
                      </a:lnTo>
                      <a:lnTo>
                        <a:pt x="1109" y="2033"/>
                      </a:lnTo>
                      <a:lnTo>
                        <a:pt x="1107" y="2031"/>
                      </a:lnTo>
                      <a:close/>
                      <a:moveTo>
                        <a:pt x="1624" y="1911"/>
                      </a:moveTo>
                      <a:lnTo>
                        <a:pt x="1627" y="1917"/>
                      </a:lnTo>
                      <a:lnTo>
                        <a:pt x="1629" y="1918"/>
                      </a:lnTo>
                      <a:lnTo>
                        <a:pt x="1633" y="1920"/>
                      </a:lnTo>
                      <a:lnTo>
                        <a:pt x="1636" y="1924"/>
                      </a:lnTo>
                      <a:lnTo>
                        <a:pt x="1638" y="1922"/>
                      </a:lnTo>
                      <a:lnTo>
                        <a:pt x="1642" y="1920"/>
                      </a:lnTo>
                      <a:lnTo>
                        <a:pt x="1644" y="1917"/>
                      </a:lnTo>
                      <a:lnTo>
                        <a:pt x="1644" y="1917"/>
                      </a:lnTo>
                      <a:lnTo>
                        <a:pt x="1660" y="1917"/>
                      </a:lnTo>
                      <a:lnTo>
                        <a:pt x="1660" y="1911"/>
                      </a:lnTo>
                      <a:lnTo>
                        <a:pt x="1624" y="1911"/>
                      </a:lnTo>
                      <a:close/>
                      <a:moveTo>
                        <a:pt x="1664" y="1908"/>
                      </a:moveTo>
                      <a:lnTo>
                        <a:pt x="1664" y="1911"/>
                      </a:lnTo>
                      <a:lnTo>
                        <a:pt x="1687" y="1911"/>
                      </a:lnTo>
                      <a:lnTo>
                        <a:pt x="1687" y="1908"/>
                      </a:lnTo>
                      <a:lnTo>
                        <a:pt x="1664" y="1908"/>
                      </a:lnTo>
                      <a:close/>
                      <a:moveTo>
                        <a:pt x="793" y="1657"/>
                      </a:moveTo>
                      <a:lnTo>
                        <a:pt x="807" y="1657"/>
                      </a:lnTo>
                      <a:lnTo>
                        <a:pt x="809" y="1658"/>
                      </a:lnTo>
                      <a:lnTo>
                        <a:pt x="811" y="1658"/>
                      </a:lnTo>
                      <a:lnTo>
                        <a:pt x="811" y="1658"/>
                      </a:lnTo>
                      <a:lnTo>
                        <a:pt x="811" y="1658"/>
                      </a:lnTo>
                      <a:lnTo>
                        <a:pt x="813" y="1658"/>
                      </a:lnTo>
                      <a:lnTo>
                        <a:pt x="816" y="1660"/>
                      </a:lnTo>
                      <a:lnTo>
                        <a:pt x="816" y="1677"/>
                      </a:lnTo>
                      <a:lnTo>
                        <a:pt x="820" y="1688"/>
                      </a:lnTo>
                      <a:lnTo>
                        <a:pt x="822" y="1698"/>
                      </a:lnTo>
                      <a:lnTo>
                        <a:pt x="824" y="1713"/>
                      </a:lnTo>
                      <a:lnTo>
                        <a:pt x="820" y="1717"/>
                      </a:lnTo>
                      <a:lnTo>
                        <a:pt x="816" y="1718"/>
                      </a:lnTo>
                      <a:lnTo>
                        <a:pt x="815" y="1722"/>
                      </a:lnTo>
                      <a:lnTo>
                        <a:pt x="815" y="1724"/>
                      </a:lnTo>
                      <a:lnTo>
                        <a:pt x="815" y="1726"/>
                      </a:lnTo>
                      <a:lnTo>
                        <a:pt x="815" y="1729"/>
                      </a:lnTo>
                      <a:lnTo>
                        <a:pt x="815" y="1733"/>
                      </a:lnTo>
                      <a:lnTo>
                        <a:pt x="815" y="1737"/>
                      </a:lnTo>
                      <a:lnTo>
                        <a:pt x="813" y="1740"/>
                      </a:lnTo>
                      <a:lnTo>
                        <a:pt x="807" y="1740"/>
                      </a:lnTo>
                      <a:lnTo>
                        <a:pt x="784" y="1768"/>
                      </a:lnTo>
                      <a:lnTo>
                        <a:pt x="776" y="1768"/>
                      </a:lnTo>
                      <a:lnTo>
                        <a:pt x="760" y="1788"/>
                      </a:lnTo>
                      <a:lnTo>
                        <a:pt x="740" y="1788"/>
                      </a:lnTo>
                      <a:lnTo>
                        <a:pt x="740" y="1784"/>
                      </a:lnTo>
                      <a:lnTo>
                        <a:pt x="727" y="1784"/>
                      </a:lnTo>
                      <a:lnTo>
                        <a:pt x="727" y="1780"/>
                      </a:lnTo>
                      <a:lnTo>
                        <a:pt x="724" y="1780"/>
                      </a:lnTo>
                      <a:lnTo>
                        <a:pt x="724" y="1764"/>
                      </a:lnTo>
                      <a:lnTo>
                        <a:pt x="727" y="1764"/>
                      </a:lnTo>
                      <a:lnTo>
                        <a:pt x="727" y="1737"/>
                      </a:lnTo>
                      <a:lnTo>
                        <a:pt x="756" y="1717"/>
                      </a:lnTo>
                      <a:lnTo>
                        <a:pt x="756" y="1708"/>
                      </a:lnTo>
                      <a:lnTo>
                        <a:pt x="764" y="1704"/>
                      </a:lnTo>
                      <a:lnTo>
                        <a:pt x="764" y="1697"/>
                      </a:lnTo>
                      <a:lnTo>
                        <a:pt x="767" y="1697"/>
                      </a:lnTo>
                      <a:lnTo>
                        <a:pt x="767" y="1688"/>
                      </a:lnTo>
                      <a:lnTo>
                        <a:pt x="793" y="1657"/>
                      </a:lnTo>
                      <a:close/>
                      <a:moveTo>
                        <a:pt x="533" y="1604"/>
                      </a:moveTo>
                      <a:lnTo>
                        <a:pt x="533" y="1624"/>
                      </a:lnTo>
                      <a:lnTo>
                        <a:pt x="538" y="1635"/>
                      </a:lnTo>
                      <a:lnTo>
                        <a:pt x="540" y="1646"/>
                      </a:lnTo>
                      <a:lnTo>
                        <a:pt x="538" y="1660"/>
                      </a:lnTo>
                      <a:lnTo>
                        <a:pt x="536" y="1671"/>
                      </a:lnTo>
                      <a:lnTo>
                        <a:pt x="556" y="1671"/>
                      </a:lnTo>
                      <a:lnTo>
                        <a:pt x="555" y="1669"/>
                      </a:lnTo>
                      <a:lnTo>
                        <a:pt x="553" y="1666"/>
                      </a:lnTo>
                      <a:lnTo>
                        <a:pt x="551" y="1662"/>
                      </a:lnTo>
                      <a:lnTo>
                        <a:pt x="551" y="1657"/>
                      </a:lnTo>
                      <a:lnTo>
                        <a:pt x="553" y="1653"/>
                      </a:lnTo>
                      <a:lnTo>
                        <a:pt x="560" y="1648"/>
                      </a:lnTo>
                      <a:lnTo>
                        <a:pt x="562" y="1637"/>
                      </a:lnTo>
                      <a:lnTo>
                        <a:pt x="558" y="1626"/>
                      </a:lnTo>
                      <a:lnTo>
                        <a:pt x="556" y="1617"/>
                      </a:lnTo>
                      <a:lnTo>
                        <a:pt x="533" y="1604"/>
                      </a:lnTo>
                      <a:close/>
                      <a:moveTo>
                        <a:pt x="1080" y="1453"/>
                      </a:moveTo>
                      <a:lnTo>
                        <a:pt x="1080" y="1457"/>
                      </a:lnTo>
                      <a:lnTo>
                        <a:pt x="1067" y="1457"/>
                      </a:lnTo>
                      <a:lnTo>
                        <a:pt x="1067" y="1460"/>
                      </a:lnTo>
                      <a:lnTo>
                        <a:pt x="1064" y="1460"/>
                      </a:lnTo>
                      <a:lnTo>
                        <a:pt x="1065" y="1462"/>
                      </a:lnTo>
                      <a:lnTo>
                        <a:pt x="1065" y="1462"/>
                      </a:lnTo>
                      <a:lnTo>
                        <a:pt x="1067" y="1462"/>
                      </a:lnTo>
                      <a:lnTo>
                        <a:pt x="1067" y="1462"/>
                      </a:lnTo>
                      <a:lnTo>
                        <a:pt x="1069" y="1464"/>
                      </a:lnTo>
                      <a:lnTo>
                        <a:pt x="1073" y="1464"/>
                      </a:lnTo>
                      <a:lnTo>
                        <a:pt x="1073" y="1468"/>
                      </a:lnTo>
                      <a:lnTo>
                        <a:pt x="1084" y="1464"/>
                      </a:lnTo>
                      <a:lnTo>
                        <a:pt x="1084" y="1453"/>
                      </a:lnTo>
                      <a:lnTo>
                        <a:pt x="1080" y="1453"/>
                      </a:lnTo>
                      <a:close/>
                      <a:moveTo>
                        <a:pt x="664" y="1453"/>
                      </a:moveTo>
                      <a:lnTo>
                        <a:pt x="667" y="1468"/>
                      </a:lnTo>
                      <a:lnTo>
                        <a:pt x="673" y="1468"/>
                      </a:lnTo>
                      <a:lnTo>
                        <a:pt x="671" y="1462"/>
                      </a:lnTo>
                      <a:lnTo>
                        <a:pt x="669" y="1458"/>
                      </a:lnTo>
                      <a:lnTo>
                        <a:pt x="667" y="1455"/>
                      </a:lnTo>
                      <a:lnTo>
                        <a:pt x="664" y="1453"/>
                      </a:lnTo>
                      <a:close/>
                      <a:moveTo>
                        <a:pt x="356" y="1344"/>
                      </a:moveTo>
                      <a:lnTo>
                        <a:pt x="367" y="1344"/>
                      </a:lnTo>
                      <a:lnTo>
                        <a:pt x="382" y="1348"/>
                      </a:lnTo>
                      <a:lnTo>
                        <a:pt x="398" y="1353"/>
                      </a:lnTo>
                      <a:lnTo>
                        <a:pt x="407" y="1357"/>
                      </a:lnTo>
                      <a:lnTo>
                        <a:pt x="407" y="1360"/>
                      </a:lnTo>
                      <a:lnTo>
                        <a:pt x="418" y="1360"/>
                      </a:lnTo>
                      <a:lnTo>
                        <a:pt x="429" y="1355"/>
                      </a:lnTo>
                      <a:lnTo>
                        <a:pt x="440" y="1353"/>
                      </a:lnTo>
                      <a:lnTo>
                        <a:pt x="447" y="1362"/>
                      </a:lnTo>
                      <a:lnTo>
                        <a:pt x="453" y="1369"/>
                      </a:lnTo>
                      <a:lnTo>
                        <a:pt x="456" y="1377"/>
                      </a:lnTo>
                      <a:lnTo>
                        <a:pt x="458" y="1388"/>
                      </a:lnTo>
                      <a:lnTo>
                        <a:pt x="460" y="1404"/>
                      </a:lnTo>
                      <a:lnTo>
                        <a:pt x="456" y="1404"/>
                      </a:lnTo>
                      <a:lnTo>
                        <a:pt x="456" y="1417"/>
                      </a:lnTo>
                      <a:lnTo>
                        <a:pt x="467" y="1417"/>
                      </a:lnTo>
                      <a:lnTo>
                        <a:pt x="471" y="1431"/>
                      </a:lnTo>
                      <a:lnTo>
                        <a:pt x="473" y="1448"/>
                      </a:lnTo>
                      <a:lnTo>
                        <a:pt x="496" y="1464"/>
                      </a:lnTo>
                      <a:lnTo>
                        <a:pt x="496" y="1471"/>
                      </a:lnTo>
                      <a:lnTo>
                        <a:pt x="500" y="1471"/>
                      </a:lnTo>
                      <a:lnTo>
                        <a:pt x="502" y="1475"/>
                      </a:lnTo>
                      <a:lnTo>
                        <a:pt x="504" y="1478"/>
                      </a:lnTo>
                      <a:lnTo>
                        <a:pt x="505" y="1480"/>
                      </a:lnTo>
                      <a:lnTo>
                        <a:pt x="507" y="1484"/>
                      </a:lnTo>
                      <a:lnTo>
                        <a:pt x="507" y="1508"/>
                      </a:lnTo>
                      <a:lnTo>
                        <a:pt x="516" y="1511"/>
                      </a:lnTo>
                      <a:lnTo>
                        <a:pt x="522" y="1515"/>
                      </a:lnTo>
                      <a:lnTo>
                        <a:pt x="527" y="1520"/>
                      </a:lnTo>
                      <a:lnTo>
                        <a:pt x="531" y="1528"/>
                      </a:lnTo>
                      <a:lnTo>
                        <a:pt x="533" y="1537"/>
                      </a:lnTo>
                      <a:lnTo>
                        <a:pt x="500" y="1551"/>
                      </a:lnTo>
                      <a:lnTo>
                        <a:pt x="496" y="1560"/>
                      </a:lnTo>
                      <a:lnTo>
                        <a:pt x="493" y="1560"/>
                      </a:lnTo>
                      <a:lnTo>
                        <a:pt x="493" y="1568"/>
                      </a:lnTo>
                      <a:lnTo>
                        <a:pt x="487" y="1568"/>
                      </a:lnTo>
                      <a:lnTo>
                        <a:pt x="487" y="1577"/>
                      </a:lnTo>
                      <a:lnTo>
                        <a:pt x="493" y="1577"/>
                      </a:lnTo>
                      <a:lnTo>
                        <a:pt x="502" y="1566"/>
                      </a:lnTo>
                      <a:lnTo>
                        <a:pt x="518" y="1560"/>
                      </a:lnTo>
                      <a:lnTo>
                        <a:pt x="536" y="1557"/>
                      </a:lnTo>
                      <a:lnTo>
                        <a:pt x="556" y="1557"/>
                      </a:lnTo>
                      <a:lnTo>
                        <a:pt x="565" y="1578"/>
                      </a:lnTo>
                      <a:lnTo>
                        <a:pt x="575" y="1602"/>
                      </a:lnTo>
                      <a:lnTo>
                        <a:pt x="582" y="1628"/>
                      </a:lnTo>
                      <a:lnTo>
                        <a:pt x="582" y="1653"/>
                      </a:lnTo>
                      <a:lnTo>
                        <a:pt x="576" y="1680"/>
                      </a:lnTo>
                      <a:lnTo>
                        <a:pt x="564" y="1684"/>
                      </a:lnTo>
                      <a:lnTo>
                        <a:pt x="564" y="1704"/>
                      </a:lnTo>
                      <a:lnTo>
                        <a:pt x="540" y="1724"/>
                      </a:lnTo>
                      <a:lnTo>
                        <a:pt x="524" y="1724"/>
                      </a:lnTo>
                      <a:lnTo>
                        <a:pt x="524" y="1720"/>
                      </a:lnTo>
                      <a:lnTo>
                        <a:pt x="522" y="1720"/>
                      </a:lnTo>
                      <a:lnTo>
                        <a:pt x="520" y="1720"/>
                      </a:lnTo>
                      <a:lnTo>
                        <a:pt x="516" y="1722"/>
                      </a:lnTo>
                      <a:lnTo>
                        <a:pt x="513" y="1724"/>
                      </a:lnTo>
                      <a:lnTo>
                        <a:pt x="509" y="1724"/>
                      </a:lnTo>
                      <a:lnTo>
                        <a:pt x="505" y="1724"/>
                      </a:lnTo>
                      <a:lnTo>
                        <a:pt x="502" y="1724"/>
                      </a:lnTo>
                      <a:lnTo>
                        <a:pt x="500" y="1722"/>
                      </a:lnTo>
                      <a:lnTo>
                        <a:pt x="500" y="1720"/>
                      </a:lnTo>
                      <a:lnTo>
                        <a:pt x="496" y="1720"/>
                      </a:lnTo>
                      <a:lnTo>
                        <a:pt x="496" y="1728"/>
                      </a:lnTo>
                      <a:lnTo>
                        <a:pt x="489" y="1740"/>
                      </a:lnTo>
                      <a:lnTo>
                        <a:pt x="487" y="1753"/>
                      </a:lnTo>
                      <a:lnTo>
                        <a:pt x="485" y="1768"/>
                      </a:lnTo>
                      <a:lnTo>
                        <a:pt x="480" y="1780"/>
                      </a:lnTo>
                      <a:lnTo>
                        <a:pt x="467" y="1793"/>
                      </a:lnTo>
                      <a:lnTo>
                        <a:pt x="467" y="1797"/>
                      </a:lnTo>
                      <a:lnTo>
                        <a:pt x="440" y="1800"/>
                      </a:lnTo>
                      <a:lnTo>
                        <a:pt x="440" y="1788"/>
                      </a:lnTo>
                      <a:lnTo>
                        <a:pt x="436" y="1788"/>
                      </a:lnTo>
                      <a:lnTo>
                        <a:pt x="424" y="1780"/>
                      </a:lnTo>
                      <a:lnTo>
                        <a:pt x="409" y="1775"/>
                      </a:lnTo>
                      <a:lnTo>
                        <a:pt x="393" y="1773"/>
                      </a:lnTo>
                      <a:lnTo>
                        <a:pt x="389" y="1778"/>
                      </a:lnTo>
                      <a:lnTo>
                        <a:pt x="387" y="1784"/>
                      </a:lnTo>
                      <a:lnTo>
                        <a:pt x="382" y="1788"/>
                      </a:lnTo>
                      <a:lnTo>
                        <a:pt x="376" y="1791"/>
                      </a:lnTo>
                      <a:lnTo>
                        <a:pt x="367" y="1793"/>
                      </a:lnTo>
                      <a:lnTo>
                        <a:pt x="367" y="1788"/>
                      </a:lnTo>
                      <a:lnTo>
                        <a:pt x="320" y="1797"/>
                      </a:lnTo>
                      <a:lnTo>
                        <a:pt x="324" y="1748"/>
                      </a:lnTo>
                      <a:lnTo>
                        <a:pt x="316" y="1744"/>
                      </a:lnTo>
                      <a:lnTo>
                        <a:pt x="316" y="1740"/>
                      </a:lnTo>
                      <a:lnTo>
                        <a:pt x="313" y="1742"/>
                      </a:lnTo>
                      <a:lnTo>
                        <a:pt x="309" y="1744"/>
                      </a:lnTo>
                      <a:lnTo>
                        <a:pt x="305" y="1744"/>
                      </a:lnTo>
                      <a:lnTo>
                        <a:pt x="300" y="1746"/>
                      </a:lnTo>
                      <a:lnTo>
                        <a:pt x="296" y="1744"/>
                      </a:lnTo>
                      <a:lnTo>
                        <a:pt x="296" y="1740"/>
                      </a:lnTo>
                      <a:lnTo>
                        <a:pt x="293" y="1740"/>
                      </a:lnTo>
                      <a:lnTo>
                        <a:pt x="287" y="1720"/>
                      </a:lnTo>
                      <a:lnTo>
                        <a:pt x="284" y="1720"/>
                      </a:lnTo>
                      <a:lnTo>
                        <a:pt x="284" y="1713"/>
                      </a:lnTo>
                      <a:lnTo>
                        <a:pt x="280" y="1713"/>
                      </a:lnTo>
                      <a:lnTo>
                        <a:pt x="280" y="1700"/>
                      </a:lnTo>
                      <a:lnTo>
                        <a:pt x="276" y="1700"/>
                      </a:lnTo>
                      <a:lnTo>
                        <a:pt x="276" y="1691"/>
                      </a:lnTo>
                      <a:lnTo>
                        <a:pt x="273" y="1691"/>
                      </a:lnTo>
                      <a:lnTo>
                        <a:pt x="267" y="1682"/>
                      </a:lnTo>
                      <a:lnTo>
                        <a:pt x="260" y="1673"/>
                      </a:lnTo>
                      <a:lnTo>
                        <a:pt x="253" y="1668"/>
                      </a:lnTo>
                      <a:lnTo>
                        <a:pt x="240" y="1664"/>
                      </a:lnTo>
                      <a:lnTo>
                        <a:pt x="236" y="1669"/>
                      </a:lnTo>
                      <a:lnTo>
                        <a:pt x="235" y="1673"/>
                      </a:lnTo>
                      <a:lnTo>
                        <a:pt x="233" y="1677"/>
                      </a:lnTo>
                      <a:lnTo>
                        <a:pt x="229" y="1682"/>
                      </a:lnTo>
                      <a:lnTo>
                        <a:pt x="227" y="1688"/>
                      </a:lnTo>
                      <a:lnTo>
                        <a:pt x="216" y="1688"/>
                      </a:lnTo>
                      <a:lnTo>
                        <a:pt x="216" y="1691"/>
                      </a:lnTo>
                      <a:lnTo>
                        <a:pt x="213" y="1691"/>
                      </a:lnTo>
                      <a:lnTo>
                        <a:pt x="213" y="1704"/>
                      </a:lnTo>
                      <a:lnTo>
                        <a:pt x="218" y="1711"/>
                      </a:lnTo>
                      <a:lnTo>
                        <a:pt x="220" y="1722"/>
                      </a:lnTo>
                      <a:lnTo>
                        <a:pt x="220" y="1737"/>
                      </a:lnTo>
                      <a:lnTo>
                        <a:pt x="204" y="1737"/>
                      </a:lnTo>
                      <a:lnTo>
                        <a:pt x="202" y="1740"/>
                      </a:lnTo>
                      <a:lnTo>
                        <a:pt x="200" y="1746"/>
                      </a:lnTo>
                      <a:lnTo>
                        <a:pt x="198" y="1749"/>
                      </a:lnTo>
                      <a:lnTo>
                        <a:pt x="196" y="1757"/>
                      </a:lnTo>
                      <a:lnTo>
                        <a:pt x="195" y="1757"/>
                      </a:lnTo>
                      <a:lnTo>
                        <a:pt x="193" y="1758"/>
                      </a:lnTo>
                      <a:lnTo>
                        <a:pt x="191" y="1762"/>
                      </a:lnTo>
                      <a:lnTo>
                        <a:pt x="189" y="1764"/>
                      </a:lnTo>
                      <a:lnTo>
                        <a:pt x="187" y="1764"/>
                      </a:lnTo>
                      <a:lnTo>
                        <a:pt x="187" y="1766"/>
                      </a:lnTo>
                      <a:lnTo>
                        <a:pt x="185" y="1768"/>
                      </a:lnTo>
                      <a:lnTo>
                        <a:pt x="184" y="1769"/>
                      </a:lnTo>
                      <a:lnTo>
                        <a:pt x="182" y="1769"/>
                      </a:lnTo>
                      <a:lnTo>
                        <a:pt x="180" y="1773"/>
                      </a:lnTo>
                      <a:lnTo>
                        <a:pt x="173" y="1771"/>
                      </a:lnTo>
                      <a:lnTo>
                        <a:pt x="169" y="1771"/>
                      </a:lnTo>
                      <a:lnTo>
                        <a:pt x="165" y="1769"/>
                      </a:lnTo>
                      <a:lnTo>
                        <a:pt x="164" y="1769"/>
                      </a:lnTo>
                      <a:lnTo>
                        <a:pt x="160" y="1766"/>
                      </a:lnTo>
                      <a:lnTo>
                        <a:pt x="156" y="1764"/>
                      </a:lnTo>
                      <a:lnTo>
                        <a:pt x="156" y="1760"/>
                      </a:lnTo>
                      <a:lnTo>
                        <a:pt x="147" y="1762"/>
                      </a:lnTo>
                      <a:lnTo>
                        <a:pt x="135" y="1764"/>
                      </a:lnTo>
                      <a:lnTo>
                        <a:pt x="122" y="1764"/>
                      </a:lnTo>
                      <a:lnTo>
                        <a:pt x="113" y="1760"/>
                      </a:lnTo>
                      <a:lnTo>
                        <a:pt x="107" y="1748"/>
                      </a:lnTo>
                      <a:lnTo>
                        <a:pt x="104" y="1748"/>
                      </a:lnTo>
                      <a:lnTo>
                        <a:pt x="96" y="1737"/>
                      </a:lnTo>
                      <a:lnTo>
                        <a:pt x="85" y="1740"/>
                      </a:lnTo>
                      <a:lnTo>
                        <a:pt x="76" y="1740"/>
                      </a:lnTo>
                      <a:lnTo>
                        <a:pt x="69" y="1738"/>
                      </a:lnTo>
                      <a:lnTo>
                        <a:pt x="64" y="1728"/>
                      </a:lnTo>
                      <a:lnTo>
                        <a:pt x="60" y="1728"/>
                      </a:lnTo>
                      <a:lnTo>
                        <a:pt x="60" y="1708"/>
                      </a:lnTo>
                      <a:lnTo>
                        <a:pt x="47" y="1708"/>
                      </a:lnTo>
                      <a:lnTo>
                        <a:pt x="47" y="1704"/>
                      </a:lnTo>
                      <a:lnTo>
                        <a:pt x="16" y="1668"/>
                      </a:lnTo>
                      <a:lnTo>
                        <a:pt x="4" y="1660"/>
                      </a:lnTo>
                      <a:lnTo>
                        <a:pt x="0" y="1637"/>
                      </a:lnTo>
                      <a:lnTo>
                        <a:pt x="20" y="1624"/>
                      </a:lnTo>
                      <a:lnTo>
                        <a:pt x="20" y="1617"/>
                      </a:lnTo>
                      <a:lnTo>
                        <a:pt x="24" y="1617"/>
                      </a:lnTo>
                      <a:lnTo>
                        <a:pt x="27" y="1608"/>
                      </a:lnTo>
                      <a:lnTo>
                        <a:pt x="53" y="1608"/>
                      </a:lnTo>
                      <a:lnTo>
                        <a:pt x="53" y="1611"/>
                      </a:lnTo>
                      <a:lnTo>
                        <a:pt x="64" y="1611"/>
                      </a:lnTo>
                      <a:lnTo>
                        <a:pt x="67" y="1608"/>
                      </a:lnTo>
                      <a:lnTo>
                        <a:pt x="71" y="1604"/>
                      </a:lnTo>
                      <a:lnTo>
                        <a:pt x="75" y="1602"/>
                      </a:lnTo>
                      <a:lnTo>
                        <a:pt x="78" y="1598"/>
                      </a:lnTo>
                      <a:lnTo>
                        <a:pt x="82" y="1595"/>
                      </a:lnTo>
                      <a:lnTo>
                        <a:pt x="84" y="1588"/>
                      </a:lnTo>
                      <a:lnTo>
                        <a:pt x="87" y="1588"/>
                      </a:lnTo>
                      <a:lnTo>
                        <a:pt x="87" y="1584"/>
                      </a:lnTo>
                      <a:lnTo>
                        <a:pt x="76" y="1582"/>
                      </a:lnTo>
                      <a:lnTo>
                        <a:pt x="67" y="1580"/>
                      </a:lnTo>
                      <a:lnTo>
                        <a:pt x="60" y="1573"/>
                      </a:lnTo>
                      <a:lnTo>
                        <a:pt x="56" y="1564"/>
                      </a:lnTo>
                      <a:lnTo>
                        <a:pt x="53" y="1564"/>
                      </a:lnTo>
                      <a:lnTo>
                        <a:pt x="53" y="1548"/>
                      </a:lnTo>
                      <a:lnTo>
                        <a:pt x="56" y="1546"/>
                      </a:lnTo>
                      <a:lnTo>
                        <a:pt x="60" y="1544"/>
                      </a:lnTo>
                      <a:lnTo>
                        <a:pt x="64" y="1540"/>
                      </a:lnTo>
                      <a:lnTo>
                        <a:pt x="69" y="1538"/>
                      </a:lnTo>
                      <a:lnTo>
                        <a:pt x="73" y="1537"/>
                      </a:lnTo>
                      <a:lnTo>
                        <a:pt x="80" y="1537"/>
                      </a:lnTo>
                      <a:lnTo>
                        <a:pt x="84" y="1544"/>
                      </a:lnTo>
                      <a:lnTo>
                        <a:pt x="98" y="1538"/>
                      </a:lnTo>
                      <a:lnTo>
                        <a:pt x="113" y="1533"/>
                      </a:lnTo>
                      <a:lnTo>
                        <a:pt x="127" y="1531"/>
                      </a:lnTo>
                      <a:lnTo>
                        <a:pt x="129" y="1517"/>
                      </a:lnTo>
                      <a:lnTo>
                        <a:pt x="133" y="1508"/>
                      </a:lnTo>
                      <a:lnTo>
                        <a:pt x="136" y="1500"/>
                      </a:lnTo>
                      <a:lnTo>
                        <a:pt x="144" y="1493"/>
                      </a:lnTo>
                      <a:lnTo>
                        <a:pt x="153" y="1488"/>
                      </a:lnTo>
                      <a:lnTo>
                        <a:pt x="149" y="1477"/>
                      </a:lnTo>
                      <a:lnTo>
                        <a:pt x="149" y="1469"/>
                      </a:lnTo>
                      <a:lnTo>
                        <a:pt x="155" y="1464"/>
                      </a:lnTo>
                      <a:lnTo>
                        <a:pt x="160" y="1457"/>
                      </a:lnTo>
                      <a:lnTo>
                        <a:pt x="156" y="1457"/>
                      </a:lnTo>
                      <a:lnTo>
                        <a:pt x="160" y="1440"/>
                      </a:lnTo>
                      <a:lnTo>
                        <a:pt x="164" y="1424"/>
                      </a:lnTo>
                      <a:lnTo>
                        <a:pt x="167" y="1424"/>
                      </a:lnTo>
                      <a:lnTo>
                        <a:pt x="167" y="1420"/>
                      </a:lnTo>
                      <a:lnTo>
                        <a:pt x="200" y="1420"/>
                      </a:lnTo>
                      <a:lnTo>
                        <a:pt x="211" y="1417"/>
                      </a:lnTo>
                      <a:lnTo>
                        <a:pt x="224" y="1417"/>
                      </a:lnTo>
                      <a:lnTo>
                        <a:pt x="236" y="1420"/>
                      </a:lnTo>
                      <a:lnTo>
                        <a:pt x="242" y="1404"/>
                      </a:lnTo>
                      <a:lnTo>
                        <a:pt x="247" y="1389"/>
                      </a:lnTo>
                      <a:lnTo>
                        <a:pt x="253" y="1373"/>
                      </a:lnTo>
                      <a:lnTo>
                        <a:pt x="304" y="1373"/>
                      </a:lnTo>
                      <a:lnTo>
                        <a:pt x="304" y="1368"/>
                      </a:lnTo>
                      <a:lnTo>
                        <a:pt x="327" y="1360"/>
                      </a:lnTo>
                      <a:lnTo>
                        <a:pt x="327" y="1357"/>
                      </a:lnTo>
                      <a:lnTo>
                        <a:pt x="336" y="1357"/>
                      </a:lnTo>
                      <a:lnTo>
                        <a:pt x="336" y="1353"/>
                      </a:lnTo>
                      <a:lnTo>
                        <a:pt x="344" y="1353"/>
                      </a:lnTo>
                      <a:lnTo>
                        <a:pt x="344" y="1348"/>
                      </a:lnTo>
                      <a:lnTo>
                        <a:pt x="356" y="1348"/>
                      </a:lnTo>
                      <a:lnTo>
                        <a:pt x="356" y="1344"/>
                      </a:lnTo>
                      <a:close/>
                      <a:moveTo>
                        <a:pt x="633" y="1168"/>
                      </a:moveTo>
                      <a:lnTo>
                        <a:pt x="653" y="1208"/>
                      </a:lnTo>
                      <a:lnTo>
                        <a:pt x="656" y="1248"/>
                      </a:lnTo>
                      <a:lnTo>
                        <a:pt x="660" y="1248"/>
                      </a:lnTo>
                      <a:lnTo>
                        <a:pt x="664" y="1277"/>
                      </a:lnTo>
                      <a:lnTo>
                        <a:pt x="645" y="1277"/>
                      </a:lnTo>
                      <a:lnTo>
                        <a:pt x="629" y="1278"/>
                      </a:lnTo>
                      <a:lnTo>
                        <a:pt x="613" y="1277"/>
                      </a:lnTo>
                      <a:lnTo>
                        <a:pt x="607" y="1264"/>
                      </a:lnTo>
                      <a:lnTo>
                        <a:pt x="600" y="1260"/>
                      </a:lnTo>
                      <a:lnTo>
                        <a:pt x="600" y="1248"/>
                      </a:lnTo>
                      <a:lnTo>
                        <a:pt x="596" y="1237"/>
                      </a:lnTo>
                      <a:lnTo>
                        <a:pt x="593" y="1222"/>
                      </a:lnTo>
                      <a:lnTo>
                        <a:pt x="591" y="1206"/>
                      </a:lnTo>
                      <a:lnTo>
                        <a:pt x="595" y="1191"/>
                      </a:lnTo>
                      <a:lnTo>
                        <a:pt x="600" y="1180"/>
                      </a:lnTo>
                      <a:lnTo>
                        <a:pt x="607" y="1173"/>
                      </a:lnTo>
                      <a:lnTo>
                        <a:pt x="618" y="1169"/>
                      </a:lnTo>
                      <a:lnTo>
                        <a:pt x="633" y="1168"/>
                      </a:lnTo>
                      <a:close/>
                      <a:moveTo>
                        <a:pt x="393" y="1148"/>
                      </a:moveTo>
                      <a:lnTo>
                        <a:pt x="387" y="1160"/>
                      </a:lnTo>
                      <a:lnTo>
                        <a:pt x="393" y="1160"/>
                      </a:lnTo>
                      <a:lnTo>
                        <a:pt x="393" y="1157"/>
                      </a:lnTo>
                      <a:lnTo>
                        <a:pt x="393" y="1155"/>
                      </a:lnTo>
                      <a:lnTo>
                        <a:pt x="395" y="1155"/>
                      </a:lnTo>
                      <a:lnTo>
                        <a:pt x="396" y="1155"/>
                      </a:lnTo>
                      <a:lnTo>
                        <a:pt x="396" y="1153"/>
                      </a:lnTo>
                      <a:lnTo>
                        <a:pt x="396" y="1151"/>
                      </a:lnTo>
                      <a:lnTo>
                        <a:pt x="396" y="1148"/>
                      </a:lnTo>
                      <a:lnTo>
                        <a:pt x="393" y="1148"/>
                      </a:lnTo>
                      <a:close/>
                      <a:moveTo>
                        <a:pt x="656" y="1100"/>
                      </a:moveTo>
                      <a:lnTo>
                        <a:pt x="656" y="1104"/>
                      </a:lnTo>
                      <a:lnTo>
                        <a:pt x="660" y="1104"/>
                      </a:lnTo>
                      <a:lnTo>
                        <a:pt x="660" y="1108"/>
                      </a:lnTo>
                      <a:lnTo>
                        <a:pt x="664" y="1108"/>
                      </a:lnTo>
                      <a:lnTo>
                        <a:pt x="664" y="1100"/>
                      </a:lnTo>
                      <a:lnTo>
                        <a:pt x="656" y="1100"/>
                      </a:lnTo>
                      <a:close/>
                      <a:moveTo>
                        <a:pt x="953" y="1044"/>
                      </a:moveTo>
                      <a:lnTo>
                        <a:pt x="964" y="1051"/>
                      </a:lnTo>
                      <a:lnTo>
                        <a:pt x="980" y="1055"/>
                      </a:lnTo>
                      <a:lnTo>
                        <a:pt x="996" y="1057"/>
                      </a:lnTo>
                      <a:lnTo>
                        <a:pt x="996" y="1051"/>
                      </a:lnTo>
                      <a:lnTo>
                        <a:pt x="984" y="1048"/>
                      </a:lnTo>
                      <a:lnTo>
                        <a:pt x="984" y="1044"/>
                      </a:lnTo>
                      <a:lnTo>
                        <a:pt x="953" y="1044"/>
                      </a:lnTo>
                      <a:close/>
                      <a:moveTo>
                        <a:pt x="613" y="1033"/>
                      </a:moveTo>
                      <a:lnTo>
                        <a:pt x="607" y="1044"/>
                      </a:lnTo>
                      <a:lnTo>
                        <a:pt x="613" y="1044"/>
                      </a:lnTo>
                      <a:lnTo>
                        <a:pt x="613" y="1037"/>
                      </a:lnTo>
                      <a:lnTo>
                        <a:pt x="616" y="1037"/>
                      </a:lnTo>
                      <a:lnTo>
                        <a:pt x="616" y="1033"/>
                      </a:lnTo>
                      <a:lnTo>
                        <a:pt x="613" y="1033"/>
                      </a:lnTo>
                      <a:close/>
                      <a:moveTo>
                        <a:pt x="533" y="1008"/>
                      </a:moveTo>
                      <a:lnTo>
                        <a:pt x="533" y="1033"/>
                      </a:lnTo>
                      <a:lnTo>
                        <a:pt x="524" y="1037"/>
                      </a:lnTo>
                      <a:lnTo>
                        <a:pt x="524" y="1044"/>
                      </a:lnTo>
                      <a:lnTo>
                        <a:pt x="516" y="1048"/>
                      </a:lnTo>
                      <a:lnTo>
                        <a:pt x="516" y="1057"/>
                      </a:lnTo>
                      <a:lnTo>
                        <a:pt x="513" y="1057"/>
                      </a:lnTo>
                      <a:lnTo>
                        <a:pt x="507" y="1077"/>
                      </a:lnTo>
                      <a:lnTo>
                        <a:pt x="504" y="1077"/>
                      </a:lnTo>
                      <a:lnTo>
                        <a:pt x="504" y="1084"/>
                      </a:lnTo>
                      <a:lnTo>
                        <a:pt x="500" y="1084"/>
                      </a:lnTo>
                      <a:lnTo>
                        <a:pt x="500" y="1093"/>
                      </a:lnTo>
                      <a:lnTo>
                        <a:pt x="496" y="1093"/>
                      </a:lnTo>
                      <a:lnTo>
                        <a:pt x="496" y="1100"/>
                      </a:lnTo>
                      <a:lnTo>
                        <a:pt x="493" y="1100"/>
                      </a:lnTo>
                      <a:lnTo>
                        <a:pt x="493" y="1108"/>
                      </a:lnTo>
                      <a:lnTo>
                        <a:pt x="485" y="1118"/>
                      </a:lnTo>
                      <a:lnTo>
                        <a:pt x="476" y="1128"/>
                      </a:lnTo>
                      <a:lnTo>
                        <a:pt x="467" y="1137"/>
                      </a:lnTo>
                      <a:lnTo>
                        <a:pt x="464" y="1144"/>
                      </a:lnTo>
                      <a:lnTo>
                        <a:pt x="453" y="1144"/>
                      </a:lnTo>
                      <a:lnTo>
                        <a:pt x="456" y="1162"/>
                      </a:lnTo>
                      <a:lnTo>
                        <a:pt x="458" y="1175"/>
                      </a:lnTo>
                      <a:lnTo>
                        <a:pt x="456" y="1191"/>
                      </a:lnTo>
                      <a:lnTo>
                        <a:pt x="453" y="1195"/>
                      </a:lnTo>
                      <a:lnTo>
                        <a:pt x="451" y="1198"/>
                      </a:lnTo>
                      <a:lnTo>
                        <a:pt x="447" y="1200"/>
                      </a:lnTo>
                      <a:lnTo>
                        <a:pt x="440" y="1200"/>
                      </a:lnTo>
                      <a:lnTo>
                        <a:pt x="436" y="1208"/>
                      </a:lnTo>
                      <a:lnTo>
                        <a:pt x="420" y="1211"/>
                      </a:lnTo>
                      <a:lnTo>
                        <a:pt x="420" y="1217"/>
                      </a:lnTo>
                      <a:lnTo>
                        <a:pt x="416" y="1220"/>
                      </a:lnTo>
                      <a:lnTo>
                        <a:pt x="413" y="1222"/>
                      </a:lnTo>
                      <a:lnTo>
                        <a:pt x="409" y="1224"/>
                      </a:lnTo>
                      <a:lnTo>
                        <a:pt x="405" y="1226"/>
                      </a:lnTo>
                      <a:lnTo>
                        <a:pt x="400" y="1228"/>
                      </a:lnTo>
                      <a:lnTo>
                        <a:pt x="393" y="1228"/>
                      </a:lnTo>
                      <a:lnTo>
                        <a:pt x="391" y="1224"/>
                      </a:lnTo>
                      <a:lnTo>
                        <a:pt x="389" y="1218"/>
                      </a:lnTo>
                      <a:lnTo>
                        <a:pt x="389" y="1211"/>
                      </a:lnTo>
                      <a:lnTo>
                        <a:pt x="387" y="1204"/>
                      </a:lnTo>
                      <a:lnTo>
                        <a:pt x="393" y="1200"/>
                      </a:lnTo>
                      <a:lnTo>
                        <a:pt x="398" y="1197"/>
                      </a:lnTo>
                      <a:lnTo>
                        <a:pt x="400" y="1193"/>
                      </a:lnTo>
                      <a:lnTo>
                        <a:pt x="402" y="1188"/>
                      </a:lnTo>
                      <a:lnTo>
                        <a:pt x="400" y="1184"/>
                      </a:lnTo>
                      <a:lnTo>
                        <a:pt x="396" y="1178"/>
                      </a:lnTo>
                      <a:lnTo>
                        <a:pt x="393" y="1173"/>
                      </a:lnTo>
                      <a:lnTo>
                        <a:pt x="387" y="1168"/>
                      </a:lnTo>
                      <a:lnTo>
                        <a:pt x="384" y="1164"/>
                      </a:lnTo>
                      <a:lnTo>
                        <a:pt x="384" y="1168"/>
                      </a:lnTo>
                      <a:lnTo>
                        <a:pt x="376" y="1175"/>
                      </a:lnTo>
                      <a:lnTo>
                        <a:pt x="371" y="1182"/>
                      </a:lnTo>
                      <a:lnTo>
                        <a:pt x="364" y="1189"/>
                      </a:lnTo>
                      <a:lnTo>
                        <a:pt x="353" y="1191"/>
                      </a:lnTo>
                      <a:lnTo>
                        <a:pt x="356" y="1157"/>
                      </a:lnTo>
                      <a:lnTo>
                        <a:pt x="360" y="1157"/>
                      </a:lnTo>
                      <a:lnTo>
                        <a:pt x="356" y="1131"/>
                      </a:lnTo>
                      <a:lnTo>
                        <a:pt x="364" y="1124"/>
                      </a:lnTo>
                      <a:lnTo>
                        <a:pt x="371" y="1118"/>
                      </a:lnTo>
                      <a:lnTo>
                        <a:pt x="378" y="1111"/>
                      </a:lnTo>
                      <a:lnTo>
                        <a:pt x="393" y="1108"/>
                      </a:lnTo>
                      <a:lnTo>
                        <a:pt x="393" y="1117"/>
                      </a:lnTo>
                      <a:lnTo>
                        <a:pt x="396" y="1117"/>
                      </a:lnTo>
                      <a:lnTo>
                        <a:pt x="396" y="1111"/>
                      </a:lnTo>
                      <a:lnTo>
                        <a:pt x="404" y="1106"/>
                      </a:lnTo>
                      <a:lnTo>
                        <a:pt x="407" y="1100"/>
                      </a:lnTo>
                      <a:lnTo>
                        <a:pt x="413" y="1095"/>
                      </a:lnTo>
                      <a:lnTo>
                        <a:pt x="420" y="1089"/>
                      </a:lnTo>
                      <a:lnTo>
                        <a:pt x="433" y="1088"/>
                      </a:lnTo>
                      <a:lnTo>
                        <a:pt x="435" y="1091"/>
                      </a:lnTo>
                      <a:lnTo>
                        <a:pt x="438" y="1093"/>
                      </a:lnTo>
                      <a:lnTo>
                        <a:pt x="440" y="1095"/>
                      </a:lnTo>
                      <a:lnTo>
                        <a:pt x="444" y="1097"/>
                      </a:lnTo>
                      <a:lnTo>
                        <a:pt x="444" y="1093"/>
                      </a:lnTo>
                      <a:lnTo>
                        <a:pt x="447" y="1089"/>
                      </a:lnTo>
                      <a:lnTo>
                        <a:pt x="451" y="1088"/>
                      </a:lnTo>
                      <a:lnTo>
                        <a:pt x="453" y="1084"/>
                      </a:lnTo>
                      <a:lnTo>
                        <a:pt x="455" y="1082"/>
                      </a:lnTo>
                      <a:lnTo>
                        <a:pt x="456" y="1080"/>
                      </a:lnTo>
                      <a:lnTo>
                        <a:pt x="473" y="1080"/>
                      </a:lnTo>
                      <a:lnTo>
                        <a:pt x="473" y="1077"/>
                      </a:lnTo>
                      <a:lnTo>
                        <a:pt x="467" y="1075"/>
                      </a:lnTo>
                      <a:lnTo>
                        <a:pt x="464" y="1073"/>
                      </a:lnTo>
                      <a:lnTo>
                        <a:pt x="462" y="1071"/>
                      </a:lnTo>
                      <a:lnTo>
                        <a:pt x="462" y="1069"/>
                      </a:lnTo>
                      <a:lnTo>
                        <a:pt x="460" y="1066"/>
                      </a:lnTo>
                      <a:lnTo>
                        <a:pt x="460" y="1060"/>
                      </a:lnTo>
                      <a:lnTo>
                        <a:pt x="475" y="1049"/>
                      </a:lnTo>
                      <a:lnTo>
                        <a:pt x="485" y="1037"/>
                      </a:lnTo>
                      <a:lnTo>
                        <a:pt x="498" y="1024"/>
                      </a:lnTo>
                      <a:lnTo>
                        <a:pt x="513" y="1013"/>
                      </a:lnTo>
                      <a:lnTo>
                        <a:pt x="533" y="1008"/>
                      </a:lnTo>
                      <a:close/>
                      <a:moveTo>
                        <a:pt x="667" y="971"/>
                      </a:moveTo>
                      <a:lnTo>
                        <a:pt x="664" y="980"/>
                      </a:lnTo>
                      <a:lnTo>
                        <a:pt x="665" y="980"/>
                      </a:lnTo>
                      <a:lnTo>
                        <a:pt x="667" y="978"/>
                      </a:lnTo>
                      <a:lnTo>
                        <a:pt x="669" y="977"/>
                      </a:lnTo>
                      <a:lnTo>
                        <a:pt x="671" y="975"/>
                      </a:lnTo>
                      <a:lnTo>
                        <a:pt x="673" y="973"/>
                      </a:lnTo>
                      <a:lnTo>
                        <a:pt x="673" y="971"/>
                      </a:lnTo>
                      <a:lnTo>
                        <a:pt x="667" y="971"/>
                      </a:lnTo>
                      <a:close/>
                      <a:moveTo>
                        <a:pt x="1093" y="893"/>
                      </a:moveTo>
                      <a:lnTo>
                        <a:pt x="1084" y="904"/>
                      </a:lnTo>
                      <a:lnTo>
                        <a:pt x="1087" y="904"/>
                      </a:lnTo>
                      <a:lnTo>
                        <a:pt x="1091" y="900"/>
                      </a:lnTo>
                      <a:lnTo>
                        <a:pt x="1095" y="898"/>
                      </a:lnTo>
                      <a:lnTo>
                        <a:pt x="1098" y="898"/>
                      </a:lnTo>
                      <a:lnTo>
                        <a:pt x="1102" y="898"/>
                      </a:lnTo>
                      <a:lnTo>
                        <a:pt x="1104" y="898"/>
                      </a:lnTo>
                      <a:lnTo>
                        <a:pt x="1107" y="897"/>
                      </a:lnTo>
                      <a:lnTo>
                        <a:pt x="1107" y="893"/>
                      </a:lnTo>
                      <a:lnTo>
                        <a:pt x="1093" y="893"/>
                      </a:lnTo>
                      <a:close/>
                      <a:moveTo>
                        <a:pt x="1113" y="888"/>
                      </a:moveTo>
                      <a:lnTo>
                        <a:pt x="1113" y="889"/>
                      </a:lnTo>
                      <a:lnTo>
                        <a:pt x="1115" y="891"/>
                      </a:lnTo>
                      <a:lnTo>
                        <a:pt x="1115" y="891"/>
                      </a:lnTo>
                      <a:lnTo>
                        <a:pt x="1115" y="891"/>
                      </a:lnTo>
                      <a:lnTo>
                        <a:pt x="1116" y="891"/>
                      </a:lnTo>
                      <a:lnTo>
                        <a:pt x="1120" y="893"/>
                      </a:lnTo>
                      <a:lnTo>
                        <a:pt x="1118" y="891"/>
                      </a:lnTo>
                      <a:lnTo>
                        <a:pt x="1118" y="889"/>
                      </a:lnTo>
                      <a:lnTo>
                        <a:pt x="1118" y="889"/>
                      </a:lnTo>
                      <a:lnTo>
                        <a:pt x="1116" y="889"/>
                      </a:lnTo>
                      <a:lnTo>
                        <a:pt x="1115" y="889"/>
                      </a:lnTo>
                      <a:lnTo>
                        <a:pt x="1113" y="888"/>
                      </a:lnTo>
                      <a:close/>
                      <a:moveTo>
                        <a:pt x="293" y="851"/>
                      </a:moveTo>
                      <a:lnTo>
                        <a:pt x="293" y="877"/>
                      </a:lnTo>
                      <a:lnTo>
                        <a:pt x="280" y="877"/>
                      </a:lnTo>
                      <a:lnTo>
                        <a:pt x="280" y="880"/>
                      </a:lnTo>
                      <a:lnTo>
                        <a:pt x="276" y="884"/>
                      </a:lnTo>
                      <a:lnTo>
                        <a:pt x="275" y="886"/>
                      </a:lnTo>
                      <a:lnTo>
                        <a:pt x="273" y="889"/>
                      </a:lnTo>
                      <a:lnTo>
                        <a:pt x="269" y="891"/>
                      </a:lnTo>
                      <a:lnTo>
                        <a:pt x="267" y="893"/>
                      </a:lnTo>
                      <a:lnTo>
                        <a:pt x="262" y="895"/>
                      </a:lnTo>
                      <a:lnTo>
                        <a:pt x="256" y="897"/>
                      </a:lnTo>
                      <a:lnTo>
                        <a:pt x="247" y="860"/>
                      </a:lnTo>
                      <a:lnTo>
                        <a:pt x="293" y="851"/>
                      </a:lnTo>
                      <a:close/>
                      <a:moveTo>
                        <a:pt x="467" y="844"/>
                      </a:moveTo>
                      <a:lnTo>
                        <a:pt x="471" y="849"/>
                      </a:lnTo>
                      <a:lnTo>
                        <a:pt x="473" y="855"/>
                      </a:lnTo>
                      <a:lnTo>
                        <a:pt x="476" y="857"/>
                      </a:lnTo>
                      <a:lnTo>
                        <a:pt x="482" y="858"/>
                      </a:lnTo>
                      <a:lnTo>
                        <a:pt x="487" y="860"/>
                      </a:lnTo>
                      <a:lnTo>
                        <a:pt x="496" y="860"/>
                      </a:lnTo>
                      <a:lnTo>
                        <a:pt x="496" y="857"/>
                      </a:lnTo>
                      <a:lnTo>
                        <a:pt x="487" y="853"/>
                      </a:lnTo>
                      <a:lnTo>
                        <a:pt x="482" y="851"/>
                      </a:lnTo>
                      <a:lnTo>
                        <a:pt x="475" y="848"/>
                      </a:lnTo>
                      <a:lnTo>
                        <a:pt x="467" y="844"/>
                      </a:lnTo>
                      <a:close/>
                      <a:moveTo>
                        <a:pt x="353" y="797"/>
                      </a:moveTo>
                      <a:lnTo>
                        <a:pt x="367" y="797"/>
                      </a:lnTo>
                      <a:lnTo>
                        <a:pt x="367" y="813"/>
                      </a:lnTo>
                      <a:lnTo>
                        <a:pt x="364" y="815"/>
                      </a:lnTo>
                      <a:lnTo>
                        <a:pt x="360" y="820"/>
                      </a:lnTo>
                      <a:lnTo>
                        <a:pt x="356" y="824"/>
                      </a:lnTo>
                      <a:lnTo>
                        <a:pt x="355" y="828"/>
                      </a:lnTo>
                      <a:lnTo>
                        <a:pt x="351" y="831"/>
                      </a:lnTo>
                      <a:lnTo>
                        <a:pt x="345" y="833"/>
                      </a:lnTo>
                      <a:lnTo>
                        <a:pt x="340" y="837"/>
                      </a:lnTo>
                      <a:lnTo>
                        <a:pt x="340" y="840"/>
                      </a:lnTo>
                      <a:lnTo>
                        <a:pt x="324" y="840"/>
                      </a:lnTo>
                      <a:lnTo>
                        <a:pt x="324" y="820"/>
                      </a:lnTo>
                      <a:lnTo>
                        <a:pt x="353" y="797"/>
                      </a:lnTo>
                      <a:close/>
                      <a:moveTo>
                        <a:pt x="624" y="788"/>
                      </a:moveTo>
                      <a:lnTo>
                        <a:pt x="616" y="791"/>
                      </a:lnTo>
                      <a:lnTo>
                        <a:pt x="613" y="804"/>
                      </a:lnTo>
                      <a:lnTo>
                        <a:pt x="616" y="804"/>
                      </a:lnTo>
                      <a:lnTo>
                        <a:pt x="618" y="802"/>
                      </a:lnTo>
                      <a:lnTo>
                        <a:pt x="620" y="800"/>
                      </a:lnTo>
                      <a:lnTo>
                        <a:pt x="620" y="800"/>
                      </a:lnTo>
                      <a:lnTo>
                        <a:pt x="640" y="800"/>
                      </a:lnTo>
                      <a:lnTo>
                        <a:pt x="640" y="797"/>
                      </a:lnTo>
                      <a:lnTo>
                        <a:pt x="624" y="797"/>
                      </a:lnTo>
                      <a:lnTo>
                        <a:pt x="624" y="788"/>
                      </a:lnTo>
                      <a:close/>
                      <a:moveTo>
                        <a:pt x="140" y="664"/>
                      </a:moveTo>
                      <a:lnTo>
                        <a:pt x="160" y="668"/>
                      </a:lnTo>
                      <a:lnTo>
                        <a:pt x="162" y="673"/>
                      </a:lnTo>
                      <a:lnTo>
                        <a:pt x="164" y="677"/>
                      </a:lnTo>
                      <a:lnTo>
                        <a:pt x="164" y="682"/>
                      </a:lnTo>
                      <a:lnTo>
                        <a:pt x="164" y="688"/>
                      </a:lnTo>
                      <a:lnTo>
                        <a:pt x="160" y="691"/>
                      </a:lnTo>
                      <a:lnTo>
                        <a:pt x="158" y="693"/>
                      </a:lnTo>
                      <a:lnTo>
                        <a:pt x="155" y="695"/>
                      </a:lnTo>
                      <a:lnTo>
                        <a:pt x="153" y="697"/>
                      </a:lnTo>
                      <a:lnTo>
                        <a:pt x="151" y="698"/>
                      </a:lnTo>
                      <a:lnTo>
                        <a:pt x="145" y="698"/>
                      </a:lnTo>
                      <a:lnTo>
                        <a:pt x="140" y="700"/>
                      </a:lnTo>
                      <a:lnTo>
                        <a:pt x="140" y="697"/>
                      </a:lnTo>
                      <a:lnTo>
                        <a:pt x="127" y="697"/>
                      </a:lnTo>
                      <a:lnTo>
                        <a:pt x="131" y="684"/>
                      </a:lnTo>
                      <a:lnTo>
                        <a:pt x="136" y="675"/>
                      </a:lnTo>
                      <a:lnTo>
                        <a:pt x="140" y="664"/>
                      </a:lnTo>
                      <a:close/>
                      <a:moveTo>
                        <a:pt x="404" y="653"/>
                      </a:moveTo>
                      <a:lnTo>
                        <a:pt x="405" y="653"/>
                      </a:lnTo>
                      <a:lnTo>
                        <a:pt x="405" y="655"/>
                      </a:lnTo>
                      <a:lnTo>
                        <a:pt x="407" y="655"/>
                      </a:lnTo>
                      <a:lnTo>
                        <a:pt x="407" y="655"/>
                      </a:lnTo>
                      <a:lnTo>
                        <a:pt x="409" y="655"/>
                      </a:lnTo>
                      <a:lnTo>
                        <a:pt x="413" y="657"/>
                      </a:lnTo>
                      <a:lnTo>
                        <a:pt x="413" y="697"/>
                      </a:lnTo>
                      <a:lnTo>
                        <a:pt x="400" y="700"/>
                      </a:lnTo>
                      <a:lnTo>
                        <a:pt x="400" y="704"/>
                      </a:lnTo>
                      <a:lnTo>
                        <a:pt x="387" y="704"/>
                      </a:lnTo>
                      <a:lnTo>
                        <a:pt x="382" y="695"/>
                      </a:lnTo>
                      <a:lnTo>
                        <a:pt x="375" y="688"/>
                      </a:lnTo>
                      <a:lnTo>
                        <a:pt x="371" y="678"/>
                      </a:lnTo>
                      <a:lnTo>
                        <a:pt x="367" y="664"/>
                      </a:lnTo>
                      <a:lnTo>
                        <a:pt x="369" y="662"/>
                      </a:lnTo>
                      <a:lnTo>
                        <a:pt x="371" y="662"/>
                      </a:lnTo>
                      <a:lnTo>
                        <a:pt x="371" y="662"/>
                      </a:lnTo>
                      <a:lnTo>
                        <a:pt x="371" y="660"/>
                      </a:lnTo>
                      <a:lnTo>
                        <a:pt x="371" y="658"/>
                      </a:lnTo>
                      <a:lnTo>
                        <a:pt x="373" y="657"/>
                      </a:lnTo>
                      <a:lnTo>
                        <a:pt x="385" y="653"/>
                      </a:lnTo>
                      <a:lnTo>
                        <a:pt x="404" y="653"/>
                      </a:lnTo>
                      <a:close/>
                      <a:moveTo>
                        <a:pt x="567" y="631"/>
                      </a:moveTo>
                      <a:lnTo>
                        <a:pt x="569" y="633"/>
                      </a:lnTo>
                      <a:lnTo>
                        <a:pt x="571" y="635"/>
                      </a:lnTo>
                      <a:lnTo>
                        <a:pt x="571" y="635"/>
                      </a:lnTo>
                      <a:lnTo>
                        <a:pt x="571" y="635"/>
                      </a:lnTo>
                      <a:lnTo>
                        <a:pt x="573" y="635"/>
                      </a:lnTo>
                      <a:lnTo>
                        <a:pt x="576" y="637"/>
                      </a:lnTo>
                      <a:lnTo>
                        <a:pt x="575" y="635"/>
                      </a:lnTo>
                      <a:lnTo>
                        <a:pt x="575" y="633"/>
                      </a:lnTo>
                      <a:lnTo>
                        <a:pt x="573" y="633"/>
                      </a:lnTo>
                      <a:lnTo>
                        <a:pt x="573" y="633"/>
                      </a:lnTo>
                      <a:lnTo>
                        <a:pt x="571" y="633"/>
                      </a:lnTo>
                      <a:lnTo>
                        <a:pt x="567" y="631"/>
                      </a:lnTo>
                      <a:close/>
                      <a:moveTo>
                        <a:pt x="540" y="568"/>
                      </a:moveTo>
                      <a:lnTo>
                        <a:pt x="540" y="577"/>
                      </a:lnTo>
                      <a:lnTo>
                        <a:pt x="542" y="575"/>
                      </a:lnTo>
                      <a:lnTo>
                        <a:pt x="542" y="575"/>
                      </a:lnTo>
                      <a:lnTo>
                        <a:pt x="542" y="575"/>
                      </a:lnTo>
                      <a:lnTo>
                        <a:pt x="542" y="575"/>
                      </a:lnTo>
                      <a:lnTo>
                        <a:pt x="544" y="573"/>
                      </a:lnTo>
                      <a:lnTo>
                        <a:pt x="544" y="571"/>
                      </a:lnTo>
                      <a:lnTo>
                        <a:pt x="547" y="571"/>
                      </a:lnTo>
                      <a:lnTo>
                        <a:pt x="547" y="571"/>
                      </a:lnTo>
                      <a:lnTo>
                        <a:pt x="545" y="569"/>
                      </a:lnTo>
                      <a:lnTo>
                        <a:pt x="545" y="569"/>
                      </a:lnTo>
                      <a:lnTo>
                        <a:pt x="545" y="569"/>
                      </a:lnTo>
                      <a:lnTo>
                        <a:pt x="544" y="569"/>
                      </a:lnTo>
                      <a:lnTo>
                        <a:pt x="540" y="568"/>
                      </a:lnTo>
                      <a:close/>
                      <a:moveTo>
                        <a:pt x="164" y="480"/>
                      </a:moveTo>
                      <a:lnTo>
                        <a:pt x="176" y="482"/>
                      </a:lnTo>
                      <a:lnTo>
                        <a:pt x="185" y="486"/>
                      </a:lnTo>
                      <a:lnTo>
                        <a:pt x="196" y="488"/>
                      </a:lnTo>
                      <a:lnTo>
                        <a:pt x="196" y="500"/>
                      </a:lnTo>
                      <a:lnTo>
                        <a:pt x="207" y="504"/>
                      </a:lnTo>
                      <a:lnTo>
                        <a:pt x="207" y="517"/>
                      </a:lnTo>
                      <a:lnTo>
                        <a:pt x="196" y="517"/>
                      </a:lnTo>
                      <a:lnTo>
                        <a:pt x="196" y="520"/>
                      </a:lnTo>
                      <a:lnTo>
                        <a:pt x="193" y="520"/>
                      </a:lnTo>
                      <a:lnTo>
                        <a:pt x="193" y="544"/>
                      </a:lnTo>
                      <a:lnTo>
                        <a:pt x="202" y="553"/>
                      </a:lnTo>
                      <a:lnTo>
                        <a:pt x="204" y="564"/>
                      </a:lnTo>
                      <a:lnTo>
                        <a:pt x="200" y="575"/>
                      </a:lnTo>
                      <a:lnTo>
                        <a:pt x="196" y="588"/>
                      </a:lnTo>
                      <a:lnTo>
                        <a:pt x="193" y="588"/>
                      </a:lnTo>
                      <a:lnTo>
                        <a:pt x="193" y="593"/>
                      </a:lnTo>
                      <a:lnTo>
                        <a:pt x="196" y="593"/>
                      </a:lnTo>
                      <a:lnTo>
                        <a:pt x="196" y="620"/>
                      </a:lnTo>
                      <a:lnTo>
                        <a:pt x="191" y="620"/>
                      </a:lnTo>
                      <a:lnTo>
                        <a:pt x="187" y="618"/>
                      </a:lnTo>
                      <a:lnTo>
                        <a:pt x="184" y="618"/>
                      </a:lnTo>
                      <a:lnTo>
                        <a:pt x="180" y="617"/>
                      </a:lnTo>
                      <a:lnTo>
                        <a:pt x="180" y="637"/>
                      </a:lnTo>
                      <a:lnTo>
                        <a:pt x="164" y="637"/>
                      </a:lnTo>
                      <a:lnTo>
                        <a:pt x="160" y="624"/>
                      </a:lnTo>
                      <a:lnTo>
                        <a:pt x="156" y="624"/>
                      </a:lnTo>
                      <a:lnTo>
                        <a:pt x="156" y="613"/>
                      </a:lnTo>
                      <a:lnTo>
                        <a:pt x="153" y="613"/>
                      </a:lnTo>
                      <a:lnTo>
                        <a:pt x="156" y="517"/>
                      </a:lnTo>
                      <a:lnTo>
                        <a:pt x="173" y="517"/>
                      </a:lnTo>
                      <a:lnTo>
                        <a:pt x="173" y="513"/>
                      </a:lnTo>
                      <a:lnTo>
                        <a:pt x="165" y="504"/>
                      </a:lnTo>
                      <a:lnTo>
                        <a:pt x="164" y="495"/>
                      </a:lnTo>
                      <a:lnTo>
                        <a:pt x="164" y="480"/>
                      </a:lnTo>
                      <a:close/>
                      <a:moveTo>
                        <a:pt x="807" y="477"/>
                      </a:moveTo>
                      <a:lnTo>
                        <a:pt x="809" y="477"/>
                      </a:lnTo>
                      <a:lnTo>
                        <a:pt x="811" y="478"/>
                      </a:lnTo>
                      <a:lnTo>
                        <a:pt x="813" y="480"/>
                      </a:lnTo>
                      <a:lnTo>
                        <a:pt x="816" y="480"/>
                      </a:lnTo>
                      <a:lnTo>
                        <a:pt x="820" y="480"/>
                      </a:lnTo>
                      <a:lnTo>
                        <a:pt x="820" y="477"/>
                      </a:lnTo>
                      <a:lnTo>
                        <a:pt x="807" y="477"/>
                      </a:lnTo>
                      <a:close/>
                      <a:moveTo>
                        <a:pt x="207" y="404"/>
                      </a:moveTo>
                      <a:lnTo>
                        <a:pt x="211" y="408"/>
                      </a:lnTo>
                      <a:lnTo>
                        <a:pt x="213" y="409"/>
                      </a:lnTo>
                      <a:lnTo>
                        <a:pt x="215" y="413"/>
                      </a:lnTo>
                      <a:lnTo>
                        <a:pt x="216" y="415"/>
                      </a:lnTo>
                      <a:lnTo>
                        <a:pt x="218" y="418"/>
                      </a:lnTo>
                      <a:lnTo>
                        <a:pt x="220" y="422"/>
                      </a:lnTo>
                      <a:lnTo>
                        <a:pt x="220" y="428"/>
                      </a:lnTo>
                      <a:lnTo>
                        <a:pt x="216" y="428"/>
                      </a:lnTo>
                      <a:lnTo>
                        <a:pt x="216" y="431"/>
                      </a:lnTo>
                      <a:lnTo>
                        <a:pt x="220" y="431"/>
                      </a:lnTo>
                      <a:lnTo>
                        <a:pt x="220" y="440"/>
                      </a:lnTo>
                      <a:lnTo>
                        <a:pt x="224" y="440"/>
                      </a:lnTo>
                      <a:lnTo>
                        <a:pt x="225" y="444"/>
                      </a:lnTo>
                      <a:lnTo>
                        <a:pt x="227" y="448"/>
                      </a:lnTo>
                      <a:lnTo>
                        <a:pt x="227" y="451"/>
                      </a:lnTo>
                      <a:lnTo>
                        <a:pt x="227" y="457"/>
                      </a:lnTo>
                      <a:lnTo>
                        <a:pt x="204" y="457"/>
                      </a:lnTo>
                      <a:lnTo>
                        <a:pt x="207" y="477"/>
                      </a:lnTo>
                      <a:lnTo>
                        <a:pt x="176" y="477"/>
                      </a:lnTo>
                      <a:lnTo>
                        <a:pt x="171" y="462"/>
                      </a:lnTo>
                      <a:lnTo>
                        <a:pt x="164" y="455"/>
                      </a:lnTo>
                      <a:lnTo>
                        <a:pt x="155" y="453"/>
                      </a:lnTo>
                      <a:lnTo>
                        <a:pt x="145" y="448"/>
                      </a:lnTo>
                      <a:lnTo>
                        <a:pt x="136" y="440"/>
                      </a:lnTo>
                      <a:lnTo>
                        <a:pt x="133" y="440"/>
                      </a:lnTo>
                      <a:lnTo>
                        <a:pt x="133" y="428"/>
                      </a:lnTo>
                      <a:lnTo>
                        <a:pt x="140" y="424"/>
                      </a:lnTo>
                      <a:lnTo>
                        <a:pt x="149" y="418"/>
                      </a:lnTo>
                      <a:lnTo>
                        <a:pt x="162" y="417"/>
                      </a:lnTo>
                      <a:lnTo>
                        <a:pt x="176" y="417"/>
                      </a:lnTo>
                      <a:lnTo>
                        <a:pt x="193" y="417"/>
                      </a:lnTo>
                      <a:lnTo>
                        <a:pt x="193" y="411"/>
                      </a:lnTo>
                      <a:lnTo>
                        <a:pt x="195" y="408"/>
                      </a:lnTo>
                      <a:lnTo>
                        <a:pt x="196" y="406"/>
                      </a:lnTo>
                      <a:lnTo>
                        <a:pt x="198" y="406"/>
                      </a:lnTo>
                      <a:lnTo>
                        <a:pt x="202" y="404"/>
                      </a:lnTo>
                      <a:lnTo>
                        <a:pt x="207" y="404"/>
                      </a:lnTo>
                      <a:close/>
                      <a:moveTo>
                        <a:pt x="880" y="393"/>
                      </a:moveTo>
                      <a:lnTo>
                        <a:pt x="856" y="400"/>
                      </a:lnTo>
                      <a:lnTo>
                        <a:pt x="856" y="408"/>
                      </a:lnTo>
                      <a:lnTo>
                        <a:pt x="880" y="404"/>
                      </a:lnTo>
                      <a:lnTo>
                        <a:pt x="880" y="393"/>
                      </a:lnTo>
                      <a:close/>
                      <a:moveTo>
                        <a:pt x="416" y="68"/>
                      </a:moveTo>
                      <a:lnTo>
                        <a:pt x="420" y="77"/>
                      </a:lnTo>
                      <a:lnTo>
                        <a:pt x="424" y="84"/>
                      </a:lnTo>
                      <a:lnTo>
                        <a:pt x="427" y="91"/>
                      </a:lnTo>
                      <a:lnTo>
                        <a:pt x="427" y="104"/>
                      </a:lnTo>
                      <a:lnTo>
                        <a:pt x="424" y="115"/>
                      </a:lnTo>
                      <a:lnTo>
                        <a:pt x="425" y="128"/>
                      </a:lnTo>
                      <a:lnTo>
                        <a:pt x="425" y="140"/>
                      </a:lnTo>
                      <a:lnTo>
                        <a:pt x="424" y="151"/>
                      </a:lnTo>
                      <a:lnTo>
                        <a:pt x="416" y="157"/>
                      </a:lnTo>
                      <a:lnTo>
                        <a:pt x="405" y="168"/>
                      </a:lnTo>
                      <a:lnTo>
                        <a:pt x="398" y="180"/>
                      </a:lnTo>
                      <a:lnTo>
                        <a:pt x="393" y="197"/>
                      </a:lnTo>
                      <a:lnTo>
                        <a:pt x="384" y="197"/>
                      </a:lnTo>
                      <a:lnTo>
                        <a:pt x="387" y="220"/>
                      </a:lnTo>
                      <a:lnTo>
                        <a:pt x="367" y="224"/>
                      </a:lnTo>
                      <a:lnTo>
                        <a:pt x="367" y="237"/>
                      </a:lnTo>
                      <a:lnTo>
                        <a:pt x="380" y="237"/>
                      </a:lnTo>
                      <a:lnTo>
                        <a:pt x="380" y="240"/>
                      </a:lnTo>
                      <a:lnTo>
                        <a:pt x="384" y="249"/>
                      </a:lnTo>
                      <a:lnTo>
                        <a:pt x="387" y="264"/>
                      </a:lnTo>
                      <a:lnTo>
                        <a:pt x="387" y="277"/>
                      </a:lnTo>
                      <a:lnTo>
                        <a:pt x="367" y="277"/>
                      </a:lnTo>
                      <a:lnTo>
                        <a:pt x="367" y="284"/>
                      </a:lnTo>
                      <a:lnTo>
                        <a:pt x="367" y="289"/>
                      </a:lnTo>
                      <a:lnTo>
                        <a:pt x="365" y="293"/>
                      </a:lnTo>
                      <a:lnTo>
                        <a:pt x="365" y="298"/>
                      </a:lnTo>
                      <a:lnTo>
                        <a:pt x="364" y="304"/>
                      </a:lnTo>
                      <a:lnTo>
                        <a:pt x="353" y="306"/>
                      </a:lnTo>
                      <a:lnTo>
                        <a:pt x="347" y="308"/>
                      </a:lnTo>
                      <a:lnTo>
                        <a:pt x="342" y="309"/>
                      </a:lnTo>
                      <a:lnTo>
                        <a:pt x="333" y="313"/>
                      </a:lnTo>
                      <a:lnTo>
                        <a:pt x="333" y="300"/>
                      </a:lnTo>
                      <a:lnTo>
                        <a:pt x="327" y="300"/>
                      </a:lnTo>
                      <a:lnTo>
                        <a:pt x="327" y="308"/>
                      </a:lnTo>
                      <a:lnTo>
                        <a:pt x="320" y="308"/>
                      </a:lnTo>
                      <a:lnTo>
                        <a:pt x="320" y="328"/>
                      </a:lnTo>
                      <a:lnTo>
                        <a:pt x="300" y="328"/>
                      </a:lnTo>
                      <a:lnTo>
                        <a:pt x="304" y="348"/>
                      </a:lnTo>
                      <a:lnTo>
                        <a:pt x="291" y="351"/>
                      </a:lnTo>
                      <a:lnTo>
                        <a:pt x="280" y="357"/>
                      </a:lnTo>
                      <a:lnTo>
                        <a:pt x="273" y="364"/>
                      </a:lnTo>
                      <a:lnTo>
                        <a:pt x="271" y="368"/>
                      </a:lnTo>
                      <a:lnTo>
                        <a:pt x="269" y="373"/>
                      </a:lnTo>
                      <a:lnTo>
                        <a:pt x="267" y="377"/>
                      </a:lnTo>
                      <a:lnTo>
                        <a:pt x="265" y="382"/>
                      </a:lnTo>
                      <a:lnTo>
                        <a:pt x="264" y="384"/>
                      </a:lnTo>
                      <a:lnTo>
                        <a:pt x="247" y="384"/>
                      </a:lnTo>
                      <a:lnTo>
                        <a:pt x="242" y="375"/>
                      </a:lnTo>
                      <a:lnTo>
                        <a:pt x="236" y="369"/>
                      </a:lnTo>
                      <a:lnTo>
                        <a:pt x="231" y="360"/>
                      </a:lnTo>
                      <a:lnTo>
                        <a:pt x="227" y="348"/>
                      </a:lnTo>
                      <a:lnTo>
                        <a:pt x="260" y="328"/>
                      </a:lnTo>
                      <a:lnTo>
                        <a:pt x="258" y="324"/>
                      </a:lnTo>
                      <a:lnTo>
                        <a:pt x="258" y="322"/>
                      </a:lnTo>
                      <a:lnTo>
                        <a:pt x="256" y="318"/>
                      </a:lnTo>
                      <a:lnTo>
                        <a:pt x="256" y="313"/>
                      </a:lnTo>
                      <a:lnTo>
                        <a:pt x="280" y="313"/>
                      </a:lnTo>
                      <a:lnTo>
                        <a:pt x="280" y="308"/>
                      </a:lnTo>
                      <a:lnTo>
                        <a:pt x="262" y="306"/>
                      </a:lnTo>
                      <a:lnTo>
                        <a:pt x="247" y="300"/>
                      </a:lnTo>
                      <a:lnTo>
                        <a:pt x="233" y="297"/>
                      </a:lnTo>
                      <a:lnTo>
                        <a:pt x="231" y="291"/>
                      </a:lnTo>
                      <a:lnTo>
                        <a:pt x="229" y="286"/>
                      </a:lnTo>
                      <a:lnTo>
                        <a:pt x="229" y="280"/>
                      </a:lnTo>
                      <a:lnTo>
                        <a:pt x="229" y="275"/>
                      </a:lnTo>
                      <a:lnTo>
                        <a:pt x="227" y="268"/>
                      </a:lnTo>
                      <a:lnTo>
                        <a:pt x="244" y="264"/>
                      </a:lnTo>
                      <a:lnTo>
                        <a:pt x="244" y="257"/>
                      </a:lnTo>
                      <a:lnTo>
                        <a:pt x="240" y="255"/>
                      </a:lnTo>
                      <a:lnTo>
                        <a:pt x="236" y="253"/>
                      </a:lnTo>
                      <a:lnTo>
                        <a:pt x="231" y="253"/>
                      </a:lnTo>
                      <a:lnTo>
                        <a:pt x="224" y="253"/>
                      </a:lnTo>
                      <a:lnTo>
                        <a:pt x="224" y="200"/>
                      </a:lnTo>
                      <a:lnTo>
                        <a:pt x="240" y="200"/>
                      </a:lnTo>
                      <a:lnTo>
                        <a:pt x="240" y="197"/>
                      </a:lnTo>
                      <a:lnTo>
                        <a:pt x="236" y="197"/>
                      </a:lnTo>
                      <a:lnTo>
                        <a:pt x="236" y="184"/>
                      </a:lnTo>
                      <a:lnTo>
                        <a:pt x="264" y="184"/>
                      </a:lnTo>
                      <a:lnTo>
                        <a:pt x="264" y="200"/>
                      </a:lnTo>
                      <a:lnTo>
                        <a:pt x="296" y="197"/>
                      </a:lnTo>
                      <a:lnTo>
                        <a:pt x="293" y="184"/>
                      </a:lnTo>
                      <a:lnTo>
                        <a:pt x="291" y="175"/>
                      </a:lnTo>
                      <a:lnTo>
                        <a:pt x="289" y="164"/>
                      </a:lnTo>
                      <a:lnTo>
                        <a:pt x="287" y="148"/>
                      </a:lnTo>
                      <a:lnTo>
                        <a:pt x="311" y="140"/>
                      </a:lnTo>
                      <a:lnTo>
                        <a:pt x="329" y="129"/>
                      </a:lnTo>
                      <a:lnTo>
                        <a:pt x="347" y="117"/>
                      </a:lnTo>
                      <a:lnTo>
                        <a:pt x="364" y="104"/>
                      </a:lnTo>
                      <a:lnTo>
                        <a:pt x="367" y="97"/>
                      </a:lnTo>
                      <a:lnTo>
                        <a:pt x="382" y="84"/>
                      </a:lnTo>
                      <a:lnTo>
                        <a:pt x="396" y="75"/>
                      </a:lnTo>
                      <a:lnTo>
                        <a:pt x="416" y="68"/>
                      </a:lnTo>
                      <a:close/>
                      <a:moveTo>
                        <a:pt x="1016" y="0"/>
                      </a:moveTo>
                      <a:lnTo>
                        <a:pt x="1022" y="0"/>
                      </a:lnTo>
                      <a:lnTo>
                        <a:pt x="1027" y="0"/>
                      </a:lnTo>
                      <a:lnTo>
                        <a:pt x="1031" y="2"/>
                      </a:lnTo>
                      <a:lnTo>
                        <a:pt x="1036" y="4"/>
                      </a:lnTo>
                      <a:lnTo>
                        <a:pt x="1036" y="8"/>
                      </a:lnTo>
                      <a:lnTo>
                        <a:pt x="1047" y="8"/>
                      </a:lnTo>
                      <a:lnTo>
                        <a:pt x="1047" y="11"/>
                      </a:lnTo>
                      <a:lnTo>
                        <a:pt x="1100" y="11"/>
                      </a:lnTo>
                      <a:lnTo>
                        <a:pt x="1100" y="33"/>
                      </a:lnTo>
                      <a:lnTo>
                        <a:pt x="1096" y="33"/>
                      </a:lnTo>
                      <a:lnTo>
                        <a:pt x="1096" y="44"/>
                      </a:lnTo>
                      <a:lnTo>
                        <a:pt x="1093" y="44"/>
                      </a:lnTo>
                      <a:lnTo>
                        <a:pt x="1080" y="77"/>
                      </a:lnTo>
                      <a:lnTo>
                        <a:pt x="1084" y="77"/>
                      </a:lnTo>
                      <a:lnTo>
                        <a:pt x="1084" y="80"/>
                      </a:lnTo>
                      <a:lnTo>
                        <a:pt x="1096" y="80"/>
                      </a:lnTo>
                      <a:lnTo>
                        <a:pt x="1095" y="100"/>
                      </a:lnTo>
                      <a:lnTo>
                        <a:pt x="1089" y="118"/>
                      </a:lnTo>
                      <a:lnTo>
                        <a:pt x="1084" y="137"/>
                      </a:lnTo>
                      <a:lnTo>
                        <a:pt x="1080" y="138"/>
                      </a:lnTo>
                      <a:lnTo>
                        <a:pt x="1078" y="142"/>
                      </a:lnTo>
                      <a:lnTo>
                        <a:pt x="1076" y="144"/>
                      </a:lnTo>
                      <a:lnTo>
                        <a:pt x="1067" y="144"/>
                      </a:lnTo>
                      <a:lnTo>
                        <a:pt x="1067" y="148"/>
                      </a:lnTo>
                      <a:lnTo>
                        <a:pt x="1060" y="148"/>
                      </a:lnTo>
                      <a:lnTo>
                        <a:pt x="1056" y="157"/>
                      </a:lnTo>
                      <a:lnTo>
                        <a:pt x="1047" y="157"/>
                      </a:lnTo>
                      <a:lnTo>
                        <a:pt x="1047" y="160"/>
                      </a:lnTo>
                      <a:lnTo>
                        <a:pt x="1040" y="160"/>
                      </a:lnTo>
                      <a:lnTo>
                        <a:pt x="1036" y="168"/>
                      </a:lnTo>
                      <a:lnTo>
                        <a:pt x="1027" y="168"/>
                      </a:lnTo>
                      <a:lnTo>
                        <a:pt x="1027" y="173"/>
                      </a:lnTo>
                      <a:lnTo>
                        <a:pt x="1013" y="184"/>
                      </a:lnTo>
                      <a:lnTo>
                        <a:pt x="1004" y="208"/>
                      </a:lnTo>
                      <a:lnTo>
                        <a:pt x="996" y="211"/>
                      </a:lnTo>
                      <a:lnTo>
                        <a:pt x="996" y="220"/>
                      </a:lnTo>
                      <a:lnTo>
                        <a:pt x="984" y="224"/>
                      </a:lnTo>
                      <a:lnTo>
                        <a:pt x="980" y="233"/>
                      </a:lnTo>
                      <a:lnTo>
                        <a:pt x="964" y="237"/>
                      </a:lnTo>
                      <a:lnTo>
                        <a:pt x="958" y="240"/>
                      </a:lnTo>
                      <a:lnTo>
                        <a:pt x="955" y="244"/>
                      </a:lnTo>
                      <a:lnTo>
                        <a:pt x="949" y="248"/>
                      </a:lnTo>
                      <a:lnTo>
                        <a:pt x="944" y="249"/>
                      </a:lnTo>
                      <a:lnTo>
                        <a:pt x="936" y="253"/>
                      </a:lnTo>
                      <a:lnTo>
                        <a:pt x="933" y="264"/>
                      </a:lnTo>
                      <a:lnTo>
                        <a:pt x="929" y="277"/>
                      </a:lnTo>
                      <a:lnTo>
                        <a:pt x="924" y="284"/>
                      </a:lnTo>
                      <a:lnTo>
                        <a:pt x="907" y="288"/>
                      </a:lnTo>
                      <a:lnTo>
                        <a:pt x="907" y="291"/>
                      </a:lnTo>
                      <a:lnTo>
                        <a:pt x="900" y="291"/>
                      </a:lnTo>
                      <a:lnTo>
                        <a:pt x="900" y="297"/>
                      </a:lnTo>
                      <a:lnTo>
                        <a:pt x="884" y="297"/>
                      </a:lnTo>
                      <a:lnTo>
                        <a:pt x="884" y="300"/>
                      </a:lnTo>
                      <a:lnTo>
                        <a:pt x="889" y="304"/>
                      </a:lnTo>
                      <a:lnTo>
                        <a:pt x="893" y="306"/>
                      </a:lnTo>
                      <a:lnTo>
                        <a:pt x="895" y="311"/>
                      </a:lnTo>
                      <a:lnTo>
                        <a:pt x="896" y="317"/>
                      </a:lnTo>
                      <a:lnTo>
                        <a:pt x="896" y="324"/>
                      </a:lnTo>
                      <a:lnTo>
                        <a:pt x="893" y="326"/>
                      </a:lnTo>
                      <a:lnTo>
                        <a:pt x="891" y="329"/>
                      </a:lnTo>
                      <a:lnTo>
                        <a:pt x="889" y="331"/>
                      </a:lnTo>
                      <a:lnTo>
                        <a:pt x="887" y="333"/>
                      </a:lnTo>
                      <a:lnTo>
                        <a:pt x="880" y="333"/>
                      </a:lnTo>
                      <a:lnTo>
                        <a:pt x="880" y="337"/>
                      </a:lnTo>
                      <a:lnTo>
                        <a:pt x="860" y="337"/>
                      </a:lnTo>
                      <a:lnTo>
                        <a:pt x="860" y="340"/>
                      </a:lnTo>
                      <a:lnTo>
                        <a:pt x="867" y="340"/>
                      </a:lnTo>
                      <a:lnTo>
                        <a:pt x="867" y="344"/>
                      </a:lnTo>
                      <a:lnTo>
                        <a:pt x="873" y="346"/>
                      </a:lnTo>
                      <a:lnTo>
                        <a:pt x="876" y="346"/>
                      </a:lnTo>
                      <a:lnTo>
                        <a:pt x="882" y="346"/>
                      </a:lnTo>
                      <a:lnTo>
                        <a:pt x="885" y="346"/>
                      </a:lnTo>
                      <a:lnTo>
                        <a:pt x="887" y="344"/>
                      </a:lnTo>
                      <a:lnTo>
                        <a:pt x="887" y="340"/>
                      </a:lnTo>
                      <a:lnTo>
                        <a:pt x="896" y="340"/>
                      </a:lnTo>
                      <a:lnTo>
                        <a:pt x="896" y="337"/>
                      </a:lnTo>
                      <a:lnTo>
                        <a:pt x="907" y="337"/>
                      </a:lnTo>
                      <a:lnTo>
                        <a:pt x="907" y="344"/>
                      </a:lnTo>
                      <a:lnTo>
                        <a:pt x="918" y="338"/>
                      </a:lnTo>
                      <a:lnTo>
                        <a:pt x="927" y="335"/>
                      </a:lnTo>
                      <a:lnTo>
                        <a:pt x="940" y="333"/>
                      </a:lnTo>
                      <a:lnTo>
                        <a:pt x="940" y="348"/>
                      </a:lnTo>
                      <a:lnTo>
                        <a:pt x="936" y="348"/>
                      </a:lnTo>
                      <a:lnTo>
                        <a:pt x="927" y="366"/>
                      </a:lnTo>
                      <a:lnTo>
                        <a:pt x="915" y="384"/>
                      </a:lnTo>
                      <a:lnTo>
                        <a:pt x="900" y="397"/>
                      </a:lnTo>
                      <a:lnTo>
                        <a:pt x="900" y="400"/>
                      </a:lnTo>
                      <a:lnTo>
                        <a:pt x="893" y="400"/>
                      </a:lnTo>
                      <a:lnTo>
                        <a:pt x="893" y="420"/>
                      </a:lnTo>
                      <a:lnTo>
                        <a:pt x="847" y="460"/>
                      </a:lnTo>
                      <a:lnTo>
                        <a:pt x="847" y="480"/>
                      </a:lnTo>
                      <a:lnTo>
                        <a:pt x="853" y="480"/>
                      </a:lnTo>
                      <a:lnTo>
                        <a:pt x="858" y="473"/>
                      </a:lnTo>
                      <a:lnTo>
                        <a:pt x="864" y="466"/>
                      </a:lnTo>
                      <a:lnTo>
                        <a:pt x="873" y="460"/>
                      </a:lnTo>
                      <a:lnTo>
                        <a:pt x="880" y="457"/>
                      </a:lnTo>
                      <a:lnTo>
                        <a:pt x="878" y="451"/>
                      </a:lnTo>
                      <a:lnTo>
                        <a:pt x="878" y="448"/>
                      </a:lnTo>
                      <a:lnTo>
                        <a:pt x="876" y="442"/>
                      </a:lnTo>
                      <a:lnTo>
                        <a:pt x="876" y="437"/>
                      </a:lnTo>
                      <a:lnTo>
                        <a:pt x="896" y="437"/>
                      </a:lnTo>
                      <a:lnTo>
                        <a:pt x="913" y="438"/>
                      </a:lnTo>
                      <a:lnTo>
                        <a:pt x="927" y="437"/>
                      </a:lnTo>
                      <a:lnTo>
                        <a:pt x="927" y="431"/>
                      </a:lnTo>
                      <a:lnTo>
                        <a:pt x="936" y="431"/>
                      </a:lnTo>
                      <a:lnTo>
                        <a:pt x="936" y="428"/>
                      </a:lnTo>
                      <a:lnTo>
                        <a:pt x="944" y="422"/>
                      </a:lnTo>
                      <a:lnTo>
                        <a:pt x="949" y="417"/>
                      </a:lnTo>
                      <a:lnTo>
                        <a:pt x="956" y="415"/>
                      </a:lnTo>
                      <a:lnTo>
                        <a:pt x="967" y="411"/>
                      </a:lnTo>
                      <a:lnTo>
                        <a:pt x="971" y="415"/>
                      </a:lnTo>
                      <a:lnTo>
                        <a:pt x="975" y="418"/>
                      </a:lnTo>
                      <a:lnTo>
                        <a:pt x="980" y="420"/>
                      </a:lnTo>
                      <a:lnTo>
                        <a:pt x="989" y="404"/>
                      </a:lnTo>
                      <a:lnTo>
                        <a:pt x="1004" y="393"/>
                      </a:lnTo>
                      <a:lnTo>
                        <a:pt x="1025" y="386"/>
                      </a:lnTo>
                      <a:lnTo>
                        <a:pt x="1047" y="384"/>
                      </a:lnTo>
                      <a:lnTo>
                        <a:pt x="1055" y="391"/>
                      </a:lnTo>
                      <a:lnTo>
                        <a:pt x="1065" y="398"/>
                      </a:lnTo>
                      <a:lnTo>
                        <a:pt x="1080" y="406"/>
                      </a:lnTo>
                      <a:lnTo>
                        <a:pt x="1095" y="409"/>
                      </a:lnTo>
                      <a:lnTo>
                        <a:pt x="1107" y="408"/>
                      </a:lnTo>
                      <a:lnTo>
                        <a:pt x="1116" y="397"/>
                      </a:lnTo>
                      <a:lnTo>
                        <a:pt x="1125" y="393"/>
                      </a:lnTo>
                      <a:lnTo>
                        <a:pt x="1140" y="391"/>
                      </a:lnTo>
                      <a:lnTo>
                        <a:pt x="1153" y="393"/>
                      </a:lnTo>
                      <a:lnTo>
                        <a:pt x="1169" y="398"/>
                      </a:lnTo>
                      <a:lnTo>
                        <a:pt x="1191" y="406"/>
                      </a:lnTo>
                      <a:lnTo>
                        <a:pt x="1213" y="409"/>
                      </a:lnTo>
                      <a:lnTo>
                        <a:pt x="1236" y="408"/>
                      </a:lnTo>
                      <a:lnTo>
                        <a:pt x="1236" y="404"/>
                      </a:lnTo>
                      <a:lnTo>
                        <a:pt x="1287" y="404"/>
                      </a:lnTo>
                      <a:lnTo>
                        <a:pt x="1287" y="400"/>
                      </a:lnTo>
                      <a:lnTo>
                        <a:pt x="1302" y="398"/>
                      </a:lnTo>
                      <a:lnTo>
                        <a:pt x="1318" y="397"/>
                      </a:lnTo>
                      <a:lnTo>
                        <a:pt x="1333" y="400"/>
                      </a:lnTo>
                      <a:lnTo>
                        <a:pt x="1336" y="408"/>
                      </a:lnTo>
                      <a:lnTo>
                        <a:pt x="1344" y="408"/>
                      </a:lnTo>
                      <a:lnTo>
                        <a:pt x="1344" y="411"/>
                      </a:lnTo>
                      <a:lnTo>
                        <a:pt x="1347" y="415"/>
                      </a:lnTo>
                      <a:lnTo>
                        <a:pt x="1347" y="415"/>
                      </a:lnTo>
                      <a:lnTo>
                        <a:pt x="1349" y="417"/>
                      </a:lnTo>
                      <a:lnTo>
                        <a:pt x="1351" y="418"/>
                      </a:lnTo>
                      <a:lnTo>
                        <a:pt x="1351" y="420"/>
                      </a:lnTo>
                      <a:lnTo>
                        <a:pt x="1353" y="424"/>
                      </a:lnTo>
                      <a:lnTo>
                        <a:pt x="1356" y="428"/>
                      </a:lnTo>
                      <a:lnTo>
                        <a:pt x="1358" y="431"/>
                      </a:lnTo>
                      <a:lnTo>
                        <a:pt x="1358" y="435"/>
                      </a:lnTo>
                      <a:lnTo>
                        <a:pt x="1358" y="438"/>
                      </a:lnTo>
                      <a:lnTo>
                        <a:pt x="1358" y="442"/>
                      </a:lnTo>
                      <a:lnTo>
                        <a:pt x="1358" y="446"/>
                      </a:lnTo>
                      <a:lnTo>
                        <a:pt x="1360" y="453"/>
                      </a:lnTo>
                      <a:lnTo>
                        <a:pt x="1364" y="453"/>
                      </a:lnTo>
                      <a:lnTo>
                        <a:pt x="1364" y="460"/>
                      </a:lnTo>
                      <a:lnTo>
                        <a:pt x="1367" y="460"/>
                      </a:lnTo>
                      <a:lnTo>
                        <a:pt x="1367" y="500"/>
                      </a:lnTo>
                      <a:lnTo>
                        <a:pt x="1365" y="504"/>
                      </a:lnTo>
                      <a:lnTo>
                        <a:pt x="1364" y="506"/>
                      </a:lnTo>
                      <a:lnTo>
                        <a:pt x="1364" y="508"/>
                      </a:lnTo>
                      <a:lnTo>
                        <a:pt x="1362" y="511"/>
                      </a:lnTo>
                      <a:lnTo>
                        <a:pt x="1362" y="513"/>
                      </a:lnTo>
                      <a:lnTo>
                        <a:pt x="1360" y="517"/>
                      </a:lnTo>
                      <a:lnTo>
                        <a:pt x="1344" y="528"/>
                      </a:lnTo>
                      <a:lnTo>
                        <a:pt x="1344" y="537"/>
                      </a:lnTo>
                      <a:lnTo>
                        <a:pt x="1324" y="551"/>
                      </a:lnTo>
                      <a:lnTo>
                        <a:pt x="1324" y="560"/>
                      </a:lnTo>
                      <a:lnTo>
                        <a:pt x="1320" y="560"/>
                      </a:lnTo>
                      <a:lnTo>
                        <a:pt x="1316" y="577"/>
                      </a:lnTo>
                      <a:lnTo>
                        <a:pt x="1313" y="577"/>
                      </a:lnTo>
                      <a:lnTo>
                        <a:pt x="1313" y="593"/>
                      </a:lnTo>
                      <a:lnTo>
                        <a:pt x="1307" y="593"/>
                      </a:lnTo>
                      <a:lnTo>
                        <a:pt x="1313" y="640"/>
                      </a:lnTo>
                      <a:lnTo>
                        <a:pt x="1307" y="640"/>
                      </a:lnTo>
                      <a:lnTo>
                        <a:pt x="1307" y="648"/>
                      </a:lnTo>
                      <a:lnTo>
                        <a:pt x="1300" y="653"/>
                      </a:lnTo>
                      <a:lnTo>
                        <a:pt x="1300" y="660"/>
                      </a:lnTo>
                      <a:lnTo>
                        <a:pt x="1293" y="664"/>
                      </a:lnTo>
                      <a:lnTo>
                        <a:pt x="1293" y="673"/>
                      </a:lnTo>
                      <a:lnTo>
                        <a:pt x="1284" y="677"/>
                      </a:lnTo>
                      <a:lnTo>
                        <a:pt x="1276" y="737"/>
                      </a:lnTo>
                      <a:lnTo>
                        <a:pt x="1267" y="740"/>
                      </a:lnTo>
                      <a:lnTo>
                        <a:pt x="1260" y="753"/>
                      </a:lnTo>
                      <a:lnTo>
                        <a:pt x="1253" y="753"/>
                      </a:lnTo>
                      <a:lnTo>
                        <a:pt x="1247" y="760"/>
                      </a:lnTo>
                      <a:lnTo>
                        <a:pt x="1240" y="760"/>
                      </a:lnTo>
                      <a:lnTo>
                        <a:pt x="1240" y="764"/>
                      </a:lnTo>
                      <a:lnTo>
                        <a:pt x="1236" y="766"/>
                      </a:lnTo>
                      <a:lnTo>
                        <a:pt x="1235" y="768"/>
                      </a:lnTo>
                      <a:lnTo>
                        <a:pt x="1235" y="769"/>
                      </a:lnTo>
                      <a:lnTo>
                        <a:pt x="1235" y="769"/>
                      </a:lnTo>
                      <a:lnTo>
                        <a:pt x="1235" y="769"/>
                      </a:lnTo>
                      <a:lnTo>
                        <a:pt x="1235" y="769"/>
                      </a:lnTo>
                      <a:lnTo>
                        <a:pt x="1235" y="771"/>
                      </a:lnTo>
                      <a:lnTo>
                        <a:pt x="1235" y="773"/>
                      </a:lnTo>
                      <a:lnTo>
                        <a:pt x="1233" y="777"/>
                      </a:lnTo>
                      <a:lnTo>
                        <a:pt x="1227" y="777"/>
                      </a:lnTo>
                      <a:lnTo>
                        <a:pt x="1227" y="788"/>
                      </a:lnTo>
                      <a:lnTo>
                        <a:pt x="1224" y="788"/>
                      </a:lnTo>
                      <a:lnTo>
                        <a:pt x="1224" y="791"/>
                      </a:lnTo>
                      <a:lnTo>
                        <a:pt x="1225" y="793"/>
                      </a:lnTo>
                      <a:lnTo>
                        <a:pt x="1225" y="795"/>
                      </a:lnTo>
                      <a:lnTo>
                        <a:pt x="1227" y="797"/>
                      </a:lnTo>
                      <a:lnTo>
                        <a:pt x="1229" y="800"/>
                      </a:lnTo>
                      <a:lnTo>
                        <a:pt x="1227" y="804"/>
                      </a:lnTo>
                      <a:lnTo>
                        <a:pt x="1216" y="813"/>
                      </a:lnTo>
                      <a:lnTo>
                        <a:pt x="1216" y="837"/>
                      </a:lnTo>
                      <a:lnTo>
                        <a:pt x="1200" y="848"/>
                      </a:lnTo>
                      <a:lnTo>
                        <a:pt x="1191" y="860"/>
                      </a:lnTo>
                      <a:lnTo>
                        <a:pt x="1180" y="873"/>
                      </a:lnTo>
                      <a:lnTo>
                        <a:pt x="1167" y="882"/>
                      </a:lnTo>
                      <a:lnTo>
                        <a:pt x="1153" y="888"/>
                      </a:lnTo>
                      <a:lnTo>
                        <a:pt x="1153" y="884"/>
                      </a:lnTo>
                      <a:lnTo>
                        <a:pt x="1136" y="884"/>
                      </a:lnTo>
                      <a:lnTo>
                        <a:pt x="1136" y="888"/>
                      </a:lnTo>
                      <a:lnTo>
                        <a:pt x="1140" y="888"/>
                      </a:lnTo>
                      <a:lnTo>
                        <a:pt x="1144" y="891"/>
                      </a:lnTo>
                      <a:lnTo>
                        <a:pt x="1145" y="893"/>
                      </a:lnTo>
                      <a:lnTo>
                        <a:pt x="1147" y="895"/>
                      </a:lnTo>
                      <a:lnTo>
                        <a:pt x="1149" y="895"/>
                      </a:lnTo>
                      <a:lnTo>
                        <a:pt x="1151" y="898"/>
                      </a:lnTo>
                      <a:lnTo>
                        <a:pt x="1151" y="902"/>
                      </a:lnTo>
                      <a:lnTo>
                        <a:pt x="1153" y="908"/>
                      </a:lnTo>
                      <a:lnTo>
                        <a:pt x="1149" y="909"/>
                      </a:lnTo>
                      <a:lnTo>
                        <a:pt x="1147" y="913"/>
                      </a:lnTo>
                      <a:lnTo>
                        <a:pt x="1145" y="917"/>
                      </a:lnTo>
                      <a:lnTo>
                        <a:pt x="1144" y="920"/>
                      </a:lnTo>
                      <a:lnTo>
                        <a:pt x="1144" y="924"/>
                      </a:lnTo>
                      <a:lnTo>
                        <a:pt x="1147" y="924"/>
                      </a:lnTo>
                      <a:lnTo>
                        <a:pt x="1147" y="928"/>
                      </a:lnTo>
                      <a:lnTo>
                        <a:pt x="1164" y="928"/>
                      </a:lnTo>
                      <a:lnTo>
                        <a:pt x="1164" y="931"/>
                      </a:lnTo>
                      <a:lnTo>
                        <a:pt x="1176" y="937"/>
                      </a:lnTo>
                      <a:lnTo>
                        <a:pt x="1185" y="942"/>
                      </a:lnTo>
                      <a:lnTo>
                        <a:pt x="1193" y="951"/>
                      </a:lnTo>
                      <a:lnTo>
                        <a:pt x="1196" y="964"/>
                      </a:lnTo>
                      <a:lnTo>
                        <a:pt x="1184" y="973"/>
                      </a:lnTo>
                      <a:lnTo>
                        <a:pt x="1175" y="980"/>
                      </a:lnTo>
                      <a:lnTo>
                        <a:pt x="1164" y="988"/>
                      </a:lnTo>
                      <a:lnTo>
                        <a:pt x="1151" y="993"/>
                      </a:lnTo>
                      <a:lnTo>
                        <a:pt x="1133" y="997"/>
                      </a:lnTo>
                      <a:lnTo>
                        <a:pt x="1129" y="991"/>
                      </a:lnTo>
                      <a:lnTo>
                        <a:pt x="1125" y="989"/>
                      </a:lnTo>
                      <a:lnTo>
                        <a:pt x="1122" y="988"/>
                      </a:lnTo>
                      <a:lnTo>
                        <a:pt x="1116" y="984"/>
                      </a:lnTo>
                      <a:lnTo>
                        <a:pt x="1116" y="988"/>
                      </a:lnTo>
                      <a:lnTo>
                        <a:pt x="1093" y="1008"/>
                      </a:lnTo>
                      <a:lnTo>
                        <a:pt x="1093" y="1017"/>
                      </a:lnTo>
                      <a:lnTo>
                        <a:pt x="1073" y="1033"/>
                      </a:lnTo>
                      <a:lnTo>
                        <a:pt x="1067" y="1044"/>
                      </a:lnTo>
                      <a:lnTo>
                        <a:pt x="1056" y="1044"/>
                      </a:lnTo>
                      <a:lnTo>
                        <a:pt x="1056" y="1048"/>
                      </a:lnTo>
                      <a:lnTo>
                        <a:pt x="1047" y="1048"/>
                      </a:lnTo>
                      <a:lnTo>
                        <a:pt x="1047" y="1051"/>
                      </a:lnTo>
                      <a:lnTo>
                        <a:pt x="1040" y="1051"/>
                      </a:lnTo>
                      <a:lnTo>
                        <a:pt x="1040" y="1057"/>
                      </a:lnTo>
                      <a:lnTo>
                        <a:pt x="1020" y="1060"/>
                      </a:lnTo>
                      <a:lnTo>
                        <a:pt x="1020" y="1064"/>
                      </a:lnTo>
                      <a:lnTo>
                        <a:pt x="1084" y="1068"/>
                      </a:lnTo>
                      <a:lnTo>
                        <a:pt x="1087" y="1077"/>
                      </a:lnTo>
                      <a:lnTo>
                        <a:pt x="1096" y="1077"/>
                      </a:lnTo>
                      <a:lnTo>
                        <a:pt x="1096" y="1080"/>
                      </a:lnTo>
                      <a:lnTo>
                        <a:pt x="1124" y="1073"/>
                      </a:lnTo>
                      <a:lnTo>
                        <a:pt x="1129" y="1058"/>
                      </a:lnTo>
                      <a:lnTo>
                        <a:pt x="1136" y="1048"/>
                      </a:lnTo>
                      <a:lnTo>
                        <a:pt x="1147" y="1040"/>
                      </a:lnTo>
                      <a:lnTo>
                        <a:pt x="1158" y="1037"/>
                      </a:lnTo>
                      <a:lnTo>
                        <a:pt x="1173" y="1035"/>
                      </a:lnTo>
                      <a:lnTo>
                        <a:pt x="1187" y="1037"/>
                      </a:lnTo>
                      <a:lnTo>
                        <a:pt x="1191" y="1040"/>
                      </a:lnTo>
                      <a:lnTo>
                        <a:pt x="1193" y="1046"/>
                      </a:lnTo>
                      <a:lnTo>
                        <a:pt x="1196" y="1049"/>
                      </a:lnTo>
                      <a:lnTo>
                        <a:pt x="1198" y="1053"/>
                      </a:lnTo>
                      <a:lnTo>
                        <a:pt x="1200" y="1060"/>
                      </a:lnTo>
                      <a:lnTo>
                        <a:pt x="1224" y="1062"/>
                      </a:lnTo>
                      <a:lnTo>
                        <a:pt x="1240" y="1068"/>
                      </a:lnTo>
                      <a:lnTo>
                        <a:pt x="1247" y="1080"/>
                      </a:lnTo>
                      <a:lnTo>
                        <a:pt x="1300" y="1088"/>
                      </a:lnTo>
                      <a:lnTo>
                        <a:pt x="1302" y="1091"/>
                      </a:lnTo>
                      <a:lnTo>
                        <a:pt x="1304" y="1093"/>
                      </a:lnTo>
                      <a:lnTo>
                        <a:pt x="1307" y="1095"/>
                      </a:lnTo>
                      <a:lnTo>
                        <a:pt x="1307" y="1097"/>
                      </a:lnTo>
                      <a:lnTo>
                        <a:pt x="1307" y="1104"/>
                      </a:lnTo>
                      <a:lnTo>
                        <a:pt x="1316" y="1108"/>
                      </a:lnTo>
                      <a:lnTo>
                        <a:pt x="1320" y="1128"/>
                      </a:lnTo>
                      <a:lnTo>
                        <a:pt x="1327" y="1131"/>
                      </a:lnTo>
                      <a:lnTo>
                        <a:pt x="1331" y="1142"/>
                      </a:lnTo>
                      <a:lnTo>
                        <a:pt x="1333" y="1155"/>
                      </a:lnTo>
                      <a:lnTo>
                        <a:pt x="1336" y="1164"/>
                      </a:lnTo>
                      <a:lnTo>
                        <a:pt x="1344" y="1168"/>
                      </a:lnTo>
                      <a:lnTo>
                        <a:pt x="1344" y="1177"/>
                      </a:lnTo>
                      <a:lnTo>
                        <a:pt x="1347" y="1177"/>
                      </a:lnTo>
                      <a:lnTo>
                        <a:pt x="1347" y="1184"/>
                      </a:lnTo>
                      <a:lnTo>
                        <a:pt x="1353" y="1184"/>
                      </a:lnTo>
                      <a:lnTo>
                        <a:pt x="1356" y="1197"/>
                      </a:lnTo>
                      <a:lnTo>
                        <a:pt x="1373" y="1197"/>
                      </a:lnTo>
                      <a:lnTo>
                        <a:pt x="1373" y="1208"/>
                      </a:lnTo>
                      <a:lnTo>
                        <a:pt x="1393" y="1211"/>
                      </a:lnTo>
                      <a:lnTo>
                        <a:pt x="1398" y="1224"/>
                      </a:lnTo>
                      <a:lnTo>
                        <a:pt x="1405" y="1238"/>
                      </a:lnTo>
                      <a:lnTo>
                        <a:pt x="1411" y="1257"/>
                      </a:lnTo>
                      <a:lnTo>
                        <a:pt x="1415" y="1275"/>
                      </a:lnTo>
                      <a:lnTo>
                        <a:pt x="1413" y="1293"/>
                      </a:lnTo>
                      <a:lnTo>
                        <a:pt x="1411" y="1293"/>
                      </a:lnTo>
                      <a:lnTo>
                        <a:pt x="1409" y="1293"/>
                      </a:lnTo>
                      <a:lnTo>
                        <a:pt x="1405" y="1297"/>
                      </a:lnTo>
                      <a:lnTo>
                        <a:pt x="1404" y="1300"/>
                      </a:lnTo>
                      <a:lnTo>
                        <a:pt x="1420" y="1313"/>
                      </a:lnTo>
                      <a:lnTo>
                        <a:pt x="1422" y="1317"/>
                      </a:lnTo>
                      <a:lnTo>
                        <a:pt x="1422" y="1322"/>
                      </a:lnTo>
                      <a:lnTo>
                        <a:pt x="1420" y="1328"/>
                      </a:lnTo>
                      <a:lnTo>
                        <a:pt x="1418" y="1333"/>
                      </a:lnTo>
                      <a:lnTo>
                        <a:pt x="1416" y="1337"/>
                      </a:lnTo>
                      <a:lnTo>
                        <a:pt x="1416" y="1340"/>
                      </a:lnTo>
                      <a:lnTo>
                        <a:pt x="1420" y="1340"/>
                      </a:lnTo>
                      <a:lnTo>
                        <a:pt x="1420" y="1348"/>
                      </a:lnTo>
                      <a:lnTo>
                        <a:pt x="1427" y="1353"/>
                      </a:lnTo>
                      <a:lnTo>
                        <a:pt x="1427" y="1360"/>
                      </a:lnTo>
                      <a:lnTo>
                        <a:pt x="1433" y="1360"/>
                      </a:lnTo>
                      <a:lnTo>
                        <a:pt x="1433" y="1371"/>
                      </a:lnTo>
                      <a:lnTo>
                        <a:pt x="1431" y="1380"/>
                      </a:lnTo>
                      <a:lnTo>
                        <a:pt x="1431" y="1389"/>
                      </a:lnTo>
                      <a:lnTo>
                        <a:pt x="1433" y="1400"/>
                      </a:lnTo>
                      <a:lnTo>
                        <a:pt x="1436" y="1400"/>
                      </a:lnTo>
                      <a:lnTo>
                        <a:pt x="1436" y="1411"/>
                      </a:lnTo>
                      <a:lnTo>
                        <a:pt x="1440" y="1411"/>
                      </a:lnTo>
                      <a:lnTo>
                        <a:pt x="1440" y="1424"/>
                      </a:lnTo>
                      <a:lnTo>
                        <a:pt x="1444" y="1424"/>
                      </a:lnTo>
                      <a:lnTo>
                        <a:pt x="1444" y="1437"/>
                      </a:lnTo>
                      <a:lnTo>
                        <a:pt x="1460" y="1448"/>
                      </a:lnTo>
                      <a:lnTo>
                        <a:pt x="1462" y="1462"/>
                      </a:lnTo>
                      <a:lnTo>
                        <a:pt x="1462" y="1478"/>
                      </a:lnTo>
                      <a:lnTo>
                        <a:pt x="1462" y="1495"/>
                      </a:lnTo>
                      <a:lnTo>
                        <a:pt x="1464" y="1508"/>
                      </a:lnTo>
                      <a:lnTo>
                        <a:pt x="1473" y="1513"/>
                      </a:lnTo>
                      <a:lnTo>
                        <a:pt x="1473" y="1520"/>
                      </a:lnTo>
                      <a:lnTo>
                        <a:pt x="1484" y="1528"/>
                      </a:lnTo>
                      <a:lnTo>
                        <a:pt x="1493" y="1542"/>
                      </a:lnTo>
                      <a:lnTo>
                        <a:pt x="1498" y="1558"/>
                      </a:lnTo>
                      <a:lnTo>
                        <a:pt x="1500" y="1580"/>
                      </a:lnTo>
                      <a:lnTo>
                        <a:pt x="1527" y="1582"/>
                      </a:lnTo>
                      <a:lnTo>
                        <a:pt x="1553" y="1588"/>
                      </a:lnTo>
                      <a:lnTo>
                        <a:pt x="1553" y="1593"/>
                      </a:lnTo>
                      <a:lnTo>
                        <a:pt x="1560" y="1593"/>
                      </a:lnTo>
                      <a:lnTo>
                        <a:pt x="1560" y="1597"/>
                      </a:lnTo>
                      <a:lnTo>
                        <a:pt x="1596" y="1608"/>
                      </a:lnTo>
                      <a:lnTo>
                        <a:pt x="1600" y="1617"/>
                      </a:lnTo>
                      <a:lnTo>
                        <a:pt x="1607" y="1617"/>
                      </a:lnTo>
                      <a:lnTo>
                        <a:pt x="1640" y="1637"/>
                      </a:lnTo>
                      <a:lnTo>
                        <a:pt x="1673" y="1713"/>
                      </a:lnTo>
                      <a:lnTo>
                        <a:pt x="1680" y="1717"/>
                      </a:lnTo>
                      <a:lnTo>
                        <a:pt x="1680" y="1724"/>
                      </a:lnTo>
                      <a:lnTo>
                        <a:pt x="1687" y="1728"/>
                      </a:lnTo>
                      <a:lnTo>
                        <a:pt x="1704" y="1748"/>
                      </a:lnTo>
                      <a:lnTo>
                        <a:pt x="1707" y="1749"/>
                      </a:lnTo>
                      <a:lnTo>
                        <a:pt x="1713" y="1751"/>
                      </a:lnTo>
                      <a:lnTo>
                        <a:pt x="1716" y="1753"/>
                      </a:lnTo>
                      <a:lnTo>
                        <a:pt x="1722" y="1753"/>
                      </a:lnTo>
                      <a:lnTo>
                        <a:pt x="1724" y="1757"/>
                      </a:lnTo>
                      <a:lnTo>
                        <a:pt x="1724" y="1773"/>
                      </a:lnTo>
                      <a:lnTo>
                        <a:pt x="1713" y="1780"/>
                      </a:lnTo>
                      <a:lnTo>
                        <a:pt x="1707" y="1791"/>
                      </a:lnTo>
                      <a:lnTo>
                        <a:pt x="1704" y="1808"/>
                      </a:lnTo>
                      <a:lnTo>
                        <a:pt x="1707" y="1811"/>
                      </a:lnTo>
                      <a:lnTo>
                        <a:pt x="1709" y="1815"/>
                      </a:lnTo>
                      <a:lnTo>
                        <a:pt x="1709" y="1817"/>
                      </a:lnTo>
                      <a:lnTo>
                        <a:pt x="1711" y="1820"/>
                      </a:lnTo>
                      <a:lnTo>
                        <a:pt x="1711" y="1822"/>
                      </a:lnTo>
                      <a:lnTo>
                        <a:pt x="1711" y="1828"/>
                      </a:lnTo>
                      <a:lnTo>
                        <a:pt x="1713" y="1831"/>
                      </a:lnTo>
                      <a:lnTo>
                        <a:pt x="1716" y="1831"/>
                      </a:lnTo>
                      <a:lnTo>
                        <a:pt x="1716" y="1848"/>
                      </a:lnTo>
                      <a:lnTo>
                        <a:pt x="1720" y="1848"/>
                      </a:lnTo>
                      <a:lnTo>
                        <a:pt x="1720" y="1857"/>
                      </a:lnTo>
                      <a:lnTo>
                        <a:pt x="1727" y="1860"/>
                      </a:lnTo>
                      <a:lnTo>
                        <a:pt x="1727" y="1868"/>
                      </a:lnTo>
                      <a:lnTo>
                        <a:pt x="1740" y="1877"/>
                      </a:lnTo>
                      <a:lnTo>
                        <a:pt x="1740" y="1884"/>
                      </a:lnTo>
                      <a:lnTo>
                        <a:pt x="1753" y="1891"/>
                      </a:lnTo>
                      <a:lnTo>
                        <a:pt x="1762" y="1906"/>
                      </a:lnTo>
                      <a:lnTo>
                        <a:pt x="1771" y="1922"/>
                      </a:lnTo>
                      <a:lnTo>
                        <a:pt x="1776" y="1940"/>
                      </a:lnTo>
                      <a:lnTo>
                        <a:pt x="1760" y="1944"/>
                      </a:lnTo>
                      <a:lnTo>
                        <a:pt x="1740" y="1944"/>
                      </a:lnTo>
                      <a:lnTo>
                        <a:pt x="1740" y="1948"/>
                      </a:lnTo>
                      <a:lnTo>
                        <a:pt x="1724" y="1948"/>
                      </a:lnTo>
                      <a:lnTo>
                        <a:pt x="1718" y="1940"/>
                      </a:lnTo>
                      <a:lnTo>
                        <a:pt x="1711" y="1933"/>
                      </a:lnTo>
                      <a:lnTo>
                        <a:pt x="1704" y="1926"/>
                      </a:lnTo>
                      <a:lnTo>
                        <a:pt x="1696" y="1920"/>
                      </a:lnTo>
                      <a:lnTo>
                        <a:pt x="1696" y="1924"/>
                      </a:lnTo>
                      <a:lnTo>
                        <a:pt x="1702" y="1929"/>
                      </a:lnTo>
                      <a:lnTo>
                        <a:pt x="1705" y="1935"/>
                      </a:lnTo>
                      <a:lnTo>
                        <a:pt x="1711" y="1940"/>
                      </a:lnTo>
                      <a:lnTo>
                        <a:pt x="1715" y="1948"/>
                      </a:lnTo>
                      <a:lnTo>
                        <a:pt x="1720" y="1951"/>
                      </a:lnTo>
                      <a:lnTo>
                        <a:pt x="1722" y="1953"/>
                      </a:lnTo>
                      <a:lnTo>
                        <a:pt x="1725" y="1955"/>
                      </a:lnTo>
                      <a:lnTo>
                        <a:pt x="1731" y="1958"/>
                      </a:lnTo>
                      <a:lnTo>
                        <a:pt x="1735" y="1960"/>
                      </a:lnTo>
                      <a:lnTo>
                        <a:pt x="1740" y="1962"/>
                      </a:lnTo>
                      <a:lnTo>
                        <a:pt x="1744" y="1966"/>
                      </a:lnTo>
                      <a:lnTo>
                        <a:pt x="1747" y="1968"/>
                      </a:lnTo>
                      <a:lnTo>
                        <a:pt x="1747" y="1968"/>
                      </a:lnTo>
                      <a:lnTo>
                        <a:pt x="1747" y="1984"/>
                      </a:lnTo>
                      <a:lnTo>
                        <a:pt x="1787" y="1997"/>
                      </a:lnTo>
                      <a:lnTo>
                        <a:pt x="1795" y="2020"/>
                      </a:lnTo>
                      <a:lnTo>
                        <a:pt x="1805" y="2042"/>
                      </a:lnTo>
                      <a:lnTo>
                        <a:pt x="1816" y="2064"/>
                      </a:lnTo>
                      <a:lnTo>
                        <a:pt x="1820" y="2064"/>
                      </a:lnTo>
                      <a:lnTo>
                        <a:pt x="1820" y="2073"/>
                      </a:lnTo>
                      <a:lnTo>
                        <a:pt x="1824" y="2073"/>
                      </a:lnTo>
                      <a:lnTo>
                        <a:pt x="1824" y="2084"/>
                      </a:lnTo>
                      <a:lnTo>
                        <a:pt x="1827" y="2084"/>
                      </a:lnTo>
                      <a:lnTo>
                        <a:pt x="1824" y="2140"/>
                      </a:lnTo>
                      <a:lnTo>
                        <a:pt x="1809" y="2148"/>
                      </a:lnTo>
                      <a:lnTo>
                        <a:pt x="1798" y="2157"/>
                      </a:lnTo>
                      <a:lnTo>
                        <a:pt x="1787" y="2168"/>
                      </a:lnTo>
                      <a:lnTo>
                        <a:pt x="1780" y="2171"/>
                      </a:lnTo>
                      <a:lnTo>
                        <a:pt x="1776" y="2178"/>
                      </a:lnTo>
                      <a:lnTo>
                        <a:pt x="1775" y="2182"/>
                      </a:lnTo>
                      <a:lnTo>
                        <a:pt x="1773" y="2188"/>
                      </a:lnTo>
                      <a:lnTo>
                        <a:pt x="1769" y="2191"/>
                      </a:lnTo>
                      <a:lnTo>
                        <a:pt x="1764" y="2197"/>
                      </a:lnTo>
                      <a:lnTo>
                        <a:pt x="1764" y="2200"/>
                      </a:lnTo>
                      <a:lnTo>
                        <a:pt x="1780" y="2208"/>
                      </a:lnTo>
                      <a:lnTo>
                        <a:pt x="1795" y="2218"/>
                      </a:lnTo>
                      <a:lnTo>
                        <a:pt x="1804" y="2231"/>
                      </a:lnTo>
                      <a:lnTo>
                        <a:pt x="1809" y="2231"/>
                      </a:lnTo>
                      <a:lnTo>
                        <a:pt x="1811" y="2229"/>
                      </a:lnTo>
                      <a:lnTo>
                        <a:pt x="1815" y="2229"/>
                      </a:lnTo>
                      <a:lnTo>
                        <a:pt x="1816" y="2229"/>
                      </a:lnTo>
                      <a:lnTo>
                        <a:pt x="1820" y="2229"/>
                      </a:lnTo>
                      <a:lnTo>
                        <a:pt x="1824" y="2231"/>
                      </a:lnTo>
                      <a:lnTo>
                        <a:pt x="1824" y="2228"/>
                      </a:lnTo>
                      <a:lnTo>
                        <a:pt x="1835" y="2218"/>
                      </a:lnTo>
                      <a:lnTo>
                        <a:pt x="1840" y="2206"/>
                      </a:lnTo>
                      <a:lnTo>
                        <a:pt x="1847" y="2193"/>
                      </a:lnTo>
                      <a:lnTo>
                        <a:pt x="1856" y="2184"/>
                      </a:lnTo>
                      <a:lnTo>
                        <a:pt x="1864" y="2180"/>
                      </a:lnTo>
                      <a:lnTo>
                        <a:pt x="1880" y="2177"/>
                      </a:lnTo>
                      <a:lnTo>
                        <a:pt x="1900" y="2175"/>
                      </a:lnTo>
                      <a:lnTo>
                        <a:pt x="1920" y="2173"/>
                      </a:lnTo>
                      <a:lnTo>
                        <a:pt x="1938" y="2175"/>
                      </a:lnTo>
                      <a:lnTo>
                        <a:pt x="1953" y="2177"/>
                      </a:lnTo>
                      <a:lnTo>
                        <a:pt x="1953" y="2180"/>
                      </a:lnTo>
                      <a:lnTo>
                        <a:pt x="1976" y="2180"/>
                      </a:lnTo>
                      <a:lnTo>
                        <a:pt x="1976" y="2184"/>
                      </a:lnTo>
                      <a:lnTo>
                        <a:pt x="2036" y="2188"/>
                      </a:lnTo>
                      <a:lnTo>
                        <a:pt x="2036" y="2191"/>
                      </a:lnTo>
                      <a:lnTo>
                        <a:pt x="2044" y="2191"/>
                      </a:lnTo>
                      <a:lnTo>
                        <a:pt x="2047" y="2200"/>
                      </a:lnTo>
                      <a:lnTo>
                        <a:pt x="2056" y="2200"/>
                      </a:lnTo>
                      <a:lnTo>
                        <a:pt x="2064" y="2213"/>
                      </a:lnTo>
                      <a:lnTo>
                        <a:pt x="2073" y="2213"/>
                      </a:lnTo>
                      <a:lnTo>
                        <a:pt x="2096" y="2240"/>
                      </a:lnTo>
                      <a:lnTo>
                        <a:pt x="2104" y="2244"/>
                      </a:lnTo>
                      <a:lnTo>
                        <a:pt x="2104" y="2251"/>
                      </a:lnTo>
                      <a:lnTo>
                        <a:pt x="2116" y="2260"/>
                      </a:lnTo>
                      <a:lnTo>
                        <a:pt x="2116" y="2268"/>
                      </a:lnTo>
                      <a:lnTo>
                        <a:pt x="2120" y="2268"/>
                      </a:lnTo>
                      <a:lnTo>
                        <a:pt x="2120" y="2280"/>
                      </a:lnTo>
                      <a:lnTo>
                        <a:pt x="2124" y="2280"/>
                      </a:lnTo>
                      <a:lnTo>
                        <a:pt x="2124" y="2340"/>
                      </a:lnTo>
                      <a:lnTo>
                        <a:pt x="2127" y="2351"/>
                      </a:lnTo>
                      <a:lnTo>
                        <a:pt x="2129" y="2366"/>
                      </a:lnTo>
                      <a:lnTo>
                        <a:pt x="2127" y="2380"/>
                      </a:lnTo>
                      <a:lnTo>
                        <a:pt x="2124" y="2380"/>
                      </a:lnTo>
                      <a:lnTo>
                        <a:pt x="2120" y="2404"/>
                      </a:lnTo>
                      <a:lnTo>
                        <a:pt x="2116" y="2404"/>
                      </a:lnTo>
                      <a:lnTo>
                        <a:pt x="2113" y="2420"/>
                      </a:lnTo>
                      <a:lnTo>
                        <a:pt x="2107" y="2420"/>
                      </a:lnTo>
                      <a:lnTo>
                        <a:pt x="2107" y="2433"/>
                      </a:lnTo>
                      <a:lnTo>
                        <a:pt x="2098" y="2462"/>
                      </a:lnTo>
                      <a:lnTo>
                        <a:pt x="2093" y="2497"/>
                      </a:lnTo>
                      <a:lnTo>
                        <a:pt x="2078" y="2502"/>
                      </a:lnTo>
                      <a:lnTo>
                        <a:pt x="2069" y="2509"/>
                      </a:lnTo>
                      <a:lnTo>
                        <a:pt x="2060" y="2518"/>
                      </a:lnTo>
                      <a:lnTo>
                        <a:pt x="2047" y="2524"/>
                      </a:lnTo>
                      <a:lnTo>
                        <a:pt x="2047" y="2537"/>
                      </a:lnTo>
                      <a:lnTo>
                        <a:pt x="2044" y="2537"/>
                      </a:lnTo>
                      <a:lnTo>
                        <a:pt x="2044" y="2540"/>
                      </a:lnTo>
                      <a:lnTo>
                        <a:pt x="2027" y="2540"/>
                      </a:lnTo>
                      <a:lnTo>
                        <a:pt x="2025" y="2537"/>
                      </a:lnTo>
                      <a:lnTo>
                        <a:pt x="2024" y="2535"/>
                      </a:lnTo>
                      <a:lnTo>
                        <a:pt x="2024" y="2531"/>
                      </a:lnTo>
                      <a:lnTo>
                        <a:pt x="2022" y="2529"/>
                      </a:lnTo>
                      <a:lnTo>
                        <a:pt x="2020" y="2524"/>
                      </a:lnTo>
                      <a:lnTo>
                        <a:pt x="2013" y="2524"/>
                      </a:lnTo>
                      <a:lnTo>
                        <a:pt x="2013" y="2531"/>
                      </a:lnTo>
                      <a:lnTo>
                        <a:pt x="2004" y="2531"/>
                      </a:lnTo>
                      <a:lnTo>
                        <a:pt x="2004" y="2537"/>
                      </a:lnTo>
                      <a:lnTo>
                        <a:pt x="2024" y="2540"/>
                      </a:lnTo>
                      <a:lnTo>
                        <a:pt x="2024" y="2553"/>
                      </a:lnTo>
                      <a:lnTo>
                        <a:pt x="2016" y="2557"/>
                      </a:lnTo>
                      <a:lnTo>
                        <a:pt x="2016" y="2560"/>
                      </a:lnTo>
                      <a:lnTo>
                        <a:pt x="2024" y="2560"/>
                      </a:lnTo>
                      <a:lnTo>
                        <a:pt x="2024" y="2580"/>
                      </a:lnTo>
                      <a:lnTo>
                        <a:pt x="2013" y="2588"/>
                      </a:lnTo>
                      <a:lnTo>
                        <a:pt x="2004" y="2595"/>
                      </a:lnTo>
                      <a:lnTo>
                        <a:pt x="1991" y="2600"/>
                      </a:lnTo>
                      <a:lnTo>
                        <a:pt x="1976" y="2604"/>
                      </a:lnTo>
                      <a:lnTo>
                        <a:pt x="1973" y="2600"/>
                      </a:lnTo>
                      <a:lnTo>
                        <a:pt x="1971" y="2597"/>
                      </a:lnTo>
                      <a:lnTo>
                        <a:pt x="1969" y="2595"/>
                      </a:lnTo>
                      <a:lnTo>
                        <a:pt x="1965" y="2593"/>
                      </a:lnTo>
                      <a:lnTo>
                        <a:pt x="1960" y="2591"/>
                      </a:lnTo>
                      <a:lnTo>
                        <a:pt x="1960" y="2580"/>
                      </a:lnTo>
                      <a:lnTo>
                        <a:pt x="1956" y="2580"/>
                      </a:lnTo>
                      <a:lnTo>
                        <a:pt x="1953" y="2586"/>
                      </a:lnTo>
                      <a:lnTo>
                        <a:pt x="1949" y="2591"/>
                      </a:lnTo>
                      <a:lnTo>
                        <a:pt x="1944" y="2593"/>
                      </a:lnTo>
                      <a:lnTo>
                        <a:pt x="1936" y="2597"/>
                      </a:lnTo>
                      <a:lnTo>
                        <a:pt x="1936" y="2613"/>
                      </a:lnTo>
                      <a:lnTo>
                        <a:pt x="1947" y="2613"/>
                      </a:lnTo>
                      <a:lnTo>
                        <a:pt x="1947" y="2617"/>
                      </a:lnTo>
                      <a:lnTo>
                        <a:pt x="1951" y="2626"/>
                      </a:lnTo>
                      <a:lnTo>
                        <a:pt x="1953" y="2638"/>
                      </a:lnTo>
                      <a:lnTo>
                        <a:pt x="1953" y="2651"/>
                      </a:lnTo>
                      <a:lnTo>
                        <a:pt x="1953" y="2664"/>
                      </a:lnTo>
                      <a:lnTo>
                        <a:pt x="1942" y="2671"/>
                      </a:lnTo>
                      <a:lnTo>
                        <a:pt x="1935" y="2677"/>
                      </a:lnTo>
                      <a:lnTo>
                        <a:pt x="1925" y="2682"/>
                      </a:lnTo>
                      <a:lnTo>
                        <a:pt x="1916" y="2686"/>
                      </a:lnTo>
                      <a:lnTo>
                        <a:pt x="1900" y="2688"/>
                      </a:lnTo>
                      <a:lnTo>
                        <a:pt x="1900" y="2684"/>
                      </a:lnTo>
                      <a:lnTo>
                        <a:pt x="1876" y="2684"/>
                      </a:lnTo>
                      <a:lnTo>
                        <a:pt x="1876" y="2680"/>
                      </a:lnTo>
                      <a:lnTo>
                        <a:pt x="1873" y="2680"/>
                      </a:lnTo>
                      <a:lnTo>
                        <a:pt x="1873" y="2693"/>
                      </a:lnTo>
                      <a:lnTo>
                        <a:pt x="1860" y="2693"/>
                      </a:lnTo>
                      <a:lnTo>
                        <a:pt x="1860" y="2688"/>
                      </a:lnTo>
                      <a:lnTo>
                        <a:pt x="1858" y="2686"/>
                      </a:lnTo>
                      <a:lnTo>
                        <a:pt x="1858" y="2686"/>
                      </a:lnTo>
                      <a:lnTo>
                        <a:pt x="1856" y="2688"/>
                      </a:lnTo>
                      <a:lnTo>
                        <a:pt x="1856" y="2691"/>
                      </a:lnTo>
                      <a:lnTo>
                        <a:pt x="1856" y="2693"/>
                      </a:lnTo>
                      <a:lnTo>
                        <a:pt x="1856" y="2695"/>
                      </a:lnTo>
                      <a:lnTo>
                        <a:pt x="1856" y="2697"/>
                      </a:lnTo>
                      <a:lnTo>
                        <a:pt x="1878" y="2697"/>
                      </a:lnTo>
                      <a:lnTo>
                        <a:pt x="1893" y="2700"/>
                      </a:lnTo>
                      <a:lnTo>
                        <a:pt x="1905" y="2706"/>
                      </a:lnTo>
                      <a:lnTo>
                        <a:pt x="1920" y="2713"/>
                      </a:lnTo>
                      <a:lnTo>
                        <a:pt x="1925" y="2713"/>
                      </a:lnTo>
                      <a:lnTo>
                        <a:pt x="1929" y="2715"/>
                      </a:lnTo>
                      <a:lnTo>
                        <a:pt x="1933" y="2715"/>
                      </a:lnTo>
                      <a:lnTo>
                        <a:pt x="1936" y="2715"/>
                      </a:lnTo>
                      <a:lnTo>
                        <a:pt x="1938" y="2717"/>
                      </a:lnTo>
                      <a:lnTo>
                        <a:pt x="1942" y="2717"/>
                      </a:lnTo>
                      <a:lnTo>
                        <a:pt x="1944" y="2720"/>
                      </a:lnTo>
                      <a:lnTo>
                        <a:pt x="1947" y="2724"/>
                      </a:lnTo>
                      <a:lnTo>
                        <a:pt x="1953" y="2724"/>
                      </a:lnTo>
                      <a:lnTo>
                        <a:pt x="1953" y="2744"/>
                      </a:lnTo>
                      <a:lnTo>
                        <a:pt x="2060" y="2728"/>
                      </a:lnTo>
                      <a:lnTo>
                        <a:pt x="2060" y="2753"/>
                      </a:lnTo>
                      <a:lnTo>
                        <a:pt x="2058" y="2753"/>
                      </a:lnTo>
                      <a:lnTo>
                        <a:pt x="2058" y="2753"/>
                      </a:lnTo>
                      <a:lnTo>
                        <a:pt x="2058" y="2753"/>
                      </a:lnTo>
                      <a:lnTo>
                        <a:pt x="2058" y="2753"/>
                      </a:lnTo>
                      <a:lnTo>
                        <a:pt x="2056" y="2755"/>
                      </a:lnTo>
                      <a:lnTo>
                        <a:pt x="2056" y="2757"/>
                      </a:lnTo>
                      <a:lnTo>
                        <a:pt x="2044" y="2757"/>
                      </a:lnTo>
                      <a:lnTo>
                        <a:pt x="2047" y="2775"/>
                      </a:lnTo>
                      <a:lnTo>
                        <a:pt x="2051" y="2793"/>
                      </a:lnTo>
                      <a:lnTo>
                        <a:pt x="2053" y="2817"/>
                      </a:lnTo>
                      <a:lnTo>
                        <a:pt x="2013" y="2833"/>
                      </a:lnTo>
                      <a:lnTo>
                        <a:pt x="2013" y="2837"/>
                      </a:lnTo>
                      <a:lnTo>
                        <a:pt x="2000" y="2837"/>
                      </a:lnTo>
                      <a:lnTo>
                        <a:pt x="2000" y="2840"/>
                      </a:lnTo>
                      <a:lnTo>
                        <a:pt x="1993" y="2840"/>
                      </a:lnTo>
                      <a:lnTo>
                        <a:pt x="1993" y="2844"/>
                      </a:lnTo>
                      <a:lnTo>
                        <a:pt x="1987" y="2848"/>
                      </a:lnTo>
                      <a:lnTo>
                        <a:pt x="1982" y="2849"/>
                      </a:lnTo>
                      <a:lnTo>
                        <a:pt x="1976" y="2851"/>
                      </a:lnTo>
                      <a:lnTo>
                        <a:pt x="1973" y="2855"/>
                      </a:lnTo>
                      <a:lnTo>
                        <a:pt x="1969" y="2857"/>
                      </a:lnTo>
                      <a:lnTo>
                        <a:pt x="1965" y="2862"/>
                      </a:lnTo>
                      <a:lnTo>
                        <a:pt x="1964" y="2868"/>
                      </a:lnTo>
                      <a:lnTo>
                        <a:pt x="1960" y="2868"/>
                      </a:lnTo>
                      <a:lnTo>
                        <a:pt x="1960" y="2897"/>
                      </a:lnTo>
                      <a:lnTo>
                        <a:pt x="1907" y="2893"/>
                      </a:lnTo>
                      <a:lnTo>
                        <a:pt x="1898" y="2909"/>
                      </a:lnTo>
                      <a:lnTo>
                        <a:pt x="1887" y="2917"/>
                      </a:lnTo>
                      <a:lnTo>
                        <a:pt x="1876" y="2918"/>
                      </a:lnTo>
                      <a:lnTo>
                        <a:pt x="1864" y="2918"/>
                      </a:lnTo>
                      <a:lnTo>
                        <a:pt x="1849" y="2918"/>
                      </a:lnTo>
                      <a:lnTo>
                        <a:pt x="1833" y="2924"/>
                      </a:lnTo>
                      <a:lnTo>
                        <a:pt x="1833" y="2928"/>
                      </a:lnTo>
                      <a:lnTo>
                        <a:pt x="1824" y="2928"/>
                      </a:lnTo>
                      <a:lnTo>
                        <a:pt x="1820" y="2940"/>
                      </a:lnTo>
                      <a:lnTo>
                        <a:pt x="1813" y="2944"/>
                      </a:lnTo>
                      <a:lnTo>
                        <a:pt x="1809" y="2948"/>
                      </a:lnTo>
                      <a:lnTo>
                        <a:pt x="1805" y="2951"/>
                      </a:lnTo>
                      <a:lnTo>
                        <a:pt x="1804" y="2953"/>
                      </a:lnTo>
                      <a:lnTo>
                        <a:pt x="1802" y="2955"/>
                      </a:lnTo>
                      <a:lnTo>
                        <a:pt x="1798" y="2955"/>
                      </a:lnTo>
                      <a:lnTo>
                        <a:pt x="1793" y="2957"/>
                      </a:lnTo>
                      <a:lnTo>
                        <a:pt x="1784" y="2957"/>
                      </a:lnTo>
                      <a:lnTo>
                        <a:pt x="1775" y="2948"/>
                      </a:lnTo>
                      <a:lnTo>
                        <a:pt x="1762" y="2944"/>
                      </a:lnTo>
                      <a:lnTo>
                        <a:pt x="1747" y="2940"/>
                      </a:lnTo>
                      <a:lnTo>
                        <a:pt x="1747" y="2937"/>
                      </a:lnTo>
                      <a:lnTo>
                        <a:pt x="1736" y="2937"/>
                      </a:lnTo>
                      <a:lnTo>
                        <a:pt x="1736" y="2931"/>
                      </a:lnTo>
                      <a:lnTo>
                        <a:pt x="1724" y="2931"/>
                      </a:lnTo>
                      <a:lnTo>
                        <a:pt x="1724" y="2928"/>
                      </a:lnTo>
                      <a:lnTo>
                        <a:pt x="1707" y="2928"/>
                      </a:lnTo>
                      <a:lnTo>
                        <a:pt x="1707" y="2924"/>
                      </a:lnTo>
                      <a:lnTo>
                        <a:pt x="1695" y="2924"/>
                      </a:lnTo>
                      <a:lnTo>
                        <a:pt x="1676" y="2926"/>
                      </a:lnTo>
                      <a:lnTo>
                        <a:pt x="1656" y="2931"/>
                      </a:lnTo>
                      <a:lnTo>
                        <a:pt x="1640" y="2937"/>
                      </a:lnTo>
                      <a:lnTo>
                        <a:pt x="1627" y="2940"/>
                      </a:lnTo>
                      <a:lnTo>
                        <a:pt x="1613" y="2940"/>
                      </a:lnTo>
                      <a:lnTo>
                        <a:pt x="1613" y="2944"/>
                      </a:lnTo>
                      <a:lnTo>
                        <a:pt x="1596" y="2948"/>
                      </a:lnTo>
                      <a:lnTo>
                        <a:pt x="1593" y="2957"/>
                      </a:lnTo>
                      <a:lnTo>
                        <a:pt x="1573" y="2960"/>
                      </a:lnTo>
                      <a:lnTo>
                        <a:pt x="1560" y="2944"/>
                      </a:lnTo>
                      <a:lnTo>
                        <a:pt x="1556" y="2944"/>
                      </a:lnTo>
                      <a:lnTo>
                        <a:pt x="1555" y="2940"/>
                      </a:lnTo>
                      <a:lnTo>
                        <a:pt x="1556" y="2937"/>
                      </a:lnTo>
                      <a:lnTo>
                        <a:pt x="1556" y="2933"/>
                      </a:lnTo>
                      <a:lnTo>
                        <a:pt x="1558" y="2931"/>
                      </a:lnTo>
                      <a:lnTo>
                        <a:pt x="1560" y="2928"/>
                      </a:lnTo>
                      <a:lnTo>
                        <a:pt x="1556" y="2928"/>
                      </a:lnTo>
                      <a:lnTo>
                        <a:pt x="1556" y="2924"/>
                      </a:lnTo>
                      <a:lnTo>
                        <a:pt x="1533" y="2920"/>
                      </a:lnTo>
                      <a:lnTo>
                        <a:pt x="1527" y="2940"/>
                      </a:lnTo>
                      <a:lnTo>
                        <a:pt x="1507" y="2940"/>
                      </a:lnTo>
                      <a:lnTo>
                        <a:pt x="1507" y="2933"/>
                      </a:lnTo>
                      <a:lnTo>
                        <a:pt x="1507" y="2929"/>
                      </a:lnTo>
                      <a:lnTo>
                        <a:pt x="1505" y="2924"/>
                      </a:lnTo>
                      <a:lnTo>
                        <a:pt x="1504" y="2920"/>
                      </a:lnTo>
                      <a:lnTo>
                        <a:pt x="1500" y="2920"/>
                      </a:lnTo>
                      <a:lnTo>
                        <a:pt x="1500" y="2937"/>
                      </a:lnTo>
                      <a:lnTo>
                        <a:pt x="1487" y="2937"/>
                      </a:lnTo>
                      <a:lnTo>
                        <a:pt x="1487" y="2931"/>
                      </a:lnTo>
                      <a:lnTo>
                        <a:pt x="1475" y="2926"/>
                      </a:lnTo>
                      <a:lnTo>
                        <a:pt x="1465" y="2917"/>
                      </a:lnTo>
                      <a:lnTo>
                        <a:pt x="1455" y="2906"/>
                      </a:lnTo>
                      <a:lnTo>
                        <a:pt x="1444" y="2897"/>
                      </a:lnTo>
                      <a:lnTo>
                        <a:pt x="1444" y="2900"/>
                      </a:lnTo>
                      <a:lnTo>
                        <a:pt x="1455" y="2908"/>
                      </a:lnTo>
                      <a:lnTo>
                        <a:pt x="1464" y="2918"/>
                      </a:lnTo>
                      <a:lnTo>
                        <a:pt x="1467" y="2931"/>
                      </a:lnTo>
                      <a:lnTo>
                        <a:pt x="1465" y="2933"/>
                      </a:lnTo>
                      <a:lnTo>
                        <a:pt x="1465" y="2935"/>
                      </a:lnTo>
                      <a:lnTo>
                        <a:pt x="1465" y="2935"/>
                      </a:lnTo>
                      <a:lnTo>
                        <a:pt x="1465" y="2935"/>
                      </a:lnTo>
                      <a:lnTo>
                        <a:pt x="1465" y="2937"/>
                      </a:lnTo>
                      <a:lnTo>
                        <a:pt x="1464" y="2940"/>
                      </a:lnTo>
                      <a:lnTo>
                        <a:pt x="1444" y="2937"/>
                      </a:lnTo>
                      <a:lnTo>
                        <a:pt x="1444" y="2940"/>
                      </a:lnTo>
                      <a:lnTo>
                        <a:pt x="1442" y="2942"/>
                      </a:lnTo>
                      <a:lnTo>
                        <a:pt x="1442" y="2944"/>
                      </a:lnTo>
                      <a:lnTo>
                        <a:pt x="1440" y="2946"/>
                      </a:lnTo>
                      <a:lnTo>
                        <a:pt x="1438" y="2946"/>
                      </a:lnTo>
                      <a:lnTo>
                        <a:pt x="1436" y="2948"/>
                      </a:lnTo>
                      <a:lnTo>
                        <a:pt x="1436" y="2951"/>
                      </a:lnTo>
                      <a:lnTo>
                        <a:pt x="1413" y="2957"/>
                      </a:lnTo>
                      <a:lnTo>
                        <a:pt x="1413" y="2960"/>
                      </a:lnTo>
                      <a:lnTo>
                        <a:pt x="1393" y="2960"/>
                      </a:lnTo>
                      <a:lnTo>
                        <a:pt x="1391" y="2958"/>
                      </a:lnTo>
                      <a:lnTo>
                        <a:pt x="1391" y="2957"/>
                      </a:lnTo>
                      <a:lnTo>
                        <a:pt x="1389" y="2955"/>
                      </a:lnTo>
                      <a:lnTo>
                        <a:pt x="1387" y="2953"/>
                      </a:lnTo>
                      <a:lnTo>
                        <a:pt x="1385" y="2951"/>
                      </a:lnTo>
                      <a:lnTo>
                        <a:pt x="1384" y="2951"/>
                      </a:lnTo>
                      <a:lnTo>
                        <a:pt x="1380" y="2964"/>
                      </a:lnTo>
                      <a:lnTo>
                        <a:pt x="1313" y="2964"/>
                      </a:lnTo>
                      <a:lnTo>
                        <a:pt x="1313" y="2968"/>
                      </a:lnTo>
                      <a:lnTo>
                        <a:pt x="1316" y="2968"/>
                      </a:lnTo>
                      <a:lnTo>
                        <a:pt x="1320" y="2971"/>
                      </a:lnTo>
                      <a:lnTo>
                        <a:pt x="1324" y="2973"/>
                      </a:lnTo>
                      <a:lnTo>
                        <a:pt x="1327" y="2975"/>
                      </a:lnTo>
                      <a:lnTo>
                        <a:pt x="1329" y="2977"/>
                      </a:lnTo>
                      <a:lnTo>
                        <a:pt x="1331" y="2978"/>
                      </a:lnTo>
                      <a:lnTo>
                        <a:pt x="1333" y="2980"/>
                      </a:lnTo>
                      <a:lnTo>
                        <a:pt x="1335" y="2986"/>
                      </a:lnTo>
                      <a:lnTo>
                        <a:pt x="1336" y="2993"/>
                      </a:lnTo>
                      <a:lnTo>
                        <a:pt x="1333" y="2993"/>
                      </a:lnTo>
                      <a:lnTo>
                        <a:pt x="1333" y="3004"/>
                      </a:lnTo>
                      <a:lnTo>
                        <a:pt x="1305" y="3002"/>
                      </a:lnTo>
                      <a:lnTo>
                        <a:pt x="1282" y="2998"/>
                      </a:lnTo>
                      <a:lnTo>
                        <a:pt x="1260" y="2995"/>
                      </a:lnTo>
                      <a:lnTo>
                        <a:pt x="1236" y="2993"/>
                      </a:lnTo>
                      <a:lnTo>
                        <a:pt x="1236" y="2988"/>
                      </a:lnTo>
                      <a:lnTo>
                        <a:pt x="1233" y="2988"/>
                      </a:lnTo>
                      <a:lnTo>
                        <a:pt x="1229" y="2991"/>
                      </a:lnTo>
                      <a:lnTo>
                        <a:pt x="1227" y="2993"/>
                      </a:lnTo>
                      <a:lnTo>
                        <a:pt x="1225" y="2995"/>
                      </a:lnTo>
                      <a:lnTo>
                        <a:pt x="1224" y="2998"/>
                      </a:lnTo>
                      <a:lnTo>
                        <a:pt x="1222" y="3000"/>
                      </a:lnTo>
                      <a:lnTo>
                        <a:pt x="1220" y="3002"/>
                      </a:lnTo>
                      <a:lnTo>
                        <a:pt x="1215" y="3002"/>
                      </a:lnTo>
                      <a:lnTo>
                        <a:pt x="1207" y="3004"/>
                      </a:lnTo>
                      <a:lnTo>
                        <a:pt x="1187" y="2980"/>
                      </a:lnTo>
                      <a:lnTo>
                        <a:pt x="1180" y="2980"/>
                      </a:lnTo>
                      <a:lnTo>
                        <a:pt x="1176" y="2973"/>
                      </a:lnTo>
                      <a:lnTo>
                        <a:pt x="1156" y="2966"/>
                      </a:lnTo>
                      <a:lnTo>
                        <a:pt x="1131" y="2964"/>
                      </a:lnTo>
                      <a:lnTo>
                        <a:pt x="1105" y="2966"/>
                      </a:lnTo>
                      <a:lnTo>
                        <a:pt x="1080" y="2969"/>
                      </a:lnTo>
                      <a:lnTo>
                        <a:pt x="1056" y="2973"/>
                      </a:lnTo>
                      <a:lnTo>
                        <a:pt x="1047" y="2986"/>
                      </a:lnTo>
                      <a:lnTo>
                        <a:pt x="1035" y="2995"/>
                      </a:lnTo>
                      <a:lnTo>
                        <a:pt x="1016" y="3000"/>
                      </a:lnTo>
                      <a:lnTo>
                        <a:pt x="1016" y="2993"/>
                      </a:lnTo>
                      <a:lnTo>
                        <a:pt x="1013" y="2993"/>
                      </a:lnTo>
                      <a:lnTo>
                        <a:pt x="1007" y="3011"/>
                      </a:lnTo>
                      <a:lnTo>
                        <a:pt x="1000" y="3017"/>
                      </a:lnTo>
                      <a:lnTo>
                        <a:pt x="1000" y="3048"/>
                      </a:lnTo>
                      <a:lnTo>
                        <a:pt x="987" y="3057"/>
                      </a:lnTo>
                      <a:lnTo>
                        <a:pt x="987" y="3064"/>
                      </a:lnTo>
                      <a:lnTo>
                        <a:pt x="980" y="3068"/>
                      </a:lnTo>
                      <a:lnTo>
                        <a:pt x="980" y="3071"/>
                      </a:lnTo>
                      <a:lnTo>
                        <a:pt x="982" y="3077"/>
                      </a:lnTo>
                      <a:lnTo>
                        <a:pt x="984" y="3080"/>
                      </a:lnTo>
                      <a:lnTo>
                        <a:pt x="985" y="3086"/>
                      </a:lnTo>
                      <a:lnTo>
                        <a:pt x="985" y="3091"/>
                      </a:lnTo>
                      <a:lnTo>
                        <a:pt x="984" y="3097"/>
                      </a:lnTo>
                      <a:lnTo>
                        <a:pt x="967" y="3108"/>
                      </a:lnTo>
                      <a:lnTo>
                        <a:pt x="964" y="3128"/>
                      </a:lnTo>
                      <a:lnTo>
                        <a:pt x="944" y="3128"/>
                      </a:lnTo>
                      <a:lnTo>
                        <a:pt x="944" y="3117"/>
                      </a:lnTo>
                      <a:lnTo>
                        <a:pt x="940" y="3117"/>
                      </a:lnTo>
                      <a:lnTo>
                        <a:pt x="940" y="3133"/>
                      </a:lnTo>
                      <a:lnTo>
                        <a:pt x="927" y="3133"/>
                      </a:lnTo>
                      <a:lnTo>
                        <a:pt x="927" y="3128"/>
                      </a:lnTo>
                      <a:lnTo>
                        <a:pt x="925" y="3126"/>
                      </a:lnTo>
                      <a:lnTo>
                        <a:pt x="925" y="3126"/>
                      </a:lnTo>
                      <a:lnTo>
                        <a:pt x="925" y="3126"/>
                      </a:lnTo>
                      <a:lnTo>
                        <a:pt x="925" y="3124"/>
                      </a:lnTo>
                      <a:lnTo>
                        <a:pt x="925" y="3124"/>
                      </a:lnTo>
                      <a:lnTo>
                        <a:pt x="924" y="3120"/>
                      </a:lnTo>
                      <a:lnTo>
                        <a:pt x="920" y="3120"/>
                      </a:lnTo>
                      <a:lnTo>
                        <a:pt x="920" y="3104"/>
                      </a:lnTo>
                      <a:lnTo>
                        <a:pt x="904" y="3102"/>
                      </a:lnTo>
                      <a:lnTo>
                        <a:pt x="887" y="3095"/>
                      </a:lnTo>
                      <a:lnTo>
                        <a:pt x="876" y="3088"/>
                      </a:lnTo>
                      <a:lnTo>
                        <a:pt x="873" y="3077"/>
                      </a:lnTo>
                      <a:lnTo>
                        <a:pt x="853" y="3077"/>
                      </a:lnTo>
                      <a:lnTo>
                        <a:pt x="847" y="3068"/>
                      </a:lnTo>
                      <a:lnTo>
                        <a:pt x="847" y="3068"/>
                      </a:lnTo>
                      <a:lnTo>
                        <a:pt x="844" y="3069"/>
                      </a:lnTo>
                      <a:lnTo>
                        <a:pt x="840" y="3071"/>
                      </a:lnTo>
                      <a:lnTo>
                        <a:pt x="836" y="3071"/>
                      </a:lnTo>
                      <a:lnTo>
                        <a:pt x="833" y="3071"/>
                      </a:lnTo>
                      <a:lnTo>
                        <a:pt x="833" y="3084"/>
                      </a:lnTo>
                      <a:lnTo>
                        <a:pt x="804" y="3080"/>
                      </a:lnTo>
                      <a:lnTo>
                        <a:pt x="804" y="3084"/>
                      </a:lnTo>
                      <a:lnTo>
                        <a:pt x="756" y="3091"/>
                      </a:lnTo>
                      <a:lnTo>
                        <a:pt x="756" y="3077"/>
                      </a:lnTo>
                      <a:lnTo>
                        <a:pt x="753" y="3077"/>
                      </a:lnTo>
                      <a:lnTo>
                        <a:pt x="749" y="3082"/>
                      </a:lnTo>
                      <a:lnTo>
                        <a:pt x="747" y="3086"/>
                      </a:lnTo>
                      <a:lnTo>
                        <a:pt x="745" y="3088"/>
                      </a:lnTo>
                      <a:lnTo>
                        <a:pt x="742" y="3089"/>
                      </a:lnTo>
                      <a:lnTo>
                        <a:pt x="738" y="3089"/>
                      </a:lnTo>
                      <a:lnTo>
                        <a:pt x="733" y="3091"/>
                      </a:lnTo>
                      <a:lnTo>
                        <a:pt x="727" y="3124"/>
                      </a:lnTo>
                      <a:lnTo>
                        <a:pt x="693" y="3133"/>
                      </a:lnTo>
                      <a:lnTo>
                        <a:pt x="691" y="3133"/>
                      </a:lnTo>
                      <a:lnTo>
                        <a:pt x="689" y="3137"/>
                      </a:lnTo>
                      <a:lnTo>
                        <a:pt x="687" y="3138"/>
                      </a:lnTo>
                      <a:lnTo>
                        <a:pt x="685" y="3140"/>
                      </a:lnTo>
                      <a:lnTo>
                        <a:pt x="684" y="3144"/>
                      </a:lnTo>
                      <a:lnTo>
                        <a:pt x="680" y="3144"/>
                      </a:lnTo>
                      <a:lnTo>
                        <a:pt x="676" y="3146"/>
                      </a:lnTo>
                      <a:lnTo>
                        <a:pt x="673" y="3144"/>
                      </a:lnTo>
                      <a:lnTo>
                        <a:pt x="673" y="3140"/>
                      </a:lnTo>
                      <a:lnTo>
                        <a:pt x="664" y="3137"/>
                      </a:lnTo>
                      <a:lnTo>
                        <a:pt x="664" y="3164"/>
                      </a:lnTo>
                      <a:lnTo>
                        <a:pt x="662" y="3171"/>
                      </a:lnTo>
                      <a:lnTo>
                        <a:pt x="664" y="3182"/>
                      </a:lnTo>
                      <a:lnTo>
                        <a:pt x="664" y="3197"/>
                      </a:lnTo>
                      <a:lnTo>
                        <a:pt x="651" y="3202"/>
                      </a:lnTo>
                      <a:lnTo>
                        <a:pt x="640" y="3208"/>
                      </a:lnTo>
                      <a:lnTo>
                        <a:pt x="624" y="3211"/>
                      </a:lnTo>
                      <a:lnTo>
                        <a:pt x="616" y="3184"/>
                      </a:lnTo>
                      <a:lnTo>
                        <a:pt x="613" y="3182"/>
                      </a:lnTo>
                      <a:lnTo>
                        <a:pt x="611" y="3180"/>
                      </a:lnTo>
                      <a:lnTo>
                        <a:pt x="609" y="3178"/>
                      </a:lnTo>
                      <a:lnTo>
                        <a:pt x="607" y="3177"/>
                      </a:lnTo>
                      <a:lnTo>
                        <a:pt x="600" y="3177"/>
                      </a:lnTo>
                      <a:lnTo>
                        <a:pt x="596" y="3168"/>
                      </a:lnTo>
                      <a:lnTo>
                        <a:pt x="584" y="3168"/>
                      </a:lnTo>
                      <a:lnTo>
                        <a:pt x="584" y="3164"/>
                      </a:lnTo>
                      <a:lnTo>
                        <a:pt x="578" y="3162"/>
                      </a:lnTo>
                      <a:lnTo>
                        <a:pt x="573" y="3162"/>
                      </a:lnTo>
                      <a:lnTo>
                        <a:pt x="567" y="3160"/>
                      </a:lnTo>
                      <a:lnTo>
                        <a:pt x="567" y="3168"/>
                      </a:lnTo>
                      <a:lnTo>
                        <a:pt x="564" y="3168"/>
                      </a:lnTo>
                      <a:lnTo>
                        <a:pt x="564" y="3184"/>
                      </a:lnTo>
                      <a:lnTo>
                        <a:pt x="527" y="3188"/>
                      </a:lnTo>
                      <a:lnTo>
                        <a:pt x="525" y="3177"/>
                      </a:lnTo>
                      <a:lnTo>
                        <a:pt x="525" y="3164"/>
                      </a:lnTo>
                      <a:lnTo>
                        <a:pt x="525" y="3153"/>
                      </a:lnTo>
                      <a:lnTo>
                        <a:pt x="533" y="3144"/>
                      </a:lnTo>
                      <a:lnTo>
                        <a:pt x="535" y="3142"/>
                      </a:lnTo>
                      <a:lnTo>
                        <a:pt x="536" y="3140"/>
                      </a:lnTo>
                      <a:lnTo>
                        <a:pt x="540" y="3138"/>
                      </a:lnTo>
                      <a:lnTo>
                        <a:pt x="542" y="3138"/>
                      </a:lnTo>
                      <a:lnTo>
                        <a:pt x="544" y="3138"/>
                      </a:lnTo>
                      <a:lnTo>
                        <a:pt x="547" y="3137"/>
                      </a:lnTo>
                      <a:lnTo>
                        <a:pt x="547" y="3133"/>
                      </a:lnTo>
                      <a:lnTo>
                        <a:pt x="556" y="3133"/>
                      </a:lnTo>
                      <a:lnTo>
                        <a:pt x="560" y="3124"/>
                      </a:lnTo>
                      <a:lnTo>
                        <a:pt x="573" y="3124"/>
                      </a:lnTo>
                      <a:lnTo>
                        <a:pt x="575" y="3128"/>
                      </a:lnTo>
                      <a:lnTo>
                        <a:pt x="578" y="3129"/>
                      </a:lnTo>
                      <a:lnTo>
                        <a:pt x="582" y="3131"/>
                      </a:lnTo>
                      <a:lnTo>
                        <a:pt x="587" y="3133"/>
                      </a:lnTo>
                      <a:lnTo>
                        <a:pt x="595" y="3118"/>
                      </a:lnTo>
                      <a:lnTo>
                        <a:pt x="605" y="3109"/>
                      </a:lnTo>
                      <a:lnTo>
                        <a:pt x="618" y="3104"/>
                      </a:lnTo>
                      <a:lnTo>
                        <a:pt x="633" y="3097"/>
                      </a:lnTo>
                      <a:lnTo>
                        <a:pt x="636" y="3088"/>
                      </a:lnTo>
                      <a:lnTo>
                        <a:pt x="644" y="3084"/>
                      </a:lnTo>
                      <a:lnTo>
                        <a:pt x="644" y="3071"/>
                      </a:lnTo>
                      <a:lnTo>
                        <a:pt x="645" y="3066"/>
                      </a:lnTo>
                      <a:lnTo>
                        <a:pt x="649" y="3062"/>
                      </a:lnTo>
                      <a:lnTo>
                        <a:pt x="653" y="3058"/>
                      </a:lnTo>
                      <a:lnTo>
                        <a:pt x="656" y="3055"/>
                      </a:lnTo>
                      <a:lnTo>
                        <a:pt x="662" y="3053"/>
                      </a:lnTo>
                      <a:lnTo>
                        <a:pt x="667" y="3053"/>
                      </a:lnTo>
                      <a:lnTo>
                        <a:pt x="676" y="3017"/>
                      </a:lnTo>
                      <a:lnTo>
                        <a:pt x="684" y="3017"/>
                      </a:lnTo>
                      <a:lnTo>
                        <a:pt x="684" y="3011"/>
                      </a:lnTo>
                      <a:lnTo>
                        <a:pt x="696" y="3011"/>
                      </a:lnTo>
                      <a:lnTo>
                        <a:pt x="696" y="3000"/>
                      </a:lnTo>
                      <a:lnTo>
                        <a:pt x="700" y="3000"/>
                      </a:lnTo>
                      <a:lnTo>
                        <a:pt x="704" y="2997"/>
                      </a:lnTo>
                      <a:lnTo>
                        <a:pt x="705" y="2995"/>
                      </a:lnTo>
                      <a:lnTo>
                        <a:pt x="707" y="2995"/>
                      </a:lnTo>
                      <a:lnTo>
                        <a:pt x="711" y="2995"/>
                      </a:lnTo>
                      <a:lnTo>
                        <a:pt x="713" y="2993"/>
                      </a:lnTo>
                      <a:lnTo>
                        <a:pt x="716" y="2993"/>
                      </a:lnTo>
                      <a:lnTo>
                        <a:pt x="724" y="2980"/>
                      </a:lnTo>
                      <a:lnTo>
                        <a:pt x="753" y="2957"/>
                      </a:lnTo>
                      <a:lnTo>
                        <a:pt x="753" y="2948"/>
                      </a:lnTo>
                      <a:lnTo>
                        <a:pt x="764" y="2940"/>
                      </a:lnTo>
                      <a:lnTo>
                        <a:pt x="769" y="2929"/>
                      </a:lnTo>
                      <a:lnTo>
                        <a:pt x="771" y="2911"/>
                      </a:lnTo>
                      <a:lnTo>
                        <a:pt x="775" y="2891"/>
                      </a:lnTo>
                      <a:lnTo>
                        <a:pt x="775" y="2871"/>
                      </a:lnTo>
                      <a:lnTo>
                        <a:pt x="776" y="2857"/>
                      </a:lnTo>
                      <a:lnTo>
                        <a:pt x="785" y="2857"/>
                      </a:lnTo>
                      <a:lnTo>
                        <a:pt x="796" y="2858"/>
                      </a:lnTo>
                      <a:lnTo>
                        <a:pt x="809" y="2862"/>
                      </a:lnTo>
                      <a:lnTo>
                        <a:pt x="820" y="2864"/>
                      </a:lnTo>
                      <a:lnTo>
                        <a:pt x="824" y="2864"/>
                      </a:lnTo>
                      <a:lnTo>
                        <a:pt x="824" y="2860"/>
                      </a:lnTo>
                      <a:lnTo>
                        <a:pt x="827" y="2857"/>
                      </a:lnTo>
                      <a:lnTo>
                        <a:pt x="829" y="2853"/>
                      </a:lnTo>
                      <a:lnTo>
                        <a:pt x="829" y="2851"/>
                      </a:lnTo>
                      <a:lnTo>
                        <a:pt x="833" y="2848"/>
                      </a:lnTo>
                      <a:lnTo>
                        <a:pt x="840" y="2848"/>
                      </a:lnTo>
                      <a:lnTo>
                        <a:pt x="844" y="2837"/>
                      </a:lnTo>
                      <a:lnTo>
                        <a:pt x="840" y="2828"/>
                      </a:lnTo>
                      <a:lnTo>
                        <a:pt x="840" y="2815"/>
                      </a:lnTo>
                      <a:lnTo>
                        <a:pt x="842" y="2802"/>
                      </a:lnTo>
                      <a:lnTo>
                        <a:pt x="844" y="2791"/>
                      </a:lnTo>
                      <a:lnTo>
                        <a:pt x="956" y="2780"/>
                      </a:lnTo>
                      <a:lnTo>
                        <a:pt x="1000" y="2780"/>
                      </a:lnTo>
                      <a:lnTo>
                        <a:pt x="1000" y="2784"/>
                      </a:lnTo>
                      <a:lnTo>
                        <a:pt x="1005" y="2788"/>
                      </a:lnTo>
                      <a:lnTo>
                        <a:pt x="1009" y="2791"/>
                      </a:lnTo>
                      <a:lnTo>
                        <a:pt x="1011" y="2795"/>
                      </a:lnTo>
                      <a:lnTo>
                        <a:pt x="1016" y="2797"/>
                      </a:lnTo>
                      <a:lnTo>
                        <a:pt x="1022" y="2798"/>
                      </a:lnTo>
                      <a:lnTo>
                        <a:pt x="1027" y="2800"/>
                      </a:lnTo>
                      <a:lnTo>
                        <a:pt x="1027" y="2804"/>
                      </a:lnTo>
                      <a:lnTo>
                        <a:pt x="1060" y="2791"/>
                      </a:lnTo>
                      <a:lnTo>
                        <a:pt x="1060" y="2788"/>
                      </a:lnTo>
                      <a:lnTo>
                        <a:pt x="1075" y="2788"/>
                      </a:lnTo>
                      <a:lnTo>
                        <a:pt x="1087" y="2791"/>
                      </a:lnTo>
                      <a:lnTo>
                        <a:pt x="1096" y="2797"/>
                      </a:lnTo>
                      <a:lnTo>
                        <a:pt x="1102" y="2760"/>
                      </a:lnTo>
                      <a:lnTo>
                        <a:pt x="1107" y="2728"/>
                      </a:lnTo>
                      <a:lnTo>
                        <a:pt x="1113" y="2726"/>
                      </a:lnTo>
                      <a:lnTo>
                        <a:pt x="1116" y="2726"/>
                      </a:lnTo>
                      <a:lnTo>
                        <a:pt x="1122" y="2724"/>
                      </a:lnTo>
                      <a:lnTo>
                        <a:pt x="1127" y="2724"/>
                      </a:lnTo>
                      <a:lnTo>
                        <a:pt x="1133" y="2713"/>
                      </a:lnTo>
                      <a:lnTo>
                        <a:pt x="1138" y="2704"/>
                      </a:lnTo>
                      <a:lnTo>
                        <a:pt x="1144" y="2693"/>
                      </a:lnTo>
                      <a:lnTo>
                        <a:pt x="1164" y="2693"/>
                      </a:lnTo>
                      <a:lnTo>
                        <a:pt x="1173" y="2675"/>
                      </a:lnTo>
                      <a:lnTo>
                        <a:pt x="1180" y="2657"/>
                      </a:lnTo>
                      <a:lnTo>
                        <a:pt x="1176" y="2657"/>
                      </a:lnTo>
                      <a:lnTo>
                        <a:pt x="1165" y="2668"/>
                      </a:lnTo>
                      <a:lnTo>
                        <a:pt x="1151" y="2675"/>
                      </a:lnTo>
                      <a:lnTo>
                        <a:pt x="1133" y="2680"/>
                      </a:lnTo>
                      <a:lnTo>
                        <a:pt x="1116" y="2684"/>
                      </a:lnTo>
                      <a:lnTo>
                        <a:pt x="1100" y="2689"/>
                      </a:lnTo>
                      <a:lnTo>
                        <a:pt x="1087" y="2697"/>
                      </a:lnTo>
                      <a:lnTo>
                        <a:pt x="1080" y="2708"/>
                      </a:lnTo>
                      <a:lnTo>
                        <a:pt x="1076" y="2711"/>
                      </a:lnTo>
                      <a:lnTo>
                        <a:pt x="1075" y="2717"/>
                      </a:lnTo>
                      <a:lnTo>
                        <a:pt x="1073" y="2720"/>
                      </a:lnTo>
                      <a:lnTo>
                        <a:pt x="1073" y="2728"/>
                      </a:lnTo>
                      <a:lnTo>
                        <a:pt x="984" y="2731"/>
                      </a:lnTo>
                      <a:lnTo>
                        <a:pt x="978" y="2722"/>
                      </a:lnTo>
                      <a:lnTo>
                        <a:pt x="969" y="2715"/>
                      </a:lnTo>
                      <a:lnTo>
                        <a:pt x="960" y="2708"/>
                      </a:lnTo>
                      <a:lnTo>
                        <a:pt x="953" y="2708"/>
                      </a:lnTo>
                      <a:lnTo>
                        <a:pt x="944" y="2697"/>
                      </a:lnTo>
                      <a:lnTo>
                        <a:pt x="936" y="2693"/>
                      </a:lnTo>
                      <a:lnTo>
                        <a:pt x="936" y="2680"/>
                      </a:lnTo>
                      <a:lnTo>
                        <a:pt x="933" y="2680"/>
                      </a:lnTo>
                      <a:lnTo>
                        <a:pt x="933" y="2668"/>
                      </a:lnTo>
                      <a:lnTo>
                        <a:pt x="927" y="2668"/>
                      </a:lnTo>
                      <a:lnTo>
                        <a:pt x="924" y="2657"/>
                      </a:lnTo>
                      <a:lnTo>
                        <a:pt x="900" y="2664"/>
                      </a:lnTo>
                      <a:lnTo>
                        <a:pt x="900" y="2668"/>
                      </a:lnTo>
                      <a:lnTo>
                        <a:pt x="887" y="2668"/>
                      </a:lnTo>
                      <a:lnTo>
                        <a:pt x="887" y="2671"/>
                      </a:lnTo>
                      <a:lnTo>
                        <a:pt x="871" y="2677"/>
                      </a:lnTo>
                      <a:lnTo>
                        <a:pt x="851" y="2678"/>
                      </a:lnTo>
                      <a:lnTo>
                        <a:pt x="833" y="2680"/>
                      </a:lnTo>
                      <a:lnTo>
                        <a:pt x="829" y="2677"/>
                      </a:lnTo>
                      <a:lnTo>
                        <a:pt x="827" y="2673"/>
                      </a:lnTo>
                      <a:lnTo>
                        <a:pt x="825" y="2671"/>
                      </a:lnTo>
                      <a:lnTo>
                        <a:pt x="825" y="2668"/>
                      </a:lnTo>
                      <a:lnTo>
                        <a:pt x="825" y="2664"/>
                      </a:lnTo>
                      <a:lnTo>
                        <a:pt x="824" y="2660"/>
                      </a:lnTo>
                      <a:lnTo>
                        <a:pt x="824" y="2651"/>
                      </a:lnTo>
                      <a:lnTo>
                        <a:pt x="827" y="2651"/>
                      </a:lnTo>
                      <a:lnTo>
                        <a:pt x="827" y="2648"/>
                      </a:lnTo>
                      <a:lnTo>
                        <a:pt x="856" y="2644"/>
                      </a:lnTo>
                      <a:lnTo>
                        <a:pt x="856" y="2640"/>
                      </a:lnTo>
                      <a:lnTo>
                        <a:pt x="844" y="2637"/>
                      </a:lnTo>
                      <a:lnTo>
                        <a:pt x="833" y="2633"/>
                      </a:lnTo>
                      <a:lnTo>
                        <a:pt x="816" y="2633"/>
                      </a:lnTo>
                      <a:lnTo>
                        <a:pt x="813" y="2608"/>
                      </a:lnTo>
                      <a:lnTo>
                        <a:pt x="800" y="2608"/>
                      </a:lnTo>
                      <a:lnTo>
                        <a:pt x="800" y="2617"/>
                      </a:lnTo>
                      <a:lnTo>
                        <a:pt x="785" y="2615"/>
                      </a:lnTo>
                      <a:lnTo>
                        <a:pt x="773" y="2613"/>
                      </a:lnTo>
                      <a:lnTo>
                        <a:pt x="762" y="2615"/>
                      </a:lnTo>
                      <a:lnTo>
                        <a:pt x="753" y="2620"/>
                      </a:lnTo>
                      <a:lnTo>
                        <a:pt x="747" y="2620"/>
                      </a:lnTo>
                      <a:lnTo>
                        <a:pt x="744" y="2640"/>
                      </a:lnTo>
                      <a:lnTo>
                        <a:pt x="727" y="2644"/>
                      </a:lnTo>
                      <a:lnTo>
                        <a:pt x="727" y="2648"/>
                      </a:lnTo>
                      <a:lnTo>
                        <a:pt x="707" y="2644"/>
                      </a:lnTo>
                      <a:lnTo>
                        <a:pt x="704" y="2651"/>
                      </a:lnTo>
                      <a:lnTo>
                        <a:pt x="700" y="2657"/>
                      </a:lnTo>
                      <a:lnTo>
                        <a:pt x="695" y="2658"/>
                      </a:lnTo>
                      <a:lnTo>
                        <a:pt x="689" y="2660"/>
                      </a:lnTo>
                      <a:lnTo>
                        <a:pt x="684" y="2662"/>
                      </a:lnTo>
                      <a:lnTo>
                        <a:pt x="676" y="2664"/>
                      </a:lnTo>
                      <a:lnTo>
                        <a:pt x="675" y="2662"/>
                      </a:lnTo>
                      <a:lnTo>
                        <a:pt x="675" y="2662"/>
                      </a:lnTo>
                      <a:lnTo>
                        <a:pt x="673" y="2662"/>
                      </a:lnTo>
                      <a:lnTo>
                        <a:pt x="673" y="2662"/>
                      </a:lnTo>
                      <a:lnTo>
                        <a:pt x="671" y="2660"/>
                      </a:lnTo>
                      <a:lnTo>
                        <a:pt x="667" y="2660"/>
                      </a:lnTo>
                      <a:lnTo>
                        <a:pt x="665" y="2649"/>
                      </a:lnTo>
                      <a:lnTo>
                        <a:pt x="662" y="2642"/>
                      </a:lnTo>
                      <a:lnTo>
                        <a:pt x="662" y="2635"/>
                      </a:lnTo>
                      <a:lnTo>
                        <a:pt x="664" y="2624"/>
                      </a:lnTo>
                      <a:lnTo>
                        <a:pt x="636" y="2624"/>
                      </a:lnTo>
                      <a:lnTo>
                        <a:pt x="636" y="2620"/>
                      </a:lnTo>
                      <a:lnTo>
                        <a:pt x="633" y="2620"/>
                      </a:lnTo>
                      <a:lnTo>
                        <a:pt x="633" y="2600"/>
                      </a:lnTo>
                      <a:lnTo>
                        <a:pt x="653" y="2597"/>
                      </a:lnTo>
                      <a:lnTo>
                        <a:pt x="647" y="2577"/>
                      </a:lnTo>
                      <a:lnTo>
                        <a:pt x="607" y="2564"/>
                      </a:lnTo>
                      <a:lnTo>
                        <a:pt x="607" y="2553"/>
                      </a:lnTo>
                      <a:lnTo>
                        <a:pt x="613" y="2553"/>
                      </a:lnTo>
                      <a:lnTo>
                        <a:pt x="613" y="2548"/>
                      </a:lnTo>
                      <a:lnTo>
                        <a:pt x="624" y="2548"/>
                      </a:lnTo>
                      <a:lnTo>
                        <a:pt x="624" y="2544"/>
                      </a:lnTo>
                      <a:lnTo>
                        <a:pt x="629" y="2542"/>
                      </a:lnTo>
                      <a:lnTo>
                        <a:pt x="635" y="2538"/>
                      </a:lnTo>
                      <a:lnTo>
                        <a:pt x="640" y="2537"/>
                      </a:lnTo>
                      <a:lnTo>
                        <a:pt x="644" y="2535"/>
                      </a:lnTo>
                      <a:lnTo>
                        <a:pt x="647" y="2531"/>
                      </a:lnTo>
                      <a:lnTo>
                        <a:pt x="649" y="2526"/>
                      </a:lnTo>
                      <a:lnTo>
                        <a:pt x="653" y="2520"/>
                      </a:lnTo>
                      <a:lnTo>
                        <a:pt x="656" y="2520"/>
                      </a:lnTo>
                      <a:lnTo>
                        <a:pt x="656" y="2508"/>
                      </a:lnTo>
                      <a:lnTo>
                        <a:pt x="676" y="2508"/>
                      </a:lnTo>
                      <a:lnTo>
                        <a:pt x="680" y="2517"/>
                      </a:lnTo>
                      <a:lnTo>
                        <a:pt x="682" y="2517"/>
                      </a:lnTo>
                      <a:lnTo>
                        <a:pt x="684" y="2515"/>
                      </a:lnTo>
                      <a:lnTo>
                        <a:pt x="689" y="2515"/>
                      </a:lnTo>
                      <a:lnTo>
                        <a:pt x="695" y="2513"/>
                      </a:lnTo>
                      <a:lnTo>
                        <a:pt x="700" y="2513"/>
                      </a:lnTo>
                      <a:lnTo>
                        <a:pt x="704" y="2513"/>
                      </a:lnTo>
                      <a:lnTo>
                        <a:pt x="707" y="2511"/>
                      </a:lnTo>
                      <a:lnTo>
                        <a:pt x="707" y="2504"/>
                      </a:lnTo>
                      <a:lnTo>
                        <a:pt x="713" y="2504"/>
                      </a:lnTo>
                      <a:lnTo>
                        <a:pt x="733" y="2480"/>
                      </a:lnTo>
                      <a:lnTo>
                        <a:pt x="740" y="2480"/>
                      </a:lnTo>
                      <a:lnTo>
                        <a:pt x="740" y="2471"/>
                      </a:lnTo>
                      <a:lnTo>
                        <a:pt x="776" y="2466"/>
                      </a:lnTo>
                      <a:lnTo>
                        <a:pt x="809" y="2451"/>
                      </a:lnTo>
                      <a:lnTo>
                        <a:pt x="836" y="2431"/>
                      </a:lnTo>
                      <a:lnTo>
                        <a:pt x="856" y="2402"/>
                      </a:lnTo>
                      <a:lnTo>
                        <a:pt x="871" y="2369"/>
                      </a:lnTo>
                      <a:lnTo>
                        <a:pt x="876" y="2331"/>
                      </a:lnTo>
                      <a:lnTo>
                        <a:pt x="867" y="2324"/>
                      </a:lnTo>
                      <a:lnTo>
                        <a:pt x="862" y="2313"/>
                      </a:lnTo>
                      <a:lnTo>
                        <a:pt x="860" y="2297"/>
                      </a:lnTo>
                      <a:lnTo>
                        <a:pt x="880" y="2268"/>
                      </a:lnTo>
                      <a:lnTo>
                        <a:pt x="869" y="2262"/>
                      </a:lnTo>
                      <a:lnTo>
                        <a:pt x="864" y="2251"/>
                      </a:lnTo>
                      <a:lnTo>
                        <a:pt x="860" y="2237"/>
                      </a:lnTo>
                      <a:lnTo>
                        <a:pt x="860" y="2222"/>
                      </a:lnTo>
                      <a:lnTo>
                        <a:pt x="860" y="2204"/>
                      </a:lnTo>
                      <a:lnTo>
                        <a:pt x="804" y="2208"/>
                      </a:lnTo>
                      <a:lnTo>
                        <a:pt x="784" y="2244"/>
                      </a:lnTo>
                      <a:lnTo>
                        <a:pt x="767" y="2244"/>
                      </a:lnTo>
                      <a:lnTo>
                        <a:pt x="764" y="2237"/>
                      </a:lnTo>
                      <a:lnTo>
                        <a:pt x="727" y="2244"/>
                      </a:lnTo>
                      <a:lnTo>
                        <a:pt x="727" y="2228"/>
                      </a:lnTo>
                      <a:lnTo>
                        <a:pt x="731" y="2226"/>
                      </a:lnTo>
                      <a:lnTo>
                        <a:pt x="733" y="2224"/>
                      </a:lnTo>
                      <a:lnTo>
                        <a:pt x="733" y="2224"/>
                      </a:lnTo>
                      <a:lnTo>
                        <a:pt x="733" y="2222"/>
                      </a:lnTo>
                      <a:lnTo>
                        <a:pt x="735" y="2222"/>
                      </a:lnTo>
                      <a:lnTo>
                        <a:pt x="735" y="2218"/>
                      </a:lnTo>
                      <a:lnTo>
                        <a:pt x="736" y="2217"/>
                      </a:lnTo>
                      <a:lnTo>
                        <a:pt x="740" y="2217"/>
                      </a:lnTo>
                      <a:lnTo>
                        <a:pt x="740" y="2208"/>
                      </a:lnTo>
                      <a:lnTo>
                        <a:pt x="773" y="2184"/>
                      </a:lnTo>
                      <a:lnTo>
                        <a:pt x="780" y="2184"/>
                      </a:lnTo>
                      <a:lnTo>
                        <a:pt x="784" y="2177"/>
                      </a:lnTo>
                      <a:lnTo>
                        <a:pt x="793" y="2177"/>
                      </a:lnTo>
                      <a:lnTo>
                        <a:pt x="793" y="2171"/>
                      </a:lnTo>
                      <a:lnTo>
                        <a:pt x="804" y="2168"/>
                      </a:lnTo>
                      <a:lnTo>
                        <a:pt x="807" y="2157"/>
                      </a:lnTo>
                      <a:lnTo>
                        <a:pt x="813" y="2157"/>
                      </a:lnTo>
                      <a:lnTo>
                        <a:pt x="818" y="2140"/>
                      </a:lnTo>
                      <a:lnTo>
                        <a:pt x="820" y="2120"/>
                      </a:lnTo>
                      <a:lnTo>
                        <a:pt x="793" y="2117"/>
                      </a:lnTo>
                      <a:lnTo>
                        <a:pt x="793" y="2111"/>
                      </a:lnTo>
                      <a:lnTo>
                        <a:pt x="780" y="2097"/>
                      </a:lnTo>
                      <a:lnTo>
                        <a:pt x="773" y="2073"/>
                      </a:lnTo>
                      <a:lnTo>
                        <a:pt x="769" y="2048"/>
                      </a:lnTo>
                      <a:lnTo>
                        <a:pt x="767" y="2020"/>
                      </a:lnTo>
                      <a:lnTo>
                        <a:pt x="836" y="2020"/>
                      </a:lnTo>
                      <a:lnTo>
                        <a:pt x="847" y="2060"/>
                      </a:lnTo>
                      <a:lnTo>
                        <a:pt x="862" y="2057"/>
                      </a:lnTo>
                      <a:lnTo>
                        <a:pt x="880" y="2057"/>
                      </a:lnTo>
                      <a:lnTo>
                        <a:pt x="880" y="2062"/>
                      </a:lnTo>
                      <a:lnTo>
                        <a:pt x="880" y="2066"/>
                      </a:lnTo>
                      <a:lnTo>
                        <a:pt x="878" y="2069"/>
                      </a:lnTo>
                      <a:lnTo>
                        <a:pt x="876" y="2071"/>
                      </a:lnTo>
                      <a:lnTo>
                        <a:pt x="876" y="2073"/>
                      </a:lnTo>
                      <a:lnTo>
                        <a:pt x="875" y="2077"/>
                      </a:lnTo>
                      <a:lnTo>
                        <a:pt x="873" y="2080"/>
                      </a:lnTo>
                      <a:lnTo>
                        <a:pt x="876" y="2080"/>
                      </a:lnTo>
                      <a:lnTo>
                        <a:pt x="889" y="2071"/>
                      </a:lnTo>
                      <a:lnTo>
                        <a:pt x="907" y="2064"/>
                      </a:lnTo>
                      <a:lnTo>
                        <a:pt x="924" y="2060"/>
                      </a:lnTo>
                      <a:lnTo>
                        <a:pt x="924" y="2048"/>
                      </a:lnTo>
                      <a:lnTo>
                        <a:pt x="931" y="2049"/>
                      </a:lnTo>
                      <a:lnTo>
                        <a:pt x="936" y="2049"/>
                      </a:lnTo>
                      <a:lnTo>
                        <a:pt x="940" y="2051"/>
                      </a:lnTo>
                      <a:lnTo>
                        <a:pt x="944" y="2053"/>
                      </a:lnTo>
                      <a:lnTo>
                        <a:pt x="947" y="2057"/>
                      </a:lnTo>
                      <a:lnTo>
                        <a:pt x="947" y="2060"/>
                      </a:lnTo>
                      <a:lnTo>
                        <a:pt x="960" y="2060"/>
                      </a:lnTo>
                      <a:lnTo>
                        <a:pt x="960" y="2064"/>
                      </a:lnTo>
                      <a:lnTo>
                        <a:pt x="996" y="2060"/>
                      </a:lnTo>
                      <a:lnTo>
                        <a:pt x="996" y="2048"/>
                      </a:lnTo>
                      <a:lnTo>
                        <a:pt x="1040" y="2040"/>
                      </a:lnTo>
                      <a:lnTo>
                        <a:pt x="1053" y="2057"/>
                      </a:lnTo>
                      <a:lnTo>
                        <a:pt x="1060" y="2057"/>
                      </a:lnTo>
                      <a:lnTo>
                        <a:pt x="1067" y="2068"/>
                      </a:lnTo>
                      <a:lnTo>
                        <a:pt x="1076" y="2068"/>
                      </a:lnTo>
                      <a:lnTo>
                        <a:pt x="1076" y="2073"/>
                      </a:lnTo>
                      <a:lnTo>
                        <a:pt x="1080" y="2077"/>
                      </a:lnTo>
                      <a:lnTo>
                        <a:pt x="1085" y="2078"/>
                      </a:lnTo>
                      <a:lnTo>
                        <a:pt x="1089" y="2082"/>
                      </a:lnTo>
                      <a:lnTo>
                        <a:pt x="1096" y="2084"/>
                      </a:lnTo>
                      <a:lnTo>
                        <a:pt x="1096" y="2080"/>
                      </a:lnTo>
                      <a:lnTo>
                        <a:pt x="1084" y="2077"/>
                      </a:lnTo>
                      <a:lnTo>
                        <a:pt x="1082" y="2071"/>
                      </a:lnTo>
                      <a:lnTo>
                        <a:pt x="1080" y="2068"/>
                      </a:lnTo>
                      <a:lnTo>
                        <a:pt x="1078" y="2064"/>
                      </a:lnTo>
                      <a:lnTo>
                        <a:pt x="1076" y="2060"/>
                      </a:lnTo>
                      <a:lnTo>
                        <a:pt x="1073" y="2060"/>
                      </a:lnTo>
                      <a:lnTo>
                        <a:pt x="1065" y="2044"/>
                      </a:lnTo>
                      <a:lnTo>
                        <a:pt x="1064" y="2024"/>
                      </a:lnTo>
                      <a:lnTo>
                        <a:pt x="1075" y="2020"/>
                      </a:lnTo>
                      <a:lnTo>
                        <a:pt x="1085" y="2018"/>
                      </a:lnTo>
                      <a:lnTo>
                        <a:pt x="1100" y="2017"/>
                      </a:lnTo>
                      <a:lnTo>
                        <a:pt x="1100" y="2013"/>
                      </a:lnTo>
                      <a:lnTo>
                        <a:pt x="1091" y="1998"/>
                      </a:lnTo>
                      <a:lnTo>
                        <a:pt x="1084" y="1980"/>
                      </a:lnTo>
                      <a:lnTo>
                        <a:pt x="1080" y="1960"/>
                      </a:lnTo>
                      <a:lnTo>
                        <a:pt x="1095" y="1948"/>
                      </a:lnTo>
                      <a:lnTo>
                        <a:pt x="1105" y="1928"/>
                      </a:lnTo>
                      <a:lnTo>
                        <a:pt x="1113" y="1908"/>
                      </a:lnTo>
                      <a:lnTo>
                        <a:pt x="1093" y="1904"/>
                      </a:lnTo>
                      <a:lnTo>
                        <a:pt x="1093" y="1837"/>
                      </a:lnTo>
                      <a:lnTo>
                        <a:pt x="1107" y="1837"/>
                      </a:lnTo>
                      <a:lnTo>
                        <a:pt x="1107" y="1828"/>
                      </a:lnTo>
                      <a:lnTo>
                        <a:pt x="1127" y="1828"/>
                      </a:lnTo>
                      <a:lnTo>
                        <a:pt x="1133" y="1817"/>
                      </a:lnTo>
                      <a:lnTo>
                        <a:pt x="1125" y="1809"/>
                      </a:lnTo>
                      <a:lnTo>
                        <a:pt x="1124" y="1798"/>
                      </a:lnTo>
                      <a:lnTo>
                        <a:pt x="1124" y="1784"/>
                      </a:lnTo>
                      <a:lnTo>
                        <a:pt x="1131" y="1780"/>
                      </a:lnTo>
                      <a:lnTo>
                        <a:pt x="1136" y="1775"/>
                      </a:lnTo>
                      <a:lnTo>
                        <a:pt x="1142" y="1768"/>
                      </a:lnTo>
                      <a:lnTo>
                        <a:pt x="1144" y="1760"/>
                      </a:lnTo>
                      <a:lnTo>
                        <a:pt x="1140" y="1760"/>
                      </a:lnTo>
                      <a:lnTo>
                        <a:pt x="1138" y="1755"/>
                      </a:lnTo>
                      <a:lnTo>
                        <a:pt x="1138" y="1751"/>
                      </a:lnTo>
                      <a:lnTo>
                        <a:pt x="1136" y="1749"/>
                      </a:lnTo>
                      <a:lnTo>
                        <a:pt x="1133" y="1749"/>
                      </a:lnTo>
                      <a:lnTo>
                        <a:pt x="1129" y="1749"/>
                      </a:lnTo>
                      <a:lnTo>
                        <a:pt x="1124" y="1748"/>
                      </a:lnTo>
                      <a:lnTo>
                        <a:pt x="1120" y="1751"/>
                      </a:lnTo>
                      <a:lnTo>
                        <a:pt x="1116" y="1755"/>
                      </a:lnTo>
                      <a:lnTo>
                        <a:pt x="1111" y="1755"/>
                      </a:lnTo>
                      <a:lnTo>
                        <a:pt x="1104" y="1757"/>
                      </a:lnTo>
                      <a:lnTo>
                        <a:pt x="1100" y="1737"/>
                      </a:lnTo>
                      <a:lnTo>
                        <a:pt x="1096" y="1737"/>
                      </a:lnTo>
                      <a:lnTo>
                        <a:pt x="1093" y="1748"/>
                      </a:lnTo>
                      <a:lnTo>
                        <a:pt x="1089" y="1760"/>
                      </a:lnTo>
                      <a:lnTo>
                        <a:pt x="1082" y="1773"/>
                      </a:lnTo>
                      <a:lnTo>
                        <a:pt x="1076" y="1780"/>
                      </a:lnTo>
                      <a:lnTo>
                        <a:pt x="1060" y="1780"/>
                      </a:lnTo>
                      <a:lnTo>
                        <a:pt x="1056" y="1768"/>
                      </a:lnTo>
                      <a:lnTo>
                        <a:pt x="1053" y="1768"/>
                      </a:lnTo>
                      <a:lnTo>
                        <a:pt x="1053" y="1744"/>
                      </a:lnTo>
                      <a:lnTo>
                        <a:pt x="1033" y="1744"/>
                      </a:lnTo>
                      <a:lnTo>
                        <a:pt x="1029" y="1737"/>
                      </a:lnTo>
                      <a:lnTo>
                        <a:pt x="1027" y="1731"/>
                      </a:lnTo>
                      <a:lnTo>
                        <a:pt x="1024" y="1726"/>
                      </a:lnTo>
                      <a:lnTo>
                        <a:pt x="1020" y="1720"/>
                      </a:lnTo>
                      <a:lnTo>
                        <a:pt x="1013" y="1717"/>
                      </a:lnTo>
                      <a:lnTo>
                        <a:pt x="1016" y="1680"/>
                      </a:lnTo>
                      <a:lnTo>
                        <a:pt x="998" y="1671"/>
                      </a:lnTo>
                      <a:lnTo>
                        <a:pt x="984" y="1653"/>
                      </a:lnTo>
                      <a:lnTo>
                        <a:pt x="973" y="1631"/>
                      </a:lnTo>
                      <a:lnTo>
                        <a:pt x="967" y="1608"/>
                      </a:lnTo>
                      <a:lnTo>
                        <a:pt x="975" y="1602"/>
                      </a:lnTo>
                      <a:lnTo>
                        <a:pt x="975" y="1595"/>
                      </a:lnTo>
                      <a:lnTo>
                        <a:pt x="975" y="1588"/>
                      </a:lnTo>
                      <a:lnTo>
                        <a:pt x="976" y="1577"/>
                      </a:lnTo>
                      <a:lnTo>
                        <a:pt x="980" y="1577"/>
                      </a:lnTo>
                      <a:lnTo>
                        <a:pt x="980" y="1564"/>
                      </a:lnTo>
                      <a:lnTo>
                        <a:pt x="987" y="1560"/>
                      </a:lnTo>
                      <a:lnTo>
                        <a:pt x="987" y="1551"/>
                      </a:lnTo>
                      <a:lnTo>
                        <a:pt x="1007" y="1537"/>
                      </a:lnTo>
                      <a:lnTo>
                        <a:pt x="1016" y="1480"/>
                      </a:lnTo>
                      <a:lnTo>
                        <a:pt x="1040" y="1480"/>
                      </a:lnTo>
                      <a:lnTo>
                        <a:pt x="1040" y="1477"/>
                      </a:lnTo>
                      <a:lnTo>
                        <a:pt x="1033" y="1477"/>
                      </a:lnTo>
                      <a:lnTo>
                        <a:pt x="1033" y="1464"/>
                      </a:lnTo>
                      <a:lnTo>
                        <a:pt x="1053" y="1460"/>
                      </a:lnTo>
                      <a:lnTo>
                        <a:pt x="1053" y="1457"/>
                      </a:lnTo>
                      <a:lnTo>
                        <a:pt x="1040" y="1455"/>
                      </a:lnTo>
                      <a:lnTo>
                        <a:pt x="1029" y="1451"/>
                      </a:lnTo>
                      <a:lnTo>
                        <a:pt x="1018" y="1449"/>
                      </a:lnTo>
                      <a:lnTo>
                        <a:pt x="1013" y="1448"/>
                      </a:lnTo>
                      <a:lnTo>
                        <a:pt x="1007" y="1457"/>
                      </a:lnTo>
                      <a:lnTo>
                        <a:pt x="984" y="1457"/>
                      </a:lnTo>
                      <a:lnTo>
                        <a:pt x="987" y="1488"/>
                      </a:lnTo>
                      <a:lnTo>
                        <a:pt x="984" y="1489"/>
                      </a:lnTo>
                      <a:lnTo>
                        <a:pt x="978" y="1491"/>
                      </a:lnTo>
                      <a:lnTo>
                        <a:pt x="971" y="1491"/>
                      </a:lnTo>
                      <a:lnTo>
                        <a:pt x="964" y="1493"/>
                      </a:lnTo>
                      <a:lnTo>
                        <a:pt x="964" y="1497"/>
                      </a:lnTo>
                      <a:lnTo>
                        <a:pt x="936" y="1497"/>
                      </a:lnTo>
                      <a:lnTo>
                        <a:pt x="935" y="1506"/>
                      </a:lnTo>
                      <a:lnTo>
                        <a:pt x="931" y="1513"/>
                      </a:lnTo>
                      <a:lnTo>
                        <a:pt x="927" y="1518"/>
                      </a:lnTo>
                      <a:lnTo>
                        <a:pt x="920" y="1524"/>
                      </a:lnTo>
                      <a:lnTo>
                        <a:pt x="909" y="1529"/>
                      </a:lnTo>
                      <a:lnTo>
                        <a:pt x="896" y="1531"/>
                      </a:lnTo>
                      <a:lnTo>
                        <a:pt x="880" y="1531"/>
                      </a:lnTo>
                      <a:lnTo>
                        <a:pt x="880" y="1520"/>
                      </a:lnTo>
                      <a:lnTo>
                        <a:pt x="876" y="1520"/>
                      </a:lnTo>
                      <a:lnTo>
                        <a:pt x="873" y="1524"/>
                      </a:lnTo>
                      <a:lnTo>
                        <a:pt x="869" y="1528"/>
                      </a:lnTo>
                      <a:lnTo>
                        <a:pt x="865" y="1528"/>
                      </a:lnTo>
                      <a:lnTo>
                        <a:pt x="860" y="1528"/>
                      </a:lnTo>
                      <a:lnTo>
                        <a:pt x="853" y="1528"/>
                      </a:lnTo>
                      <a:lnTo>
                        <a:pt x="844" y="1504"/>
                      </a:lnTo>
                      <a:lnTo>
                        <a:pt x="827" y="1502"/>
                      </a:lnTo>
                      <a:lnTo>
                        <a:pt x="813" y="1500"/>
                      </a:lnTo>
                      <a:lnTo>
                        <a:pt x="807" y="1480"/>
                      </a:lnTo>
                      <a:lnTo>
                        <a:pt x="804" y="1480"/>
                      </a:lnTo>
                      <a:lnTo>
                        <a:pt x="804" y="1486"/>
                      </a:lnTo>
                      <a:lnTo>
                        <a:pt x="804" y="1489"/>
                      </a:lnTo>
                      <a:lnTo>
                        <a:pt x="802" y="1493"/>
                      </a:lnTo>
                      <a:lnTo>
                        <a:pt x="800" y="1497"/>
                      </a:lnTo>
                      <a:lnTo>
                        <a:pt x="804" y="1497"/>
                      </a:lnTo>
                      <a:lnTo>
                        <a:pt x="807" y="1500"/>
                      </a:lnTo>
                      <a:lnTo>
                        <a:pt x="809" y="1502"/>
                      </a:lnTo>
                      <a:lnTo>
                        <a:pt x="811" y="1502"/>
                      </a:lnTo>
                      <a:lnTo>
                        <a:pt x="811" y="1502"/>
                      </a:lnTo>
                      <a:lnTo>
                        <a:pt x="813" y="1502"/>
                      </a:lnTo>
                      <a:lnTo>
                        <a:pt x="815" y="1502"/>
                      </a:lnTo>
                      <a:lnTo>
                        <a:pt x="816" y="1504"/>
                      </a:lnTo>
                      <a:lnTo>
                        <a:pt x="820" y="1513"/>
                      </a:lnTo>
                      <a:lnTo>
                        <a:pt x="820" y="1524"/>
                      </a:lnTo>
                      <a:lnTo>
                        <a:pt x="820" y="1537"/>
                      </a:lnTo>
                      <a:lnTo>
                        <a:pt x="816" y="1537"/>
                      </a:lnTo>
                      <a:lnTo>
                        <a:pt x="816" y="1564"/>
                      </a:lnTo>
                      <a:lnTo>
                        <a:pt x="795" y="1560"/>
                      </a:lnTo>
                      <a:lnTo>
                        <a:pt x="775" y="1549"/>
                      </a:lnTo>
                      <a:lnTo>
                        <a:pt x="760" y="1537"/>
                      </a:lnTo>
                      <a:lnTo>
                        <a:pt x="745" y="1522"/>
                      </a:lnTo>
                      <a:lnTo>
                        <a:pt x="733" y="1508"/>
                      </a:lnTo>
                      <a:lnTo>
                        <a:pt x="727" y="1506"/>
                      </a:lnTo>
                      <a:lnTo>
                        <a:pt x="724" y="1502"/>
                      </a:lnTo>
                      <a:lnTo>
                        <a:pt x="720" y="1500"/>
                      </a:lnTo>
                      <a:lnTo>
                        <a:pt x="716" y="1497"/>
                      </a:lnTo>
                      <a:lnTo>
                        <a:pt x="704" y="1500"/>
                      </a:lnTo>
                      <a:lnTo>
                        <a:pt x="704" y="1504"/>
                      </a:lnTo>
                      <a:lnTo>
                        <a:pt x="696" y="1504"/>
                      </a:lnTo>
                      <a:lnTo>
                        <a:pt x="695" y="1508"/>
                      </a:lnTo>
                      <a:lnTo>
                        <a:pt x="693" y="1511"/>
                      </a:lnTo>
                      <a:lnTo>
                        <a:pt x="693" y="1515"/>
                      </a:lnTo>
                      <a:lnTo>
                        <a:pt x="693" y="1520"/>
                      </a:lnTo>
                      <a:lnTo>
                        <a:pt x="700" y="1529"/>
                      </a:lnTo>
                      <a:lnTo>
                        <a:pt x="704" y="1542"/>
                      </a:lnTo>
                      <a:lnTo>
                        <a:pt x="704" y="1558"/>
                      </a:lnTo>
                      <a:lnTo>
                        <a:pt x="704" y="1577"/>
                      </a:lnTo>
                      <a:lnTo>
                        <a:pt x="687" y="1577"/>
                      </a:lnTo>
                      <a:lnTo>
                        <a:pt x="685" y="1569"/>
                      </a:lnTo>
                      <a:lnTo>
                        <a:pt x="682" y="1562"/>
                      </a:lnTo>
                      <a:lnTo>
                        <a:pt x="678" y="1555"/>
                      </a:lnTo>
                      <a:lnTo>
                        <a:pt x="676" y="1548"/>
                      </a:lnTo>
                      <a:lnTo>
                        <a:pt x="675" y="1542"/>
                      </a:lnTo>
                      <a:lnTo>
                        <a:pt x="675" y="1537"/>
                      </a:lnTo>
                      <a:lnTo>
                        <a:pt x="675" y="1531"/>
                      </a:lnTo>
                      <a:lnTo>
                        <a:pt x="675" y="1526"/>
                      </a:lnTo>
                      <a:lnTo>
                        <a:pt x="673" y="1520"/>
                      </a:lnTo>
                      <a:lnTo>
                        <a:pt x="644" y="1497"/>
                      </a:lnTo>
                      <a:lnTo>
                        <a:pt x="638" y="1480"/>
                      </a:lnTo>
                      <a:lnTo>
                        <a:pt x="636" y="1458"/>
                      </a:lnTo>
                      <a:lnTo>
                        <a:pt x="636" y="1437"/>
                      </a:lnTo>
                      <a:lnTo>
                        <a:pt x="640" y="1435"/>
                      </a:lnTo>
                      <a:lnTo>
                        <a:pt x="644" y="1433"/>
                      </a:lnTo>
                      <a:lnTo>
                        <a:pt x="649" y="1433"/>
                      </a:lnTo>
                      <a:lnTo>
                        <a:pt x="656" y="1433"/>
                      </a:lnTo>
                      <a:lnTo>
                        <a:pt x="658" y="1435"/>
                      </a:lnTo>
                      <a:lnTo>
                        <a:pt x="660" y="1437"/>
                      </a:lnTo>
                      <a:lnTo>
                        <a:pt x="662" y="1438"/>
                      </a:lnTo>
                      <a:lnTo>
                        <a:pt x="664" y="1440"/>
                      </a:lnTo>
                      <a:lnTo>
                        <a:pt x="664" y="1437"/>
                      </a:lnTo>
                      <a:lnTo>
                        <a:pt x="660" y="1437"/>
                      </a:lnTo>
                      <a:lnTo>
                        <a:pt x="658" y="1431"/>
                      </a:lnTo>
                      <a:lnTo>
                        <a:pt x="658" y="1426"/>
                      </a:lnTo>
                      <a:lnTo>
                        <a:pt x="660" y="1422"/>
                      </a:lnTo>
                      <a:lnTo>
                        <a:pt x="662" y="1418"/>
                      </a:lnTo>
                      <a:lnTo>
                        <a:pt x="664" y="1415"/>
                      </a:lnTo>
                      <a:lnTo>
                        <a:pt x="667" y="1413"/>
                      </a:lnTo>
                      <a:lnTo>
                        <a:pt x="671" y="1409"/>
                      </a:lnTo>
                      <a:lnTo>
                        <a:pt x="673" y="1408"/>
                      </a:lnTo>
                      <a:lnTo>
                        <a:pt x="673" y="1400"/>
                      </a:lnTo>
                      <a:lnTo>
                        <a:pt x="680" y="1397"/>
                      </a:lnTo>
                      <a:lnTo>
                        <a:pt x="680" y="1388"/>
                      </a:lnTo>
                      <a:lnTo>
                        <a:pt x="684" y="1388"/>
                      </a:lnTo>
                      <a:lnTo>
                        <a:pt x="684" y="1380"/>
                      </a:lnTo>
                      <a:lnTo>
                        <a:pt x="693" y="1377"/>
                      </a:lnTo>
                      <a:lnTo>
                        <a:pt x="693" y="1368"/>
                      </a:lnTo>
                      <a:lnTo>
                        <a:pt x="696" y="1368"/>
                      </a:lnTo>
                      <a:lnTo>
                        <a:pt x="704" y="1344"/>
                      </a:lnTo>
                      <a:lnTo>
                        <a:pt x="707" y="1344"/>
                      </a:lnTo>
                      <a:lnTo>
                        <a:pt x="707" y="1313"/>
                      </a:lnTo>
                      <a:lnTo>
                        <a:pt x="724" y="1304"/>
                      </a:lnTo>
                      <a:lnTo>
                        <a:pt x="724" y="1280"/>
                      </a:lnTo>
                      <a:lnTo>
                        <a:pt x="727" y="1280"/>
                      </a:lnTo>
                      <a:lnTo>
                        <a:pt x="733" y="1277"/>
                      </a:lnTo>
                      <a:lnTo>
                        <a:pt x="736" y="1273"/>
                      </a:lnTo>
                      <a:lnTo>
                        <a:pt x="738" y="1271"/>
                      </a:lnTo>
                      <a:lnTo>
                        <a:pt x="744" y="1269"/>
                      </a:lnTo>
                      <a:lnTo>
                        <a:pt x="745" y="1268"/>
                      </a:lnTo>
                      <a:lnTo>
                        <a:pt x="749" y="1264"/>
                      </a:lnTo>
                      <a:lnTo>
                        <a:pt x="751" y="1260"/>
                      </a:lnTo>
                      <a:lnTo>
                        <a:pt x="753" y="1251"/>
                      </a:lnTo>
                      <a:lnTo>
                        <a:pt x="753" y="1249"/>
                      </a:lnTo>
                      <a:lnTo>
                        <a:pt x="755" y="1249"/>
                      </a:lnTo>
                      <a:lnTo>
                        <a:pt x="756" y="1251"/>
                      </a:lnTo>
                      <a:lnTo>
                        <a:pt x="756" y="1249"/>
                      </a:lnTo>
                      <a:lnTo>
                        <a:pt x="756" y="1248"/>
                      </a:lnTo>
                      <a:lnTo>
                        <a:pt x="747" y="1244"/>
                      </a:lnTo>
                      <a:lnTo>
                        <a:pt x="740" y="1208"/>
                      </a:lnTo>
                      <a:lnTo>
                        <a:pt x="725" y="1206"/>
                      </a:lnTo>
                      <a:lnTo>
                        <a:pt x="716" y="1200"/>
                      </a:lnTo>
                      <a:lnTo>
                        <a:pt x="709" y="1195"/>
                      </a:lnTo>
                      <a:lnTo>
                        <a:pt x="704" y="1188"/>
                      </a:lnTo>
                      <a:lnTo>
                        <a:pt x="696" y="1180"/>
                      </a:lnTo>
                      <a:lnTo>
                        <a:pt x="704" y="1080"/>
                      </a:lnTo>
                      <a:lnTo>
                        <a:pt x="720" y="1078"/>
                      </a:lnTo>
                      <a:lnTo>
                        <a:pt x="729" y="1078"/>
                      </a:lnTo>
                      <a:lnTo>
                        <a:pt x="738" y="1080"/>
                      </a:lnTo>
                      <a:lnTo>
                        <a:pt x="753" y="1084"/>
                      </a:lnTo>
                      <a:lnTo>
                        <a:pt x="753" y="1080"/>
                      </a:lnTo>
                      <a:lnTo>
                        <a:pt x="738" y="1073"/>
                      </a:lnTo>
                      <a:lnTo>
                        <a:pt x="725" y="1064"/>
                      </a:lnTo>
                      <a:lnTo>
                        <a:pt x="715" y="1051"/>
                      </a:lnTo>
                      <a:lnTo>
                        <a:pt x="707" y="1037"/>
                      </a:lnTo>
                      <a:lnTo>
                        <a:pt x="704" y="1037"/>
                      </a:lnTo>
                      <a:lnTo>
                        <a:pt x="704" y="1053"/>
                      </a:lnTo>
                      <a:lnTo>
                        <a:pt x="700" y="1073"/>
                      </a:lnTo>
                      <a:lnTo>
                        <a:pt x="696" y="1091"/>
                      </a:lnTo>
                      <a:lnTo>
                        <a:pt x="693" y="1104"/>
                      </a:lnTo>
                      <a:lnTo>
                        <a:pt x="687" y="1104"/>
                      </a:lnTo>
                      <a:lnTo>
                        <a:pt x="680" y="1117"/>
                      </a:lnTo>
                      <a:lnTo>
                        <a:pt x="667" y="1117"/>
                      </a:lnTo>
                      <a:lnTo>
                        <a:pt x="667" y="1120"/>
                      </a:lnTo>
                      <a:lnTo>
                        <a:pt x="675" y="1129"/>
                      </a:lnTo>
                      <a:lnTo>
                        <a:pt x="678" y="1142"/>
                      </a:lnTo>
                      <a:lnTo>
                        <a:pt x="680" y="1157"/>
                      </a:lnTo>
                      <a:lnTo>
                        <a:pt x="678" y="1158"/>
                      </a:lnTo>
                      <a:lnTo>
                        <a:pt x="678" y="1158"/>
                      </a:lnTo>
                      <a:lnTo>
                        <a:pt x="676" y="1158"/>
                      </a:lnTo>
                      <a:lnTo>
                        <a:pt x="676" y="1160"/>
                      </a:lnTo>
                      <a:lnTo>
                        <a:pt x="676" y="1160"/>
                      </a:lnTo>
                      <a:lnTo>
                        <a:pt x="676" y="1164"/>
                      </a:lnTo>
                      <a:lnTo>
                        <a:pt x="660" y="1164"/>
                      </a:lnTo>
                      <a:lnTo>
                        <a:pt x="651" y="1148"/>
                      </a:lnTo>
                      <a:lnTo>
                        <a:pt x="642" y="1133"/>
                      </a:lnTo>
                      <a:lnTo>
                        <a:pt x="636" y="1117"/>
                      </a:lnTo>
                      <a:lnTo>
                        <a:pt x="613" y="1120"/>
                      </a:lnTo>
                      <a:lnTo>
                        <a:pt x="611" y="1118"/>
                      </a:lnTo>
                      <a:lnTo>
                        <a:pt x="607" y="1115"/>
                      </a:lnTo>
                      <a:lnTo>
                        <a:pt x="605" y="1113"/>
                      </a:lnTo>
                      <a:lnTo>
                        <a:pt x="602" y="1111"/>
                      </a:lnTo>
                      <a:lnTo>
                        <a:pt x="600" y="1109"/>
                      </a:lnTo>
                      <a:lnTo>
                        <a:pt x="600" y="1108"/>
                      </a:lnTo>
                      <a:lnTo>
                        <a:pt x="600" y="1060"/>
                      </a:lnTo>
                      <a:lnTo>
                        <a:pt x="584" y="1060"/>
                      </a:lnTo>
                      <a:lnTo>
                        <a:pt x="585" y="1071"/>
                      </a:lnTo>
                      <a:lnTo>
                        <a:pt x="587" y="1078"/>
                      </a:lnTo>
                      <a:lnTo>
                        <a:pt x="589" y="1084"/>
                      </a:lnTo>
                      <a:lnTo>
                        <a:pt x="593" y="1093"/>
                      </a:lnTo>
                      <a:lnTo>
                        <a:pt x="593" y="1111"/>
                      </a:lnTo>
                      <a:lnTo>
                        <a:pt x="604" y="1120"/>
                      </a:lnTo>
                      <a:lnTo>
                        <a:pt x="611" y="1137"/>
                      </a:lnTo>
                      <a:lnTo>
                        <a:pt x="613" y="1157"/>
                      </a:lnTo>
                      <a:lnTo>
                        <a:pt x="600" y="1160"/>
                      </a:lnTo>
                      <a:lnTo>
                        <a:pt x="598" y="1162"/>
                      </a:lnTo>
                      <a:lnTo>
                        <a:pt x="598" y="1162"/>
                      </a:lnTo>
                      <a:lnTo>
                        <a:pt x="598" y="1162"/>
                      </a:lnTo>
                      <a:lnTo>
                        <a:pt x="596" y="1162"/>
                      </a:lnTo>
                      <a:lnTo>
                        <a:pt x="595" y="1164"/>
                      </a:lnTo>
                      <a:lnTo>
                        <a:pt x="593" y="1164"/>
                      </a:lnTo>
                      <a:lnTo>
                        <a:pt x="591" y="1169"/>
                      </a:lnTo>
                      <a:lnTo>
                        <a:pt x="589" y="1171"/>
                      </a:lnTo>
                      <a:lnTo>
                        <a:pt x="587" y="1173"/>
                      </a:lnTo>
                      <a:lnTo>
                        <a:pt x="585" y="1175"/>
                      </a:lnTo>
                      <a:lnTo>
                        <a:pt x="585" y="1175"/>
                      </a:lnTo>
                      <a:lnTo>
                        <a:pt x="584" y="1177"/>
                      </a:lnTo>
                      <a:lnTo>
                        <a:pt x="584" y="1191"/>
                      </a:lnTo>
                      <a:lnTo>
                        <a:pt x="580" y="1191"/>
                      </a:lnTo>
                      <a:lnTo>
                        <a:pt x="580" y="1237"/>
                      </a:lnTo>
                      <a:lnTo>
                        <a:pt x="576" y="1237"/>
                      </a:lnTo>
                      <a:lnTo>
                        <a:pt x="573" y="1260"/>
                      </a:lnTo>
                      <a:lnTo>
                        <a:pt x="567" y="1260"/>
                      </a:lnTo>
                      <a:lnTo>
                        <a:pt x="567" y="1268"/>
                      </a:lnTo>
                      <a:lnTo>
                        <a:pt x="560" y="1271"/>
                      </a:lnTo>
                      <a:lnTo>
                        <a:pt x="556" y="1284"/>
                      </a:lnTo>
                      <a:lnTo>
                        <a:pt x="560" y="1284"/>
                      </a:lnTo>
                      <a:lnTo>
                        <a:pt x="562" y="1286"/>
                      </a:lnTo>
                      <a:lnTo>
                        <a:pt x="562" y="1286"/>
                      </a:lnTo>
                      <a:lnTo>
                        <a:pt x="562" y="1288"/>
                      </a:lnTo>
                      <a:lnTo>
                        <a:pt x="564" y="1288"/>
                      </a:lnTo>
                      <a:lnTo>
                        <a:pt x="565" y="1288"/>
                      </a:lnTo>
                      <a:lnTo>
                        <a:pt x="567" y="1288"/>
                      </a:lnTo>
                      <a:lnTo>
                        <a:pt x="567" y="1317"/>
                      </a:lnTo>
                      <a:lnTo>
                        <a:pt x="555" y="1324"/>
                      </a:lnTo>
                      <a:lnTo>
                        <a:pt x="540" y="1329"/>
                      </a:lnTo>
                      <a:lnTo>
                        <a:pt x="525" y="1335"/>
                      </a:lnTo>
                      <a:lnTo>
                        <a:pt x="504" y="1337"/>
                      </a:lnTo>
                      <a:lnTo>
                        <a:pt x="504" y="1284"/>
                      </a:lnTo>
                      <a:lnTo>
                        <a:pt x="513" y="1280"/>
                      </a:lnTo>
                      <a:lnTo>
                        <a:pt x="520" y="1275"/>
                      </a:lnTo>
                      <a:lnTo>
                        <a:pt x="524" y="1266"/>
                      </a:lnTo>
                      <a:lnTo>
                        <a:pt x="524" y="1251"/>
                      </a:lnTo>
                      <a:lnTo>
                        <a:pt x="522" y="1246"/>
                      </a:lnTo>
                      <a:lnTo>
                        <a:pt x="518" y="1235"/>
                      </a:lnTo>
                      <a:lnTo>
                        <a:pt x="518" y="1222"/>
                      </a:lnTo>
                      <a:lnTo>
                        <a:pt x="520" y="1211"/>
                      </a:lnTo>
                      <a:lnTo>
                        <a:pt x="553" y="1148"/>
                      </a:lnTo>
                      <a:lnTo>
                        <a:pt x="544" y="1148"/>
                      </a:lnTo>
                      <a:lnTo>
                        <a:pt x="538" y="1146"/>
                      </a:lnTo>
                      <a:lnTo>
                        <a:pt x="533" y="1144"/>
                      </a:lnTo>
                      <a:lnTo>
                        <a:pt x="531" y="1138"/>
                      </a:lnTo>
                      <a:lnTo>
                        <a:pt x="529" y="1133"/>
                      </a:lnTo>
                      <a:lnTo>
                        <a:pt x="527" y="1124"/>
                      </a:lnTo>
                      <a:lnTo>
                        <a:pt x="535" y="1118"/>
                      </a:lnTo>
                      <a:lnTo>
                        <a:pt x="538" y="1113"/>
                      </a:lnTo>
                      <a:lnTo>
                        <a:pt x="542" y="1104"/>
                      </a:lnTo>
                      <a:lnTo>
                        <a:pt x="544" y="1097"/>
                      </a:lnTo>
                      <a:lnTo>
                        <a:pt x="533" y="1097"/>
                      </a:lnTo>
                      <a:lnTo>
                        <a:pt x="533" y="1093"/>
                      </a:lnTo>
                      <a:lnTo>
                        <a:pt x="527" y="1093"/>
                      </a:lnTo>
                      <a:lnTo>
                        <a:pt x="527" y="1080"/>
                      </a:lnTo>
                      <a:lnTo>
                        <a:pt x="535" y="1075"/>
                      </a:lnTo>
                      <a:lnTo>
                        <a:pt x="540" y="1068"/>
                      </a:lnTo>
                      <a:lnTo>
                        <a:pt x="544" y="1060"/>
                      </a:lnTo>
                      <a:lnTo>
                        <a:pt x="547" y="1051"/>
                      </a:lnTo>
                      <a:lnTo>
                        <a:pt x="536" y="1051"/>
                      </a:lnTo>
                      <a:lnTo>
                        <a:pt x="536" y="1046"/>
                      </a:lnTo>
                      <a:lnTo>
                        <a:pt x="538" y="1042"/>
                      </a:lnTo>
                      <a:lnTo>
                        <a:pt x="540" y="1038"/>
                      </a:lnTo>
                      <a:lnTo>
                        <a:pt x="542" y="1037"/>
                      </a:lnTo>
                      <a:lnTo>
                        <a:pt x="542" y="1033"/>
                      </a:lnTo>
                      <a:lnTo>
                        <a:pt x="544" y="1028"/>
                      </a:lnTo>
                      <a:lnTo>
                        <a:pt x="560" y="1028"/>
                      </a:lnTo>
                      <a:lnTo>
                        <a:pt x="560" y="1024"/>
                      </a:lnTo>
                      <a:lnTo>
                        <a:pt x="556" y="1024"/>
                      </a:lnTo>
                      <a:lnTo>
                        <a:pt x="556" y="1004"/>
                      </a:lnTo>
                      <a:lnTo>
                        <a:pt x="547" y="1004"/>
                      </a:lnTo>
                      <a:lnTo>
                        <a:pt x="549" y="991"/>
                      </a:lnTo>
                      <a:lnTo>
                        <a:pt x="553" y="984"/>
                      </a:lnTo>
                      <a:lnTo>
                        <a:pt x="556" y="977"/>
                      </a:lnTo>
                      <a:lnTo>
                        <a:pt x="560" y="968"/>
                      </a:lnTo>
                      <a:lnTo>
                        <a:pt x="564" y="968"/>
                      </a:lnTo>
                      <a:lnTo>
                        <a:pt x="564" y="964"/>
                      </a:lnTo>
                      <a:lnTo>
                        <a:pt x="560" y="964"/>
                      </a:lnTo>
                      <a:lnTo>
                        <a:pt x="560" y="960"/>
                      </a:lnTo>
                      <a:lnTo>
                        <a:pt x="547" y="957"/>
                      </a:lnTo>
                      <a:lnTo>
                        <a:pt x="547" y="931"/>
                      </a:lnTo>
                      <a:lnTo>
                        <a:pt x="567" y="928"/>
                      </a:lnTo>
                      <a:lnTo>
                        <a:pt x="567" y="924"/>
                      </a:lnTo>
                      <a:lnTo>
                        <a:pt x="564" y="924"/>
                      </a:lnTo>
                      <a:lnTo>
                        <a:pt x="567" y="900"/>
                      </a:lnTo>
                      <a:lnTo>
                        <a:pt x="573" y="900"/>
                      </a:lnTo>
                      <a:lnTo>
                        <a:pt x="573" y="888"/>
                      </a:lnTo>
                      <a:lnTo>
                        <a:pt x="587" y="888"/>
                      </a:lnTo>
                      <a:lnTo>
                        <a:pt x="587" y="884"/>
                      </a:lnTo>
                      <a:lnTo>
                        <a:pt x="584" y="884"/>
                      </a:lnTo>
                      <a:lnTo>
                        <a:pt x="580" y="860"/>
                      </a:lnTo>
                      <a:lnTo>
                        <a:pt x="593" y="860"/>
                      </a:lnTo>
                      <a:lnTo>
                        <a:pt x="589" y="853"/>
                      </a:lnTo>
                      <a:lnTo>
                        <a:pt x="589" y="849"/>
                      </a:lnTo>
                      <a:lnTo>
                        <a:pt x="589" y="844"/>
                      </a:lnTo>
                      <a:lnTo>
                        <a:pt x="589" y="840"/>
                      </a:lnTo>
                      <a:lnTo>
                        <a:pt x="593" y="837"/>
                      </a:lnTo>
                      <a:lnTo>
                        <a:pt x="596" y="831"/>
                      </a:lnTo>
                      <a:lnTo>
                        <a:pt x="600" y="831"/>
                      </a:lnTo>
                      <a:lnTo>
                        <a:pt x="607" y="808"/>
                      </a:lnTo>
                      <a:lnTo>
                        <a:pt x="604" y="808"/>
                      </a:lnTo>
                      <a:lnTo>
                        <a:pt x="596" y="818"/>
                      </a:lnTo>
                      <a:lnTo>
                        <a:pt x="587" y="826"/>
                      </a:lnTo>
                      <a:lnTo>
                        <a:pt x="573" y="828"/>
                      </a:lnTo>
                      <a:lnTo>
                        <a:pt x="567" y="851"/>
                      </a:lnTo>
                      <a:lnTo>
                        <a:pt x="540" y="873"/>
                      </a:lnTo>
                      <a:lnTo>
                        <a:pt x="524" y="873"/>
                      </a:lnTo>
                      <a:lnTo>
                        <a:pt x="524" y="877"/>
                      </a:lnTo>
                      <a:lnTo>
                        <a:pt x="533" y="884"/>
                      </a:lnTo>
                      <a:lnTo>
                        <a:pt x="536" y="893"/>
                      </a:lnTo>
                      <a:lnTo>
                        <a:pt x="536" y="908"/>
                      </a:lnTo>
                      <a:lnTo>
                        <a:pt x="531" y="909"/>
                      </a:lnTo>
                      <a:lnTo>
                        <a:pt x="527" y="911"/>
                      </a:lnTo>
                      <a:lnTo>
                        <a:pt x="525" y="913"/>
                      </a:lnTo>
                      <a:lnTo>
                        <a:pt x="522" y="917"/>
                      </a:lnTo>
                      <a:lnTo>
                        <a:pt x="520" y="920"/>
                      </a:lnTo>
                      <a:lnTo>
                        <a:pt x="516" y="920"/>
                      </a:lnTo>
                      <a:lnTo>
                        <a:pt x="516" y="922"/>
                      </a:lnTo>
                      <a:lnTo>
                        <a:pt x="516" y="924"/>
                      </a:lnTo>
                      <a:lnTo>
                        <a:pt x="518" y="926"/>
                      </a:lnTo>
                      <a:lnTo>
                        <a:pt x="520" y="929"/>
                      </a:lnTo>
                      <a:lnTo>
                        <a:pt x="522" y="933"/>
                      </a:lnTo>
                      <a:lnTo>
                        <a:pt x="520" y="937"/>
                      </a:lnTo>
                      <a:lnTo>
                        <a:pt x="511" y="944"/>
                      </a:lnTo>
                      <a:lnTo>
                        <a:pt x="498" y="948"/>
                      </a:lnTo>
                      <a:lnTo>
                        <a:pt x="484" y="948"/>
                      </a:lnTo>
                      <a:lnTo>
                        <a:pt x="484" y="937"/>
                      </a:lnTo>
                      <a:lnTo>
                        <a:pt x="480" y="937"/>
                      </a:lnTo>
                      <a:lnTo>
                        <a:pt x="469" y="946"/>
                      </a:lnTo>
                      <a:lnTo>
                        <a:pt x="453" y="953"/>
                      </a:lnTo>
                      <a:lnTo>
                        <a:pt x="433" y="958"/>
                      </a:lnTo>
                      <a:lnTo>
                        <a:pt x="409" y="960"/>
                      </a:lnTo>
                      <a:lnTo>
                        <a:pt x="387" y="960"/>
                      </a:lnTo>
                      <a:lnTo>
                        <a:pt x="385" y="953"/>
                      </a:lnTo>
                      <a:lnTo>
                        <a:pt x="385" y="949"/>
                      </a:lnTo>
                      <a:lnTo>
                        <a:pt x="384" y="944"/>
                      </a:lnTo>
                      <a:lnTo>
                        <a:pt x="382" y="938"/>
                      </a:lnTo>
                      <a:lnTo>
                        <a:pt x="380" y="931"/>
                      </a:lnTo>
                      <a:lnTo>
                        <a:pt x="384" y="931"/>
                      </a:lnTo>
                      <a:lnTo>
                        <a:pt x="389" y="929"/>
                      </a:lnTo>
                      <a:lnTo>
                        <a:pt x="393" y="929"/>
                      </a:lnTo>
                      <a:lnTo>
                        <a:pt x="400" y="928"/>
                      </a:lnTo>
                      <a:lnTo>
                        <a:pt x="404" y="933"/>
                      </a:lnTo>
                      <a:lnTo>
                        <a:pt x="405" y="935"/>
                      </a:lnTo>
                      <a:lnTo>
                        <a:pt x="409" y="937"/>
                      </a:lnTo>
                      <a:lnTo>
                        <a:pt x="411" y="937"/>
                      </a:lnTo>
                      <a:lnTo>
                        <a:pt x="415" y="935"/>
                      </a:lnTo>
                      <a:lnTo>
                        <a:pt x="418" y="933"/>
                      </a:lnTo>
                      <a:lnTo>
                        <a:pt x="424" y="931"/>
                      </a:lnTo>
                      <a:lnTo>
                        <a:pt x="424" y="928"/>
                      </a:lnTo>
                      <a:lnTo>
                        <a:pt x="416" y="928"/>
                      </a:lnTo>
                      <a:lnTo>
                        <a:pt x="418" y="915"/>
                      </a:lnTo>
                      <a:lnTo>
                        <a:pt x="420" y="906"/>
                      </a:lnTo>
                      <a:lnTo>
                        <a:pt x="425" y="898"/>
                      </a:lnTo>
                      <a:lnTo>
                        <a:pt x="427" y="888"/>
                      </a:lnTo>
                      <a:lnTo>
                        <a:pt x="444" y="888"/>
                      </a:lnTo>
                      <a:lnTo>
                        <a:pt x="444" y="884"/>
                      </a:lnTo>
                      <a:lnTo>
                        <a:pt x="436" y="884"/>
                      </a:lnTo>
                      <a:lnTo>
                        <a:pt x="431" y="882"/>
                      </a:lnTo>
                      <a:lnTo>
                        <a:pt x="429" y="882"/>
                      </a:lnTo>
                      <a:lnTo>
                        <a:pt x="427" y="880"/>
                      </a:lnTo>
                      <a:lnTo>
                        <a:pt x="425" y="878"/>
                      </a:lnTo>
                      <a:lnTo>
                        <a:pt x="425" y="877"/>
                      </a:lnTo>
                      <a:lnTo>
                        <a:pt x="425" y="875"/>
                      </a:lnTo>
                      <a:lnTo>
                        <a:pt x="425" y="873"/>
                      </a:lnTo>
                      <a:lnTo>
                        <a:pt x="424" y="871"/>
                      </a:lnTo>
                      <a:lnTo>
                        <a:pt x="420" y="868"/>
                      </a:lnTo>
                      <a:lnTo>
                        <a:pt x="387" y="864"/>
                      </a:lnTo>
                      <a:lnTo>
                        <a:pt x="393" y="828"/>
                      </a:lnTo>
                      <a:lnTo>
                        <a:pt x="404" y="824"/>
                      </a:lnTo>
                      <a:lnTo>
                        <a:pt x="413" y="818"/>
                      </a:lnTo>
                      <a:lnTo>
                        <a:pt x="420" y="815"/>
                      </a:lnTo>
                      <a:lnTo>
                        <a:pt x="431" y="809"/>
                      </a:lnTo>
                      <a:lnTo>
                        <a:pt x="447" y="808"/>
                      </a:lnTo>
                      <a:lnTo>
                        <a:pt x="451" y="813"/>
                      </a:lnTo>
                      <a:lnTo>
                        <a:pt x="455" y="820"/>
                      </a:lnTo>
                      <a:lnTo>
                        <a:pt x="460" y="824"/>
                      </a:lnTo>
                      <a:lnTo>
                        <a:pt x="460" y="808"/>
                      </a:lnTo>
                      <a:lnTo>
                        <a:pt x="469" y="808"/>
                      </a:lnTo>
                      <a:lnTo>
                        <a:pt x="476" y="809"/>
                      </a:lnTo>
                      <a:lnTo>
                        <a:pt x="482" y="809"/>
                      </a:lnTo>
                      <a:lnTo>
                        <a:pt x="487" y="813"/>
                      </a:lnTo>
                      <a:lnTo>
                        <a:pt x="487" y="804"/>
                      </a:lnTo>
                      <a:lnTo>
                        <a:pt x="416" y="800"/>
                      </a:lnTo>
                      <a:lnTo>
                        <a:pt x="413" y="780"/>
                      </a:lnTo>
                      <a:lnTo>
                        <a:pt x="416" y="777"/>
                      </a:lnTo>
                      <a:lnTo>
                        <a:pt x="422" y="773"/>
                      </a:lnTo>
                      <a:lnTo>
                        <a:pt x="427" y="768"/>
                      </a:lnTo>
                      <a:lnTo>
                        <a:pt x="433" y="764"/>
                      </a:lnTo>
                      <a:lnTo>
                        <a:pt x="442" y="764"/>
                      </a:lnTo>
                      <a:lnTo>
                        <a:pt x="453" y="762"/>
                      </a:lnTo>
                      <a:lnTo>
                        <a:pt x="467" y="760"/>
                      </a:lnTo>
                      <a:lnTo>
                        <a:pt x="478" y="760"/>
                      </a:lnTo>
                      <a:lnTo>
                        <a:pt x="487" y="762"/>
                      </a:lnTo>
                      <a:lnTo>
                        <a:pt x="493" y="768"/>
                      </a:lnTo>
                      <a:lnTo>
                        <a:pt x="493" y="760"/>
                      </a:lnTo>
                      <a:lnTo>
                        <a:pt x="500" y="760"/>
                      </a:lnTo>
                      <a:lnTo>
                        <a:pt x="496" y="757"/>
                      </a:lnTo>
                      <a:lnTo>
                        <a:pt x="495" y="755"/>
                      </a:lnTo>
                      <a:lnTo>
                        <a:pt x="493" y="753"/>
                      </a:lnTo>
                      <a:lnTo>
                        <a:pt x="491" y="753"/>
                      </a:lnTo>
                      <a:lnTo>
                        <a:pt x="489" y="751"/>
                      </a:lnTo>
                      <a:lnTo>
                        <a:pt x="489" y="746"/>
                      </a:lnTo>
                      <a:lnTo>
                        <a:pt x="487" y="740"/>
                      </a:lnTo>
                      <a:lnTo>
                        <a:pt x="502" y="738"/>
                      </a:lnTo>
                      <a:lnTo>
                        <a:pt x="513" y="733"/>
                      </a:lnTo>
                      <a:lnTo>
                        <a:pt x="524" y="728"/>
                      </a:lnTo>
                      <a:lnTo>
                        <a:pt x="524" y="724"/>
                      </a:lnTo>
                      <a:lnTo>
                        <a:pt x="504" y="722"/>
                      </a:lnTo>
                      <a:lnTo>
                        <a:pt x="487" y="720"/>
                      </a:lnTo>
                      <a:lnTo>
                        <a:pt x="489" y="708"/>
                      </a:lnTo>
                      <a:lnTo>
                        <a:pt x="491" y="691"/>
                      </a:lnTo>
                      <a:lnTo>
                        <a:pt x="495" y="677"/>
                      </a:lnTo>
                      <a:lnTo>
                        <a:pt x="500" y="668"/>
                      </a:lnTo>
                      <a:lnTo>
                        <a:pt x="500" y="664"/>
                      </a:lnTo>
                      <a:lnTo>
                        <a:pt x="513" y="664"/>
                      </a:lnTo>
                      <a:lnTo>
                        <a:pt x="513" y="668"/>
                      </a:lnTo>
                      <a:lnTo>
                        <a:pt x="524" y="668"/>
                      </a:lnTo>
                      <a:lnTo>
                        <a:pt x="524" y="673"/>
                      </a:lnTo>
                      <a:lnTo>
                        <a:pt x="527" y="673"/>
                      </a:lnTo>
                      <a:lnTo>
                        <a:pt x="527" y="664"/>
                      </a:lnTo>
                      <a:lnTo>
                        <a:pt x="524" y="662"/>
                      </a:lnTo>
                      <a:lnTo>
                        <a:pt x="518" y="662"/>
                      </a:lnTo>
                      <a:lnTo>
                        <a:pt x="511" y="660"/>
                      </a:lnTo>
                      <a:lnTo>
                        <a:pt x="504" y="660"/>
                      </a:lnTo>
                      <a:lnTo>
                        <a:pt x="504" y="640"/>
                      </a:lnTo>
                      <a:lnTo>
                        <a:pt x="515" y="633"/>
                      </a:lnTo>
                      <a:lnTo>
                        <a:pt x="524" y="628"/>
                      </a:lnTo>
                      <a:lnTo>
                        <a:pt x="536" y="624"/>
                      </a:lnTo>
                      <a:lnTo>
                        <a:pt x="533" y="622"/>
                      </a:lnTo>
                      <a:lnTo>
                        <a:pt x="531" y="620"/>
                      </a:lnTo>
                      <a:lnTo>
                        <a:pt x="529" y="618"/>
                      </a:lnTo>
                      <a:lnTo>
                        <a:pt x="527" y="617"/>
                      </a:lnTo>
                      <a:lnTo>
                        <a:pt x="527" y="617"/>
                      </a:lnTo>
                      <a:lnTo>
                        <a:pt x="525" y="613"/>
                      </a:lnTo>
                      <a:lnTo>
                        <a:pt x="524" y="608"/>
                      </a:lnTo>
                      <a:lnTo>
                        <a:pt x="507" y="613"/>
                      </a:lnTo>
                      <a:lnTo>
                        <a:pt x="507" y="631"/>
                      </a:lnTo>
                      <a:lnTo>
                        <a:pt x="496" y="642"/>
                      </a:lnTo>
                      <a:lnTo>
                        <a:pt x="487" y="653"/>
                      </a:lnTo>
                      <a:lnTo>
                        <a:pt x="475" y="662"/>
                      </a:lnTo>
                      <a:lnTo>
                        <a:pt x="460" y="668"/>
                      </a:lnTo>
                      <a:lnTo>
                        <a:pt x="458" y="664"/>
                      </a:lnTo>
                      <a:lnTo>
                        <a:pt x="456" y="660"/>
                      </a:lnTo>
                      <a:lnTo>
                        <a:pt x="455" y="658"/>
                      </a:lnTo>
                      <a:lnTo>
                        <a:pt x="453" y="655"/>
                      </a:lnTo>
                      <a:lnTo>
                        <a:pt x="453" y="651"/>
                      </a:lnTo>
                      <a:lnTo>
                        <a:pt x="453" y="644"/>
                      </a:lnTo>
                      <a:lnTo>
                        <a:pt x="460" y="635"/>
                      </a:lnTo>
                      <a:lnTo>
                        <a:pt x="469" y="624"/>
                      </a:lnTo>
                      <a:lnTo>
                        <a:pt x="476" y="613"/>
                      </a:lnTo>
                      <a:lnTo>
                        <a:pt x="460" y="613"/>
                      </a:lnTo>
                      <a:lnTo>
                        <a:pt x="460" y="600"/>
                      </a:lnTo>
                      <a:lnTo>
                        <a:pt x="456" y="600"/>
                      </a:lnTo>
                      <a:lnTo>
                        <a:pt x="456" y="608"/>
                      </a:lnTo>
                      <a:lnTo>
                        <a:pt x="455" y="613"/>
                      </a:lnTo>
                      <a:lnTo>
                        <a:pt x="453" y="617"/>
                      </a:lnTo>
                      <a:lnTo>
                        <a:pt x="449" y="618"/>
                      </a:lnTo>
                      <a:lnTo>
                        <a:pt x="444" y="620"/>
                      </a:lnTo>
                      <a:lnTo>
                        <a:pt x="436" y="620"/>
                      </a:lnTo>
                      <a:lnTo>
                        <a:pt x="436" y="604"/>
                      </a:lnTo>
                      <a:lnTo>
                        <a:pt x="433" y="604"/>
                      </a:lnTo>
                      <a:lnTo>
                        <a:pt x="433" y="608"/>
                      </a:lnTo>
                      <a:lnTo>
                        <a:pt x="396" y="617"/>
                      </a:lnTo>
                      <a:lnTo>
                        <a:pt x="396" y="604"/>
                      </a:lnTo>
                      <a:lnTo>
                        <a:pt x="384" y="604"/>
                      </a:lnTo>
                      <a:lnTo>
                        <a:pt x="356" y="564"/>
                      </a:lnTo>
                      <a:lnTo>
                        <a:pt x="356" y="548"/>
                      </a:lnTo>
                      <a:lnTo>
                        <a:pt x="367" y="548"/>
                      </a:lnTo>
                      <a:lnTo>
                        <a:pt x="367" y="544"/>
                      </a:lnTo>
                      <a:lnTo>
                        <a:pt x="369" y="542"/>
                      </a:lnTo>
                      <a:lnTo>
                        <a:pt x="371" y="542"/>
                      </a:lnTo>
                      <a:lnTo>
                        <a:pt x="371" y="542"/>
                      </a:lnTo>
                      <a:lnTo>
                        <a:pt x="371" y="542"/>
                      </a:lnTo>
                      <a:lnTo>
                        <a:pt x="371" y="542"/>
                      </a:lnTo>
                      <a:lnTo>
                        <a:pt x="373" y="540"/>
                      </a:lnTo>
                      <a:lnTo>
                        <a:pt x="367" y="537"/>
                      </a:lnTo>
                      <a:lnTo>
                        <a:pt x="364" y="533"/>
                      </a:lnTo>
                      <a:lnTo>
                        <a:pt x="360" y="529"/>
                      </a:lnTo>
                      <a:lnTo>
                        <a:pt x="355" y="526"/>
                      </a:lnTo>
                      <a:lnTo>
                        <a:pt x="347" y="524"/>
                      </a:lnTo>
                      <a:lnTo>
                        <a:pt x="347" y="528"/>
                      </a:lnTo>
                      <a:lnTo>
                        <a:pt x="344" y="528"/>
                      </a:lnTo>
                      <a:lnTo>
                        <a:pt x="344" y="544"/>
                      </a:lnTo>
                      <a:lnTo>
                        <a:pt x="307" y="537"/>
                      </a:lnTo>
                      <a:lnTo>
                        <a:pt x="302" y="522"/>
                      </a:lnTo>
                      <a:lnTo>
                        <a:pt x="296" y="509"/>
                      </a:lnTo>
                      <a:lnTo>
                        <a:pt x="293" y="491"/>
                      </a:lnTo>
                      <a:lnTo>
                        <a:pt x="300" y="491"/>
                      </a:lnTo>
                      <a:lnTo>
                        <a:pt x="300" y="473"/>
                      </a:lnTo>
                      <a:lnTo>
                        <a:pt x="316" y="473"/>
                      </a:lnTo>
                      <a:lnTo>
                        <a:pt x="318" y="477"/>
                      </a:lnTo>
                      <a:lnTo>
                        <a:pt x="320" y="482"/>
                      </a:lnTo>
                      <a:lnTo>
                        <a:pt x="322" y="486"/>
                      </a:lnTo>
                      <a:lnTo>
                        <a:pt x="324" y="491"/>
                      </a:lnTo>
                      <a:lnTo>
                        <a:pt x="327" y="491"/>
                      </a:lnTo>
                      <a:lnTo>
                        <a:pt x="327" y="477"/>
                      </a:lnTo>
                      <a:lnTo>
                        <a:pt x="333" y="477"/>
                      </a:lnTo>
                      <a:lnTo>
                        <a:pt x="333" y="471"/>
                      </a:lnTo>
                      <a:lnTo>
                        <a:pt x="333" y="468"/>
                      </a:lnTo>
                      <a:lnTo>
                        <a:pt x="331" y="466"/>
                      </a:lnTo>
                      <a:lnTo>
                        <a:pt x="329" y="462"/>
                      </a:lnTo>
                      <a:lnTo>
                        <a:pt x="327" y="460"/>
                      </a:lnTo>
                      <a:lnTo>
                        <a:pt x="324" y="460"/>
                      </a:lnTo>
                      <a:lnTo>
                        <a:pt x="324" y="437"/>
                      </a:lnTo>
                      <a:lnTo>
                        <a:pt x="340" y="437"/>
                      </a:lnTo>
                      <a:lnTo>
                        <a:pt x="340" y="444"/>
                      </a:lnTo>
                      <a:lnTo>
                        <a:pt x="344" y="448"/>
                      </a:lnTo>
                      <a:lnTo>
                        <a:pt x="345" y="451"/>
                      </a:lnTo>
                      <a:lnTo>
                        <a:pt x="349" y="457"/>
                      </a:lnTo>
                      <a:lnTo>
                        <a:pt x="353" y="460"/>
                      </a:lnTo>
                      <a:lnTo>
                        <a:pt x="364" y="468"/>
                      </a:lnTo>
                      <a:lnTo>
                        <a:pt x="364" y="477"/>
                      </a:lnTo>
                      <a:lnTo>
                        <a:pt x="367" y="477"/>
                      </a:lnTo>
                      <a:lnTo>
                        <a:pt x="367" y="473"/>
                      </a:lnTo>
                      <a:lnTo>
                        <a:pt x="380" y="473"/>
                      </a:lnTo>
                      <a:lnTo>
                        <a:pt x="367" y="417"/>
                      </a:lnTo>
                      <a:lnTo>
                        <a:pt x="384" y="404"/>
                      </a:lnTo>
                      <a:lnTo>
                        <a:pt x="387" y="393"/>
                      </a:lnTo>
                      <a:lnTo>
                        <a:pt x="400" y="393"/>
                      </a:lnTo>
                      <a:lnTo>
                        <a:pt x="404" y="398"/>
                      </a:lnTo>
                      <a:lnTo>
                        <a:pt x="407" y="402"/>
                      </a:lnTo>
                      <a:lnTo>
                        <a:pt x="411" y="408"/>
                      </a:lnTo>
                      <a:lnTo>
                        <a:pt x="415" y="413"/>
                      </a:lnTo>
                      <a:lnTo>
                        <a:pt x="416" y="420"/>
                      </a:lnTo>
                      <a:lnTo>
                        <a:pt x="427" y="420"/>
                      </a:lnTo>
                      <a:lnTo>
                        <a:pt x="436" y="484"/>
                      </a:lnTo>
                      <a:lnTo>
                        <a:pt x="433" y="484"/>
                      </a:lnTo>
                      <a:lnTo>
                        <a:pt x="431" y="489"/>
                      </a:lnTo>
                      <a:lnTo>
                        <a:pt x="431" y="493"/>
                      </a:lnTo>
                      <a:lnTo>
                        <a:pt x="433" y="498"/>
                      </a:lnTo>
                      <a:lnTo>
                        <a:pt x="433" y="502"/>
                      </a:lnTo>
                      <a:lnTo>
                        <a:pt x="431" y="506"/>
                      </a:lnTo>
                      <a:lnTo>
                        <a:pt x="427" y="508"/>
                      </a:lnTo>
                      <a:lnTo>
                        <a:pt x="427" y="513"/>
                      </a:lnTo>
                      <a:lnTo>
                        <a:pt x="440" y="517"/>
                      </a:lnTo>
                      <a:lnTo>
                        <a:pt x="440" y="548"/>
                      </a:lnTo>
                      <a:lnTo>
                        <a:pt x="453" y="548"/>
                      </a:lnTo>
                      <a:lnTo>
                        <a:pt x="453" y="551"/>
                      </a:lnTo>
                      <a:lnTo>
                        <a:pt x="456" y="551"/>
                      </a:lnTo>
                      <a:lnTo>
                        <a:pt x="456" y="564"/>
                      </a:lnTo>
                      <a:lnTo>
                        <a:pt x="487" y="568"/>
                      </a:lnTo>
                      <a:lnTo>
                        <a:pt x="487" y="577"/>
                      </a:lnTo>
                      <a:lnTo>
                        <a:pt x="496" y="571"/>
                      </a:lnTo>
                      <a:lnTo>
                        <a:pt x="507" y="569"/>
                      </a:lnTo>
                      <a:lnTo>
                        <a:pt x="520" y="568"/>
                      </a:lnTo>
                      <a:lnTo>
                        <a:pt x="520" y="548"/>
                      </a:lnTo>
                      <a:lnTo>
                        <a:pt x="533" y="544"/>
                      </a:lnTo>
                      <a:lnTo>
                        <a:pt x="533" y="540"/>
                      </a:lnTo>
                      <a:lnTo>
                        <a:pt x="536" y="538"/>
                      </a:lnTo>
                      <a:lnTo>
                        <a:pt x="540" y="538"/>
                      </a:lnTo>
                      <a:lnTo>
                        <a:pt x="542" y="538"/>
                      </a:lnTo>
                      <a:lnTo>
                        <a:pt x="544" y="537"/>
                      </a:lnTo>
                      <a:lnTo>
                        <a:pt x="547" y="537"/>
                      </a:lnTo>
                      <a:lnTo>
                        <a:pt x="549" y="535"/>
                      </a:lnTo>
                      <a:lnTo>
                        <a:pt x="553" y="533"/>
                      </a:lnTo>
                      <a:lnTo>
                        <a:pt x="549" y="529"/>
                      </a:lnTo>
                      <a:lnTo>
                        <a:pt x="545" y="526"/>
                      </a:lnTo>
                      <a:lnTo>
                        <a:pt x="544" y="524"/>
                      </a:lnTo>
                      <a:lnTo>
                        <a:pt x="540" y="520"/>
                      </a:lnTo>
                      <a:lnTo>
                        <a:pt x="540" y="524"/>
                      </a:lnTo>
                      <a:lnTo>
                        <a:pt x="533" y="529"/>
                      </a:lnTo>
                      <a:lnTo>
                        <a:pt x="527" y="535"/>
                      </a:lnTo>
                      <a:lnTo>
                        <a:pt x="520" y="538"/>
                      </a:lnTo>
                      <a:lnTo>
                        <a:pt x="507" y="540"/>
                      </a:lnTo>
                      <a:lnTo>
                        <a:pt x="504" y="531"/>
                      </a:lnTo>
                      <a:lnTo>
                        <a:pt x="500" y="520"/>
                      </a:lnTo>
                      <a:lnTo>
                        <a:pt x="500" y="504"/>
                      </a:lnTo>
                      <a:lnTo>
                        <a:pt x="487" y="504"/>
                      </a:lnTo>
                      <a:lnTo>
                        <a:pt x="493" y="444"/>
                      </a:lnTo>
                      <a:lnTo>
                        <a:pt x="505" y="446"/>
                      </a:lnTo>
                      <a:lnTo>
                        <a:pt x="515" y="451"/>
                      </a:lnTo>
                      <a:lnTo>
                        <a:pt x="524" y="457"/>
                      </a:lnTo>
                      <a:lnTo>
                        <a:pt x="516" y="444"/>
                      </a:lnTo>
                      <a:lnTo>
                        <a:pt x="509" y="431"/>
                      </a:lnTo>
                      <a:lnTo>
                        <a:pt x="504" y="418"/>
                      </a:lnTo>
                      <a:lnTo>
                        <a:pt x="500" y="400"/>
                      </a:lnTo>
                      <a:lnTo>
                        <a:pt x="504" y="398"/>
                      </a:lnTo>
                      <a:lnTo>
                        <a:pt x="507" y="397"/>
                      </a:lnTo>
                      <a:lnTo>
                        <a:pt x="509" y="395"/>
                      </a:lnTo>
                      <a:lnTo>
                        <a:pt x="513" y="393"/>
                      </a:lnTo>
                      <a:lnTo>
                        <a:pt x="516" y="393"/>
                      </a:lnTo>
                      <a:lnTo>
                        <a:pt x="524" y="393"/>
                      </a:lnTo>
                      <a:lnTo>
                        <a:pt x="524" y="397"/>
                      </a:lnTo>
                      <a:lnTo>
                        <a:pt x="527" y="397"/>
                      </a:lnTo>
                      <a:lnTo>
                        <a:pt x="525" y="393"/>
                      </a:lnTo>
                      <a:lnTo>
                        <a:pt x="524" y="391"/>
                      </a:lnTo>
                      <a:lnTo>
                        <a:pt x="522" y="389"/>
                      </a:lnTo>
                      <a:lnTo>
                        <a:pt x="520" y="389"/>
                      </a:lnTo>
                      <a:lnTo>
                        <a:pt x="520" y="389"/>
                      </a:lnTo>
                      <a:lnTo>
                        <a:pt x="518" y="389"/>
                      </a:lnTo>
                      <a:lnTo>
                        <a:pt x="515" y="389"/>
                      </a:lnTo>
                      <a:lnTo>
                        <a:pt x="513" y="388"/>
                      </a:lnTo>
                      <a:lnTo>
                        <a:pt x="513" y="384"/>
                      </a:lnTo>
                      <a:lnTo>
                        <a:pt x="500" y="377"/>
                      </a:lnTo>
                      <a:lnTo>
                        <a:pt x="500" y="333"/>
                      </a:lnTo>
                      <a:lnTo>
                        <a:pt x="515" y="329"/>
                      </a:lnTo>
                      <a:lnTo>
                        <a:pt x="533" y="328"/>
                      </a:lnTo>
                      <a:lnTo>
                        <a:pt x="536" y="357"/>
                      </a:lnTo>
                      <a:lnTo>
                        <a:pt x="547" y="364"/>
                      </a:lnTo>
                      <a:lnTo>
                        <a:pt x="542" y="348"/>
                      </a:lnTo>
                      <a:lnTo>
                        <a:pt x="538" y="329"/>
                      </a:lnTo>
                      <a:lnTo>
                        <a:pt x="536" y="308"/>
                      </a:lnTo>
                      <a:lnTo>
                        <a:pt x="553" y="308"/>
                      </a:lnTo>
                      <a:lnTo>
                        <a:pt x="556" y="315"/>
                      </a:lnTo>
                      <a:lnTo>
                        <a:pt x="562" y="320"/>
                      </a:lnTo>
                      <a:lnTo>
                        <a:pt x="567" y="326"/>
                      </a:lnTo>
                      <a:lnTo>
                        <a:pt x="576" y="328"/>
                      </a:lnTo>
                      <a:lnTo>
                        <a:pt x="578" y="322"/>
                      </a:lnTo>
                      <a:lnTo>
                        <a:pt x="582" y="318"/>
                      </a:lnTo>
                      <a:lnTo>
                        <a:pt x="585" y="315"/>
                      </a:lnTo>
                      <a:lnTo>
                        <a:pt x="589" y="313"/>
                      </a:lnTo>
                      <a:lnTo>
                        <a:pt x="593" y="315"/>
                      </a:lnTo>
                      <a:lnTo>
                        <a:pt x="600" y="317"/>
                      </a:lnTo>
                      <a:lnTo>
                        <a:pt x="600" y="308"/>
                      </a:lnTo>
                      <a:lnTo>
                        <a:pt x="627" y="308"/>
                      </a:lnTo>
                      <a:lnTo>
                        <a:pt x="633" y="297"/>
                      </a:lnTo>
                      <a:lnTo>
                        <a:pt x="620" y="297"/>
                      </a:lnTo>
                      <a:lnTo>
                        <a:pt x="616" y="288"/>
                      </a:lnTo>
                      <a:lnTo>
                        <a:pt x="607" y="288"/>
                      </a:lnTo>
                      <a:lnTo>
                        <a:pt x="604" y="280"/>
                      </a:lnTo>
                      <a:lnTo>
                        <a:pt x="600" y="280"/>
                      </a:lnTo>
                      <a:lnTo>
                        <a:pt x="596" y="268"/>
                      </a:lnTo>
                      <a:lnTo>
                        <a:pt x="584" y="268"/>
                      </a:lnTo>
                      <a:lnTo>
                        <a:pt x="582" y="262"/>
                      </a:lnTo>
                      <a:lnTo>
                        <a:pt x="580" y="257"/>
                      </a:lnTo>
                      <a:lnTo>
                        <a:pt x="578" y="253"/>
                      </a:lnTo>
                      <a:lnTo>
                        <a:pt x="576" y="248"/>
                      </a:lnTo>
                      <a:lnTo>
                        <a:pt x="576" y="240"/>
                      </a:lnTo>
                      <a:lnTo>
                        <a:pt x="580" y="238"/>
                      </a:lnTo>
                      <a:lnTo>
                        <a:pt x="584" y="238"/>
                      </a:lnTo>
                      <a:lnTo>
                        <a:pt x="587" y="237"/>
                      </a:lnTo>
                      <a:lnTo>
                        <a:pt x="593" y="237"/>
                      </a:lnTo>
                      <a:lnTo>
                        <a:pt x="596" y="240"/>
                      </a:lnTo>
                      <a:lnTo>
                        <a:pt x="600" y="242"/>
                      </a:lnTo>
                      <a:lnTo>
                        <a:pt x="605" y="244"/>
                      </a:lnTo>
                      <a:lnTo>
                        <a:pt x="613" y="244"/>
                      </a:lnTo>
                      <a:lnTo>
                        <a:pt x="615" y="237"/>
                      </a:lnTo>
                      <a:lnTo>
                        <a:pt x="616" y="228"/>
                      </a:lnTo>
                      <a:lnTo>
                        <a:pt x="616" y="217"/>
                      </a:lnTo>
                      <a:lnTo>
                        <a:pt x="602" y="208"/>
                      </a:lnTo>
                      <a:lnTo>
                        <a:pt x="593" y="191"/>
                      </a:lnTo>
                      <a:lnTo>
                        <a:pt x="587" y="173"/>
                      </a:lnTo>
                      <a:lnTo>
                        <a:pt x="591" y="171"/>
                      </a:lnTo>
                      <a:lnTo>
                        <a:pt x="595" y="169"/>
                      </a:lnTo>
                      <a:lnTo>
                        <a:pt x="598" y="169"/>
                      </a:lnTo>
                      <a:lnTo>
                        <a:pt x="604" y="168"/>
                      </a:lnTo>
                      <a:lnTo>
                        <a:pt x="607" y="171"/>
                      </a:lnTo>
                      <a:lnTo>
                        <a:pt x="607" y="171"/>
                      </a:lnTo>
                      <a:lnTo>
                        <a:pt x="609" y="171"/>
                      </a:lnTo>
                      <a:lnTo>
                        <a:pt x="609" y="171"/>
                      </a:lnTo>
                      <a:lnTo>
                        <a:pt x="611" y="171"/>
                      </a:lnTo>
                      <a:lnTo>
                        <a:pt x="613" y="171"/>
                      </a:lnTo>
                      <a:lnTo>
                        <a:pt x="616" y="173"/>
                      </a:lnTo>
                      <a:lnTo>
                        <a:pt x="616" y="177"/>
                      </a:lnTo>
                      <a:lnTo>
                        <a:pt x="656" y="173"/>
                      </a:lnTo>
                      <a:lnTo>
                        <a:pt x="656" y="168"/>
                      </a:lnTo>
                      <a:lnTo>
                        <a:pt x="647" y="168"/>
                      </a:lnTo>
                      <a:lnTo>
                        <a:pt x="644" y="149"/>
                      </a:lnTo>
                      <a:lnTo>
                        <a:pt x="642" y="131"/>
                      </a:lnTo>
                      <a:lnTo>
                        <a:pt x="640" y="108"/>
                      </a:lnTo>
                      <a:lnTo>
                        <a:pt x="653" y="108"/>
                      </a:lnTo>
                      <a:lnTo>
                        <a:pt x="653" y="102"/>
                      </a:lnTo>
                      <a:lnTo>
                        <a:pt x="655" y="98"/>
                      </a:lnTo>
                      <a:lnTo>
                        <a:pt x="655" y="97"/>
                      </a:lnTo>
                      <a:lnTo>
                        <a:pt x="656" y="95"/>
                      </a:lnTo>
                      <a:lnTo>
                        <a:pt x="658" y="93"/>
                      </a:lnTo>
                      <a:lnTo>
                        <a:pt x="658" y="91"/>
                      </a:lnTo>
                      <a:lnTo>
                        <a:pt x="660" y="88"/>
                      </a:lnTo>
                      <a:lnTo>
                        <a:pt x="656" y="88"/>
                      </a:lnTo>
                      <a:lnTo>
                        <a:pt x="653" y="84"/>
                      </a:lnTo>
                      <a:lnTo>
                        <a:pt x="651" y="80"/>
                      </a:lnTo>
                      <a:lnTo>
                        <a:pt x="651" y="78"/>
                      </a:lnTo>
                      <a:lnTo>
                        <a:pt x="649" y="77"/>
                      </a:lnTo>
                      <a:lnTo>
                        <a:pt x="649" y="73"/>
                      </a:lnTo>
                      <a:lnTo>
                        <a:pt x="649" y="68"/>
                      </a:lnTo>
                      <a:lnTo>
                        <a:pt x="647" y="60"/>
                      </a:lnTo>
                      <a:lnTo>
                        <a:pt x="658" y="49"/>
                      </a:lnTo>
                      <a:lnTo>
                        <a:pt x="669" y="35"/>
                      </a:lnTo>
                      <a:lnTo>
                        <a:pt x="676" y="20"/>
                      </a:lnTo>
                      <a:lnTo>
                        <a:pt x="716" y="28"/>
                      </a:lnTo>
                      <a:lnTo>
                        <a:pt x="716" y="40"/>
                      </a:lnTo>
                      <a:lnTo>
                        <a:pt x="740" y="40"/>
                      </a:lnTo>
                      <a:lnTo>
                        <a:pt x="740" y="44"/>
                      </a:lnTo>
                      <a:lnTo>
                        <a:pt x="747" y="48"/>
                      </a:lnTo>
                      <a:lnTo>
                        <a:pt x="753" y="60"/>
                      </a:lnTo>
                      <a:lnTo>
                        <a:pt x="760" y="60"/>
                      </a:lnTo>
                      <a:lnTo>
                        <a:pt x="760" y="40"/>
                      </a:lnTo>
                      <a:lnTo>
                        <a:pt x="793" y="40"/>
                      </a:lnTo>
                      <a:lnTo>
                        <a:pt x="795" y="46"/>
                      </a:lnTo>
                      <a:lnTo>
                        <a:pt x="798" y="53"/>
                      </a:lnTo>
                      <a:lnTo>
                        <a:pt x="804" y="58"/>
                      </a:lnTo>
                      <a:lnTo>
                        <a:pt x="807" y="64"/>
                      </a:lnTo>
                      <a:lnTo>
                        <a:pt x="816" y="53"/>
                      </a:lnTo>
                      <a:lnTo>
                        <a:pt x="844" y="57"/>
                      </a:lnTo>
                      <a:lnTo>
                        <a:pt x="844" y="53"/>
                      </a:lnTo>
                      <a:lnTo>
                        <a:pt x="853" y="53"/>
                      </a:lnTo>
                      <a:lnTo>
                        <a:pt x="853" y="48"/>
                      </a:lnTo>
                      <a:lnTo>
                        <a:pt x="876" y="48"/>
                      </a:lnTo>
                      <a:lnTo>
                        <a:pt x="876" y="37"/>
                      </a:lnTo>
                      <a:lnTo>
                        <a:pt x="896" y="37"/>
                      </a:lnTo>
                      <a:lnTo>
                        <a:pt x="896" y="40"/>
                      </a:lnTo>
                      <a:lnTo>
                        <a:pt x="927" y="48"/>
                      </a:lnTo>
                      <a:lnTo>
                        <a:pt x="927" y="44"/>
                      </a:lnTo>
                      <a:lnTo>
                        <a:pt x="940" y="44"/>
                      </a:lnTo>
                      <a:lnTo>
                        <a:pt x="953" y="24"/>
                      </a:lnTo>
                      <a:lnTo>
                        <a:pt x="969" y="18"/>
                      </a:lnTo>
                      <a:lnTo>
                        <a:pt x="989" y="20"/>
                      </a:lnTo>
                      <a:lnTo>
                        <a:pt x="1007" y="24"/>
                      </a:lnTo>
                      <a:lnTo>
                        <a:pt x="1024" y="28"/>
                      </a:lnTo>
                      <a:lnTo>
                        <a:pt x="1024" y="24"/>
                      </a:lnTo>
                      <a:lnTo>
                        <a:pt x="1020" y="20"/>
                      </a:lnTo>
                      <a:lnTo>
                        <a:pt x="1018" y="15"/>
                      </a:lnTo>
                      <a:lnTo>
                        <a:pt x="1016" y="9"/>
                      </a:lnTo>
                      <a:lnTo>
                        <a:pt x="1016" y="0"/>
                      </a:lnTo>
                      <a:close/>
                    </a:path>
                  </a:pathLst>
                </a:custGeom>
                <a:grpFill/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Freeform 10">
                  <a:extLst>
                    <a:ext uri="{FF2B5EF4-FFF2-40B4-BE49-F238E27FC236}">
                      <a16:creationId xmlns:a16="http://schemas.microsoft.com/office/drawing/2014/main" id="{7AC07BE0-1813-A9F5-C370-54F537F5B7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638925" y="-395288"/>
                  <a:ext cx="895350" cy="1417638"/>
                </a:xfrm>
                <a:custGeom>
                  <a:avLst/>
                  <a:gdLst>
                    <a:gd name="T0" fmla="*/ 108 w 564"/>
                    <a:gd name="T1" fmla="*/ 876 h 893"/>
                    <a:gd name="T2" fmla="*/ 8 w 564"/>
                    <a:gd name="T3" fmla="*/ 809 h 893"/>
                    <a:gd name="T4" fmla="*/ 26 w 564"/>
                    <a:gd name="T5" fmla="*/ 814 h 893"/>
                    <a:gd name="T6" fmla="*/ 37 w 564"/>
                    <a:gd name="T7" fmla="*/ 824 h 893"/>
                    <a:gd name="T8" fmla="*/ 44 w 564"/>
                    <a:gd name="T9" fmla="*/ 865 h 893"/>
                    <a:gd name="T10" fmla="*/ 31 w 564"/>
                    <a:gd name="T11" fmla="*/ 876 h 893"/>
                    <a:gd name="T12" fmla="*/ 0 w 564"/>
                    <a:gd name="T13" fmla="*/ 824 h 893"/>
                    <a:gd name="T14" fmla="*/ 37 w 564"/>
                    <a:gd name="T15" fmla="*/ 780 h 893"/>
                    <a:gd name="T16" fmla="*/ 40 w 564"/>
                    <a:gd name="T17" fmla="*/ 784 h 893"/>
                    <a:gd name="T18" fmla="*/ 100 w 564"/>
                    <a:gd name="T19" fmla="*/ 704 h 893"/>
                    <a:gd name="T20" fmla="*/ 89 w 564"/>
                    <a:gd name="T21" fmla="*/ 753 h 893"/>
                    <a:gd name="T22" fmla="*/ 75 w 564"/>
                    <a:gd name="T23" fmla="*/ 780 h 893"/>
                    <a:gd name="T24" fmla="*/ 100 w 564"/>
                    <a:gd name="T25" fmla="*/ 782 h 893"/>
                    <a:gd name="T26" fmla="*/ 133 w 564"/>
                    <a:gd name="T27" fmla="*/ 820 h 893"/>
                    <a:gd name="T28" fmla="*/ 120 w 564"/>
                    <a:gd name="T29" fmla="*/ 836 h 893"/>
                    <a:gd name="T30" fmla="*/ 93 w 564"/>
                    <a:gd name="T31" fmla="*/ 814 h 893"/>
                    <a:gd name="T32" fmla="*/ 40 w 564"/>
                    <a:gd name="T33" fmla="*/ 820 h 893"/>
                    <a:gd name="T34" fmla="*/ 22 w 564"/>
                    <a:gd name="T35" fmla="*/ 805 h 893"/>
                    <a:gd name="T36" fmla="*/ 11 w 564"/>
                    <a:gd name="T37" fmla="*/ 793 h 893"/>
                    <a:gd name="T38" fmla="*/ 11 w 564"/>
                    <a:gd name="T39" fmla="*/ 733 h 893"/>
                    <a:gd name="T40" fmla="*/ 57 w 564"/>
                    <a:gd name="T41" fmla="*/ 716 h 893"/>
                    <a:gd name="T42" fmla="*/ 68 w 564"/>
                    <a:gd name="T43" fmla="*/ 727 h 893"/>
                    <a:gd name="T44" fmla="*/ 448 w 564"/>
                    <a:gd name="T45" fmla="*/ 114 h 893"/>
                    <a:gd name="T46" fmla="*/ 446 w 564"/>
                    <a:gd name="T47" fmla="*/ 164 h 893"/>
                    <a:gd name="T48" fmla="*/ 457 w 564"/>
                    <a:gd name="T49" fmla="*/ 153 h 893"/>
                    <a:gd name="T50" fmla="*/ 477 w 564"/>
                    <a:gd name="T51" fmla="*/ 184 h 893"/>
                    <a:gd name="T52" fmla="*/ 499 w 564"/>
                    <a:gd name="T53" fmla="*/ 194 h 893"/>
                    <a:gd name="T54" fmla="*/ 504 w 564"/>
                    <a:gd name="T55" fmla="*/ 202 h 893"/>
                    <a:gd name="T56" fmla="*/ 493 w 564"/>
                    <a:gd name="T57" fmla="*/ 225 h 893"/>
                    <a:gd name="T58" fmla="*/ 477 w 564"/>
                    <a:gd name="T59" fmla="*/ 260 h 893"/>
                    <a:gd name="T60" fmla="*/ 488 w 564"/>
                    <a:gd name="T61" fmla="*/ 291 h 893"/>
                    <a:gd name="T62" fmla="*/ 471 w 564"/>
                    <a:gd name="T63" fmla="*/ 316 h 893"/>
                    <a:gd name="T64" fmla="*/ 457 w 564"/>
                    <a:gd name="T65" fmla="*/ 409 h 893"/>
                    <a:gd name="T66" fmla="*/ 440 w 564"/>
                    <a:gd name="T67" fmla="*/ 405 h 893"/>
                    <a:gd name="T68" fmla="*/ 442 w 564"/>
                    <a:gd name="T69" fmla="*/ 376 h 893"/>
                    <a:gd name="T70" fmla="*/ 451 w 564"/>
                    <a:gd name="T71" fmla="*/ 273 h 893"/>
                    <a:gd name="T72" fmla="*/ 408 w 564"/>
                    <a:gd name="T73" fmla="*/ 287 h 893"/>
                    <a:gd name="T74" fmla="*/ 368 w 564"/>
                    <a:gd name="T75" fmla="*/ 256 h 893"/>
                    <a:gd name="T76" fmla="*/ 417 w 564"/>
                    <a:gd name="T77" fmla="*/ 231 h 893"/>
                    <a:gd name="T78" fmla="*/ 437 w 564"/>
                    <a:gd name="T79" fmla="*/ 224 h 893"/>
                    <a:gd name="T80" fmla="*/ 451 w 564"/>
                    <a:gd name="T81" fmla="*/ 204 h 893"/>
                    <a:gd name="T82" fmla="*/ 440 w 564"/>
                    <a:gd name="T83" fmla="*/ 194 h 893"/>
                    <a:gd name="T84" fmla="*/ 417 w 564"/>
                    <a:gd name="T85" fmla="*/ 156 h 893"/>
                    <a:gd name="T86" fmla="*/ 420 w 564"/>
                    <a:gd name="T87" fmla="*/ 105 h 893"/>
                    <a:gd name="T88" fmla="*/ 560 w 564"/>
                    <a:gd name="T89" fmla="*/ 36 h 893"/>
                    <a:gd name="T90" fmla="*/ 520 w 564"/>
                    <a:gd name="T91" fmla="*/ 64 h 893"/>
                    <a:gd name="T92" fmla="*/ 509 w 564"/>
                    <a:gd name="T93" fmla="*/ 100 h 893"/>
                    <a:gd name="T94" fmla="*/ 517 w 564"/>
                    <a:gd name="T95" fmla="*/ 113 h 893"/>
                    <a:gd name="T96" fmla="*/ 484 w 564"/>
                    <a:gd name="T97" fmla="*/ 147 h 893"/>
                    <a:gd name="T98" fmla="*/ 477 w 564"/>
                    <a:gd name="T99" fmla="*/ 133 h 893"/>
                    <a:gd name="T100" fmla="*/ 484 w 564"/>
                    <a:gd name="T101" fmla="*/ 87 h 893"/>
                    <a:gd name="T102" fmla="*/ 524 w 564"/>
                    <a:gd name="T103" fmla="*/ 36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64" h="893">
                      <a:moveTo>
                        <a:pt x="88" y="853"/>
                      </a:moveTo>
                      <a:lnTo>
                        <a:pt x="111" y="853"/>
                      </a:lnTo>
                      <a:lnTo>
                        <a:pt x="111" y="873"/>
                      </a:lnTo>
                      <a:lnTo>
                        <a:pt x="108" y="873"/>
                      </a:lnTo>
                      <a:lnTo>
                        <a:pt x="108" y="876"/>
                      </a:lnTo>
                      <a:lnTo>
                        <a:pt x="111" y="876"/>
                      </a:lnTo>
                      <a:lnTo>
                        <a:pt x="111" y="893"/>
                      </a:lnTo>
                      <a:lnTo>
                        <a:pt x="88" y="893"/>
                      </a:lnTo>
                      <a:lnTo>
                        <a:pt x="88" y="853"/>
                      </a:lnTo>
                      <a:close/>
                      <a:moveTo>
                        <a:pt x="8" y="809"/>
                      </a:moveTo>
                      <a:lnTo>
                        <a:pt x="20" y="809"/>
                      </a:lnTo>
                      <a:lnTo>
                        <a:pt x="22" y="811"/>
                      </a:lnTo>
                      <a:lnTo>
                        <a:pt x="24" y="813"/>
                      </a:lnTo>
                      <a:lnTo>
                        <a:pt x="26" y="814"/>
                      </a:lnTo>
                      <a:lnTo>
                        <a:pt x="26" y="814"/>
                      </a:lnTo>
                      <a:lnTo>
                        <a:pt x="28" y="814"/>
                      </a:lnTo>
                      <a:lnTo>
                        <a:pt x="28" y="814"/>
                      </a:lnTo>
                      <a:lnTo>
                        <a:pt x="29" y="814"/>
                      </a:lnTo>
                      <a:lnTo>
                        <a:pt x="31" y="816"/>
                      </a:lnTo>
                      <a:lnTo>
                        <a:pt x="37" y="824"/>
                      </a:lnTo>
                      <a:lnTo>
                        <a:pt x="44" y="829"/>
                      </a:lnTo>
                      <a:lnTo>
                        <a:pt x="48" y="838"/>
                      </a:lnTo>
                      <a:lnTo>
                        <a:pt x="48" y="851"/>
                      </a:lnTo>
                      <a:lnTo>
                        <a:pt x="48" y="864"/>
                      </a:lnTo>
                      <a:lnTo>
                        <a:pt x="44" y="865"/>
                      </a:lnTo>
                      <a:lnTo>
                        <a:pt x="42" y="867"/>
                      </a:lnTo>
                      <a:lnTo>
                        <a:pt x="40" y="869"/>
                      </a:lnTo>
                      <a:lnTo>
                        <a:pt x="37" y="871"/>
                      </a:lnTo>
                      <a:lnTo>
                        <a:pt x="31" y="873"/>
                      </a:lnTo>
                      <a:lnTo>
                        <a:pt x="31" y="876"/>
                      </a:lnTo>
                      <a:lnTo>
                        <a:pt x="20" y="876"/>
                      </a:lnTo>
                      <a:lnTo>
                        <a:pt x="15" y="865"/>
                      </a:lnTo>
                      <a:lnTo>
                        <a:pt x="6" y="853"/>
                      </a:lnTo>
                      <a:lnTo>
                        <a:pt x="0" y="840"/>
                      </a:lnTo>
                      <a:lnTo>
                        <a:pt x="0" y="824"/>
                      </a:lnTo>
                      <a:lnTo>
                        <a:pt x="4" y="824"/>
                      </a:lnTo>
                      <a:lnTo>
                        <a:pt x="4" y="813"/>
                      </a:lnTo>
                      <a:lnTo>
                        <a:pt x="8" y="813"/>
                      </a:lnTo>
                      <a:lnTo>
                        <a:pt x="8" y="809"/>
                      </a:lnTo>
                      <a:close/>
                      <a:moveTo>
                        <a:pt x="37" y="780"/>
                      </a:moveTo>
                      <a:lnTo>
                        <a:pt x="31" y="787"/>
                      </a:lnTo>
                      <a:lnTo>
                        <a:pt x="33" y="787"/>
                      </a:lnTo>
                      <a:lnTo>
                        <a:pt x="35" y="787"/>
                      </a:lnTo>
                      <a:lnTo>
                        <a:pt x="37" y="785"/>
                      </a:lnTo>
                      <a:lnTo>
                        <a:pt x="40" y="784"/>
                      </a:lnTo>
                      <a:lnTo>
                        <a:pt x="40" y="782"/>
                      </a:lnTo>
                      <a:lnTo>
                        <a:pt x="40" y="780"/>
                      </a:lnTo>
                      <a:lnTo>
                        <a:pt x="37" y="780"/>
                      </a:lnTo>
                      <a:close/>
                      <a:moveTo>
                        <a:pt x="64" y="700"/>
                      </a:moveTo>
                      <a:lnTo>
                        <a:pt x="100" y="704"/>
                      </a:lnTo>
                      <a:lnTo>
                        <a:pt x="100" y="733"/>
                      </a:lnTo>
                      <a:lnTo>
                        <a:pt x="77" y="733"/>
                      </a:lnTo>
                      <a:lnTo>
                        <a:pt x="77" y="736"/>
                      </a:lnTo>
                      <a:lnTo>
                        <a:pt x="86" y="744"/>
                      </a:lnTo>
                      <a:lnTo>
                        <a:pt x="89" y="753"/>
                      </a:lnTo>
                      <a:lnTo>
                        <a:pt x="91" y="767"/>
                      </a:lnTo>
                      <a:lnTo>
                        <a:pt x="80" y="767"/>
                      </a:lnTo>
                      <a:lnTo>
                        <a:pt x="80" y="773"/>
                      </a:lnTo>
                      <a:lnTo>
                        <a:pt x="77" y="776"/>
                      </a:lnTo>
                      <a:lnTo>
                        <a:pt x="75" y="780"/>
                      </a:lnTo>
                      <a:lnTo>
                        <a:pt x="71" y="784"/>
                      </a:lnTo>
                      <a:lnTo>
                        <a:pt x="77" y="784"/>
                      </a:lnTo>
                      <a:lnTo>
                        <a:pt x="84" y="778"/>
                      </a:lnTo>
                      <a:lnTo>
                        <a:pt x="91" y="778"/>
                      </a:lnTo>
                      <a:lnTo>
                        <a:pt x="100" y="782"/>
                      </a:lnTo>
                      <a:lnTo>
                        <a:pt x="111" y="784"/>
                      </a:lnTo>
                      <a:lnTo>
                        <a:pt x="111" y="800"/>
                      </a:lnTo>
                      <a:lnTo>
                        <a:pt x="124" y="800"/>
                      </a:lnTo>
                      <a:lnTo>
                        <a:pt x="129" y="809"/>
                      </a:lnTo>
                      <a:lnTo>
                        <a:pt x="133" y="820"/>
                      </a:lnTo>
                      <a:lnTo>
                        <a:pt x="137" y="833"/>
                      </a:lnTo>
                      <a:lnTo>
                        <a:pt x="133" y="834"/>
                      </a:lnTo>
                      <a:lnTo>
                        <a:pt x="129" y="834"/>
                      </a:lnTo>
                      <a:lnTo>
                        <a:pt x="126" y="836"/>
                      </a:lnTo>
                      <a:lnTo>
                        <a:pt x="120" y="836"/>
                      </a:lnTo>
                      <a:lnTo>
                        <a:pt x="120" y="833"/>
                      </a:lnTo>
                      <a:lnTo>
                        <a:pt x="100" y="829"/>
                      </a:lnTo>
                      <a:lnTo>
                        <a:pt x="100" y="820"/>
                      </a:lnTo>
                      <a:lnTo>
                        <a:pt x="97" y="818"/>
                      </a:lnTo>
                      <a:lnTo>
                        <a:pt x="93" y="814"/>
                      </a:lnTo>
                      <a:lnTo>
                        <a:pt x="91" y="811"/>
                      </a:lnTo>
                      <a:lnTo>
                        <a:pt x="88" y="809"/>
                      </a:lnTo>
                      <a:lnTo>
                        <a:pt x="77" y="816"/>
                      </a:lnTo>
                      <a:lnTo>
                        <a:pt x="60" y="820"/>
                      </a:lnTo>
                      <a:lnTo>
                        <a:pt x="40" y="820"/>
                      </a:lnTo>
                      <a:lnTo>
                        <a:pt x="37" y="800"/>
                      </a:lnTo>
                      <a:lnTo>
                        <a:pt x="31" y="800"/>
                      </a:lnTo>
                      <a:lnTo>
                        <a:pt x="31" y="804"/>
                      </a:lnTo>
                      <a:lnTo>
                        <a:pt x="28" y="805"/>
                      </a:lnTo>
                      <a:lnTo>
                        <a:pt x="22" y="805"/>
                      </a:lnTo>
                      <a:lnTo>
                        <a:pt x="19" y="805"/>
                      </a:lnTo>
                      <a:lnTo>
                        <a:pt x="17" y="802"/>
                      </a:lnTo>
                      <a:lnTo>
                        <a:pt x="15" y="798"/>
                      </a:lnTo>
                      <a:lnTo>
                        <a:pt x="13" y="796"/>
                      </a:lnTo>
                      <a:lnTo>
                        <a:pt x="11" y="793"/>
                      </a:lnTo>
                      <a:lnTo>
                        <a:pt x="8" y="784"/>
                      </a:lnTo>
                      <a:lnTo>
                        <a:pt x="8" y="771"/>
                      </a:lnTo>
                      <a:lnTo>
                        <a:pt x="9" y="758"/>
                      </a:lnTo>
                      <a:lnTo>
                        <a:pt x="11" y="744"/>
                      </a:lnTo>
                      <a:lnTo>
                        <a:pt x="11" y="733"/>
                      </a:lnTo>
                      <a:lnTo>
                        <a:pt x="20" y="727"/>
                      </a:lnTo>
                      <a:lnTo>
                        <a:pt x="31" y="720"/>
                      </a:lnTo>
                      <a:lnTo>
                        <a:pt x="44" y="714"/>
                      </a:lnTo>
                      <a:lnTo>
                        <a:pt x="57" y="716"/>
                      </a:lnTo>
                      <a:lnTo>
                        <a:pt x="57" y="716"/>
                      </a:lnTo>
                      <a:lnTo>
                        <a:pt x="59" y="718"/>
                      </a:lnTo>
                      <a:lnTo>
                        <a:pt x="60" y="722"/>
                      </a:lnTo>
                      <a:lnTo>
                        <a:pt x="64" y="724"/>
                      </a:lnTo>
                      <a:lnTo>
                        <a:pt x="66" y="727"/>
                      </a:lnTo>
                      <a:lnTo>
                        <a:pt x="68" y="727"/>
                      </a:lnTo>
                      <a:lnTo>
                        <a:pt x="68" y="720"/>
                      </a:lnTo>
                      <a:lnTo>
                        <a:pt x="64" y="720"/>
                      </a:lnTo>
                      <a:lnTo>
                        <a:pt x="64" y="700"/>
                      </a:lnTo>
                      <a:close/>
                      <a:moveTo>
                        <a:pt x="444" y="96"/>
                      </a:moveTo>
                      <a:lnTo>
                        <a:pt x="448" y="114"/>
                      </a:lnTo>
                      <a:lnTo>
                        <a:pt x="448" y="138"/>
                      </a:lnTo>
                      <a:lnTo>
                        <a:pt x="448" y="160"/>
                      </a:lnTo>
                      <a:lnTo>
                        <a:pt x="446" y="162"/>
                      </a:lnTo>
                      <a:lnTo>
                        <a:pt x="446" y="162"/>
                      </a:lnTo>
                      <a:lnTo>
                        <a:pt x="446" y="164"/>
                      </a:lnTo>
                      <a:lnTo>
                        <a:pt x="446" y="164"/>
                      </a:lnTo>
                      <a:lnTo>
                        <a:pt x="444" y="165"/>
                      </a:lnTo>
                      <a:lnTo>
                        <a:pt x="444" y="167"/>
                      </a:lnTo>
                      <a:lnTo>
                        <a:pt x="457" y="167"/>
                      </a:lnTo>
                      <a:lnTo>
                        <a:pt x="457" y="153"/>
                      </a:lnTo>
                      <a:lnTo>
                        <a:pt x="460" y="151"/>
                      </a:lnTo>
                      <a:lnTo>
                        <a:pt x="464" y="149"/>
                      </a:lnTo>
                      <a:lnTo>
                        <a:pt x="469" y="149"/>
                      </a:lnTo>
                      <a:lnTo>
                        <a:pt x="477" y="147"/>
                      </a:lnTo>
                      <a:lnTo>
                        <a:pt x="477" y="184"/>
                      </a:lnTo>
                      <a:lnTo>
                        <a:pt x="488" y="189"/>
                      </a:lnTo>
                      <a:lnTo>
                        <a:pt x="488" y="193"/>
                      </a:lnTo>
                      <a:lnTo>
                        <a:pt x="493" y="194"/>
                      </a:lnTo>
                      <a:lnTo>
                        <a:pt x="495" y="194"/>
                      </a:lnTo>
                      <a:lnTo>
                        <a:pt x="499" y="194"/>
                      </a:lnTo>
                      <a:lnTo>
                        <a:pt x="500" y="194"/>
                      </a:lnTo>
                      <a:lnTo>
                        <a:pt x="500" y="194"/>
                      </a:lnTo>
                      <a:lnTo>
                        <a:pt x="502" y="196"/>
                      </a:lnTo>
                      <a:lnTo>
                        <a:pt x="502" y="198"/>
                      </a:lnTo>
                      <a:lnTo>
                        <a:pt x="504" y="202"/>
                      </a:lnTo>
                      <a:lnTo>
                        <a:pt x="504" y="207"/>
                      </a:lnTo>
                      <a:lnTo>
                        <a:pt x="488" y="216"/>
                      </a:lnTo>
                      <a:lnTo>
                        <a:pt x="489" y="220"/>
                      </a:lnTo>
                      <a:lnTo>
                        <a:pt x="493" y="224"/>
                      </a:lnTo>
                      <a:lnTo>
                        <a:pt x="493" y="225"/>
                      </a:lnTo>
                      <a:lnTo>
                        <a:pt x="495" y="229"/>
                      </a:lnTo>
                      <a:lnTo>
                        <a:pt x="497" y="236"/>
                      </a:lnTo>
                      <a:lnTo>
                        <a:pt x="486" y="242"/>
                      </a:lnTo>
                      <a:lnTo>
                        <a:pt x="480" y="251"/>
                      </a:lnTo>
                      <a:lnTo>
                        <a:pt x="477" y="260"/>
                      </a:lnTo>
                      <a:lnTo>
                        <a:pt x="477" y="276"/>
                      </a:lnTo>
                      <a:lnTo>
                        <a:pt x="479" y="278"/>
                      </a:lnTo>
                      <a:lnTo>
                        <a:pt x="482" y="282"/>
                      </a:lnTo>
                      <a:lnTo>
                        <a:pt x="484" y="285"/>
                      </a:lnTo>
                      <a:lnTo>
                        <a:pt x="488" y="291"/>
                      </a:lnTo>
                      <a:lnTo>
                        <a:pt x="488" y="296"/>
                      </a:lnTo>
                      <a:lnTo>
                        <a:pt x="488" y="300"/>
                      </a:lnTo>
                      <a:lnTo>
                        <a:pt x="480" y="304"/>
                      </a:lnTo>
                      <a:lnTo>
                        <a:pt x="480" y="313"/>
                      </a:lnTo>
                      <a:lnTo>
                        <a:pt x="471" y="316"/>
                      </a:lnTo>
                      <a:lnTo>
                        <a:pt x="471" y="367"/>
                      </a:lnTo>
                      <a:lnTo>
                        <a:pt x="460" y="373"/>
                      </a:lnTo>
                      <a:lnTo>
                        <a:pt x="464" y="404"/>
                      </a:lnTo>
                      <a:lnTo>
                        <a:pt x="460" y="407"/>
                      </a:lnTo>
                      <a:lnTo>
                        <a:pt x="457" y="409"/>
                      </a:lnTo>
                      <a:lnTo>
                        <a:pt x="455" y="409"/>
                      </a:lnTo>
                      <a:lnTo>
                        <a:pt x="449" y="411"/>
                      </a:lnTo>
                      <a:lnTo>
                        <a:pt x="444" y="413"/>
                      </a:lnTo>
                      <a:lnTo>
                        <a:pt x="442" y="407"/>
                      </a:lnTo>
                      <a:lnTo>
                        <a:pt x="440" y="405"/>
                      </a:lnTo>
                      <a:lnTo>
                        <a:pt x="439" y="402"/>
                      </a:lnTo>
                      <a:lnTo>
                        <a:pt x="437" y="400"/>
                      </a:lnTo>
                      <a:lnTo>
                        <a:pt x="437" y="394"/>
                      </a:lnTo>
                      <a:lnTo>
                        <a:pt x="437" y="389"/>
                      </a:lnTo>
                      <a:lnTo>
                        <a:pt x="442" y="376"/>
                      </a:lnTo>
                      <a:lnTo>
                        <a:pt x="448" y="358"/>
                      </a:lnTo>
                      <a:lnTo>
                        <a:pt x="449" y="338"/>
                      </a:lnTo>
                      <a:lnTo>
                        <a:pt x="451" y="314"/>
                      </a:lnTo>
                      <a:lnTo>
                        <a:pt x="451" y="291"/>
                      </a:lnTo>
                      <a:lnTo>
                        <a:pt x="451" y="273"/>
                      </a:lnTo>
                      <a:lnTo>
                        <a:pt x="440" y="269"/>
                      </a:lnTo>
                      <a:lnTo>
                        <a:pt x="440" y="264"/>
                      </a:lnTo>
                      <a:lnTo>
                        <a:pt x="437" y="264"/>
                      </a:lnTo>
                      <a:lnTo>
                        <a:pt x="431" y="287"/>
                      </a:lnTo>
                      <a:lnTo>
                        <a:pt x="408" y="287"/>
                      </a:lnTo>
                      <a:lnTo>
                        <a:pt x="408" y="269"/>
                      </a:lnTo>
                      <a:lnTo>
                        <a:pt x="395" y="269"/>
                      </a:lnTo>
                      <a:lnTo>
                        <a:pt x="384" y="269"/>
                      </a:lnTo>
                      <a:lnTo>
                        <a:pt x="371" y="269"/>
                      </a:lnTo>
                      <a:lnTo>
                        <a:pt x="368" y="256"/>
                      </a:lnTo>
                      <a:lnTo>
                        <a:pt x="364" y="256"/>
                      </a:lnTo>
                      <a:lnTo>
                        <a:pt x="364" y="227"/>
                      </a:lnTo>
                      <a:lnTo>
                        <a:pt x="411" y="224"/>
                      </a:lnTo>
                      <a:lnTo>
                        <a:pt x="411" y="233"/>
                      </a:lnTo>
                      <a:lnTo>
                        <a:pt x="417" y="231"/>
                      </a:lnTo>
                      <a:lnTo>
                        <a:pt x="420" y="229"/>
                      </a:lnTo>
                      <a:lnTo>
                        <a:pt x="422" y="227"/>
                      </a:lnTo>
                      <a:lnTo>
                        <a:pt x="426" y="227"/>
                      </a:lnTo>
                      <a:lnTo>
                        <a:pt x="429" y="225"/>
                      </a:lnTo>
                      <a:lnTo>
                        <a:pt x="437" y="224"/>
                      </a:lnTo>
                      <a:lnTo>
                        <a:pt x="437" y="213"/>
                      </a:lnTo>
                      <a:lnTo>
                        <a:pt x="440" y="213"/>
                      </a:lnTo>
                      <a:lnTo>
                        <a:pt x="440" y="207"/>
                      </a:lnTo>
                      <a:lnTo>
                        <a:pt x="451" y="207"/>
                      </a:lnTo>
                      <a:lnTo>
                        <a:pt x="451" y="204"/>
                      </a:lnTo>
                      <a:lnTo>
                        <a:pt x="448" y="204"/>
                      </a:lnTo>
                      <a:lnTo>
                        <a:pt x="444" y="202"/>
                      </a:lnTo>
                      <a:lnTo>
                        <a:pt x="442" y="200"/>
                      </a:lnTo>
                      <a:lnTo>
                        <a:pt x="440" y="198"/>
                      </a:lnTo>
                      <a:lnTo>
                        <a:pt x="440" y="194"/>
                      </a:lnTo>
                      <a:lnTo>
                        <a:pt x="440" y="189"/>
                      </a:lnTo>
                      <a:lnTo>
                        <a:pt x="424" y="189"/>
                      </a:lnTo>
                      <a:lnTo>
                        <a:pt x="420" y="180"/>
                      </a:lnTo>
                      <a:lnTo>
                        <a:pt x="417" y="171"/>
                      </a:lnTo>
                      <a:lnTo>
                        <a:pt x="417" y="156"/>
                      </a:lnTo>
                      <a:lnTo>
                        <a:pt x="391" y="156"/>
                      </a:lnTo>
                      <a:lnTo>
                        <a:pt x="391" y="124"/>
                      </a:lnTo>
                      <a:lnTo>
                        <a:pt x="408" y="124"/>
                      </a:lnTo>
                      <a:lnTo>
                        <a:pt x="413" y="114"/>
                      </a:lnTo>
                      <a:lnTo>
                        <a:pt x="420" y="105"/>
                      </a:lnTo>
                      <a:lnTo>
                        <a:pt x="431" y="100"/>
                      </a:lnTo>
                      <a:lnTo>
                        <a:pt x="444" y="96"/>
                      </a:lnTo>
                      <a:close/>
                      <a:moveTo>
                        <a:pt x="564" y="0"/>
                      </a:moveTo>
                      <a:lnTo>
                        <a:pt x="562" y="20"/>
                      </a:lnTo>
                      <a:lnTo>
                        <a:pt x="560" y="36"/>
                      </a:lnTo>
                      <a:lnTo>
                        <a:pt x="551" y="36"/>
                      </a:lnTo>
                      <a:lnTo>
                        <a:pt x="551" y="73"/>
                      </a:lnTo>
                      <a:lnTo>
                        <a:pt x="539" y="71"/>
                      </a:lnTo>
                      <a:lnTo>
                        <a:pt x="529" y="69"/>
                      </a:lnTo>
                      <a:lnTo>
                        <a:pt x="520" y="64"/>
                      </a:lnTo>
                      <a:lnTo>
                        <a:pt x="520" y="87"/>
                      </a:lnTo>
                      <a:lnTo>
                        <a:pt x="511" y="87"/>
                      </a:lnTo>
                      <a:lnTo>
                        <a:pt x="511" y="93"/>
                      </a:lnTo>
                      <a:lnTo>
                        <a:pt x="511" y="96"/>
                      </a:lnTo>
                      <a:lnTo>
                        <a:pt x="509" y="100"/>
                      </a:lnTo>
                      <a:lnTo>
                        <a:pt x="508" y="104"/>
                      </a:lnTo>
                      <a:lnTo>
                        <a:pt x="508" y="104"/>
                      </a:lnTo>
                      <a:lnTo>
                        <a:pt x="511" y="104"/>
                      </a:lnTo>
                      <a:lnTo>
                        <a:pt x="511" y="113"/>
                      </a:lnTo>
                      <a:lnTo>
                        <a:pt x="517" y="113"/>
                      </a:lnTo>
                      <a:lnTo>
                        <a:pt x="517" y="125"/>
                      </a:lnTo>
                      <a:lnTo>
                        <a:pt x="513" y="136"/>
                      </a:lnTo>
                      <a:lnTo>
                        <a:pt x="508" y="144"/>
                      </a:lnTo>
                      <a:lnTo>
                        <a:pt x="508" y="147"/>
                      </a:lnTo>
                      <a:lnTo>
                        <a:pt x="484" y="147"/>
                      </a:lnTo>
                      <a:lnTo>
                        <a:pt x="482" y="144"/>
                      </a:lnTo>
                      <a:lnTo>
                        <a:pt x="480" y="140"/>
                      </a:lnTo>
                      <a:lnTo>
                        <a:pt x="479" y="138"/>
                      </a:lnTo>
                      <a:lnTo>
                        <a:pt x="477" y="136"/>
                      </a:lnTo>
                      <a:lnTo>
                        <a:pt x="477" y="133"/>
                      </a:lnTo>
                      <a:lnTo>
                        <a:pt x="477" y="127"/>
                      </a:lnTo>
                      <a:lnTo>
                        <a:pt x="477" y="120"/>
                      </a:lnTo>
                      <a:lnTo>
                        <a:pt x="471" y="120"/>
                      </a:lnTo>
                      <a:lnTo>
                        <a:pt x="471" y="87"/>
                      </a:lnTo>
                      <a:lnTo>
                        <a:pt x="484" y="87"/>
                      </a:lnTo>
                      <a:lnTo>
                        <a:pt x="488" y="44"/>
                      </a:lnTo>
                      <a:lnTo>
                        <a:pt x="517" y="44"/>
                      </a:lnTo>
                      <a:lnTo>
                        <a:pt x="517" y="60"/>
                      </a:lnTo>
                      <a:lnTo>
                        <a:pt x="520" y="60"/>
                      </a:lnTo>
                      <a:lnTo>
                        <a:pt x="524" y="36"/>
                      </a:lnTo>
                      <a:lnTo>
                        <a:pt x="528" y="36"/>
                      </a:lnTo>
                      <a:lnTo>
                        <a:pt x="528" y="4"/>
                      </a:lnTo>
                      <a:lnTo>
                        <a:pt x="564" y="0"/>
                      </a:lnTo>
                      <a:close/>
                    </a:path>
                  </a:pathLst>
                </a:custGeom>
                <a:grpFill/>
                <a:ln w="3175"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" name="Freeform 19">
                <a:extLst>
                  <a:ext uri="{FF2B5EF4-FFF2-40B4-BE49-F238E27FC236}">
                    <a16:creationId xmlns:a16="http://schemas.microsoft.com/office/drawing/2014/main" id="{D4B2F0DA-6C0A-5DD6-B8CE-85C491DC57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0535" y="3121918"/>
                <a:ext cx="1524000" cy="2243138"/>
              </a:xfrm>
              <a:custGeom>
                <a:avLst/>
                <a:gdLst>
                  <a:gd name="T0" fmla="*/ 636 w 960"/>
                  <a:gd name="T1" fmla="*/ 106 h 1413"/>
                  <a:gd name="T2" fmla="*/ 643 w 960"/>
                  <a:gd name="T3" fmla="*/ 111 h 1413"/>
                  <a:gd name="T4" fmla="*/ 592 w 960"/>
                  <a:gd name="T5" fmla="*/ 68 h 1413"/>
                  <a:gd name="T6" fmla="*/ 760 w 960"/>
                  <a:gd name="T7" fmla="*/ 64 h 1413"/>
                  <a:gd name="T8" fmla="*/ 669 w 960"/>
                  <a:gd name="T9" fmla="*/ 133 h 1413"/>
                  <a:gd name="T10" fmla="*/ 589 w 960"/>
                  <a:gd name="T11" fmla="*/ 280 h 1413"/>
                  <a:gd name="T12" fmla="*/ 541 w 960"/>
                  <a:gd name="T13" fmla="*/ 389 h 1413"/>
                  <a:gd name="T14" fmla="*/ 663 w 960"/>
                  <a:gd name="T15" fmla="*/ 460 h 1413"/>
                  <a:gd name="T16" fmla="*/ 736 w 960"/>
                  <a:gd name="T17" fmla="*/ 358 h 1413"/>
                  <a:gd name="T18" fmla="*/ 783 w 960"/>
                  <a:gd name="T19" fmla="*/ 408 h 1413"/>
                  <a:gd name="T20" fmla="*/ 863 w 960"/>
                  <a:gd name="T21" fmla="*/ 484 h 1413"/>
                  <a:gd name="T22" fmla="*/ 907 w 960"/>
                  <a:gd name="T23" fmla="*/ 515 h 1413"/>
                  <a:gd name="T24" fmla="*/ 916 w 960"/>
                  <a:gd name="T25" fmla="*/ 644 h 1413"/>
                  <a:gd name="T26" fmla="*/ 934 w 960"/>
                  <a:gd name="T27" fmla="*/ 708 h 1413"/>
                  <a:gd name="T28" fmla="*/ 952 w 960"/>
                  <a:gd name="T29" fmla="*/ 820 h 1413"/>
                  <a:gd name="T30" fmla="*/ 912 w 960"/>
                  <a:gd name="T31" fmla="*/ 1002 h 1413"/>
                  <a:gd name="T32" fmla="*/ 869 w 960"/>
                  <a:gd name="T33" fmla="*/ 1100 h 1413"/>
                  <a:gd name="T34" fmla="*/ 818 w 960"/>
                  <a:gd name="T35" fmla="*/ 1149 h 1413"/>
                  <a:gd name="T36" fmla="*/ 761 w 960"/>
                  <a:gd name="T37" fmla="*/ 1153 h 1413"/>
                  <a:gd name="T38" fmla="*/ 640 w 960"/>
                  <a:gd name="T39" fmla="*/ 1184 h 1413"/>
                  <a:gd name="T40" fmla="*/ 625 w 960"/>
                  <a:gd name="T41" fmla="*/ 1217 h 1413"/>
                  <a:gd name="T42" fmla="*/ 556 w 960"/>
                  <a:gd name="T43" fmla="*/ 1257 h 1413"/>
                  <a:gd name="T44" fmla="*/ 472 w 960"/>
                  <a:gd name="T45" fmla="*/ 1273 h 1413"/>
                  <a:gd name="T46" fmla="*/ 392 w 960"/>
                  <a:gd name="T47" fmla="*/ 1348 h 1413"/>
                  <a:gd name="T48" fmla="*/ 309 w 960"/>
                  <a:gd name="T49" fmla="*/ 1375 h 1413"/>
                  <a:gd name="T50" fmla="*/ 167 w 960"/>
                  <a:gd name="T51" fmla="*/ 1404 h 1413"/>
                  <a:gd name="T52" fmla="*/ 216 w 960"/>
                  <a:gd name="T53" fmla="*/ 1320 h 1413"/>
                  <a:gd name="T54" fmla="*/ 116 w 960"/>
                  <a:gd name="T55" fmla="*/ 1353 h 1413"/>
                  <a:gd name="T56" fmla="*/ 145 w 960"/>
                  <a:gd name="T57" fmla="*/ 1297 h 1413"/>
                  <a:gd name="T58" fmla="*/ 100 w 960"/>
                  <a:gd name="T59" fmla="*/ 1304 h 1413"/>
                  <a:gd name="T60" fmla="*/ 34 w 960"/>
                  <a:gd name="T61" fmla="*/ 1291 h 1413"/>
                  <a:gd name="T62" fmla="*/ 72 w 960"/>
                  <a:gd name="T63" fmla="*/ 1211 h 1413"/>
                  <a:gd name="T64" fmla="*/ 12 w 960"/>
                  <a:gd name="T65" fmla="*/ 1186 h 1413"/>
                  <a:gd name="T66" fmla="*/ 69 w 960"/>
                  <a:gd name="T67" fmla="*/ 1120 h 1413"/>
                  <a:gd name="T68" fmla="*/ 134 w 960"/>
                  <a:gd name="T69" fmla="*/ 1122 h 1413"/>
                  <a:gd name="T70" fmla="*/ 161 w 960"/>
                  <a:gd name="T71" fmla="*/ 1022 h 1413"/>
                  <a:gd name="T72" fmla="*/ 203 w 960"/>
                  <a:gd name="T73" fmla="*/ 957 h 1413"/>
                  <a:gd name="T74" fmla="*/ 238 w 960"/>
                  <a:gd name="T75" fmla="*/ 844 h 1413"/>
                  <a:gd name="T76" fmla="*/ 269 w 960"/>
                  <a:gd name="T77" fmla="*/ 788 h 1413"/>
                  <a:gd name="T78" fmla="*/ 191 w 960"/>
                  <a:gd name="T79" fmla="*/ 755 h 1413"/>
                  <a:gd name="T80" fmla="*/ 143 w 960"/>
                  <a:gd name="T81" fmla="*/ 764 h 1413"/>
                  <a:gd name="T82" fmla="*/ 96 w 960"/>
                  <a:gd name="T83" fmla="*/ 737 h 1413"/>
                  <a:gd name="T84" fmla="*/ 129 w 960"/>
                  <a:gd name="T85" fmla="*/ 644 h 1413"/>
                  <a:gd name="T86" fmla="*/ 196 w 960"/>
                  <a:gd name="T87" fmla="*/ 560 h 1413"/>
                  <a:gd name="T88" fmla="*/ 60 w 960"/>
                  <a:gd name="T89" fmla="*/ 508 h 1413"/>
                  <a:gd name="T90" fmla="*/ 120 w 960"/>
                  <a:gd name="T91" fmla="*/ 537 h 1413"/>
                  <a:gd name="T92" fmla="*/ 132 w 960"/>
                  <a:gd name="T93" fmla="*/ 511 h 1413"/>
                  <a:gd name="T94" fmla="*/ 123 w 960"/>
                  <a:gd name="T95" fmla="*/ 426 h 1413"/>
                  <a:gd name="T96" fmla="*/ 192 w 960"/>
                  <a:gd name="T97" fmla="*/ 389 h 1413"/>
                  <a:gd name="T98" fmla="*/ 289 w 960"/>
                  <a:gd name="T99" fmla="*/ 437 h 1413"/>
                  <a:gd name="T100" fmla="*/ 400 w 960"/>
                  <a:gd name="T101" fmla="*/ 420 h 1413"/>
                  <a:gd name="T102" fmla="*/ 427 w 960"/>
                  <a:gd name="T103" fmla="*/ 348 h 1413"/>
                  <a:gd name="T104" fmla="*/ 480 w 960"/>
                  <a:gd name="T105" fmla="*/ 286 h 1413"/>
                  <a:gd name="T106" fmla="*/ 369 w 960"/>
                  <a:gd name="T107" fmla="*/ 248 h 1413"/>
                  <a:gd name="T108" fmla="*/ 421 w 960"/>
                  <a:gd name="T109" fmla="*/ 217 h 1413"/>
                  <a:gd name="T110" fmla="*/ 438 w 960"/>
                  <a:gd name="T111" fmla="*/ 178 h 1413"/>
                  <a:gd name="T112" fmla="*/ 478 w 960"/>
                  <a:gd name="T113" fmla="*/ 82 h 1413"/>
                  <a:gd name="T114" fmla="*/ 561 w 960"/>
                  <a:gd name="T115" fmla="*/ 80 h 1413"/>
                  <a:gd name="T116" fmla="*/ 576 w 960"/>
                  <a:gd name="T117" fmla="*/ 53 h 1413"/>
                  <a:gd name="T118" fmla="*/ 612 w 960"/>
                  <a:gd name="T119" fmla="*/ 68 h 1413"/>
                  <a:gd name="T120" fmla="*/ 672 w 960"/>
                  <a:gd name="T121" fmla="*/ 31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60" h="1413">
                    <a:moveTo>
                      <a:pt x="96" y="397"/>
                    </a:moveTo>
                    <a:lnTo>
                      <a:pt x="109" y="397"/>
                    </a:lnTo>
                    <a:lnTo>
                      <a:pt x="112" y="408"/>
                    </a:lnTo>
                    <a:lnTo>
                      <a:pt x="116" y="408"/>
                    </a:lnTo>
                    <a:lnTo>
                      <a:pt x="116" y="420"/>
                    </a:lnTo>
                    <a:lnTo>
                      <a:pt x="107" y="428"/>
                    </a:lnTo>
                    <a:lnTo>
                      <a:pt x="98" y="433"/>
                    </a:lnTo>
                    <a:lnTo>
                      <a:pt x="83" y="437"/>
                    </a:lnTo>
                    <a:lnTo>
                      <a:pt x="83" y="404"/>
                    </a:lnTo>
                    <a:lnTo>
                      <a:pt x="96" y="400"/>
                    </a:lnTo>
                    <a:lnTo>
                      <a:pt x="96" y="397"/>
                    </a:lnTo>
                    <a:close/>
                    <a:moveTo>
                      <a:pt x="636" y="97"/>
                    </a:moveTo>
                    <a:lnTo>
                      <a:pt x="636" y="102"/>
                    </a:lnTo>
                    <a:lnTo>
                      <a:pt x="636" y="106"/>
                    </a:lnTo>
                    <a:lnTo>
                      <a:pt x="634" y="109"/>
                    </a:lnTo>
                    <a:lnTo>
                      <a:pt x="632" y="111"/>
                    </a:lnTo>
                    <a:lnTo>
                      <a:pt x="623" y="111"/>
                    </a:lnTo>
                    <a:lnTo>
                      <a:pt x="623" y="117"/>
                    </a:lnTo>
                    <a:lnTo>
                      <a:pt x="612" y="120"/>
                    </a:lnTo>
                    <a:lnTo>
                      <a:pt x="616" y="140"/>
                    </a:lnTo>
                    <a:lnTo>
                      <a:pt x="620" y="140"/>
                    </a:lnTo>
                    <a:lnTo>
                      <a:pt x="623" y="135"/>
                    </a:lnTo>
                    <a:lnTo>
                      <a:pt x="627" y="131"/>
                    </a:lnTo>
                    <a:lnTo>
                      <a:pt x="631" y="128"/>
                    </a:lnTo>
                    <a:lnTo>
                      <a:pt x="634" y="124"/>
                    </a:lnTo>
                    <a:lnTo>
                      <a:pt x="638" y="118"/>
                    </a:lnTo>
                    <a:lnTo>
                      <a:pt x="640" y="111"/>
                    </a:lnTo>
                    <a:lnTo>
                      <a:pt x="643" y="111"/>
                    </a:lnTo>
                    <a:lnTo>
                      <a:pt x="645" y="109"/>
                    </a:lnTo>
                    <a:lnTo>
                      <a:pt x="643" y="109"/>
                    </a:lnTo>
                    <a:lnTo>
                      <a:pt x="643" y="109"/>
                    </a:lnTo>
                    <a:lnTo>
                      <a:pt x="641" y="111"/>
                    </a:lnTo>
                    <a:lnTo>
                      <a:pt x="641" y="109"/>
                    </a:lnTo>
                    <a:lnTo>
                      <a:pt x="640" y="108"/>
                    </a:lnTo>
                    <a:lnTo>
                      <a:pt x="640" y="97"/>
                    </a:lnTo>
                    <a:lnTo>
                      <a:pt x="636" y="97"/>
                    </a:lnTo>
                    <a:close/>
                    <a:moveTo>
                      <a:pt x="589" y="68"/>
                    </a:moveTo>
                    <a:lnTo>
                      <a:pt x="589" y="77"/>
                    </a:lnTo>
                    <a:lnTo>
                      <a:pt x="596" y="77"/>
                    </a:lnTo>
                    <a:lnTo>
                      <a:pt x="596" y="73"/>
                    </a:lnTo>
                    <a:lnTo>
                      <a:pt x="592" y="73"/>
                    </a:lnTo>
                    <a:lnTo>
                      <a:pt x="592" y="68"/>
                    </a:lnTo>
                    <a:lnTo>
                      <a:pt x="589" y="68"/>
                    </a:lnTo>
                    <a:close/>
                    <a:moveTo>
                      <a:pt x="692" y="0"/>
                    </a:moveTo>
                    <a:lnTo>
                      <a:pt x="703" y="13"/>
                    </a:lnTo>
                    <a:lnTo>
                      <a:pt x="720" y="26"/>
                    </a:lnTo>
                    <a:lnTo>
                      <a:pt x="736" y="37"/>
                    </a:lnTo>
                    <a:lnTo>
                      <a:pt x="740" y="38"/>
                    </a:lnTo>
                    <a:lnTo>
                      <a:pt x="745" y="40"/>
                    </a:lnTo>
                    <a:lnTo>
                      <a:pt x="751" y="42"/>
                    </a:lnTo>
                    <a:lnTo>
                      <a:pt x="758" y="44"/>
                    </a:lnTo>
                    <a:lnTo>
                      <a:pt x="761" y="46"/>
                    </a:lnTo>
                    <a:lnTo>
                      <a:pt x="763" y="48"/>
                    </a:lnTo>
                    <a:lnTo>
                      <a:pt x="763" y="60"/>
                    </a:lnTo>
                    <a:lnTo>
                      <a:pt x="761" y="62"/>
                    </a:lnTo>
                    <a:lnTo>
                      <a:pt x="760" y="64"/>
                    </a:lnTo>
                    <a:lnTo>
                      <a:pt x="758" y="68"/>
                    </a:lnTo>
                    <a:lnTo>
                      <a:pt x="756" y="68"/>
                    </a:lnTo>
                    <a:lnTo>
                      <a:pt x="749" y="68"/>
                    </a:lnTo>
                    <a:lnTo>
                      <a:pt x="749" y="73"/>
                    </a:lnTo>
                    <a:lnTo>
                      <a:pt x="736" y="73"/>
                    </a:lnTo>
                    <a:lnTo>
                      <a:pt x="736" y="77"/>
                    </a:lnTo>
                    <a:lnTo>
                      <a:pt x="720" y="80"/>
                    </a:lnTo>
                    <a:lnTo>
                      <a:pt x="716" y="88"/>
                    </a:lnTo>
                    <a:lnTo>
                      <a:pt x="709" y="88"/>
                    </a:lnTo>
                    <a:lnTo>
                      <a:pt x="703" y="95"/>
                    </a:lnTo>
                    <a:lnTo>
                      <a:pt x="700" y="104"/>
                    </a:lnTo>
                    <a:lnTo>
                      <a:pt x="694" y="115"/>
                    </a:lnTo>
                    <a:lnTo>
                      <a:pt x="692" y="124"/>
                    </a:lnTo>
                    <a:lnTo>
                      <a:pt x="669" y="133"/>
                    </a:lnTo>
                    <a:lnTo>
                      <a:pt x="652" y="164"/>
                    </a:lnTo>
                    <a:lnTo>
                      <a:pt x="647" y="180"/>
                    </a:lnTo>
                    <a:lnTo>
                      <a:pt x="645" y="195"/>
                    </a:lnTo>
                    <a:lnTo>
                      <a:pt x="643" y="208"/>
                    </a:lnTo>
                    <a:lnTo>
                      <a:pt x="636" y="218"/>
                    </a:lnTo>
                    <a:lnTo>
                      <a:pt x="623" y="228"/>
                    </a:lnTo>
                    <a:lnTo>
                      <a:pt x="623" y="231"/>
                    </a:lnTo>
                    <a:lnTo>
                      <a:pt x="603" y="237"/>
                    </a:lnTo>
                    <a:lnTo>
                      <a:pt x="603" y="248"/>
                    </a:lnTo>
                    <a:lnTo>
                      <a:pt x="563" y="244"/>
                    </a:lnTo>
                    <a:lnTo>
                      <a:pt x="560" y="251"/>
                    </a:lnTo>
                    <a:lnTo>
                      <a:pt x="552" y="251"/>
                    </a:lnTo>
                    <a:lnTo>
                      <a:pt x="552" y="260"/>
                    </a:lnTo>
                    <a:lnTo>
                      <a:pt x="589" y="280"/>
                    </a:lnTo>
                    <a:lnTo>
                      <a:pt x="589" y="297"/>
                    </a:lnTo>
                    <a:lnTo>
                      <a:pt x="572" y="308"/>
                    </a:lnTo>
                    <a:lnTo>
                      <a:pt x="572" y="311"/>
                    </a:lnTo>
                    <a:lnTo>
                      <a:pt x="532" y="311"/>
                    </a:lnTo>
                    <a:lnTo>
                      <a:pt x="512" y="340"/>
                    </a:lnTo>
                    <a:lnTo>
                      <a:pt x="500" y="340"/>
                    </a:lnTo>
                    <a:lnTo>
                      <a:pt x="500" y="344"/>
                    </a:lnTo>
                    <a:lnTo>
                      <a:pt x="512" y="353"/>
                    </a:lnTo>
                    <a:lnTo>
                      <a:pt x="512" y="360"/>
                    </a:lnTo>
                    <a:lnTo>
                      <a:pt x="529" y="371"/>
                    </a:lnTo>
                    <a:lnTo>
                      <a:pt x="529" y="380"/>
                    </a:lnTo>
                    <a:lnTo>
                      <a:pt x="532" y="380"/>
                    </a:lnTo>
                    <a:lnTo>
                      <a:pt x="538" y="386"/>
                    </a:lnTo>
                    <a:lnTo>
                      <a:pt x="541" y="389"/>
                    </a:lnTo>
                    <a:lnTo>
                      <a:pt x="547" y="393"/>
                    </a:lnTo>
                    <a:lnTo>
                      <a:pt x="552" y="397"/>
                    </a:lnTo>
                    <a:lnTo>
                      <a:pt x="560" y="400"/>
                    </a:lnTo>
                    <a:lnTo>
                      <a:pt x="561" y="411"/>
                    </a:lnTo>
                    <a:lnTo>
                      <a:pt x="565" y="422"/>
                    </a:lnTo>
                    <a:lnTo>
                      <a:pt x="569" y="433"/>
                    </a:lnTo>
                    <a:lnTo>
                      <a:pt x="609" y="437"/>
                    </a:lnTo>
                    <a:lnTo>
                      <a:pt x="611" y="438"/>
                    </a:lnTo>
                    <a:lnTo>
                      <a:pt x="612" y="442"/>
                    </a:lnTo>
                    <a:lnTo>
                      <a:pt x="614" y="448"/>
                    </a:lnTo>
                    <a:lnTo>
                      <a:pt x="614" y="453"/>
                    </a:lnTo>
                    <a:lnTo>
                      <a:pt x="616" y="457"/>
                    </a:lnTo>
                    <a:lnTo>
                      <a:pt x="663" y="457"/>
                    </a:lnTo>
                    <a:lnTo>
                      <a:pt x="663" y="460"/>
                    </a:lnTo>
                    <a:lnTo>
                      <a:pt x="680" y="464"/>
                    </a:lnTo>
                    <a:lnTo>
                      <a:pt x="685" y="448"/>
                    </a:lnTo>
                    <a:lnTo>
                      <a:pt x="691" y="437"/>
                    </a:lnTo>
                    <a:lnTo>
                      <a:pt x="698" y="429"/>
                    </a:lnTo>
                    <a:lnTo>
                      <a:pt x="705" y="422"/>
                    </a:lnTo>
                    <a:lnTo>
                      <a:pt x="712" y="413"/>
                    </a:lnTo>
                    <a:lnTo>
                      <a:pt x="707" y="408"/>
                    </a:lnTo>
                    <a:lnTo>
                      <a:pt x="703" y="404"/>
                    </a:lnTo>
                    <a:lnTo>
                      <a:pt x="701" y="397"/>
                    </a:lnTo>
                    <a:lnTo>
                      <a:pt x="700" y="388"/>
                    </a:lnTo>
                    <a:lnTo>
                      <a:pt x="711" y="380"/>
                    </a:lnTo>
                    <a:lnTo>
                      <a:pt x="718" y="371"/>
                    </a:lnTo>
                    <a:lnTo>
                      <a:pt x="725" y="364"/>
                    </a:lnTo>
                    <a:lnTo>
                      <a:pt x="736" y="358"/>
                    </a:lnTo>
                    <a:lnTo>
                      <a:pt x="752" y="357"/>
                    </a:lnTo>
                    <a:lnTo>
                      <a:pt x="754" y="360"/>
                    </a:lnTo>
                    <a:lnTo>
                      <a:pt x="758" y="362"/>
                    </a:lnTo>
                    <a:lnTo>
                      <a:pt x="760" y="364"/>
                    </a:lnTo>
                    <a:lnTo>
                      <a:pt x="760" y="371"/>
                    </a:lnTo>
                    <a:lnTo>
                      <a:pt x="763" y="371"/>
                    </a:lnTo>
                    <a:lnTo>
                      <a:pt x="763" y="380"/>
                    </a:lnTo>
                    <a:lnTo>
                      <a:pt x="772" y="384"/>
                    </a:lnTo>
                    <a:lnTo>
                      <a:pt x="772" y="391"/>
                    </a:lnTo>
                    <a:lnTo>
                      <a:pt x="776" y="391"/>
                    </a:lnTo>
                    <a:lnTo>
                      <a:pt x="776" y="400"/>
                    </a:lnTo>
                    <a:lnTo>
                      <a:pt x="780" y="400"/>
                    </a:lnTo>
                    <a:lnTo>
                      <a:pt x="780" y="408"/>
                    </a:lnTo>
                    <a:lnTo>
                      <a:pt x="783" y="408"/>
                    </a:lnTo>
                    <a:lnTo>
                      <a:pt x="783" y="417"/>
                    </a:lnTo>
                    <a:lnTo>
                      <a:pt x="789" y="417"/>
                    </a:lnTo>
                    <a:lnTo>
                      <a:pt x="789" y="424"/>
                    </a:lnTo>
                    <a:lnTo>
                      <a:pt x="796" y="429"/>
                    </a:lnTo>
                    <a:lnTo>
                      <a:pt x="805" y="431"/>
                    </a:lnTo>
                    <a:lnTo>
                      <a:pt x="814" y="433"/>
                    </a:lnTo>
                    <a:lnTo>
                      <a:pt x="820" y="437"/>
                    </a:lnTo>
                    <a:lnTo>
                      <a:pt x="820" y="444"/>
                    </a:lnTo>
                    <a:lnTo>
                      <a:pt x="823" y="453"/>
                    </a:lnTo>
                    <a:lnTo>
                      <a:pt x="823" y="464"/>
                    </a:lnTo>
                    <a:lnTo>
                      <a:pt x="821" y="477"/>
                    </a:lnTo>
                    <a:lnTo>
                      <a:pt x="820" y="488"/>
                    </a:lnTo>
                    <a:lnTo>
                      <a:pt x="863" y="488"/>
                    </a:lnTo>
                    <a:lnTo>
                      <a:pt x="863" y="484"/>
                    </a:lnTo>
                    <a:lnTo>
                      <a:pt x="872" y="484"/>
                    </a:lnTo>
                    <a:lnTo>
                      <a:pt x="880" y="473"/>
                    </a:lnTo>
                    <a:lnTo>
                      <a:pt x="903" y="468"/>
                    </a:lnTo>
                    <a:lnTo>
                      <a:pt x="912" y="478"/>
                    </a:lnTo>
                    <a:lnTo>
                      <a:pt x="923" y="488"/>
                    </a:lnTo>
                    <a:lnTo>
                      <a:pt x="931" y="498"/>
                    </a:lnTo>
                    <a:lnTo>
                      <a:pt x="936" y="511"/>
                    </a:lnTo>
                    <a:lnTo>
                      <a:pt x="932" y="515"/>
                    </a:lnTo>
                    <a:lnTo>
                      <a:pt x="929" y="517"/>
                    </a:lnTo>
                    <a:lnTo>
                      <a:pt x="927" y="518"/>
                    </a:lnTo>
                    <a:lnTo>
                      <a:pt x="923" y="518"/>
                    </a:lnTo>
                    <a:lnTo>
                      <a:pt x="920" y="520"/>
                    </a:lnTo>
                    <a:lnTo>
                      <a:pt x="912" y="520"/>
                    </a:lnTo>
                    <a:lnTo>
                      <a:pt x="907" y="515"/>
                    </a:lnTo>
                    <a:lnTo>
                      <a:pt x="900" y="511"/>
                    </a:lnTo>
                    <a:lnTo>
                      <a:pt x="892" y="509"/>
                    </a:lnTo>
                    <a:lnTo>
                      <a:pt x="883" y="508"/>
                    </a:lnTo>
                    <a:lnTo>
                      <a:pt x="883" y="540"/>
                    </a:lnTo>
                    <a:lnTo>
                      <a:pt x="889" y="542"/>
                    </a:lnTo>
                    <a:lnTo>
                      <a:pt x="892" y="546"/>
                    </a:lnTo>
                    <a:lnTo>
                      <a:pt x="896" y="548"/>
                    </a:lnTo>
                    <a:lnTo>
                      <a:pt x="901" y="549"/>
                    </a:lnTo>
                    <a:lnTo>
                      <a:pt x="909" y="553"/>
                    </a:lnTo>
                    <a:lnTo>
                      <a:pt x="907" y="571"/>
                    </a:lnTo>
                    <a:lnTo>
                      <a:pt x="907" y="593"/>
                    </a:lnTo>
                    <a:lnTo>
                      <a:pt x="907" y="613"/>
                    </a:lnTo>
                    <a:lnTo>
                      <a:pt x="911" y="631"/>
                    </a:lnTo>
                    <a:lnTo>
                      <a:pt x="916" y="644"/>
                    </a:lnTo>
                    <a:lnTo>
                      <a:pt x="920" y="644"/>
                    </a:lnTo>
                    <a:lnTo>
                      <a:pt x="923" y="651"/>
                    </a:lnTo>
                    <a:lnTo>
                      <a:pt x="932" y="651"/>
                    </a:lnTo>
                    <a:lnTo>
                      <a:pt x="934" y="655"/>
                    </a:lnTo>
                    <a:lnTo>
                      <a:pt x="938" y="660"/>
                    </a:lnTo>
                    <a:lnTo>
                      <a:pt x="941" y="664"/>
                    </a:lnTo>
                    <a:lnTo>
                      <a:pt x="943" y="668"/>
                    </a:lnTo>
                    <a:lnTo>
                      <a:pt x="943" y="680"/>
                    </a:lnTo>
                    <a:lnTo>
                      <a:pt x="940" y="689"/>
                    </a:lnTo>
                    <a:lnTo>
                      <a:pt x="936" y="700"/>
                    </a:lnTo>
                    <a:lnTo>
                      <a:pt x="932" y="700"/>
                    </a:lnTo>
                    <a:lnTo>
                      <a:pt x="932" y="704"/>
                    </a:lnTo>
                    <a:lnTo>
                      <a:pt x="932" y="706"/>
                    </a:lnTo>
                    <a:lnTo>
                      <a:pt x="934" y="708"/>
                    </a:lnTo>
                    <a:lnTo>
                      <a:pt x="936" y="708"/>
                    </a:lnTo>
                    <a:lnTo>
                      <a:pt x="936" y="708"/>
                    </a:lnTo>
                    <a:lnTo>
                      <a:pt x="936" y="724"/>
                    </a:lnTo>
                    <a:lnTo>
                      <a:pt x="932" y="724"/>
                    </a:lnTo>
                    <a:lnTo>
                      <a:pt x="932" y="737"/>
                    </a:lnTo>
                    <a:lnTo>
                      <a:pt x="916" y="744"/>
                    </a:lnTo>
                    <a:lnTo>
                      <a:pt x="920" y="753"/>
                    </a:lnTo>
                    <a:lnTo>
                      <a:pt x="925" y="755"/>
                    </a:lnTo>
                    <a:lnTo>
                      <a:pt x="929" y="757"/>
                    </a:lnTo>
                    <a:lnTo>
                      <a:pt x="934" y="758"/>
                    </a:lnTo>
                    <a:lnTo>
                      <a:pt x="940" y="760"/>
                    </a:lnTo>
                    <a:lnTo>
                      <a:pt x="940" y="797"/>
                    </a:lnTo>
                    <a:lnTo>
                      <a:pt x="943" y="797"/>
                    </a:lnTo>
                    <a:lnTo>
                      <a:pt x="952" y="820"/>
                    </a:lnTo>
                    <a:lnTo>
                      <a:pt x="956" y="820"/>
                    </a:lnTo>
                    <a:lnTo>
                      <a:pt x="952" y="871"/>
                    </a:lnTo>
                    <a:lnTo>
                      <a:pt x="960" y="877"/>
                    </a:lnTo>
                    <a:lnTo>
                      <a:pt x="960" y="900"/>
                    </a:lnTo>
                    <a:lnTo>
                      <a:pt x="956" y="900"/>
                    </a:lnTo>
                    <a:lnTo>
                      <a:pt x="956" y="908"/>
                    </a:lnTo>
                    <a:lnTo>
                      <a:pt x="949" y="913"/>
                    </a:lnTo>
                    <a:lnTo>
                      <a:pt x="949" y="920"/>
                    </a:lnTo>
                    <a:lnTo>
                      <a:pt x="936" y="928"/>
                    </a:lnTo>
                    <a:lnTo>
                      <a:pt x="936" y="937"/>
                    </a:lnTo>
                    <a:lnTo>
                      <a:pt x="932" y="937"/>
                    </a:lnTo>
                    <a:lnTo>
                      <a:pt x="929" y="980"/>
                    </a:lnTo>
                    <a:lnTo>
                      <a:pt x="912" y="993"/>
                    </a:lnTo>
                    <a:lnTo>
                      <a:pt x="912" y="1002"/>
                    </a:lnTo>
                    <a:lnTo>
                      <a:pt x="916" y="1013"/>
                    </a:lnTo>
                    <a:lnTo>
                      <a:pt x="921" y="1024"/>
                    </a:lnTo>
                    <a:lnTo>
                      <a:pt x="920" y="1037"/>
                    </a:lnTo>
                    <a:lnTo>
                      <a:pt x="916" y="1037"/>
                    </a:lnTo>
                    <a:lnTo>
                      <a:pt x="916" y="1044"/>
                    </a:lnTo>
                    <a:lnTo>
                      <a:pt x="909" y="1048"/>
                    </a:lnTo>
                    <a:lnTo>
                      <a:pt x="909" y="1057"/>
                    </a:lnTo>
                    <a:lnTo>
                      <a:pt x="889" y="1071"/>
                    </a:lnTo>
                    <a:lnTo>
                      <a:pt x="889" y="1080"/>
                    </a:lnTo>
                    <a:lnTo>
                      <a:pt x="880" y="1084"/>
                    </a:lnTo>
                    <a:lnTo>
                      <a:pt x="878" y="1088"/>
                    </a:lnTo>
                    <a:lnTo>
                      <a:pt x="874" y="1093"/>
                    </a:lnTo>
                    <a:lnTo>
                      <a:pt x="872" y="1097"/>
                    </a:lnTo>
                    <a:lnTo>
                      <a:pt x="869" y="1100"/>
                    </a:lnTo>
                    <a:lnTo>
                      <a:pt x="872" y="1111"/>
                    </a:lnTo>
                    <a:lnTo>
                      <a:pt x="878" y="1118"/>
                    </a:lnTo>
                    <a:lnTo>
                      <a:pt x="885" y="1126"/>
                    </a:lnTo>
                    <a:lnTo>
                      <a:pt x="889" y="1137"/>
                    </a:lnTo>
                    <a:lnTo>
                      <a:pt x="892" y="1151"/>
                    </a:lnTo>
                    <a:lnTo>
                      <a:pt x="891" y="1153"/>
                    </a:lnTo>
                    <a:lnTo>
                      <a:pt x="889" y="1155"/>
                    </a:lnTo>
                    <a:lnTo>
                      <a:pt x="889" y="1155"/>
                    </a:lnTo>
                    <a:lnTo>
                      <a:pt x="889" y="1155"/>
                    </a:lnTo>
                    <a:lnTo>
                      <a:pt x="889" y="1157"/>
                    </a:lnTo>
                    <a:lnTo>
                      <a:pt x="889" y="1160"/>
                    </a:lnTo>
                    <a:lnTo>
                      <a:pt x="823" y="1160"/>
                    </a:lnTo>
                    <a:lnTo>
                      <a:pt x="821" y="1155"/>
                    </a:lnTo>
                    <a:lnTo>
                      <a:pt x="818" y="1149"/>
                    </a:lnTo>
                    <a:lnTo>
                      <a:pt x="816" y="1148"/>
                    </a:lnTo>
                    <a:lnTo>
                      <a:pt x="811" y="1146"/>
                    </a:lnTo>
                    <a:lnTo>
                      <a:pt x="805" y="1144"/>
                    </a:lnTo>
                    <a:lnTo>
                      <a:pt x="796" y="1144"/>
                    </a:lnTo>
                    <a:lnTo>
                      <a:pt x="796" y="1137"/>
                    </a:lnTo>
                    <a:lnTo>
                      <a:pt x="792" y="1137"/>
                    </a:lnTo>
                    <a:lnTo>
                      <a:pt x="792" y="1140"/>
                    </a:lnTo>
                    <a:lnTo>
                      <a:pt x="787" y="1144"/>
                    </a:lnTo>
                    <a:lnTo>
                      <a:pt x="783" y="1151"/>
                    </a:lnTo>
                    <a:lnTo>
                      <a:pt x="780" y="1157"/>
                    </a:lnTo>
                    <a:lnTo>
                      <a:pt x="776" y="1164"/>
                    </a:lnTo>
                    <a:lnTo>
                      <a:pt x="763" y="1164"/>
                    </a:lnTo>
                    <a:lnTo>
                      <a:pt x="763" y="1158"/>
                    </a:lnTo>
                    <a:lnTo>
                      <a:pt x="761" y="1153"/>
                    </a:lnTo>
                    <a:lnTo>
                      <a:pt x="758" y="1149"/>
                    </a:lnTo>
                    <a:lnTo>
                      <a:pt x="756" y="1144"/>
                    </a:lnTo>
                    <a:lnTo>
                      <a:pt x="752" y="1144"/>
                    </a:lnTo>
                    <a:lnTo>
                      <a:pt x="752" y="1153"/>
                    </a:lnTo>
                    <a:lnTo>
                      <a:pt x="752" y="1158"/>
                    </a:lnTo>
                    <a:lnTo>
                      <a:pt x="752" y="1164"/>
                    </a:lnTo>
                    <a:lnTo>
                      <a:pt x="751" y="1168"/>
                    </a:lnTo>
                    <a:lnTo>
                      <a:pt x="747" y="1169"/>
                    </a:lnTo>
                    <a:lnTo>
                      <a:pt x="740" y="1171"/>
                    </a:lnTo>
                    <a:lnTo>
                      <a:pt x="740" y="1177"/>
                    </a:lnTo>
                    <a:lnTo>
                      <a:pt x="723" y="1177"/>
                    </a:lnTo>
                    <a:lnTo>
                      <a:pt x="720" y="1164"/>
                    </a:lnTo>
                    <a:lnTo>
                      <a:pt x="660" y="1184"/>
                    </a:lnTo>
                    <a:lnTo>
                      <a:pt x="640" y="1184"/>
                    </a:lnTo>
                    <a:lnTo>
                      <a:pt x="640" y="1188"/>
                    </a:lnTo>
                    <a:lnTo>
                      <a:pt x="612" y="1193"/>
                    </a:lnTo>
                    <a:lnTo>
                      <a:pt x="612" y="1197"/>
                    </a:lnTo>
                    <a:lnTo>
                      <a:pt x="618" y="1197"/>
                    </a:lnTo>
                    <a:lnTo>
                      <a:pt x="623" y="1198"/>
                    </a:lnTo>
                    <a:lnTo>
                      <a:pt x="625" y="1198"/>
                    </a:lnTo>
                    <a:lnTo>
                      <a:pt x="627" y="1202"/>
                    </a:lnTo>
                    <a:lnTo>
                      <a:pt x="627" y="1206"/>
                    </a:lnTo>
                    <a:lnTo>
                      <a:pt x="629" y="1211"/>
                    </a:lnTo>
                    <a:lnTo>
                      <a:pt x="627" y="1213"/>
                    </a:lnTo>
                    <a:lnTo>
                      <a:pt x="625" y="1215"/>
                    </a:lnTo>
                    <a:lnTo>
                      <a:pt x="625" y="1215"/>
                    </a:lnTo>
                    <a:lnTo>
                      <a:pt x="625" y="1215"/>
                    </a:lnTo>
                    <a:lnTo>
                      <a:pt x="625" y="1217"/>
                    </a:lnTo>
                    <a:lnTo>
                      <a:pt x="623" y="1220"/>
                    </a:lnTo>
                    <a:lnTo>
                      <a:pt x="612" y="1228"/>
                    </a:lnTo>
                    <a:lnTo>
                      <a:pt x="612" y="1231"/>
                    </a:lnTo>
                    <a:lnTo>
                      <a:pt x="603" y="1231"/>
                    </a:lnTo>
                    <a:lnTo>
                      <a:pt x="603" y="1237"/>
                    </a:lnTo>
                    <a:lnTo>
                      <a:pt x="592" y="1237"/>
                    </a:lnTo>
                    <a:lnTo>
                      <a:pt x="592" y="1240"/>
                    </a:lnTo>
                    <a:lnTo>
                      <a:pt x="576" y="1240"/>
                    </a:lnTo>
                    <a:lnTo>
                      <a:pt x="576" y="1244"/>
                    </a:lnTo>
                    <a:lnTo>
                      <a:pt x="569" y="1244"/>
                    </a:lnTo>
                    <a:lnTo>
                      <a:pt x="569" y="1248"/>
                    </a:lnTo>
                    <a:lnTo>
                      <a:pt x="560" y="1248"/>
                    </a:lnTo>
                    <a:lnTo>
                      <a:pt x="558" y="1251"/>
                    </a:lnTo>
                    <a:lnTo>
                      <a:pt x="556" y="1257"/>
                    </a:lnTo>
                    <a:lnTo>
                      <a:pt x="556" y="1262"/>
                    </a:lnTo>
                    <a:lnTo>
                      <a:pt x="556" y="1268"/>
                    </a:lnTo>
                    <a:lnTo>
                      <a:pt x="532" y="1277"/>
                    </a:lnTo>
                    <a:lnTo>
                      <a:pt x="532" y="1280"/>
                    </a:lnTo>
                    <a:lnTo>
                      <a:pt x="523" y="1280"/>
                    </a:lnTo>
                    <a:lnTo>
                      <a:pt x="520" y="1288"/>
                    </a:lnTo>
                    <a:lnTo>
                      <a:pt x="512" y="1288"/>
                    </a:lnTo>
                    <a:lnTo>
                      <a:pt x="512" y="1291"/>
                    </a:lnTo>
                    <a:lnTo>
                      <a:pt x="476" y="1291"/>
                    </a:lnTo>
                    <a:lnTo>
                      <a:pt x="476" y="1286"/>
                    </a:lnTo>
                    <a:lnTo>
                      <a:pt x="478" y="1280"/>
                    </a:lnTo>
                    <a:lnTo>
                      <a:pt x="478" y="1277"/>
                    </a:lnTo>
                    <a:lnTo>
                      <a:pt x="480" y="1273"/>
                    </a:lnTo>
                    <a:lnTo>
                      <a:pt x="472" y="1273"/>
                    </a:lnTo>
                    <a:lnTo>
                      <a:pt x="469" y="1275"/>
                    </a:lnTo>
                    <a:lnTo>
                      <a:pt x="467" y="1277"/>
                    </a:lnTo>
                    <a:lnTo>
                      <a:pt x="463" y="1280"/>
                    </a:lnTo>
                    <a:lnTo>
                      <a:pt x="471" y="1289"/>
                    </a:lnTo>
                    <a:lnTo>
                      <a:pt x="471" y="1300"/>
                    </a:lnTo>
                    <a:lnTo>
                      <a:pt x="469" y="1313"/>
                    </a:lnTo>
                    <a:lnTo>
                      <a:pt x="456" y="1320"/>
                    </a:lnTo>
                    <a:lnTo>
                      <a:pt x="456" y="1324"/>
                    </a:lnTo>
                    <a:lnTo>
                      <a:pt x="449" y="1324"/>
                    </a:lnTo>
                    <a:lnTo>
                      <a:pt x="443" y="1333"/>
                    </a:lnTo>
                    <a:lnTo>
                      <a:pt x="420" y="1333"/>
                    </a:lnTo>
                    <a:lnTo>
                      <a:pt x="412" y="1348"/>
                    </a:lnTo>
                    <a:lnTo>
                      <a:pt x="403" y="1349"/>
                    </a:lnTo>
                    <a:lnTo>
                      <a:pt x="392" y="1348"/>
                    </a:lnTo>
                    <a:lnTo>
                      <a:pt x="383" y="1346"/>
                    </a:lnTo>
                    <a:lnTo>
                      <a:pt x="380" y="1344"/>
                    </a:lnTo>
                    <a:lnTo>
                      <a:pt x="380" y="1368"/>
                    </a:lnTo>
                    <a:lnTo>
                      <a:pt x="365" y="1368"/>
                    </a:lnTo>
                    <a:lnTo>
                      <a:pt x="356" y="1364"/>
                    </a:lnTo>
                    <a:lnTo>
                      <a:pt x="343" y="1360"/>
                    </a:lnTo>
                    <a:lnTo>
                      <a:pt x="343" y="1377"/>
                    </a:lnTo>
                    <a:lnTo>
                      <a:pt x="340" y="1377"/>
                    </a:lnTo>
                    <a:lnTo>
                      <a:pt x="334" y="1378"/>
                    </a:lnTo>
                    <a:lnTo>
                      <a:pt x="329" y="1380"/>
                    </a:lnTo>
                    <a:lnTo>
                      <a:pt x="323" y="1382"/>
                    </a:lnTo>
                    <a:lnTo>
                      <a:pt x="316" y="1380"/>
                    </a:lnTo>
                    <a:lnTo>
                      <a:pt x="316" y="1377"/>
                    </a:lnTo>
                    <a:lnTo>
                      <a:pt x="309" y="1375"/>
                    </a:lnTo>
                    <a:lnTo>
                      <a:pt x="303" y="1373"/>
                    </a:lnTo>
                    <a:lnTo>
                      <a:pt x="296" y="1373"/>
                    </a:lnTo>
                    <a:lnTo>
                      <a:pt x="289" y="1371"/>
                    </a:lnTo>
                    <a:lnTo>
                      <a:pt x="276" y="1397"/>
                    </a:lnTo>
                    <a:lnTo>
                      <a:pt x="236" y="1404"/>
                    </a:lnTo>
                    <a:lnTo>
                      <a:pt x="236" y="1393"/>
                    </a:lnTo>
                    <a:lnTo>
                      <a:pt x="223" y="1393"/>
                    </a:lnTo>
                    <a:lnTo>
                      <a:pt x="223" y="1380"/>
                    </a:lnTo>
                    <a:lnTo>
                      <a:pt x="212" y="1384"/>
                    </a:lnTo>
                    <a:lnTo>
                      <a:pt x="212" y="1388"/>
                    </a:lnTo>
                    <a:lnTo>
                      <a:pt x="203" y="1388"/>
                    </a:lnTo>
                    <a:lnTo>
                      <a:pt x="203" y="1393"/>
                    </a:lnTo>
                    <a:lnTo>
                      <a:pt x="172" y="1393"/>
                    </a:lnTo>
                    <a:lnTo>
                      <a:pt x="167" y="1404"/>
                    </a:lnTo>
                    <a:lnTo>
                      <a:pt x="156" y="1409"/>
                    </a:lnTo>
                    <a:lnTo>
                      <a:pt x="140" y="1413"/>
                    </a:lnTo>
                    <a:lnTo>
                      <a:pt x="140" y="1397"/>
                    </a:lnTo>
                    <a:lnTo>
                      <a:pt x="143" y="1397"/>
                    </a:lnTo>
                    <a:lnTo>
                      <a:pt x="143" y="1393"/>
                    </a:lnTo>
                    <a:lnTo>
                      <a:pt x="156" y="1393"/>
                    </a:lnTo>
                    <a:lnTo>
                      <a:pt x="156" y="1384"/>
                    </a:lnTo>
                    <a:lnTo>
                      <a:pt x="169" y="1380"/>
                    </a:lnTo>
                    <a:lnTo>
                      <a:pt x="180" y="1364"/>
                    </a:lnTo>
                    <a:lnTo>
                      <a:pt x="163" y="1364"/>
                    </a:lnTo>
                    <a:lnTo>
                      <a:pt x="163" y="1351"/>
                    </a:lnTo>
                    <a:lnTo>
                      <a:pt x="212" y="1328"/>
                    </a:lnTo>
                    <a:lnTo>
                      <a:pt x="212" y="1320"/>
                    </a:lnTo>
                    <a:lnTo>
                      <a:pt x="216" y="1320"/>
                    </a:lnTo>
                    <a:lnTo>
                      <a:pt x="216" y="1317"/>
                    </a:lnTo>
                    <a:lnTo>
                      <a:pt x="196" y="1317"/>
                    </a:lnTo>
                    <a:lnTo>
                      <a:pt x="194" y="1322"/>
                    </a:lnTo>
                    <a:lnTo>
                      <a:pt x="192" y="1328"/>
                    </a:lnTo>
                    <a:lnTo>
                      <a:pt x="191" y="1331"/>
                    </a:lnTo>
                    <a:lnTo>
                      <a:pt x="189" y="1337"/>
                    </a:lnTo>
                    <a:lnTo>
                      <a:pt x="180" y="1335"/>
                    </a:lnTo>
                    <a:lnTo>
                      <a:pt x="174" y="1335"/>
                    </a:lnTo>
                    <a:lnTo>
                      <a:pt x="169" y="1335"/>
                    </a:lnTo>
                    <a:lnTo>
                      <a:pt x="165" y="1335"/>
                    </a:lnTo>
                    <a:lnTo>
                      <a:pt x="161" y="1337"/>
                    </a:lnTo>
                    <a:lnTo>
                      <a:pt x="160" y="1340"/>
                    </a:lnTo>
                    <a:lnTo>
                      <a:pt x="120" y="1344"/>
                    </a:lnTo>
                    <a:lnTo>
                      <a:pt x="116" y="1353"/>
                    </a:lnTo>
                    <a:lnTo>
                      <a:pt x="111" y="1360"/>
                    </a:lnTo>
                    <a:lnTo>
                      <a:pt x="101" y="1364"/>
                    </a:lnTo>
                    <a:lnTo>
                      <a:pt x="89" y="1364"/>
                    </a:lnTo>
                    <a:lnTo>
                      <a:pt x="85" y="1353"/>
                    </a:lnTo>
                    <a:lnTo>
                      <a:pt x="81" y="1344"/>
                    </a:lnTo>
                    <a:lnTo>
                      <a:pt x="80" y="1333"/>
                    </a:lnTo>
                    <a:lnTo>
                      <a:pt x="100" y="1328"/>
                    </a:lnTo>
                    <a:lnTo>
                      <a:pt x="103" y="1322"/>
                    </a:lnTo>
                    <a:lnTo>
                      <a:pt x="107" y="1317"/>
                    </a:lnTo>
                    <a:lnTo>
                      <a:pt x="109" y="1311"/>
                    </a:lnTo>
                    <a:lnTo>
                      <a:pt x="112" y="1304"/>
                    </a:lnTo>
                    <a:lnTo>
                      <a:pt x="129" y="1302"/>
                    </a:lnTo>
                    <a:lnTo>
                      <a:pt x="143" y="1300"/>
                    </a:lnTo>
                    <a:lnTo>
                      <a:pt x="145" y="1297"/>
                    </a:lnTo>
                    <a:lnTo>
                      <a:pt x="147" y="1293"/>
                    </a:lnTo>
                    <a:lnTo>
                      <a:pt x="147" y="1289"/>
                    </a:lnTo>
                    <a:lnTo>
                      <a:pt x="149" y="1284"/>
                    </a:lnTo>
                    <a:lnTo>
                      <a:pt x="143" y="1284"/>
                    </a:lnTo>
                    <a:lnTo>
                      <a:pt x="143" y="1288"/>
                    </a:lnTo>
                    <a:lnTo>
                      <a:pt x="140" y="1289"/>
                    </a:lnTo>
                    <a:lnTo>
                      <a:pt x="134" y="1289"/>
                    </a:lnTo>
                    <a:lnTo>
                      <a:pt x="131" y="1288"/>
                    </a:lnTo>
                    <a:lnTo>
                      <a:pt x="127" y="1286"/>
                    </a:lnTo>
                    <a:lnTo>
                      <a:pt x="123" y="1286"/>
                    </a:lnTo>
                    <a:lnTo>
                      <a:pt x="120" y="1284"/>
                    </a:lnTo>
                    <a:lnTo>
                      <a:pt x="116" y="1291"/>
                    </a:lnTo>
                    <a:lnTo>
                      <a:pt x="109" y="1291"/>
                    </a:lnTo>
                    <a:lnTo>
                      <a:pt x="100" y="1304"/>
                    </a:lnTo>
                    <a:lnTo>
                      <a:pt x="91" y="1308"/>
                    </a:lnTo>
                    <a:lnTo>
                      <a:pt x="78" y="1308"/>
                    </a:lnTo>
                    <a:lnTo>
                      <a:pt x="63" y="1308"/>
                    </a:lnTo>
                    <a:lnTo>
                      <a:pt x="61" y="1306"/>
                    </a:lnTo>
                    <a:lnTo>
                      <a:pt x="61" y="1304"/>
                    </a:lnTo>
                    <a:lnTo>
                      <a:pt x="60" y="1302"/>
                    </a:lnTo>
                    <a:lnTo>
                      <a:pt x="56" y="1300"/>
                    </a:lnTo>
                    <a:lnTo>
                      <a:pt x="56" y="1280"/>
                    </a:lnTo>
                    <a:lnTo>
                      <a:pt x="51" y="1282"/>
                    </a:lnTo>
                    <a:lnTo>
                      <a:pt x="47" y="1284"/>
                    </a:lnTo>
                    <a:lnTo>
                      <a:pt x="45" y="1286"/>
                    </a:lnTo>
                    <a:lnTo>
                      <a:pt x="41" y="1288"/>
                    </a:lnTo>
                    <a:lnTo>
                      <a:pt x="38" y="1289"/>
                    </a:lnTo>
                    <a:lnTo>
                      <a:pt x="34" y="1291"/>
                    </a:lnTo>
                    <a:lnTo>
                      <a:pt x="29" y="1291"/>
                    </a:lnTo>
                    <a:lnTo>
                      <a:pt x="23" y="1282"/>
                    </a:lnTo>
                    <a:lnTo>
                      <a:pt x="20" y="1273"/>
                    </a:lnTo>
                    <a:lnTo>
                      <a:pt x="16" y="1260"/>
                    </a:lnTo>
                    <a:lnTo>
                      <a:pt x="20" y="1260"/>
                    </a:lnTo>
                    <a:lnTo>
                      <a:pt x="20" y="1257"/>
                    </a:lnTo>
                    <a:lnTo>
                      <a:pt x="43" y="1253"/>
                    </a:lnTo>
                    <a:lnTo>
                      <a:pt x="43" y="1237"/>
                    </a:lnTo>
                    <a:lnTo>
                      <a:pt x="56" y="1231"/>
                    </a:lnTo>
                    <a:lnTo>
                      <a:pt x="54" y="1228"/>
                    </a:lnTo>
                    <a:lnTo>
                      <a:pt x="54" y="1226"/>
                    </a:lnTo>
                    <a:lnTo>
                      <a:pt x="52" y="1222"/>
                    </a:lnTo>
                    <a:lnTo>
                      <a:pt x="52" y="1217"/>
                    </a:lnTo>
                    <a:lnTo>
                      <a:pt x="72" y="1211"/>
                    </a:lnTo>
                    <a:lnTo>
                      <a:pt x="94" y="1204"/>
                    </a:lnTo>
                    <a:lnTo>
                      <a:pt x="112" y="1197"/>
                    </a:lnTo>
                    <a:lnTo>
                      <a:pt x="120" y="1180"/>
                    </a:lnTo>
                    <a:lnTo>
                      <a:pt x="140" y="1177"/>
                    </a:lnTo>
                    <a:lnTo>
                      <a:pt x="140" y="1171"/>
                    </a:lnTo>
                    <a:lnTo>
                      <a:pt x="136" y="1171"/>
                    </a:lnTo>
                    <a:lnTo>
                      <a:pt x="136" y="1168"/>
                    </a:lnTo>
                    <a:lnTo>
                      <a:pt x="120" y="1171"/>
                    </a:lnTo>
                    <a:lnTo>
                      <a:pt x="120" y="1177"/>
                    </a:lnTo>
                    <a:lnTo>
                      <a:pt x="40" y="1184"/>
                    </a:lnTo>
                    <a:lnTo>
                      <a:pt x="40" y="1177"/>
                    </a:lnTo>
                    <a:lnTo>
                      <a:pt x="31" y="1178"/>
                    </a:lnTo>
                    <a:lnTo>
                      <a:pt x="21" y="1182"/>
                    </a:lnTo>
                    <a:lnTo>
                      <a:pt x="12" y="1186"/>
                    </a:lnTo>
                    <a:lnTo>
                      <a:pt x="0" y="1188"/>
                    </a:lnTo>
                    <a:lnTo>
                      <a:pt x="1" y="1168"/>
                    </a:lnTo>
                    <a:lnTo>
                      <a:pt x="3" y="1151"/>
                    </a:lnTo>
                    <a:lnTo>
                      <a:pt x="11" y="1153"/>
                    </a:lnTo>
                    <a:lnTo>
                      <a:pt x="12" y="1153"/>
                    </a:lnTo>
                    <a:lnTo>
                      <a:pt x="16" y="1155"/>
                    </a:lnTo>
                    <a:lnTo>
                      <a:pt x="20" y="1157"/>
                    </a:lnTo>
                    <a:lnTo>
                      <a:pt x="20" y="1137"/>
                    </a:lnTo>
                    <a:lnTo>
                      <a:pt x="23" y="1137"/>
                    </a:lnTo>
                    <a:lnTo>
                      <a:pt x="29" y="1133"/>
                    </a:lnTo>
                    <a:lnTo>
                      <a:pt x="38" y="1128"/>
                    </a:lnTo>
                    <a:lnTo>
                      <a:pt x="49" y="1122"/>
                    </a:lnTo>
                    <a:lnTo>
                      <a:pt x="60" y="1118"/>
                    </a:lnTo>
                    <a:lnTo>
                      <a:pt x="69" y="1120"/>
                    </a:lnTo>
                    <a:lnTo>
                      <a:pt x="72" y="1133"/>
                    </a:lnTo>
                    <a:lnTo>
                      <a:pt x="76" y="1133"/>
                    </a:lnTo>
                    <a:lnTo>
                      <a:pt x="76" y="1128"/>
                    </a:lnTo>
                    <a:lnTo>
                      <a:pt x="100" y="1128"/>
                    </a:lnTo>
                    <a:lnTo>
                      <a:pt x="100" y="1133"/>
                    </a:lnTo>
                    <a:lnTo>
                      <a:pt x="109" y="1133"/>
                    </a:lnTo>
                    <a:lnTo>
                      <a:pt x="109" y="1137"/>
                    </a:lnTo>
                    <a:lnTo>
                      <a:pt x="118" y="1137"/>
                    </a:lnTo>
                    <a:lnTo>
                      <a:pt x="129" y="1135"/>
                    </a:lnTo>
                    <a:lnTo>
                      <a:pt x="138" y="1131"/>
                    </a:lnTo>
                    <a:lnTo>
                      <a:pt x="143" y="1128"/>
                    </a:lnTo>
                    <a:lnTo>
                      <a:pt x="138" y="1126"/>
                    </a:lnTo>
                    <a:lnTo>
                      <a:pt x="136" y="1126"/>
                    </a:lnTo>
                    <a:lnTo>
                      <a:pt x="134" y="1122"/>
                    </a:lnTo>
                    <a:lnTo>
                      <a:pt x="132" y="1118"/>
                    </a:lnTo>
                    <a:lnTo>
                      <a:pt x="132" y="1115"/>
                    </a:lnTo>
                    <a:lnTo>
                      <a:pt x="132" y="1108"/>
                    </a:lnTo>
                    <a:lnTo>
                      <a:pt x="136" y="1108"/>
                    </a:lnTo>
                    <a:lnTo>
                      <a:pt x="132" y="1084"/>
                    </a:lnTo>
                    <a:lnTo>
                      <a:pt x="129" y="1084"/>
                    </a:lnTo>
                    <a:lnTo>
                      <a:pt x="129" y="1068"/>
                    </a:lnTo>
                    <a:lnTo>
                      <a:pt x="145" y="1064"/>
                    </a:lnTo>
                    <a:lnTo>
                      <a:pt x="156" y="1055"/>
                    </a:lnTo>
                    <a:lnTo>
                      <a:pt x="163" y="1040"/>
                    </a:lnTo>
                    <a:lnTo>
                      <a:pt x="169" y="1040"/>
                    </a:lnTo>
                    <a:lnTo>
                      <a:pt x="169" y="1024"/>
                    </a:lnTo>
                    <a:lnTo>
                      <a:pt x="165" y="1022"/>
                    </a:lnTo>
                    <a:lnTo>
                      <a:pt x="161" y="1022"/>
                    </a:lnTo>
                    <a:lnTo>
                      <a:pt x="158" y="1020"/>
                    </a:lnTo>
                    <a:lnTo>
                      <a:pt x="152" y="1020"/>
                    </a:lnTo>
                    <a:lnTo>
                      <a:pt x="152" y="1024"/>
                    </a:lnTo>
                    <a:lnTo>
                      <a:pt x="123" y="1028"/>
                    </a:lnTo>
                    <a:lnTo>
                      <a:pt x="123" y="1011"/>
                    </a:lnTo>
                    <a:lnTo>
                      <a:pt x="136" y="1008"/>
                    </a:lnTo>
                    <a:lnTo>
                      <a:pt x="136" y="1004"/>
                    </a:lnTo>
                    <a:lnTo>
                      <a:pt x="143" y="1004"/>
                    </a:lnTo>
                    <a:lnTo>
                      <a:pt x="160" y="984"/>
                    </a:lnTo>
                    <a:lnTo>
                      <a:pt x="169" y="984"/>
                    </a:lnTo>
                    <a:lnTo>
                      <a:pt x="183" y="964"/>
                    </a:lnTo>
                    <a:lnTo>
                      <a:pt x="192" y="964"/>
                    </a:lnTo>
                    <a:lnTo>
                      <a:pt x="192" y="960"/>
                    </a:lnTo>
                    <a:lnTo>
                      <a:pt x="203" y="957"/>
                    </a:lnTo>
                    <a:lnTo>
                      <a:pt x="203" y="951"/>
                    </a:lnTo>
                    <a:lnTo>
                      <a:pt x="209" y="951"/>
                    </a:lnTo>
                    <a:lnTo>
                      <a:pt x="212" y="931"/>
                    </a:lnTo>
                    <a:lnTo>
                      <a:pt x="220" y="920"/>
                    </a:lnTo>
                    <a:lnTo>
                      <a:pt x="227" y="909"/>
                    </a:lnTo>
                    <a:lnTo>
                      <a:pt x="232" y="897"/>
                    </a:lnTo>
                    <a:lnTo>
                      <a:pt x="216" y="897"/>
                    </a:lnTo>
                    <a:lnTo>
                      <a:pt x="216" y="877"/>
                    </a:lnTo>
                    <a:lnTo>
                      <a:pt x="223" y="871"/>
                    </a:lnTo>
                    <a:lnTo>
                      <a:pt x="223" y="864"/>
                    </a:lnTo>
                    <a:lnTo>
                      <a:pt x="229" y="864"/>
                    </a:lnTo>
                    <a:lnTo>
                      <a:pt x="229" y="857"/>
                    </a:lnTo>
                    <a:lnTo>
                      <a:pt x="232" y="857"/>
                    </a:lnTo>
                    <a:lnTo>
                      <a:pt x="238" y="844"/>
                    </a:lnTo>
                    <a:lnTo>
                      <a:pt x="241" y="835"/>
                    </a:lnTo>
                    <a:lnTo>
                      <a:pt x="247" y="826"/>
                    </a:lnTo>
                    <a:lnTo>
                      <a:pt x="256" y="817"/>
                    </a:lnTo>
                    <a:lnTo>
                      <a:pt x="256" y="811"/>
                    </a:lnTo>
                    <a:lnTo>
                      <a:pt x="272" y="811"/>
                    </a:lnTo>
                    <a:lnTo>
                      <a:pt x="276" y="820"/>
                    </a:lnTo>
                    <a:lnTo>
                      <a:pt x="329" y="817"/>
                    </a:lnTo>
                    <a:lnTo>
                      <a:pt x="327" y="804"/>
                    </a:lnTo>
                    <a:lnTo>
                      <a:pt x="323" y="793"/>
                    </a:lnTo>
                    <a:lnTo>
                      <a:pt x="321" y="784"/>
                    </a:lnTo>
                    <a:lnTo>
                      <a:pt x="323" y="777"/>
                    </a:lnTo>
                    <a:lnTo>
                      <a:pt x="303" y="777"/>
                    </a:lnTo>
                    <a:lnTo>
                      <a:pt x="291" y="782"/>
                    </a:lnTo>
                    <a:lnTo>
                      <a:pt x="269" y="788"/>
                    </a:lnTo>
                    <a:lnTo>
                      <a:pt x="245" y="791"/>
                    </a:lnTo>
                    <a:lnTo>
                      <a:pt x="220" y="791"/>
                    </a:lnTo>
                    <a:lnTo>
                      <a:pt x="200" y="791"/>
                    </a:lnTo>
                    <a:lnTo>
                      <a:pt x="200" y="791"/>
                    </a:lnTo>
                    <a:lnTo>
                      <a:pt x="198" y="789"/>
                    </a:lnTo>
                    <a:lnTo>
                      <a:pt x="198" y="789"/>
                    </a:lnTo>
                    <a:lnTo>
                      <a:pt x="198" y="789"/>
                    </a:lnTo>
                    <a:lnTo>
                      <a:pt x="198" y="789"/>
                    </a:lnTo>
                    <a:lnTo>
                      <a:pt x="196" y="788"/>
                    </a:lnTo>
                    <a:lnTo>
                      <a:pt x="192" y="764"/>
                    </a:lnTo>
                    <a:lnTo>
                      <a:pt x="189" y="764"/>
                    </a:lnTo>
                    <a:lnTo>
                      <a:pt x="187" y="760"/>
                    </a:lnTo>
                    <a:lnTo>
                      <a:pt x="189" y="757"/>
                    </a:lnTo>
                    <a:lnTo>
                      <a:pt x="191" y="755"/>
                    </a:lnTo>
                    <a:lnTo>
                      <a:pt x="191" y="753"/>
                    </a:lnTo>
                    <a:lnTo>
                      <a:pt x="192" y="753"/>
                    </a:lnTo>
                    <a:lnTo>
                      <a:pt x="189" y="731"/>
                    </a:lnTo>
                    <a:lnTo>
                      <a:pt x="172" y="737"/>
                    </a:lnTo>
                    <a:lnTo>
                      <a:pt x="169" y="748"/>
                    </a:lnTo>
                    <a:lnTo>
                      <a:pt x="163" y="748"/>
                    </a:lnTo>
                    <a:lnTo>
                      <a:pt x="163" y="757"/>
                    </a:lnTo>
                    <a:lnTo>
                      <a:pt x="160" y="757"/>
                    </a:lnTo>
                    <a:lnTo>
                      <a:pt x="158" y="758"/>
                    </a:lnTo>
                    <a:lnTo>
                      <a:pt x="156" y="760"/>
                    </a:lnTo>
                    <a:lnTo>
                      <a:pt x="154" y="762"/>
                    </a:lnTo>
                    <a:lnTo>
                      <a:pt x="152" y="762"/>
                    </a:lnTo>
                    <a:lnTo>
                      <a:pt x="149" y="764"/>
                    </a:lnTo>
                    <a:lnTo>
                      <a:pt x="143" y="764"/>
                    </a:lnTo>
                    <a:lnTo>
                      <a:pt x="140" y="760"/>
                    </a:lnTo>
                    <a:lnTo>
                      <a:pt x="136" y="758"/>
                    </a:lnTo>
                    <a:lnTo>
                      <a:pt x="131" y="757"/>
                    </a:lnTo>
                    <a:lnTo>
                      <a:pt x="123" y="757"/>
                    </a:lnTo>
                    <a:lnTo>
                      <a:pt x="123" y="740"/>
                    </a:lnTo>
                    <a:lnTo>
                      <a:pt x="129" y="740"/>
                    </a:lnTo>
                    <a:lnTo>
                      <a:pt x="131" y="737"/>
                    </a:lnTo>
                    <a:lnTo>
                      <a:pt x="134" y="733"/>
                    </a:lnTo>
                    <a:lnTo>
                      <a:pt x="136" y="729"/>
                    </a:lnTo>
                    <a:lnTo>
                      <a:pt x="138" y="726"/>
                    </a:lnTo>
                    <a:lnTo>
                      <a:pt x="140" y="720"/>
                    </a:lnTo>
                    <a:lnTo>
                      <a:pt x="120" y="724"/>
                    </a:lnTo>
                    <a:lnTo>
                      <a:pt x="120" y="737"/>
                    </a:lnTo>
                    <a:lnTo>
                      <a:pt x="96" y="737"/>
                    </a:lnTo>
                    <a:lnTo>
                      <a:pt x="91" y="729"/>
                    </a:lnTo>
                    <a:lnTo>
                      <a:pt x="87" y="724"/>
                    </a:lnTo>
                    <a:lnTo>
                      <a:pt x="85" y="717"/>
                    </a:lnTo>
                    <a:lnTo>
                      <a:pt x="83" y="704"/>
                    </a:lnTo>
                    <a:lnTo>
                      <a:pt x="89" y="704"/>
                    </a:lnTo>
                    <a:lnTo>
                      <a:pt x="89" y="688"/>
                    </a:lnTo>
                    <a:lnTo>
                      <a:pt x="69" y="684"/>
                    </a:lnTo>
                    <a:lnTo>
                      <a:pt x="69" y="668"/>
                    </a:lnTo>
                    <a:lnTo>
                      <a:pt x="80" y="664"/>
                    </a:lnTo>
                    <a:lnTo>
                      <a:pt x="80" y="660"/>
                    </a:lnTo>
                    <a:lnTo>
                      <a:pt x="96" y="660"/>
                    </a:lnTo>
                    <a:lnTo>
                      <a:pt x="100" y="648"/>
                    </a:lnTo>
                    <a:lnTo>
                      <a:pt x="129" y="648"/>
                    </a:lnTo>
                    <a:lnTo>
                      <a:pt x="129" y="644"/>
                    </a:lnTo>
                    <a:lnTo>
                      <a:pt x="123" y="635"/>
                    </a:lnTo>
                    <a:lnTo>
                      <a:pt x="121" y="622"/>
                    </a:lnTo>
                    <a:lnTo>
                      <a:pt x="120" y="608"/>
                    </a:lnTo>
                    <a:lnTo>
                      <a:pt x="120" y="591"/>
                    </a:lnTo>
                    <a:lnTo>
                      <a:pt x="152" y="589"/>
                    </a:lnTo>
                    <a:lnTo>
                      <a:pt x="189" y="588"/>
                    </a:lnTo>
                    <a:lnTo>
                      <a:pt x="192" y="580"/>
                    </a:lnTo>
                    <a:lnTo>
                      <a:pt x="189" y="578"/>
                    </a:lnTo>
                    <a:lnTo>
                      <a:pt x="187" y="577"/>
                    </a:lnTo>
                    <a:lnTo>
                      <a:pt x="185" y="575"/>
                    </a:lnTo>
                    <a:lnTo>
                      <a:pt x="185" y="573"/>
                    </a:lnTo>
                    <a:lnTo>
                      <a:pt x="185" y="569"/>
                    </a:lnTo>
                    <a:lnTo>
                      <a:pt x="183" y="564"/>
                    </a:lnTo>
                    <a:lnTo>
                      <a:pt x="196" y="560"/>
                    </a:lnTo>
                    <a:lnTo>
                      <a:pt x="192" y="548"/>
                    </a:lnTo>
                    <a:lnTo>
                      <a:pt x="143" y="548"/>
                    </a:lnTo>
                    <a:lnTo>
                      <a:pt x="136" y="557"/>
                    </a:lnTo>
                    <a:lnTo>
                      <a:pt x="127" y="558"/>
                    </a:lnTo>
                    <a:lnTo>
                      <a:pt x="116" y="558"/>
                    </a:lnTo>
                    <a:lnTo>
                      <a:pt x="103" y="557"/>
                    </a:lnTo>
                    <a:lnTo>
                      <a:pt x="83" y="520"/>
                    </a:lnTo>
                    <a:lnTo>
                      <a:pt x="78" y="520"/>
                    </a:lnTo>
                    <a:lnTo>
                      <a:pt x="74" y="522"/>
                    </a:lnTo>
                    <a:lnTo>
                      <a:pt x="69" y="524"/>
                    </a:lnTo>
                    <a:lnTo>
                      <a:pt x="63" y="524"/>
                    </a:lnTo>
                    <a:lnTo>
                      <a:pt x="56" y="524"/>
                    </a:lnTo>
                    <a:lnTo>
                      <a:pt x="56" y="508"/>
                    </a:lnTo>
                    <a:lnTo>
                      <a:pt x="60" y="508"/>
                    </a:lnTo>
                    <a:lnTo>
                      <a:pt x="60" y="504"/>
                    </a:lnTo>
                    <a:lnTo>
                      <a:pt x="80" y="504"/>
                    </a:lnTo>
                    <a:lnTo>
                      <a:pt x="83" y="497"/>
                    </a:lnTo>
                    <a:lnTo>
                      <a:pt x="112" y="500"/>
                    </a:lnTo>
                    <a:lnTo>
                      <a:pt x="112" y="504"/>
                    </a:lnTo>
                    <a:lnTo>
                      <a:pt x="116" y="504"/>
                    </a:lnTo>
                    <a:lnTo>
                      <a:pt x="116" y="520"/>
                    </a:lnTo>
                    <a:lnTo>
                      <a:pt x="112" y="520"/>
                    </a:lnTo>
                    <a:lnTo>
                      <a:pt x="112" y="524"/>
                    </a:lnTo>
                    <a:lnTo>
                      <a:pt x="112" y="528"/>
                    </a:lnTo>
                    <a:lnTo>
                      <a:pt x="114" y="531"/>
                    </a:lnTo>
                    <a:lnTo>
                      <a:pt x="114" y="533"/>
                    </a:lnTo>
                    <a:lnTo>
                      <a:pt x="116" y="537"/>
                    </a:lnTo>
                    <a:lnTo>
                      <a:pt x="120" y="537"/>
                    </a:lnTo>
                    <a:lnTo>
                      <a:pt x="121" y="529"/>
                    </a:lnTo>
                    <a:lnTo>
                      <a:pt x="121" y="526"/>
                    </a:lnTo>
                    <a:lnTo>
                      <a:pt x="123" y="524"/>
                    </a:lnTo>
                    <a:lnTo>
                      <a:pt x="125" y="522"/>
                    </a:lnTo>
                    <a:lnTo>
                      <a:pt x="131" y="520"/>
                    </a:lnTo>
                    <a:lnTo>
                      <a:pt x="136" y="520"/>
                    </a:lnTo>
                    <a:lnTo>
                      <a:pt x="138" y="522"/>
                    </a:lnTo>
                    <a:lnTo>
                      <a:pt x="138" y="522"/>
                    </a:lnTo>
                    <a:lnTo>
                      <a:pt x="138" y="522"/>
                    </a:lnTo>
                    <a:lnTo>
                      <a:pt x="138" y="522"/>
                    </a:lnTo>
                    <a:lnTo>
                      <a:pt x="138" y="522"/>
                    </a:lnTo>
                    <a:lnTo>
                      <a:pt x="140" y="524"/>
                    </a:lnTo>
                    <a:lnTo>
                      <a:pt x="136" y="511"/>
                    </a:lnTo>
                    <a:lnTo>
                      <a:pt x="132" y="511"/>
                    </a:lnTo>
                    <a:lnTo>
                      <a:pt x="132" y="504"/>
                    </a:lnTo>
                    <a:lnTo>
                      <a:pt x="123" y="500"/>
                    </a:lnTo>
                    <a:lnTo>
                      <a:pt x="118" y="493"/>
                    </a:lnTo>
                    <a:lnTo>
                      <a:pt x="112" y="486"/>
                    </a:lnTo>
                    <a:lnTo>
                      <a:pt x="109" y="477"/>
                    </a:lnTo>
                    <a:lnTo>
                      <a:pt x="109" y="464"/>
                    </a:lnTo>
                    <a:lnTo>
                      <a:pt x="114" y="455"/>
                    </a:lnTo>
                    <a:lnTo>
                      <a:pt x="114" y="446"/>
                    </a:lnTo>
                    <a:lnTo>
                      <a:pt x="114" y="437"/>
                    </a:lnTo>
                    <a:lnTo>
                      <a:pt x="116" y="428"/>
                    </a:lnTo>
                    <a:lnTo>
                      <a:pt x="120" y="428"/>
                    </a:lnTo>
                    <a:lnTo>
                      <a:pt x="121" y="426"/>
                    </a:lnTo>
                    <a:lnTo>
                      <a:pt x="121" y="426"/>
                    </a:lnTo>
                    <a:lnTo>
                      <a:pt x="123" y="426"/>
                    </a:lnTo>
                    <a:lnTo>
                      <a:pt x="123" y="426"/>
                    </a:lnTo>
                    <a:lnTo>
                      <a:pt x="125" y="426"/>
                    </a:lnTo>
                    <a:lnTo>
                      <a:pt x="129" y="424"/>
                    </a:lnTo>
                    <a:lnTo>
                      <a:pt x="129" y="404"/>
                    </a:lnTo>
                    <a:lnTo>
                      <a:pt x="143" y="404"/>
                    </a:lnTo>
                    <a:lnTo>
                      <a:pt x="143" y="400"/>
                    </a:lnTo>
                    <a:lnTo>
                      <a:pt x="140" y="398"/>
                    </a:lnTo>
                    <a:lnTo>
                      <a:pt x="136" y="398"/>
                    </a:lnTo>
                    <a:lnTo>
                      <a:pt x="134" y="397"/>
                    </a:lnTo>
                    <a:lnTo>
                      <a:pt x="132" y="393"/>
                    </a:lnTo>
                    <a:lnTo>
                      <a:pt x="132" y="389"/>
                    </a:lnTo>
                    <a:lnTo>
                      <a:pt x="132" y="384"/>
                    </a:lnTo>
                    <a:lnTo>
                      <a:pt x="163" y="386"/>
                    </a:lnTo>
                    <a:lnTo>
                      <a:pt x="192" y="389"/>
                    </a:lnTo>
                    <a:lnTo>
                      <a:pt x="220" y="397"/>
                    </a:lnTo>
                    <a:lnTo>
                      <a:pt x="263" y="391"/>
                    </a:lnTo>
                    <a:lnTo>
                      <a:pt x="263" y="400"/>
                    </a:lnTo>
                    <a:lnTo>
                      <a:pt x="272" y="400"/>
                    </a:lnTo>
                    <a:lnTo>
                      <a:pt x="272" y="408"/>
                    </a:lnTo>
                    <a:lnTo>
                      <a:pt x="271" y="413"/>
                    </a:lnTo>
                    <a:lnTo>
                      <a:pt x="271" y="418"/>
                    </a:lnTo>
                    <a:lnTo>
                      <a:pt x="269" y="424"/>
                    </a:lnTo>
                    <a:lnTo>
                      <a:pt x="272" y="426"/>
                    </a:lnTo>
                    <a:lnTo>
                      <a:pt x="276" y="428"/>
                    </a:lnTo>
                    <a:lnTo>
                      <a:pt x="280" y="429"/>
                    </a:lnTo>
                    <a:lnTo>
                      <a:pt x="281" y="433"/>
                    </a:lnTo>
                    <a:lnTo>
                      <a:pt x="283" y="437"/>
                    </a:lnTo>
                    <a:lnTo>
                      <a:pt x="289" y="437"/>
                    </a:lnTo>
                    <a:lnTo>
                      <a:pt x="291" y="428"/>
                    </a:lnTo>
                    <a:lnTo>
                      <a:pt x="294" y="415"/>
                    </a:lnTo>
                    <a:lnTo>
                      <a:pt x="300" y="402"/>
                    </a:lnTo>
                    <a:lnTo>
                      <a:pt x="303" y="397"/>
                    </a:lnTo>
                    <a:lnTo>
                      <a:pt x="320" y="397"/>
                    </a:lnTo>
                    <a:lnTo>
                      <a:pt x="329" y="400"/>
                    </a:lnTo>
                    <a:lnTo>
                      <a:pt x="341" y="404"/>
                    </a:lnTo>
                    <a:lnTo>
                      <a:pt x="356" y="408"/>
                    </a:lnTo>
                    <a:lnTo>
                      <a:pt x="369" y="408"/>
                    </a:lnTo>
                    <a:lnTo>
                      <a:pt x="392" y="408"/>
                    </a:lnTo>
                    <a:lnTo>
                      <a:pt x="392" y="413"/>
                    </a:lnTo>
                    <a:lnTo>
                      <a:pt x="396" y="415"/>
                    </a:lnTo>
                    <a:lnTo>
                      <a:pt x="398" y="418"/>
                    </a:lnTo>
                    <a:lnTo>
                      <a:pt x="400" y="420"/>
                    </a:lnTo>
                    <a:lnTo>
                      <a:pt x="403" y="424"/>
                    </a:lnTo>
                    <a:lnTo>
                      <a:pt x="405" y="426"/>
                    </a:lnTo>
                    <a:lnTo>
                      <a:pt x="411" y="428"/>
                    </a:lnTo>
                    <a:lnTo>
                      <a:pt x="416" y="428"/>
                    </a:lnTo>
                    <a:lnTo>
                      <a:pt x="416" y="424"/>
                    </a:lnTo>
                    <a:lnTo>
                      <a:pt x="412" y="424"/>
                    </a:lnTo>
                    <a:lnTo>
                      <a:pt x="412" y="404"/>
                    </a:lnTo>
                    <a:lnTo>
                      <a:pt x="420" y="404"/>
                    </a:lnTo>
                    <a:lnTo>
                      <a:pt x="416" y="391"/>
                    </a:lnTo>
                    <a:lnTo>
                      <a:pt x="401" y="389"/>
                    </a:lnTo>
                    <a:lnTo>
                      <a:pt x="383" y="388"/>
                    </a:lnTo>
                    <a:lnTo>
                      <a:pt x="383" y="371"/>
                    </a:lnTo>
                    <a:lnTo>
                      <a:pt x="407" y="360"/>
                    </a:lnTo>
                    <a:lnTo>
                      <a:pt x="427" y="348"/>
                    </a:lnTo>
                    <a:lnTo>
                      <a:pt x="449" y="337"/>
                    </a:lnTo>
                    <a:lnTo>
                      <a:pt x="472" y="328"/>
                    </a:lnTo>
                    <a:lnTo>
                      <a:pt x="474" y="315"/>
                    </a:lnTo>
                    <a:lnTo>
                      <a:pt x="476" y="306"/>
                    </a:lnTo>
                    <a:lnTo>
                      <a:pt x="480" y="297"/>
                    </a:lnTo>
                    <a:lnTo>
                      <a:pt x="485" y="293"/>
                    </a:lnTo>
                    <a:lnTo>
                      <a:pt x="489" y="291"/>
                    </a:lnTo>
                    <a:lnTo>
                      <a:pt x="492" y="288"/>
                    </a:lnTo>
                    <a:lnTo>
                      <a:pt x="498" y="286"/>
                    </a:lnTo>
                    <a:lnTo>
                      <a:pt x="503" y="284"/>
                    </a:lnTo>
                    <a:lnTo>
                      <a:pt x="503" y="273"/>
                    </a:lnTo>
                    <a:lnTo>
                      <a:pt x="500" y="273"/>
                    </a:lnTo>
                    <a:lnTo>
                      <a:pt x="491" y="280"/>
                    </a:lnTo>
                    <a:lnTo>
                      <a:pt x="480" y="286"/>
                    </a:lnTo>
                    <a:lnTo>
                      <a:pt x="463" y="288"/>
                    </a:lnTo>
                    <a:lnTo>
                      <a:pt x="463" y="277"/>
                    </a:lnTo>
                    <a:lnTo>
                      <a:pt x="460" y="277"/>
                    </a:lnTo>
                    <a:lnTo>
                      <a:pt x="460" y="280"/>
                    </a:lnTo>
                    <a:lnTo>
                      <a:pt x="436" y="280"/>
                    </a:lnTo>
                    <a:lnTo>
                      <a:pt x="432" y="288"/>
                    </a:lnTo>
                    <a:lnTo>
                      <a:pt x="380" y="280"/>
                    </a:lnTo>
                    <a:lnTo>
                      <a:pt x="380" y="277"/>
                    </a:lnTo>
                    <a:lnTo>
                      <a:pt x="372" y="273"/>
                    </a:lnTo>
                    <a:lnTo>
                      <a:pt x="365" y="269"/>
                    </a:lnTo>
                    <a:lnTo>
                      <a:pt x="361" y="264"/>
                    </a:lnTo>
                    <a:lnTo>
                      <a:pt x="358" y="257"/>
                    </a:lnTo>
                    <a:lnTo>
                      <a:pt x="356" y="248"/>
                    </a:lnTo>
                    <a:lnTo>
                      <a:pt x="369" y="248"/>
                    </a:lnTo>
                    <a:lnTo>
                      <a:pt x="371" y="240"/>
                    </a:lnTo>
                    <a:lnTo>
                      <a:pt x="372" y="237"/>
                    </a:lnTo>
                    <a:lnTo>
                      <a:pt x="376" y="231"/>
                    </a:lnTo>
                    <a:lnTo>
                      <a:pt x="380" y="228"/>
                    </a:lnTo>
                    <a:lnTo>
                      <a:pt x="385" y="224"/>
                    </a:lnTo>
                    <a:lnTo>
                      <a:pt x="396" y="220"/>
                    </a:lnTo>
                    <a:lnTo>
                      <a:pt x="407" y="218"/>
                    </a:lnTo>
                    <a:lnTo>
                      <a:pt x="416" y="220"/>
                    </a:lnTo>
                    <a:lnTo>
                      <a:pt x="420" y="228"/>
                    </a:lnTo>
                    <a:lnTo>
                      <a:pt x="436" y="228"/>
                    </a:lnTo>
                    <a:lnTo>
                      <a:pt x="436" y="224"/>
                    </a:lnTo>
                    <a:lnTo>
                      <a:pt x="431" y="222"/>
                    </a:lnTo>
                    <a:lnTo>
                      <a:pt x="425" y="218"/>
                    </a:lnTo>
                    <a:lnTo>
                      <a:pt x="421" y="217"/>
                    </a:lnTo>
                    <a:lnTo>
                      <a:pt x="420" y="213"/>
                    </a:lnTo>
                    <a:lnTo>
                      <a:pt x="418" y="208"/>
                    </a:lnTo>
                    <a:lnTo>
                      <a:pt x="416" y="200"/>
                    </a:lnTo>
                    <a:lnTo>
                      <a:pt x="421" y="198"/>
                    </a:lnTo>
                    <a:lnTo>
                      <a:pt x="427" y="198"/>
                    </a:lnTo>
                    <a:lnTo>
                      <a:pt x="431" y="197"/>
                    </a:lnTo>
                    <a:lnTo>
                      <a:pt x="438" y="197"/>
                    </a:lnTo>
                    <a:lnTo>
                      <a:pt x="443" y="197"/>
                    </a:lnTo>
                    <a:lnTo>
                      <a:pt x="443" y="184"/>
                    </a:lnTo>
                    <a:lnTo>
                      <a:pt x="456" y="184"/>
                    </a:lnTo>
                    <a:lnTo>
                      <a:pt x="456" y="180"/>
                    </a:lnTo>
                    <a:lnTo>
                      <a:pt x="449" y="180"/>
                    </a:lnTo>
                    <a:lnTo>
                      <a:pt x="441" y="178"/>
                    </a:lnTo>
                    <a:lnTo>
                      <a:pt x="438" y="178"/>
                    </a:lnTo>
                    <a:lnTo>
                      <a:pt x="432" y="177"/>
                    </a:lnTo>
                    <a:lnTo>
                      <a:pt x="432" y="164"/>
                    </a:lnTo>
                    <a:lnTo>
                      <a:pt x="443" y="160"/>
                    </a:lnTo>
                    <a:lnTo>
                      <a:pt x="441" y="157"/>
                    </a:lnTo>
                    <a:lnTo>
                      <a:pt x="438" y="155"/>
                    </a:lnTo>
                    <a:lnTo>
                      <a:pt x="436" y="153"/>
                    </a:lnTo>
                    <a:lnTo>
                      <a:pt x="436" y="153"/>
                    </a:lnTo>
                    <a:lnTo>
                      <a:pt x="434" y="151"/>
                    </a:lnTo>
                    <a:lnTo>
                      <a:pt x="432" y="146"/>
                    </a:lnTo>
                    <a:lnTo>
                      <a:pt x="432" y="140"/>
                    </a:lnTo>
                    <a:lnTo>
                      <a:pt x="449" y="126"/>
                    </a:lnTo>
                    <a:lnTo>
                      <a:pt x="460" y="106"/>
                    </a:lnTo>
                    <a:lnTo>
                      <a:pt x="463" y="80"/>
                    </a:lnTo>
                    <a:lnTo>
                      <a:pt x="478" y="82"/>
                    </a:lnTo>
                    <a:lnTo>
                      <a:pt x="489" y="84"/>
                    </a:lnTo>
                    <a:lnTo>
                      <a:pt x="500" y="88"/>
                    </a:lnTo>
                    <a:lnTo>
                      <a:pt x="500" y="80"/>
                    </a:lnTo>
                    <a:lnTo>
                      <a:pt x="520" y="77"/>
                    </a:lnTo>
                    <a:lnTo>
                      <a:pt x="520" y="73"/>
                    </a:lnTo>
                    <a:lnTo>
                      <a:pt x="523" y="73"/>
                    </a:lnTo>
                    <a:lnTo>
                      <a:pt x="523" y="57"/>
                    </a:lnTo>
                    <a:lnTo>
                      <a:pt x="540" y="57"/>
                    </a:lnTo>
                    <a:lnTo>
                      <a:pt x="543" y="68"/>
                    </a:lnTo>
                    <a:lnTo>
                      <a:pt x="556" y="73"/>
                    </a:lnTo>
                    <a:lnTo>
                      <a:pt x="556" y="88"/>
                    </a:lnTo>
                    <a:lnTo>
                      <a:pt x="560" y="88"/>
                    </a:lnTo>
                    <a:lnTo>
                      <a:pt x="560" y="82"/>
                    </a:lnTo>
                    <a:lnTo>
                      <a:pt x="561" y="80"/>
                    </a:lnTo>
                    <a:lnTo>
                      <a:pt x="561" y="78"/>
                    </a:lnTo>
                    <a:lnTo>
                      <a:pt x="561" y="77"/>
                    </a:lnTo>
                    <a:lnTo>
                      <a:pt x="563" y="77"/>
                    </a:lnTo>
                    <a:lnTo>
                      <a:pt x="565" y="75"/>
                    </a:lnTo>
                    <a:lnTo>
                      <a:pt x="569" y="73"/>
                    </a:lnTo>
                    <a:lnTo>
                      <a:pt x="569" y="68"/>
                    </a:lnTo>
                    <a:lnTo>
                      <a:pt x="576" y="68"/>
                    </a:lnTo>
                    <a:lnTo>
                      <a:pt x="576" y="68"/>
                    </a:lnTo>
                    <a:lnTo>
                      <a:pt x="574" y="64"/>
                    </a:lnTo>
                    <a:lnTo>
                      <a:pt x="572" y="62"/>
                    </a:lnTo>
                    <a:lnTo>
                      <a:pt x="572" y="58"/>
                    </a:lnTo>
                    <a:lnTo>
                      <a:pt x="571" y="55"/>
                    </a:lnTo>
                    <a:lnTo>
                      <a:pt x="572" y="53"/>
                    </a:lnTo>
                    <a:lnTo>
                      <a:pt x="576" y="53"/>
                    </a:lnTo>
                    <a:lnTo>
                      <a:pt x="580" y="49"/>
                    </a:lnTo>
                    <a:lnTo>
                      <a:pt x="581" y="48"/>
                    </a:lnTo>
                    <a:lnTo>
                      <a:pt x="581" y="46"/>
                    </a:lnTo>
                    <a:lnTo>
                      <a:pt x="583" y="46"/>
                    </a:lnTo>
                    <a:lnTo>
                      <a:pt x="583" y="46"/>
                    </a:lnTo>
                    <a:lnTo>
                      <a:pt x="585" y="46"/>
                    </a:lnTo>
                    <a:lnTo>
                      <a:pt x="589" y="46"/>
                    </a:lnTo>
                    <a:lnTo>
                      <a:pt x="592" y="44"/>
                    </a:lnTo>
                    <a:lnTo>
                      <a:pt x="596" y="37"/>
                    </a:lnTo>
                    <a:lnTo>
                      <a:pt x="612" y="37"/>
                    </a:lnTo>
                    <a:lnTo>
                      <a:pt x="614" y="46"/>
                    </a:lnTo>
                    <a:lnTo>
                      <a:pt x="614" y="53"/>
                    </a:lnTo>
                    <a:lnTo>
                      <a:pt x="614" y="58"/>
                    </a:lnTo>
                    <a:lnTo>
                      <a:pt x="612" y="68"/>
                    </a:lnTo>
                    <a:lnTo>
                      <a:pt x="618" y="69"/>
                    </a:lnTo>
                    <a:lnTo>
                      <a:pt x="621" y="73"/>
                    </a:lnTo>
                    <a:lnTo>
                      <a:pt x="625" y="75"/>
                    </a:lnTo>
                    <a:lnTo>
                      <a:pt x="627" y="77"/>
                    </a:lnTo>
                    <a:lnTo>
                      <a:pt x="632" y="80"/>
                    </a:lnTo>
                    <a:lnTo>
                      <a:pt x="629" y="71"/>
                    </a:lnTo>
                    <a:lnTo>
                      <a:pt x="625" y="62"/>
                    </a:lnTo>
                    <a:lnTo>
                      <a:pt x="623" y="48"/>
                    </a:lnTo>
                    <a:lnTo>
                      <a:pt x="629" y="48"/>
                    </a:lnTo>
                    <a:lnTo>
                      <a:pt x="629" y="40"/>
                    </a:lnTo>
                    <a:lnTo>
                      <a:pt x="640" y="31"/>
                    </a:lnTo>
                    <a:lnTo>
                      <a:pt x="652" y="28"/>
                    </a:lnTo>
                    <a:lnTo>
                      <a:pt x="672" y="28"/>
                    </a:lnTo>
                    <a:lnTo>
                      <a:pt x="672" y="31"/>
                    </a:lnTo>
                    <a:lnTo>
                      <a:pt x="676" y="31"/>
                    </a:lnTo>
                    <a:lnTo>
                      <a:pt x="674" y="28"/>
                    </a:lnTo>
                    <a:lnTo>
                      <a:pt x="671" y="24"/>
                    </a:lnTo>
                    <a:lnTo>
                      <a:pt x="669" y="20"/>
                    </a:lnTo>
                    <a:lnTo>
                      <a:pt x="667" y="17"/>
                    </a:lnTo>
                    <a:lnTo>
                      <a:pt x="665" y="11"/>
                    </a:lnTo>
                    <a:lnTo>
                      <a:pt x="663" y="4"/>
                    </a:lnTo>
                    <a:lnTo>
                      <a:pt x="672" y="2"/>
                    </a:lnTo>
                    <a:lnTo>
                      <a:pt x="681" y="0"/>
                    </a:lnTo>
                    <a:lnTo>
                      <a:pt x="692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79E76A5-478E-5C8F-EC60-4CA7F18C9D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6585" y="937838"/>
              <a:ext cx="2206922" cy="2949492"/>
            </a:xfrm>
            <a:custGeom>
              <a:avLst/>
              <a:gdLst>
                <a:gd name="T0" fmla="*/ 1901 w 2336"/>
                <a:gd name="T1" fmla="*/ 272 h 3122"/>
                <a:gd name="T2" fmla="*/ 1831 w 2336"/>
                <a:gd name="T3" fmla="*/ 230 h 3122"/>
                <a:gd name="T4" fmla="*/ 601 w 2336"/>
                <a:gd name="T5" fmla="*/ 219 h 3122"/>
                <a:gd name="T6" fmla="*/ 557 w 2336"/>
                <a:gd name="T7" fmla="*/ 211 h 3122"/>
                <a:gd name="T8" fmla="*/ 1140 w 2336"/>
                <a:gd name="T9" fmla="*/ 195 h 3122"/>
                <a:gd name="T10" fmla="*/ 510 w 2336"/>
                <a:gd name="T11" fmla="*/ 130 h 3122"/>
                <a:gd name="T12" fmla="*/ 637 w 2336"/>
                <a:gd name="T13" fmla="*/ 68 h 3122"/>
                <a:gd name="T14" fmla="*/ 840 w 2336"/>
                <a:gd name="T15" fmla="*/ 83 h 3122"/>
                <a:gd name="T16" fmla="*/ 852 w 2336"/>
                <a:gd name="T17" fmla="*/ 204 h 3122"/>
                <a:gd name="T18" fmla="*/ 1046 w 2336"/>
                <a:gd name="T19" fmla="*/ 242 h 3122"/>
                <a:gd name="T20" fmla="*/ 1100 w 2336"/>
                <a:gd name="T21" fmla="*/ 371 h 3122"/>
                <a:gd name="T22" fmla="*/ 1292 w 2336"/>
                <a:gd name="T23" fmla="*/ 288 h 3122"/>
                <a:gd name="T24" fmla="*/ 1550 w 2336"/>
                <a:gd name="T25" fmla="*/ 127 h 3122"/>
                <a:gd name="T26" fmla="*/ 1603 w 2336"/>
                <a:gd name="T27" fmla="*/ 132 h 3122"/>
                <a:gd name="T28" fmla="*/ 1713 w 2336"/>
                <a:gd name="T29" fmla="*/ 225 h 3122"/>
                <a:gd name="T30" fmla="*/ 1791 w 2336"/>
                <a:gd name="T31" fmla="*/ 256 h 3122"/>
                <a:gd name="T32" fmla="*/ 1927 w 2336"/>
                <a:gd name="T33" fmla="*/ 361 h 3122"/>
                <a:gd name="T34" fmla="*/ 2062 w 2336"/>
                <a:gd name="T35" fmla="*/ 738 h 3122"/>
                <a:gd name="T36" fmla="*/ 2165 w 2336"/>
                <a:gd name="T37" fmla="*/ 921 h 3122"/>
                <a:gd name="T38" fmla="*/ 2208 w 2336"/>
                <a:gd name="T39" fmla="*/ 1141 h 3122"/>
                <a:gd name="T40" fmla="*/ 2304 w 2336"/>
                <a:gd name="T41" fmla="*/ 1506 h 3122"/>
                <a:gd name="T42" fmla="*/ 2199 w 2336"/>
                <a:gd name="T43" fmla="*/ 1494 h 3122"/>
                <a:gd name="T44" fmla="*/ 1953 w 2336"/>
                <a:gd name="T45" fmla="*/ 1654 h 3122"/>
                <a:gd name="T46" fmla="*/ 1805 w 2336"/>
                <a:gd name="T47" fmla="*/ 1775 h 3122"/>
                <a:gd name="T48" fmla="*/ 1660 w 2336"/>
                <a:gd name="T49" fmla="*/ 1846 h 3122"/>
                <a:gd name="T50" fmla="*/ 1779 w 2336"/>
                <a:gd name="T51" fmla="*/ 2023 h 3122"/>
                <a:gd name="T52" fmla="*/ 1898 w 2336"/>
                <a:gd name="T53" fmla="*/ 2176 h 3122"/>
                <a:gd name="T54" fmla="*/ 2152 w 2336"/>
                <a:gd name="T55" fmla="*/ 2305 h 3122"/>
                <a:gd name="T56" fmla="*/ 2142 w 2336"/>
                <a:gd name="T57" fmla="*/ 2518 h 3122"/>
                <a:gd name="T58" fmla="*/ 1999 w 2336"/>
                <a:gd name="T59" fmla="*/ 2707 h 3122"/>
                <a:gd name="T60" fmla="*/ 2091 w 2336"/>
                <a:gd name="T61" fmla="*/ 2901 h 3122"/>
                <a:gd name="T62" fmla="*/ 1934 w 2336"/>
                <a:gd name="T63" fmla="*/ 2888 h 3122"/>
                <a:gd name="T64" fmla="*/ 1761 w 2336"/>
                <a:gd name="T65" fmla="*/ 2930 h 3122"/>
                <a:gd name="T66" fmla="*/ 1505 w 2336"/>
                <a:gd name="T67" fmla="*/ 3003 h 3122"/>
                <a:gd name="T68" fmla="*/ 1339 w 2336"/>
                <a:gd name="T69" fmla="*/ 3117 h 3122"/>
                <a:gd name="T70" fmla="*/ 1119 w 2336"/>
                <a:gd name="T71" fmla="*/ 3031 h 3122"/>
                <a:gd name="T72" fmla="*/ 899 w 2336"/>
                <a:gd name="T73" fmla="*/ 2977 h 3122"/>
                <a:gd name="T74" fmla="*/ 739 w 2336"/>
                <a:gd name="T75" fmla="*/ 3066 h 3122"/>
                <a:gd name="T76" fmla="*/ 576 w 2336"/>
                <a:gd name="T77" fmla="*/ 2874 h 3122"/>
                <a:gd name="T78" fmla="*/ 513 w 2336"/>
                <a:gd name="T79" fmla="*/ 2457 h 3122"/>
                <a:gd name="T80" fmla="*/ 349 w 2336"/>
                <a:gd name="T81" fmla="*/ 2433 h 3122"/>
                <a:gd name="T82" fmla="*/ 185 w 2336"/>
                <a:gd name="T83" fmla="*/ 2314 h 3122"/>
                <a:gd name="T84" fmla="*/ 115 w 2336"/>
                <a:gd name="T85" fmla="*/ 2024 h 3122"/>
                <a:gd name="T86" fmla="*/ 96 w 2336"/>
                <a:gd name="T87" fmla="*/ 1871 h 3122"/>
                <a:gd name="T88" fmla="*/ 49 w 2336"/>
                <a:gd name="T89" fmla="*/ 1749 h 3122"/>
                <a:gd name="T90" fmla="*/ 77 w 2336"/>
                <a:gd name="T91" fmla="*/ 1494 h 3122"/>
                <a:gd name="T92" fmla="*/ 77 w 2336"/>
                <a:gd name="T93" fmla="*/ 1342 h 3122"/>
                <a:gd name="T94" fmla="*/ 194 w 2336"/>
                <a:gd name="T95" fmla="*/ 1279 h 3122"/>
                <a:gd name="T96" fmla="*/ 208 w 2336"/>
                <a:gd name="T97" fmla="*/ 1026 h 3122"/>
                <a:gd name="T98" fmla="*/ 227 w 2336"/>
                <a:gd name="T99" fmla="*/ 654 h 3122"/>
                <a:gd name="T100" fmla="*/ 473 w 2336"/>
                <a:gd name="T101" fmla="*/ 610 h 3122"/>
                <a:gd name="T102" fmla="*/ 533 w 2336"/>
                <a:gd name="T103" fmla="*/ 595 h 3122"/>
                <a:gd name="T104" fmla="*/ 663 w 2336"/>
                <a:gd name="T105" fmla="*/ 492 h 3122"/>
                <a:gd name="T106" fmla="*/ 634 w 2336"/>
                <a:gd name="T107" fmla="*/ 370 h 3122"/>
                <a:gd name="T108" fmla="*/ 559 w 2336"/>
                <a:gd name="T109" fmla="*/ 305 h 3122"/>
                <a:gd name="T110" fmla="*/ 569 w 2336"/>
                <a:gd name="T111" fmla="*/ 61 h 3122"/>
                <a:gd name="T112" fmla="*/ 1732 w 2336"/>
                <a:gd name="T113" fmla="*/ 38 h 3122"/>
                <a:gd name="T114" fmla="*/ 1651 w 2336"/>
                <a:gd name="T115" fmla="*/ 160 h 3122"/>
                <a:gd name="T116" fmla="*/ 1622 w 2336"/>
                <a:gd name="T117" fmla="*/ 75 h 3122"/>
                <a:gd name="T118" fmla="*/ 1697 w 2336"/>
                <a:gd name="T119" fmla="*/ 69 h 3122"/>
                <a:gd name="T120" fmla="*/ 1658 w 2336"/>
                <a:gd name="T121" fmla="*/ 1 h 3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36" h="3122">
                  <a:moveTo>
                    <a:pt x="1128" y="392"/>
                  </a:moveTo>
                  <a:lnTo>
                    <a:pt x="1131" y="394"/>
                  </a:lnTo>
                  <a:lnTo>
                    <a:pt x="1133" y="394"/>
                  </a:lnTo>
                  <a:lnTo>
                    <a:pt x="1135" y="394"/>
                  </a:lnTo>
                  <a:lnTo>
                    <a:pt x="1137" y="394"/>
                  </a:lnTo>
                  <a:lnTo>
                    <a:pt x="1140" y="392"/>
                  </a:lnTo>
                  <a:lnTo>
                    <a:pt x="1128" y="392"/>
                  </a:lnTo>
                  <a:close/>
                  <a:moveTo>
                    <a:pt x="1243" y="338"/>
                  </a:moveTo>
                  <a:lnTo>
                    <a:pt x="1246" y="343"/>
                  </a:lnTo>
                  <a:lnTo>
                    <a:pt x="1246" y="347"/>
                  </a:lnTo>
                  <a:lnTo>
                    <a:pt x="1246" y="350"/>
                  </a:lnTo>
                  <a:lnTo>
                    <a:pt x="1245" y="356"/>
                  </a:lnTo>
                  <a:lnTo>
                    <a:pt x="1243" y="361"/>
                  </a:lnTo>
                  <a:lnTo>
                    <a:pt x="1239" y="361"/>
                  </a:lnTo>
                  <a:lnTo>
                    <a:pt x="1239" y="357"/>
                  </a:lnTo>
                  <a:lnTo>
                    <a:pt x="1238" y="352"/>
                  </a:lnTo>
                  <a:lnTo>
                    <a:pt x="1238" y="350"/>
                  </a:lnTo>
                  <a:lnTo>
                    <a:pt x="1238" y="347"/>
                  </a:lnTo>
                  <a:lnTo>
                    <a:pt x="1239" y="345"/>
                  </a:lnTo>
                  <a:lnTo>
                    <a:pt x="1241" y="342"/>
                  </a:lnTo>
                  <a:lnTo>
                    <a:pt x="1243" y="338"/>
                  </a:lnTo>
                  <a:close/>
                  <a:moveTo>
                    <a:pt x="1866" y="242"/>
                  </a:moveTo>
                  <a:lnTo>
                    <a:pt x="1882" y="247"/>
                  </a:lnTo>
                  <a:lnTo>
                    <a:pt x="1894" y="258"/>
                  </a:lnTo>
                  <a:lnTo>
                    <a:pt x="1901" y="272"/>
                  </a:lnTo>
                  <a:lnTo>
                    <a:pt x="1905" y="293"/>
                  </a:lnTo>
                  <a:lnTo>
                    <a:pt x="1889" y="296"/>
                  </a:lnTo>
                  <a:lnTo>
                    <a:pt x="1875" y="303"/>
                  </a:lnTo>
                  <a:lnTo>
                    <a:pt x="1859" y="309"/>
                  </a:lnTo>
                  <a:lnTo>
                    <a:pt x="1843" y="310"/>
                  </a:lnTo>
                  <a:lnTo>
                    <a:pt x="1842" y="309"/>
                  </a:lnTo>
                  <a:lnTo>
                    <a:pt x="1842" y="307"/>
                  </a:lnTo>
                  <a:lnTo>
                    <a:pt x="1842" y="307"/>
                  </a:lnTo>
                  <a:lnTo>
                    <a:pt x="1840" y="305"/>
                  </a:lnTo>
                  <a:lnTo>
                    <a:pt x="1838" y="303"/>
                  </a:lnTo>
                  <a:lnTo>
                    <a:pt x="1843" y="289"/>
                  </a:lnTo>
                  <a:lnTo>
                    <a:pt x="1847" y="281"/>
                  </a:lnTo>
                  <a:lnTo>
                    <a:pt x="1852" y="277"/>
                  </a:lnTo>
                  <a:lnTo>
                    <a:pt x="1859" y="272"/>
                  </a:lnTo>
                  <a:lnTo>
                    <a:pt x="1870" y="265"/>
                  </a:lnTo>
                  <a:lnTo>
                    <a:pt x="1868" y="261"/>
                  </a:lnTo>
                  <a:lnTo>
                    <a:pt x="1866" y="256"/>
                  </a:lnTo>
                  <a:lnTo>
                    <a:pt x="1866" y="249"/>
                  </a:lnTo>
                  <a:lnTo>
                    <a:pt x="1866" y="242"/>
                  </a:lnTo>
                  <a:close/>
                  <a:moveTo>
                    <a:pt x="1805" y="211"/>
                  </a:moveTo>
                  <a:lnTo>
                    <a:pt x="1812" y="214"/>
                  </a:lnTo>
                  <a:lnTo>
                    <a:pt x="1819" y="216"/>
                  </a:lnTo>
                  <a:lnTo>
                    <a:pt x="1824" y="219"/>
                  </a:lnTo>
                  <a:lnTo>
                    <a:pt x="1831" y="223"/>
                  </a:lnTo>
                  <a:lnTo>
                    <a:pt x="1831" y="230"/>
                  </a:lnTo>
                  <a:lnTo>
                    <a:pt x="1828" y="232"/>
                  </a:lnTo>
                  <a:lnTo>
                    <a:pt x="1828" y="233"/>
                  </a:lnTo>
                  <a:lnTo>
                    <a:pt x="1826" y="235"/>
                  </a:lnTo>
                  <a:lnTo>
                    <a:pt x="1824" y="239"/>
                  </a:lnTo>
                  <a:lnTo>
                    <a:pt x="1819" y="239"/>
                  </a:lnTo>
                  <a:lnTo>
                    <a:pt x="1819" y="233"/>
                  </a:lnTo>
                  <a:lnTo>
                    <a:pt x="1815" y="230"/>
                  </a:lnTo>
                  <a:lnTo>
                    <a:pt x="1812" y="226"/>
                  </a:lnTo>
                  <a:lnTo>
                    <a:pt x="1809" y="223"/>
                  </a:lnTo>
                  <a:lnTo>
                    <a:pt x="1807" y="218"/>
                  </a:lnTo>
                  <a:lnTo>
                    <a:pt x="1805" y="211"/>
                  </a:lnTo>
                  <a:close/>
                  <a:moveTo>
                    <a:pt x="606" y="211"/>
                  </a:moveTo>
                  <a:lnTo>
                    <a:pt x="613" y="213"/>
                  </a:lnTo>
                  <a:lnTo>
                    <a:pt x="616" y="214"/>
                  </a:lnTo>
                  <a:lnTo>
                    <a:pt x="620" y="216"/>
                  </a:lnTo>
                  <a:lnTo>
                    <a:pt x="625" y="219"/>
                  </a:lnTo>
                  <a:lnTo>
                    <a:pt x="625" y="223"/>
                  </a:lnTo>
                  <a:lnTo>
                    <a:pt x="622" y="223"/>
                  </a:lnTo>
                  <a:lnTo>
                    <a:pt x="609" y="239"/>
                  </a:lnTo>
                  <a:lnTo>
                    <a:pt x="599" y="233"/>
                  </a:lnTo>
                  <a:lnTo>
                    <a:pt x="597" y="230"/>
                  </a:lnTo>
                  <a:lnTo>
                    <a:pt x="597" y="226"/>
                  </a:lnTo>
                  <a:lnTo>
                    <a:pt x="599" y="223"/>
                  </a:lnTo>
                  <a:lnTo>
                    <a:pt x="599" y="221"/>
                  </a:lnTo>
                  <a:lnTo>
                    <a:pt x="601" y="219"/>
                  </a:lnTo>
                  <a:lnTo>
                    <a:pt x="604" y="216"/>
                  </a:lnTo>
                  <a:lnTo>
                    <a:pt x="606" y="211"/>
                  </a:lnTo>
                  <a:close/>
                  <a:moveTo>
                    <a:pt x="557" y="211"/>
                  </a:moveTo>
                  <a:lnTo>
                    <a:pt x="561" y="213"/>
                  </a:lnTo>
                  <a:lnTo>
                    <a:pt x="562" y="214"/>
                  </a:lnTo>
                  <a:lnTo>
                    <a:pt x="562" y="214"/>
                  </a:lnTo>
                  <a:lnTo>
                    <a:pt x="562" y="214"/>
                  </a:lnTo>
                  <a:lnTo>
                    <a:pt x="562" y="216"/>
                  </a:lnTo>
                  <a:lnTo>
                    <a:pt x="562" y="218"/>
                  </a:lnTo>
                  <a:lnTo>
                    <a:pt x="564" y="223"/>
                  </a:lnTo>
                  <a:lnTo>
                    <a:pt x="561" y="225"/>
                  </a:lnTo>
                  <a:lnTo>
                    <a:pt x="557" y="226"/>
                  </a:lnTo>
                  <a:lnTo>
                    <a:pt x="555" y="228"/>
                  </a:lnTo>
                  <a:lnTo>
                    <a:pt x="552" y="228"/>
                  </a:lnTo>
                  <a:lnTo>
                    <a:pt x="547" y="230"/>
                  </a:lnTo>
                  <a:lnTo>
                    <a:pt x="541" y="230"/>
                  </a:lnTo>
                  <a:lnTo>
                    <a:pt x="541" y="226"/>
                  </a:lnTo>
                  <a:lnTo>
                    <a:pt x="543" y="225"/>
                  </a:lnTo>
                  <a:lnTo>
                    <a:pt x="543" y="225"/>
                  </a:lnTo>
                  <a:lnTo>
                    <a:pt x="543" y="223"/>
                  </a:lnTo>
                  <a:lnTo>
                    <a:pt x="543" y="221"/>
                  </a:lnTo>
                  <a:lnTo>
                    <a:pt x="545" y="219"/>
                  </a:lnTo>
                  <a:lnTo>
                    <a:pt x="548" y="216"/>
                  </a:lnTo>
                  <a:lnTo>
                    <a:pt x="554" y="214"/>
                  </a:lnTo>
                  <a:lnTo>
                    <a:pt x="557" y="211"/>
                  </a:lnTo>
                  <a:close/>
                  <a:moveTo>
                    <a:pt x="468" y="162"/>
                  </a:moveTo>
                  <a:lnTo>
                    <a:pt x="475" y="167"/>
                  </a:lnTo>
                  <a:lnTo>
                    <a:pt x="480" y="172"/>
                  </a:lnTo>
                  <a:lnTo>
                    <a:pt x="484" y="179"/>
                  </a:lnTo>
                  <a:lnTo>
                    <a:pt x="487" y="188"/>
                  </a:lnTo>
                  <a:lnTo>
                    <a:pt x="471" y="188"/>
                  </a:lnTo>
                  <a:lnTo>
                    <a:pt x="470" y="185"/>
                  </a:lnTo>
                  <a:lnTo>
                    <a:pt x="468" y="183"/>
                  </a:lnTo>
                  <a:lnTo>
                    <a:pt x="466" y="179"/>
                  </a:lnTo>
                  <a:lnTo>
                    <a:pt x="466" y="178"/>
                  </a:lnTo>
                  <a:lnTo>
                    <a:pt x="465" y="172"/>
                  </a:lnTo>
                  <a:lnTo>
                    <a:pt x="466" y="171"/>
                  </a:lnTo>
                  <a:lnTo>
                    <a:pt x="466" y="169"/>
                  </a:lnTo>
                  <a:lnTo>
                    <a:pt x="466" y="167"/>
                  </a:lnTo>
                  <a:lnTo>
                    <a:pt x="468" y="165"/>
                  </a:lnTo>
                  <a:lnTo>
                    <a:pt x="468" y="162"/>
                  </a:lnTo>
                  <a:close/>
                  <a:moveTo>
                    <a:pt x="1137" y="146"/>
                  </a:moveTo>
                  <a:lnTo>
                    <a:pt x="1149" y="148"/>
                  </a:lnTo>
                  <a:lnTo>
                    <a:pt x="1157" y="150"/>
                  </a:lnTo>
                  <a:lnTo>
                    <a:pt x="1166" y="153"/>
                  </a:lnTo>
                  <a:lnTo>
                    <a:pt x="1177" y="169"/>
                  </a:lnTo>
                  <a:lnTo>
                    <a:pt x="1185" y="185"/>
                  </a:lnTo>
                  <a:lnTo>
                    <a:pt x="1168" y="186"/>
                  </a:lnTo>
                  <a:lnTo>
                    <a:pt x="1154" y="190"/>
                  </a:lnTo>
                  <a:lnTo>
                    <a:pt x="1140" y="195"/>
                  </a:lnTo>
                  <a:lnTo>
                    <a:pt x="1140" y="190"/>
                  </a:lnTo>
                  <a:lnTo>
                    <a:pt x="1140" y="185"/>
                  </a:lnTo>
                  <a:lnTo>
                    <a:pt x="1138" y="183"/>
                  </a:lnTo>
                  <a:lnTo>
                    <a:pt x="1137" y="179"/>
                  </a:lnTo>
                  <a:lnTo>
                    <a:pt x="1135" y="179"/>
                  </a:lnTo>
                  <a:lnTo>
                    <a:pt x="1131" y="178"/>
                  </a:lnTo>
                  <a:lnTo>
                    <a:pt x="1124" y="176"/>
                  </a:lnTo>
                  <a:lnTo>
                    <a:pt x="1123" y="178"/>
                  </a:lnTo>
                  <a:lnTo>
                    <a:pt x="1123" y="179"/>
                  </a:lnTo>
                  <a:lnTo>
                    <a:pt x="1121" y="179"/>
                  </a:lnTo>
                  <a:lnTo>
                    <a:pt x="1121" y="179"/>
                  </a:lnTo>
                  <a:lnTo>
                    <a:pt x="1117" y="181"/>
                  </a:lnTo>
                  <a:lnTo>
                    <a:pt x="1117" y="169"/>
                  </a:lnTo>
                  <a:lnTo>
                    <a:pt x="1114" y="169"/>
                  </a:lnTo>
                  <a:lnTo>
                    <a:pt x="1112" y="167"/>
                  </a:lnTo>
                  <a:lnTo>
                    <a:pt x="1112" y="167"/>
                  </a:lnTo>
                  <a:lnTo>
                    <a:pt x="1114" y="165"/>
                  </a:lnTo>
                  <a:lnTo>
                    <a:pt x="1116" y="165"/>
                  </a:lnTo>
                  <a:lnTo>
                    <a:pt x="1116" y="165"/>
                  </a:lnTo>
                  <a:lnTo>
                    <a:pt x="1117" y="165"/>
                  </a:lnTo>
                  <a:lnTo>
                    <a:pt x="1121" y="160"/>
                  </a:lnTo>
                  <a:lnTo>
                    <a:pt x="1126" y="155"/>
                  </a:lnTo>
                  <a:lnTo>
                    <a:pt x="1131" y="151"/>
                  </a:lnTo>
                  <a:lnTo>
                    <a:pt x="1137" y="146"/>
                  </a:lnTo>
                  <a:close/>
                  <a:moveTo>
                    <a:pt x="510" y="130"/>
                  </a:moveTo>
                  <a:lnTo>
                    <a:pt x="517" y="132"/>
                  </a:lnTo>
                  <a:lnTo>
                    <a:pt x="520" y="132"/>
                  </a:lnTo>
                  <a:lnTo>
                    <a:pt x="526" y="134"/>
                  </a:lnTo>
                  <a:lnTo>
                    <a:pt x="529" y="136"/>
                  </a:lnTo>
                  <a:lnTo>
                    <a:pt x="533" y="139"/>
                  </a:lnTo>
                  <a:lnTo>
                    <a:pt x="531" y="144"/>
                  </a:lnTo>
                  <a:lnTo>
                    <a:pt x="529" y="150"/>
                  </a:lnTo>
                  <a:lnTo>
                    <a:pt x="526" y="153"/>
                  </a:lnTo>
                  <a:lnTo>
                    <a:pt x="522" y="155"/>
                  </a:lnTo>
                  <a:lnTo>
                    <a:pt x="519" y="157"/>
                  </a:lnTo>
                  <a:lnTo>
                    <a:pt x="513" y="157"/>
                  </a:lnTo>
                  <a:lnTo>
                    <a:pt x="506" y="158"/>
                  </a:lnTo>
                  <a:lnTo>
                    <a:pt x="503" y="155"/>
                  </a:lnTo>
                  <a:lnTo>
                    <a:pt x="498" y="153"/>
                  </a:lnTo>
                  <a:lnTo>
                    <a:pt x="492" y="151"/>
                  </a:lnTo>
                  <a:lnTo>
                    <a:pt x="487" y="150"/>
                  </a:lnTo>
                  <a:lnTo>
                    <a:pt x="491" y="139"/>
                  </a:lnTo>
                  <a:lnTo>
                    <a:pt x="498" y="136"/>
                  </a:lnTo>
                  <a:lnTo>
                    <a:pt x="505" y="134"/>
                  </a:lnTo>
                  <a:lnTo>
                    <a:pt x="510" y="130"/>
                  </a:lnTo>
                  <a:close/>
                  <a:moveTo>
                    <a:pt x="569" y="61"/>
                  </a:moveTo>
                  <a:lnTo>
                    <a:pt x="583" y="62"/>
                  </a:lnTo>
                  <a:lnTo>
                    <a:pt x="599" y="64"/>
                  </a:lnTo>
                  <a:lnTo>
                    <a:pt x="618" y="66"/>
                  </a:lnTo>
                  <a:lnTo>
                    <a:pt x="637" y="68"/>
                  </a:lnTo>
                  <a:lnTo>
                    <a:pt x="657" y="71"/>
                  </a:lnTo>
                  <a:lnTo>
                    <a:pt x="672" y="76"/>
                  </a:lnTo>
                  <a:lnTo>
                    <a:pt x="674" y="80"/>
                  </a:lnTo>
                  <a:lnTo>
                    <a:pt x="676" y="83"/>
                  </a:lnTo>
                  <a:lnTo>
                    <a:pt x="677" y="87"/>
                  </a:lnTo>
                  <a:lnTo>
                    <a:pt x="679" y="90"/>
                  </a:lnTo>
                  <a:lnTo>
                    <a:pt x="683" y="92"/>
                  </a:lnTo>
                  <a:lnTo>
                    <a:pt x="697" y="94"/>
                  </a:lnTo>
                  <a:lnTo>
                    <a:pt x="711" y="92"/>
                  </a:lnTo>
                  <a:lnTo>
                    <a:pt x="723" y="87"/>
                  </a:lnTo>
                  <a:lnTo>
                    <a:pt x="737" y="85"/>
                  </a:lnTo>
                  <a:lnTo>
                    <a:pt x="740" y="78"/>
                  </a:lnTo>
                  <a:lnTo>
                    <a:pt x="744" y="73"/>
                  </a:lnTo>
                  <a:lnTo>
                    <a:pt x="747" y="69"/>
                  </a:lnTo>
                  <a:lnTo>
                    <a:pt x="753" y="66"/>
                  </a:lnTo>
                  <a:lnTo>
                    <a:pt x="761" y="73"/>
                  </a:lnTo>
                  <a:lnTo>
                    <a:pt x="775" y="78"/>
                  </a:lnTo>
                  <a:lnTo>
                    <a:pt x="791" y="82"/>
                  </a:lnTo>
                  <a:lnTo>
                    <a:pt x="807" y="87"/>
                  </a:lnTo>
                  <a:lnTo>
                    <a:pt x="821" y="96"/>
                  </a:lnTo>
                  <a:lnTo>
                    <a:pt x="826" y="94"/>
                  </a:lnTo>
                  <a:lnTo>
                    <a:pt x="829" y="92"/>
                  </a:lnTo>
                  <a:lnTo>
                    <a:pt x="833" y="89"/>
                  </a:lnTo>
                  <a:lnTo>
                    <a:pt x="836" y="85"/>
                  </a:lnTo>
                  <a:lnTo>
                    <a:pt x="840" y="83"/>
                  </a:lnTo>
                  <a:lnTo>
                    <a:pt x="843" y="83"/>
                  </a:lnTo>
                  <a:lnTo>
                    <a:pt x="845" y="85"/>
                  </a:lnTo>
                  <a:lnTo>
                    <a:pt x="852" y="94"/>
                  </a:lnTo>
                  <a:lnTo>
                    <a:pt x="859" y="104"/>
                  </a:lnTo>
                  <a:lnTo>
                    <a:pt x="864" y="115"/>
                  </a:lnTo>
                  <a:lnTo>
                    <a:pt x="859" y="117"/>
                  </a:lnTo>
                  <a:lnTo>
                    <a:pt x="855" y="117"/>
                  </a:lnTo>
                  <a:lnTo>
                    <a:pt x="852" y="118"/>
                  </a:lnTo>
                  <a:lnTo>
                    <a:pt x="849" y="118"/>
                  </a:lnTo>
                  <a:lnTo>
                    <a:pt x="849" y="127"/>
                  </a:lnTo>
                  <a:lnTo>
                    <a:pt x="855" y="127"/>
                  </a:lnTo>
                  <a:lnTo>
                    <a:pt x="861" y="127"/>
                  </a:lnTo>
                  <a:lnTo>
                    <a:pt x="866" y="129"/>
                  </a:lnTo>
                  <a:lnTo>
                    <a:pt x="871" y="130"/>
                  </a:lnTo>
                  <a:lnTo>
                    <a:pt x="875" y="139"/>
                  </a:lnTo>
                  <a:lnTo>
                    <a:pt x="875" y="150"/>
                  </a:lnTo>
                  <a:lnTo>
                    <a:pt x="875" y="162"/>
                  </a:lnTo>
                  <a:lnTo>
                    <a:pt x="876" y="165"/>
                  </a:lnTo>
                  <a:lnTo>
                    <a:pt x="876" y="169"/>
                  </a:lnTo>
                  <a:lnTo>
                    <a:pt x="876" y="172"/>
                  </a:lnTo>
                  <a:lnTo>
                    <a:pt x="876" y="178"/>
                  </a:lnTo>
                  <a:lnTo>
                    <a:pt x="875" y="185"/>
                  </a:lnTo>
                  <a:lnTo>
                    <a:pt x="866" y="190"/>
                  </a:lnTo>
                  <a:lnTo>
                    <a:pt x="857" y="195"/>
                  </a:lnTo>
                  <a:lnTo>
                    <a:pt x="852" y="204"/>
                  </a:lnTo>
                  <a:lnTo>
                    <a:pt x="849" y="216"/>
                  </a:lnTo>
                  <a:lnTo>
                    <a:pt x="852" y="216"/>
                  </a:lnTo>
                  <a:lnTo>
                    <a:pt x="861" y="209"/>
                  </a:lnTo>
                  <a:lnTo>
                    <a:pt x="876" y="204"/>
                  </a:lnTo>
                  <a:lnTo>
                    <a:pt x="892" y="199"/>
                  </a:lnTo>
                  <a:lnTo>
                    <a:pt x="906" y="195"/>
                  </a:lnTo>
                  <a:lnTo>
                    <a:pt x="913" y="195"/>
                  </a:lnTo>
                  <a:lnTo>
                    <a:pt x="918" y="207"/>
                  </a:lnTo>
                  <a:lnTo>
                    <a:pt x="920" y="223"/>
                  </a:lnTo>
                  <a:lnTo>
                    <a:pt x="918" y="239"/>
                  </a:lnTo>
                  <a:lnTo>
                    <a:pt x="920" y="253"/>
                  </a:lnTo>
                  <a:lnTo>
                    <a:pt x="925" y="261"/>
                  </a:lnTo>
                  <a:lnTo>
                    <a:pt x="925" y="253"/>
                  </a:lnTo>
                  <a:lnTo>
                    <a:pt x="931" y="240"/>
                  </a:lnTo>
                  <a:lnTo>
                    <a:pt x="936" y="230"/>
                  </a:lnTo>
                  <a:lnTo>
                    <a:pt x="941" y="219"/>
                  </a:lnTo>
                  <a:lnTo>
                    <a:pt x="950" y="213"/>
                  </a:lnTo>
                  <a:lnTo>
                    <a:pt x="964" y="207"/>
                  </a:lnTo>
                  <a:lnTo>
                    <a:pt x="972" y="214"/>
                  </a:lnTo>
                  <a:lnTo>
                    <a:pt x="985" y="221"/>
                  </a:lnTo>
                  <a:lnTo>
                    <a:pt x="993" y="226"/>
                  </a:lnTo>
                  <a:lnTo>
                    <a:pt x="1032" y="226"/>
                  </a:lnTo>
                  <a:lnTo>
                    <a:pt x="1039" y="232"/>
                  </a:lnTo>
                  <a:lnTo>
                    <a:pt x="1042" y="239"/>
                  </a:lnTo>
                  <a:lnTo>
                    <a:pt x="1046" y="242"/>
                  </a:lnTo>
                  <a:lnTo>
                    <a:pt x="1053" y="247"/>
                  </a:lnTo>
                  <a:lnTo>
                    <a:pt x="1067" y="249"/>
                  </a:lnTo>
                  <a:lnTo>
                    <a:pt x="1077" y="237"/>
                  </a:lnTo>
                  <a:lnTo>
                    <a:pt x="1091" y="223"/>
                  </a:lnTo>
                  <a:lnTo>
                    <a:pt x="1105" y="216"/>
                  </a:lnTo>
                  <a:lnTo>
                    <a:pt x="1133" y="216"/>
                  </a:lnTo>
                  <a:lnTo>
                    <a:pt x="1135" y="214"/>
                  </a:lnTo>
                  <a:lnTo>
                    <a:pt x="1135" y="213"/>
                  </a:lnTo>
                  <a:lnTo>
                    <a:pt x="1137" y="209"/>
                  </a:lnTo>
                  <a:lnTo>
                    <a:pt x="1138" y="207"/>
                  </a:lnTo>
                  <a:lnTo>
                    <a:pt x="1138" y="206"/>
                  </a:lnTo>
                  <a:lnTo>
                    <a:pt x="1140" y="204"/>
                  </a:lnTo>
                  <a:lnTo>
                    <a:pt x="1142" y="206"/>
                  </a:lnTo>
                  <a:lnTo>
                    <a:pt x="1143" y="207"/>
                  </a:lnTo>
                  <a:lnTo>
                    <a:pt x="1147" y="207"/>
                  </a:lnTo>
                  <a:lnTo>
                    <a:pt x="1145" y="223"/>
                  </a:lnTo>
                  <a:lnTo>
                    <a:pt x="1145" y="240"/>
                  </a:lnTo>
                  <a:lnTo>
                    <a:pt x="1149" y="258"/>
                  </a:lnTo>
                  <a:lnTo>
                    <a:pt x="1150" y="275"/>
                  </a:lnTo>
                  <a:lnTo>
                    <a:pt x="1147" y="288"/>
                  </a:lnTo>
                  <a:lnTo>
                    <a:pt x="1116" y="322"/>
                  </a:lnTo>
                  <a:lnTo>
                    <a:pt x="1079" y="350"/>
                  </a:lnTo>
                  <a:lnTo>
                    <a:pt x="1082" y="361"/>
                  </a:lnTo>
                  <a:lnTo>
                    <a:pt x="1089" y="366"/>
                  </a:lnTo>
                  <a:lnTo>
                    <a:pt x="1100" y="371"/>
                  </a:lnTo>
                  <a:lnTo>
                    <a:pt x="1110" y="377"/>
                  </a:lnTo>
                  <a:lnTo>
                    <a:pt x="1119" y="380"/>
                  </a:lnTo>
                  <a:lnTo>
                    <a:pt x="1124" y="380"/>
                  </a:lnTo>
                  <a:lnTo>
                    <a:pt x="1137" y="373"/>
                  </a:lnTo>
                  <a:lnTo>
                    <a:pt x="1150" y="364"/>
                  </a:lnTo>
                  <a:lnTo>
                    <a:pt x="1166" y="359"/>
                  </a:lnTo>
                  <a:lnTo>
                    <a:pt x="1180" y="357"/>
                  </a:lnTo>
                  <a:lnTo>
                    <a:pt x="1198" y="364"/>
                  </a:lnTo>
                  <a:lnTo>
                    <a:pt x="1199" y="370"/>
                  </a:lnTo>
                  <a:lnTo>
                    <a:pt x="1201" y="375"/>
                  </a:lnTo>
                  <a:lnTo>
                    <a:pt x="1203" y="380"/>
                  </a:lnTo>
                  <a:lnTo>
                    <a:pt x="1205" y="384"/>
                  </a:lnTo>
                  <a:lnTo>
                    <a:pt x="1219" y="380"/>
                  </a:lnTo>
                  <a:lnTo>
                    <a:pt x="1227" y="380"/>
                  </a:lnTo>
                  <a:lnTo>
                    <a:pt x="1236" y="380"/>
                  </a:lnTo>
                  <a:lnTo>
                    <a:pt x="1245" y="384"/>
                  </a:lnTo>
                  <a:lnTo>
                    <a:pt x="1259" y="387"/>
                  </a:lnTo>
                  <a:lnTo>
                    <a:pt x="1260" y="368"/>
                  </a:lnTo>
                  <a:lnTo>
                    <a:pt x="1266" y="352"/>
                  </a:lnTo>
                  <a:lnTo>
                    <a:pt x="1271" y="342"/>
                  </a:lnTo>
                  <a:lnTo>
                    <a:pt x="1280" y="331"/>
                  </a:lnTo>
                  <a:lnTo>
                    <a:pt x="1287" y="319"/>
                  </a:lnTo>
                  <a:lnTo>
                    <a:pt x="1288" y="309"/>
                  </a:lnTo>
                  <a:lnTo>
                    <a:pt x="1290" y="298"/>
                  </a:lnTo>
                  <a:lnTo>
                    <a:pt x="1292" y="288"/>
                  </a:lnTo>
                  <a:lnTo>
                    <a:pt x="1297" y="281"/>
                  </a:lnTo>
                  <a:lnTo>
                    <a:pt x="1309" y="277"/>
                  </a:lnTo>
                  <a:lnTo>
                    <a:pt x="1325" y="279"/>
                  </a:lnTo>
                  <a:lnTo>
                    <a:pt x="1339" y="277"/>
                  </a:lnTo>
                  <a:lnTo>
                    <a:pt x="1355" y="270"/>
                  </a:lnTo>
                  <a:lnTo>
                    <a:pt x="1369" y="263"/>
                  </a:lnTo>
                  <a:lnTo>
                    <a:pt x="1386" y="258"/>
                  </a:lnTo>
                  <a:lnTo>
                    <a:pt x="1393" y="281"/>
                  </a:lnTo>
                  <a:lnTo>
                    <a:pt x="1397" y="281"/>
                  </a:lnTo>
                  <a:lnTo>
                    <a:pt x="1397" y="268"/>
                  </a:lnTo>
                  <a:lnTo>
                    <a:pt x="1397" y="261"/>
                  </a:lnTo>
                  <a:lnTo>
                    <a:pt x="1398" y="249"/>
                  </a:lnTo>
                  <a:lnTo>
                    <a:pt x="1400" y="237"/>
                  </a:lnTo>
                  <a:lnTo>
                    <a:pt x="1405" y="226"/>
                  </a:lnTo>
                  <a:lnTo>
                    <a:pt x="1440" y="204"/>
                  </a:lnTo>
                  <a:lnTo>
                    <a:pt x="1449" y="185"/>
                  </a:lnTo>
                  <a:lnTo>
                    <a:pt x="1456" y="162"/>
                  </a:lnTo>
                  <a:lnTo>
                    <a:pt x="1463" y="139"/>
                  </a:lnTo>
                  <a:lnTo>
                    <a:pt x="1470" y="118"/>
                  </a:lnTo>
                  <a:lnTo>
                    <a:pt x="1487" y="123"/>
                  </a:lnTo>
                  <a:lnTo>
                    <a:pt x="1507" y="122"/>
                  </a:lnTo>
                  <a:lnTo>
                    <a:pt x="1526" y="122"/>
                  </a:lnTo>
                  <a:lnTo>
                    <a:pt x="1545" y="122"/>
                  </a:lnTo>
                  <a:lnTo>
                    <a:pt x="1559" y="127"/>
                  </a:lnTo>
                  <a:lnTo>
                    <a:pt x="1550" y="127"/>
                  </a:lnTo>
                  <a:lnTo>
                    <a:pt x="1540" y="132"/>
                  </a:lnTo>
                  <a:lnTo>
                    <a:pt x="1526" y="136"/>
                  </a:lnTo>
                  <a:lnTo>
                    <a:pt x="1514" y="139"/>
                  </a:lnTo>
                  <a:lnTo>
                    <a:pt x="1501" y="143"/>
                  </a:lnTo>
                  <a:lnTo>
                    <a:pt x="1491" y="150"/>
                  </a:lnTo>
                  <a:lnTo>
                    <a:pt x="1486" y="162"/>
                  </a:lnTo>
                  <a:lnTo>
                    <a:pt x="1498" y="169"/>
                  </a:lnTo>
                  <a:lnTo>
                    <a:pt x="1498" y="150"/>
                  </a:lnTo>
                  <a:lnTo>
                    <a:pt x="1524" y="150"/>
                  </a:lnTo>
                  <a:lnTo>
                    <a:pt x="1524" y="165"/>
                  </a:lnTo>
                  <a:lnTo>
                    <a:pt x="1527" y="165"/>
                  </a:lnTo>
                  <a:lnTo>
                    <a:pt x="1527" y="162"/>
                  </a:lnTo>
                  <a:lnTo>
                    <a:pt x="1531" y="158"/>
                  </a:lnTo>
                  <a:lnTo>
                    <a:pt x="1533" y="153"/>
                  </a:lnTo>
                  <a:lnTo>
                    <a:pt x="1536" y="150"/>
                  </a:lnTo>
                  <a:lnTo>
                    <a:pt x="1545" y="158"/>
                  </a:lnTo>
                  <a:lnTo>
                    <a:pt x="1555" y="165"/>
                  </a:lnTo>
                  <a:lnTo>
                    <a:pt x="1557" y="148"/>
                  </a:lnTo>
                  <a:lnTo>
                    <a:pt x="1564" y="134"/>
                  </a:lnTo>
                  <a:lnTo>
                    <a:pt x="1575" y="125"/>
                  </a:lnTo>
                  <a:lnTo>
                    <a:pt x="1589" y="118"/>
                  </a:lnTo>
                  <a:lnTo>
                    <a:pt x="1592" y="123"/>
                  </a:lnTo>
                  <a:lnTo>
                    <a:pt x="1596" y="127"/>
                  </a:lnTo>
                  <a:lnTo>
                    <a:pt x="1599" y="129"/>
                  </a:lnTo>
                  <a:lnTo>
                    <a:pt x="1603" y="132"/>
                  </a:lnTo>
                  <a:lnTo>
                    <a:pt x="1604" y="136"/>
                  </a:lnTo>
                  <a:lnTo>
                    <a:pt x="1606" y="139"/>
                  </a:lnTo>
                  <a:lnTo>
                    <a:pt x="1608" y="146"/>
                  </a:lnTo>
                  <a:lnTo>
                    <a:pt x="1608" y="148"/>
                  </a:lnTo>
                  <a:lnTo>
                    <a:pt x="1606" y="150"/>
                  </a:lnTo>
                  <a:lnTo>
                    <a:pt x="1606" y="151"/>
                  </a:lnTo>
                  <a:lnTo>
                    <a:pt x="1606" y="153"/>
                  </a:lnTo>
                  <a:lnTo>
                    <a:pt x="1604" y="158"/>
                  </a:lnTo>
                  <a:lnTo>
                    <a:pt x="1632" y="181"/>
                  </a:lnTo>
                  <a:lnTo>
                    <a:pt x="1671" y="188"/>
                  </a:lnTo>
                  <a:lnTo>
                    <a:pt x="1672" y="190"/>
                  </a:lnTo>
                  <a:lnTo>
                    <a:pt x="1672" y="193"/>
                  </a:lnTo>
                  <a:lnTo>
                    <a:pt x="1674" y="199"/>
                  </a:lnTo>
                  <a:lnTo>
                    <a:pt x="1674" y="202"/>
                  </a:lnTo>
                  <a:lnTo>
                    <a:pt x="1676" y="206"/>
                  </a:lnTo>
                  <a:lnTo>
                    <a:pt x="1678" y="207"/>
                  </a:lnTo>
                  <a:lnTo>
                    <a:pt x="1681" y="209"/>
                  </a:lnTo>
                  <a:lnTo>
                    <a:pt x="1685" y="209"/>
                  </a:lnTo>
                  <a:lnTo>
                    <a:pt x="1690" y="209"/>
                  </a:lnTo>
                  <a:lnTo>
                    <a:pt x="1693" y="209"/>
                  </a:lnTo>
                  <a:lnTo>
                    <a:pt x="1695" y="207"/>
                  </a:lnTo>
                  <a:lnTo>
                    <a:pt x="1697" y="207"/>
                  </a:lnTo>
                  <a:lnTo>
                    <a:pt x="1702" y="213"/>
                  </a:lnTo>
                  <a:lnTo>
                    <a:pt x="1707" y="218"/>
                  </a:lnTo>
                  <a:lnTo>
                    <a:pt x="1713" y="225"/>
                  </a:lnTo>
                  <a:lnTo>
                    <a:pt x="1718" y="230"/>
                  </a:lnTo>
                  <a:lnTo>
                    <a:pt x="1723" y="233"/>
                  </a:lnTo>
                  <a:lnTo>
                    <a:pt x="1723" y="230"/>
                  </a:lnTo>
                  <a:lnTo>
                    <a:pt x="1726" y="228"/>
                  </a:lnTo>
                  <a:lnTo>
                    <a:pt x="1726" y="225"/>
                  </a:lnTo>
                  <a:lnTo>
                    <a:pt x="1726" y="225"/>
                  </a:lnTo>
                  <a:lnTo>
                    <a:pt x="1726" y="223"/>
                  </a:lnTo>
                  <a:lnTo>
                    <a:pt x="1725" y="223"/>
                  </a:lnTo>
                  <a:lnTo>
                    <a:pt x="1726" y="221"/>
                  </a:lnTo>
                  <a:lnTo>
                    <a:pt x="1728" y="221"/>
                  </a:lnTo>
                  <a:lnTo>
                    <a:pt x="1732" y="219"/>
                  </a:lnTo>
                  <a:lnTo>
                    <a:pt x="1739" y="214"/>
                  </a:lnTo>
                  <a:lnTo>
                    <a:pt x="1747" y="207"/>
                  </a:lnTo>
                  <a:lnTo>
                    <a:pt x="1756" y="204"/>
                  </a:lnTo>
                  <a:lnTo>
                    <a:pt x="1765" y="200"/>
                  </a:lnTo>
                  <a:lnTo>
                    <a:pt x="1770" y="200"/>
                  </a:lnTo>
                  <a:lnTo>
                    <a:pt x="1779" y="209"/>
                  </a:lnTo>
                  <a:lnTo>
                    <a:pt x="1786" y="223"/>
                  </a:lnTo>
                  <a:lnTo>
                    <a:pt x="1789" y="239"/>
                  </a:lnTo>
                  <a:lnTo>
                    <a:pt x="1788" y="239"/>
                  </a:lnTo>
                  <a:lnTo>
                    <a:pt x="1788" y="240"/>
                  </a:lnTo>
                  <a:lnTo>
                    <a:pt x="1786" y="244"/>
                  </a:lnTo>
                  <a:lnTo>
                    <a:pt x="1784" y="246"/>
                  </a:lnTo>
                  <a:lnTo>
                    <a:pt x="1786" y="249"/>
                  </a:lnTo>
                  <a:lnTo>
                    <a:pt x="1791" y="256"/>
                  </a:lnTo>
                  <a:lnTo>
                    <a:pt x="1798" y="260"/>
                  </a:lnTo>
                  <a:lnTo>
                    <a:pt x="1805" y="265"/>
                  </a:lnTo>
                  <a:lnTo>
                    <a:pt x="1812" y="270"/>
                  </a:lnTo>
                  <a:lnTo>
                    <a:pt x="1819" y="277"/>
                  </a:lnTo>
                  <a:lnTo>
                    <a:pt x="1824" y="293"/>
                  </a:lnTo>
                  <a:lnTo>
                    <a:pt x="1819" y="296"/>
                  </a:lnTo>
                  <a:lnTo>
                    <a:pt x="1815" y="300"/>
                  </a:lnTo>
                  <a:lnTo>
                    <a:pt x="1812" y="303"/>
                  </a:lnTo>
                  <a:lnTo>
                    <a:pt x="1814" y="307"/>
                  </a:lnTo>
                  <a:lnTo>
                    <a:pt x="1814" y="309"/>
                  </a:lnTo>
                  <a:lnTo>
                    <a:pt x="1814" y="309"/>
                  </a:lnTo>
                  <a:lnTo>
                    <a:pt x="1814" y="310"/>
                  </a:lnTo>
                  <a:lnTo>
                    <a:pt x="1815" y="310"/>
                  </a:lnTo>
                  <a:lnTo>
                    <a:pt x="1833" y="328"/>
                  </a:lnTo>
                  <a:lnTo>
                    <a:pt x="1856" y="336"/>
                  </a:lnTo>
                  <a:lnTo>
                    <a:pt x="1880" y="342"/>
                  </a:lnTo>
                  <a:lnTo>
                    <a:pt x="1906" y="342"/>
                  </a:lnTo>
                  <a:lnTo>
                    <a:pt x="1934" y="338"/>
                  </a:lnTo>
                  <a:lnTo>
                    <a:pt x="1934" y="350"/>
                  </a:lnTo>
                  <a:lnTo>
                    <a:pt x="1931" y="352"/>
                  </a:lnTo>
                  <a:lnTo>
                    <a:pt x="1929" y="354"/>
                  </a:lnTo>
                  <a:lnTo>
                    <a:pt x="1927" y="356"/>
                  </a:lnTo>
                  <a:lnTo>
                    <a:pt x="1927" y="357"/>
                  </a:lnTo>
                  <a:lnTo>
                    <a:pt x="1927" y="359"/>
                  </a:lnTo>
                  <a:lnTo>
                    <a:pt x="1927" y="361"/>
                  </a:lnTo>
                  <a:lnTo>
                    <a:pt x="1938" y="375"/>
                  </a:lnTo>
                  <a:lnTo>
                    <a:pt x="1945" y="387"/>
                  </a:lnTo>
                  <a:lnTo>
                    <a:pt x="1948" y="398"/>
                  </a:lnTo>
                  <a:lnTo>
                    <a:pt x="1952" y="411"/>
                  </a:lnTo>
                  <a:lnTo>
                    <a:pt x="1959" y="431"/>
                  </a:lnTo>
                  <a:lnTo>
                    <a:pt x="1964" y="443"/>
                  </a:lnTo>
                  <a:lnTo>
                    <a:pt x="1973" y="452"/>
                  </a:lnTo>
                  <a:lnTo>
                    <a:pt x="1980" y="459"/>
                  </a:lnTo>
                  <a:lnTo>
                    <a:pt x="1987" y="469"/>
                  </a:lnTo>
                  <a:lnTo>
                    <a:pt x="1994" y="483"/>
                  </a:lnTo>
                  <a:lnTo>
                    <a:pt x="1997" y="502"/>
                  </a:lnTo>
                  <a:lnTo>
                    <a:pt x="2007" y="502"/>
                  </a:lnTo>
                  <a:lnTo>
                    <a:pt x="2014" y="535"/>
                  </a:lnTo>
                  <a:lnTo>
                    <a:pt x="2018" y="565"/>
                  </a:lnTo>
                  <a:lnTo>
                    <a:pt x="2020" y="593"/>
                  </a:lnTo>
                  <a:lnTo>
                    <a:pt x="2014" y="617"/>
                  </a:lnTo>
                  <a:lnTo>
                    <a:pt x="2002" y="642"/>
                  </a:lnTo>
                  <a:lnTo>
                    <a:pt x="1981" y="665"/>
                  </a:lnTo>
                  <a:lnTo>
                    <a:pt x="1985" y="680"/>
                  </a:lnTo>
                  <a:lnTo>
                    <a:pt x="1987" y="694"/>
                  </a:lnTo>
                  <a:lnTo>
                    <a:pt x="1988" y="713"/>
                  </a:lnTo>
                  <a:lnTo>
                    <a:pt x="2009" y="719"/>
                  </a:lnTo>
                  <a:lnTo>
                    <a:pt x="2027" y="726"/>
                  </a:lnTo>
                  <a:lnTo>
                    <a:pt x="2042" y="733"/>
                  </a:lnTo>
                  <a:lnTo>
                    <a:pt x="2062" y="738"/>
                  </a:lnTo>
                  <a:lnTo>
                    <a:pt x="2062" y="748"/>
                  </a:lnTo>
                  <a:lnTo>
                    <a:pt x="2077" y="757"/>
                  </a:lnTo>
                  <a:lnTo>
                    <a:pt x="2098" y="769"/>
                  </a:lnTo>
                  <a:lnTo>
                    <a:pt x="2116" y="782"/>
                  </a:lnTo>
                  <a:lnTo>
                    <a:pt x="2126" y="795"/>
                  </a:lnTo>
                  <a:lnTo>
                    <a:pt x="2128" y="797"/>
                  </a:lnTo>
                  <a:lnTo>
                    <a:pt x="2128" y="801"/>
                  </a:lnTo>
                  <a:lnTo>
                    <a:pt x="2128" y="802"/>
                  </a:lnTo>
                  <a:lnTo>
                    <a:pt x="2126" y="804"/>
                  </a:lnTo>
                  <a:lnTo>
                    <a:pt x="2126" y="806"/>
                  </a:lnTo>
                  <a:lnTo>
                    <a:pt x="2126" y="809"/>
                  </a:lnTo>
                  <a:lnTo>
                    <a:pt x="2126" y="815"/>
                  </a:lnTo>
                  <a:lnTo>
                    <a:pt x="2131" y="830"/>
                  </a:lnTo>
                  <a:lnTo>
                    <a:pt x="2131" y="841"/>
                  </a:lnTo>
                  <a:lnTo>
                    <a:pt x="2130" y="850"/>
                  </a:lnTo>
                  <a:lnTo>
                    <a:pt x="2126" y="860"/>
                  </a:lnTo>
                  <a:lnTo>
                    <a:pt x="2123" y="876"/>
                  </a:lnTo>
                  <a:lnTo>
                    <a:pt x="2128" y="879"/>
                  </a:lnTo>
                  <a:lnTo>
                    <a:pt x="2133" y="885"/>
                  </a:lnTo>
                  <a:lnTo>
                    <a:pt x="2138" y="890"/>
                  </a:lnTo>
                  <a:lnTo>
                    <a:pt x="2142" y="895"/>
                  </a:lnTo>
                  <a:lnTo>
                    <a:pt x="2145" y="898"/>
                  </a:lnTo>
                  <a:lnTo>
                    <a:pt x="2145" y="914"/>
                  </a:lnTo>
                  <a:lnTo>
                    <a:pt x="2154" y="919"/>
                  </a:lnTo>
                  <a:lnTo>
                    <a:pt x="2165" y="921"/>
                  </a:lnTo>
                  <a:lnTo>
                    <a:pt x="2173" y="925"/>
                  </a:lnTo>
                  <a:lnTo>
                    <a:pt x="2180" y="933"/>
                  </a:lnTo>
                  <a:lnTo>
                    <a:pt x="2182" y="946"/>
                  </a:lnTo>
                  <a:lnTo>
                    <a:pt x="2180" y="956"/>
                  </a:lnTo>
                  <a:lnTo>
                    <a:pt x="2179" y="965"/>
                  </a:lnTo>
                  <a:lnTo>
                    <a:pt x="2180" y="975"/>
                  </a:lnTo>
                  <a:lnTo>
                    <a:pt x="2184" y="979"/>
                  </a:lnTo>
                  <a:lnTo>
                    <a:pt x="2187" y="982"/>
                  </a:lnTo>
                  <a:lnTo>
                    <a:pt x="2193" y="984"/>
                  </a:lnTo>
                  <a:lnTo>
                    <a:pt x="2198" y="987"/>
                  </a:lnTo>
                  <a:lnTo>
                    <a:pt x="2201" y="991"/>
                  </a:lnTo>
                  <a:lnTo>
                    <a:pt x="2203" y="994"/>
                  </a:lnTo>
                  <a:lnTo>
                    <a:pt x="2203" y="998"/>
                  </a:lnTo>
                  <a:lnTo>
                    <a:pt x="2203" y="1003"/>
                  </a:lnTo>
                  <a:lnTo>
                    <a:pt x="2201" y="1008"/>
                  </a:lnTo>
                  <a:lnTo>
                    <a:pt x="2199" y="1014"/>
                  </a:lnTo>
                  <a:lnTo>
                    <a:pt x="2198" y="1019"/>
                  </a:lnTo>
                  <a:lnTo>
                    <a:pt x="2196" y="1022"/>
                  </a:lnTo>
                  <a:lnTo>
                    <a:pt x="2199" y="1075"/>
                  </a:lnTo>
                  <a:lnTo>
                    <a:pt x="2196" y="1083"/>
                  </a:lnTo>
                  <a:lnTo>
                    <a:pt x="2191" y="1090"/>
                  </a:lnTo>
                  <a:lnTo>
                    <a:pt x="2187" y="1097"/>
                  </a:lnTo>
                  <a:lnTo>
                    <a:pt x="2189" y="1106"/>
                  </a:lnTo>
                  <a:lnTo>
                    <a:pt x="2196" y="1124"/>
                  </a:lnTo>
                  <a:lnTo>
                    <a:pt x="2208" y="1141"/>
                  </a:lnTo>
                  <a:lnTo>
                    <a:pt x="2222" y="1152"/>
                  </a:lnTo>
                  <a:lnTo>
                    <a:pt x="2226" y="1153"/>
                  </a:lnTo>
                  <a:lnTo>
                    <a:pt x="2226" y="1155"/>
                  </a:lnTo>
                  <a:lnTo>
                    <a:pt x="2227" y="1155"/>
                  </a:lnTo>
                  <a:lnTo>
                    <a:pt x="2231" y="1155"/>
                  </a:lnTo>
                  <a:lnTo>
                    <a:pt x="2234" y="1157"/>
                  </a:lnTo>
                  <a:lnTo>
                    <a:pt x="2234" y="1178"/>
                  </a:lnTo>
                  <a:lnTo>
                    <a:pt x="2234" y="1197"/>
                  </a:lnTo>
                  <a:lnTo>
                    <a:pt x="2234" y="1218"/>
                  </a:lnTo>
                  <a:lnTo>
                    <a:pt x="2254" y="1221"/>
                  </a:lnTo>
                  <a:lnTo>
                    <a:pt x="2276" y="1227"/>
                  </a:lnTo>
                  <a:lnTo>
                    <a:pt x="2295" y="1234"/>
                  </a:lnTo>
                  <a:lnTo>
                    <a:pt x="2299" y="1244"/>
                  </a:lnTo>
                  <a:lnTo>
                    <a:pt x="2301" y="1256"/>
                  </a:lnTo>
                  <a:lnTo>
                    <a:pt x="2304" y="1270"/>
                  </a:lnTo>
                  <a:lnTo>
                    <a:pt x="2311" y="1282"/>
                  </a:lnTo>
                  <a:lnTo>
                    <a:pt x="2323" y="1295"/>
                  </a:lnTo>
                  <a:lnTo>
                    <a:pt x="2330" y="1305"/>
                  </a:lnTo>
                  <a:lnTo>
                    <a:pt x="2336" y="1331"/>
                  </a:lnTo>
                  <a:lnTo>
                    <a:pt x="2334" y="1361"/>
                  </a:lnTo>
                  <a:lnTo>
                    <a:pt x="2329" y="1392"/>
                  </a:lnTo>
                  <a:lnTo>
                    <a:pt x="2322" y="1424"/>
                  </a:lnTo>
                  <a:lnTo>
                    <a:pt x="2315" y="1454"/>
                  </a:lnTo>
                  <a:lnTo>
                    <a:pt x="2308" y="1481"/>
                  </a:lnTo>
                  <a:lnTo>
                    <a:pt x="2304" y="1506"/>
                  </a:lnTo>
                  <a:lnTo>
                    <a:pt x="2285" y="1504"/>
                  </a:lnTo>
                  <a:lnTo>
                    <a:pt x="2269" y="1501"/>
                  </a:lnTo>
                  <a:lnTo>
                    <a:pt x="2254" y="1497"/>
                  </a:lnTo>
                  <a:lnTo>
                    <a:pt x="2254" y="1490"/>
                  </a:lnTo>
                  <a:lnTo>
                    <a:pt x="2254" y="1481"/>
                  </a:lnTo>
                  <a:lnTo>
                    <a:pt x="2252" y="1476"/>
                  </a:lnTo>
                  <a:lnTo>
                    <a:pt x="2250" y="1471"/>
                  </a:lnTo>
                  <a:lnTo>
                    <a:pt x="2248" y="1473"/>
                  </a:lnTo>
                  <a:lnTo>
                    <a:pt x="2247" y="1473"/>
                  </a:lnTo>
                  <a:lnTo>
                    <a:pt x="2245" y="1473"/>
                  </a:lnTo>
                  <a:lnTo>
                    <a:pt x="2241" y="1474"/>
                  </a:lnTo>
                  <a:lnTo>
                    <a:pt x="2238" y="1474"/>
                  </a:lnTo>
                  <a:lnTo>
                    <a:pt x="2234" y="1443"/>
                  </a:lnTo>
                  <a:lnTo>
                    <a:pt x="2227" y="1443"/>
                  </a:lnTo>
                  <a:lnTo>
                    <a:pt x="2217" y="1440"/>
                  </a:lnTo>
                  <a:lnTo>
                    <a:pt x="2205" y="1438"/>
                  </a:lnTo>
                  <a:lnTo>
                    <a:pt x="2191" y="1438"/>
                  </a:lnTo>
                  <a:lnTo>
                    <a:pt x="2179" y="1441"/>
                  </a:lnTo>
                  <a:lnTo>
                    <a:pt x="2168" y="1448"/>
                  </a:lnTo>
                  <a:lnTo>
                    <a:pt x="2161" y="1459"/>
                  </a:lnTo>
                  <a:lnTo>
                    <a:pt x="2172" y="1464"/>
                  </a:lnTo>
                  <a:lnTo>
                    <a:pt x="2179" y="1469"/>
                  </a:lnTo>
                  <a:lnTo>
                    <a:pt x="2187" y="1474"/>
                  </a:lnTo>
                  <a:lnTo>
                    <a:pt x="2199" y="1478"/>
                  </a:lnTo>
                  <a:lnTo>
                    <a:pt x="2199" y="1494"/>
                  </a:lnTo>
                  <a:lnTo>
                    <a:pt x="2189" y="1495"/>
                  </a:lnTo>
                  <a:lnTo>
                    <a:pt x="2177" y="1497"/>
                  </a:lnTo>
                  <a:lnTo>
                    <a:pt x="2165" y="1502"/>
                  </a:lnTo>
                  <a:lnTo>
                    <a:pt x="2156" y="1509"/>
                  </a:lnTo>
                  <a:lnTo>
                    <a:pt x="2145" y="1522"/>
                  </a:lnTo>
                  <a:lnTo>
                    <a:pt x="2137" y="1534"/>
                  </a:lnTo>
                  <a:lnTo>
                    <a:pt x="2126" y="1544"/>
                  </a:lnTo>
                  <a:lnTo>
                    <a:pt x="2114" y="1548"/>
                  </a:lnTo>
                  <a:lnTo>
                    <a:pt x="2102" y="1551"/>
                  </a:lnTo>
                  <a:lnTo>
                    <a:pt x="2090" y="1555"/>
                  </a:lnTo>
                  <a:lnTo>
                    <a:pt x="2081" y="1563"/>
                  </a:lnTo>
                  <a:lnTo>
                    <a:pt x="2081" y="1590"/>
                  </a:lnTo>
                  <a:lnTo>
                    <a:pt x="2055" y="1591"/>
                  </a:lnTo>
                  <a:lnTo>
                    <a:pt x="2032" y="1597"/>
                  </a:lnTo>
                  <a:lnTo>
                    <a:pt x="2011" y="1605"/>
                  </a:lnTo>
                  <a:lnTo>
                    <a:pt x="2004" y="1616"/>
                  </a:lnTo>
                  <a:lnTo>
                    <a:pt x="1999" y="1626"/>
                  </a:lnTo>
                  <a:lnTo>
                    <a:pt x="1995" y="1639"/>
                  </a:lnTo>
                  <a:lnTo>
                    <a:pt x="1990" y="1647"/>
                  </a:lnTo>
                  <a:lnTo>
                    <a:pt x="1983" y="1656"/>
                  </a:lnTo>
                  <a:lnTo>
                    <a:pt x="1969" y="1659"/>
                  </a:lnTo>
                  <a:lnTo>
                    <a:pt x="1966" y="1658"/>
                  </a:lnTo>
                  <a:lnTo>
                    <a:pt x="1964" y="1656"/>
                  </a:lnTo>
                  <a:lnTo>
                    <a:pt x="1960" y="1656"/>
                  </a:lnTo>
                  <a:lnTo>
                    <a:pt x="1953" y="1654"/>
                  </a:lnTo>
                  <a:lnTo>
                    <a:pt x="1950" y="1663"/>
                  </a:lnTo>
                  <a:lnTo>
                    <a:pt x="1948" y="1668"/>
                  </a:lnTo>
                  <a:lnTo>
                    <a:pt x="1945" y="1672"/>
                  </a:lnTo>
                  <a:lnTo>
                    <a:pt x="1939" y="1673"/>
                  </a:lnTo>
                  <a:lnTo>
                    <a:pt x="1934" y="1675"/>
                  </a:lnTo>
                  <a:lnTo>
                    <a:pt x="1927" y="1675"/>
                  </a:lnTo>
                  <a:lnTo>
                    <a:pt x="1925" y="1689"/>
                  </a:lnTo>
                  <a:lnTo>
                    <a:pt x="1924" y="1700"/>
                  </a:lnTo>
                  <a:lnTo>
                    <a:pt x="1917" y="1708"/>
                  </a:lnTo>
                  <a:lnTo>
                    <a:pt x="1905" y="1712"/>
                  </a:lnTo>
                  <a:lnTo>
                    <a:pt x="1899" y="1715"/>
                  </a:lnTo>
                  <a:lnTo>
                    <a:pt x="1892" y="1717"/>
                  </a:lnTo>
                  <a:lnTo>
                    <a:pt x="1885" y="1719"/>
                  </a:lnTo>
                  <a:lnTo>
                    <a:pt x="1877" y="1721"/>
                  </a:lnTo>
                  <a:lnTo>
                    <a:pt x="1873" y="1759"/>
                  </a:lnTo>
                  <a:lnTo>
                    <a:pt x="1856" y="1755"/>
                  </a:lnTo>
                  <a:lnTo>
                    <a:pt x="1838" y="1752"/>
                  </a:lnTo>
                  <a:lnTo>
                    <a:pt x="1824" y="1752"/>
                  </a:lnTo>
                  <a:lnTo>
                    <a:pt x="1819" y="1754"/>
                  </a:lnTo>
                  <a:lnTo>
                    <a:pt x="1817" y="1755"/>
                  </a:lnTo>
                  <a:lnTo>
                    <a:pt x="1814" y="1761"/>
                  </a:lnTo>
                  <a:lnTo>
                    <a:pt x="1812" y="1764"/>
                  </a:lnTo>
                  <a:lnTo>
                    <a:pt x="1810" y="1768"/>
                  </a:lnTo>
                  <a:lnTo>
                    <a:pt x="1807" y="1771"/>
                  </a:lnTo>
                  <a:lnTo>
                    <a:pt x="1805" y="1775"/>
                  </a:lnTo>
                  <a:lnTo>
                    <a:pt x="1795" y="1776"/>
                  </a:lnTo>
                  <a:lnTo>
                    <a:pt x="1781" y="1780"/>
                  </a:lnTo>
                  <a:lnTo>
                    <a:pt x="1765" y="1782"/>
                  </a:lnTo>
                  <a:lnTo>
                    <a:pt x="1754" y="1782"/>
                  </a:lnTo>
                  <a:lnTo>
                    <a:pt x="1746" y="1801"/>
                  </a:lnTo>
                  <a:lnTo>
                    <a:pt x="1735" y="1818"/>
                  </a:lnTo>
                  <a:lnTo>
                    <a:pt x="1726" y="1836"/>
                  </a:lnTo>
                  <a:lnTo>
                    <a:pt x="1718" y="1853"/>
                  </a:lnTo>
                  <a:lnTo>
                    <a:pt x="1716" y="1874"/>
                  </a:lnTo>
                  <a:lnTo>
                    <a:pt x="1700" y="1874"/>
                  </a:lnTo>
                  <a:lnTo>
                    <a:pt x="1697" y="1862"/>
                  </a:lnTo>
                  <a:lnTo>
                    <a:pt x="1693" y="1858"/>
                  </a:lnTo>
                  <a:lnTo>
                    <a:pt x="1692" y="1857"/>
                  </a:lnTo>
                  <a:lnTo>
                    <a:pt x="1692" y="1853"/>
                  </a:lnTo>
                  <a:lnTo>
                    <a:pt x="1690" y="1850"/>
                  </a:lnTo>
                  <a:lnTo>
                    <a:pt x="1690" y="1843"/>
                  </a:lnTo>
                  <a:lnTo>
                    <a:pt x="1678" y="1841"/>
                  </a:lnTo>
                  <a:lnTo>
                    <a:pt x="1671" y="1836"/>
                  </a:lnTo>
                  <a:lnTo>
                    <a:pt x="1664" y="1831"/>
                  </a:lnTo>
                  <a:lnTo>
                    <a:pt x="1655" y="1824"/>
                  </a:lnTo>
                  <a:lnTo>
                    <a:pt x="1655" y="1832"/>
                  </a:lnTo>
                  <a:lnTo>
                    <a:pt x="1658" y="1836"/>
                  </a:lnTo>
                  <a:lnTo>
                    <a:pt x="1660" y="1839"/>
                  </a:lnTo>
                  <a:lnTo>
                    <a:pt x="1660" y="1843"/>
                  </a:lnTo>
                  <a:lnTo>
                    <a:pt x="1660" y="1846"/>
                  </a:lnTo>
                  <a:lnTo>
                    <a:pt x="1662" y="1848"/>
                  </a:lnTo>
                  <a:lnTo>
                    <a:pt x="1662" y="1851"/>
                  </a:lnTo>
                  <a:lnTo>
                    <a:pt x="1665" y="1855"/>
                  </a:lnTo>
                  <a:lnTo>
                    <a:pt x="1669" y="1858"/>
                  </a:lnTo>
                  <a:lnTo>
                    <a:pt x="1671" y="1860"/>
                  </a:lnTo>
                  <a:lnTo>
                    <a:pt x="1672" y="1860"/>
                  </a:lnTo>
                  <a:lnTo>
                    <a:pt x="1674" y="1860"/>
                  </a:lnTo>
                  <a:lnTo>
                    <a:pt x="1676" y="1862"/>
                  </a:lnTo>
                  <a:lnTo>
                    <a:pt x="1681" y="1862"/>
                  </a:lnTo>
                  <a:lnTo>
                    <a:pt x="1685" y="1900"/>
                  </a:lnTo>
                  <a:lnTo>
                    <a:pt x="1692" y="1904"/>
                  </a:lnTo>
                  <a:lnTo>
                    <a:pt x="1695" y="1907"/>
                  </a:lnTo>
                  <a:lnTo>
                    <a:pt x="1699" y="1911"/>
                  </a:lnTo>
                  <a:lnTo>
                    <a:pt x="1700" y="1916"/>
                  </a:lnTo>
                  <a:lnTo>
                    <a:pt x="1704" y="1920"/>
                  </a:lnTo>
                  <a:lnTo>
                    <a:pt x="1709" y="1923"/>
                  </a:lnTo>
                  <a:lnTo>
                    <a:pt x="1770" y="1947"/>
                  </a:lnTo>
                  <a:lnTo>
                    <a:pt x="1772" y="1951"/>
                  </a:lnTo>
                  <a:lnTo>
                    <a:pt x="1774" y="1956"/>
                  </a:lnTo>
                  <a:lnTo>
                    <a:pt x="1775" y="1961"/>
                  </a:lnTo>
                  <a:lnTo>
                    <a:pt x="1777" y="1967"/>
                  </a:lnTo>
                  <a:lnTo>
                    <a:pt x="1789" y="1967"/>
                  </a:lnTo>
                  <a:lnTo>
                    <a:pt x="1789" y="1988"/>
                  </a:lnTo>
                  <a:lnTo>
                    <a:pt x="1786" y="2007"/>
                  </a:lnTo>
                  <a:lnTo>
                    <a:pt x="1779" y="2023"/>
                  </a:lnTo>
                  <a:lnTo>
                    <a:pt x="1770" y="2040"/>
                  </a:lnTo>
                  <a:lnTo>
                    <a:pt x="1768" y="2042"/>
                  </a:lnTo>
                  <a:lnTo>
                    <a:pt x="1770" y="2042"/>
                  </a:lnTo>
                  <a:lnTo>
                    <a:pt x="1770" y="2043"/>
                  </a:lnTo>
                  <a:lnTo>
                    <a:pt x="1772" y="2043"/>
                  </a:lnTo>
                  <a:lnTo>
                    <a:pt x="1774" y="2043"/>
                  </a:lnTo>
                  <a:lnTo>
                    <a:pt x="1781" y="2052"/>
                  </a:lnTo>
                  <a:lnTo>
                    <a:pt x="1791" y="2059"/>
                  </a:lnTo>
                  <a:lnTo>
                    <a:pt x="1805" y="2063"/>
                  </a:lnTo>
                  <a:lnTo>
                    <a:pt x="1805" y="2082"/>
                  </a:lnTo>
                  <a:lnTo>
                    <a:pt x="1814" y="2091"/>
                  </a:lnTo>
                  <a:lnTo>
                    <a:pt x="1821" y="2099"/>
                  </a:lnTo>
                  <a:lnTo>
                    <a:pt x="1824" y="2108"/>
                  </a:lnTo>
                  <a:lnTo>
                    <a:pt x="1831" y="2115"/>
                  </a:lnTo>
                  <a:lnTo>
                    <a:pt x="1847" y="2120"/>
                  </a:lnTo>
                  <a:lnTo>
                    <a:pt x="1850" y="2131"/>
                  </a:lnTo>
                  <a:lnTo>
                    <a:pt x="1852" y="2141"/>
                  </a:lnTo>
                  <a:lnTo>
                    <a:pt x="1857" y="2150"/>
                  </a:lnTo>
                  <a:lnTo>
                    <a:pt x="1882" y="2155"/>
                  </a:lnTo>
                  <a:lnTo>
                    <a:pt x="1885" y="2157"/>
                  </a:lnTo>
                  <a:lnTo>
                    <a:pt x="1887" y="2162"/>
                  </a:lnTo>
                  <a:lnTo>
                    <a:pt x="1891" y="2166"/>
                  </a:lnTo>
                  <a:lnTo>
                    <a:pt x="1892" y="2169"/>
                  </a:lnTo>
                  <a:lnTo>
                    <a:pt x="1894" y="2173"/>
                  </a:lnTo>
                  <a:lnTo>
                    <a:pt x="1898" y="2176"/>
                  </a:lnTo>
                  <a:lnTo>
                    <a:pt x="1903" y="2180"/>
                  </a:lnTo>
                  <a:lnTo>
                    <a:pt x="1908" y="2181"/>
                  </a:lnTo>
                  <a:lnTo>
                    <a:pt x="1918" y="2181"/>
                  </a:lnTo>
                  <a:lnTo>
                    <a:pt x="1932" y="2180"/>
                  </a:lnTo>
                  <a:lnTo>
                    <a:pt x="1950" y="2178"/>
                  </a:lnTo>
                  <a:lnTo>
                    <a:pt x="1969" y="2197"/>
                  </a:lnTo>
                  <a:lnTo>
                    <a:pt x="1992" y="2213"/>
                  </a:lnTo>
                  <a:lnTo>
                    <a:pt x="2011" y="2232"/>
                  </a:lnTo>
                  <a:lnTo>
                    <a:pt x="2023" y="2249"/>
                  </a:lnTo>
                  <a:lnTo>
                    <a:pt x="2034" y="2255"/>
                  </a:lnTo>
                  <a:lnTo>
                    <a:pt x="2044" y="2255"/>
                  </a:lnTo>
                  <a:lnTo>
                    <a:pt x="2053" y="2255"/>
                  </a:lnTo>
                  <a:lnTo>
                    <a:pt x="2062" y="2255"/>
                  </a:lnTo>
                  <a:lnTo>
                    <a:pt x="2070" y="2258"/>
                  </a:lnTo>
                  <a:lnTo>
                    <a:pt x="2081" y="2269"/>
                  </a:lnTo>
                  <a:lnTo>
                    <a:pt x="2086" y="2281"/>
                  </a:lnTo>
                  <a:lnTo>
                    <a:pt x="2091" y="2290"/>
                  </a:lnTo>
                  <a:lnTo>
                    <a:pt x="2098" y="2297"/>
                  </a:lnTo>
                  <a:lnTo>
                    <a:pt x="2112" y="2300"/>
                  </a:lnTo>
                  <a:lnTo>
                    <a:pt x="2116" y="2297"/>
                  </a:lnTo>
                  <a:lnTo>
                    <a:pt x="2119" y="2295"/>
                  </a:lnTo>
                  <a:lnTo>
                    <a:pt x="2124" y="2293"/>
                  </a:lnTo>
                  <a:lnTo>
                    <a:pt x="2130" y="2293"/>
                  </a:lnTo>
                  <a:lnTo>
                    <a:pt x="2138" y="2293"/>
                  </a:lnTo>
                  <a:lnTo>
                    <a:pt x="2152" y="2305"/>
                  </a:lnTo>
                  <a:lnTo>
                    <a:pt x="2166" y="2316"/>
                  </a:lnTo>
                  <a:lnTo>
                    <a:pt x="2182" y="2326"/>
                  </a:lnTo>
                  <a:lnTo>
                    <a:pt x="2194" y="2337"/>
                  </a:lnTo>
                  <a:lnTo>
                    <a:pt x="2205" y="2351"/>
                  </a:lnTo>
                  <a:lnTo>
                    <a:pt x="2212" y="2368"/>
                  </a:lnTo>
                  <a:lnTo>
                    <a:pt x="2215" y="2393"/>
                  </a:lnTo>
                  <a:lnTo>
                    <a:pt x="2220" y="2407"/>
                  </a:lnTo>
                  <a:lnTo>
                    <a:pt x="2222" y="2422"/>
                  </a:lnTo>
                  <a:lnTo>
                    <a:pt x="2220" y="2440"/>
                  </a:lnTo>
                  <a:lnTo>
                    <a:pt x="2219" y="2457"/>
                  </a:lnTo>
                  <a:lnTo>
                    <a:pt x="2213" y="2461"/>
                  </a:lnTo>
                  <a:lnTo>
                    <a:pt x="2210" y="2464"/>
                  </a:lnTo>
                  <a:lnTo>
                    <a:pt x="2206" y="2468"/>
                  </a:lnTo>
                  <a:lnTo>
                    <a:pt x="2203" y="2471"/>
                  </a:lnTo>
                  <a:lnTo>
                    <a:pt x="2199" y="2473"/>
                  </a:lnTo>
                  <a:lnTo>
                    <a:pt x="2194" y="2473"/>
                  </a:lnTo>
                  <a:lnTo>
                    <a:pt x="2191" y="2473"/>
                  </a:lnTo>
                  <a:lnTo>
                    <a:pt x="2187" y="2471"/>
                  </a:lnTo>
                  <a:lnTo>
                    <a:pt x="2184" y="2468"/>
                  </a:lnTo>
                  <a:lnTo>
                    <a:pt x="2182" y="2464"/>
                  </a:lnTo>
                  <a:lnTo>
                    <a:pt x="2179" y="2462"/>
                  </a:lnTo>
                  <a:lnTo>
                    <a:pt x="2177" y="2459"/>
                  </a:lnTo>
                  <a:lnTo>
                    <a:pt x="2173" y="2457"/>
                  </a:lnTo>
                  <a:lnTo>
                    <a:pt x="2135" y="2461"/>
                  </a:lnTo>
                  <a:lnTo>
                    <a:pt x="2142" y="2518"/>
                  </a:lnTo>
                  <a:lnTo>
                    <a:pt x="2140" y="2529"/>
                  </a:lnTo>
                  <a:lnTo>
                    <a:pt x="2137" y="2539"/>
                  </a:lnTo>
                  <a:lnTo>
                    <a:pt x="2135" y="2553"/>
                  </a:lnTo>
                  <a:lnTo>
                    <a:pt x="2123" y="2564"/>
                  </a:lnTo>
                  <a:lnTo>
                    <a:pt x="2114" y="2576"/>
                  </a:lnTo>
                  <a:lnTo>
                    <a:pt x="2103" y="2585"/>
                  </a:lnTo>
                  <a:lnTo>
                    <a:pt x="2062" y="2595"/>
                  </a:lnTo>
                  <a:lnTo>
                    <a:pt x="2053" y="2606"/>
                  </a:lnTo>
                  <a:lnTo>
                    <a:pt x="2044" y="2618"/>
                  </a:lnTo>
                  <a:lnTo>
                    <a:pt x="2035" y="2626"/>
                  </a:lnTo>
                  <a:lnTo>
                    <a:pt x="2025" y="2632"/>
                  </a:lnTo>
                  <a:lnTo>
                    <a:pt x="2013" y="2637"/>
                  </a:lnTo>
                  <a:lnTo>
                    <a:pt x="2004" y="2642"/>
                  </a:lnTo>
                  <a:lnTo>
                    <a:pt x="1997" y="2649"/>
                  </a:lnTo>
                  <a:lnTo>
                    <a:pt x="1997" y="2665"/>
                  </a:lnTo>
                  <a:lnTo>
                    <a:pt x="1994" y="2668"/>
                  </a:lnTo>
                  <a:lnTo>
                    <a:pt x="1990" y="2672"/>
                  </a:lnTo>
                  <a:lnTo>
                    <a:pt x="1988" y="2674"/>
                  </a:lnTo>
                  <a:lnTo>
                    <a:pt x="1985" y="2675"/>
                  </a:lnTo>
                  <a:lnTo>
                    <a:pt x="1983" y="2677"/>
                  </a:lnTo>
                  <a:lnTo>
                    <a:pt x="1981" y="2681"/>
                  </a:lnTo>
                  <a:lnTo>
                    <a:pt x="1978" y="2686"/>
                  </a:lnTo>
                  <a:lnTo>
                    <a:pt x="1978" y="2693"/>
                  </a:lnTo>
                  <a:lnTo>
                    <a:pt x="1988" y="2700"/>
                  </a:lnTo>
                  <a:lnTo>
                    <a:pt x="1999" y="2707"/>
                  </a:lnTo>
                  <a:lnTo>
                    <a:pt x="2007" y="2719"/>
                  </a:lnTo>
                  <a:lnTo>
                    <a:pt x="2011" y="2735"/>
                  </a:lnTo>
                  <a:lnTo>
                    <a:pt x="2020" y="2735"/>
                  </a:lnTo>
                  <a:lnTo>
                    <a:pt x="2025" y="2736"/>
                  </a:lnTo>
                  <a:lnTo>
                    <a:pt x="2030" y="2738"/>
                  </a:lnTo>
                  <a:lnTo>
                    <a:pt x="2035" y="2742"/>
                  </a:lnTo>
                  <a:lnTo>
                    <a:pt x="2044" y="2754"/>
                  </a:lnTo>
                  <a:lnTo>
                    <a:pt x="2051" y="2768"/>
                  </a:lnTo>
                  <a:lnTo>
                    <a:pt x="2053" y="2785"/>
                  </a:lnTo>
                  <a:lnTo>
                    <a:pt x="2055" y="2806"/>
                  </a:lnTo>
                  <a:lnTo>
                    <a:pt x="2049" y="2810"/>
                  </a:lnTo>
                  <a:lnTo>
                    <a:pt x="2046" y="2815"/>
                  </a:lnTo>
                  <a:lnTo>
                    <a:pt x="2044" y="2820"/>
                  </a:lnTo>
                  <a:lnTo>
                    <a:pt x="2042" y="2825"/>
                  </a:lnTo>
                  <a:lnTo>
                    <a:pt x="2042" y="2834"/>
                  </a:lnTo>
                  <a:lnTo>
                    <a:pt x="2048" y="2834"/>
                  </a:lnTo>
                  <a:lnTo>
                    <a:pt x="2051" y="2836"/>
                  </a:lnTo>
                  <a:lnTo>
                    <a:pt x="2055" y="2836"/>
                  </a:lnTo>
                  <a:lnTo>
                    <a:pt x="2058" y="2838"/>
                  </a:lnTo>
                  <a:lnTo>
                    <a:pt x="2058" y="2827"/>
                  </a:lnTo>
                  <a:lnTo>
                    <a:pt x="2081" y="2827"/>
                  </a:lnTo>
                  <a:lnTo>
                    <a:pt x="2081" y="2838"/>
                  </a:lnTo>
                  <a:lnTo>
                    <a:pt x="2093" y="2838"/>
                  </a:lnTo>
                  <a:lnTo>
                    <a:pt x="2091" y="2871"/>
                  </a:lnTo>
                  <a:lnTo>
                    <a:pt x="2091" y="2901"/>
                  </a:lnTo>
                  <a:lnTo>
                    <a:pt x="2093" y="2930"/>
                  </a:lnTo>
                  <a:lnTo>
                    <a:pt x="2084" y="2930"/>
                  </a:lnTo>
                  <a:lnTo>
                    <a:pt x="2069" y="2935"/>
                  </a:lnTo>
                  <a:lnTo>
                    <a:pt x="2055" y="2934"/>
                  </a:lnTo>
                  <a:lnTo>
                    <a:pt x="2041" y="2927"/>
                  </a:lnTo>
                  <a:lnTo>
                    <a:pt x="2027" y="2920"/>
                  </a:lnTo>
                  <a:lnTo>
                    <a:pt x="2011" y="2914"/>
                  </a:lnTo>
                  <a:lnTo>
                    <a:pt x="2013" y="2906"/>
                  </a:lnTo>
                  <a:lnTo>
                    <a:pt x="2014" y="2895"/>
                  </a:lnTo>
                  <a:lnTo>
                    <a:pt x="2016" y="2885"/>
                  </a:lnTo>
                  <a:lnTo>
                    <a:pt x="2016" y="2880"/>
                  </a:lnTo>
                  <a:lnTo>
                    <a:pt x="2014" y="2880"/>
                  </a:lnTo>
                  <a:lnTo>
                    <a:pt x="2013" y="2878"/>
                  </a:lnTo>
                  <a:lnTo>
                    <a:pt x="2013" y="2878"/>
                  </a:lnTo>
                  <a:lnTo>
                    <a:pt x="2011" y="2878"/>
                  </a:lnTo>
                  <a:lnTo>
                    <a:pt x="2009" y="2876"/>
                  </a:lnTo>
                  <a:lnTo>
                    <a:pt x="2007" y="2874"/>
                  </a:lnTo>
                  <a:lnTo>
                    <a:pt x="2006" y="2871"/>
                  </a:lnTo>
                  <a:lnTo>
                    <a:pt x="2004" y="2864"/>
                  </a:lnTo>
                  <a:lnTo>
                    <a:pt x="1987" y="2866"/>
                  </a:lnTo>
                  <a:lnTo>
                    <a:pt x="1974" y="2871"/>
                  </a:lnTo>
                  <a:lnTo>
                    <a:pt x="1966" y="2874"/>
                  </a:lnTo>
                  <a:lnTo>
                    <a:pt x="1959" y="2880"/>
                  </a:lnTo>
                  <a:lnTo>
                    <a:pt x="1948" y="2885"/>
                  </a:lnTo>
                  <a:lnTo>
                    <a:pt x="1934" y="2888"/>
                  </a:lnTo>
                  <a:lnTo>
                    <a:pt x="1925" y="2880"/>
                  </a:lnTo>
                  <a:lnTo>
                    <a:pt x="1917" y="2873"/>
                  </a:lnTo>
                  <a:lnTo>
                    <a:pt x="1908" y="2864"/>
                  </a:lnTo>
                  <a:lnTo>
                    <a:pt x="1898" y="2871"/>
                  </a:lnTo>
                  <a:lnTo>
                    <a:pt x="1885" y="2873"/>
                  </a:lnTo>
                  <a:lnTo>
                    <a:pt x="1870" y="2873"/>
                  </a:lnTo>
                  <a:lnTo>
                    <a:pt x="1868" y="2866"/>
                  </a:lnTo>
                  <a:lnTo>
                    <a:pt x="1864" y="2859"/>
                  </a:lnTo>
                  <a:lnTo>
                    <a:pt x="1861" y="2852"/>
                  </a:lnTo>
                  <a:lnTo>
                    <a:pt x="1857" y="2846"/>
                  </a:lnTo>
                  <a:lnTo>
                    <a:pt x="1856" y="2846"/>
                  </a:lnTo>
                  <a:lnTo>
                    <a:pt x="1856" y="2848"/>
                  </a:lnTo>
                  <a:lnTo>
                    <a:pt x="1856" y="2848"/>
                  </a:lnTo>
                  <a:lnTo>
                    <a:pt x="1854" y="2848"/>
                  </a:lnTo>
                  <a:lnTo>
                    <a:pt x="1850" y="2850"/>
                  </a:lnTo>
                  <a:lnTo>
                    <a:pt x="1850" y="2855"/>
                  </a:lnTo>
                  <a:lnTo>
                    <a:pt x="1849" y="2859"/>
                  </a:lnTo>
                  <a:lnTo>
                    <a:pt x="1849" y="2860"/>
                  </a:lnTo>
                  <a:lnTo>
                    <a:pt x="1847" y="2864"/>
                  </a:lnTo>
                  <a:lnTo>
                    <a:pt x="1857" y="2864"/>
                  </a:lnTo>
                  <a:lnTo>
                    <a:pt x="1863" y="2904"/>
                  </a:lnTo>
                  <a:lnTo>
                    <a:pt x="1857" y="2904"/>
                  </a:lnTo>
                  <a:lnTo>
                    <a:pt x="1857" y="2907"/>
                  </a:lnTo>
                  <a:lnTo>
                    <a:pt x="1770" y="2914"/>
                  </a:lnTo>
                  <a:lnTo>
                    <a:pt x="1761" y="2930"/>
                  </a:lnTo>
                  <a:lnTo>
                    <a:pt x="1704" y="2930"/>
                  </a:lnTo>
                  <a:lnTo>
                    <a:pt x="1700" y="2939"/>
                  </a:lnTo>
                  <a:lnTo>
                    <a:pt x="1695" y="2949"/>
                  </a:lnTo>
                  <a:lnTo>
                    <a:pt x="1692" y="2962"/>
                  </a:lnTo>
                  <a:lnTo>
                    <a:pt x="1685" y="2969"/>
                  </a:lnTo>
                  <a:lnTo>
                    <a:pt x="1674" y="2974"/>
                  </a:lnTo>
                  <a:lnTo>
                    <a:pt x="1665" y="2976"/>
                  </a:lnTo>
                  <a:lnTo>
                    <a:pt x="1658" y="2976"/>
                  </a:lnTo>
                  <a:lnTo>
                    <a:pt x="1651" y="2979"/>
                  </a:lnTo>
                  <a:lnTo>
                    <a:pt x="1648" y="2986"/>
                  </a:lnTo>
                  <a:lnTo>
                    <a:pt x="1646" y="3003"/>
                  </a:lnTo>
                  <a:lnTo>
                    <a:pt x="1636" y="3007"/>
                  </a:lnTo>
                  <a:lnTo>
                    <a:pt x="1627" y="3012"/>
                  </a:lnTo>
                  <a:lnTo>
                    <a:pt x="1620" y="3017"/>
                  </a:lnTo>
                  <a:lnTo>
                    <a:pt x="1613" y="3023"/>
                  </a:lnTo>
                  <a:lnTo>
                    <a:pt x="1601" y="3026"/>
                  </a:lnTo>
                  <a:lnTo>
                    <a:pt x="1599" y="3021"/>
                  </a:lnTo>
                  <a:lnTo>
                    <a:pt x="1596" y="3017"/>
                  </a:lnTo>
                  <a:lnTo>
                    <a:pt x="1594" y="3014"/>
                  </a:lnTo>
                  <a:lnTo>
                    <a:pt x="1582" y="3026"/>
                  </a:lnTo>
                  <a:lnTo>
                    <a:pt x="1569" y="3033"/>
                  </a:lnTo>
                  <a:lnTo>
                    <a:pt x="1554" y="3037"/>
                  </a:lnTo>
                  <a:lnTo>
                    <a:pt x="1531" y="3038"/>
                  </a:lnTo>
                  <a:lnTo>
                    <a:pt x="1519" y="3019"/>
                  </a:lnTo>
                  <a:lnTo>
                    <a:pt x="1505" y="3003"/>
                  </a:lnTo>
                  <a:lnTo>
                    <a:pt x="1489" y="2988"/>
                  </a:lnTo>
                  <a:lnTo>
                    <a:pt x="1479" y="2993"/>
                  </a:lnTo>
                  <a:lnTo>
                    <a:pt x="1466" y="2993"/>
                  </a:lnTo>
                  <a:lnTo>
                    <a:pt x="1452" y="2991"/>
                  </a:lnTo>
                  <a:lnTo>
                    <a:pt x="1438" y="2986"/>
                  </a:lnTo>
                  <a:lnTo>
                    <a:pt x="1425" y="2984"/>
                  </a:lnTo>
                  <a:lnTo>
                    <a:pt x="1419" y="2991"/>
                  </a:lnTo>
                  <a:lnTo>
                    <a:pt x="1414" y="2997"/>
                  </a:lnTo>
                  <a:lnTo>
                    <a:pt x="1407" y="2998"/>
                  </a:lnTo>
                  <a:lnTo>
                    <a:pt x="1393" y="2998"/>
                  </a:lnTo>
                  <a:lnTo>
                    <a:pt x="1393" y="2984"/>
                  </a:lnTo>
                  <a:lnTo>
                    <a:pt x="1388" y="2984"/>
                  </a:lnTo>
                  <a:lnTo>
                    <a:pt x="1384" y="2986"/>
                  </a:lnTo>
                  <a:lnTo>
                    <a:pt x="1381" y="2986"/>
                  </a:lnTo>
                  <a:lnTo>
                    <a:pt x="1377" y="2988"/>
                  </a:lnTo>
                  <a:lnTo>
                    <a:pt x="1384" y="3007"/>
                  </a:lnTo>
                  <a:lnTo>
                    <a:pt x="1388" y="3024"/>
                  </a:lnTo>
                  <a:lnTo>
                    <a:pt x="1390" y="3042"/>
                  </a:lnTo>
                  <a:lnTo>
                    <a:pt x="1390" y="3065"/>
                  </a:lnTo>
                  <a:lnTo>
                    <a:pt x="1379" y="3073"/>
                  </a:lnTo>
                  <a:lnTo>
                    <a:pt x="1372" y="3084"/>
                  </a:lnTo>
                  <a:lnTo>
                    <a:pt x="1367" y="3094"/>
                  </a:lnTo>
                  <a:lnTo>
                    <a:pt x="1360" y="3103"/>
                  </a:lnTo>
                  <a:lnTo>
                    <a:pt x="1353" y="3112"/>
                  </a:lnTo>
                  <a:lnTo>
                    <a:pt x="1339" y="3117"/>
                  </a:lnTo>
                  <a:lnTo>
                    <a:pt x="1320" y="3122"/>
                  </a:lnTo>
                  <a:lnTo>
                    <a:pt x="1325" y="3080"/>
                  </a:lnTo>
                  <a:lnTo>
                    <a:pt x="1320" y="3080"/>
                  </a:lnTo>
                  <a:lnTo>
                    <a:pt x="1311" y="3087"/>
                  </a:lnTo>
                  <a:lnTo>
                    <a:pt x="1299" y="3091"/>
                  </a:lnTo>
                  <a:lnTo>
                    <a:pt x="1281" y="3091"/>
                  </a:lnTo>
                  <a:lnTo>
                    <a:pt x="1283" y="3075"/>
                  </a:lnTo>
                  <a:lnTo>
                    <a:pt x="1287" y="3061"/>
                  </a:lnTo>
                  <a:lnTo>
                    <a:pt x="1264" y="3044"/>
                  </a:lnTo>
                  <a:lnTo>
                    <a:pt x="1243" y="3026"/>
                  </a:lnTo>
                  <a:lnTo>
                    <a:pt x="1234" y="3030"/>
                  </a:lnTo>
                  <a:lnTo>
                    <a:pt x="1222" y="3030"/>
                  </a:lnTo>
                  <a:lnTo>
                    <a:pt x="1210" y="3030"/>
                  </a:lnTo>
                  <a:lnTo>
                    <a:pt x="1208" y="3024"/>
                  </a:lnTo>
                  <a:lnTo>
                    <a:pt x="1208" y="3021"/>
                  </a:lnTo>
                  <a:lnTo>
                    <a:pt x="1206" y="3017"/>
                  </a:lnTo>
                  <a:lnTo>
                    <a:pt x="1205" y="3014"/>
                  </a:lnTo>
                  <a:lnTo>
                    <a:pt x="1198" y="3014"/>
                  </a:lnTo>
                  <a:lnTo>
                    <a:pt x="1192" y="3024"/>
                  </a:lnTo>
                  <a:lnTo>
                    <a:pt x="1187" y="3031"/>
                  </a:lnTo>
                  <a:lnTo>
                    <a:pt x="1178" y="3038"/>
                  </a:lnTo>
                  <a:lnTo>
                    <a:pt x="1166" y="3042"/>
                  </a:lnTo>
                  <a:lnTo>
                    <a:pt x="1154" y="3044"/>
                  </a:lnTo>
                  <a:lnTo>
                    <a:pt x="1138" y="3038"/>
                  </a:lnTo>
                  <a:lnTo>
                    <a:pt x="1119" y="3031"/>
                  </a:lnTo>
                  <a:lnTo>
                    <a:pt x="1102" y="3021"/>
                  </a:lnTo>
                  <a:lnTo>
                    <a:pt x="1082" y="3010"/>
                  </a:lnTo>
                  <a:lnTo>
                    <a:pt x="1067" y="3002"/>
                  </a:lnTo>
                  <a:lnTo>
                    <a:pt x="1056" y="2995"/>
                  </a:lnTo>
                  <a:lnTo>
                    <a:pt x="1032" y="2991"/>
                  </a:lnTo>
                  <a:lnTo>
                    <a:pt x="1007" y="2993"/>
                  </a:lnTo>
                  <a:lnTo>
                    <a:pt x="985" y="2998"/>
                  </a:lnTo>
                  <a:lnTo>
                    <a:pt x="962" y="3002"/>
                  </a:lnTo>
                  <a:lnTo>
                    <a:pt x="941" y="3003"/>
                  </a:lnTo>
                  <a:lnTo>
                    <a:pt x="941" y="2988"/>
                  </a:lnTo>
                  <a:lnTo>
                    <a:pt x="938" y="2986"/>
                  </a:lnTo>
                  <a:lnTo>
                    <a:pt x="936" y="2986"/>
                  </a:lnTo>
                  <a:lnTo>
                    <a:pt x="936" y="2986"/>
                  </a:lnTo>
                  <a:lnTo>
                    <a:pt x="934" y="2984"/>
                  </a:lnTo>
                  <a:lnTo>
                    <a:pt x="932" y="2984"/>
                  </a:lnTo>
                  <a:lnTo>
                    <a:pt x="929" y="2986"/>
                  </a:lnTo>
                  <a:lnTo>
                    <a:pt x="925" y="2988"/>
                  </a:lnTo>
                  <a:lnTo>
                    <a:pt x="922" y="2990"/>
                  </a:lnTo>
                  <a:lnTo>
                    <a:pt x="920" y="2991"/>
                  </a:lnTo>
                  <a:lnTo>
                    <a:pt x="917" y="2993"/>
                  </a:lnTo>
                  <a:lnTo>
                    <a:pt x="913" y="2995"/>
                  </a:lnTo>
                  <a:lnTo>
                    <a:pt x="906" y="2995"/>
                  </a:lnTo>
                  <a:lnTo>
                    <a:pt x="903" y="2984"/>
                  </a:lnTo>
                  <a:lnTo>
                    <a:pt x="901" y="2981"/>
                  </a:lnTo>
                  <a:lnTo>
                    <a:pt x="899" y="2977"/>
                  </a:lnTo>
                  <a:lnTo>
                    <a:pt x="899" y="2974"/>
                  </a:lnTo>
                  <a:lnTo>
                    <a:pt x="897" y="2969"/>
                  </a:lnTo>
                  <a:lnTo>
                    <a:pt x="883" y="2965"/>
                  </a:lnTo>
                  <a:lnTo>
                    <a:pt x="873" y="2962"/>
                  </a:lnTo>
                  <a:lnTo>
                    <a:pt x="859" y="2956"/>
                  </a:lnTo>
                  <a:lnTo>
                    <a:pt x="859" y="2969"/>
                  </a:lnTo>
                  <a:lnTo>
                    <a:pt x="845" y="2974"/>
                  </a:lnTo>
                  <a:lnTo>
                    <a:pt x="835" y="2984"/>
                  </a:lnTo>
                  <a:lnTo>
                    <a:pt x="828" y="2998"/>
                  </a:lnTo>
                  <a:lnTo>
                    <a:pt x="826" y="3014"/>
                  </a:lnTo>
                  <a:lnTo>
                    <a:pt x="875" y="3014"/>
                  </a:lnTo>
                  <a:lnTo>
                    <a:pt x="875" y="3030"/>
                  </a:lnTo>
                  <a:lnTo>
                    <a:pt x="871" y="3030"/>
                  </a:lnTo>
                  <a:lnTo>
                    <a:pt x="871" y="3033"/>
                  </a:lnTo>
                  <a:lnTo>
                    <a:pt x="857" y="3037"/>
                  </a:lnTo>
                  <a:lnTo>
                    <a:pt x="845" y="3044"/>
                  </a:lnTo>
                  <a:lnTo>
                    <a:pt x="833" y="3049"/>
                  </a:lnTo>
                  <a:lnTo>
                    <a:pt x="821" y="3054"/>
                  </a:lnTo>
                  <a:lnTo>
                    <a:pt x="807" y="3052"/>
                  </a:lnTo>
                  <a:lnTo>
                    <a:pt x="796" y="3049"/>
                  </a:lnTo>
                  <a:lnTo>
                    <a:pt x="786" y="3042"/>
                  </a:lnTo>
                  <a:lnTo>
                    <a:pt x="772" y="3038"/>
                  </a:lnTo>
                  <a:lnTo>
                    <a:pt x="765" y="3045"/>
                  </a:lnTo>
                  <a:lnTo>
                    <a:pt x="753" y="3056"/>
                  </a:lnTo>
                  <a:lnTo>
                    <a:pt x="739" y="3066"/>
                  </a:lnTo>
                  <a:lnTo>
                    <a:pt x="723" y="3075"/>
                  </a:lnTo>
                  <a:lnTo>
                    <a:pt x="705" y="3079"/>
                  </a:lnTo>
                  <a:lnTo>
                    <a:pt x="691" y="3075"/>
                  </a:lnTo>
                  <a:lnTo>
                    <a:pt x="691" y="3068"/>
                  </a:lnTo>
                  <a:lnTo>
                    <a:pt x="686" y="3066"/>
                  </a:lnTo>
                  <a:lnTo>
                    <a:pt x="681" y="3065"/>
                  </a:lnTo>
                  <a:lnTo>
                    <a:pt x="676" y="3065"/>
                  </a:lnTo>
                  <a:lnTo>
                    <a:pt x="667" y="3065"/>
                  </a:lnTo>
                  <a:lnTo>
                    <a:pt x="660" y="3075"/>
                  </a:lnTo>
                  <a:lnTo>
                    <a:pt x="648" y="3082"/>
                  </a:lnTo>
                  <a:lnTo>
                    <a:pt x="632" y="3086"/>
                  </a:lnTo>
                  <a:lnTo>
                    <a:pt x="615" y="3087"/>
                  </a:lnTo>
                  <a:lnTo>
                    <a:pt x="615" y="3084"/>
                  </a:lnTo>
                  <a:lnTo>
                    <a:pt x="609" y="3084"/>
                  </a:lnTo>
                  <a:lnTo>
                    <a:pt x="609" y="3072"/>
                  </a:lnTo>
                  <a:lnTo>
                    <a:pt x="599" y="3072"/>
                  </a:lnTo>
                  <a:lnTo>
                    <a:pt x="592" y="3059"/>
                  </a:lnTo>
                  <a:lnTo>
                    <a:pt x="585" y="3051"/>
                  </a:lnTo>
                  <a:lnTo>
                    <a:pt x="580" y="3040"/>
                  </a:lnTo>
                  <a:lnTo>
                    <a:pt x="574" y="3028"/>
                  </a:lnTo>
                  <a:lnTo>
                    <a:pt x="571" y="3010"/>
                  </a:lnTo>
                  <a:lnTo>
                    <a:pt x="590" y="2904"/>
                  </a:lnTo>
                  <a:lnTo>
                    <a:pt x="587" y="2895"/>
                  </a:lnTo>
                  <a:lnTo>
                    <a:pt x="581" y="2887"/>
                  </a:lnTo>
                  <a:lnTo>
                    <a:pt x="576" y="2874"/>
                  </a:lnTo>
                  <a:lnTo>
                    <a:pt x="573" y="2862"/>
                  </a:lnTo>
                  <a:lnTo>
                    <a:pt x="576" y="2846"/>
                  </a:lnTo>
                  <a:lnTo>
                    <a:pt x="588" y="2815"/>
                  </a:lnTo>
                  <a:lnTo>
                    <a:pt x="602" y="2784"/>
                  </a:lnTo>
                  <a:lnTo>
                    <a:pt x="615" y="2754"/>
                  </a:lnTo>
                  <a:lnTo>
                    <a:pt x="609" y="2715"/>
                  </a:lnTo>
                  <a:lnTo>
                    <a:pt x="620" y="2668"/>
                  </a:lnTo>
                  <a:lnTo>
                    <a:pt x="629" y="2619"/>
                  </a:lnTo>
                  <a:lnTo>
                    <a:pt x="641" y="2619"/>
                  </a:lnTo>
                  <a:lnTo>
                    <a:pt x="653" y="2602"/>
                  </a:lnTo>
                  <a:lnTo>
                    <a:pt x="667" y="2585"/>
                  </a:lnTo>
                  <a:lnTo>
                    <a:pt x="681" y="2565"/>
                  </a:lnTo>
                  <a:lnTo>
                    <a:pt x="693" y="2544"/>
                  </a:lnTo>
                  <a:lnTo>
                    <a:pt x="702" y="2520"/>
                  </a:lnTo>
                  <a:lnTo>
                    <a:pt x="705" y="2492"/>
                  </a:lnTo>
                  <a:lnTo>
                    <a:pt x="679" y="2490"/>
                  </a:lnTo>
                  <a:lnTo>
                    <a:pt x="657" y="2483"/>
                  </a:lnTo>
                  <a:lnTo>
                    <a:pt x="637" y="2478"/>
                  </a:lnTo>
                  <a:lnTo>
                    <a:pt x="618" y="2473"/>
                  </a:lnTo>
                  <a:lnTo>
                    <a:pt x="557" y="2480"/>
                  </a:lnTo>
                  <a:lnTo>
                    <a:pt x="552" y="2478"/>
                  </a:lnTo>
                  <a:lnTo>
                    <a:pt x="541" y="2473"/>
                  </a:lnTo>
                  <a:lnTo>
                    <a:pt x="529" y="2466"/>
                  </a:lnTo>
                  <a:lnTo>
                    <a:pt x="519" y="2461"/>
                  </a:lnTo>
                  <a:lnTo>
                    <a:pt x="513" y="2457"/>
                  </a:lnTo>
                  <a:lnTo>
                    <a:pt x="506" y="2434"/>
                  </a:lnTo>
                  <a:lnTo>
                    <a:pt x="487" y="2434"/>
                  </a:lnTo>
                  <a:lnTo>
                    <a:pt x="487" y="2431"/>
                  </a:lnTo>
                  <a:lnTo>
                    <a:pt x="485" y="2429"/>
                  </a:lnTo>
                  <a:lnTo>
                    <a:pt x="484" y="2429"/>
                  </a:lnTo>
                  <a:lnTo>
                    <a:pt x="484" y="2431"/>
                  </a:lnTo>
                  <a:lnTo>
                    <a:pt x="484" y="2433"/>
                  </a:lnTo>
                  <a:lnTo>
                    <a:pt x="484" y="2434"/>
                  </a:lnTo>
                  <a:lnTo>
                    <a:pt x="484" y="2434"/>
                  </a:lnTo>
                  <a:lnTo>
                    <a:pt x="473" y="2445"/>
                  </a:lnTo>
                  <a:lnTo>
                    <a:pt x="465" y="2454"/>
                  </a:lnTo>
                  <a:lnTo>
                    <a:pt x="454" y="2459"/>
                  </a:lnTo>
                  <a:lnTo>
                    <a:pt x="438" y="2461"/>
                  </a:lnTo>
                  <a:lnTo>
                    <a:pt x="417" y="2461"/>
                  </a:lnTo>
                  <a:lnTo>
                    <a:pt x="412" y="2457"/>
                  </a:lnTo>
                  <a:lnTo>
                    <a:pt x="407" y="2457"/>
                  </a:lnTo>
                  <a:lnTo>
                    <a:pt x="403" y="2461"/>
                  </a:lnTo>
                  <a:lnTo>
                    <a:pt x="398" y="2462"/>
                  </a:lnTo>
                  <a:lnTo>
                    <a:pt x="388" y="2466"/>
                  </a:lnTo>
                  <a:lnTo>
                    <a:pt x="384" y="2454"/>
                  </a:lnTo>
                  <a:lnTo>
                    <a:pt x="381" y="2445"/>
                  </a:lnTo>
                  <a:lnTo>
                    <a:pt x="375" y="2440"/>
                  </a:lnTo>
                  <a:lnTo>
                    <a:pt x="367" y="2436"/>
                  </a:lnTo>
                  <a:lnTo>
                    <a:pt x="353" y="2434"/>
                  </a:lnTo>
                  <a:lnTo>
                    <a:pt x="349" y="2433"/>
                  </a:lnTo>
                  <a:lnTo>
                    <a:pt x="346" y="2431"/>
                  </a:lnTo>
                  <a:lnTo>
                    <a:pt x="341" y="2431"/>
                  </a:lnTo>
                  <a:lnTo>
                    <a:pt x="334" y="2431"/>
                  </a:lnTo>
                  <a:lnTo>
                    <a:pt x="334" y="2434"/>
                  </a:lnTo>
                  <a:lnTo>
                    <a:pt x="335" y="2438"/>
                  </a:lnTo>
                  <a:lnTo>
                    <a:pt x="337" y="2443"/>
                  </a:lnTo>
                  <a:lnTo>
                    <a:pt x="337" y="2447"/>
                  </a:lnTo>
                  <a:lnTo>
                    <a:pt x="337" y="2454"/>
                  </a:lnTo>
                  <a:lnTo>
                    <a:pt x="295" y="2457"/>
                  </a:lnTo>
                  <a:lnTo>
                    <a:pt x="295" y="2434"/>
                  </a:lnTo>
                  <a:lnTo>
                    <a:pt x="286" y="2424"/>
                  </a:lnTo>
                  <a:lnTo>
                    <a:pt x="279" y="2414"/>
                  </a:lnTo>
                  <a:lnTo>
                    <a:pt x="273" y="2403"/>
                  </a:lnTo>
                  <a:lnTo>
                    <a:pt x="250" y="2396"/>
                  </a:lnTo>
                  <a:lnTo>
                    <a:pt x="250" y="2377"/>
                  </a:lnTo>
                  <a:lnTo>
                    <a:pt x="243" y="2363"/>
                  </a:lnTo>
                  <a:lnTo>
                    <a:pt x="236" y="2352"/>
                  </a:lnTo>
                  <a:lnTo>
                    <a:pt x="224" y="2345"/>
                  </a:lnTo>
                  <a:lnTo>
                    <a:pt x="206" y="2342"/>
                  </a:lnTo>
                  <a:lnTo>
                    <a:pt x="203" y="2340"/>
                  </a:lnTo>
                  <a:lnTo>
                    <a:pt x="199" y="2340"/>
                  </a:lnTo>
                  <a:lnTo>
                    <a:pt x="194" y="2338"/>
                  </a:lnTo>
                  <a:lnTo>
                    <a:pt x="187" y="2338"/>
                  </a:lnTo>
                  <a:lnTo>
                    <a:pt x="187" y="2328"/>
                  </a:lnTo>
                  <a:lnTo>
                    <a:pt x="185" y="2314"/>
                  </a:lnTo>
                  <a:lnTo>
                    <a:pt x="183" y="2300"/>
                  </a:lnTo>
                  <a:lnTo>
                    <a:pt x="183" y="2288"/>
                  </a:lnTo>
                  <a:lnTo>
                    <a:pt x="183" y="2281"/>
                  </a:lnTo>
                  <a:lnTo>
                    <a:pt x="196" y="2277"/>
                  </a:lnTo>
                  <a:lnTo>
                    <a:pt x="197" y="2267"/>
                  </a:lnTo>
                  <a:lnTo>
                    <a:pt x="197" y="2256"/>
                  </a:lnTo>
                  <a:lnTo>
                    <a:pt x="199" y="2246"/>
                  </a:lnTo>
                  <a:lnTo>
                    <a:pt x="211" y="2242"/>
                  </a:lnTo>
                  <a:lnTo>
                    <a:pt x="217" y="2230"/>
                  </a:lnTo>
                  <a:lnTo>
                    <a:pt x="218" y="2215"/>
                  </a:lnTo>
                  <a:lnTo>
                    <a:pt x="218" y="2197"/>
                  </a:lnTo>
                  <a:lnTo>
                    <a:pt x="187" y="2192"/>
                  </a:lnTo>
                  <a:lnTo>
                    <a:pt x="159" y="2178"/>
                  </a:lnTo>
                  <a:lnTo>
                    <a:pt x="135" y="2159"/>
                  </a:lnTo>
                  <a:lnTo>
                    <a:pt x="119" y="2134"/>
                  </a:lnTo>
                  <a:lnTo>
                    <a:pt x="110" y="2106"/>
                  </a:lnTo>
                  <a:lnTo>
                    <a:pt x="108" y="2077"/>
                  </a:lnTo>
                  <a:lnTo>
                    <a:pt x="119" y="2047"/>
                  </a:lnTo>
                  <a:lnTo>
                    <a:pt x="119" y="2045"/>
                  </a:lnTo>
                  <a:lnTo>
                    <a:pt x="117" y="2043"/>
                  </a:lnTo>
                  <a:lnTo>
                    <a:pt x="115" y="2040"/>
                  </a:lnTo>
                  <a:lnTo>
                    <a:pt x="115" y="2035"/>
                  </a:lnTo>
                  <a:lnTo>
                    <a:pt x="114" y="2031"/>
                  </a:lnTo>
                  <a:lnTo>
                    <a:pt x="114" y="2028"/>
                  </a:lnTo>
                  <a:lnTo>
                    <a:pt x="115" y="2024"/>
                  </a:lnTo>
                  <a:lnTo>
                    <a:pt x="117" y="2021"/>
                  </a:lnTo>
                  <a:lnTo>
                    <a:pt x="121" y="2019"/>
                  </a:lnTo>
                  <a:lnTo>
                    <a:pt x="126" y="2017"/>
                  </a:lnTo>
                  <a:lnTo>
                    <a:pt x="131" y="2016"/>
                  </a:lnTo>
                  <a:lnTo>
                    <a:pt x="135" y="2014"/>
                  </a:lnTo>
                  <a:lnTo>
                    <a:pt x="138" y="2012"/>
                  </a:lnTo>
                  <a:lnTo>
                    <a:pt x="142" y="1993"/>
                  </a:lnTo>
                  <a:lnTo>
                    <a:pt x="145" y="1991"/>
                  </a:lnTo>
                  <a:lnTo>
                    <a:pt x="149" y="1989"/>
                  </a:lnTo>
                  <a:lnTo>
                    <a:pt x="152" y="1988"/>
                  </a:lnTo>
                  <a:lnTo>
                    <a:pt x="154" y="1988"/>
                  </a:lnTo>
                  <a:lnTo>
                    <a:pt x="157" y="1986"/>
                  </a:lnTo>
                  <a:lnTo>
                    <a:pt x="161" y="1981"/>
                  </a:lnTo>
                  <a:lnTo>
                    <a:pt x="157" y="1970"/>
                  </a:lnTo>
                  <a:lnTo>
                    <a:pt x="154" y="1954"/>
                  </a:lnTo>
                  <a:lnTo>
                    <a:pt x="152" y="1939"/>
                  </a:lnTo>
                  <a:lnTo>
                    <a:pt x="149" y="1928"/>
                  </a:lnTo>
                  <a:lnTo>
                    <a:pt x="133" y="1927"/>
                  </a:lnTo>
                  <a:lnTo>
                    <a:pt x="122" y="1923"/>
                  </a:lnTo>
                  <a:lnTo>
                    <a:pt x="114" y="1916"/>
                  </a:lnTo>
                  <a:lnTo>
                    <a:pt x="108" y="1906"/>
                  </a:lnTo>
                  <a:lnTo>
                    <a:pt x="107" y="1890"/>
                  </a:lnTo>
                  <a:lnTo>
                    <a:pt x="115" y="1883"/>
                  </a:lnTo>
                  <a:lnTo>
                    <a:pt x="122" y="1874"/>
                  </a:lnTo>
                  <a:lnTo>
                    <a:pt x="96" y="1871"/>
                  </a:lnTo>
                  <a:lnTo>
                    <a:pt x="91" y="1843"/>
                  </a:lnTo>
                  <a:lnTo>
                    <a:pt x="81" y="1843"/>
                  </a:lnTo>
                  <a:lnTo>
                    <a:pt x="79" y="1839"/>
                  </a:lnTo>
                  <a:lnTo>
                    <a:pt x="79" y="1838"/>
                  </a:lnTo>
                  <a:lnTo>
                    <a:pt x="79" y="1836"/>
                  </a:lnTo>
                  <a:lnTo>
                    <a:pt x="77" y="1834"/>
                  </a:lnTo>
                  <a:lnTo>
                    <a:pt x="77" y="1832"/>
                  </a:lnTo>
                  <a:lnTo>
                    <a:pt x="74" y="1834"/>
                  </a:lnTo>
                  <a:lnTo>
                    <a:pt x="70" y="1834"/>
                  </a:lnTo>
                  <a:lnTo>
                    <a:pt x="67" y="1836"/>
                  </a:lnTo>
                  <a:lnTo>
                    <a:pt x="61" y="1836"/>
                  </a:lnTo>
                  <a:lnTo>
                    <a:pt x="56" y="1822"/>
                  </a:lnTo>
                  <a:lnTo>
                    <a:pt x="51" y="1808"/>
                  </a:lnTo>
                  <a:lnTo>
                    <a:pt x="49" y="1790"/>
                  </a:lnTo>
                  <a:lnTo>
                    <a:pt x="53" y="1775"/>
                  </a:lnTo>
                  <a:lnTo>
                    <a:pt x="61" y="1775"/>
                  </a:lnTo>
                  <a:lnTo>
                    <a:pt x="63" y="1769"/>
                  </a:lnTo>
                  <a:lnTo>
                    <a:pt x="65" y="1764"/>
                  </a:lnTo>
                  <a:lnTo>
                    <a:pt x="65" y="1759"/>
                  </a:lnTo>
                  <a:lnTo>
                    <a:pt x="65" y="1752"/>
                  </a:lnTo>
                  <a:lnTo>
                    <a:pt x="58" y="1752"/>
                  </a:lnTo>
                  <a:lnTo>
                    <a:pt x="54" y="1750"/>
                  </a:lnTo>
                  <a:lnTo>
                    <a:pt x="54" y="1749"/>
                  </a:lnTo>
                  <a:lnTo>
                    <a:pt x="53" y="1749"/>
                  </a:lnTo>
                  <a:lnTo>
                    <a:pt x="49" y="1749"/>
                  </a:lnTo>
                  <a:lnTo>
                    <a:pt x="46" y="1747"/>
                  </a:lnTo>
                  <a:lnTo>
                    <a:pt x="46" y="1724"/>
                  </a:lnTo>
                  <a:lnTo>
                    <a:pt x="11" y="1724"/>
                  </a:lnTo>
                  <a:lnTo>
                    <a:pt x="7" y="1689"/>
                  </a:lnTo>
                  <a:lnTo>
                    <a:pt x="11" y="1689"/>
                  </a:lnTo>
                  <a:lnTo>
                    <a:pt x="11" y="1686"/>
                  </a:lnTo>
                  <a:lnTo>
                    <a:pt x="18" y="1686"/>
                  </a:lnTo>
                  <a:lnTo>
                    <a:pt x="21" y="1687"/>
                  </a:lnTo>
                  <a:lnTo>
                    <a:pt x="23" y="1687"/>
                  </a:lnTo>
                  <a:lnTo>
                    <a:pt x="25" y="1687"/>
                  </a:lnTo>
                  <a:lnTo>
                    <a:pt x="26" y="1687"/>
                  </a:lnTo>
                  <a:lnTo>
                    <a:pt x="28" y="1686"/>
                  </a:lnTo>
                  <a:lnTo>
                    <a:pt x="30" y="1682"/>
                  </a:lnTo>
                  <a:lnTo>
                    <a:pt x="44" y="1668"/>
                  </a:lnTo>
                  <a:lnTo>
                    <a:pt x="56" y="1656"/>
                  </a:lnTo>
                  <a:lnTo>
                    <a:pt x="72" y="1644"/>
                  </a:lnTo>
                  <a:lnTo>
                    <a:pt x="72" y="1640"/>
                  </a:lnTo>
                  <a:lnTo>
                    <a:pt x="53" y="1640"/>
                  </a:lnTo>
                  <a:lnTo>
                    <a:pt x="54" y="1618"/>
                  </a:lnTo>
                  <a:lnTo>
                    <a:pt x="58" y="1602"/>
                  </a:lnTo>
                  <a:lnTo>
                    <a:pt x="63" y="1590"/>
                  </a:lnTo>
                  <a:lnTo>
                    <a:pt x="68" y="1581"/>
                  </a:lnTo>
                  <a:lnTo>
                    <a:pt x="74" y="1572"/>
                  </a:lnTo>
                  <a:lnTo>
                    <a:pt x="81" y="1560"/>
                  </a:lnTo>
                  <a:lnTo>
                    <a:pt x="77" y="1494"/>
                  </a:lnTo>
                  <a:lnTo>
                    <a:pt x="61" y="1485"/>
                  </a:lnTo>
                  <a:lnTo>
                    <a:pt x="51" y="1473"/>
                  </a:lnTo>
                  <a:lnTo>
                    <a:pt x="44" y="1457"/>
                  </a:lnTo>
                  <a:lnTo>
                    <a:pt x="42" y="1436"/>
                  </a:lnTo>
                  <a:lnTo>
                    <a:pt x="23" y="1433"/>
                  </a:lnTo>
                  <a:lnTo>
                    <a:pt x="21" y="1426"/>
                  </a:lnTo>
                  <a:lnTo>
                    <a:pt x="19" y="1420"/>
                  </a:lnTo>
                  <a:lnTo>
                    <a:pt x="18" y="1417"/>
                  </a:lnTo>
                  <a:lnTo>
                    <a:pt x="16" y="1415"/>
                  </a:lnTo>
                  <a:lnTo>
                    <a:pt x="14" y="1413"/>
                  </a:lnTo>
                  <a:lnTo>
                    <a:pt x="11" y="1413"/>
                  </a:lnTo>
                  <a:lnTo>
                    <a:pt x="9" y="1412"/>
                  </a:lnTo>
                  <a:lnTo>
                    <a:pt x="5" y="1410"/>
                  </a:lnTo>
                  <a:lnTo>
                    <a:pt x="4" y="1406"/>
                  </a:lnTo>
                  <a:lnTo>
                    <a:pt x="4" y="1401"/>
                  </a:lnTo>
                  <a:lnTo>
                    <a:pt x="2" y="1392"/>
                  </a:lnTo>
                  <a:lnTo>
                    <a:pt x="0" y="1380"/>
                  </a:lnTo>
                  <a:lnTo>
                    <a:pt x="0" y="1370"/>
                  </a:lnTo>
                  <a:lnTo>
                    <a:pt x="0" y="1363"/>
                  </a:lnTo>
                  <a:lnTo>
                    <a:pt x="14" y="1359"/>
                  </a:lnTo>
                  <a:lnTo>
                    <a:pt x="26" y="1354"/>
                  </a:lnTo>
                  <a:lnTo>
                    <a:pt x="37" y="1345"/>
                  </a:lnTo>
                  <a:lnTo>
                    <a:pt x="42" y="1333"/>
                  </a:lnTo>
                  <a:lnTo>
                    <a:pt x="61" y="1335"/>
                  </a:lnTo>
                  <a:lnTo>
                    <a:pt x="77" y="1342"/>
                  </a:lnTo>
                  <a:lnTo>
                    <a:pt x="94" y="1347"/>
                  </a:lnTo>
                  <a:lnTo>
                    <a:pt x="110" y="1352"/>
                  </a:lnTo>
                  <a:lnTo>
                    <a:pt x="112" y="1347"/>
                  </a:lnTo>
                  <a:lnTo>
                    <a:pt x="112" y="1345"/>
                  </a:lnTo>
                  <a:lnTo>
                    <a:pt x="112" y="1344"/>
                  </a:lnTo>
                  <a:lnTo>
                    <a:pt x="112" y="1344"/>
                  </a:lnTo>
                  <a:lnTo>
                    <a:pt x="114" y="1344"/>
                  </a:lnTo>
                  <a:lnTo>
                    <a:pt x="115" y="1342"/>
                  </a:lnTo>
                  <a:lnTo>
                    <a:pt x="119" y="1340"/>
                  </a:lnTo>
                  <a:lnTo>
                    <a:pt x="122" y="1338"/>
                  </a:lnTo>
                  <a:lnTo>
                    <a:pt x="135" y="1337"/>
                  </a:lnTo>
                  <a:lnTo>
                    <a:pt x="150" y="1331"/>
                  </a:lnTo>
                  <a:lnTo>
                    <a:pt x="166" y="1326"/>
                  </a:lnTo>
                  <a:lnTo>
                    <a:pt x="183" y="1321"/>
                  </a:lnTo>
                  <a:lnTo>
                    <a:pt x="196" y="1317"/>
                  </a:lnTo>
                  <a:lnTo>
                    <a:pt x="203" y="1314"/>
                  </a:lnTo>
                  <a:lnTo>
                    <a:pt x="206" y="1310"/>
                  </a:lnTo>
                  <a:lnTo>
                    <a:pt x="208" y="1305"/>
                  </a:lnTo>
                  <a:lnTo>
                    <a:pt x="210" y="1300"/>
                  </a:lnTo>
                  <a:lnTo>
                    <a:pt x="211" y="1295"/>
                  </a:lnTo>
                  <a:lnTo>
                    <a:pt x="215" y="1295"/>
                  </a:lnTo>
                  <a:lnTo>
                    <a:pt x="215" y="1291"/>
                  </a:lnTo>
                  <a:lnTo>
                    <a:pt x="211" y="1291"/>
                  </a:lnTo>
                  <a:lnTo>
                    <a:pt x="203" y="1282"/>
                  </a:lnTo>
                  <a:lnTo>
                    <a:pt x="194" y="1279"/>
                  </a:lnTo>
                  <a:lnTo>
                    <a:pt x="187" y="1275"/>
                  </a:lnTo>
                  <a:lnTo>
                    <a:pt x="182" y="1267"/>
                  </a:lnTo>
                  <a:lnTo>
                    <a:pt x="180" y="1251"/>
                  </a:lnTo>
                  <a:lnTo>
                    <a:pt x="197" y="1242"/>
                  </a:lnTo>
                  <a:lnTo>
                    <a:pt x="217" y="1228"/>
                  </a:lnTo>
                  <a:lnTo>
                    <a:pt x="236" y="1211"/>
                  </a:lnTo>
                  <a:lnTo>
                    <a:pt x="250" y="1190"/>
                  </a:lnTo>
                  <a:lnTo>
                    <a:pt x="257" y="1171"/>
                  </a:lnTo>
                  <a:lnTo>
                    <a:pt x="253" y="1160"/>
                  </a:lnTo>
                  <a:lnTo>
                    <a:pt x="255" y="1146"/>
                  </a:lnTo>
                  <a:lnTo>
                    <a:pt x="257" y="1129"/>
                  </a:lnTo>
                  <a:lnTo>
                    <a:pt x="252" y="1125"/>
                  </a:lnTo>
                  <a:lnTo>
                    <a:pt x="246" y="1120"/>
                  </a:lnTo>
                  <a:lnTo>
                    <a:pt x="241" y="1115"/>
                  </a:lnTo>
                  <a:lnTo>
                    <a:pt x="238" y="1110"/>
                  </a:lnTo>
                  <a:lnTo>
                    <a:pt x="220" y="1113"/>
                  </a:lnTo>
                  <a:lnTo>
                    <a:pt x="201" y="1111"/>
                  </a:lnTo>
                  <a:lnTo>
                    <a:pt x="183" y="1108"/>
                  </a:lnTo>
                  <a:lnTo>
                    <a:pt x="164" y="1106"/>
                  </a:lnTo>
                  <a:lnTo>
                    <a:pt x="164" y="1083"/>
                  </a:lnTo>
                  <a:lnTo>
                    <a:pt x="164" y="1066"/>
                  </a:lnTo>
                  <a:lnTo>
                    <a:pt x="164" y="1049"/>
                  </a:lnTo>
                  <a:lnTo>
                    <a:pt x="168" y="1029"/>
                  </a:lnTo>
                  <a:lnTo>
                    <a:pt x="196" y="1029"/>
                  </a:lnTo>
                  <a:lnTo>
                    <a:pt x="208" y="1026"/>
                  </a:lnTo>
                  <a:lnTo>
                    <a:pt x="225" y="1024"/>
                  </a:lnTo>
                  <a:lnTo>
                    <a:pt x="241" y="1026"/>
                  </a:lnTo>
                  <a:lnTo>
                    <a:pt x="241" y="933"/>
                  </a:lnTo>
                  <a:lnTo>
                    <a:pt x="248" y="921"/>
                  </a:lnTo>
                  <a:lnTo>
                    <a:pt x="257" y="907"/>
                  </a:lnTo>
                  <a:lnTo>
                    <a:pt x="264" y="893"/>
                  </a:lnTo>
                  <a:lnTo>
                    <a:pt x="269" y="879"/>
                  </a:lnTo>
                  <a:lnTo>
                    <a:pt x="266" y="864"/>
                  </a:lnTo>
                  <a:lnTo>
                    <a:pt x="259" y="846"/>
                  </a:lnTo>
                  <a:lnTo>
                    <a:pt x="253" y="834"/>
                  </a:lnTo>
                  <a:lnTo>
                    <a:pt x="252" y="811"/>
                  </a:lnTo>
                  <a:lnTo>
                    <a:pt x="255" y="789"/>
                  </a:lnTo>
                  <a:lnTo>
                    <a:pt x="260" y="766"/>
                  </a:lnTo>
                  <a:lnTo>
                    <a:pt x="264" y="745"/>
                  </a:lnTo>
                  <a:lnTo>
                    <a:pt x="215" y="745"/>
                  </a:lnTo>
                  <a:lnTo>
                    <a:pt x="211" y="724"/>
                  </a:lnTo>
                  <a:lnTo>
                    <a:pt x="208" y="699"/>
                  </a:lnTo>
                  <a:lnTo>
                    <a:pt x="206" y="672"/>
                  </a:lnTo>
                  <a:lnTo>
                    <a:pt x="218" y="668"/>
                  </a:lnTo>
                  <a:lnTo>
                    <a:pt x="220" y="666"/>
                  </a:lnTo>
                  <a:lnTo>
                    <a:pt x="222" y="666"/>
                  </a:lnTo>
                  <a:lnTo>
                    <a:pt x="224" y="666"/>
                  </a:lnTo>
                  <a:lnTo>
                    <a:pt x="225" y="665"/>
                  </a:lnTo>
                  <a:lnTo>
                    <a:pt x="231" y="665"/>
                  </a:lnTo>
                  <a:lnTo>
                    <a:pt x="227" y="654"/>
                  </a:lnTo>
                  <a:lnTo>
                    <a:pt x="222" y="645"/>
                  </a:lnTo>
                  <a:lnTo>
                    <a:pt x="218" y="633"/>
                  </a:lnTo>
                  <a:lnTo>
                    <a:pt x="229" y="623"/>
                  </a:lnTo>
                  <a:lnTo>
                    <a:pt x="238" y="610"/>
                  </a:lnTo>
                  <a:lnTo>
                    <a:pt x="250" y="600"/>
                  </a:lnTo>
                  <a:lnTo>
                    <a:pt x="262" y="593"/>
                  </a:lnTo>
                  <a:lnTo>
                    <a:pt x="278" y="588"/>
                  </a:lnTo>
                  <a:lnTo>
                    <a:pt x="295" y="584"/>
                  </a:lnTo>
                  <a:lnTo>
                    <a:pt x="311" y="584"/>
                  </a:lnTo>
                  <a:lnTo>
                    <a:pt x="314" y="584"/>
                  </a:lnTo>
                  <a:lnTo>
                    <a:pt x="316" y="586"/>
                  </a:lnTo>
                  <a:lnTo>
                    <a:pt x="320" y="588"/>
                  </a:lnTo>
                  <a:lnTo>
                    <a:pt x="325" y="588"/>
                  </a:lnTo>
                  <a:lnTo>
                    <a:pt x="330" y="588"/>
                  </a:lnTo>
                  <a:lnTo>
                    <a:pt x="358" y="581"/>
                  </a:lnTo>
                  <a:lnTo>
                    <a:pt x="388" y="572"/>
                  </a:lnTo>
                  <a:lnTo>
                    <a:pt x="417" y="565"/>
                  </a:lnTo>
                  <a:lnTo>
                    <a:pt x="449" y="565"/>
                  </a:lnTo>
                  <a:lnTo>
                    <a:pt x="449" y="570"/>
                  </a:lnTo>
                  <a:lnTo>
                    <a:pt x="449" y="576"/>
                  </a:lnTo>
                  <a:lnTo>
                    <a:pt x="451" y="581"/>
                  </a:lnTo>
                  <a:lnTo>
                    <a:pt x="452" y="584"/>
                  </a:lnTo>
                  <a:lnTo>
                    <a:pt x="459" y="595"/>
                  </a:lnTo>
                  <a:lnTo>
                    <a:pt x="466" y="603"/>
                  </a:lnTo>
                  <a:lnTo>
                    <a:pt x="473" y="610"/>
                  </a:lnTo>
                  <a:lnTo>
                    <a:pt x="480" y="619"/>
                  </a:lnTo>
                  <a:lnTo>
                    <a:pt x="485" y="631"/>
                  </a:lnTo>
                  <a:lnTo>
                    <a:pt x="487" y="649"/>
                  </a:lnTo>
                  <a:lnTo>
                    <a:pt x="471" y="649"/>
                  </a:lnTo>
                  <a:lnTo>
                    <a:pt x="471" y="656"/>
                  </a:lnTo>
                  <a:lnTo>
                    <a:pt x="471" y="659"/>
                  </a:lnTo>
                  <a:lnTo>
                    <a:pt x="470" y="659"/>
                  </a:lnTo>
                  <a:lnTo>
                    <a:pt x="471" y="661"/>
                  </a:lnTo>
                  <a:lnTo>
                    <a:pt x="471" y="661"/>
                  </a:lnTo>
                  <a:lnTo>
                    <a:pt x="471" y="665"/>
                  </a:lnTo>
                  <a:lnTo>
                    <a:pt x="471" y="668"/>
                  </a:lnTo>
                  <a:lnTo>
                    <a:pt x="484" y="668"/>
                  </a:lnTo>
                  <a:lnTo>
                    <a:pt x="491" y="670"/>
                  </a:lnTo>
                  <a:lnTo>
                    <a:pt x="499" y="675"/>
                  </a:lnTo>
                  <a:lnTo>
                    <a:pt x="510" y="680"/>
                  </a:lnTo>
                  <a:lnTo>
                    <a:pt x="515" y="668"/>
                  </a:lnTo>
                  <a:lnTo>
                    <a:pt x="519" y="659"/>
                  </a:lnTo>
                  <a:lnTo>
                    <a:pt x="522" y="645"/>
                  </a:lnTo>
                  <a:lnTo>
                    <a:pt x="499" y="642"/>
                  </a:lnTo>
                  <a:lnTo>
                    <a:pt x="503" y="600"/>
                  </a:lnTo>
                  <a:lnTo>
                    <a:pt x="510" y="600"/>
                  </a:lnTo>
                  <a:lnTo>
                    <a:pt x="515" y="597"/>
                  </a:lnTo>
                  <a:lnTo>
                    <a:pt x="520" y="597"/>
                  </a:lnTo>
                  <a:lnTo>
                    <a:pt x="526" y="595"/>
                  </a:lnTo>
                  <a:lnTo>
                    <a:pt x="533" y="595"/>
                  </a:lnTo>
                  <a:lnTo>
                    <a:pt x="540" y="605"/>
                  </a:lnTo>
                  <a:lnTo>
                    <a:pt x="548" y="612"/>
                  </a:lnTo>
                  <a:lnTo>
                    <a:pt x="559" y="614"/>
                  </a:lnTo>
                  <a:lnTo>
                    <a:pt x="576" y="614"/>
                  </a:lnTo>
                  <a:lnTo>
                    <a:pt x="576" y="610"/>
                  </a:lnTo>
                  <a:lnTo>
                    <a:pt x="564" y="598"/>
                  </a:lnTo>
                  <a:lnTo>
                    <a:pt x="559" y="583"/>
                  </a:lnTo>
                  <a:lnTo>
                    <a:pt x="557" y="563"/>
                  </a:lnTo>
                  <a:lnTo>
                    <a:pt x="559" y="544"/>
                  </a:lnTo>
                  <a:lnTo>
                    <a:pt x="562" y="525"/>
                  </a:lnTo>
                  <a:lnTo>
                    <a:pt x="566" y="506"/>
                  </a:lnTo>
                  <a:lnTo>
                    <a:pt x="567" y="488"/>
                  </a:lnTo>
                  <a:lnTo>
                    <a:pt x="571" y="487"/>
                  </a:lnTo>
                  <a:lnTo>
                    <a:pt x="574" y="485"/>
                  </a:lnTo>
                  <a:lnTo>
                    <a:pt x="576" y="483"/>
                  </a:lnTo>
                  <a:lnTo>
                    <a:pt x="578" y="481"/>
                  </a:lnTo>
                  <a:lnTo>
                    <a:pt x="583" y="480"/>
                  </a:lnTo>
                  <a:lnTo>
                    <a:pt x="588" y="476"/>
                  </a:lnTo>
                  <a:lnTo>
                    <a:pt x="594" y="474"/>
                  </a:lnTo>
                  <a:lnTo>
                    <a:pt x="599" y="474"/>
                  </a:lnTo>
                  <a:lnTo>
                    <a:pt x="606" y="473"/>
                  </a:lnTo>
                  <a:lnTo>
                    <a:pt x="606" y="485"/>
                  </a:lnTo>
                  <a:lnTo>
                    <a:pt x="625" y="490"/>
                  </a:lnTo>
                  <a:lnTo>
                    <a:pt x="644" y="494"/>
                  </a:lnTo>
                  <a:lnTo>
                    <a:pt x="663" y="492"/>
                  </a:lnTo>
                  <a:lnTo>
                    <a:pt x="683" y="485"/>
                  </a:lnTo>
                  <a:lnTo>
                    <a:pt x="686" y="473"/>
                  </a:lnTo>
                  <a:lnTo>
                    <a:pt x="691" y="471"/>
                  </a:lnTo>
                  <a:lnTo>
                    <a:pt x="697" y="471"/>
                  </a:lnTo>
                  <a:lnTo>
                    <a:pt x="702" y="471"/>
                  </a:lnTo>
                  <a:lnTo>
                    <a:pt x="705" y="469"/>
                  </a:lnTo>
                  <a:lnTo>
                    <a:pt x="711" y="469"/>
                  </a:lnTo>
                  <a:lnTo>
                    <a:pt x="691" y="466"/>
                  </a:lnTo>
                  <a:lnTo>
                    <a:pt x="670" y="462"/>
                  </a:lnTo>
                  <a:lnTo>
                    <a:pt x="653" y="457"/>
                  </a:lnTo>
                  <a:lnTo>
                    <a:pt x="644" y="443"/>
                  </a:lnTo>
                  <a:lnTo>
                    <a:pt x="636" y="429"/>
                  </a:lnTo>
                  <a:lnTo>
                    <a:pt x="629" y="411"/>
                  </a:lnTo>
                  <a:lnTo>
                    <a:pt x="643" y="411"/>
                  </a:lnTo>
                  <a:lnTo>
                    <a:pt x="653" y="411"/>
                  </a:lnTo>
                  <a:lnTo>
                    <a:pt x="660" y="411"/>
                  </a:lnTo>
                  <a:lnTo>
                    <a:pt x="663" y="406"/>
                  </a:lnTo>
                  <a:lnTo>
                    <a:pt x="665" y="403"/>
                  </a:lnTo>
                  <a:lnTo>
                    <a:pt x="667" y="398"/>
                  </a:lnTo>
                  <a:lnTo>
                    <a:pt x="667" y="392"/>
                  </a:lnTo>
                  <a:lnTo>
                    <a:pt x="667" y="384"/>
                  </a:lnTo>
                  <a:lnTo>
                    <a:pt x="644" y="364"/>
                  </a:lnTo>
                  <a:lnTo>
                    <a:pt x="641" y="366"/>
                  </a:lnTo>
                  <a:lnTo>
                    <a:pt x="637" y="368"/>
                  </a:lnTo>
                  <a:lnTo>
                    <a:pt x="634" y="370"/>
                  </a:lnTo>
                  <a:lnTo>
                    <a:pt x="630" y="370"/>
                  </a:lnTo>
                  <a:lnTo>
                    <a:pt x="627" y="371"/>
                  </a:lnTo>
                  <a:lnTo>
                    <a:pt x="622" y="373"/>
                  </a:lnTo>
                  <a:lnTo>
                    <a:pt x="618" y="368"/>
                  </a:lnTo>
                  <a:lnTo>
                    <a:pt x="616" y="366"/>
                  </a:lnTo>
                  <a:lnTo>
                    <a:pt x="615" y="363"/>
                  </a:lnTo>
                  <a:lnTo>
                    <a:pt x="613" y="359"/>
                  </a:lnTo>
                  <a:lnTo>
                    <a:pt x="609" y="354"/>
                  </a:lnTo>
                  <a:lnTo>
                    <a:pt x="613" y="349"/>
                  </a:lnTo>
                  <a:lnTo>
                    <a:pt x="613" y="343"/>
                  </a:lnTo>
                  <a:lnTo>
                    <a:pt x="615" y="338"/>
                  </a:lnTo>
                  <a:lnTo>
                    <a:pt x="616" y="331"/>
                  </a:lnTo>
                  <a:lnTo>
                    <a:pt x="618" y="326"/>
                  </a:lnTo>
                  <a:lnTo>
                    <a:pt x="623" y="319"/>
                  </a:lnTo>
                  <a:lnTo>
                    <a:pt x="630" y="315"/>
                  </a:lnTo>
                  <a:lnTo>
                    <a:pt x="636" y="309"/>
                  </a:lnTo>
                  <a:lnTo>
                    <a:pt x="641" y="296"/>
                  </a:lnTo>
                  <a:lnTo>
                    <a:pt x="634" y="296"/>
                  </a:lnTo>
                  <a:lnTo>
                    <a:pt x="625" y="303"/>
                  </a:lnTo>
                  <a:lnTo>
                    <a:pt x="615" y="309"/>
                  </a:lnTo>
                  <a:lnTo>
                    <a:pt x="602" y="314"/>
                  </a:lnTo>
                  <a:lnTo>
                    <a:pt x="588" y="317"/>
                  </a:lnTo>
                  <a:lnTo>
                    <a:pt x="576" y="317"/>
                  </a:lnTo>
                  <a:lnTo>
                    <a:pt x="566" y="314"/>
                  </a:lnTo>
                  <a:lnTo>
                    <a:pt x="559" y="305"/>
                  </a:lnTo>
                  <a:lnTo>
                    <a:pt x="557" y="293"/>
                  </a:lnTo>
                  <a:lnTo>
                    <a:pt x="580" y="284"/>
                  </a:lnTo>
                  <a:lnTo>
                    <a:pt x="580" y="281"/>
                  </a:lnTo>
                  <a:lnTo>
                    <a:pt x="574" y="281"/>
                  </a:lnTo>
                  <a:lnTo>
                    <a:pt x="569" y="279"/>
                  </a:lnTo>
                  <a:lnTo>
                    <a:pt x="567" y="279"/>
                  </a:lnTo>
                  <a:lnTo>
                    <a:pt x="566" y="277"/>
                  </a:lnTo>
                  <a:lnTo>
                    <a:pt x="562" y="275"/>
                  </a:lnTo>
                  <a:lnTo>
                    <a:pt x="561" y="274"/>
                  </a:lnTo>
                  <a:lnTo>
                    <a:pt x="587" y="268"/>
                  </a:lnTo>
                  <a:lnTo>
                    <a:pt x="608" y="260"/>
                  </a:lnTo>
                  <a:lnTo>
                    <a:pt x="629" y="247"/>
                  </a:lnTo>
                  <a:lnTo>
                    <a:pt x="644" y="233"/>
                  </a:lnTo>
                  <a:lnTo>
                    <a:pt x="637" y="213"/>
                  </a:lnTo>
                  <a:lnTo>
                    <a:pt x="625" y="195"/>
                  </a:lnTo>
                  <a:lnTo>
                    <a:pt x="611" y="179"/>
                  </a:lnTo>
                  <a:lnTo>
                    <a:pt x="595" y="165"/>
                  </a:lnTo>
                  <a:lnTo>
                    <a:pt x="580" y="151"/>
                  </a:lnTo>
                  <a:lnTo>
                    <a:pt x="564" y="137"/>
                  </a:lnTo>
                  <a:lnTo>
                    <a:pt x="552" y="120"/>
                  </a:lnTo>
                  <a:lnTo>
                    <a:pt x="543" y="99"/>
                  </a:lnTo>
                  <a:lnTo>
                    <a:pt x="538" y="73"/>
                  </a:lnTo>
                  <a:lnTo>
                    <a:pt x="550" y="69"/>
                  </a:lnTo>
                  <a:lnTo>
                    <a:pt x="561" y="66"/>
                  </a:lnTo>
                  <a:lnTo>
                    <a:pt x="569" y="61"/>
                  </a:lnTo>
                  <a:close/>
                  <a:moveTo>
                    <a:pt x="465" y="41"/>
                  </a:moveTo>
                  <a:lnTo>
                    <a:pt x="468" y="50"/>
                  </a:lnTo>
                  <a:lnTo>
                    <a:pt x="468" y="61"/>
                  </a:lnTo>
                  <a:lnTo>
                    <a:pt x="468" y="73"/>
                  </a:lnTo>
                  <a:lnTo>
                    <a:pt x="475" y="75"/>
                  </a:lnTo>
                  <a:lnTo>
                    <a:pt x="482" y="78"/>
                  </a:lnTo>
                  <a:lnTo>
                    <a:pt x="489" y="82"/>
                  </a:lnTo>
                  <a:lnTo>
                    <a:pt x="494" y="85"/>
                  </a:lnTo>
                  <a:lnTo>
                    <a:pt x="482" y="85"/>
                  </a:lnTo>
                  <a:lnTo>
                    <a:pt x="471" y="89"/>
                  </a:lnTo>
                  <a:lnTo>
                    <a:pt x="465" y="96"/>
                  </a:lnTo>
                  <a:lnTo>
                    <a:pt x="461" y="106"/>
                  </a:lnTo>
                  <a:lnTo>
                    <a:pt x="459" y="120"/>
                  </a:lnTo>
                  <a:lnTo>
                    <a:pt x="456" y="130"/>
                  </a:lnTo>
                  <a:lnTo>
                    <a:pt x="456" y="127"/>
                  </a:lnTo>
                  <a:lnTo>
                    <a:pt x="452" y="115"/>
                  </a:lnTo>
                  <a:lnTo>
                    <a:pt x="451" y="97"/>
                  </a:lnTo>
                  <a:lnTo>
                    <a:pt x="452" y="78"/>
                  </a:lnTo>
                  <a:lnTo>
                    <a:pt x="452" y="62"/>
                  </a:lnTo>
                  <a:lnTo>
                    <a:pt x="458" y="55"/>
                  </a:lnTo>
                  <a:lnTo>
                    <a:pt x="461" y="48"/>
                  </a:lnTo>
                  <a:lnTo>
                    <a:pt x="465" y="41"/>
                  </a:lnTo>
                  <a:close/>
                  <a:moveTo>
                    <a:pt x="1697" y="34"/>
                  </a:moveTo>
                  <a:lnTo>
                    <a:pt x="1732" y="34"/>
                  </a:lnTo>
                  <a:lnTo>
                    <a:pt x="1732" y="38"/>
                  </a:lnTo>
                  <a:lnTo>
                    <a:pt x="1726" y="48"/>
                  </a:lnTo>
                  <a:lnTo>
                    <a:pt x="1725" y="57"/>
                  </a:lnTo>
                  <a:lnTo>
                    <a:pt x="1721" y="66"/>
                  </a:lnTo>
                  <a:lnTo>
                    <a:pt x="1713" y="73"/>
                  </a:lnTo>
                  <a:lnTo>
                    <a:pt x="1726" y="94"/>
                  </a:lnTo>
                  <a:lnTo>
                    <a:pt x="1744" y="110"/>
                  </a:lnTo>
                  <a:lnTo>
                    <a:pt x="1767" y="123"/>
                  </a:lnTo>
                  <a:lnTo>
                    <a:pt x="1761" y="146"/>
                  </a:lnTo>
                  <a:lnTo>
                    <a:pt x="1754" y="146"/>
                  </a:lnTo>
                  <a:lnTo>
                    <a:pt x="1749" y="136"/>
                  </a:lnTo>
                  <a:lnTo>
                    <a:pt x="1740" y="129"/>
                  </a:lnTo>
                  <a:lnTo>
                    <a:pt x="1730" y="127"/>
                  </a:lnTo>
                  <a:lnTo>
                    <a:pt x="1713" y="127"/>
                  </a:lnTo>
                  <a:lnTo>
                    <a:pt x="1711" y="129"/>
                  </a:lnTo>
                  <a:lnTo>
                    <a:pt x="1709" y="129"/>
                  </a:lnTo>
                  <a:lnTo>
                    <a:pt x="1709" y="129"/>
                  </a:lnTo>
                  <a:lnTo>
                    <a:pt x="1707" y="129"/>
                  </a:lnTo>
                  <a:lnTo>
                    <a:pt x="1704" y="130"/>
                  </a:lnTo>
                  <a:lnTo>
                    <a:pt x="1699" y="139"/>
                  </a:lnTo>
                  <a:lnTo>
                    <a:pt x="1693" y="148"/>
                  </a:lnTo>
                  <a:lnTo>
                    <a:pt x="1685" y="153"/>
                  </a:lnTo>
                  <a:lnTo>
                    <a:pt x="1693" y="181"/>
                  </a:lnTo>
                  <a:lnTo>
                    <a:pt x="1685" y="181"/>
                  </a:lnTo>
                  <a:lnTo>
                    <a:pt x="1669" y="169"/>
                  </a:lnTo>
                  <a:lnTo>
                    <a:pt x="1651" y="160"/>
                  </a:lnTo>
                  <a:lnTo>
                    <a:pt x="1637" y="150"/>
                  </a:lnTo>
                  <a:lnTo>
                    <a:pt x="1623" y="134"/>
                  </a:lnTo>
                  <a:lnTo>
                    <a:pt x="1632" y="134"/>
                  </a:lnTo>
                  <a:lnTo>
                    <a:pt x="1637" y="132"/>
                  </a:lnTo>
                  <a:lnTo>
                    <a:pt x="1643" y="130"/>
                  </a:lnTo>
                  <a:lnTo>
                    <a:pt x="1646" y="127"/>
                  </a:lnTo>
                  <a:lnTo>
                    <a:pt x="1651" y="123"/>
                  </a:lnTo>
                  <a:lnTo>
                    <a:pt x="1643" y="118"/>
                  </a:lnTo>
                  <a:lnTo>
                    <a:pt x="1634" y="111"/>
                  </a:lnTo>
                  <a:lnTo>
                    <a:pt x="1627" y="104"/>
                  </a:lnTo>
                  <a:lnTo>
                    <a:pt x="1632" y="101"/>
                  </a:lnTo>
                  <a:lnTo>
                    <a:pt x="1634" y="99"/>
                  </a:lnTo>
                  <a:lnTo>
                    <a:pt x="1636" y="97"/>
                  </a:lnTo>
                  <a:lnTo>
                    <a:pt x="1637" y="94"/>
                  </a:lnTo>
                  <a:lnTo>
                    <a:pt x="1639" y="89"/>
                  </a:lnTo>
                  <a:lnTo>
                    <a:pt x="1643" y="89"/>
                  </a:lnTo>
                  <a:lnTo>
                    <a:pt x="1644" y="87"/>
                  </a:lnTo>
                  <a:lnTo>
                    <a:pt x="1644" y="85"/>
                  </a:lnTo>
                  <a:lnTo>
                    <a:pt x="1643" y="85"/>
                  </a:lnTo>
                  <a:lnTo>
                    <a:pt x="1641" y="85"/>
                  </a:lnTo>
                  <a:lnTo>
                    <a:pt x="1639" y="85"/>
                  </a:lnTo>
                  <a:lnTo>
                    <a:pt x="1639" y="85"/>
                  </a:lnTo>
                  <a:lnTo>
                    <a:pt x="1634" y="80"/>
                  </a:lnTo>
                  <a:lnTo>
                    <a:pt x="1627" y="78"/>
                  </a:lnTo>
                  <a:lnTo>
                    <a:pt x="1622" y="75"/>
                  </a:lnTo>
                  <a:lnTo>
                    <a:pt x="1617" y="71"/>
                  </a:lnTo>
                  <a:lnTo>
                    <a:pt x="1613" y="66"/>
                  </a:lnTo>
                  <a:lnTo>
                    <a:pt x="1617" y="64"/>
                  </a:lnTo>
                  <a:lnTo>
                    <a:pt x="1620" y="62"/>
                  </a:lnTo>
                  <a:lnTo>
                    <a:pt x="1625" y="62"/>
                  </a:lnTo>
                  <a:lnTo>
                    <a:pt x="1632" y="62"/>
                  </a:lnTo>
                  <a:lnTo>
                    <a:pt x="1637" y="64"/>
                  </a:lnTo>
                  <a:lnTo>
                    <a:pt x="1643" y="64"/>
                  </a:lnTo>
                  <a:lnTo>
                    <a:pt x="1646" y="64"/>
                  </a:lnTo>
                  <a:lnTo>
                    <a:pt x="1653" y="62"/>
                  </a:lnTo>
                  <a:lnTo>
                    <a:pt x="1658" y="62"/>
                  </a:lnTo>
                  <a:lnTo>
                    <a:pt x="1658" y="66"/>
                  </a:lnTo>
                  <a:lnTo>
                    <a:pt x="1655" y="66"/>
                  </a:lnTo>
                  <a:lnTo>
                    <a:pt x="1653" y="66"/>
                  </a:lnTo>
                  <a:lnTo>
                    <a:pt x="1653" y="68"/>
                  </a:lnTo>
                  <a:lnTo>
                    <a:pt x="1655" y="68"/>
                  </a:lnTo>
                  <a:lnTo>
                    <a:pt x="1657" y="69"/>
                  </a:lnTo>
                  <a:lnTo>
                    <a:pt x="1660" y="69"/>
                  </a:lnTo>
                  <a:lnTo>
                    <a:pt x="1662" y="69"/>
                  </a:lnTo>
                  <a:lnTo>
                    <a:pt x="1662" y="69"/>
                  </a:lnTo>
                  <a:lnTo>
                    <a:pt x="1671" y="68"/>
                  </a:lnTo>
                  <a:lnTo>
                    <a:pt x="1678" y="69"/>
                  </a:lnTo>
                  <a:lnTo>
                    <a:pt x="1686" y="73"/>
                  </a:lnTo>
                  <a:lnTo>
                    <a:pt x="1697" y="76"/>
                  </a:lnTo>
                  <a:lnTo>
                    <a:pt x="1697" y="69"/>
                  </a:lnTo>
                  <a:lnTo>
                    <a:pt x="1699" y="68"/>
                  </a:lnTo>
                  <a:lnTo>
                    <a:pt x="1699" y="66"/>
                  </a:lnTo>
                  <a:lnTo>
                    <a:pt x="1700" y="64"/>
                  </a:lnTo>
                  <a:lnTo>
                    <a:pt x="1700" y="61"/>
                  </a:lnTo>
                  <a:lnTo>
                    <a:pt x="1700" y="57"/>
                  </a:lnTo>
                  <a:lnTo>
                    <a:pt x="1695" y="54"/>
                  </a:lnTo>
                  <a:lnTo>
                    <a:pt x="1690" y="50"/>
                  </a:lnTo>
                  <a:lnTo>
                    <a:pt x="1685" y="45"/>
                  </a:lnTo>
                  <a:lnTo>
                    <a:pt x="1681" y="38"/>
                  </a:lnTo>
                  <a:lnTo>
                    <a:pt x="1686" y="38"/>
                  </a:lnTo>
                  <a:lnTo>
                    <a:pt x="1692" y="38"/>
                  </a:lnTo>
                  <a:lnTo>
                    <a:pt x="1693" y="36"/>
                  </a:lnTo>
                  <a:lnTo>
                    <a:pt x="1697" y="34"/>
                  </a:lnTo>
                  <a:close/>
                  <a:moveTo>
                    <a:pt x="461" y="19"/>
                  </a:moveTo>
                  <a:lnTo>
                    <a:pt x="475" y="19"/>
                  </a:lnTo>
                  <a:lnTo>
                    <a:pt x="475" y="34"/>
                  </a:lnTo>
                  <a:lnTo>
                    <a:pt x="471" y="34"/>
                  </a:lnTo>
                  <a:lnTo>
                    <a:pt x="470" y="33"/>
                  </a:lnTo>
                  <a:lnTo>
                    <a:pt x="470" y="33"/>
                  </a:lnTo>
                  <a:lnTo>
                    <a:pt x="468" y="33"/>
                  </a:lnTo>
                  <a:lnTo>
                    <a:pt x="468" y="33"/>
                  </a:lnTo>
                  <a:lnTo>
                    <a:pt x="465" y="31"/>
                  </a:lnTo>
                  <a:lnTo>
                    <a:pt x="461" y="19"/>
                  </a:lnTo>
                  <a:close/>
                  <a:moveTo>
                    <a:pt x="1655" y="0"/>
                  </a:moveTo>
                  <a:lnTo>
                    <a:pt x="1658" y="1"/>
                  </a:lnTo>
                  <a:lnTo>
                    <a:pt x="1662" y="1"/>
                  </a:lnTo>
                  <a:lnTo>
                    <a:pt x="1662" y="1"/>
                  </a:lnTo>
                  <a:lnTo>
                    <a:pt x="1664" y="1"/>
                  </a:lnTo>
                  <a:lnTo>
                    <a:pt x="1664" y="3"/>
                  </a:lnTo>
                  <a:lnTo>
                    <a:pt x="1664" y="5"/>
                  </a:lnTo>
                  <a:lnTo>
                    <a:pt x="1665" y="8"/>
                  </a:lnTo>
                  <a:lnTo>
                    <a:pt x="1651" y="29"/>
                  </a:lnTo>
                  <a:lnTo>
                    <a:pt x="1639" y="50"/>
                  </a:lnTo>
                  <a:lnTo>
                    <a:pt x="1632" y="50"/>
                  </a:lnTo>
                  <a:lnTo>
                    <a:pt x="1632" y="12"/>
                  </a:lnTo>
                  <a:lnTo>
                    <a:pt x="1637" y="10"/>
                  </a:lnTo>
                  <a:lnTo>
                    <a:pt x="1644" y="7"/>
                  </a:lnTo>
                  <a:lnTo>
                    <a:pt x="1650" y="3"/>
                  </a:lnTo>
                  <a:lnTo>
                    <a:pt x="1655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 15">
              <a:extLst>
                <a:ext uri="{FF2B5EF4-FFF2-40B4-BE49-F238E27FC236}">
                  <a16:creationId xmlns:a16="http://schemas.microsoft.com/office/drawing/2014/main" id="{84E75AD4-57AF-42C9-34D9-DE341B8AC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5403" y="979925"/>
              <a:ext cx="2621194" cy="2897441"/>
            </a:xfrm>
            <a:custGeom>
              <a:avLst/>
              <a:gdLst>
                <a:gd name="T0" fmla="*/ 2685 w 3729"/>
                <a:gd name="T1" fmla="*/ 507 h 4122"/>
                <a:gd name="T2" fmla="*/ 2661 w 3729"/>
                <a:gd name="T3" fmla="*/ 456 h 4122"/>
                <a:gd name="T4" fmla="*/ 1523 w 3729"/>
                <a:gd name="T5" fmla="*/ 69 h 4122"/>
                <a:gd name="T6" fmla="*/ 1572 w 3729"/>
                <a:gd name="T7" fmla="*/ 238 h 4122"/>
                <a:gd name="T8" fmla="*/ 1783 w 3729"/>
                <a:gd name="T9" fmla="*/ 335 h 4122"/>
                <a:gd name="T10" fmla="*/ 1951 w 3729"/>
                <a:gd name="T11" fmla="*/ 400 h 4122"/>
                <a:gd name="T12" fmla="*/ 2009 w 3729"/>
                <a:gd name="T13" fmla="*/ 278 h 4122"/>
                <a:gd name="T14" fmla="*/ 2176 w 3729"/>
                <a:gd name="T15" fmla="*/ 295 h 4122"/>
                <a:gd name="T16" fmla="*/ 2416 w 3729"/>
                <a:gd name="T17" fmla="*/ 362 h 4122"/>
                <a:gd name="T18" fmla="*/ 2612 w 3729"/>
                <a:gd name="T19" fmla="*/ 347 h 4122"/>
                <a:gd name="T20" fmla="*/ 2780 w 3729"/>
                <a:gd name="T21" fmla="*/ 509 h 4122"/>
                <a:gd name="T22" fmla="*/ 2772 w 3729"/>
                <a:gd name="T23" fmla="*/ 662 h 4122"/>
                <a:gd name="T24" fmla="*/ 2863 w 3729"/>
                <a:gd name="T25" fmla="*/ 831 h 4122"/>
                <a:gd name="T26" fmla="*/ 2949 w 3729"/>
                <a:gd name="T27" fmla="*/ 1031 h 4122"/>
                <a:gd name="T28" fmla="*/ 3078 w 3729"/>
                <a:gd name="T29" fmla="*/ 1226 h 4122"/>
                <a:gd name="T30" fmla="*/ 3289 w 3729"/>
                <a:gd name="T31" fmla="*/ 1406 h 4122"/>
                <a:gd name="T32" fmla="*/ 3320 w 3729"/>
                <a:gd name="T33" fmla="*/ 1506 h 4122"/>
                <a:gd name="T34" fmla="*/ 3552 w 3729"/>
                <a:gd name="T35" fmla="*/ 1486 h 4122"/>
                <a:gd name="T36" fmla="*/ 3725 w 3729"/>
                <a:gd name="T37" fmla="*/ 1511 h 4122"/>
                <a:gd name="T38" fmla="*/ 3672 w 3729"/>
                <a:gd name="T39" fmla="*/ 1675 h 4122"/>
                <a:gd name="T40" fmla="*/ 3612 w 3729"/>
                <a:gd name="T41" fmla="*/ 1811 h 4122"/>
                <a:gd name="T42" fmla="*/ 3460 w 3729"/>
                <a:gd name="T43" fmla="*/ 1998 h 4122"/>
                <a:gd name="T44" fmla="*/ 3252 w 3729"/>
                <a:gd name="T45" fmla="*/ 2178 h 4122"/>
                <a:gd name="T46" fmla="*/ 3083 w 3729"/>
                <a:gd name="T47" fmla="*/ 2411 h 4122"/>
                <a:gd name="T48" fmla="*/ 3154 w 3729"/>
                <a:gd name="T49" fmla="*/ 2731 h 4122"/>
                <a:gd name="T50" fmla="*/ 3152 w 3729"/>
                <a:gd name="T51" fmla="*/ 3018 h 4122"/>
                <a:gd name="T52" fmla="*/ 2923 w 3729"/>
                <a:gd name="T53" fmla="*/ 3191 h 4122"/>
                <a:gd name="T54" fmla="*/ 2840 w 3729"/>
                <a:gd name="T55" fmla="*/ 3315 h 4122"/>
                <a:gd name="T56" fmla="*/ 2849 w 3729"/>
                <a:gd name="T57" fmla="*/ 3515 h 4122"/>
                <a:gd name="T58" fmla="*/ 2712 w 3729"/>
                <a:gd name="T59" fmla="*/ 3622 h 4122"/>
                <a:gd name="T60" fmla="*/ 2623 w 3729"/>
                <a:gd name="T61" fmla="*/ 3811 h 4122"/>
                <a:gd name="T62" fmla="*/ 2440 w 3729"/>
                <a:gd name="T63" fmla="*/ 4009 h 4122"/>
                <a:gd name="T64" fmla="*/ 2203 w 3729"/>
                <a:gd name="T65" fmla="*/ 4073 h 4122"/>
                <a:gd name="T66" fmla="*/ 1967 w 3729"/>
                <a:gd name="T67" fmla="*/ 4102 h 4122"/>
                <a:gd name="T68" fmla="*/ 1892 w 3729"/>
                <a:gd name="T69" fmla="*/ 3989 h 4122"/>
                <a:gd name="T70" fmla="*/ 1849 w 3729"/>
                <a:gd name="T71" fmla="*/ 3802 h 4122"/>
                <a:gd name="T72" fmla="*/ 1740 w 3729"/>
                <a:gd name="T73" fmla="*/ 3606 h 4122"/>
                <a:gd name="T74" fmla="*/ 1689 w 3729"/>
                <a:gd name="T75" fmla="*/ 3366 h 4122"/>
                <a:gd name="T76" fmla="*/ 1583 w 3729"/>
                <a:gd name="T77" fmla="*/ 3175 h 4122"/>
                <a:gd name="T78" fmla="*/ 1609 w 3729"/>
                <a:gd name="T79" fmla="*/ 2911 h 4122"/>
                <a:gd name="T80" fmla="*/ 1656 w 3729"/>
                <a:gd name="T81" fmla="*/ 2706 h 4122"/>
                <a:gd name="T82" fmla="*/ 1589 w 3729"/>
                <a:gd name="T83" fmla="*/ 2426 h 4122"/>
                <a:gd name="T84" fmla="*/ 1429 w 3729"/>
                <a:gd name="T85" fmla="*/ 2218 h 4122"/>
                <a:gd name="T86" fmla="*/ 1463 w 3729"/>
                <a:gd name="T87" fmla="*/ 1969 h 4122"/>
                <a:gd name="T88" fmla="*/ 1256 w 3729"/>
                <a:gd name="T89" fmla="*/ 1898 h 4122"/>
                <a:gd name="T90" fmla="*/ 1003 w 3729"/>
                <a:gd name="T91" fmla="*/ 1809 h 4122"/>
                <a:gd name="T92" fmla="*/ 736 w 3729"/>
                <a:gd name="T93" fmla="*/ 1842 h 4122"/>
                <a:gd name="T94" fmla="*/ 509 w 3729"/>
                <a:gd name="T95" fmla="*/ 1889 h 4122"/>
                <a:gd name="T96" fmla="*/ 300 w 3729"/>
                <a:gd name="T97" fmla="*/ 1742 h 4122"/>
                <a:gd name="T98" fmla="*/ 209 w 3729"/>
                <a:gd name="T99" fmla="*/ 1615 h 4122"/>
                <a:gd name="T100" fmla="*/ 105 w 3729"/>
                <a:gd name="T101" fmla="*/ 1475 h 4122"/>
                <a:gd name="T102" fmla="*/ 34 w 3729"/>
                <a:gd name="T103" fmla="*/ 1347 h 4122"/>
                <a:gd name="T104" fmla="*/ 72 w 3729"/>
                <a:gd name="T105" fmla="*/ 1066 h 4122"/>
                <a:gd name="T106" fmla="*/ 69 w 3729"/>
                <a:gd name="T107" fmla="*/ 831 h 4122"/>
                <a:gd name="T108" fmla="*/ 180 w 3729"/>
                <a:gd name="T109" fmla="*/ 629 h 4122"/>
                <a:gd name="T110" fmla="*/ 280 w 3729"/>
                <a:gd name="T111" fmla="*/ 531 h 4122"/>
                <a:gd name="T112" fmla="*/ 529 w 3729"/>
                <a:gd name="T113" fmla="*/ 222 h 4122"/>
                <a:gd name="T114" fmla="*/ 643 w 3729"/>
                <a:gd name="T115" fmla="*/ 122 h 4122"/>
                <a:gd name="T116" fmla="*/ 829 w 3729"/>
                <a:gd name="T117" fmla="*/ 111 h 4122"/>
                <a:gd name="T118" fmla="*/ 1023 w 3729"/>
                <a:gd name="T119" fmla="*/ 51 h 4122"/>
                <a:gd name="T120" fmla="*/ 1380 w 3729"/>
                <a:gd name="T121" fmla="*/ 26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28" h="4122">
                  <a:moveTo>
                    <a:pt x="2732" y="555"/>
                  </a:moveTo>
                  <a:lnTo>
                    <a:pt x="2736" y="558"/>
                  </a:lnTo>
                  <a:lnTo>
                    <a:pt x="2738" y="560"/>
                  </a:lnTo>
                  <a:lnTo>
                    <a:pt x="2740" y="562"/>
                  </a:lnTo>
                  <a:lnTo>
                    <a:pt x="2740" y="562"/>
                  </a:lnTo>
                  <a:lnTo>
                    <a:pt x="2740" y="562"/>
                  </a:lnTo>
                  <a:lnTo>
                    <a:pt x="2740" y="560"/>
                  </a:lnTo>
                  <a:lnTo>
                    <a:pt x="2740" y="558"/>
                  </a:lnTo>
                  <a:lnTo>
                    <a:pt x="2736" y="556"/>
                  </a:lnTo>
                  <a:lnTo>
                    <a:pt x="2734" y="555"/>
                  </a:lnTo>
                  <a:lnTo>
                    <a:pt x="2732" y="555"/>
                  </a:lnTo>
                  <a:close/>
                  <a:moveTo>
                    <a:pt x="2703" y="531"/>
                  </a:moveTo>
                  <a:lnTo>
                    <a:pt x="2723" y="555"/>
                  </a:lnTo>
                  <a:lnTo>
                    <a:pt x="2729" y="555"/>
                  </a:lnTo>
                  <a:lnTo>
                    <a:pt x="2723" y="547"/>
                  </a:lnTo>
                  <a:lnTo>
                    <a:pt x="2718" y="540"/>
                  </a:lnTo>
                  <a:lnTo>
                    <a:pt x="2711" y="535"/>
                  </a:lnTo>
                  <a:lnTo>
                    <a:pt x="2703" y="531"/>
                  </a:lnTo>
                  <a:close/>
                  <a:moveTo>
                    <a:pt x="2672" y="478"/>
                  </a:moveTo>
                  <a:lnTo>
                    <a:pt x="2672" y="495"/>
                  </a:lnTo>
                  <a:lnTo>
                    <a:pt x="2680" y="495"/>
                  </a:lnTo>
                  <a:lnTo>
                    <a:pt x="2681" y="502"/>
                  </a:lnTo>
                  <a:lnTo>
                    <a:pt x="2685" y="507"/>
                  </a:lnTo>
                  <a:lnTo>
                    <a:pt x="2689" y="513"/>
                  </a:lnTo>
                  <a:lnTo>
                    <a:pt x="2692" y="518"/>
                  </a:lnTo>
                  <a:lnTo>
                    <a:pt x="2696" y="518"/>
                  </a:lnTo>
                  <a:lnTo>
                    <a:pt x="2696" y="502"/>
                  </a:lnTo>
                  <a:lnTo>
                    <a:pt x="2692" y="500"/>
                  </a:lnTo>
                  <a:lnTo>
                    <a:pt x="2689" y="498"/>
                  </a:lnTo>
                  <a:lnTo>
                    <a:pt x="2687" y="495"/>
                  </a:lnTo>
                  <a:lnTo>
                    <a:pt x="2685" y="491"/>
                  </a:lnTo>
                  <a:lnTo>
                    <a:pt x="2683" y="486"/>
                  </a:lnTo>
                  <a:lnTo>
                    <a:pt x="2676" y="486"/>
                  </a:lnTo>
                  <a:lnTo>
                    <a:pt x="2676" y="478"/>
                  </a:lnTo>
                  <a:lnTo>
                    <a:pt x="2672" y="478"/>
                  </a:lnTo>
                  <a:close/>
                  <a:moveTo>
                    <a:pt x="2656" y="455"/>
                  </a:moveTo>
                  <a:lnTo>
                    <a:pt x="2660" y="458"/>
                  </a:lnTo>
                  <a:lnTo>
                    <a:pt x="2661" y="462"/>
                  </a:lnTo>
                  <a:lnTo>
                    <a:pt x="2663" y="464"/>
                  </a:lnTo>
                  <a:lnTo>
                    <a:pt x="2667" y="469"/>
                  </a:lnTo>
                  <a:lnTo>
                    <a:pt x="2669" y="475"/>
                  </a:lnTo>
                  <a:lnTo>
                    <a:pt x="2672" y="475"/>
                  </a:lnTo>
                  <a:lnTo>
                    <a:pt x="2671" y="467"/>
                  </a:lnTo>
                  <a:lnTo>
                    <a:pt x="2669" y="462"/>
                  </a:lnTo>
                  <a:lnTo>
                    <a:pt x="2667" y="458"/>
                  </a:lnTo>
                  <a:lnTo>
                    <a:pt x="2661" y="456"/>
                  </a:lnTo>
                  <a:lnTo>
                    <a:pt x="2656" y="455"/>
                  </a:lnTo>
                  <a:close/>
                  <a:moveTo>
                    <a:pt x="1469" y="0"/>
                  </a:moveTo>
                  <a:lnTo>
                    <a:pt x="1480" y="2"/>
                  </a:lnTo>
                  <a:lnTo>
                    <a:pt x="1480" y="6"/>
                  </a:lnTo>
                  <a:lnTo>
                    <a:pt x="1485" y="7"/>
                  </a:lnTo>
                  <a:lnTo>
                    <a:pt x="1489" y="9"/>
                  </a:lnTo>
                  <a:lnTo>
                    <a:pt x="1494" y="9"/>
                  </a:lnTo>
                  <a:lnTo>
                    <a:pt x="1500" y="9"/>
                  </a:lnTo>
                  <a:lnTo>
                    <a:pt x="1500" y="29"/>
                  </a:lnTo>
                  <a:lnTo>
                    <a:pt x="1511" y="27"/>
                  </a:lnTo>
                  <a:lnTo>
                    <a:pt x="1518" y="24"/>
                  </a:lnTo>
                  <a:lnTo>
                    <a:pt x="1527" y="20"/>
                  </a:lnTo>
                  <a:lnTo>
                    <a:pt x="1540" y="18"/>
                  </a:lnTo>
                  <a:lnTo>
                    <a:pt x="1543" y="27"/>
                  </a:lnTo>
                  <a:lnTo>
                    <a:pt x="1545" y="42"/>
                  </a:lnTo>
                  <a:lnTo>
                    <a:pt x="1543" y="55"/>
                  </a:lnTo>
                  <a:lnTo>
                    <a:pt x="1540" y="55"/>
                  </a:lnTo>
                  <a:lnTo>
                    <a:pt x="1538" y="58"/>
                  </a:lnTo>
                  <a:lnTo>
                    <a:pt x="1536" y="60"/>
                  </a:lnTo>
                  <a:lnTo>
                    <a:pt x="1534" y="62"/>
                  </a:lnTo>
                  <a:lnTo>
                    <a:pt x="1534" y="66"/>
                  </a:lnTo>
                  <a:lnTo>
                    <a:pt x="1532" y="69"/>
                  </a:lnTo>
                  <a:lnTo>
                    <a:pt x="1523" y="69"/>
                  </a:lnTo>
                  <a:lnTo>
                    <a:pt x="1523" y="75"/>
                  </a:lnTo>
                  <a:lnTo>
                    <a:pt x="1521" y="76"/>
                  </a:lnTo>
                  <a:lnTo>
                    <a:pt x="1521" y="80"/>
                  </a:lnTo>
                  <a:lnTo>
                    <a:pt x="1520" y="86"/>
                  </a:lnTo>
                  <a:lnTo>
                    <a:pt x="1534" y="96"/>
                  </a:lnTo>
                  <a:lnTo>
                    <a:pt x="1541" y="111"/>
                  </a:lnTo>
                  <a:lnTo>
                    <a:pt x="1545" y="129"/>
                  </a:lnTo>
                  <a:lnTo>
                    <a:pt x="1543" y="155"/>
                  </a:lnTo>
                  <a:lnTo>
                    <a:pt x="1516" y="178"/>
                  </a:lnTo>
                  <a:lnTo>
                    <a:pt x="1512" y="186"/>
                  </a:lnTo>
                  <a:lnTo>
                    <a:pt x="1503" y="186"/>
                  </a:lnTo>
                  <a:lnTo>
                    <a:pt x="1503" y="191"/>
                  </a:lnTo>
                  <a:lnTo>
                    <a:pt x="1492" y="195"/>
                  </a:lnTo>
                  <a:lnTo>
                    <a:pt x="1496" y="202"/>
                  </a:lnTo>
                  <a:lnTo>
                    <a:pt x="1509" y="206"/>
                  </a:lnTo>
                  <a:lnTo>
                    <a:pt x="1514" y="200"/>
                  </a:lnTo>
                  <a:lnTo>
                    <a:pt x="1523" y="198"/>
                  </a:lnTo>
                  <a:lnTo>
                    <a:pt x="1532" y="200"/>
                  </a:lnTo>
                  <a:lnTo>
                    <a:pt x="1543" y="202"/>
                  </a:lnTo>
                  <a:lnTo>
                    <a:pt x="1549" y="229"/>
                  </a:lnTo>
                  <a:lnTo>
                    <a:pt x="1560" y="235"/>
                  </a:lnTo>
                  <a:lnTo>
                    <a:pt x="1560" y="238"/>
                  </a:lnTo>
                  <a:lnTo>
                    <a:pt x="1572" y="238"/>
                  </a:lnTo>
                  <a:lnTo>
                    <a:pt x="1572" y="242"/>
                  </a:lnTo>
                  <a:lnTo>
                    <a:pt x="1589" y="242"/>
                  </a:lnTo>
                  <a:lnTo>
                    <a:pt x="1592" y="251"/>
                  </a:lnTo>
                  <a:lnTo>
                    <a:pt x="1600" y="251"/>
                  </a:lnTo>
                  <a:lnTo>
                    <a:pt x="1600" y="255"/>
                  </a:lnTo>
                  <a:lnTo>
                    <a:pt x="1609" y="255"/>
                  </a:lnTo>
                  <a:lnTo>
                    <a:pt x="1609" y="258"/>
                  </a:lnTo>
                  <a:lnTo>
                    <a:pt x="1660" y="255"/>
                  </a:lnTo>
                  <a:lnTo>
                    <a:pt x="1660" y="258"/>
                  </a:lnTo>
                  <a:lnTo>
                    <a:pt x="1680" y="258"/>
                  </a:lnTo>
                  <a:lnTo>
                    <a:pt x="1680" y="262"/>
                  </a:lnTo>
                  <a:lnTo>
                    <a:pt x="1700" y="262"/>
                  </a:lnTo>
                  <a:lnTo>
                    <a:pt x="1700" y="266"/>
                  </a:lnTo>
                  <a:lnTo>
                    <a:pt x="1709" y="266"/>
                  </a:lnTo>
                  <a:lnTo>
                    <a:pt x="1712" y="275"/>
                  </a:lnTo>
                  <a:lnTo>
                    <a:pt x="1720" y="275"/>
                  </a:lnTo>
                  <a:lnTo>
                    <a:pt x="1720" y="278"/>
                  </a:lnTo>
                  <a:lnTo>
                    <a:pt x="1752" y="278"/>
                  </a:lnTo>
                  <a:lnTo>
                    <a:pt x="1756" y="286"/>
                  </a:lnTo>
                  <a:lnTo>
                    <a:pt x="1763" y="286"/>
                  </a:lnTo>
                  <a:lnTo>
                    <a:pt x="1769" y="322"/>
                  </a:lnTo>
                  <a:lnTo>
                    <a:pt x="1778" y="329"/>
                  </a:lnTo>
                  <a:lnTo>
                    <a:pt x="1783" y="335"/>
                  </a:lnTo>
                  <a:lnTo>
                    <a:pt x="1789" y="340"/>
                  </a:lnTo>
                  <a:lnTo>
                    <a:pt x="1796" y="344"/>
                  </a:lnTo>
                  <a:lnTo>
                    <a:pt x="1807" y="346"/>
                  </a:lnTo>
                  <a:lnTo>
                    <a:pt x="1823" y="346"/>
                  </a:lnTo>
                  <a:lnTo>
                    <a:pt x="1836" y="351"/>
                  </a:lnTo>
                  <a:lnTo>
                    <a:pt x="1849" y="351"/>
                  </a:lnTo>
                  <a:lnTo>
                    <a:pt x="1863" y="355"/>
                  </a:lnTo>
                  <a:lnTo>
                    <a:pt x="1863" y="358"/>
                  </a:lnTo>
                  <a:lnTo>
                    <a:pt x="1880" y="358"/>
                  </a:lnTo>
                  <a:lnTo>
                    <a:pt x="1883" y="366"/>
                  </a:lnTo>
                  <a:lnTo>
                    <a:pt x="1896" y="366"/>
                  </a:lnTo>
                  <a:lnTo>
                    <a:pt x="1896" y="369"/>
                  </a:lnTo>
                  <a:lnTo>
                    <a:pt x="1903" y="369"/>
                  </a:lnTo>
                  <a:lnTo>
                    <a:pt x="1903" y="375"/>
                  </a:lnTo>
                  <a:lnTo>
                    <a:pt x="1916" y="375"/>
                  </a:lnTo>
                  <a:lnTo>
                    <a:pt x="1920" y="382"/>
                  </a:lnTo>
                  <a:lnTo>
                    <a:pt x="1929" y="382"/>
                  </a:lnTo>
                  <a:lnTo>
                    <a:pt x="1932" y="391"/>
                  </a:lnTo>
                  <a:lnTo>
                    <a:pt x="1934" y="391"/>
                  </a:lnTo>
                  <a:lnTo>
                    <a:pt x="1938" y="393"/>
                  </a:lnTo>
                  <a:lnTo>
                    <a:pt x="1941" y="396"/>
                  </a:lnTo>
                  <a:lnTo>
                    <a:pt x="1945" y="398"/>
                  </a:lnTo>
                  <a:lnTo>
                    <a:pt x="1951" y="400"/>
                  </a:lnTo>
                  <a:lnTo>
                    <a:pt x="1954" y="402"/>
                  </a:lnTo>
                  <a:lnTo>
                    <a:pt x="1956" y="402"/>
                  </a:lnTo>
                  <a:lnTo>
                    <a:pt x="1956" y="398"/>
                  </a:lnTo>
                  <a:lnTo>
                    <a:pt x="1969" y="398"/>
                  </a:lnTo>
                  <a:lnTo>
                    <a:pt x="1972" y="393"/>
                  </a:lnTo>
                  <a:lnTo>
                    <a:pt x="1976" y="389"/>
                  </a:lnTo>
                  <a:lnTo>
                    <a:pt x="1980" y="386"/>
                  </a:lnTo>
                  <a:lnTo>
                    <a:pt x="1983" y="382"/>
                  </a:lnTo>
                  <a:lnTo>
                    <a:pt x="1985" y="376"/>
                  </a:lnTo>
                  <a:lnTo>
                    <a:pt x="1989" y="369"/>
                  </a:lnTo>
                  <a:lnTo>
                    <a:pt x="1989" y="369"/>
                  </a:lnTo>
                  <a:lnTo>
                    <a:pt x="1991" y="367"/>
                  </a:lnTo>
                  <a:lnTo>
                    <a:pt x="1992" y="367"/>
                  </a:lnTo>
                  <a:lnTo>
                    <a:pt x="1992" y="366"/>
                  </a:lnTo>
                  <a:lnTo>
                    <a:pt x="1992" y="362"/>
                  </a:lnTo>
                  <a:lnTo>
                    <a:pt x="1992" y="358"/>
                  </a:lnTo>
                  <a:lnTo>
                    <a:pt x="1989" y="358"/>
                  </a:lnTo>
                  <a:lnTo>
                    <a:pt x="1989" y="349"/>
                  </a:lnTo>
                  <a:lnTo>
                    <a:pt x="1983" y="349"/>
                  </a:lnTo>
                  <a:lnTo>
                    <a:pt x="1981" y="331"/>
                  </a:lnTo>
                  <a:lnTo>
                    <a:pt x="1985" y="311"/>
                  </a:lnTo>
                  <a:lnTo>
                    <a:pt x="1989" y="295"/>
                  </a:lnTo>
                  <a:lnTo>
                    <a:pt x="2009" y="278"/>
                  </a:lnTo>
                  <a:lnTo>
                    <a:pt x="2009" y="275"/>
                  </a:lnTo>
                  <a:lnTo>
                    <a:pt x="2023" y="271"/>
                  </a:lnTo>
                  <a:lnTo>
                    <a:pt x="2029" y="262"/>
                  </a:lnTo>
                  <a:lnTo>
                    <a:pt x="2056" y="262"/>
                  </a:lnTo>
                  <a:lnTo>
                    <a:pt x="2063" y="251"/>
                  </a:lnTo>
                  <a:lnTo>
                    <a:pt x="2112" y="251"/>
                  </a:lnTo>
                  <a:lnTo>
                    <a:pt x="2112" y="255"/>
                  </a:lnTo>
                  <a:lnTo>
                    <a:pt x="2123" y="255"/>
                  </a:lnTo>
                  <a:lnTo>
                    <a:pt x="2123" y="258"/>
                  </a:lnTo>
                  <a:lnTo>
                    <a:pt x="2132" y="258"/>
                  </a:lnTo>
                  <a:lnTo>
                    <a:pt x="2132" y="262"/>
                  </a:lnTo>
                  <a:lnTo>
                    <a:pt x="2160" y="262"/>
                  </a:lnTo>
                  <a:lnTo>
                    <a:pt x="2160" y="266"/>
                  </a:lnTo>
                  <a:lnTo>
                    <a:pt x="2163" y="271"/>
                  </a:lnTo>
                  <a:lnTo>
                    <a:pt x="2163" y="273"/>
                  </a:lnTo>
                  <a:lnTo>
                    <a:pt x="2165" y="276"/>
                  </a:lnTo>
                  <a:lnTo>
                    <a:pt x="2163" y="280"/>
                  </a:lnTo>
                  <a:lnTo>
                    <a:pt x="2163" y="282"/>
                  </a:lnTo>
                  <a:lnTo>
                    <a:pt x="2165" y="284"/>
                  </a:lnTo>
                  <a:lnTo>
                    <a:pt x="2167" y="286"/>
                  </a:lnTo>
                  <a:lnTo>
                    <a:pt x="2171" y="287"/>
                  </a:lnTo>
                  <a:lnTo>
                    <a:pt x="2176" y="289"/>
                  </a:lnTo>
                  <a:lnTo>
                    <a:pt x="2176" y="295"/>
                  </a:lnTo>
                  <a:lnTo>
                    <a:pt x="2203" y="295"/>
                  </a:lnTo>
                  <a:lnTo>
                    <a:pt x="2203" y="298"/>
                  </a:lnTo>
                  <a:lnTo>
                    <a:pt x="2220" y="302"/>
                  </a:lnTo>
                  <a:lnTo>
                    <a:pt x="2220" y="306"/>
                  </a:lnTo>
                  <a:lnTo>
                    <a:pt x="2223" y="306"/>
                  </a:lnTo>
                  <a:lnTo>
                    <a:pt x="2225" y="306"/>
                  </a:lnTo>
                  <a:lnTo>
                    <a:pt x="2227" y="304"/>
                  </a:lnTo>
                  <a:lnTo>
                    <a:pt x="2227" y="302"/>
                  </a:lnTo>
                  <a:lnTo>
                    <a:pt x="2229" y="302"/>
                  </a:lnTo>
                  <a:lnTo>
                    <a:pt x="2243" y="302"/>
                  </a:lnTo>
                  <a:lnTo>
                    <a:pt x="2256" y="306"/>
                  </a:lnTo>
                  <a:lnTo>
                    <a:pt x="2269" y="309"/>
                  </a:lnTo>
                  <a:lnTo>
                    <a:pt x="2272" y="342"/>
                  </a:lnTo>
                  <a:lnTo>
                    <a:pt x="2296" y="346"/>
                  </a:lnTo>
                  <a:lnTo>
                    <a:pt x="2305" y="344"/>
                  </a:lnTo>
                  <a:lnTo>
                    <a:pt x="2318" y="342"/>
                  </a:lnTo>
                  <a:lnTo>
                    <a:pt x="2332" y="342"/>
                  </a:lnTo>
                  <a:lnTo>
                    <a:pt x="2332" y="346"/>
                  </a:lnTo>
                  <a:lnTo>
                    <a:pt x="2369" y="349"/>
                  </a:lnTo>
                  <a:lnTo>
                    <a:pt x="2369" y="355"/>
                  </a:lnTo>
                  <a:lnTo>
                    <a:pt x="2389" y="355"/>
                  </a:lnTo>
                  <a:lnTo>
                    <a:pt x="2392" y="362"/>
                  </a:lnTo>
                  <a:lnTo>
                    <a:pt x="2416" y="362"/>
                  </a:lnTo>
                  <a:lnTo>
                    <a:pt x="2416" y="366"/>
                  </a:lnTo>
                  <a:lnTo>
                    <a:pt x="2429" y="369"/>
                  </a:lnTo>
                  <a:lnTo>
                    <a:pt x="2449" y="369"/>
                  </a:lnTo>
                  <a:lnTo>
                    <a:pt x="2456" y="375"/>
                  </a:lnTo>
                  <a:lnTo>
                    <a:pt x="2467" y="380"/>
                  </a:lnTo>
                  <a:lnTo>
                    <a:pt x="2480" y="384"/>
                  </a:lnTo>
                  <a:lnTo>
                    <a:pt x="2492" y="382"/>
                  </a:lnTo>
                  <a:lnTo>
                    <a:pt x="2503" y="366"/>
                  </a:lnTo>
                  <a:lnTo>
                    <a:pt x="2536" y="358"/>
                  </a:lnTo>
                  <a:lnTo>
                    <a:pt x="2536" y="349"/>
                  </a:lnTo>
                  <a:lnTo>
                    <a:pt x="2563" y="346"/>
                  </a:lnTo>
                  <a:lnTo>
                    <a:pt x="2569" y="338"/>
                  </a:lnTo>
                  <a:lnTo>
                    <a:pt x="2572" y="336"/>
                  </a:lnTo>
                  <a:lnTo>
                    <a:pt x="2578" y="338"/>
                  </a:lnTo>
                  <a:lnTo>
                    <a:pt x="2583" y="338"/>
                  </a:lnTo>
                  <a:lnTo>
                    <a:pt x="2589" y="340"/>
                  </a:lnTo>
                  <a:lnTo>
                    <a:pt x="2592" y="340"/>
                  </a:lnTo>
                  <a:lnTo>
                    <a:pt x="2596" y="342"/>
                  </a:lnTo>
                  <a:lnTo>
                    <a:pt x="2600" y="349"/>
                  </a:lnTo>
                  <a:lnTo>
                    <a:pt x="2603" y="351"/>
                  </a:lnTo>
                  <a:lnTo>
                    <a:pt x="2607" y="349"/>
                  </a:lnTo>
                  <a:lnTo>
                    <a:pt x="2611" y="349"/>
                  </a:lnTo>
                  <a:lnTo>
                    <a:pt x="2612" y="347"/>
                  </a:lnTo>
                  <a:lnTo>
                    <a:pt x="2612" y="346"/>
                  </a:lnTo>
                  <a:lnTo>
                    <a:pt x="2616" y="346"/>
                  </a:lnTo>
                  <a:lnTo>
                    <a:pt x="2620" y="346"/>
                  </a:lnTo>
                  <a:lnTo>
                    <a:pt x="2623" y="347"/>
                  </a:lnTo>
                  <a:lnTo>
                    <a:pt x="2625" y="349"/>
                  </a:lnTo>
                  <a:lnTo>
                    <a:pt x="2629" y="349"/>
                  </a:lnTo>
                  <a:lnTo>
                    <a:pt x="2629" y="362"/>
                  </a:lnTo>
                  <a:lnTo>
                    <a:pt x="2641" y="364"/>
                  </a:lnTo>
                  <a:lnTo>
                    <a:pt x="2660" y="367"/>
                  </a:lnTo>
                  <a:lnTo>
                    <a:pt x="2681" y="369"/>
                  </a:lnTo>
                  <a:lnTo>
                    <a:pt x="2701" y="369"/>
                  </a:lnTo>
                  <a:lnTo>
                    <a:pt x="2716" y="366"/>
                  </a:lnTo>
                  <a:lnTo>
                    <a:pt x="2716" y="362"/>
                  </a:lnTo>
                  <a:lnTo>
                    <a:pt x="2743" y="358"/>
                  </a:lnTo>
                  <a:lnTo>
                    <a:pt x="2756" y="395"/>
                  </a:lnTo>
                  <a:lnTo>
                    <a:pt x="2769" y="402"/>
                  </a:lnTo>
                  <a:lnTo>
                    <a:pt x="2769" y="426"/>
                  </a:lnTo>
                  <a:lnTo>
                    <a:pt x="2776" y="429"/>
                  </a:lnTo>
                  <a:lnTo>
                    <a:pt x="2776" y="438"/>
                  </a:lnTo>
                  <a:lnTo>
                    <a:pt x="2780" y="438"/>
                  </a:lnTo>
                  <a:lnTo>
                    <a:pt x="2780" y="446"/>
                  </a:lnTo>
                  <a:lnTo>
                    <a:pt x="2783" y="446"/>
                  </a:lnTo>
                  <a:lnTo>
                    <a:pt x="2780" y="509"/>
                  </a:lnTo>
                  <a:lnTo>
                    <a:pt x="2776" y="509"/>
                  </a:lnTo>
                  <a:lnTo>
                    <a:pt x="2776" y="518"/>
                  </a:lnTo>
                  <a:lnTo>
                    <a:pt x="2772" y="518"/>
                  </a:lnTo>
                  <a:lnTo>
                    <a:pt x="2772" y="531"/>
                  </a:lnTo>
                  <a:lnTo>
                    <a:pt x="2769" y="531"/>
                  </a:lnTo>
                  <a:lnTo>
                    <a:pt x="2769" y="535"/>
                  </a:lnTo>
                  <a:lnTo>
                    <a:pt x="2772" y="535"/>
                  </a:lnTo>
                  <a:lnTo>
                    <a:pt x="2772" y="558"/>
                  </a:lnTo>
                  <a:lnTo>
                    <a:pt x="2763" y="564"/>
                  </a:lnTo>
                  <a:lnTo>
                    <a:pt x="2758" y="567"/>
                  </a:lnTo>
                  <a:lnTo>
                    <a:pt x="2752" y="569"/>
                  </a:lnTo>
                  <a:lnTo>
                    <a:pt x="2740" y="566"/>
                  </a:lnTo>
                  <a:lnTo>
                    <a:pt x="2740" y="578"/>
                  </a:lnTo>
                  <a:lnTo>
                    <a:pt x="2736" y="578"/>
                  </a:lnTo>
                  <a:lnTo>
                    <a:pt x="2736" y="582"/>
                  </a:lnTo>
                  <a:lnTo>
                    <a:pt x="2740" y="582"/>
                  </a:lnTo>
                  <a:lnTo>
                    <a:pt x="2743" y="602"/>
                  </a:lnTo>
                  <a:lnTo>
                    <a:pt x="2749" y="602"/>
                  </a:lnTo>
                  <a:lnTo>
                    <a:pt x="2749" y="615"/>
                  </a:lnTo>
                  <a:lnTo>
                    <a:pt x="2752" y="615"/>
                  </a:lnTo>
                  <a:lnTo>
                    <a:pt x="2756" y="635"/>
                  </a:lnTo>
                  <a:lnTo>
                    <a:pt x="2763" y="638"/>
                  </a:lnTo>
                  <a:lnTo>
                    <a:pt x="2772" y="662"/>
                  </a:lnTo>
                  <a:lnTo>
                    <a:pt x="2780" y="666"/>
                  </a:lnTo>
                  <a:lnTo>
                    <a:pt x="2780" y="678"/>
                  </a:lnTo>
                  <a:lnTo>
                    <a:pt x="2783" y="678"/>
                  </a:lnTo>
                  <a:lnTo>
                    <a:pt x="2783" y="686"/>
                  </a:lnTo>
                  <a:lnTo>
                    <a:pt x="2792" y="691"/>
                  </a:lnTo>
                  <a:lnTo>
                    <a:pt x="2796" y="706"/>
                  </a:lnTo>
                  <a:lnTo>
                    <a:pt x="2809" y="715"/>
                  </a:lnTo>
                  <a:lnTo>
                    <a:pt x="2816" y="738"/>
                  </a:lnTo>
                  <a:lnTo>
                    <a:pt x="2820" y="738"/>
                  </a:lnTo>
                  <a:lnTo>
                    <a:pt x="2820" y="746"/>
                  </a:lnTo>
                  <a:lnTo>
                    <a:pt x="2829" y="751"/>
                  </a:lnTo>
                  <a:lnTo>
                    <a:pt x="2849" y="775"/>
                  </a:lnTo>
                  <a:lnTo>
                    <a:pt x="2845" y="782"/>
                  </a:lnTo>
                  <a:lnTo>
                    <a:pt x="2841" y="789"/>
                  </a:lnTo>
                  <a:lnTo>
                    <a:pt x="2840" y="796"/>
                  </a:lnTo>
                  <a:lnTo>
                    <a:pt x="2840" y="806"/>
                  </a:lnTo>
                  <a:lnTo>
                    <a:pt x="2843" y="806"/>
                  </a:lnTo>
                  <a:lnTo>
                    <a:pt x="2843" y="818"/>
                  </a:lnTo>
                  <a:lnTo>
                    <a:pt x="2849" y="818"/>
                  </a:lnTo>
                  <a:lnTo>
                    <a:pt x="2852" y="822"/>
                  </a:lnTo>
                  <a:lnTo>
                    <a:pt x="2856" y="824"/>
                  </a:lnTo>
                  <a:lnTo>
                    <a:pt x="2860" y="827"/>
                  </a:lnTo>
                  <a:lnTo>
                    <a:pt x="2863" y="831"/>
                  </a:lnTo>
                  <a:lnTo>
                    <a:pt x="2869" y="838"/>
                  </a:lnTo>
                  <a:lnTo>
                    <a:pt x="2876" y="838"/>
                  </a:lnTo>
                  <a:lnTo>
                    <a:pt x="2876" y="842"/>
                  </a:lnTo>
                  <a:lnTo>
                    <a:pt x="2889" y="842"/>
                  </a:lnTo>
                  <a:lnTo>
                    <a:pt x="2889" y="844"/>
                  </a:lnTo>
                  <a:lnTo>
                    <a:pt x="2891" y="847"/>
                  </a:lnTo>
                  <a:lnTo>
                    <a:pt x="2894" y="851"/>
                  </a:lnTo>
                  <a:lnTo>
                    <a:pt x="2896" y="856"/>
                  </a:lnTo>
                  <a:lnTo>
                    <a:pt x="2900" y="860"/>
                  </a:lnTo>
                  <a:lnTo>
                    <a:pt x="2901" y="864"/>
                  </a:lnTo>
                  <a:lnTo>
                    <a:pt x="2903" y="866"/>
                  </a:lnTo>
                  <a:lnTo>
                    <a:pt x="2912" y="866"/>
                  </a:lnTo>
                  <a:lnTo>
                    <a:pt x="2916" y="875"/>
                  </a:lnTo>
                  <a:lnTo>
                    <a:pt x="2920" y="875"/>
                  </a:lnTo>
                  <a:lnTo>
                    <a:pt x="2920" y="895"/>
                  </a:lnTo>
                  <a:lnTo>
                    <a:pt x="2923" y="895"/>
                  </a:lnTo>
                  <a:lnTo>
                    <a:pt x="2932" y="918"/>
                  </a:lnTo>
                  <a:lnTo>
                    <a:pt x="2936" y="918"/>
                  </a:lnTo>
                  <a:lnTo>
                    <a:pt x="2936" y="951"/>
                  </a:lnTo>
                  <a:lnTo>
                    <a:pt x="2940" y="951"/>
                  </a:lnTo>
                  <a:lnTo>
                    <a:pt x="2940" y="958"/>
                  </a:lnTo>
                  <a:lnTo>
                    <a:pt x="2943" y="958"/>
                  </a:lnTo>
                  <a:lnTo>
                    <a:pt x="2949" y="1031"/>
                  </a:lnTo>
                  <a:lnTo>
                    <a:pt x="2956" y="1035"/>
                  </a:lnTo>
                  <a:lnTo>
                    <a:pt x="2960" y="1062"/>
                  </a:lnTo>
                  <a:lnTo>
                    <a:pt x="2976" y="1062"/>
                  </a:lnTo>
                  <a:lnTo>
                    <a:pt x="2987" y="1076"/>
                  </a:lnTo>
                  <a:lnTo>
                    <a:pt x="3003" y="1091"/>
                  </a:lnTo>
                  <a:lnTo>
                    <a:pt x="3020" y="1098"/>
                  </a:lnTo>
                  <a:lnTo>
                    <a:pt x="3020" y="1106"/>
                  </a:lnTo>
                  <a:lnTo>
                    <a:pt x="3029" y="1106"/>
                  </a:lnTo>
                  <a:lnTo>
                    <a:pt x="3032" y="1118"/>
                  </a:lnTo>
                  <a:lnTo>
                    <a:pt x="3040" y="1122"/>
                  </a:lnTo>
                  <a:lnTo>
                    <a:pt x="3056" y="1171"/>
                  </a:lnTo>
                  <a:lnTo>
                    <a:pt x="3060" y="1171"/>
                  </a:lnTo>
                  <a:lnTo>
                    <a:pt x="3060" y="1195"/>
                  </a:lnTo>
                  <a:lnTo>
                    <a:pt x="3063" y="1195"/>
                  </a:lnTo>
                  <a:lnTo>
                    <a:pt x="3063" y="1202"/>
                  </a:lnTo>
                  <a:lnTo>
                    <a:pt x="3069" y="1202"/>
                  </a:lnTo>
                  <a:lnTo>
                    <a:pt x="3069" y="1222"/>
                  </a:lnTo>
                  <a:lnTo>
                    <a:pt x="3072" y="1222"/>
                  </a:lnTo>
                  <a:lnTo>
                    <a:pt x="3074" y="1224"/>
                  </a:lnTo>
                  <a:lnTo>
                    <a:pt x="3074" y="1224"/>
                  </a:lnTo>
                  <a:lnTo>
                    <a:pt x="3074" y="1226"/>
                  </a:lnTo>
                  <a:lnTo>
                    <a:pt x="3076" y="1226"/>
                  </a:lnTo>
                  <a:lnTo>
                    <a:pt x="3078" y="1226"/>
                  </a:lnTo>
                  <a:lnTo>
                    <a:pt x="3080" y="1226"/>
                  </a:lnTo>
                  <a:lnTo>
                    <a:pt x="3089" y="1251"/>
                  </a:lnTo>
                  <a:lnTo>
                    <a:pt x="3112" y="1251"/>
                  </a:lnTo>
                  <a:lnTo>
                    <a:pt x="3116" y="1275"/>
                  </a:lnTo>
                  <a:lnTo>
                    <a:pt x="3120" y="1275"/>
                  </a:lnTo>
                  <a:lnTo>
                    <a:pt x="3120" y="1278"/>
                  </a:lnTo>
                  <a:lnTo>
                    <a:pt x="3143" y="1278"/>
                  </a:lnTo>
                  <a:lnTo>
                    <a:pt x="3156" y="1295"/>
                  </a:lnTo>
                  <a:lnTo>
                    <a:pt x="3172" y="1295"/>
                  </a:lnTo>
                  <a:lnTo>
                    <a:pt x="3172" y="1298"/>
                  </a:lnTo>
                  <a:lnTo>
                    <a:pt x="3183" y="1306"/>
                  </a:lnTo>
                  <a:lnTo>
                    <a:pt x="3183" y="1315"/>
                  </a:lnTo>
                  <a:lnTo>
                    <a:pt x="3203" y="1329"/>
                  </a:lnTo>
                  <a:lnTo>
                    <a:pt x="3209" y="1338"/>
                  </a:lnTo>
                  <a:lnTo>
                    <a:pt x="3216" y="1338"/>
                  </a:lnTo>
                  <a:lnTo>
                    <a:pt x="3220" y="1346"/>
                  </a:lnTo>
                  <a:lnTo>
                    <a:pt x="3243" y="1366"/>
                  </a:lnTo>
                  <a:lnTo>
                    <a:pt x="3243" y="1378"/>
                  </a:lnTo>
                  <a:lnTo>
                    <a:pt x="3256" y="1382"/>
                  </a:lnTo>
                  <a:lnTo>
                    <a:pt x="3269" y="1398"/>
                  </a:lnTo>
                  <a:lnTo>
                    <a:pt x="3276" y="1398"/>
                  </a:lnTo>
                  <a:lnTo>
                    <a:pt x="3276" y="1406"/>
                  </a:lnTo>
                  <a:lnTo>
                    <a:pt x="3289" y="1406"/>
                  </a:lnTo>
                  <a:lnTo>
                    <a:pt x="3289" y="1409"/>
                  </a:lnTo>
                  <a:lnTo>
                    <a:pt x="3292" y="1415"/>
                  </a:lnTo>
                  <a:lnTo>
                    <a:pt x="3296" y="1420"/>
                  </a:lnTo>
                  <a:lnTo>
                    <a:pt x="3300" y="1426"/>
                  </a:lnTo>
                  <a:lnTo>
                    <a:pt x="3303" y="1431"/>
                  </a:lnTo>
                  <a:lnTo>
                    <a:pt x="3303" y="1455"/>
                  </a:lnTo>
                  <a:lnTo>
                    <a:pt x="3296" y="1458"/>
                  </a:lnTo>
                  <a:lnTo>
                    <a:pt x="3296" y="1466"/>
                  </a:lnTo>
                  <a:lnTo>
                    <a:pt x="3292" y="1466"/>
                  </a:lnTo>
                  <a:lnTo>
                    <a:pt x="3292" y="1469"/>
                  </a:lnTo>
                  <a:lnTo>
                    <a:pt x="3294" y="1471"/>
                  </a:lnTo>
                  <a:lnTo>
                    <a:pt x="3294" y="1473"/>
                  </a:lnTo>
                  <a:lnTo>
                    <a:pt x="3296" y="1476"/>
                  </a:lnTo>
                  <a:lnTo>
                    <a:pt x="3296" y="1482"/>
                  </a:lnTo>
                  <a:lnTo>
                    <a:pt x="3301" y="1484"/>
                  </a:lnTo>
                  <a:lnTo>
                    <a:pt x="3307" y="1486"/>
                  </a:lnTo>
                  <a:lnTo>
                    <a:pt x="3309" y="1489"/>
                  </a:lnTo>
                  <a:lnTo>
                    <a:pt x="3311" y="1491"/>
                  </a:lnTo>
                  <a:lnTo>
                    <a:pt x="3311" y="1495"/>
                  </a:lnTo>
                  <a:lnTo>
                    <a:pt x="3312" y="1498"/>
                  </a:lnTo>
                  <a:lnTo>
                    <a:pt x="3312" y="1502"/>
                  </a:lnTo>
                  <a:lnTo>
                    <a:pt x="3316" y="1506"/>
                  </a:lnTo>
                  <a:lnTo>
                    <a:pt x="3320" y="1506"/>
                  </a:lnTo>
                  <a:lnTo>
                    <a:pt x="3323" y="1515"/>
                  </a:lnTo>
                  <a:lnTo>
                    <a:pt x="3332" y="1515"/>
                  </a:lnTo>
                  <a:lnTo>
                    <a:pt x="3336" y="1522"/>
                  </a:lnTo>
                  <a:lnTo>
                    <a:pt x="3347" y="1529"/>
                  </a:lnTo>
                  <a:lnTo>
                    <a:pt x="3361" y="1533"/>
                  </a:lnTo>
                  <a:lnTo>
                    <a:pt x="3380" y="1535"/>
                  </a:lnTo>
                  <a:lnTo>
                    <a:pt x="3383" y="1531"/>
                  </a:lnTo>
                  <a:lnTo>
                    <a:pt x="3385" y="1529"/>
                  </a:lnTo>
                  <a:lnTo>
                    <a:pt x="3389" y="1527"/>
                  </a:lnTo>
                  <a:lnTo>
                    <a:pt x="3392" y="1526"/>
                  </a:lnTo>
                  <a:lnTo>
                    <a:pt x="3392" y="1522"/>
                  </a:lnTo>
                  <a:lnTo>
                    <a:pt x="3400" y="1522"/>
                  </a:lnTo>
                  <a:lnTo>
                    <a:pt x="3409" y="1511"/>
                  </a:lnTo>
                  <a:lnTo>
                    <a:pt x="3469" y="1515"/>
                  </a:lnTo>
                  <a:lnTo>
                    <a:pt x="3469" y="1511"/>
                  </a:lnTo>
                  <a:lnTo>
                    <a:pt x="3476" y="1511"/>
                  </a:lnTo>
                  <a:lnTo>
                    <a:pt x="3480" y="1502"/>
                  </a:lnTo>
                  <a:lnTo>
                    <a:pt x="3500" y="1498"/>
                  </a:lnTo>
                  <a:lnTo>
                    <a:pt x="3500" y="1495"/>
                  </a:lnTo>
                  <a:lnTo>
                    <a:pt x="3536" y="1498"/>
                  </a:lnTo>
                  <a:lnTo>
                    <a:pt x="3536" y="1495"/>
                  </a:lnTo>
                  <a:lnTo>
                    <a:pt x="3549" y="1495"/>
                  </a:lnTo>
                  <a:lnTo>
                    <a:pt x="3552" y="1486"/>
                  </a:lnTo>
                  <a:lnTo>
                    <a:pt x="3567" y="1484"/>
                  </a:lnTo>
                  <a:lnTo>
                    <a:pt x="3581" y="1486"/>
                  </a:lnTo>
                  <a:lnTo>
                    <a:pt x="3598" y="1487"/>
                  </a:lnTo>
                  <a:lnTo>
                    <a:pt x="3612" y="1486"/>
                  </a:lnTo>
                  <a:lnTo>
                    <a:pt x="3612" y="1482"/>
                  </a:lnTo>
                  <a:lnTo>
                    <a:pt x="3623" y="1482"/>
                  </a:lnTo>
                  <a:lnTo>
                    <a:pt x="3623" y="1478"/>
                  </a:lnTo>
                  <a:lnTo>
                    <a:pt x="3636" y="1478"/>
                  </a:lnTo>
                  <a:lnTo>
                    <a:pt x="3636" y="1475"/>
                  </a:lnTo>
                  <a:lnTo>
                    <a:pt x="3660" y="1469"/>
                  </a:lnTo>
                  <a:lnTo>
                    <a:pt x="3663" y="1462"/>
                  </a:lnTo>
                  <a:lnTo>
                    <a:pt x="3674" y="1453"/>
                  </a:lnTo>
                  <a:lnTo>
                    <a:pt x="3687" y="1447"/>
                  </a:lnTo>
                  <a:lnTo>
                    <a:pt x="3703" y="1446"/>
                  </a:lnTo>
                  <a:lnTo>
                    <a:pt x="3709" y="1451"/>
                  </a:lnTo>
                  <a:lnTo>
                    <a:pt x="3714" y="1455"/>
                  </a:lnTo>
                  <a:lnTo>
                    <a:pt x="3720" y="1456"/>
                  </a:lnTo>
                  <a:lnTo>
                    <a:pt x="3729" y="1458"/>
                  </a:lnTo>
                  <a:lnTo>
                    <a:pt x="3729" y="1486"/>
                  </a:lnTo>
                  <a:lnTo>
                    <a:pt x="3723" y="1486"/>
                  </a:lnTo>
                  <a:lnTo>
                    <a:pt x="3720" y="1498"/>
                  </a:lnTo>
                  <a:lnTo>
                    <a:pt x="3723" y="1498"/>
                  </a:lnTo>
                  <a:lnTo>
                    <a:pt x="3725" y="1511"/>
                  </a:lnTo>
                  <a:lnTo>
                    <a:pt x="3725" y="1529"/>
                  </a:lnTo>
                  <a:lnTo>
                    <a:pt x="3723" y="1544"/>
                  </a:lnTo>
                  <a:lnTo>
                    <a:pt x="3720" y="1555"/>
                  </a:lnTo>
                  <a:lnTo>
                    <a:pt x="3718" y="1556"/>
                  </a:lnTo>
                  <a:lnTo>
                    <a:pt x="3718" y="1556"/>
                  </a:lnTo>
                  <a:lnTo>
                    <a:pt x="3718" y="1556"/>
                  </a:lnTo>
                  <a:lnTo>
                    <a:pt x="3716" y="1556"/>
                  </a:lnTo>
                  <a:lnTo>
                    <a:pt x="3714" y="1556"/>
                  </a:lnTo>
                  <a:lnTo>
                    <a:pt x="3712" y="1558"/>
                  </a:lnTo>
                  <a:lnTo>
                    <a:pt x="3711" y="1589"/>
                  </a:lnTo>
                  <a:lnTo>
                    <a:pt x="3703" y="1615"/>
                  </a:lnTo>
                  <a:lnTo>
                    <a:pt x="3703" y="1626"/>
                  </a:lnTo>
                  <a:lnTo>
                    <a:pt x="3692" y="1635"/>
                  </a:lnTo>
                  <a:lnTo>
                    <a:pt x="3692" y="1642"/>
                  </a:lnTo>
                  <a:lnTo>
                    <a:pt x="3689" y="1642"/>
                  </a:lnTo>
                  <a:lnTo>
                    <a:pt x="3689" y="1651"/>
                  </a:lnTo>
                  <a:lnTo>
                    <a:pt x="3683" y="1651"/>
                  </a:lnTo>
                  <a:lnTo>
                    <a:pt x="3683" y="1658"/>
                  </a:lnTo>
                  <a:lnTo>
                    <a:pt x="3680" y="1658"/>
                  </a:lnTo>
                  <a:lnTo>
                    <a:pt x="3680" y="1666"/>
                  </a:lnTo>
                  <a:lnTo>
                    <a:pt x="3676" y="1666"/>
                  </a:lnTo>
                  <a:lnTo>
                    <a:pt x="3676" y="1675"/>
                  </a:lnTo>
                  <a:lnTo>
                    <a:pt x="3672" y="1675"/>
                  </a:lnTo>
                  <a:lnTo>
                    <a:pt x="3672" y="1682"/>
                  </a:lnTo>
                  <a:lnTo>
                    <a:pt x="3660" y="1689"/>
                  </a:lnTo>
                  <a:lnTo>
                    <a:pt x="3660" y="1698"/>
                  </a:lnTo>
                  <a:lnTo>
                    <a:pt x="3656" y="1698"/>
                  </a:lnTo>
                  <a:lnTo>
                    <a:pt x="3656" y="1715"/>
                  </a:lnTo>
                  <a:lnTo>
                    <a:pt x="3652" y="1715"/>
                  </a:lnTo>
                  <a:lnTo>
                    <a:pt x="3652" y="1722"/>
                  </a:lnTo>
                  <a:lnTo>
                    <a:pt x="3649" y="1722"/>
                  </a:lnTo>
                  <a:lnTo>
                    <a:pt x="3649" y="1731"/>
                  </a:lnTo>
                  <a:lnTo>
                    <a:pt x="3640" y="1735"/>
                  </a:lnTo>
                  <a:lnTo>
                    <a:pt x="3640" y="1742"/>
                  </a:lnTo>
                  <a:lnTo>
                    <a:pt x="3636" y="1742"/>
                  </a:lnTo>
                  <a:lnTo>
                    <a:pt x="3636" y="1749"/>
                  </a:lnTo>
                  <a:lnTo>
                    <a:pt x="3632" y="1749"/>
                  </a:lnTo>
                  <a:lnTo>
                    <a:pt x="3632" y="1758"/>
                  </a:lnTo>
                  <a:lnTo>
                    <a:pt x="3629" y="1758"/>
                  </a:lnTo>
                  <a:lnTo>
                    <a:pt x="3629" y="1766"/>
                  </a:lnTo>
                  <a:lnTo>
                    <a:pt x="3620" y="1769"/>
                  </a:lnTo>
                  <a:lnTo>
                    <a:pt x="3620" y="1795"/>
                  </a:lnTo>
                  <a:lnTo>
                    <a:pt x="3616" y="1795"/>
                  </a:lnTo>
                  <a:lnTo>
                    <a:pt x="3616" y="1802"/>
                  </a:lnTo>
                  <a:lnTo>
                    <a:pt x="3612" y="1802"/>
                  </a:lnTo>
                  <a:lnTo>
                    <a:pt x="3612" y="1811"/>
                  </a:lnTo>
                  <a:lnTo>
                    <a:pt x="3609" y="1811"/>
                  </a:lnTo>
                  <a:lnTo>
                    <a:pt x="3603" y="1822"/>
                  </a:lnTo>
                  <a:lnTo>
                    <a:pt x="3592" y="1829"/>
                  </a:lnTo>
                  <a:lnTo>
                    <a:pt x="3592" y="1842"/>
                  </a:lnTo>
                  <a:lnTo>
                    <a:pt x="3589" y="1842"/>
                  </a:lnTo>
                  <a:lnTo>
                    <a:pt x="3589" y="1851"/>
                  </a:lnTo>
                  <a:lnTo>
                    <a:pt x="3580" y="1855"/>
                  </a:lnTo>
                  <a:lnTo>
                    <a:pt x="3580" y="1862"/>
                  </a:lnTo>
                  <a:lnTo>
                    <a:pt x="3576" y="1862"/>
                  </a:lnTo>
                  <a:lnTo>
                    <a:pt x="3576" y="1875"/>
                  </a:lnTo>
                  <a:lnTo>
                    <a:pt x="3560" y="1886"/>
                  </a:lnTo>
                  <a:lnTo>
                    <a:pt x="3556" y="1902"/>
                  </a:lnTo>
                  <a:lnTo>
                    <a:pt x="3543" y="1909"/>
                  </a:lnTo>
                  <a:lnTo>
                    <a:pt x="3543" y="1918"/>
                  </a:lnTo>
                  <a:lnTo>
                    <a:pt x="3529" y="1931"/>
                  </a:lnTo>
                  <a:lnTo>
                    <a:pt x="3523" y="1938"/>
                  </a:lnTo>
                  <a:lnTo>
                    <a:pt x="3516" y="1938"/>
                  </a:lnTo>
                  <a:lnTo>
                    <a:pt x="3516" y="1942"/>
                  </a:lnTo>
                  <a:lnTo>
                    <a:pt x="3509" y="1946"/>
                  </a:lnTo>
                  <a:lnTo>
                    <a:pt x="3509" y="1955"/>
                  </a:lnTo>
                  <a:lnTo>
                    <a:pt x="3472" y="1986"/>
                  </a:lnTo>
                  <a:lnTo>
                    <a:pt x="3469" y="1998"/>
                  </a:lnTo>
                  <a:lnTo>
                    <a:pt x="3460" y="1998"/>
                  </a:lnTo>
                  <a:lnTo>
                    <a:pt x="3449" y="2015"/>
                  </a:lnTo>
                  <a:lnTo>
                    <a:pt x="3436" y="2015"/>
                  </a:lnTo>
                  <a:lnTo>
                    <a:pt x="3436" y="2018"/>
                  </a:lnTo>
                  <a:lnTo>
                    <a:pt x="3429" y="2018"/>
                  </a:lnTo>
                  <a:lnTo>
                    <a:pt x="3420" y="2029"/>
                  </a:lnTo>
                  <a:lnTo>
                    <a:pt x="3403" y="2035"/>
                  </a:lnTo>
                  <a:lnTo>
                    <a:pt x="3396" y="2046"/>
                  </a:lnTo>
                  <a:lnTo>
                    <a:pt x="3389" y="2046"/>
                  </a:lnTo>
                  <a:lnTo>
                    <a:pt x="3383" y="2055"/>
                  </a:lnTo>
                  <a:lnTo>
                    <a:pt x="3376" y="2055"/>
                  </a:lnTo>
                  <a:lnTo>
                    <a:pt x="3356" y="2078"/>
                  </a:lnTo>
                  <a:lnTo>
                    <a:pt x="3349" y="2078"/>
                  </a:lnTo>
                  <a:lnTo>
                    <a:pt x="3343" y="2086"/>
                  </a:lnTo>
                  <a:lnTo>
                    <a:pt x="3332" y="2091"/>
                  </a:lnTo>
                  <a:lnTo>
                    <a:pt x="3332" y="2098"/>
                  </a:lnTo>
                  <a:lnTo>
                    <a:pt x="3303" y="2122"/>
                  </a:lnTo>
                  <a:lnTo>
                    <a:pt x="3303" y="2126"/>
                  </a:lnTo>
                  <a:lnTo>
                    <a:pt x="3296" y="2126"/>
                  </a:lnTo>
                  <a:lnTo>
                    <a:pt x="3291" y="2138"/>
                  </a:lnTo>
                  <a:lnTo>
                    <a:pt x="3280" y="2151"/>
                  </a:lnTo>
                  <a:lnTo>
                    <a:pt x="3269" y="2164"/>
                  </a:lnTo>
                  <a:lnTo>
                    <a:pt x="3260" y="2175"/>
                  </a:lnTo>
                  <a:lnTo>
                    <a:pt x="3252" y="2178"/>
                  </a:lnTo>
                  <a:lnTo>
                    <a:pt x="3252" y="2186"/>
                  </a:lnTo>
                  <a:lnTo>
                    <a:pt x="3236" y="2198"/>
                  </a:lnTo>
                  <a:lnTo>
                    <a:pt x="3232" y="2215"/>
                  </a:lnTo>
                  <a:lnTo>
                    <a:pt x="3223" y="2218"/>
                  </a:lnTo>
                  <a:lnTo>
                    <a:pt x="3203" y="2255"/>
                  </a:lnTo>
                  <a:lnTo>
                    <a:pt x="3180" y="2258"/>
                  </a:lnTo>
                  <a:lnTo>
                    <a:pt x="3180" y="2264"/>
                  </a:lnTo>
                  <a:lnTo>
                    <a:pt x="3178" y="2269"/>
                  </a:lnTo>
                  <a:lnTo>
                    <a:pt x="3176" y="2273"/>
                  </a:lnTo>
                  <a:lnTo>
                    <a:pt x="3174" y="2276"/>
                  </a:lnTo>
                  <a:lnTo>
                    <a:pt x="3174" y="2280"/>
                  </a:lnTo>
                  <a:lnTo>
                    <a:pt x="3172" y="2286"/>
                  </a:lnTo>
                  <a:lnTo>
                    <a:pt x="3143" y="2295"/>
                  </a:lnTo>
                  <a:lnTo>
                    <a:pt x="3136" y="2329"/>
                  </a:lnTo>
                  <a:lnTo>
                    <a:pt x="3123" y="2338"/>
                  </a:lnTo>
                  <a:lnTo>
                    <a:pt x="3123" y="2355"/>
                  </a:lnTo>
                  <a:lnTo>
                    <a:pt x="3120" y="2355"/>
                  </a:lnTo>
                  <a:lnTo>
                    <a:pt x="3112" y="2378"/>
                  </a:lnTo>
                  <a:lnTo>
                    <a:pt x="3109" y="2378"/>
                  </a:lnTo>
                  <a:lnTo>
                    <a:pt x="3109" y="2386"/>
                  </a:lnTo>
                  <a:lnTo>
                    <a:pt x="3103" y="2386"/>
                  </a:lnTo>
                  <a:lnTo>
                    <a:pt x="3100" y="2402"/>
                  </a:lnTo>
                  <a:lnTo>
                    <a:pt x="3083" y="2411"/>
                  </a:lnTo>
                  <a:lnTo>
                    <a:pt x="3063" y="2486"/>
                  </a:lnTo>
                  <a:lnTo>
                    <a:pt x="3081" y="2498"/>
                  </a:lnTo>
                  <a:lnTo>
                    <a:pt x="3096" y="2515"/>
                  </a:lnTo>
                  <a:lnTo>
                    <a:pt x="3100" y="2515"/>
                  </a:lnTo>
                  <a:lnTo>
                    <a:pt x="3100" y="2555"/>
                  </a:lnTo>
                  <a:lnTo>
                    <a:pt x="3094" y="2564"/>
                  </a:lnTo>
                  <a:lnTo>
                    <a:pt x="3094" y="2575"/>
                  </a:lnTo>
                  <a:lnTo>
                    <a:pt x="3096" y="2589"/>
                  </a:lnTo>
                  <a:lnTo>
                    <a:pt x="3096" y="2606"/>
                  </a:lnTo>
                  <a:lnTo>
                    <a:pt x="3092" y="2606"/>
                  </a:lnTo>
                  <a:lnTo>
                    <a:pt x="3092" y="2616"/>
                  </a:lnTo>
                  <a:lnTo>
                    <a:pt x="3096" y="2635"/>
                  </a:lnTo>
                  <a:lnTo>
                    <a:pt x="3103" y="2655"/>
                  </a:lnTo>
                  <a:lnTo>
                    <a:pt x="3111" y="2675"/>
                  </a:lnTo>
                  <a:lnTo>
                    <a:pt x="3116" y="2691"/>
                  </a:lnTo>
                  <a:lnTo>
                    <a:pt x="3120" y="2702"/>
                  </a:lnTo>
                  <a:lnTo>
                    <a:pt x="3127" y="2704"/>
                  </a:lnTo>
                  <a:lnTo>
                    <a:pt x="3132" y="2706"/>
                  </a:lnTo>
                  <a:lnTo>
                    <a:pt x="3138" y="2707"/>
                  </a:lnTo>
                  <a:lnTo>
                    <a:pt x="3141" y="2711"/>
                  </a:lnTo>
                  <a:lnTo>
                    <a:pt x="3145" y="2716"/>
                  </a:lnTo>
                  <a:lnTo>
                    <a:pt x="3149" y="2722"/>
                  </a:lnTo>
                  <a:lnTo>
                    <a:pt x="3154" y="2731"/>
                  </a:lnTo>
                  <a:lnTo>
                    <a:pt x="3158" y="2746"/>
                  </a:lnTo>
                  <a:lnTo>
                    <a:pt x="3156" y="2762"/>
                  </a:lnTo>
                  <a:lnTo>
                    <a:pt x="3152" y="2762"/>
                  </a:lnTo>
                  <a:lnTo>
                    <a:pt x="3152" y="2782"/>
                  </a:lnTo>
                  <a:lnTo>
                    <a:pt x="3149" y="2782"/>
                  </a:lnTo>
                  <a:lnTo>
                    <a:pt x="3149" y="2809"/>
                  </a:lnTo>
                  <a:lnTo>
                    <a:pt x="3147" y="2811"/>
                  </a:lnTo>
                  <a:lnTo>
                    <a:pt x="3147" y="2811"/>
                  </a:lnTo>
                  <a:lnTo>
                    <a:pt x="3145" y="2813"/>
                  </a:lnTo>
                  <a:lnTo>
                    <a:pt x="3143" y="2815"/>
                  </a:lnTo>
                  <a:lnTo>
                    <a:pt x="3143" y="2818"/>
                  </a:lnTo>
                  <a:lnTo>
                    <a:pt x="3149" y="2818"/>
                  </a:lnTo>
                  <a:lnTo>
                    <a:pt x="3149" y="2831"/>
                  </a:lnTo>
                  <a:lnTo>
                    <a:pt x="3152" y="2831"/>
                  </a:lnTo>
                  <a:lnTo>
                    <a:pt x="3152" y="2935"/>
                  </a:lnTo>
                  <a:lnTo>
                    <a:pt x="3160" y="2938"/>
                  </a:lnTo>
                  <a:lnTo>
                    <a:pt x="3163" y="2949"/>
                  </a:lnTo>
                  <a:lnTo>
                    <a:pt x="3165" y="2967"/>
                  </a:lnTo>
                  <a:lnTo>
                    <a:pt x="3163" y="2982"/>
                  </a:lnTo>
                  <a:lnTo>
                    <a:pt x="3160" y="2982"/>
                  </a:lnTo>
                  <a:lnTo>
                    <a:pt x="3160" y="2995"/>
                  </a:lnTo>
                  <a:lnTo>
                    <a:pt x="3152" y="2998"/>
                  </a:lnTo>
                  <a:lnTo>
                    <a:pt x="3152" y="3018"/>
                  </a:lnTo>
                  <a:lnTo>
                    <a:pt x="3140" y="3026"/>
                  </a:lnTo>
                  <a:lnTo>
                    <a:pt x="3140" y="3035"/>
                  </a:lnTo>
                  <a:lnTo>
                    <a:pt x="3116" y="3055"/>
                  </a:lnTo>
                  <a:lnTo>
                    <a:pt x="3116" y="3062"/>
                  </a:lnTo>
                  <a:lnTo>
                    <a:pt x="3100" y="3075"/>
                  </a:lnTo>
                  <a:lnTo>
                    <a:pt x="3096" y="3086"/>
                  </a:lnTo>
                  <a:lnTo>
                    <a:pt x="3080" y="3089"/>
                  </a:lnTo>
                  <a:lnTo>
                    <a:pt x="3072" y="3102"/>
                  </a:lnTo>
                  <a:lnTo>
                    <a:pt x="3063" y="3102"/>
                  </a:lnTo>
                  <a:lnTo>
                    <a:pt x="3063" y="3106"/>
                  </a:lnTo>
                  <a:lnTo>
                    <a:pt x="3056" y="3106"/>
                  </a:lnTo>
                  <a:lnTo>
                    <a:pt x="3056" y="3109"/>
                  </a:lnTo>
                  <a:lnTo>
                    <a:pt x="3036" y="3109"/>
                  </a:lnTo>
                  <a:lnTo>
                    <a:pt x="3036" y="3115"/>
                  </a:lnTo>
                  <a:lnTo>
                    <a:pt x="3020" y="3118"/>
                  </a:lnTo>
                  <a:lnTo>
                    <a:pt x="3020" y="3122"/>
                  </a:lnTo>
                  <a:lnTo>
                    <a:pt x="2972" y="3138"/>
                  </a:lnTo>
                  <a:lnTo>
                    <a:pt x="2949" y="3166"/>
                  </a:lnTo>
                  <a:lnTo>
                    <a:pt x="2943" y="3166"/>
                  </a:lnTo>
                  <a:lnTo>
                    <a:pt x="2943" y="3178"/>
                  </a:lnTo>
                  <a:lnTo>
                    <a:pt x="2932" y="3186"/>
                  </a:lnTo>
                  <a:lnTo>
                    <a:pt x="2932" y="3191"/>
                  </a:lnTo>
                  <a:lnTo>
                    <a:pt x="2923" y="3191"/>
                  </a:lnTo>
                  <a:lnTo>
                    <a:pt x="2920" y="3198"/>
                  </a:lnTo>
                  <a:lnTo>
                    <a:pt x="2916" y="3198"/>
                  </a:lnTo>
                  <a:lnTo>
                    <a:pt x="2914" y="3202"/>
                  </a:lnTo>
                  <a:lnTo>
                    <a:pt x="2914" y="3204"/>
                  </a:lnTo>
                  <a:lnTo>
                    <a:pt x="2914" y="3204"/>
                  </a:lnTo>
                  <a:lnTo>
                    <a:pt x="2914" y="3206"/>
                  </a:lnTo>
                  <a:lnTo>
                    <a:pt x="2914" y="3207"/>
                  </a:lnTo>
                  <a:lnTo>
                    <a:pt x="2914" y="3207"/>
                  </a:lnTo>
                  <a:lnTo>
                    <a:pt x="2914" y="3209"/>
                  </a:lnTo>
                  <a:lnTo>
                    <a:pt x="2912" y="3211"/>
                  </a:lnTo>
                  <a:lnTo>
                    <a:pt x="2909" y="3215"/>
                  </a:lnTo>
                  <a:lnTo>
                    <a:pt x="2909" y="3218"/>
                  </a:lnTo>
                  <a:lnTo>
                    <a:pt x="2889" y="3218"/>
                  </a:lnTo>
                  <a:lnTo>
                    <a:pt x="2852" y="3258"/>
                  </a:lnTo>
                  <a:lnTo>
                    <a:pt x="2843" y="3258"/>
                  </a:lnTo>
                  <a:lnTo>
                    <a:pt x="2840" y="3266"/>
                  </a:lnTo>
                  <a:lnTo>
                    <a:pt x="2832" y="3266"/>
                  </a:lnTo>
                  <a:lnTo>
                    <a:pt x="2820" y="3289"/>
                  </a:lnTo>
                  <a:lnTo>
                    <a:pt x="2823" y="3289"/>
                  </a:lnTo>
                  <a:lnTo>
                    <a:pt x="2829" y="3296"/>
                  </a:lnTo>
                  <a:lnTo>
                    <a:pt x="2832" y="3302"/>
                  </a:lnTo>
                  <a:lnTo>
                    <a:pt x="2836" y="3307"/>
                  </a:lnTo>
                  <a:lnTo>
                    <a:pt x="2840" y="3315"/>
                  </a:lnTo>
                  <a:lnTo>
                    <a:pt x="2840" y="3346"/>
                  </a:lnTo>
                  <a:lnTo>
                    <a:pt x="2849" y="3351"/>
                  </a:lnTo>
                  <a:lnTo>
                    <a:pt x="2851" y="3362"/>
                  </a:lnTo>
                  <a:lnTo>
                    <a:pt x="2851" y="3373"/>
                  </a:lnTo>
                  <a:lnTo>
                    <a:pt x="2856" y="3382"/>
                  </a:lnTo>
                  <a:lnTo>
                    <a:pt x="2858" y="3384"/>
                  </a:lnTo>
                  <a:lnTo>
                    <a:pt x="2858" y="3384"/>
                  </a:lnTo>
                  <a:lnTo>
                    <a:pt x="2858" y="3386"/>
                  </a:lnTo>
                  <a:lnTo>
                    <a:pt x="2860" y="3386"/>
                  </a:lnTo>
                  <a:lnTo>
                    <a:pt x="2861" y="3386"/>
                  </a:lnTo>
                  <a:lnTo>
                    <a:pt x="2863" y="3386"/>
                  </a:lnTo>
                  <a:lnTo>
                    <a:pt x="2860" y="3455"/>
                  </a:lnTo>
                  <a:lnTo>
                    <a:pt x="2856" y="3455"/>
                  </a:lnTo>
                  <a:lnTo>
                    <a:pt x="2856" y="3471"/>
                  </a:lnTo>
                  <a:lnTo>
                    <a:pt x="2852" y="3471"/>
                  </a:lnTo>
                  <a:lnTo>
                    <a:pt x="2852" y="3473"/>
                  </a:lnTo>
                  <a:lnTo>
                    <a:pt x="2852" y="3475"/>
                  </a:lnTo>
                  <a:lnTo>
                    <a:pt x="2854" y="3476"/>
                  </a:lnTo>
                  <a:lnTo>
                    <a:pt x="2856" y="3478"/>
                  </a:lnTo>
                  <a:lnTo>
                    <a:pt x="2856" y="3478"/>
                  </a:lnTo>
                  <a:lnTo>
                    <a:pt x="2858" y="3493"/>
                  </a:lnTo>
                  <a:lnTo>
                    <a:pt x="2854" y="3504"/>
                  </a:lnTo>
                  <a:lnTo>
                    <a:pt x="2849" y="3515"/>
                  </a:lnTo>
                  <a:lnTo>
                    <a:pt x="2843" y="3522"/>
                  </a:lnTo>
                  <a:lnTo>
                    <a:pt x="2843" y="3531"/>
                  </a:lnTo>
                  <a:lnTo>
                    <a:pt x="2816" y="3551"/>
                  </a:lnTo>
                  <a:lnTo>
                    <a:pt x="2800" y="3551"/>
                  </a:lnTo>
                  <a:lnTo>
                    <a:pt x="2800" y="3555"/>
                  </a:lnTo>
                  <a:lnTo>
                    <a:pt x="2789" y="3555"/>
                  </a:lnTo>
                  <a:lnTo>
                    <a:pt x="2783" y="3562"/>
                  </a:lnTo>
                  <a:lnTo>
                    <a:pt x="2772" y="3562"/>
                  </a:lnTo>
                  <a:lnTo>
                    <a:pt x="2772" y="3566"/>
                  </a:lnTo>
                  <a:lnTo>
                    <a:pt x="2756" y="3569"/>
                  </a:lnTo>
                  <a:lnTo>
                    <a:pt x="2756" y="3575"/>
                  </a:lnTo>
                  <a:lnTo>
                    <a:pt x="2736" y="3575"/>
                  </a:lnTo>
                  <a:lnTo>
                    <a:pt x="2732" y="3582"/>
                  </a:lnTo>
                  <a:lnTo>
                    <a:pt x="2716" y="3586"/>
                  </a:lnTo>
                  <a:lnTo>
                    <a:pt x="2716" y="3589"/>
                  </a:lnTo>
                  <a:lnTo>
                    <a:pt x="2709" y="3595"/>
                  </a:lnTo>
                  <a:lnTo>
                    <a:pt x="2703" y="3606"/>
                  </a:lnTo>
                  <a:lnTo>
                    <a:pt x="2700" y="3606"/>
                  </a:lnTo>
                  <a:lnTo>
                    <a:pt x="2703" y="3609"/>
                  </a:lnTo>
                  <a:lnTo>
                    <a:pt x="2707" y="3613"/>
                  </a:lnTo>
                  <a:lnTo>
                    <a:pt x="2709" y="3615"/>
                  </a:lnTo>
                  <a:lnTo>
                    <a:pt x="2709" y="3622"/>
                  </a:lnTo>
                  <a:lnTo>
                    <a:pt x="2712" y="3622"/>
                  </a:lnTo>
                  <a:lnTo>
                    <a:pt x="2712" y="3655"/>
                  </a:lnTo>
                  <a:lnTo>
                    <a:pt x="2709" y="3655"/>
                  </a:lnTo>
                  <a:lnTo>
                    <a:pt x="2709" y="3682"/>
                  </a:lnTo>
                  <a:lnTo>
                    <a:pt x="2703" y="3682"/>
                  </a:lnTo>
                  <a:lnTo>
                    <a:pt x="2703" y="3695"/>
                  </a:lnTo>
                  <a:lnTo>
                    <a:pt x="2700" y="3695"/>
                  </a:lnTo>
                  <a:lnTo>
                    <a:pt x="2700" y="3702"/>
                  </a:lnTo>
                  <a:lnTo>
                    <a:pt x="2696" y="3702"/>
                  </a:lnTo>
                  <a:lnTo>
                    <a:pt x="2696" y="3718"/>
                  </a:lnTo>
                  <a:lnTo>
                    <a:pt x="2692" y="3718"/>
                  </a:lnTo>
                  <a:lnTo>
                    <a:pt x="2692" y="3726"/>
                  </a:lnTo>
                  <a:lnTo>
                    <a:pt x="2689" y="3726"/>
                  </a:lnTo>
                  <a:lnTo>
                    <a:pt x="2683" y="3762"/>
                  </a:lnTo>
                  <a:lnTo>
                    <a:pt x="2669" y="3775"/>
                  </a:lnTo>
                  <a:lnTo>
                    <a:pt x="2669" y="3778"/>
                  </a:lnTo>
                  <a:lnTo>
                    <a:pt x="2660" y="3778"/>
                  </a:lnTo>
                  <a:lnTo>
                    <a:pt x="2652" y="3789"/>
                  </a:lnTo>
                  <a:lnTo>
                    <a:pt x="2643" y="3789"/>
                  </a:lnTo>
                  <a:lnTo>
                    <a:pt x="2643" y="3795"/>
                  </a:lnTo>
                  <a:lnTo>
                    <a:pt x="2640" y="3798"/>
                  </a:lnTo>
                  <a:lnTo>
                    <a:pt x="2634" y="3804"/>
                  </a:lnTo>
                  <a:lnTo>
                    <a:pt x="2629" y="3807"/>
                  </a:lnTo>
                  <a:lnTo>
                    <a:pt x="2623" y="3811"/>
                  </a:lnTo>
                  <a:lnTo>
                    <a:pt x="2616" y="3815"/>
                  </a:lnTo>
                  <a:lnTo>
                    <a:pt x="2612" y="3826"/>
                  </a:lnTo>
                  <a:lnTo>
                    <a:pt x="2609" y="3826"/>
                  </a:lnTo>
                  <a:lnTo>
                    <a:pt x="2609" y="3835"/>
                  </a:lnTo>
                  <a:lnTo>
                    <a:pt x="2600" y="3838"/>
                  </a:lnTo>
                  <a:lnTo>
                    <a:pt x="2596" y="3858"/>
                  </a:lnTo>
                  <a:lnTo>
                    <a:pt x="2583" y="3866"/>
                  </a:lnTo>
                  <a:lnTo>
                    <a:pt x="2583" y="3875"/>
                  </a:lnTo>
                  <a:lnTo>
                    <a:pt x="2576" y="3878"/>
                  </a:lnTo>
                  <a:lnTo>
                    <a:pt x="2576" y="3886"/>
                  </a:lnTo>
                  <a:lnTo>
                    <a:pt x="2560" y="3898"/>
                  </a:lnTo>
                  <a:lnTo>
                    <a:pt x="2560" y="3906"/>
                  </a:lnTo>
                  <a:lnTo>
                    <a:pt x="2532" y="3929"/>
                  </a:lnTo>
                  <a:lnTo>
                    <a:pt x="2529" y="3938"/>
                  </a:lnTo>
                  <a:lnTo>
                    <a:pt x="2512" y="3942"/>
                  </a:lnTo>
                  <a:lnTo>
                    <a:pt x="2509" y="3955"/>
                  </a:lnTo>
                  <a:lnTo>
                    <a:pt x="2489" y="3966"/>
                  </a:lnTo>
                  <a:lnTo>
                    <a:pt x="2489" y="3975"/>
                  </a:lnTo>
                  <a:lnTo>
                    <a:pt x="2483" y="3975"/>
                  </a:lnTo>
                  <a:lnTo>
                    <a:pt x="2480" y="3982"/>
                  </a:lnTo>
                  <a:lnTo>
                    <a:pt x="2472" y="3982"/>
                  </a:lnTo>
                  <a:lnTo>
                    <a:pt x="2449" y="4009"/>
                  </a:lnTo>
                  <a:lnTo>
                    <a:pt x="2440" y="4009"/>
                  </a:lnTo>
                  <a:lnTo>
                    <a:pt x="2432" y="4022"/>
                  </a:lnTo>
                  <a:lnTo>
                    <a:pt x="2409" y="4031"/>
                  </a:lnTo>
                  <a:lnTo>
                    <a:pt x="2400" y="4042"/>
                  </a:lnTo>
                  <a:lnTo>
                    <a:pt x="2383" y="4046"/>
                  </a:lnTo>
                  <a:lnTo>
                    <a:pt x="2380" y="4055"/>
                  </a:lnTo>
                  <a:lnTo>
                    <a:pt x="2340" y="4058"/>
                  </a:lnTo>
                  <a:lnTo>
                    <a:pt x="2340" y="4058"/>
                  </a:lnTo>
                  <a:lnTo>
                    <a:pt x="2340" y="4056"/>
                  </a:lnTo>
                  <a:lnTo>
                    <a:pt x="2338" y="4055"/>
                  </a:lnTo>
                  <a:lnTo>
                    <a:pt x="2336" y="4055"/>
                  </a:lnTo>
                  <a:lnTo>
                    <a:pt x="2332" y="4055"/>
                  </a:lnTo>
                  <a:lnTo>
                    <a:pt x="2332" y="4058"/>
                  </a:lnTo>
                  <a:lnTo>
                    <a:pt x="2323" y="4058"/>
                  </a:lnTo>
                  <a:lnTo>
                    <a:pt x="2312" y="4075"/>
                  </a:lnTo>
                  <a:lnTo>
                    <a:pt x="2276" y="4075"/>
                  </a:lnTo>
                  <a:lnTo>
                    <a:pt x="2272" y="4082"/>
                  </a:lnTo>
                  <a:lnTo>
                    <a:pt x="2263" y="4082"/>
                  </a:lnTo>
                  <a:lnTo>
                    <a:pt x="2263" y="4086"/>
                  </a:lnTo>
                  <a:lnTo>
                    <a:pt x="2216" y="4082"/>
                  </a:lnTo>
                  <a:lnTo>
                    <a:pt x="2216" y="4078"/>
                  </a:lnTo>
                  <a:lnTo>
                    <a:pt x="2209" y="4078"/>
                  </a:lnTo>
                  <a:lnTo>
                    <a:pt x="2209" y="4075"/>
                  </a:lnTo>
                  <a:lnTo>
                    <a:pt x="2203" y="4073"/>
                  </a:lnTo>
                  <a:lnTo>
                    <a:pt x="2200" y="4073"/>
                  </a:lnTo>
                  <a:lnTo>
                    <a:pt x="2198" y="4075"/>
                  </a:lnTo>
                  <a:lnTo>
                    <a:pt x="2196" y="4076"/>
                  </a:lnTo>
                  <a:lnTo>
                    <a:pt x="2194" y="4078"/>
                  </a:lnTo>
                  <a:lnTo>
                    <a:pt x="2194" y="4080"/>
                  </a:lnTo>
                  <a:lnTo>
                    <a:pt x="2192" y="4082"/>
                  </a:lnTo>
                  <a:lnTo>
                    <a:pt x="2192" y="4082"/>
                  </a:lnTo>
                  <a:lnTo>
                    <a:pt x="2140" y="4078"/>
                  </a:lnTo>
                  <a:lnTo>
                    <a:pt x="2140" y="4082"/>
                  </a:lnTo>
                  <a:lnTo>
                    <a:pt x="2129" y="4082"/>
                  </a:lnTo>
                  <a:lnTo>
                    <a:pt x="2116" y="4098"/>
                  </a:lnTo>
                  <a:lnTo>
                    <a:pt x="2052" y="4098"/>
                  </a:lnTo>
                  <a:lnTo>
                    <a:pt x="2052" y="4102"/>
                  </a:lnTo>
                  <a:lnTo>
                    <a:pt x="2036" y="4106"/>
                  </a:lnTo>
                  <a:lnTo>
                    <a:pt x="2023" y="4122"/>
                  </a:lnTo>
                  <a:lnTo>
                    <a:pt x="1983" y="4122"/>
                  </a:lnTo>
                  <a:lnTo>
                    <a:pt x="1981" y="4120"/>
                  </a:lnTo>
                  <a:lnTo>
                    <a:pt x="1978" y="4118"/>
                  </a:lnTo>
                  <a:lnTo>
                    <a:pt x="1974" y="4116"/>
                  </a:lnTo>
                  <a:lnTo>
                    <a:pt x="1972" y="4115"/>
                  </a:lnTo>
                  <a:lnTo>
                    <a:pt x="1972" y="4106"/>
                  </a:lnTo>
                  <a:lnTo>
                    <a:pt x="1971" y="4104"/>
                  </a:lnTo>
                  <a:lnTo>
                    <a:pt x="1967" y="4102"/>
                  </a:lnTo>
                  <a:lnTo>
                    <a:pt x="1961" y="4098"/>
                  </a:lnTo>
                  <a:lnTo>
                    <a:pt x="1956" y="4096"/>
                  </a:lnTo>
                  <a:lnTo>
                    <a:pt x="1951" y="4093"/>
                  </a:lnTo>
                  <a:lnTo>
                    <a:pt x="1947" y="4091"/>
                  </a:lnTo>
                  <a:lnTo>
                    <a:pt x="1943" y="4091"/>
                  </a:lnTo>
                  <a:lnTo>
                    <a:pt x="1941" y="4089"/>
                  </a:lnTo>
                  <a:lnTo>
                    <a:pt x="1941" y="4091"/>
                  </a:lnTo>
                  <a:lnTo>
                    <a:pt x="1941" y="4091"/>
                  </a:lnTo>
                  <a:lnTo>
                    <a:pt x="1941" y="4093"/>
                  </a:lnTo>
                  <a:lnTo>
                    <a:pt x="1941" y="4093"/>
                  </a:lnTo>
                  <a:lnTo>
                    <a:pt x="1940" y="4095"/>
                  </a:lnTo>
                  <a:lnTo>
                    <a:pt x="1920" y="4095"/>
                  </a:lnTo>
                  <a:lnTo>
                    <a:pt x="1916" y="4055"/>
                  </a:lnTo>
                  <a:lnTo>
                    <a:pt x="1920" y="4055"/>
                  </a:lnTo>
                  <a:lnTo>
                    <a:pt x="1920" y="4051"/>
                  </a:lnTo>
                  <a:lnTo>
                    <a:pt x="1916" y="4051"/>
                  </a:lnTo>
                  <a:lnTo>
                    <a:pt x="1912" y="4038"/>
                  </a:lnTo>
                  <a:lnTo>
                    <a:pt x="1909" y="4038"/>
                  </a:lnTo>
                  <a:lnTo>
                    <a:pt x="1909" y="4031"/>
                  </a:lnTo>
                  <a:lnTo>
                    <a:pt x="1900" y="4026"/>
                  </a:lnTo>
                  <a:lnTo>
                    <a:pt x="1900" y="4015"/>
                  </a:lnTo>
                  <a:lnTo>
                    <a:pt x="1892" y="4009"/>
                  </a:lnTo>
                  <a:lnTo>
                    <a:pt x="1892" y="3989"/>
                  </a:lnTo>
                  <a:lnTo>
                    <a:pt x="1896" y="3989"/>
                  </a:lnTo>
                  <a:lnTo>
                    <a:pt x="1896" y="3986"/>
                  </a:lnTo>
                  <a:lnTo>
                    <a:pt x="1912" y="3986"/>
                  </a:lnTo>
                  <a:lnTo>
                    <a:pt x="1916" y="3978"/>
                  </a:lnTo>
                  <a:lnTo>
                    <a:pt x="1916" y="3967"/>
                  </a:lnTo>
                  <a:lnTo>
                    <a:pt x="1916" y="3953"/>
                  </a:lnTo>
                  <a:lnTo>
                    <a:pt x="1916" y="3942"/>
                  </a:lnTo>
                  <a:lnTo>
                    <a:pt x="1903" y="3935"/>
                  </a:lnTo>
                  <a:lnTo>
                    <a:pt x="1903" y="3926"/>
                  </a:lnTo>
                  <a:lnTo>
                    <a:pt x="1892" y="3918"/>
                  </a:lnTo>
                  <a:lnTo>
                    <a:pt x="1892" y="3911"/>
                  </a:lnTo>
                  <a:lnTo>
                    <a:pt x="1889" y="3911"/>
                  </a:lnTo>
                  <a:lnTo>
                    <a:pt x="1880" y="3886"/>
                  </a:lnTo>
                  <a:lnTo>
                    <a:pt x="1876" y="3886"/>
                  </a:lnTo>
                  <a:lnTo>
                    <a:pt x="1872" y="3866"/>
                  </a:lnTo>
                  <a:lnTo>
                    <a:pt x="1863" y="3862"/>
                  </a:lnTo>
                  <a:lnTo>
                    <a:pt x="1863" y="3855"/>
                  </a:lnTo>
                  <a:lnTo>
                    <a:pt x="1860" y="3855"/>
                  </a:lnTo>
                  <a:lnTo>
                    <a:pt x="1860" y="3835"/>
                  </a:lnTo>
                  <a:lnTo>
                    <a:pt x="1856" y="3835"/>
                  </a:lnTo>
                  <a:lnTo>
                    <a:pt x="1856" y="3826"/>
                  </a:lnTo>
                  <a:lnTo>
                    <a:pt x="1852" y="3826"/>
                  </a:lnTo>
                  <a:lnTo>
                    <a:pt x="1849" y="3802"/>
                  </a:lnTo>
                  <a:lnTo>
                    <a:pt x="1843" y="3802"/>
                  </a:lnTo>
                  <a:lnTo>
                    <a:pt x="1836" y="3778"/>
                  </a:lnTo>
                  <a:lnTo>
                    <a:pt x="1832" y="3778"/>
                  </a:lnTo>
                  <a:lnTo>
                    <a:pt x="1829" y="3775"/>
                  </a:lnTo>
                  <a:lnTo>
                    <a:pt x="1827" y="3771"/>
                  </a:lnTo>
                  <a:lnTo>
                    <a:pt x="1825" y="3767"/>
                  </a:lnTo>
                  <a:lnTo>
                    <a:pt x="1823" y="3762"/>
                  </a:lnTo>
                  <a:lnTo>
                    <a:pt x="1812" y="3762"/>
                  </a:lnTo>
                  <a:lnTo>
                    <a:pt x="1789" y="3735"/>
                  </a:lnTo>
                  <a:lnTo>
                    <a:pt x="1780" y="3729"/>
                  </a:lnTo>
                  <a:lnTo>
                    <a:pt x="1780" y="3722"/>
                  </a:lnTo>
                  <a:lnTo>
                    <a:pt x="1776" y="3722"/>
                  </a:lnTo>
                  <a:lnTo>
                    <a:pt x="1776" y="3715"/>
                  </a:lnTo>
                  <a:lnTo>
                    <a:pt x="1772" y="3715"/>
                  </a:lnTo>
                  <a:lnTo>
                    <a:pt x="1772" y="3706"/>
                  </a:lnTo>
                  <a:lnTo>
                    <a:pt x="1763" y="3702"/>
                  </a:lnTo>
                  <a:lnTo>
                    <a:pt x="1763" y="3695"/>
                  </a:lnTo>
                  <a:lnTo>
                    <a:pt x="1756" y="3691"/>
                  </a:lnTo>
                  <a:lnTo>
                    <a:pt x="1752" y="3642"/>
                  </a:lnTo>
                  <a:lnTo>
                    <a:pt x="1743" y="3638"/>
                  </a:lnTo>
                  <a:lnTo>
                    <a:pt x="1743" y="3618"/>
                  </a:lnTo>
                  <a:lnTo>
                    <a:pt x="1740" y="3618"/>
                  </a:lnTo>
                  <a:lnTo>
                    <a:pt x="1740" y="3606"/>
                  </a:lnTo>
                  <a:lnTo>
                    <a:pt x="1736" y="3606"/>
                  </a:lnTo>
                  <a:lnTo>
                    <a:pt x="1736" y="3555"/>
                  </a:lnTo>
                  <a:lnTo>
                    <a:pt x="1732" y="3555"/>
                  </a:lnTo>
                  <a:lnTo>
                    <a:pt x="1729" y="3538"/>
                  </a:lnTo>
                  <a:lnTo>
                    <a:pt x="1723" y="3538"/>
                  </a:lnTo>
                  <a:lnTo>
                    <a:pt x="1723" y="3522"/>
                  </a:lnTo>
                  <a:lnTo>
                    <a:pt x="1720" y="3522"/>
                  </a:lnTo>
                  <a:lnTo>
                    <a:pt x="1720" y="3509"/>
                  </a:lnTo>
                  <a:lnTo>
                    <a:pt x="1716" y="3509"/>
                  </a:lnTo>
                  <a:lnTo>
                    <a:pt x="1716" y="3491"/>
                  </a:lnTo>
                  <a:lnTo>
                    <a:pt x="1720" y="3491"/>
                  </a:lnTo>
                  <a:lnTo>
                    <a:pt x="1716" y="3442"/>
                  </a:lnTo>
                  <a:lnTo>
                    <a:pt x="1716" y="3436"/>
                  </a:lnTo>
                  <a:lnTo>
                    <a:pt x="1718" y="3431"/>
                  </a:lnTo>
                  <a:lnTo>
                    <a:pt x="1718" y="3426"/>
                  </a:lnTo>
                  <a:lnTo>
                    <a:pt x="1720" y="3420"/>
                  </a:lnTo>
                  <a:lnTo>
                    <a:pt x="1720" y="3416"/>
                  </a:lnTo>
                  <a:lnTo>
                    <a:pt x="1720" y="3415"/>
                  </a:lnTo>
                  <a:lnTo>
                    <a:pt x="1716" y="3415"/>
                  </a:lnTo>
                  <a:lnTo>
                    <a:pt x="1709" y="3391"/>
                  </a:lnTo>
                  <a:lnTo>
                    <a:pt x="1692" y="3378"/>
                  </a:lnTo>
                  <a:lnTo>
                    <a:pt x="1692" y="3366"/>
                  </a:lnTo>
                  <a:lnTo>
                    <a:pt x="1689" y="3366"/>
                  </a:lnTo>
                  <a:lnTo>
                    <a:pt x="1689" y="3358"/>
                  </a:lnTo>
                  <a:lnTo>
                    <a:pt x="1683" y="3358"/>
                  </a:lnTo>
                  <a:lnTo>
                    <a:pt x="1683" y="3351"/>
                  </a:lnTo>
                  <a:lnTo>
                    <a:pt x="1669" y="3338"/>
                  </a:lnTo>
                  <a:lnTo>
                    <a:pt x="1669" y="3331"/>
                  </a:lnTo>
                  <a:lnTo>
                    <a:pt x="1660" y="3326"/>
                  </a:lnTo>
                  <a:lnTo>
                    <a:pt x="1660" y="3318"/>
                  </a:lnTo>
                  <a:lnTo>
                    <a:pt x="1656" y="3318"/>
                  </a:lnTo>
                  <a:lnTo>
                    <a:pt x="1656" y="3298"/>
                  </a:lnTo>
                  <a:lnTo>
                    <a:pt x="1652" y="3298"/>
                  </a:lnTo>
                  <a:lnTo>
                    <a:pt x="1652" y="3289"/>
                  </a:lnTo>
                  <a:lnTo>
                    <a:pt x="1643" y="3286"/>
                  </a:lnTo>
                  <a:lnTo>
                    <a:pt x="1643" y="3278"/>
                  </a:lnTo>
                  <a:lnTo>
                    <a:pt x="1640" y="3278"/>
                  </a:lnTo>
                  <a:lnTo>
                    <a:pt x="1640" y="3262"/>
                  </a:lnTo>
                  <a:lnTo>
                    <a:pt x="1629" y="3255"/>
                  </a:lnTo>
                  <a:lnTo>
                    <a:pt x="1629" y="3242"/>
                  </a:lnTo>
                  <a:lnTo>
                    <a:pt x="1620" y="3238"/>
                  </a:lnTo>
                  <a:lnTo>
                    <a:pt x="1612" y="3215"/>
                  </a:lnTo>
                  <a:lnTo>
                    <a:pt x="1603" y="3211"/>
                  </a:lnTo>
                  <a:lnTo>
                    <a:pt x="1603" y="3202"/>
                  </a:lnTo>
                  <a:lnTo>
                    <a:pt x="1589" y="3191"/>
                  </a:lnTo>
                  <a:lnTo>
                    <a:pt x="1583" y="3175"/>
                  </a:lnTo>
                  <a:lnTo>
                    <a:pt x="1576" y="3169"/>
                  </a:lnTo>
                  <a:lnTo>
                    <a:pt x="1576" y="3162"/>
                  </a:lnTo>
                  <a:lnTo>
                    <a:pt x="1572" y="3162"/>
                  </a:lnTo>
                  <a:lnTo>
                    <a:pt x="1571" y="3149"/>
                  </a:lnTo>
                  <a:lnTo>
                    <a:pt x="1571" y="3131"/>
                  </a:lnTo>
                  <a:lnTo>
                    <a:pt x="1572" y="3111"/>
                  </a:lnTo>
                  <a:lnTo>
                    <a:pt x="1574" y="3093"/>
                  </a:lnTo>
                  <a:lnTo>
                    <a:pt x="1576" y="3082"/>
                  </a:lnTo>
                  <a:lnTo>
                    <a:pt x="1572" y="3022"/>
                  </a:lnTo>
                  <a:lnTo>
                    <a:pt x="1576" y="3022"/>
                  </a:lnTo>
                  <a:lnTo>
                    <a:pt x="1576" y="3015"/>
                  </a:lnTo>
                  <a:lnTo>
                    <a:pt x="1589" y="3006"/>
                  </a:lnTo>
                  <a:lnTo>
                    <a:pt x="1589" y="2986"/>
                  </a:lnTo>
                  <a:lnTo>
                    <a:pt x="1592" y="2986"/>
                  </a:lnTo>
                  <a:lnTo>
                    <a:pt x="1592" y="2975"/>
                  </a:lnTo>
                  <a:lnTo>
                    <a:pt x="1596" y="2975"/>
                  </a:lnTo>
                  <a:lnTo>
                    <a:pt x="1596" y="2966"/>
                  </a:lnTo>
                  <a:lnTo>
                    <a:pt x="1600" y="2966"/>
                  </a:lnTo>
                  <a:lnTo>
                    <a:pt x="1600" y="2942"/>
                  </a:lnTo>
                  <a:lnTo>
                    <a:pt x="1603" y="2942"/>
                  </a:lnTo>
                  <a:lnTo>
                    <a:pt x="1603" y="2918"/>
                  </a:lnTo>
                  <a:lnTo>
                    <a:pt x="1609" y="2918"/>
                  </a:lnTo>
                  <a:lnTo>
                    <a:pt x="1609" y="2911"/>
                  </a:lnTo>
                  <a:lnTo>
                    <a:pt x="1612" y="2911"/>
                  </a:lnTo>
                  <a:lnTo>
                    <a:pt x="1612" y="2886"/>
                  </a:lnTo>
                  <a:lnTo>
                    <a:pt x="1618" y="2876"/>
                  </a:lnTo>
                  <a:lnTo>
                    <a:pt x="1623" y="2871"/>
                  </a:lnTo>
                  <a:lnTo>
                    <a:pt x="1631" y="2866"/>
                  </a:lnTo>
                  <a:lnTo>
                    <a:pt x="1636" y="2856"/>
                  </a:lnTo>
                  <a:lnTo>
                    <a:pt x="1640" y="2842"/>
                  </a:lnTo>
                  <a:lnTo>
                    <a:pt x="1652" y="2842"/>
                  </a:lnTo>
                  <a:lnTo>
                    <a:pt x="1660" y="2831"/>
                  </a:lnTo>
                  <a:lnTo>
                    <a:pt x="1667" y="2824"/>
                  </a:lnTo>
                  <a:lnTo>
                    <a:pt x="1672" y="2818"/>
                  </a:lnTo>
                  <a:lnTo>
                    <a:pt x="1676" y="2809"/>
                  </a:lnTo>
                  <a:lnTo>
                    <a:pt x="1680" y="2796"/>
                  </a:lnTo>
                  <a:lnTo>
                    <a:pt x="1680" y="2778"/>
                  </a:lnTo>
                  <a:lnTo>
                    <a:pt x="1681" y="2773"/>
                  </a:lnTo>
                  <a:lnTo>
                    <a:pt x="1683" y="2762"/>
                  </a:lnTo>
                  <a:lnTo>
                    <a:pt x="1681" y="2751"/>
                  </a:lnTo>
                  <a:lnTo>
                    <a:pt x="1680" y="2742"/>
                  </a:lnTo>
                  <a:lnTo>
                    <a:pt x="1669" y="2735"/>
                  </a:lnTo>
                  <a:lnTo>
                    <a:pt x="1669" y="2722"/>
                  </a:lnTo>
                  <a:lnTo>
                    <a:pt x="1663" y="2722"/>
                  </a:lnTo>
                  <a:lnTo>
                    <a:pt x="1660" y="2706"/>
                  </a:lnTo>
                  <a:lnTo>
                    <a:pt x="1656" y="2706"/>
                  </a:lnTo>
                  <a:lnTo>
                    <a:pt x="1656" y="2695"/>
                  </a:lnTo>
                  <a:lnTo>
                    <a:pt x="1652" y="2695"/>
                  </a:lnTo>
                  <a:lnTo>
                    <a:pt x="1652" y="2678"/>
                  </a:lnTo>
                  <a:lnTo>
                    <a:pt x="1643" y="2675"/>
                  </a:lnTo>
                  <a:lnTo>
                    <a:pt x="1640" y="2635"/>
                  </a:lnTo>
                  <a:lnTo>
                    <a:pt x="1651" y="2627"/>
                  </a:lnTo>
                  <a:lnTo>
                    <a:pt x="1654" y="2618"/>
                  </a:lnTo>
                  <a:lnTo>
                    <a:pt x="1656" y="2602"/>
                  </a:lnTo>
                  <a:lnTo>
                    <a:pt x="1649" y="2593"/>
                  </a:lnTo>
                  <a:lnTo>
                    <a:pt x="1645" y="2586"/>
                  </a:lnTo>
                  <a:lnTo>
                    <a:pt x="1643" y="2576"/>
                  </a:lnTo>
                  <a:lnTo>
                    <a:pt x="1640" y="2566"/>
                  </a:lnTo>
                  <a:lnTo>
                    <a:pt x="1636" y="2566"/>
                  </a:lnTo>
                  <a:lnTo>
                    <a:pt x="1632" y="2551"/>
                  </a:lnTo>
                  <a:lnTo>
                    <a:pt x="1629" y="2551"/>
                  </a:lnTo>
                  <a:lnTo>
                    <a:pt x="1629" y="2529"/>
                  </a:lnTo>
                  <a:lnTo>
                    <a:pt x="1616" y="2522"/>
                  </a:lnTo>
                  <a:lnTo>
                    <a:pt x="1612" y="2502"/>
                  </a:lnTo>
                  <a:lnTo>
                    <a:pt x="1603" y="2498"/>
                  </a:lnTo>
                  <a:lnTo>
                    <a:pt x="1603" y="2491"/>
                  </a:lnTo>
                  <a:lnTo>
                    <a:pt x="1600" y="2491"/>
                  </a:lnTo>
                  <a:lnTo>
                    <a:pt x="1600" y="2462"/>
                  </a:lnTo>
                  <a:lnTo>
                    <a:pt x="1589" y="2426"/>
                  </a:lnTo>
                  <a:lnTo>
                    <a:pt x="1580" y="2426"/>
                  </a:lnTo>
                  <a:lnTo>
                    <a:pt x="1576" y="2411"/>
                  </a:lnTo>
                  <a:lnTo>
                    <a:pt x="1572" y="2411"/>
                  </a:lnTo>
                  <a:lnTo>
                    <a:pt x="1572" y="2398"/>
                  </a:lnTo>
                  <a:lnTo>
                    <a:pt x="1563" y="2395"/>
                  </a:lnTo>
                  <a:lnTo>
                    <a:pt x="1556" y="2384"/>
                  </a:lnTo>
                  <a:lnTo>
                    <a:pt x="1549" y="2373"/>
                  </a:lnTo>
                  <a:lnTo>
                    <a:pt x="1543" y="2358"/>
                  </a:lnTo>
                  <a:lnTo>
                    <a:pt x="1532" y="2358"/>
                  </a:lnTo>
                  <a:lnTo>
                    <a:pt x="1532" y="2351"/>
                  </a:lnTo>
                  <a:lnTo>
                    <a:pt x="1518" y="2338"/>
                  </a:lnTo>
                  <a:lnTo>
                    <a:pt x="1507" y="2324"/>
                  </a:lnTo>
                  <a:lnTo>
                    <a:pt x="1496" y="2309"/>
                  </a:lnTo>
                  <a:lnTo>
                    <a:pt x="1476" y="2295"/>
                  </a:lnTo>
                  <a:lnTo>
                    <a:pt x="1476" y="2282"/>
                  </a:lnTo>
                  <a:lnTo>
                    <a:pt x="1465" y="2278"/>
                  </a:lnTo>
                  <a:lnTo>
                    <a:pt x="1458" y="2273"/>
                  </a:lnTo>
                  <a:lnTo>
                    <a:pt x="1452" y="2264"/>
                  </a:lnTo>
                  <a:lnTo>
                    <a:pt x="1452" y="2249"/>
                  </a:lnTo>
                  <a:lnTo>
                    <a:pt x="1440" y="2244"/>
                  </a:lnTo>
                  <a:lnTo>
                    <a:pt x="1436" y="2235"/>
                  </a:lnTo>
                  <a:lnTo>
                    <a:pt x="1436" y="2218"/>
                  </a:lnTo>
                  <a:lnTo>
                    <a:pt x="1429" y="2218"/>
                  </a:lnTo>
                  <a:lnTo>
                    <a:pt x="1423" y="2206"/>
                  </a:lnTo>
                  <a:lnTo>
                    <a:pt x="1420" y="2196"/>
                  </a:lnTo>
                  <a:lnTo>
                    <a:pt x="1414" y="2187"/>
                  </a:lnTo>
                  <a:lnTo>
                    <a:pt x="1411" y="2175"/>
                  </a:lnTo>
                  <a:lnTo>
                    <a:pt x="1409" y="2158"/>
                  </a:lnTo>
                  <a:lnTo>
                    <a:pt x="1432" y="2158"/>
                  </a:lnTo>
                  <a:lnTo>
                    <a:pt x="1432" y="2151"/>
                  </a:lnTo>
                  <a:lnTo>
                    <a:pt x="1440" y="2146"/>
                  </a:lnTo>
                  <a:lnTo>
                    <a:pt x="1440" y="2086"/>
                  </a:lnTo>
                  <a:lnTo>
                    <a:pt x="1449" y="2086"/>
                  </a:lnTo>
                  <a:lnTo>
                    <a:pt x="1443" y="2075"/>
                  </a:lnTo>
                  <a:lnTo>
                    <a:pt x="1440" y="2075"/>
                  </a:lnTo>
                  <a:lnTo>
                    <a:pt x="1438" y="2060"/>
                  </a:lnTo>
                  <a:lnTo>
                    <a:pt x="1441" y="2047"/>
                  </a:lnTo>
                  <a:lnTo>
                    <a:pt x="1447" y="2035"/>
                  </a:lnTo>
                  <a:lnTo>
                    <a:pt x="1452" y="2026"/>
                  </a:lnTo>
                  <a:lnTo>
                    <a:pt x="1460" y="2022"/>
                  </a:lnTo>
                  <a:lnTo>
                    <a:pt x="1460" y="1998"/>
                  </a:lnTo>
                  <a:lnTo>
                    <a:pt x="1469" y="1998"/>
                  </a:lnTo>
                  <a:lnTo>
                    <a:pt x="1467" y="1993"/>
                  </a:lnTo>
                  <a:lnTo>
                    <a:pt x="1463" y="1986"/>
                  </a:lnTo>
                  <a:lnTo>
                    <a:pt x="1463" y="1978"/>
                  </a:lnTo>
                  <a:lnTo>
                    <a:pt x="1463" y="1969"/>
                  </a:lnTo>
                  <a:lnTo>
                    <a:pt x="1469" y="1969"/>
                  </a:lnTo>
                  <a:lnTo>
                    <a:pt x="1469" y="1955"/>
                  </a:lnTo>
                  <a:lnTo>
                    <a:pt x="1460" y="1951"/>
                  </a:lnTo>
                  <a:lnTo>
                    <a:pt x="1460" y="1942"/>
                  </a:lnTo>
                  <a:lnTo>
                    <a:pt x="1456" y="1942"/>
                  </a:lnTo>
                  <a:lnTo>
                    <a:pt x="1452" y="1922"/>
                  </a:lnTo>
                  <a:lnTo>
                    <a:pt x="1432" y="1918"/>
                  </a:lnTo>
                  <a:lnTo>
                    <a:pt x="1429" y="1915"/>
                  </a:lnTo>
                  <a:lnTo>
                    <a:pt x="1427" y="1911"/>
                  </a:lnTo>
                  <a:lnTo>
                    <a:pt x="1423" y="1907"/>
                  </a:lnTo>
                  <a:lnTo>
                    <a:pt x="1421" y="1904"/>
                  </a:lnTo>
                  <a:lnTo>
                    <a:pt x="1420" y="1898"/>
                  </a:lnTo>
                  <a:lnTo>
                    <a:pt x="1416" y="1898"/>
                  </a:lnTo>
                  <a:lnTo>
                    <a:pt x="1416" y="1886"/>
                  </a:lnTo>
                  <a:lnTo>
                    <a:pt x="1396" y="1886"/>
                  </a:lnTo>
                  <a:lnTo>
                    <a:pt x="1396" y="1882"/>
                  </a:lnTo>
                  <a:lnTo>
                    <a:pt x="1372" y="1882"/>
                  </a:lnTo>
                  <a:lnTo>
                    <a:pt x="1372" y="1886"/>
                  </a:lnTo>
                  <a:lnTo>
                    <a:pt x="1343" y="1886"/>
                  </a:lnTo>
                  <a:lnTo>
                    <a:pt x="1343" y="1882"/>
                  </a:lnTo>
                  <a:lnTo>
                    <a:pt x="1340" y="1882"/>
                  </a:lnTo>
                  <a:lnTo>
                    <a:pt x="1332" y="1895"/>
                  </a:lnTo>
                  <a:lnTo>
                    <a:pt x="1256" y="1898"/>
                  </a:lnTo>
                  <a:lnTo>
                    <a:pt x="1252" y="1893"/>
                  </a:lnTo>
                  <a:lnTo>
                    <a:pt x="1249" y="1891"/>
                  </a:lnTo>
                  <a:lnTo>
                    <a:pt x="1245" y="1889"/>
                  </a:lnTo>
                  <a:lnTo>
                    <a:pt x="1243" y="1889"/>
                  </a:lnTo>
                  <a:lnTo>
                    <a:pt x="1240" y="1886"/>
                  </a:lnTo>
                  <a:lnTo>
                    <a:pt x="1240" y="1878"/>
                  </a:lnTo>
                  <a:lnTo>
                    <a:pt x="1232" y="1875"/>
                  </a:lnTo>
                  <a:lnTo>
                    <a:pt x="1223" y="1835"/>
                  </a:lnTo>
                  <a:lnTo>
                    <a:pt x="1216" y="1829"/>
                  </a:lnTo>
                  <a:lnTo>
                    <a:pt x="1216" y="1822"/>
                  </a:lnTo>
                  <a:lnTo>
                    <a:pt x="1209" y="1818"/>
                  </a:lnTo>
                  <a:lnTo>
                    <a:pt x="1209" y="1811"/>
                  </a:lnTo>
                  <a:lnTo>
                    <a:pt x="1203" y="1811"/>
                  </a:lnTo>
                  <a:lnTo>
                    <a:pt x="1203" y="1802"/>
                  </a:lnTo>
                  <a:lnTo>
                    <a:pt x="1176" y="1778"/>
                  </a:lnTo>
                  <a:lnTo>
                    <a:pt x="1100" y="1775"/>
                  </a:lnTo>
                  <a:lnTo>
                    <a:pt x="1100" y="1778"/>
                  </a:lnTo>
                  <a:lnTo>
                    <a:pt x="1016" y="1791"/>
                  </a:lnTo>
                  <a:lnTo>
                    <a:pt x="1016" y="1802"/>
                  </a:lnTo>
                  <a:lnTo>
                    <a:pt x="1012" y="1804"/>
                  </a:lnTo>
                  <a:lnTo>
                    <a:pt x="1009" y="1807"/>
                  </a:lnTo>
                  <a:lnTo>
                    <a:pt x="1007" y="1807"/>
                  </a:lnTo>
                  <a:lnTo>
                    <a:pt x="1003" y="1809"/>
                  </a:lnTo>
                  <a:lnTo>
                    <a:pt x="1000" y="1809"/>
                  </a:lnTo>
                  <a:lnTo>
                    <a:pt x="996" y="1809"/>
                  </a:lnTo>
                  <a:lnTo>
                    <a:pt x="989" y="1811"/>
                  </a:lnTo>
                  <a:lnTo>
                    <a:pt x="989" y="1815"/>
                  </a:lnTo>
                  <a:lnTo>
                    <a:pt x="943" y="1818"/>
                  </a:lnTo>
                  <a:lnTo>
                    <a:pt x="940" y="1826"/>
                  </a:lnTo>
                  <a:lnTo>
                    <a:pt x="923" y="1829"/>
                  </a:lnTo>
                  <a:lnTo>
                    <a:pt x="920" y="1838"/>
                  </a:lnTo>
                  <a:lnTo>
                    <a:pt x="903" y="1842"/>
                  </a:lnTo>
                  <a:lnTo>
                    <a:pt x="903" y="1846"/>
                  </a:lnTo>
                  <a:lnTo>
                    <a:pt x="869" y="1851"/>
                  </a:lnTo>
                  <a:lnTo>
                    <a:pt x="869" y="1855"/>
                  </a:lnTo>
                  <a:lnTo>
                    <a:pt x="860" y="1855"/>
                  </a:lnTo>
                  <a:lnTo>
                    <a:pt x="856" y="1862"/>
                  </a:lnTo>
                  <a:lnTo>
                    <a:pt x="841" y="1869"/>
                  </a:lnTo>
                  <a:lnTo>
                    <a:pt x="820" y="1871"/>
                  </a:lnTo>
                  <a:lnTo>
                    <a:pt x="809" y="1858"/>
                  </a:lnTo>
                  <a:lnTo>
                    <a:pt x="796" y="1856"/>
                  </a:lnTo>
                  <a:lnTo>
                    <a:pt x="781" y="1856"/>
                  </a:lnTo>
                  <a:lnTo>
                    <a:pt x="763" y="1855"/>
                  </a:lnTo>
                  <a:lnTo>
                    <a:pt x="763" y="1851"/>
                  </a:lnTo>
                  <a:lnTo>
                    <a:pt x="740" y="1851"/>
                  </a:lnTo>
                  <a:lnTo>
                    <a:pt x="736" y="1842"/>
                  </a:lnTo>
                  <a:lnTo>
                    <a:pt x="729" y="1840"/>
                  </a:lnTo>
                  <a:lnTo>
                    <a:pt x="714" y="1840"/>
                  </a:lnTo>
                  <a:lnTo>
                    <a:pt x="701" y="1840"/>
                  </a:lnTo>
                  <a:lnTo>
                    <a:pt x="692" y="1842"/>
                  </a:lnTo>
                  <a:lnTo>
                    <a:pt x="689" y="1851"/>
                  </a:lnTo>
                  <a:lnTo>
                    <a:pt x="663" y="1851"/>
                  </a:lnTo>
                  <a:lnTo>
                    <a:pt x="663" y="1846"/>
                  </a:lnTo>
                  <a:lnTo>
                    <a:pt x="652" y="1851"/>
                  </a:lnTo>
                  <a:lnTo>
                    <a:pt x="652" y="1855"/>
                  </a:lnTo>
                  <a:lnTo>
                    <a:pt x="629" y="1855"/>
                  </a:lnTo>
                  <a:lnTo>
                    <a:pt x="629" y="1858"/>
                  </a:lnTo>
                  <a:lnTo>
                    <a:pt x="620" y="1858"/>
                  </a:lnTo>
                  <a:lnTo>
                    <a:pt x="616" y="1866"/>
                  </a:lnTo>
                  <a:lnTo>
                    <a:pt x="609" y="1866"/>
                  </a:lnTo>
                  <a:lnTo>
                    <a:pt x="609" y="1871"/>
                  </a:lnTo>
                  <a:lnTo>
                    <a:pt x="576" y="1875"/>
                  </a:lnTo>
                  <a:lnTo>
                    <a:pt x="576" y="1878"/>
                  </a:lnTo>
                  <a:lnTo>
                    <a:pt x="563" y="1878"/>
                  </a:lnTo>
                  <a:lnTo>
                    <a:pt x="560" y="1886"/>
                  </a:lnTo>
                  <a:lnTo>
                    <a:pt x="549" y="1886"/>
                  </a:lnTo>
                  <a:lnTo>
                    <a:pt x="549" y="1889"/>
                  </a:lnTo>
                  <a:lnTo>
                    <a:pt x="509" y="1895"/>
                  </a:lnTo>
                  <a:lnTo>
                    <a:pt x="509" y="1889"/>
                  </a:lnTo>
                  <a:lnTo>
                    <a:pt x="500" y="1889"/>
                  </a:lnTo>
                  <a:lnTo>
                    <a:pt x="496" y="1882"/>
                  </a:lnTo>
                  <a:lnTo>
                    <a:pt x="483" y="1882"/>
                  </a:lnTo>
                  <a:lnTo>
                    <a:pt x="480" y="1875"/>
                  </a:lnTo>
                  <a:lnTo>
                    <a:pt x="472" y="1875"/>
                  </a:lnTo>
                  <a:lnTo>
                    <a:pt x="469" y="1866"/>
                  </a:lnTo>
                  <a:lnTo>
                    <a:pt x="460" y="1866"/>
                  </a:lnTo>
                  <a:lnTo>
                    <a:pt x="456" y="1858"/>
                  </a:lnTo>
                  <a:lnTo>
                    <a:pt x="449" y="1858"/>
                  </a:lnTo>
                  <a:lnTo>
                    <a:pt x="443" y="1851"/>
                  </a:lnTo>
                  <a:lnTo>
                    <a:pt x="429" y="1846"/>
                  </a:lnTo>
                  <a:lnTo>
                    <a:pt x="420" y="1835"/>
                  </a:lnTo>
                  <a:lnTo>
                    <a:pt x="412" y="1835"/>
                  </a:lnTo>
                  <a:lnTo>
                    <a:pt x="372" y="1791"/>
                  </a:lnTo>
                  <a:lnTo>
                    <a:pt x="363" y="1791"/>
                  </a:lnTo>
                  <a:lnTo>
                    <a:pt x="360" y="1782"/>
                  </a:lnTo>
                  <a:lnTo>
                    <a:pt x="349" y="1778"/>
                  </a:lnTo>
                  <a:lnTo>
                    <a:pt x="349" y="1775"/>
                  </a:lnTo>
                  <a:lnTo>
                    <a:pt x="332" y="1769"/>
                  </a:lnTo>
                  <a:lnTo>
                    <a:pt x="329" y="1762"/>
                  </a:lnTo>
                  <a:lnTo>
                    <a:pt x="316" y="1762"/>
                  </a:lnTo>
                  <a:lnTo>
                    <a:pt x="309" y="1742"/>
                  </a:lnTo>
                  <a:lnTo>
                    <a:pt x="300" y="1742"/>
                  </a:lnTo>
                  <a:lnTo>
                    <a:pt x="300" y="1738"/>
                  </a:lnTo>
                  <a:lnTo>
                    <a:pt x="292" y="1738"/>
                  </a:lnTo>
                  <a:lnTo>
                    <a:pt x="289" y="1731"/>
                  </a:lnTo>
                  <a:lnTo>
                    <a:pt x="276" y="1731"/>
                  </a:lnTo>
                  <a:lnTo>
                    <a:pt x="269" y="1718"/>
                  </a:lnTo>
                  <a:lnTo>
                    <a:pt x="265" y="1716"/>
                  </a:lnTo>
                  <a:lnTo>
                    <a:pt x="261" y="1716"/>
                  </a:lnTo>
                  <a:lnTo>
                    <a:pt x="260" y="1716"/>
                  </a:lnTo>
                  <a:lnTo>
                    <a:pt x="258" y="1716"/>
                  </a:lnTo>
                  <a:lnTo>
                    <a:pt x="258" y="1716"/>
                  </a:lnTo>
                  <a:lnTo>
                    <a:pt x="256" y="1716"/>
                  </a:lnTo>
                  <a:lnTo>
                    <a:pt x="254" y="1715"/>
                  </a:lnTo>
                  <a:lnTo>
                    <a:pt x="254" y="1711"/>
                  </a:lnTo>
                  <a:lnTo>
                    <a:pt x="252" y="1706"/>
                  </a:lnTo>
                  <a:lnTo>
                    <a:pt x="240" y="1706"/>
                  </a:lnTo>
                  <a:lnTo>
                    <a:pt x="236" y="1689"/>
                  </a:lnTo>
                  <a:lnTo>
                    <a:pt x="232" y="1689"/>
                  </a:lnTo>
                  <a:lnTo>
                    <a:pt x="232" y="1678"/>
                  </a:lnTo>
                  <a:lnTo>
                    <a:pt x="216" y="1671"/>
                  </a:lnTo>
                  <a:lnTo>
                    <a:pt x="212" y="1622"/>
                  </a:lnTo>
                  <a:lnTo>
                    <a:pt x="216" y="1622"/>
                  </a:lnTo>
                  <a:lnTo>
                    <a:pt x="216" y="1618"/>
                  </a:lnTo>
                  <a:lnTo>
                    <a:pt x="209" y="1615"/>
                  </a:lnTo>
                  <a:lnTo>
                    <a:pt x="203" y="1602"/>
                  </a:lnTo>
                  <a:lnTo>
                    <a:pt x="192" y="1595"/>
                  </a:lnTo>
                  <a:lnTo>
                    <a:pt x="192" y="1582"/>
                  </a:lnTo>
                  <a:lnTo>
                    <a:pt x="189" y="1582"/>
                  </a:lnTo>
                  <a:lnTo>
                    <a:pt x="189" y="1578"/>
                  </a:lnTo>
                  <a:lnTo>
                    <a:pt x="185" y="1576"/>
                  </a:lnTo>
                  <a:lnTo>
                    <a:pt x="180" y="1575"/>
                  </a:lnTo>
                  <a:lnTo>
                    <a:pt x="176" y="1575"/>
                  </a:lnTo>
                  <a:lnTo>
                    <a:pt x="171" y="1573"/>
                  </a:lnTo>
                  <a:lnTo>
                    <a:pt x="169" y="1569"/>
                  </a:lnTo>
                  <a:lnTo>
                    <a:pt x="169" y="1562"/>
                  </a:lnTo>
                  <a:lnTo>
                    <a:pt x="149" y="1558"/>
                  </a:lnTo>
                  <a:lnTo>
                    <a:pt x="143" y="1547"/>
                  </a:lnTo>
                  <a:lnTo>
                    <a:pt x="140" y="1540"/>
                  </a:lnTo>
                  <a:lnTo>
                    <a:pt x="134" y="1531"/>
                  </a:lnTo>
                  <a:lnTo>
                    <a:pt x="132" y="1518"/>
                  </a:lnTo>
                  <a:lnTo>
                    <a:pt x="118" y="1511"/>
                  </a:lnTo>
                  <a:lnTo>
                    <a:pt x="111" y="1498"/>
                  </a:lnTo>
                  <a:lnTo>
                    <a:pt x="109" y="1478"/>
                  </a:lnTo>
                  <a:lnTo>
                    <a:pt x="107" y="1476"/>
                  </a:lnTo>
                  <a:lnTo>
                    <a:pt x="105" y="1476"/>
                  </a:lnTo>
                  <a:lnTo>
                    <a:pt x="105" y="1475"/>
                  </a:lnTo>
                  <a:lnTo>
                    <a:pt x="105" y="1475"/>
                  </a:lnTo>
                  <a:lnTo>
                    <a:pt x="105" y="1473"/>
                  </a:lnTo>
                  <a:lnTo>
                    <a:pt x="103" y="1469"/>
                  </a:lnTo>
                  <a:lnTo>
                    <a:pt x="92" y="1469"/>
                  </a:lnTo>
                  <a:lnTo>
                    <a:pt x="92" y="1478"/>
                  </a:lnTo>
                  <a:lnTo>
                    <a:pt x="72" y="1478"/>
                  </a:lnTo>
                  <a:lnTo>
                    <a:pt x="69" y="1462"/>
                  </a:lnTo>
                  <a:lnTo>
                    <a:pt x="56" y="1458"/>
                  </a:lnTo>
                  <a:lnTo>
                    <a:pt x="54" y="1453"/>
                  </a:lnTo>
                  <a:lnTo>
                    <a:pt x="52" y="1449"/>
                  </a:lnTo>
                  <a:lnTo>
                    <a:pt x="51" y="1446"/>
                  </a:lnTo>
                  <a:lnTo>
                    <a:pt x="49" y="1444"/>
                  </a:lnTo>
                  <a:lnTo>
                    <a:pt x="45" y="1440"/>
                  </a:lnTo>
                  <a:lnTo>
                    <a:pt x="43" y="1435"/>
                  </a:lnTo>
                  <a:lnTo>
                    <a:pt x="29" y="1435"/>
                  </a:lnTo>
                  <a:lnTo>
                    <a:pt x="25" y="1416"/>
                  </a:lnTo>
                  <a:lnTo>
                    <a:pt x="23" y="1395"/>
                  </a:lnTo>
                  <a:lnTo>
                    <a:pt x="27" y="1386"/>
                  </a:lnTo>
                  <a:lnTo>
                    <a:pt x="27" y="1376"/>
                  </a:lnTo>
                  <a:lnTo>
                    <a:pt x="27" y="1366"/>
                  </a:lnTo>
                  <a:lnTo>
                    <a:pt x="29" y="1355"/>
                  </a:lnTo>
                  <a:lnTo>
                    <a:pt x="32" y="1355"/>
                  </a:lnTo>
                  <a:lnTo>
                    <a:pt x="34" y="1351"/>
                  </a:lnTo>
                  <a:lnTo>
                    <a:pt x="34" y="1347"/>
                  </a:lnTo>
                  <a:lnTo>
                    <a:pt x="36" y="1344"/>
                  </a:lnTo>
                  <a:lnTo>
                    <a:pt x="36" y="1338"/>
                  </a:lnTo>
                  <a:lnTo>
                    <a:pt x="23" y="1335"/>
                  </a:lnTo>
                  <a:lnTo>
                    <a:pt x="20" y="1322"/>
                  </a:lnTo>
                  <a:lnTo>
                    <a:pt x="14" y="1311"/>
                  </a:lnTo>
                  <a:lnTo>
                    <a:pt x="7" y="1302"/>
                  </a:lnTo>
                  <a:lnTo>
                    <a:pt x="3" y="1291"/>
                  </a:lnTo>
                  <a:lnTo>
                    <a:pt x="0" y="1275"/>
                  </a:lnTo>
                  <a:lnTo>
                    <a:pt x="14" y="1264"/>
                  </a:lnTo>
                  <a:lnTo>
                    <a:pt x="27" y="1251"/>
                  </a:lnTo>
                  <a:lnTo>
                    <a:pt x="36" y="1235"/>
                  </a:lnTo>
                  <a:lnTo>
                    <a:pt x="40" y="1235"/>
                  </a:lnTo>
                  <a:lnTo>
                    <a:pt x="43" y="1209"/>
                  </a:lnTo>
                  <a:lnTo>
                    <a:pt x="49" y="1209"/>
                  </a:lnTo>
                  <a:lnTo>
                    <a:pt x="52" y="1166"/>
                  </a:lnTo>
                  <a:lnTo>
                    <a:pt x="60" y="1162"/>
                  </a:lnTo>
                  <a:lnTo>
                    <a:pt x="63" y="1142"/>
                  </a:lnTo>
                  <a:lnTo>
                    <a:pt x="69" y="1142"/>
                  </a:lnTo>
                  <a:lnTo>
                    <a:pt x="69" y="1135"/>
                  </a:lnTo>
                  <a:lnTo>
                    <a:pt x="72" y="1135"/>
                  </a:lnTo>
                  <a:lnTo>
                    <a:pt x="78" y="1113"/>
                  </a:lnTo>
                  <a:lnTo>
                    <a:pt x="76" y="1089"/>
                  </a:lnTo>
                  <a:lnTo>
                    <a:pt x="72" y="1066"/>
                  </a:lnTo>
                  <a:lnTo>
                    <a:pt x="72" y="1049"/>
                  </a:lnTo>
                  <a:lnTo>
                    <a:pt x="56" y="1038"/>
                  </a:lnTo>
                  <a:lnTo>
                    <a:pt x="60" y="1002"/>
                  </a:lnTo>
                  <a:lnTo>
                    <a:pt x="63" y="1002"/>
                  </a:lnTo>
                  <a:lnTo>
                    <a:pt x="63" y="995"/>
                  </a:lnTo>
                  <a:lnTo>
                    <a:pt x="69" y="995"/>
                  </a:lnTo>
                  <a:lnTo>
                    <a:pt x="69" y="982"/>
                  </a:lnTo>
                  <a:lnTo>
                    <a:pt x="67" y="971"/>
                  </a:lnTo>
                  <a:lnTo>
                    <a:pt x="63" y="962"/>
                  </a:lnTo>
                  <a:lnTo>
                    <a:pt x="52" y="962"/>
                  </a:lnTo>
                  <a:lnTo>
                    <a:pt x="52" y="955"/>
                  </a:lnTo>
                  <a:lnTo>
                    <a:pt x="51" y="956"/>
                  </a:lnTo>
                  <a:lnTo>
                    <a:pt x="49" y="956"/>
                  </a:lnTo>
                  <a:lnTo>
                    <a:pt x="49" y="956"/>
                  </a:lnTo>
                  <a:lnTo>
                    <a:pt x="49" y="958"/>
                  </a:lnTo>
                  <a:lnTo>
                    <a:pt x="49" y="958"/>
                  </a:lnTo>
                  <a:lnTo>
                    <a:pt x="49" y="962"/>
                  </a:lnTo>
                  <a:lnTo>
                    <a:pt x="23" y="962"/>
                  </a:lnTo>
                  <a:lnTo>
                    <a:pt x="29" y="902"/>
                  </a:lnTo>
                  <a:lnTo>
                    <a:pt x="36" y="902"/>
                  </a:lnTo>
                  <a:lnTo>
                    <a:pt x="36" y="871"/>
                  </a:lnTo>
                  <a:lnTo>
                    <a:pt x="63" y="849"/>
                  </a:lnTo>
                  <a:lnTo>
                    <a:pt x="69" y="831"/>
                  </a:lnTo>
                  <a:lnTo>
                    <a:pt x="72" y="831"/>
                  </a:lnTo>
                  <a:lnTo>
                    <a:pt x="76" y="815"/>
                  </a:lnTo>
                  <a:lnTo>
                    <a:pt x="80" y="815"/>
                  </a:lnTo>
                  <a:lnTo>
                    <a:pt x="80" y="802"/>
                  </a:lnTo>
                  <a:lnTo>
                    <a:pt x="89" y="798"/>
                  </a:lnTo>
                  <a:lnTo>
                    <a:pt x="92" y="769"/>
                  </a:lnTo>
                  <a:lnTo>
                    <a:pt x="92" y="769"/>
                  </a:lnTo>
                  <a:lnTo>
                    <a:pt x="94" y="767"/>
                  </a:lnTo>
                  <a:lnTo>
                    <a:pt x="96" y="767"/>
                  </a:lnTo>
                  <a:lnTo>
                    <a:pt x="98" y="766"/>
                  </a:lnTo>
                  <a:lnTo>
                    <a:pt x="98" y="764"/>
                  </a:lnTo>
                  <a:lnTo>
                    <a:pt x="100" y="758"/>
                  </a:lnTo>
                  <a:lnTo>
                    <a:pt x="109" y="758"/>
                  </a:lnTo>
                  <a:lnTo>
                    <a:pt x="149" y="715"/>
                  </a:lnTo>
                  <a:lnTo>
                    <a:pt x="156" y="709"/>
                  </a:lnTo>
                  <a:lnTo>
                    <a:pt x="156" y="675"/>
                  </a:lnTo>
                  <a:lnTo>
                    <a:pt x="160" y="675"/>
                  </a:lnTo>
                  <a:lnTo>
                    <a:pt x="163" y="658"/>
                  </a:lnTo>
                  <a:lnTo>
                    <a:pt x="172" y="655"/>
                  </a:lnTo>
                  <a:lnTo>
                    <a:pt x="172" y="646"/>
                  </a:lnTo>
                  <a:lnTo>
                    <a:pt x="176" y="646"/>
                  </a:lnTo>
                  <a:lnTo>
                    <a:pt x="176" y="629"/>
                  </a:lnTo>
                  <a:lnTo>
                    <a:pt x="180" y="629"/>
                  </a:lnTo>
                  <a:lnTo>
                    <a:pt x="183" y="626"/>
                  </a:lnTo>
                  <a:lnTo>
                    <a:pt x="187" y="624"/>
                  </a:lnTo>
                  <a:lnTo>
                    <a:pt x="191" y="624"/>
                  </a:lnTo>
                  <a:lnTo>
                    <a:pt x="194" y="624"/>
                  </a:lnTo>
                  <a:lnTo>
                    <a:pt x="196" y="624"/>
                  </a:lnTo>
                  <a:lnTo>
                    <a:pt x="200" y="624"/>
                  </a:lnTo>
                  <a:lnTo>
                    <a:pt x="203" y="622"/>
                  </a:lnTo>
                  <a:lnTo>
                    <a:pt x="212" y="611"/>
                  </a:lnTo>
                  <a:lnTo>
                    <a:pt x="220" y="611"/>
                  </a:lnTo>
                  <a:lnTo>
                    <a:pt x="223" y="602"/>
                  </a:lnTo>
                  <a:lnTo>
                    <a:pt x="229" y="602"/>
                  </a:lnTo>
                  <a:lnTo>
                    <a:pt x="229" y="595"/>
                  </a:lnTo>
                  <a:lnTo>
                    <a:pt x="236" y="589"/>
                  </a:lnTo>
                  <a:lnTo>
                    <a:pt x="236" y="582"/>
                  </a:lnTo>
                  <a:lnTo>
                    <a:pt x="243" y="578"/>
                  </a:lnTo>
                  <a:lnTo>
                    <a:pt x="243" y="558"/>
                  </a:lnTo>
                  <a:lnTo>
                    <a:pt x="249" y="558"/>
                  </a:lnTo>
                  <a:lnTo>
                    <a:pt x="251" y="555"/>
                  </a:lnTo>
                  <a:lnTo>
                    <a:pt x="252" y="551"/>
                  </a:lnTo>
                  <a:lnTo>
                    <a:pt x="254" y="549"/>
                  </a:lnTo>
                  <a:lnTo>
                    <a:pt x="254" y="544"/>
                  </a:lnTo>
                  <a:lnTo>
                    <a:pt x="256" y="538"/>
                  </a:lnTo>
                  <a:lnTo>
                    <a:pt x="280" y="531"/>
                  </a:lnTo>
                  <a:lnTo>
                    <a:pt x="280" y="526"/>
                  </a:lnTo>
                  <a:lnTo>
                    <a:pt x="320" y="522"/>
                  </a:lnTo>
                  <a:lnTo>
                    <a:pt x="320" y="518"/>
                  </a:lnTo>
                  <a:lnTo>
                    <a:pt x="329" y="518"/>
                  </a:lnTo>
                  <a:lnTo>
                    <a:pt x="329" y="515"/>
                  </a:lnTo>
                  <a:lnTo>
                    <a:pt x="349" y="509"/>
                  </a:lnTo>
                  <a:lnTo>
                    <a:pt x="372" y="482"/>
                  </a:lnTo>
                  <a:lnTo>
                    <a:pt x="389" y="478"/>
                  </a:lnTo>
                  <a:lnTo>
                    <a:pt x="443" y="415"/>
                  </a:lnTo>
                  <a:lnTo>
                    <a:pt x="441" y="398"/>
                  </a:lnTo>
                  <a:lnTo>
                    <a:pt x="436" y="380"/>
                  </a:lnTo>
                  <a:lnTo>
                    <a:pt x="434" y="362"/>
                  </a:lnTo>
                  <a:lnTo>
                    <a:pt x="436" y="342"/>
                  </a:lnTo>
                  <a:lnTo>
                    <a:pt x="445" y="320"/>
                  </a:lnTo>
                  <a:lnTo>
                    <a:pt x="460" y="302"/>
                  </a:lnTo>
                  <a:lnTo>
                    <a:pt x="472" y="295"/>
                  </a:lnTo>
                  <a:lnTo>
                    <a:pt x="472" y="271"/>
                  </a:lnTo>
                  <a:lnTo>
                    <a:pt x="476" y="271"/>
                  </a:lnTo>
                  <a:lnTo>
                    <a:pt x="496" y="246"/>
                  </a:lnTo>
                  <a:lnTo>
                    <a:pt x="503" y="246"/>
                  </a:lnTo>
                  <a:lnTo>
                    <a:pt x="520" y="226"/>
                  </a:lnTo>
                  <a:lnTo>
                    <a:pt x="529" y="226"/>
                  </a:lnTo>
                  <a:lnTo>
                    <a:pt x="529" y="222"/>
                  </a:lnTo>
                  <a:lnTo>
                    <a:pt x="536" y="222"/>
                  </a:lnTo>
                  <a:lnTo>
                    <a:pt x="536" y="218"/>
                  </a:lnTo>
                  <a:lnTo>
                    <a:pt x="549" y="218"/>
                  </a:lnTo>
                  <a:lnTo>
                    <a:pt x="549" y="215"/>
                  </a:lnTo>
                  <a:lnTo>
                    <a:pt x="563" y="209"/>
                  </a:lnTo>
                  <a:lnTo>
                    <a:pt x="563" y="206"/>
                  </a:lnTo>
                  <a:lnTo>
                    <a:pt x="583" y="202"/>
                  </a:lnTo>
                  <a:lnTo>
                    <a:pt x="589" y="195"/>
                  </a:lnTo>
                  <a:lnTo>
                    <a:pt x="596" y="195"/>
                  </a:lnTo>
                  <a:lnTo>
                    <a:pt x="603" y="182"/>
                  </a:lnTo>
                  <a:lnTo>
                    <a:pt x="609" y="182"/>
                  </a:lnTo>
                  <a:lnTo>
                    <a:pt x="609" y="175"/>
                  </a:lnTo>
                  <a:lnTo>
                    <a:pt x="620" y="166"/>
                  </a:lnTo>
                  <a:lnTo>
                    <a:pt x="620" y="158"/>
                  </a:lnTo>
                  <a:lnTo>
                    <a:pt x="623" y="158"/>
                  </a:lnTo>
                  <a:lnTo>
                    <a:pt x="623" y="149"/>
                  </a:lnTo>
                  <a:lnTo>
                    <a:pt x="629" y="149"/>
                  </a:lnTo>
                  <a:lnTo>
                    <a:pt x="629" y="142"/>
                  </a:lnTo>
                  <a:lnTo>
                    <a:pt x="632" y="142"/>
                  </a:lnTo>
                  <a:lnTo>
                    <a:pt x="632" y="135"/>
                  </a:lnTo>
                  <a:lnTo>
                    <a:pt x="640" y="131"/>
                  </a:lnTo>
                  <a:lnTo>
                    <a:pt x="640" y="122"/>
                  </a:lnTo>
                  <a:lnTo>
                    <a:pt x="643" y="122"/>
                  </a:lnTo>
                  <a:lnTo>
                    <a:pt x="643" y="115"/>
                  </a:lnTo>
                  <a:lnTo>
                    <a:pt x="649" y="115"/>
                  </a:lnTo>
                  <a:lnTo>
                    <a:pt x="649" y="106"/>
                  </a:lnTo>
                  <a:lnTo>
                    <a:pt x="652" y="106"/>
                  </a:lnTo>
                  <a:lnTo>
                    <a:pt x="652" y="98"/>
                  </a:lnTo>
                  <a:lnTo>
                    <a:pt x="656" y="98"/>
                  </a:lnTo>
                  <a:lnTo>
                    <a:pt x="660" y="86"/>
                  </a:lnTo>
                  <a:lnTo>
                    <a:pt x="700" y="82"/>
                  </a:lnTo>
                  <a:lnTo>
                    <a:pt x="705" y="93"/>
                  </a:lnTo>
                  <a:lnTo>
                    <a:pt x="712" y="106"/>
                  </a:lnTo>
                  <a:lnTo>
                    <a:pt x="720" y="115"/>
                  </a:lnTo>
                  <a:lnTo>
                    <a:pt x="723" y="116"/>
                  </a:lnTo>
                  <a:lnTo>
                    <a:pt x="725" y="116"/>
                  </a:lnTo>
                  <a:lnTo>
                    <a:pt x="729" y="116"/>
                  </a:lnTo>
                  <a:lnTo>
                    <a:pt x="731" y="118"/>
                  </a:lnTo>
                  <a:lnTo>
                    <a:pt x="732" y="118"/>
                  </a:lnTo>
                  <a:lnTo>
                    <a:pt x="736" y="122"/>
                  </a:lnTo>
                  <a:lnTo>
                    <a:pt x="776" y="118"/>
                  </a:lnTo>
                  <a:lnTo>
                    <a:pt x="776" y="122"/>
                  </a:lnTo>
                  <a:lnTo>
                    <a:pt x="792" y="122"/>
                  </a:lnTo>
                  <a:lnTo>
                    <a:pt x="796" y="115"/>
                  </a:lnTo>
                  <a:lnTo>
                    <a:pt x="811" y="111"/>
                  </a:lnTo>
                  <a:lnTo>
                    <a:pt x="829" y="111"/>
                  </a:lnTo>
                  <a:lnTo>
                    <a:pt x="831" y="113"/>
                  </a:lnTo>
                  <a:lnTo>
                    <a:pt x="832" y="116"/>
                  </a:lnTo>
                  <a:lnTo>
                    <a:pt x="832" y="118"/>
                  </a:lnTo>
                  <a:lnTo>
                    <a:pt x="834" y="122"/>
                  </a:lnTo>
                  <a:lnTo>
                    <a:pt x="836" y="126"/>
                  </a:lnTo>
                  <a:lnTo>
                    <a:pt x="856" y="124"/>
                  </a:lnTo>
                  <a:lnTo>
                    <a:pt x="872" y="120"/>
                  </a:lnTo>
                  <a:lnTo>
                    <a:pt x="889" y="115"/>
                  </a:lnTo>
                  <a:lnTo>
                    <a:pt x="891" y="109"/>
                  </a:lnTo>
                  <a:lnTo>
                    <a:pt x="894" y="107"/>
                  </a:lnTo>
                  <a:lnTo>
                    <a:pt x="896" y="104"/>
                  </a:lnTo>
                  <a:lnTo>
                    <a:pt x="898" y="100"/>
                  </a:lnTo>
                  <a:lnTo>
                    <a:pt x="900" y="95"/>
                  </a:lnTo>
                  <a:lnTo>
                    <a:pt x="916" y="91"/>
                  </a:lnTo>
                  <a:lnTo>
                    <a:pt x="932" y="86"/>
                  </a:lnTo>
                  <a:lnTo>
                    <a:pt x="932" y="82"/>
                  </a:lnTo>
                  <a:lnTo>
                    <a:pt x="960" y="82"/>
                  </a:lnTo>
                  <a:lnTo>
                    <a:pt x="972" y="66"/>
                  </a:lnTo>
                  <a:lnTo>
                    <a:pt x="983" y="66"/>
                  </a:lnTo>
                  <a:lnTo>
                    <a:pt x="992" y="55"/>
                  </a:lnTo>
                  <a:lnTo>
                    <a:pt x="1012" y="55"/>
                  </a:lnTo>
                  <a:lnTo>
                    <a:pt x="1012" y="51"/>
                  </a:lnTo>
                  <a:lnTo>
                    <a:pt x="1023" y="51"/>
                  </a:lnTo>
                  <a:lnTo>
                    <a:pt x="1023" y="46"/>
                  </a:lnTo>
                  <a:lnTo>
                    <a:pt x="1032" y="46"/>
                  </a:lnTo>
                  <a:lnTo>
                    <a:pt x="1032" y="42"/>
                  </a:lnTo>
                  <a:lnTo>
                    <a:pt x="1096" y="42"/>
                  </a:lnTo>
                  <a:lnTo>
                    <a:pt x="1103" y="29"/>
                  </a:lnTo>
                  <a:lnTo>
                    <a:pt x="1209" y="26"/>
                  </a:lnTo>
                  <a:lnTo>
                    <a:pt x="1249" y="35"/>
                  </a:lnTo>
                  <a:lnTo>
                    <a:pt x="1249" y="29"/>
                  </a:lnTo>
                  <a:lnTo>
                    <a:pt x="1269" y="29"/>
                  </a:lnTo>
                  <a:lnTo>
                    <a:pt x="1272" y="22"/>
                  </a:lnTo>
                  <a:lnTo>
                    <a:pt x="1289" y="16"/>
                  </a:lnTo>
                  <a:lnTo>
                    <a:pt x="1312" y="15"/>
                  </a:lnTo>
                  <a:lnTo>
                    <a:pt x="1316" y="26"/>
                  </a:lnTo>
                  <a:lnTo>
                    <a:pt x="1320" y="26"/>
                  </a:lnTo>
                  <a:lnTo>
                    <a:pt x="1323" y="24"/>
                  </a:lnTo>
                  <a:lnTo>
                    <a:pt x="1325" y="24"/>
                  </a:lnTo>
                  <a:lnTo>
                    <a:pt x="1325" y="22"/>
                  </a:lnTo>
                  <a:lnTo>
                    <a:pt x="1327" y="18"/>
                  </a:lnTo>
                  <a:lnTo>
                    <a:pt x="1329" y="15"/>
                  </a:lnTo>
                  <a:lnTo>
                    <a:pt x="1356" y="15"/>
                  </a:lnTo>
                  <a:lnTo>
                    <a:pt x="1356" y="18"/>
                  </a:lnTo>
                  <a:lnTo>
                    <a:pt x="1365" y="22"/>
                  </a:lnTo>
                  <a:lnTo>
                    <a:pt x="1380" y="26"/>
                  </a:lnTo>
                  <a:lnTo>
                    <a:pt x="1394" y="27"/>
                  </a:lnTo>
                  <a:lnTo>
                    <a:pt x="1409" y="26"/>
                  </a:lnTo>
                  <a:lnTo>
                    <a:pt x="1412" y="18"/>
                  </a:lnTo>
                  <a:lnTo>
                    <a:pt x="1436" y="15"/>
                  </a:lnTo>
                  <a:lnTo>
                    <a:pt x="1436" y="9"/>
                  </a:lnTo>
                  <a:lnTo>
                    <a:pt x="1443" y="7"/>
                  </a:lnTo>
                  <a:lnTo>
                    <a:pt x="1456" y="4"/>
                  </a:lnTo>
                  <a:lnTo>
                    <a:pt x="1469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58">
            <a:extLst>
              <a:ext uri="{FF2B5EF4-FFF2-40B4-BE49-F238E27FC236}">
                <a16:creationId xmlns:a16="http://schemas.microsoft.com/office/drawing/2014/main" id="{CE2F1602-1D64-C82B-8F96-86101596724D}"/>
              </a:ext>
            </a:extLst>
          </p:cNvPr>
          <p:cNvGrpSpPr/>
          <p:nvPr/>
        </p:nvGrpSpPr>
        <p:grpSpPr>
          <a:xfrm>
            <a:off x="689655" y="4560701"/>
            <a:ext cx="2989706" cy="927205"/>
            <a:chOff x="6533673" y="3357955"/>
            <a:chExt cx="2150471" cy="927205"/>
          </a:xfrm>
        </p:grpSpPr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E5FD4CF3-2F49-F805-AC74-6770E80B2AFB}"/>
                </a:ext>
              </a:extLst>
            </p:cNvPr>
            <p:cNvSpPr txBox="1"/>
            <p:nvPr/>
          </p:nvSpPr>
          <p:spPr>
            <a:xfrm>
              <a:off x="6533673" y="3638829"/>
              <a:ext cx="2150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TextBox 60">
              <a:extLst>
                <a:ext uri="{FF2B5EF4-FFF2-40B4-BE49-F238E27FC236}">
                  <a16:creationId xmlns:a16="http://schemas.microsoft.com/office/drawing/2014/main" id="{54957A1E-C7A3-9440-DBFF-D692F313BED2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61">
            <a:extLst>
              <a:ext uri="{FF2B5EF4-FFF2-40B4-BE49-F238E27FC236}">
                <a16:creationId xmlns:a16="http://schemas.microsoft.com/office/drawing/2014/main" id="{2CA4EB13-F921-3BE4-590F-E7D16F913CA4}"/>
              </a:ext>
            </a:extLst>
          </p:cNvPr>
          <p:cNvGrpSpPr/>
          <p:nvPr/>
        </p:nvGrpSpPr>
        <p:grpSpPr>
          <a:xfrm>
            <a:off x="4601147" y="4560701"/>
            <a:ext cx="2989706" cy="927205"/>
            <a:chOff x="6533673" y="3357955"/>
            <a:chExt cx="2150471" cy="927205"/>
          </a:xfrm>
        </p:grpSpPr>
        <p:sp>
          <p:nvSpPr>
            <p:cNvPr id="15" name="TextBox 62">
              <a:extLst>
                <a:ext uri="{FF2B5EF4-FFF2-40B4-BE49-F238E27FC236}">
                  <a16:creationId xmlns:a16="http://schemas.microsoft.com/office/drawing/2014/main" id="{2245F252-2588-92BA-BFC7-7C6543D5D170}"/>
                </a:ext>
              </a:extLst>
            </p:cNvPr>
            <p:cNvSpPr txBox="1"/>
            <p:nvPr/>
          </p:nvSpPr>
          <p:spPr>
            <a:xfrm>
              <a:off x="6533673" y="3638829"/>
              <a:ext cx="2150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" name="TextBox 63">
              <a:extLst>
                <a:ext uri="{FF2B5EF4-FFF2-40B4-BE49-F238E27FC236}">
                  <a16:creationId xmlns:a16="http://schemas.microsoft.com/office/drawing/2014/main" id="{403B3AF9-4B94-BEDD-2687-D175DE583799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64">
            <a:extLst>
              <a:ext uri="{FF2B5EF4-FFF2-40B4-BE49-F238E27FC236}">
                <a16:creationId xmlns:a16="http://schemas.microsoft.com/office/drawing/2014/main" id="{70BB5996-5508-2FA0-B19E-25D2297B3302}"/>
              </a:ext>
            </a:extLst>
          </p:cNvPr>
          <p:cNvGrpSpPr/>
          <p:nvPr/>
        </p:nvGrpSpPr>
        <p:grpSpPr>
          <a:xfrm>
            <a:off x="8503801" y="4560701"/>
            <a:ext cx="2989706" cy="927205"/>
            <a:chOff x="6533673" y="3357955"/>
            <a:chExt cx="2150471" cy="927205"/>
          </a:xfrm>
        </p:grpSpPr>
        <p:sp>
          <p:nvSpPr>
            <p:cNvPr id="18" name="TextBox 65">
              <a:extLst>
                <a:ext uri="{FF2B5EF4-FFF2-40B4-BE49-F238E27FC236}">
                  <a16:creationId xmlns:a16="http://schemas.microsoft.com/office/drawing/2014/main" id="{AA6415B6-04D9-824E-7667-62D5C2EE35E6}"/>
                </a:ext>
              </a:extLst>
            </p:cNvPr>
            <p:cNvSpPr txBox="1"/>
            <p:nvPr/>
          </p:nvSpPr>
          <p:spPr>
            <a:xfrm>
              <a:off x="6533673" y="3638829"/>
              <a:ext cx="2150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TextBox 66">
              <a:extLst>
                <a:ext uri="{FF2B5EF4-FFF2-40B4-BE49-F238E27FC236}">
                  <a16:creationId xmlns:a16="http://schemas.microsoft.com/office/drawing/2014/main" id="{B6FDFAAF-C8F7-9DA3-5401-14A782DE2A5B}"/>
                </a:ext>
              </a:extLst>
            </p:cNvPr>
            <p:cNvSpPr txBox="1"/>
            <p:nvPr/>
          </p:nvSpPr>
          <p:spPr>
            <a:xfrm>
              <a:off x="6533673" y="3357955"/>
              <a:ext cx="21504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67">
            <a:extLst>
              <a:ext uri="{FF2B5EF4-FFF2-40B4-BE49-F238E27FC236}">
                <a16:creationId xmlns:a16="http://schemas.microsoft.com/office/drawing/2014/main" id="{D607B66B-A40D-E0A6-06F0-71E8F72BB491}"/>
              </a:ext>
            </a:extLst>
          </p:cNvPr>
          <p:cNvGrpSpPr/>
          <p:nvPr/>
        </p:nvGrpSpPr>
        <p:grpSpPr>
          <a:xfrm>
            <a:off x="1159664" y="5738448"/>
            <a:ext cx="2049686" cy="538530"/>
            <a:chOff x="840179" y="5290560"/>
            <a:chExt cx="2049686" cy="538530"/>
          </a:xfrm>
        </p:grpSpPr>
        <p:sp>
          <p:nvSpPr>
            <p:cNvPr id="21" name="Round Same Side Corner Rectangle 8">
              <a:extLst>
                <a:ext uri="{FF2B5EF4-FFF2-40B4-BE49-F238E27FC236}">
                  <a16:creationId xmlns:a16="http://schemas.microsoft.com/office/drawing/2014/main" id="{83FB1BB0-1755-DD77-297F-856E6B59FC74}"/>
                </a:ext>
              </a:extLst>
            </p:cNvPr>
            <p:cNvSpPr/>
            <p:nvPr/>
          </p:nvSpPr>
          <p:spPr>
            <a:xfrm>
              <a:off x="840179" y="5293023"/>
              <a:ext cx="202602" cy="533604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  <a:gd name="connsiteX32" fmla="*/ 744888 w 1489775"/>
                <a:gd name="connsiteY32" fmla="*/ 0 h 3923699"/>
                <a:gd name="connsiteX33" fmla="*/ 744888 w 1489775"/>
                <a:gd name="connsiteY33" fmla="*/ 0 h 3923699"/>
                <a:gd name="connsiteX34" fmla="*/ 744888 w 1489775"/>
                <a:gd name="connsiteY34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2" name="Round Same Side Corner Rectangle 20">
              <a:extLst>
                <a:ext uri="{FF2B5EF4-FFF2-40B4-BE49-F238E27FC236}">
                  <a16:creationId xmlns:a16="http://schemas.microsoft.com/office/drawing/2014/main" id="{F6B7A23F-F1EA-B279-3C13-5BFE742B305B}"/>
                </a:ext>
              </a:extLst>
            </p:cNvPr>
            <p:cNvSpPr/>
            <p:nvPr/>
          </p:nvSpPr>
          <p:spPr>
            <a:xfrm rot="10800000">
              <a:off x="1884370" y="5290560"/>
              <a:ext cx="252452" cy="538530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32" fmla="*/ 925623 w 1856332"/>
                <a:gd name="connsiteY32" fmla="*/ 3959924 h 3959924"/>
                <a:gd name="connsiteX33" fmla="*/ 925623 w 1856332"/>
                <a:gd name="connsiteY33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3" name="TextBox 70">
              <a:extLst>
                <a:ext uri="{FF2B5EF4-FFF2-40B4-BE49-F238E27FC236}">
                  <a16:creationId xmlns:a16="http://schemas.microsoft.com/office/drawing/2014/main" id="{AE71230B-318B-D2D1-5145-C8A85D41DCAA}"/>
                </a:ext>
              </a:extLst>
            </p:cNvPr>
            <p:cNvSpPr txBox="1"/>
            <p:nvPr/>
          </p:nvSpPr>
          <p:spPr>
            <a:xfrm>
              <a:off x="1131327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55%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71">
              <a:extLst>
                <a:ext uri="{FF2B5EF4-FFF2-40B4-BE49-F238E27FC236}">
                  <a16:creationId xmlns:a16="http://schemas.microsoft.com/office/drawing/2014/main" id="{C0E1F20E-87FB-0697-7471-884D79D613CB}"/>
                </a:ext>
              </a:extLst>
            </p:cNvPr>
            <p:cNvSpPr txBox="1"/>
            <p:nvPr/>
          </p:nvSpPr>
          <p:spPr>
            <a:xfrm>
              <a:off x="2225368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45%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72">
            <a:extLst>
              <a:ext uri="{FF2B5EF4-FFF2-40B4-BE49-F238E27FC236}">
                <a16:creationId xmlns:a16="http://schemas.microsoft.com/office/drawing/2014/main" id="{E11ABA4D-0D13-E798-CF2B-C3B43A047F5C}"/>
              </a:ext>
            </a:extLst>
          </p:cNvPr>
          <p:cNvGrpSpPr/>
          <p:nvPr/>
        </p:nvGrpSpPr>
        <p:grpSpPr>
          <a:xfrm>
            <a:off x="5071157" y="5738448"/>
            <a:ext cx="2049686" cy="538530"/>
            <a:chOff x="840179" y="5290560"/>
            <a:chExt cx="2049686" cy="538530"/>
          </a:xfrm>
        </p:grpSpPr>
        <p:sp>
          <p:nvSpPr>
            <p:cNvPr id="26" name="Round Same Side Corner Rectangle 8">
              <a:extLst>
                <a:ext uri="{FF2B5EF4-FFF2-40B4-BE49-F238E27FC236}">
                  <a16:creationId xmlns:a16="http://schemas.microsoft.com/office/drawing/2014/main" id="{01EC57F9-437B-9C20-DD93-63B477C9B6AF}"/>
                </a:ext>
              </a:extLst>
            </p:cNvPr>
            <p:cNvSpPr/>
            <p:nvPr/>
          </p:nvSpPr>
          <p:spPr>
            <a:xfrm>
              <a:off x="840179" y="5293023"/>
              <a:ext cx="202602" cy="533604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  <a:gd name="connsiteX32" fmla="*/ 744888 w 1489775"/>
                <a:gd name="connsiteY32" fmla="*/ 0 h 3923699"/>
                <a:gd name="connsiteX33" fmla="*/ 744888 w 1489775"/>
                <a:gd name="connsiteY33" fmla="*/ 0 h 3923699"/>
                <a:gd name="connsiteX34" fmla="*/ 744888 w 1489775"/>
                <a:gd name="connsiteY34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7" name="Round Same Side Corner Rectangle 20">
              <a:extLst>
                <a:ext uri="{FF2B5EF4-FFF2-40B4-BE49-F238E27FC236}">
                  <a16:creationId xmlns:a16="http://schemas.microsoft.com/office/drawing/2014/main" id="{BA40D9BA-389E-03AF-5E92-82CEA7A75AFF}"/>
                </a:ext>
              </a:extLst>
            </p:cNvPr>
            <p:cNvSpPr/>
            <p:nvPr/>
          </p:nvSpPr>
          <p:spPr>
            <a:xfrm rot="10800000">
              <a:off x="1884370" y="5290560"/>
              <a:ext cx="252452" cy="538530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32" fmla="*/ 925623 w 1856332"/>
                <a:gd name="connsiteY32" fmla="*/ 3959924 h 3959924"/>
                <a:gd name="connsiteX33" fmla="*/ 925623 w 1856332"/>
                <a:gd name="connsiteY33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28" name="TextBox 75">
              <a:extLst>
                <a:ext uri="{FF2B5EF4-FFF2-40B4-BE49-F238E27FC236}">
                  <a16:creationId xmlns:a16="http://schemas.microsoft.com/office/drawing/2014/main" id="{78DF3656-3386-29EA-142B-04E9E49CDD7E}"/>
                </a:ext>
              </a:extLst>
            </p:cNvPr>
            <p:cNvSpPr txBox="1"/>
            <p:nvPr/>
          </p:nvSpPr>
          <p:spPr>
            <a:xfrm>
              <a:off x="1131327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55%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TextBox 76">
              <a:extLst>
                <a:ext uri="{FF2B5EF4-FFF2-40B4-BE49-F238E27FC236}">
                  <a16:creationId xmlns:a16="http://schemas.microsoft.com/office/drawing/2014/main" id="{E12D1958-29FC-95B2-7332-455D492016E9}"/>
                </a:ext>
              </a:extLst>
            </p:cNvPr>
            <p:cNvSpPr txBox="1"/>
            <p:nvPr/>
          </p:nvSpPr>
          <p:spPr>
            <a:xfrm>
              <a:off x="2225368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45%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77">
            <a:extLst>
              <a:ext uri="{FF2B5EF4-FFF2-40B4-BE49-F238E27FC236}">
                <a16:creationId xmlns:a16="http://schemas.microsoft.com/office/drawing/2014/main" id="{3049D039-B9FE-594E-D579-18423AC929C5}"/>
              </a:ext>
            </a:extLst>
          </p:cNvPr>
          <p:cNvGrpSpPr/>
          <p:nvPr/>
        </p:nvGrpSpPr>
        <p:grpSpPr>
          <a:xfrm>
            <a:off x="8973810" y="5738448"/>
            <a:ext cx="2049686" cy="538530"/>
            <a:chOff x="840179" y="5290560"/>
            <a:chExt cx="2049686" cy="538530"/>
          </a:xfrm>
        </p:grpSpPr>
        <p:sp>
          <p:nvSpPr>
            <p:cNvPr id="31" name="Round Same Side Corner Rectangle 8">
              <a:extLst>
                <a:ext uri="{FF2B5EF4-FFF2-40B4-BE49-F238E27FC236}">
                  <a16:creationId xmlns:a16="http://schemas.microsoft.com/office/drawing/2014/main" id="{4D0840B4-F29D-B17F-0360-1A29ECA4784B}"/>
                </a:ext>
              </a:extLst>
            </p:cNvPr>
            <p:cNvSpPr/>
            <p:nvPr/>
          </p:nvSpPr>
          <p:spPr>
            <a:xfrm>
              <a:off x="840179" y="5293023"/>
              <a:ext cx="202602" cy="533604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  <a:gd name="connsiteX32" fmla="*/ 744888 w 1489775"/>
                <a:gd name="connsiteY32" fmla="*/ 0 h 3923699"/>
                <a:gd name="connsiteX33" fmla="*/ 744888 w 1489775"/>
                <a:gd name="connsiteY33" fmla="*/ 0 h 3923699"/>
                <a:gd name="connsiteX34" fmla="*/ 744888 w 1489775"/>
                <a:gd name="connsiteY34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2" name="Round Same Side Corner Rectangle 20">
              <a:extLst>
                <a:ext uri="{FF2B5EF4-FFF2-40B4-BE49-F238E27FC236}">
                  <a16:creationId xmlns:a16="http://schemas.microsoft.com/office/drawing/2014/main" id="{FF16E1B3-5802-F8F5-068F-5CC52E74EAA0}"/>
                </a:ext>
              </a:extLst>
            </p:cNvPr>
            <p:cNvSpPr/>
            <p:nvPr/>
          </p:nvSpPr>
          <p:spPr>
            <a:xfrm rot="10800000">
              <a:off x="1884370" y="5290560"/>
              <a:ext cx="252452" cy="538530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32" fmla="*/ 925623 w 1856332"/>
                <a:gd name="connsiteY32" fmla="*/ 3959924 h 3959924"/>
                <a:gd name="connsiteX33" fmla="*/ 925623 w 1856332"/>
                <a:gd name="connsiteY33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cs typeface="B Nazanin" panose="00000400000000000000" pitchFamily="2" charset="-78"/>
              </a:endParaRPr>
            </a:p>
          </p:txBody>
        </p:sp>
        <p:sp>
          <p:nvSpPr>
            <p:cNvPr id="33" name="TextBox 80">
              <a:extLst>
                <a:ext uri="{FF2B5EF4-FFF2-40B4-BE49-F238E27FC236}">
                  <a16:creationId xmlns:a16="http://schemas.microsoft.com/office/drawing/2014/main" id="{746C7CAF-788B-81A9-919F-12A0470800CD}"/>
                </a:ext>
              </a:extLst>
            </p:cNvPr>
            <p:cNvSpPr txBox="1"/>
            <p:nvPr/>
          </p:nvSpPr>
          <p:spPr>
            <a:xfrm>
              <a:off x="1131327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55%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" name="TextBox 81">
              <a:extLst>
                <a:ext uri="{FF2B5EF4-FFF2-40B4-BE49-F238E27FC236}">
                  <a16:creationId xmlns:a16="http://schemas.microsoft.com/office/drawing/2014/main" id="{CBC9B3A3-9938-59D4-5055-06A57AB6EDAE}"/>
                </a:ext>
              </a:extLst>
            </p:cNvPr>
            <p:cNvSpPr txBox="1"/>
            <p:nvPr/>
          </p:nvSpPr>
          <p:spPr>
            <a:xfrm>
              <a:off x="2225368" y="5390548"/>
              <a:ext cx="664497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45%</a:t>
              </a:r>
              <a:endParaRPr lang="ko-KR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5" name="Rectangle: Rounded Corners 8">
            <a:extLst>
              <a:ext uri="{FF2B5EF4-FFF2-40B4-BE49-F238E27FC236}">
                <a16:creationId xmlns:a16="http://schemas.microsoft.com/office/drawing/2014/main" id="{20897EEA-DBE3-18D5-3FDB-C1ED19E5E448}"/>
              </a:ext>
            </a:extLst>
          </p:cNvPr>
          <p:cNvSpPr/>
          <p:nvPr/>
        </p:nvSpPr>
        <p:spPr>
          <a:xfrm>
            <a:off x="1914206" y="3826446"/>
            <a:ext cx="614027" cy="614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6" name="Block Arc 20">
            <a:extLst>
              <a:ext uri="{FF2B5EF4-FFF2-40B4-BE49-F238E27FC236}">
                <a16:creationId xmlns:a16="http://schemas.microsoft.com/office/drawing/2014/main" id="{608FD08B-CE64-94D4-5877-0D2FB8A32C7E}"/>
              </a:ext>
            </a:extLst>
          </p:cNvPr>
          <p:cNvSpPr>
            <a:spLocks noChangeAspect="1"/>
          </p:cNvSpPr>
          <p:nvPr/>
        </p:nvSpPr>
        <p:spPr>
          <a:xfrm rot="10800000">
            <a:off x="2008059" y="3904604"/>
            <a:ext cx="448248" cy="486038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7" name="Rectangle: Rounded Corners 8">
            <a:extLst>
              <a:ext uri="{FF2B5EF4-FFF2-40B4-BE49-F238E27FC236}">
                <a16:creationId xmlns:a16="http://schemas.microsoft.com/office/drawing/2014/main" id="{81BE9D99-B0BE-FE15-82C9-68DF01434EFA}"/>
              </a:ext>
            </a:extLst>
          </p:cNvPr>
          <p:cNvSpPr/>
          <p:nvPr/>
        </p:nvSpPr>
        <p:spPr>
          <a:xfrm>
            <a:off x="5860226" y="3815395"/>
            <a:ext cx="614027" cy="614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38" name="Block Arc 20">
            <a:extLst>
              <a:ext uri="{FF2B5EF4-FFF2-40B4-BE49-F238E27FC236}">
                <a16:creationId xmlns:a16="http://schemas.microsoft.com/office/drawing/2014/main" id="{A44D2C90-F7A0-2170-23A9-DBC73C3711BF}"/>
              </a:ext>
            </a:extLst>
          </p:cNvPr>
          <p:cNvSpPr>
            <a:spLocks noChangeAspect="1"/>
          </p:cNvSpPr>
          <p:nvPr/>
        </p:nvSpPr>
        <p:spPr>
          <a:xfrm rot="10800000">
            <a:off x="5954079" y="3893553"/>
            <a:ext cx="448248" cy="486038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9" name="Rectangle: Rounded Corners 8">
            <a:extLst>
              <a:ext uri="{FF2B5EF4-FFF2-40B4-BE49-F238E27FC236}">
                <a16:creationId xmlns:a16="http://schemas.microsoft.com/office/drawing/2014/main" id="{7CE9D9F3-66FA-3DE8-A3D6-16145540AC64}"/>
              </a:ext>
            </a:extLst>
          </p:cNvPr>
          <p:cNvSpPr/>
          <p:nvPr/>
        </p:nvSpPr>
        <p:spPr>
          <a:xfrm>
            <a:off x="9735693" y="3825510"/>
            <a:ext cx="614027" cy="61402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40" name="Block Arc 20">
            <a:extLst>
              <a:ext uri="{FF2B5EF4-FFF2-40B4-BE49-F238E27FC236}">
                <a16:creationId xmlns:a16="http://schemas.microsoft.com/office/drawing/2014/main" id="{C0CE32A9-E1D4-6AC4-5695-426125885F7E}"/>
              </a:ext>
            </a:extLst>
          </p:cNvPr>
          <p:cNvSpPr>
            <a:spLocks noChangeAspect="1"/>
          </p:cNvSpPr>
          <p:nvPr/>
        </p:nvSpPr>
        <p:spPr>
          <a:xfrm rot="10800000">
            <a:off x="9829546" y="3903668"/>
            <a:ext cx="448248" cy="486038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2" name="Rectangle 5">
            <a:extLst>
              <a:ext uri="{FF2B5EF4-FFF2-40B4-BE49-F238E27FC236}">
                <a16:creationId xmlns:a16="http://schemas.microsoft.com/office/drawing/2014/main" id="{92DF8494-1EBB-29CC-32E6-E7CB64DD7F84}"/>
              </a:ext>
            </a:extLst>
          </p:cNvPr>
          <p:cNvSpPr/>
          <p:nvPr/>
        </p:nvSpPr>
        <p:spPr>
          <a:xfrm>
            <a:off x="11599859" y="-22981"/>
            <a:ext cx="592141" cy="745806"/>
          </a:xfrm>
          <a:prstGeom prst="rect">
            <a:avLst/>
          </a:prstGeom>
          <a:solidFill>
            <a:srgbClr val="03C9CA">
              <a:alpha val="4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3" name="TextBox 3">
            <a:extLst>
              <a:ext uri="{FF2B5EF4-FFF2-40B4-BE49-F238E27FC236}">
                <a16:creationId xmlns:a16="http://schemas.microsoft.com/office/drawing/2014/main" id="{433F60EF-322A-4AA4-C849-1B962FA903DB}"/>
              </a:ext>
            </a:extLst>
          </p:cNvPr>
          <p:cNvSpPr txBox="1"/>
          <p:nvPr/>
        </p:nvSpPr>
        <p:spPr>
          <a:xfrm>
            <a:off x="3679362" y="415498"/>
            <a:ext cx="376380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نقشه ها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4" name="Rectangle 5">
            <a:extLst>
              <a:ext uri="{FF2B5EF4-FFF2-40B4-BE49-F238E27FC236}">
                <a16:creationId xmlns:a16="http://schemas.microsoft.com/office/drawing/2014/main" id="{425AE301-8B15-339C-9B49-F33B2085E34F}"/>
              </a:ext>
            </a:extLst>
          </p:cNvPr>
          <p:cNvSpPr/>
          <p:nvPr/>
        </p:nvSpPr>
        <p:spPr>
          <a:xfrm>
            <a:off x="0" y="-31324"/>
            <a:ext cx="592141" cy="745806"/>
          </a:xfrm>
          <a:prstGeom prst="rect">
            <a:avLst/>
          </a:prstGeom>
          <a:solidFill>
            <a:srgbClr val="03C9CA">
              <a:alpha val="4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23982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Elipse 36">
            <a:extLst>
              <a:ext uri="{FF2B5EF4-FFF2-40B4-BE49-F238E27FC236}">
                <a16:creationId xmlns:a16="http://schemas.microsoft.com/office/drawing/2014/main" id="{938A9364-42EA-987C-A869-C2BE23F789BB}"/>
              </a:ext>
            </a:extLst>
          </p:cNvPr>
          <p:cNvSpPr/>
          <p:nvPr/>
        </p:nvSpPr>
        <p:spPr>
          <a:xfrm>
            <a:off x="4519559" y="2299983"/>
            <a:ext cx="3217321" cy="3217321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354C8A72-8272-3797-B4DC-F27415528CA6}"/>
              </a:ext>
            </a:extLst>
          </p:cNvPr>
          <p:cNvGrpSpPr/>
          <p:nvPr/>
        </p:nvGrpSpPr>
        <p:grpSpPr>
          <a:xfrm>
            <a:off x="1740878" y="1828843"/>
            <a:ext cx="2658341" cy="755444"/>
            <a:chOff x="2714218" y="4244551"/>
            <a:chExt cx="1857782" cy="755444"/>
          </a:xfrm>
        </p:grpSpPr>
        <p:sp>
          <p:nvSpPr>
            <p:cNvPr id="3" name="TextBox 3">
              <a:extLst>
                <a:ext uri="{FF2B5EF4-FFF2-40B4-BE49-F238E27FC236}">
                  <a16:creationId xmlns:a16="http://schemas.microsoft.com/office/drawing/2014/main" id="{D7EF1772-5BF4-EB65-7F9E-E77908CD6CFF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623D66D4-8571-D279-3AE6-E719508C5450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B72160AD-D5E5-9FE2-C2AA-9269050E895D}"/>
              </a:ext>
            </a:extLst>
          </p:cNvPr>
          <p:cNvGrpSpPr/>
          <p:nvPr/>
        </p:nvGrpSpPr>
        <p:grpSpPr>
          <a:xfrm>
            <a:off x="7775204" y="1828843"/>
            <a:ext cx="2819527" cy="755444"/>
            <a:chOff x="2714218" y="4244551"/>
            <a:chExt cx="1857782" cy="755444"/>
          </a:xfrm>
        </p:grpSpPr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7FE9507-BAE9-F1AB-34FB-5FD78B87FEF0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Content Placeholder 3">
              <a:extLst>
                <a:ext uri="{FF2B5EF4-FFF2-40B4-BE49-F238E27FC236}">
                  <a16:creationId xmlns:a16="http://schemas.microsoft.com/office/drawing/2014/main" id="{A27E9C38-8013-0A71-5894-77E57E60E133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6A9FA91E-8124-E69A-622F-A2A47F896A4B}"/>
              </a:ext>
            </a:extLst>
          </p:cNvPr>
          <p:cNvSpPr/>
          <p:nvPr/>
        </p:nvSpPr>
        <p:spPr>
          <a:xfrm>
            <a:off x="4603192" y="1793039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9" name="Rectangle: Rounded Corners 9">
            <a:extLst>
              <a:ext uri="{FF2B5EF4-FFF2-40B4-BE49-F238E27FC236}">
                <a16:creationId xmlns:a16="http://schemas.microsoft.com/office/drawing/2014/main" id="{A7F96334-853A-54CC-5700-2A03E044BBD8}"/>
              </a:ext>
            </a:extLst>
          </p:cNvPr>
          <p:cNvSpPr/>
          <p:nvPr/>
        </p:nvSpPr>
        <p:spPr>
          <a:xfrm>
            <a:off x="6620040" y="1793039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0" name="Group 10">
            <a:extLst>
              <a:ext uri="{FF2B5EF4-FFF2-40B4-BE49-F238E27FC236}">
                <a16:creationId xmlns:a16="http://schemas.microsoft.com/office/drawing/2014/main" id="{119F32A1-0333-B7A1-545E-ECE899F7949F}"/>
              </a:ext>
            </a:extLst>
          </p:cNvPr>
          <p:cNvGrpSpPr/>
          <p:nvPr/>
        </p:nvGrpSpPr>
        <p:grpSpPr>
          <a:xfrm>
            <a:off x="784882" y="3440921"/>
            <a:ext cx="2658341" cy="755444"/>
            <a:chOff x="2714218" y="4244551"/>
            <a:chExt cx="1857782" cy="755444"/>
          </a:xfrm>
        </p:grpSpPr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943B3ED-53CF-E934-C6A9-DBAA1ADBAFA3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07FE8242-03DC-44CF-B57F-794CCCEC00E9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B84D2B4B-E9A1-38D5-BBB3-73A45497C55A}"/>
              </a:ext>
            </a:extLst>
          </p:cNvPr>
          <p:cNvGrpSpPr/>
          <p:nvPr/>
        </p:nvGrpSpPr>
        <p:grpSpPr>
          <a:xfrm>
            <a:off x="8731201" y="3440921"/>
            <a:ext cx="2819527" cy="755444"/>
            <a:chOff x="2714218" y="4244551"/>
            <a:chExt cx="1857782" cy="755444"/>
          </a:xfrm>
        </p:grpSpPr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0C18783A-C497-0457-65D0-6CA66E3BEB97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Content Placeholder 3">
              <a:extLst>
                <a:ext uri="{FF2B5EF4-FFF2-40B4-BE49-F238E27FC236}">
                  <a16:creationId xmlns:a16="http://schemas.microsoft.com/office/drawing/2014/main" id="{7EE8A039-CE20-6784-D1CE-807505CE2B0A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6" name="Rectangle: Rounded Corners 16">
            <a:extLst>
              <a:ext uri="{FF2B5EF4-FFF2-40B4-BE49-F238E27FC236}">
                <a16:creationId xmlns:a16="http://schemas.microsoft.com/office/drawing/2014/main" id="{FB3D4583-1578-F28B-5089-0D5FF1C5CB00}"/>
              </a:ext>
            </a:extLst>
          </p:cNvPr>
          <p:cNvSpPr/>
          <p:nvPr/>
        </p:nvSpPr>
        <p:spPr>
          <a:xfrm>
            <a:off x="7547321" y="3405116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17" name="Rectangle: Rounded Corners 17">
            <a:extLst>
              <a:ext uri="{FF2B5EF4-FFF2-40B4-BE49-F238E27FC236}">
                <a16:creationId xmlns:a16="http://schemas.microsoft.com/office/drawing/2014/main" id="{D25BDDA2-0BC7-BF59-B8CC-A98B16D8EF26}"/>
              </a:ext>
            </a:extLst>
          </p:cNvPr>
          <p:cNvSpPr/>
          <p:nvPr/>
        </p:nvSpPr>
        <p:spPr>
          <a:xfrm>
            <a:off x="3648355" y="3405116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grpSp>
        <p:nvGrpSpPr>
          <p:cNvPr id="18" name="Group 18">
            <a:extLst>
              <a:ext uri="{FF2B5EF4-FFF2-40B4-BE49-F238E27FC236}">
                <a16:creationId xmlns:a16="http://schemas.microsoft.com/office/drawing/2014/main" id="{802C39F2-DA88-C07B-4F01-CCE8CB4855D8}"/>
              </a:ext>
            </a:extLst>
          </p:cNvPr>
          <p:cNvGrpSpPr/>
          <p:nvPr/>
        </p:nvGrpSpPr>
        <p:grpSpPr>
          <a:xfrm>
            <a:off x="1740878" y="5052999"/>
            <a:ext cx="2658341" cy="755444"/>
            <a:chOff x="2714218" y="4244551"/>
            <a:chExt cx="1857782" cy="755444"/>
          </a:xfrm>
        </p:grpSpPr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id="{D5AFC6FD-BF2F-C640-3DDD-0AF8B6916792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Content Placeholder 3">
              <a:extLst>
                <a:ext uri="{FF2B5EF4-FFF2-40B4-BE49-F238E27FC236}">
                  <a16:creationId xmlns:a16="http://schemas.microsoft.com/office/drawing/2014/main" id="{4696778C-002A-3D01-B9FB-F400E3D152F7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>
            <a:extLst>
              <a:ext uri="{FF2B5EF4-FFF2-40B4-BE49-F238E27FC236}">
                <a16:creationId xmlns:a16="http://schemas.microsoft.com/office/drawing/2014/main" id="{76E96E2F-FDF3-0E8D-F5B2-F9A37E24517A}"/>
              </a:ext>
            </a:extLst>
          </p:cNvPr>
          <p:cNvGrpSpPr/>
          <p:nvPr/>
        </p:nvGrpSpPr>
        <p:grpSpPr>
          <a:xfrm>
            <a:off x="7775204" y="5052999"/>
            <a:ext cx="2819527" cy="755444"/>
            <a:chOff x="2714218" y="4244551"/>
            <a:chExt cx="1857782" cy="755444"/>
          </a:xfrm>
        </p:grpSpPr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4B64339B-ACAD-3017-A818-6AC0A19788AD}"/>
                </a:ext>
              </a:extLst>
            </p:cNvPr>
            <p:cNvSpPr txBox="1"/>
            <p:nvPr/>
          </p:nvSpPr>
          <p:spPr>
            <a:xfrm>
              <a:off x="2714218" y="4569108"/>
              <a:ext cx="18577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عکس.</a:t>
              </a:r>
              <a:endParaRPr lang="en-US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Content Placeholder 3">
              <a:extLst>
                <a:ext uri="{FF2B5EF4-FFF2-40B4-BE49-F238E27FC236}">
                  <a16:creationId xmlns:a16="http://schemas.microsoft.com/office/drawing/2014/main" id="{54F66450-7C0A-478F-6682-08389F88D8D5}"/>
                </a:ext>
              </a:extLst>
            </p:cNvPr>
            <p:cNvSpPr txBox="1"/>
            <p:nvPr/>
          </p:nvSpPr>
          <p:spPr>
            <a:xfrm>
              <a:off x="2714218" y="4244551"/>
              <a:ext cx="1857782" cy="32225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4" name="Rectangle: Rounded Corners 24">
            <a:extLst>
              <a:ext uri="{FF2B5EF4-FFF2-40B4-BE49-F238E27FC236}">
                <a16:creationId xmlns:a16="http://schemas.microsoft.com/office/drawing/2014/main" id="{706A0C68-4965-DEEC-3CEA-B3BA6E5FA883}"/>
              </a:ext>
            </a:extLst>
          </p:cNvPr>
          <p:cNvSpPr/>
          <p:nvPr/>
        </p:nvSpPr>
        <p:spPr>
          <a:xfrm>
            <a:off x="4603192" y="5017194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5" name="Rectangle: Rounded Corners 25">
            <a:extLst>
              <a:ext uri="{FF2B5EF4-FFF2-40B4-BE49-F238E27FC236}">
                <a16:creationId xmlns:a16="http://schemas.microsoft.com/office/drawing/2014/main" id="{AD378B0A-B1DF-7C25-D6EF-BF6A81472591}"/>
              </a:ext>
            </a:extLst>
          </p:cNvPr>
          <p:cNvSpPr/>
          <p:nvPr/>
        </p:nvSpPr>
        <p:spPr>
          <a:xfrm>
            <a:off x="6620040" y="5017194"/>
            <a:ext cx="996327" cy="996327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cs typeface="B Nazanin" panose="00000400000000000000" pitchFamily="2" charset="-78"/>
            </a:endParaRPr>
          </a:p>
        </p:txBody>
      </p:sp>
      <p:sp>
        <p:nvSpPr>
          <p:cNvPr id="26" name="Rectangle 9">
            <a:extLst>
              <a:ext uri="{FF2B5EF4-FFF2-40B4-BE49-F238E27FC236}">
                <a16:creationId xmlns:a16="http://schemas.microsoft.com/office/drawing/2014/main" id="{585F74F9-E0C3-9466-B481-6C966E182176}"/>
              </a:ext>
            </a:extLst>
          </p:cNvPr>
          <p:cNvSpPr/>
          <p:nvPr/>
        </p:nvSpPr>
        <p:spPr>
          <a:xfrm>
            <a:off x="4910660" y="5318152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7" name="Rectangle 36">
            <a:extLst>
              <a:ext uri="{FF2B5EF4-FFF2-40B4-BE49-F238E27FC236}">
                <a16:creationId xmlns:a16="http://schemas.microsoft.com/office/drawing/2014/main" id="{6989FE87-4BCC-2462-E518-536C38DAB466}"/>
              </a:ext>
            </a:extLst>
          </p:cNvPr>
          <p:cNvSpPr/>
          <p:nvPr/>
        </p:nvSpPr>
        <p:spPr>
          <a:xfrm>
            <a:off x="4935398" y="2108714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8" name="Chord 15">
            <a:extLst>
              <a:ext uri="{FF2B5EF4-FFF2-40B4-BE49-F238E27FC236}">
                <a16:creationId xmlns:a16="http://schemas.microsoft.com/office/drawing/2014/main" id="{8AFFE1C9-0CBE-B3C9-5498-9FADD04AEE3D}"/>
              </a:ext>
            </a:extLst>
          </p:cNvPr>
          <p:cNvSpPr/>
          <p:nvPr/>
        </p:nvSpPr>
        <p:spPr>
          <a:xfrm>
            <a:off x="4057862" y="3684510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DBC934A5-48D9-9A09-6D2C-FD4F3A98EB28}"/>
              </a:ext>
            </a:extLst>
          </p:cNvPr>
          <p:cNvSpPr/>
          <p:nvPr/>
        </p:nvSpPr>
        <p:spPr>
          <a:xfrm>
            <a:off x="7856442" y="377913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0" name="Oval 21">
            <a:extLst>
              <a:ext uri="{FF2B5EF4-FFF2-40B4-BE49-F238E27FC236}">
                <a16:creationId xmlns:a16="http://schemas.microsoft.com/office/drawing/2014/main" id="{EAC5DBBC-A7F8-FD8E-AE29-F9D191613F9F}"/>
              </a:ext>
            </a:extLst>
          </p:cNvPr>
          <p:cNvSpPr>
            <a:spLocks noChangeAspect="1"/>
          </p:cNvSpPr>
          <p:nvPr/>
        </p:nvSpPr>
        <p:spPr>
          <a:xfrm>
            <a:off x="6920936" y="2085364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1" name="Rounded Rectangle 27">
            <a:extLst>
              <a:ext uri="{FF2B5EF4-FFF2-40B4-BE49-F238E27FC236}">
                <a16:creationId xmlns:a16="http://schemas.microsoft.com/office/drawing/2014/main" id="{3B81BD70-3BFA-B0FB-1DF6-909D1F639927}"/>
              </a:ext>
            </a:extLst>
          </p:cNvPr>
          <p:cNvSpPr/>
          <p:nvPr/>
        </p:nvSpPr>
        <p:spPr>
          <a:xfrm>
            <a:off x="6956444" y="5382317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6" name="TextBox 3">
            <a:extLst>
              <a:ext uri="{FF2B5EF4-FFF2-40B4-BE49-F238E27FC236}">
                <a16:creationId xmlns:a16="http://schemas.microsoft.com/office/drawing/2014/main" id="{AE8DC2F1-E23B-02CB-50F0-FA26B3E4A1BB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20598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7">
            <a:extLst>
              <a:ext uri="{FF2B5EF4-FFF2-40B4-BE49-F238E27FC236}">
                <a16:creationId xmlns:a16="http://schemas.microsoft.com/office/drawing/2014/main" id="{32F129AA-7FC6-9E92-E7B1-928B311E8727}"/>
              </a:ext>
            </a:extLst>
          </p:cNvPr>
          <p:cNvGrpSpPr/>
          <p:nvPr/>
        </p:nvGrpSpPr>
        <p:grpSpPr>
          <a:xfrm>
            <a:off x="926140" y="1827986"/>
            <a:ext cx="10339723" cy="4210027"/>
            <a:chOff x="913321" y="1819193"/>
            <a:chExt cx="10339723" cy="4210027"/>
          </a:xfrm>
        </p:grpSpPr>
        <p:sp>
          <p:nvSpPr>
            <p:cNvPr id="3" name="Rounded Rectangle 28">
              <a:extLst>
                <a:ext uri="{FF2B5EF4-FFF2-40B4-BE49-F238E27FC236}">
                  <a16:creationId xmlns:a16="http://schemas.microsoft.com/office/drawing/2014/main" id="{E0BA99B6-5E3E-7795-092C-3B457763497B}"/>
                </a:ext>
              </a:extLst>
            </p:cNvPr>
            <p:cNvSpPr/>
            <p:nvPr/>
          </p:nvSpPr>
          <p:spPr>
            <a:xfrm>
              <a:off x="913321" y="4121220"/>
              <a:ext cx="4932000" cy="1908000"/>
            </a:xfrm>
            <a:prstGeom prst="roundRect">
              <a:avLst>
                <a:gd name="adj" fmla="val 8767"/>
              </a:avLst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" name="Rounded Rectangle 32">
              <a:extLst>
                <a:ext uri="{FF2B5EF4-FFF2-40B4-BE49-F238E27FC236}">
                  <a16:creationId xmlns:a16="http://schemas.microsoft.com/office/drawing/2014/main" id="{22F78A9E-DFE6-9FB4-FBB1-7BD1705CB281}"/>
                </a:ext>
              </a:extLst>
            </p:cNvPr>
            <p:cNvSpPr/>
            <p:nvPr/>
          </p:nvSpPr>
          <p:spPr>
            <a:xfrm>
              <a:off x="913321" y="1826227"/>
              <a:ext cx="4932000" cy="1908000"/>
            </a:xfrm>
            <a:prstGeom prst="roundRect">
              <a:avLst>
                <a:gd name="adj" fmla="val 9294"/>
              </a:avLst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Rounded Rectangle 36">
              <a:extLst>
                <a:ext uri="{FF2B5EF4-FFF2-40B4-BE49-F238E27FC236}">
                  <a16:creationId xmlns:a16="http://schemas.microsoft.com/office/drawing/2014/main" id="{1A79553E-ED6B-5441-BB3E-5431A0506AB8}"/>
                </a:ext>
              </a:extLst>
            </p:cNvPr>
            <p:cNvSpPr/>
            <p:nvPr/>
          </p:nvSpPr>
          <p:spPr>
            <a:xfrm>
              <a:off x="6321044" y="4114186"/>
              <a:ext cx="4932000" cy="1908000"/>
            </a:xfrm>
            <a:prstGeom prst="roundRect">
              <a:avLst>
                <a:gd name="adj" fmla="val 11401"/>
              </a:avLst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Rounded Rectangle 43">
              <a:extLst>
                <a:ext uri="{FF2B5EF4-FFF2-40B4-BE49-F238E27FC236}">
                  <a16:creationId xmlns:a16="http://schemas.microsoft.com/office/drawing/2014/main" id="{F3CC3B7B-CAD0-6B50-8E05-0F92ECBAF65D}"/>
                </a:ext>
              </a:extLst>
            </p:cNvPr>
            <p:cNvSpPr/>
            <p:nvPr/>
          </p:nvSpPr>
          <p:spPr>
            <a:xfrm>
              <a:off x="6321044" y="1819193"/>
              <a:ext cx="4932000" cy="1908000"/>
            </a:xfrm>
            <a:prstGeom prst="roundRect">
              <a:avLst>
                <a:gd name="adj" fmla="val 9821"/>
              </a:avLst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E1EBAADE-F0CA-3CA3-841D-20B4148D2D2F}"/>
              </a:ext>
            </a:extLst>
          </p:cNvPr>
          <p:cNvGrpSpPr/>
          <p:nvPr/>
        </p:nvGrpSpPr>
        <p:grpSpPr>
          <a:xfrm>
            <a:off x="4903166" y="2740164"/>
            <a:ext cx="2385670" cy="2385670"/>
            <a:chOff x="3851920" y="1851670"/>
            <a:chExt cx="1944216" cy="1944216"/>
          </a:xfrm>
        </p:grpSpPr>
        <p:sp>
          <p:nvSpPr>
            <p:cNvPr id="8" name="Pie 45">
              <a:extLst>
                <a:ext uri="{FF2B5EF4-FFF2-40B4-BE49-F238E27FC236}">
                  <a16:creationId xmlns:a16="http://schemas.microsoft.com/office/drawing/2014/main" id="{9935B9E2-C0C3-F9AA-E47B-7E1B88F4C27F}"/>
                </a:ext>
              </a:extLst>
            </p:cNvPr>
            <p:cNvSpPr/>
            <p:nvPr/>
          </p:nvSpPr>
          <p:spPr>
            <a:xfrm>
              <a:off x="3851920" y="1923678"/>
              <a:ext cx="1872208" cy="1872208"/>
            </a:xfrm>
            <a:prstGeom prst="pie">
              <a:avLst>
                <a:gd name="adj1" fmla="val 5387763"/>
                <a:gd name="adj2" fmla="val 10731666"/>
              </a:avLst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Pie 51">
              <a:extLst>
                <a:ext uri="{FF2B5EF4-FFF2-40B4-BE49-F238E27FC236}">
                  <a16:creationId xmlns:a16="http://schemas.microsoft.com/office/drawing/2014/main" id="{D60A533D-B9CB-F30D-48CA-78CE07BAE317}"/>
                </a:ext>
              </a:extLst>
            </p:cNvPr>
            <p:cNvSpPr/>
            <p:nvPr/>
          </p:nvSpPr>
          <p:spPr>
            <a:xfrm>
              <a:off x="3851920" y="1851670"/>
              <a:ext cx="1872208" cy="1872208"/>
            </a:xfrm>
            <a:prstGeom prst="pie">
              <a:avLst>
                <a:gd name="adj1" fmla="val 10767083"/>
                <a:gd name="adj2" fmla="val 16200000"/>
              </a:avLst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Pie 52">
              <a:extLst>
                <a:ext uri="{FF2B5EF4-FFF2-40B4-BE49-F238E27FC236}">
                  <a16:creationId xmlns:a16="http://schemas.microsoft.com/office/drawing/2014/main" id="{7DC44B8E-CC2F-0086-7A3B-7810385C5042}"/>
                </a:ext>
              </a:extLst>
            </p:cNvPr>
            <p:cNvSpPr/>
            <p:nvPr/>
          </p:nvSpPr>
          <p:spPr>
            <a:xfrm>
              <a:off x="3923928" y="1923678"/>
              <a:ext cx="1872208" cy="1872208"/>
            </a:xfrm>
            <a:prstGeom prst="pie">
              <a:avLst>
                <a:gd name="adj1" fmla="val 32027"/>
                <a:gd name="adj2" fmla="val 5397733"/>
              </a:avLst>
            </a:pr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Pie 53">
              <a:extLst>
                <a:ext uri="{FF2B5EF4-FFF2-40B4-BE49-F238E27FC236}">
                  <a16:creationId xmlns:a16="http://schemas.microsoft.com/office/drawing/2014/main" id="{58FBB17F-8381-2466-93CC-C0AF3833D430}"/>
                </a:ext>
              </a:extLst>
            </p:cNvPr>
            <p:cNvSpPr/>
            <p:nvPr/>
          </p:nvSpPr>
          <p:spPr>
            <a:xfrm>
              <a:off x="3923928" y="1851670"/>
              <a:ext cx="1872208" cy="1872208"/>
            </a:xfrm>
            <a:prstGeom prst="pie">
              <a:avLst>
                <a:gd name="adj1" fmla="val 16158462"/>
                <a:gd name="adj2" fmla="val 14858"/>
              </a:avLst>
            </a:pr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:a16="http://schemas.microsoft.com/office/drawing/2014/main" id="{B20D6EF5-3A80-B1CB-68F2-46DC062F1B8A}"/>
              </a:ext>
            </a:extLst>
          </p:cNvPr>
          <p:cNvSpPr txBox="1"/>
          <p:nvPr/>
        </p:nvSpPr>
        <p:spPr>
          <a:xfrm>
            <a:off x="5460654" y="3195831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4400" b="1">
                <a:solidFill>
                  <a:schemeClr val="bg1"/>
                </a:solidFill>
                <a:cs typeface="B Nazanin" panose="00000400000000000000" pitchFamily="2" charset="-78"/>
              </a:rPr>
              <a:t>S </a:t>
            </a:r>
            <a:endParaRPr lang="ko-KR" altLang="en-US" sz="4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0C116AA-D456-925D-4AA8-2E50C380BE8E}"/>
              </a:ext>
            </a:extLst>
          </p:cNvPr>
          <p:cNvSpPr txBox="1"/>
          <p:nvPr/>
        </p:nvSpPr>
        <p:spPr>
          <a:xfrm>
            <a:off x="6153791" y="3257384"/>
            <a:ext cx="600412" cy="61555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4000" b="1">
                <a:solidFill>
                  <a:schemeClr val="bg1"/>
                </a:solidFill>
                <a:cs typeface="B Nazanin" panose="00000400000000000000" pitchFamily="2" charset="-78"/>
              </a:rPr>
              <a:t>W</a:t>
            </a:r>
            <a:endParaRPr lang="ko-KR" altLang="en-US" sz="40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936B0B31-162F-7270-7E3C-8A5F55B18F4B}"/>
              </a:ext>
            </a:extLst>
          </p:cNvPr>
          <p:cNvSpPr txBox="1"/>
          <p:nvPr/>
        </p:nvSpPr>
        <p:spPr>
          <a:xfrm>
            <a:off x="5445080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4400" b="1">
                <a:solidFill>
                  <a:schemeClr val="bg1"/>
                </a:solidFill>
                <a:cs typeface="B Nazanin" panose="00000400000000000000" pitchFamily="2" charset="-78"/>
              </a:rPr>
              <a:t>O</a:t>
            </a:r>
            <a:endParaRPr lang="ko-KR" altLang="en-US" sz="4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AAE820CD-F3E8-B887-07FA-404EBD96D6DB}"/>
              </a:ext>
            </a:extLst>
          </p:cNvPr>
          <p:cNvSpPr txBox="1"/>
          <p:nvPr/>
        </p:nvSpPr>
        <p:spPr>
          <a:xfrm>
            <a:off x="6153791" y="4002139"/>
            <a:ext cx="600412" cy="677108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/>
            <a:r>
              <a:rPr lang="en-US" altLang="ko-KR" sz="4400" b="1">
                <a:solidFill>
                  <a:schemeClr val="bg1"/>
                </a:solidFill>
                <a:cs typeface="B Nazanin" panose="00000400000000000000" pitchFamily="2" charset="-78"/>
              </a:rPr>
              <a:t>T</a:t>
            </a:r>
            <a:endParaRPr lang="ko-KR" altLang="en-US" sz="4400" b="1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996262A-190D-5803-4413-E394390FB3E4}"/>
              </a:ext>
            </a:extLst>
          </p:cNvPr>
          <p:cNvGrpSpPr/>
          <p:nvPr/>
        </p:nvGrpSpPr>
        <p:grpSpPr>
          <a:xfrm>
            <a:off x="1217823" y="4476854"/>
            <a:ext cx="3441696" cy="1047496"/>
            <a:chOff x="967328" y="4177911"/>
            <a:chExt cx="2505320" cy="1047496"/>
          </a:xfrm>
        </p:grpSpPr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4475BBF5-31F7-151D-C8BC-4A13397E5011}"/>
                </a:ext>
              </a:extLst>
            </p:cNvPr>
            <p:cNvSpPr txBox="1"/>
            <p:nvPr/>
          </p:nvSpPr>
          <p:spPr>
            <a:xfrm>
              <a:off x="967328" y="4177911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C69A50C0-E441-6E50-5BB1-35AD0859EA12}"/>
                </a:ext>
              </a:extLst>
            </p:cNvPr>
            <p:cNvSpPr txBox="1"/>
            <p:nvPr/>
          </p:nvSpPr>
          <p:spPr>
            <a:xfrm>
              <a:off x="967328" y="4394410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>
            <a:extLst>
              <a:ext uri="{FF2B5EF4-FFF2-40B4-BE49-F238E27FC236}">
                <a16:creationId xmlns:a16="http://schemas.microsoft.com/office/drawing/2014/main" id="{D4BEFA37-C33F-51FF-DFFF-CA617CA69A43}"/>
              </a:ext>
            </a:extLst>
          </p:cNvPr>
          <p:cNvGrpSpPr/>
          <p:nvPr/>
        </p:nvGrpSpPr>
        <p:grpSpPr>
          <a:xfrm>
            <a:off x="1217823" y="2173965"/>
            <a:ext cx="3441696" cy="1047496"/>
            <a:chOff x="967328" y="2197278"/>
            <a:chExt cx="2505320" cy="1047496"/>
          </a:xfrm>
        </p:grpSpPr>
        <p:sp>
          <p:nvSpPr>
            <p:cNvPr id="20" name="TextBox 20">
              <a:extLst>
                <a:ext uri="{FF2B5EF4-FFF2-40B4-BE49-F238E27FC236}">
                  <a16:creationId xmlns:a16="http://schemas.microsoft.com/office/drawing/2014/main" id="{6C9765EF-19CC-D355-9837-0162232A8692}"/>
                </a:ext>
              </a:extLst>
            </p:cNvPr>
            <p:cNvSpPr txBox="1"/>
            <p:nvPr/>
          </p:nvSpPr>
          <p:spPr>
            <a:xfrm>
              <a:off x="967328" y="2197278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id="{262FFDCB-26DC-1934-90A6-E67A49A45631}"/>
                </a:ext>
              </a:extLst>
            </p:cNvPr>
            <p:cNvSpPr txBox="1"/>
            <p:nvPr/>
          </p:nvSpPr>
          <p:spPr>
            <a:xfrm>
              <a:off x="967328" y="2413777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F7AB9BA6-B604-7F13-CF65-630D5DEC1A2B}"/>
              </a:ext>
            </a:extLst>
          </p:cNvPr>
          <p:cNvGrpSpPr/>
          <p:nvPr/>
        </p:nvGrpSpPr>
        <p:grpSpPr>
          <a:xfrm>
            <a:off x="7532481" y="4476854"/>
            <a:ext cx="3441696" cy="1047496"/>
            <a:chOff x="5681793" y="4172179"/>
            <a:chExt cx="2505320" cy="1047496"/>
          </a:xfrm>
        </p:grpSpPr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0DFEA9DF-165F-58FC-55AF-A120EB1D345A}"/>
                </a:ext>
              </a:extLst>
            </p:cNvPr>
            <p:cNvSpPr txBox="1"/>
            <p:nvPr/>
          </p:nvSpPr>
          <p:spPr>
            <a:xfrm>
              <a:off x="5681793" y="4172179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C8CF0C95-41B4-8A10-0091-983A6B664E65}"/>
                </a:ext>
              </a:extLst>
            </p:cNvPr>
            <p:cNvSpPr txBox="1"/>
            <p:nvPr/>
          </p:nvSpPr>
          <p:spPr>
            <a:xfrm>
              <a:off x="5681793" y="4388678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oup 25">
            <a:extLst>
              <a:ext uri="{FF2B5EF4-FFF2-40B4-BE49-F238E27FC236}">
                <a16:creationId xmlns:a16="http://schemas.microsoft.com/office/drawing/2014/main" id="{A011DFA2-37C9-4314-FD2B-722BF051A383}"/>
              </a:ext>
            </a:extLst>
          </p:cNvPr>
          <p:cNvGrpSpPr/>
          <p:nvPr/>
        </p:nvGrpSpPr>
        <p:grpSpPr>
          <a:xfrm>
            <a:off x="7532481" y="2173965"/>
            <a:ext cx="3441696" cy="1047496"/>
            <a:chOff x="5681793" y="2191546"/>
            <a:chExt cx="2505320" cy="1047496"/>
          </a:xfrm>
        </p:grpSpPr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FC064785-67F0-B83E-DC97-E4E0F7B01ACE}"/>
                </a:ext>
              </a:extLst>
            </p:cNvPr>
            <p:cNvSpPr txBox="1"/>
            <p:nvPr/>
          </p:nvSpPr>
          <p:spPr>
            <a:xfrm>
              <a:off x="5681793" y="2191546"/>
              <a:ext cx="2505320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288944E9-960E-19C6-609C-D721CA1D356D}"/>
                </a:ext>
              </a:extLst>
            </p:cNvPr>
            <p:cNvSpPr txBox="1"/>
            <p:nvPr/>
          </p:nvSpPr>
          <p:spPr>
            <a:xfrm>
              <a:off x="5681793" y="2408045"/>
              <a:ext cx="25053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8" name="TextBox 3">
            <a:extLst>
              <a:ext uri="{FF2B5EF4-FFF2-40B4-BE49-F238E27FC236}">
                <a16:creationId xmlns:a16="http://schemas.microsoft.com/office/drawing/2014/main" id="{E3165BEA-93D7-2D7C-79F2-4EDDC772DDB8}"/>
              </a:ext>
            </a:extLst>
          </p:cNvPr>
          <p:cNvSpPr txBox="1"/>
          <p:nvPr/>
        </p:nvSpPr>
        <p:spPr>
          <a:xfrm>
            <a:off x="843453" y="229887"/>
            <a:ext cx="693620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تحلیل شخصی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04569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6">
            <a:extLst>
              <a:ext uri="{FF2B5EF4-FFF2-40B4-BE49-F238E27FC236}">
                <a16:creationId xmlns:a16="http://schemas.microsoft.com/office/drawing/2014/main" id="{B42467FD-107F-2AC8-A915-D6B8D3894240}"/>
              </a:ext>
            </a:extLst>
          </p:cNvPr>
          <p:cNvGrpSpPr/>
          <p:nvPr/>
        </p:nvGrpSpPr>
        <p:grpSpPr>
          <a:xfrm>
            <a:off x="985813" y="2337278"/>
            <a:ext cx="10294608" cy="865397"/>
            <a:chOff x="985813" y="2337277"/>
            <a:chExt cx="10294608" cy="865397"/>
          </a:xfrm>
        </p:grpSpPr>
        <p:sp>
          <p:nvSpPr>
            <p:cNvPr id="3" name="직사각형 35">
              <a:extLst>
                <a:ext uri="{FF2B5EF4-FFF2-40B4-BE49-F238E27FC236}">
                  <a16:creationId xmlns:a16="http://schemas.microsoft.com/office/drawing/2014/main" id="{E95312AC-D269-C98A-4865-D17FD628B249}"/>
                </a:ext>
              </a:extLst>
            </p:cNvPr>
            <p:cNvSpPr/>
            <p:nvPr/>
          </p:nvSpPr>
          <p:spPr>
            <a:xfrm>
              <a:off x="985813" y="2337277"/>
              <a:ext cx="2506629" cy="11392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4" name="직사각형 39">
              <a:extLst>
                <a:ext uri="{FF2B5EF4-FFF2-40B4-BE49-F238E27FC236}">
                  <a16:creationId xmlns:a16="http://schemas.microsoft.com/office/drawing/2014/main" id="{BF1D5792-D32D-4B33-DA32-11F7196DF776}"/>
                </a:ext>
              </a:extLst>
            </p:cNvPr>
            <p:cNvSpPr/>
            <p:nvPr/>
          </p:nvSpPr>
          <p:spPr>
            <a:xfrm>
              <a:off x="2588534" y="3088745"/>
              <a:ext cx="2506629" cy="11392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5" name="U-Turn Arrow 1">
              <a:extLst>
                <a:ext uri="{FF2B5EF4-FFF2-40B4-BE49-F238E27FC236}">
                  <a16:creationId xmlns:a16="http://schemas.microsoft.com/office/drawing/2014/main" id="{44C66A9E-FBF2-909A-7C3B-F44064D2220A}"/>
                </a:ext>
              </a:extLst>
            </p:cNvPr>
            <p:cNvSpPr/>
            <p:nvPr/>
          </p:nvSpPr>
          <p:spPr>
            <a:xfrm rot="5400000">
              <a:off x="6955830" y="-1121917"/>
              <a:ext cx="861203" cy="7787979"/>
            </a:xfrm>
            <a:custGeom>
              <a:avLst/>
              <a:gdLst/>
              <a:ahLst/>
              <a:cxnLst/>
              <a:rect l="l" t="t" r="r" b="b"/>
              <a:pathLst>
                <a:path w="983130" h="7562983">
                  <a:moveTo>
                    <a:pt x="0" y="7562983"/>
                  </a:moveTo>
                  <a:lnTo>
                    <a:pt x="0" y="491565"/>
                  </a:lnTo>
                  <a:cubicBezTo>
                    <a:pt x="0" y="220081"/>
                    <a:pt x="220081" y="0"/>
                    <a:pt x="491565" y="0"/>
                  </a:cubicBezTo>
                  <a:cubicBezTo>
                    <a:pt x="763049" y="0"/>
                    <a:pt x="983130" y="220081"/>
                    <a:pt x="983130" y="491565"/>
                  </a:cubicBezTo>
                  <a:lnTo>
                    <a:pt x="983130" y="6086338"/>
                  </a:lnTo>
                  <a:lnTo>
                    <a:pt x="855939" y="6086338"/>
                  </a:lnTo>
                  <a:lnTo>
                    <a:pt x="855939" y="491565"/>
                  </a:lnTo>
                  <a:cubicBezTo>
                    <a:pt x="855939" y="290326"/>
                    <a:pt x="692803" y="127190"/>
                    <a:pt x="491565" y="127190"/>
                  </a:cubicBezTo>
                  <a:lnTo>
                    <a:pt x="491564" y="127190"/>
                  </a:lnTo>
                  <a:cubicBezTo>
                    <a:pt x="290326" y="127190"/>
                    <a:pt x="127190" y="290326"/>
                    <a:pt x="127190" y="491565"/>
                  </a:cubicBezTo>
                  <a:lnTo>
                    <a:pt x="127190" y="75629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" name="Bent Arrow 3">
            <a:extLst>
              <a:ext uri="{FF2B5EF4-FFF2-40B4-BE49-F238E27FC236}">
                <a16:creationId xmlns:a16="http://schemas.microsoft.com/office/drawing/2014/main" id="{AA64EB13-B2BC-0CD3-6E19-802C110C6303}"/>
              </a:ext>
            </a:extLst>
          </p:cNvPr>
          <p:cNvSpPr/>
          <p:nvPr/>
        </p:nvSpPr>
        <p:spPr>
          <a:xfrm rot="16200000" flipH="1">
            <a:off x="2267033" y="2945262"/>
            <a:ext cx="451972" cy="756032"/>
          </a:xfrm>
          <a:prstGeom prst="bentArrow">
            <a:avLst>
              <a:gd name="adj1" fmla="val 24114"/>
              <a:gd name="adj2" fmla="val 25000"/>
              <a:gd name="adj3" fmla="val 25000"/>
              <a:gd name="adj4" fmla="val 4894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Bent Arrow 4">
            <a:extLst>
              <a:ext uri="{FF2B5EF4-FFF2-40B4-BE49-F238E27FC236}">
                <a16:creationId xmlns:a16="http://schemas.microsoft.com/office/drawing/2014/main" id="{1E37483D-1A76-4BF0-4989-9A3380C250C1}"/>
              </a:ext>
            </a:extLst>
          </p:cNvPr>
          <p:cNvSpPr/>
          <p:nvPr/>
        </p:nvSpPr>
        <p:spPr>
          <a:xfrm rot="16200000" flipH="1">
            <a:off x="4826694" y="2990884"/>
            <a:ext cx="451972" cy="681882"/>
          </a:xfrm>
          <a:prstGeom prst="bentArrow">
            <a:avLst>
              <a:gd name="adj1" fmla="val 22683"/>
              <a:gd name="adj2" fmla="val 25000"/>
              <a:gd name="adj3" fmla="val 25000"/>
              <a:gd name="adj4" fmla="val 4894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Bent Arrow 5">
            <a:extLst>
              <a:ext uri="{FF2B5EF4-FFF2-40B4-BE49-F238E27FC236}">
                <a16:creationId xmlns:a16="http://schemas.microsoft.com/office/drawing/2014/main" id="{1EA20A8C-D19B-443C-8133-09F477CF8ED9}"/>
              </a:ext>
            </a:extLst>
          </p:cNvPr>
          <p:cNvSpPr/>
          <p:nvPr/>
        </p:nvSpPr>
        <p:spPr>
          <a:xfrm rot="16200000" flipH="1">
            <a:off x="7386355" y="2953808"/>
            <a:ext cx="451972" cy="756032"/>
          </a:xfrm>
          <a:prstGeom prst="bentArrow">
            <a:avLst>
              <a:gd name="adj1" fmla="val 21955"/>
              <a:gd name="adj2" fmla="val 25000"/>
              <a:gd name="adj3" fmla="val 25000"/>
              <a:gd name="adj4" fmla="val 4894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Bent Arrow 6">
            <a:extLst>
              <a:ext uri="{FF2B5EF4-FFF2-40B4-BE49-F238E27FC236}">
                <a16:creationId xmlns:a16="http://schemas.microsoft.com/office/drawing/2014/main" id="{D4FE4932-3A10-3907-87D4-A2080D0785E4}"/>
              </a:ext>
            </a:extLst>
          </p:cNvPr>
          <p:cNvSpPr/>
          <p:nvPr/>
        </p:nvSpPr>
        <p:spPr>
          <a:xfrm rot="16200000" flipH="1">
            <a:off x="9946015" y="2990884"/>
            <a:ext cx="451972" cy="681882"/>
          </a:xfrm>
          <a:prstGeom prst="bentArrow">
            <a:avLst>
              <a:gd name="adj1" fmla="val 22610"/>
              <a:gd name="adj2" fmla="val 25000"/>
              <a:gd name="adj3" fmla="val 25000"/>
              <a:gd name="adj4" fmla="val 4894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Hexagon 10">
            <a:extLst>
              <a:ext uri="{FF2B5EF4-FFF2-40B4-BE49-F238E27FC236}">
                <a16:creationId xmlns:a16="http://schemas.microsoft.com/office/drawing/2014/main" id="{6DF36641-7FFB-2BB2-7788-5404EBEF18A1}"/>
              </a:ext>
            </a:extLst>
          </p:cNvPr>
          <p:cNvSpPr/>
          <p:nvPr/>
        </p:nvSpPr>
        <p:spPr>
          <a:xfrm rot="16200000">
            <a:off x="1640174" y="1876986"/>
            <a:ext cx="1195606" cy="1030697"/>
          </a:xfrm>
          <a:prstGeom prst="hexagon">
            <a:avLst/>
          </a:prstGeom>
          <a:solidFill>
            <a:srgbClr val="03C9CA"/>
          </a:solidFill>
          <a:ln w="76200">
            <a:solidFill>
              <a:srgbClr val="03C9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1" name="Hexagon 11">
            <a:extLst>
              <a:ext uri="{FF2B5EF4-FFF2-40B4-BE49-F238E27FC236}">
                <a16:creationId xmlns:a16="http://schemas.microsoft.com/office/drawing/2014/main" id="{486B8FF7-C1A2-8A48-D120-BB91D22B0182}"/>
              </a:ext>
            </a:extLst>
          </p:cNvPr>
          <p:cNvSpPr/>
          <p:nvPr/>
        </p:nvSpPr>
        <p:spPr>
          <a:xfrm rot="16200000">
            <a:off x="6799470" y="1876985"/>
            <a:ext cx="1195605" cy="1030696"/>
          </a:xfrm>
          <a:prstGeom prst="hexagon">
            <a:avLst/>
          </a:prstGeom>
          <a:solidFill>
            <a:srgbClr val="03C9CA"/>
          </a:solidFill>
          <a:ln w="76200">
            <a:solidFill>
              <a:srgbClr val="03C9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" name="Hexagon 12">
            <a:extLst>
              <a:ext uri="{FF2B5EF4-FFF2-40B4-BE49-F238E27FC236}">
                <a16:creationId xmlns:a16="http://schemas.microsoft.com/office/drawing/2014/main" id="{5DD867A1-80C0-4B61-BA53-47152A82FCEF}"/>
              </a:ext>
            </a:extLst>
          </p:cNvPr>
          <p:cNvSpPr/>
          <p:nvPr/>
        </p:nvSpPr>
        <p:spPr>
          <a:xfrm rot="16200000">
            <a:off x="4219822" y="1876986"/>
            <a:ext cx="1195606" cy="1030697"/>
          </a:xfrm>
          <a:prstGeom prst="hexagon">
            <a:avLst/>
          </a:prstGeom>
          <a:solidFill>
            <a:schemeClr val="bg1"/>
          </a:solidFill>
          <a:ln w="76200">
            <a:solidFill>
              <a:srgbClr val="03C9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3" name="Hexagon 13">
            <a:extLst>
              <a:ext uri="{FF2B5EF4-FFF2-40B4-BE49-F238E27FC236}">
                <a16:creationId xmlns:a16="http://schemas.microsoft.com/office/drawing/2014/main" id="{4FD29AC3-E3DF-BA3A-0465-2810BDA75527}"/>
              </a:ext>
            </a:extLst>
          </p:cNvPr>
          <p:cNvSpPr/>
          <p:nvPr/>
        </p:nvSpPr>
        <p:spPr>
          <a:xfrm rot="16200000">
            <a:off x="9379116" y="1876986"/>
            <a:ext cx="1195606" cy="1030697"/>
          </a:xfrm>
          <a:prstGeom prst="hexagon">
            <a:avLst/>
          </a:prstGeom>
          <a:solidFill>
            <a:schemeClr val="bg1"/>
          </a:solidFill>
          <a:ln w="76200">
            <a:solidFill>
              <a:srgbClr val="03C9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grpSp>
        <p:nvGrpSpPr>
          <p:cNvPr id="14" name="Group 14">
            <a:extLst>
              <a:ext uri="{FF2B5EF4-FFF2-40B4-BE49-F238E27FC236}">
                <a16:creationId xmlns:a16="http://schemas.microsoft.com/office/drawing/2014/main" id="{50454DED-6F22-7DF3-54AF-9F7D13CA8D89}"/>
              </a:ext>
            </a:extLst>
          </p:cNvPr>
          <p:cNvGrpSpPr/>
          <p:nvPr/>
        </p:nvGrpSpPr>
        <p:grpSpPr>
          <a:xfrm rot="16200000">
            <a:off x="979247" y="3890400"/>
            <a:ext cx="2517463" cy="1870948"/>
            <a:chOff x="4835817" y="1965690"/>
            <a:chExt cx="3600000" cy="1182334"/>
          </a:xfrm>
        </p:grpSpPr>
        <p:sp>
          <p:nvSpPr>
            <p:cNvPr id="15" name="Rounded Rectangle 12">
              <a:extLst>
                <a:ext uri="{FF2B5EF4-FFF2-40B4-BE49-F238E27FC236}">
                  <a16:creationId xmlns:a16="http://schemas.microsoft.com/office/drawing/2014/main" id="{C731D21A-293D-6B67-69E3-88BB5BE0D9AA}"/>
                </a:ext>
              </a:extLst>
            </p:cNvPr>
            <p:cNvSpPr/>
            <p:nvPr/>
          </p:nvSpPr>
          <p:spPr>
            <a:xfrm rot="5400000" flipH="1">
              <a:off x="5992504" y="809004"/>
              <a:ext cx="1182333" cy="3495707"/>
            </a:xfrm>
            <a:prstGeom prst="roundRect">
              <a:avLst>
                <a:gd name="adj" fmla="val 608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6" name="Rounded Rectangle 8">
              <a:extLst>
                <a:ext uri="{FF2B5EF4-FFF2-40B4-BE49-F238E27FC236}">
                  <a16:creationId xmlns:a16="http://schemas.microsoft.com/office/drawing/2014/main" id="{14C010E5-03E0-0738-52E9-78169CB2A73D}"/>
                </a:ext>
              </a:extLst>
            </p:cNvPr>
            <p:cNvSpPr/>
            <p:nvPr/>
          </p:nvSpPr>
          <p:spPr>
            <a:xfrm rot="5400000" flipH="1">
              <a:off x="7368346" y="2080553"/>
              <a:ext cx="1182333" cy="952608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27B9DF15-94AA-F916-EF4F-7E8593C23AC3}"/>
              </a:ext>
            </a:extLst>
          </p:cNvPr>
          <p:cNvGrpSpPr/>
          <p:nvPr/>
        </p:nvGrpSpPr>
        <p:grpSpPr>
          <a:xfrm rot="16200000">
            <a:off x="3558895" y="3890400"/>
            <a:ext cx="2517461" cy="1870948"/>
            <a:chOff x="4835817" y="1965690"/>
            <a:chExt cx="3600000" cy="1182334"/>
          </a:xfrm>
        </p:grpSpPr>
        <p:sp>
          <p:nvSpPr>
            <p:cNvPr id="18" name="Rounded Rectangle 15">
              <a:extLst>
                <a:ext uri="{FF2B5EF4-FFF2-40B4-BE49-F238E27FC236}">
                  <a16:creationId xmlns:a16="http://schemas.microsoft.com/office/drawing/2014/main" id="{75613E3E-3610-19BE-42F1-49BF486FD22D}"/>
                </a:ext>
              </a:extLst>
            </p:cNvPr>
            <p:cNvSpPr/>
            <p:nvPr/>
          </p:nvSpPr>
          <p:spPr>
            <a:xfrm rot="5400000" flipH="1">
              <a:off x="5992504" y="809004"/>
              <a:ext cx="1182333" cy="3495707"/>
            </a:xfrm>
            <a:prstGeom prst="roundRect">
              <a:avLst>
                <a:gd name="adj" fmla="val 608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19" name="Rounded Rectangle 8">
              <a:extLst>
                <a:ext uri="{FF2B5EF4-FFF2-40B4-BE49-F238E27FC236}">
                  <a16:creationId xmlns:a16="http://schemas.microsoft.com/office/drawing/2014/main" id="{246132A3-6CFC-AF21-B154-14AD17763C8B}"/>
                </a:ext>
              </a:extLst>
            </p:cNvPr>
            <p:cNvSpPr/>
            <p:nvPr/>
          </p:nvSpPr>
          <p:spPr>
            <a:xfrm rot="5400000" flipH="1">
              <a:off x="7368346" y="2080553"/>
              <a:ext cx="1182333" cy="952608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0" name="Group 20">
            <a:extLst>
              <a:ext uri="{FF2B5EF4-FFF2-40B4-BE49-F238E27FC236}">
                <a16:creationId xmlns:a16="http://schemas.microsoft.com/office/drawing/2014/main" id="{52E6C038-7B42-5EC8-FD0A-2537A92F00E5}"/>
              </a:ext>
            </a:extLst>
          </p:cNvPr>
          <p:cNvGrpSpPr/>
          <p:nvPr/>
        </p:nvGrpSpPr>
        <p:grpSpPr>
          <a:xfrm rot="16200000">
            <a:off x="6138541" y="3890401"/>
            <a:ext cx="2517463" cy="1870948"/>
            <a:chOff x="4835817" y="1965690"/>
            <a:chExt cx="3600000" cy="1182334"/>
          </a:xfrm>
        </p:grpSpPr>
        <p:sp>
          <p:nvSpPr>
            <p:cNvPr id="21" name="Rounded Rectangle 18">
              <a:extLst>
                <a:ext uri="{FF2B5EF4-FFF2-40B4-BE49-F238E27FC236}">
                  <a16:creationId xmlns:a16="http://schemas.microsoft.com/office/drawing/2014/main" id="{B74D71BD-CAB0-FC87-7E09-6EBEE415C4F7}"/>
                </a:ext>
              </a:extLst>
            </p:cNvPr>
            <p:cNvSpPr/>
            <p:nvPr/>
          </p:nvSpPr>
          <p:spPr>
            <a:xfrm rot="5400000" flipH="1">
              <a:off x="5992504" y="809004"/>
              <a:ext cx="1182333" cy="3495707"/>
            </a:xfrm>
            <a:prstGeom prst="roundRect">
              <a:avLst>
                <a:gd name="adj" fmla="val 608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2" name="Rounded Rectangle 8">
              <a:extLst>
                <a:ext uri="{FF2B5EF4-FFF2-40B4-BE49-F238E27FC236}">
                  <a16:creationId xmlns:a16="http://schemas.microsoft.com/office/drawing/2014/main" id="{C655975C-42B9-9B38-45F8-132CC442D62F}"/>
                </a:ext>
              </a:extLst>
            </p:cNvPr>
            <p:cNvSpPr/>
            <p:nvPr/>
          </p:nvSpPr>
          <p:spPr>
            <a:xfrm rot="5400000" flipH="1">
              <a:off x="7368346" y="2080553"/>
              <a:ext cx="1182333" cy="952608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03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3">
            <a:extLst>
              <a:ext uri="{FF2B5EF4-FFF2-40B4-BE49-F238E27FC236}">
                <a16:creationId xmlns:a16="http://schemas.microsoft.com/office/drawing/2014/main" id="{781FECCA-C5E3-9866-C750-1B4F6E367145}"/>
              </a:ext>
            </a:extLst>
          </p:cNvPr>
          <p:cNvGrpSpPr/>
          <p:nvPr/>
        </p:nvGrpSpPr>
        <p:grpSpPr>
          <a:xfrm rot="16200000">
            <a:off x="8718189" y="3890401"/>
            <a:ext cx="2517463" cy="1870948"/>
            <a:chOff x="4835817" y="1965690"/>
            <a:chExt cx="3600000" cy="1182334"/>
          </a:xfrm>
        </p:grpSpPr>
        <p:sp>
          <p:nvSpPr>
            <p:cNvPr id="24" name="Rounded Rectangle 21">
              <a:extLst>
                <a:ext uri="{FF2B5EF4-FFF2-40B4-BE49-F238E27FC236}">
                  <a16:creationId xmlns:a16="http://schemas.microsoft.com/office/drawing/2014/main" id="{0B6349A7-CB8A-7238-30A0-357F574EE7B8}"/>
                </a:ext>
              </a:extLst>
            </p:cNvPr>
            <p:cNvSpPr/>
            <p:nvPr/>
          </p:nvSpPr>
          <p:spPr>
            <a:xfrm rot="5400000" flipH="1">
              <a:off x="5992504" y="809004"/>
              <a:ext cx="1182333" cy="3495707"/>
            </a:xfrm>
            <a:prstGeom prst="roundRect">
              <a:avLst>
                <a:gd name="adj" fmla="val 608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  <p:sp>
          <p:nvSpPr>
            <p:cNvPr id="25" name="Rounded Rectangle 8">
              <a:extLst>
                <a:ext uri="{FF2B5EF4-FFF2-40B4-BE49-F238E27FC236}">
                  <a16:creationId xmlns:a16="http://schemas.microsoft.com/office/drawing/2014/main" id="{F919A798-DD26-64C9-E9F6-F8524A92C7DB}"/>
                </a:ext>
              </a:extLst>
            </p:cNvPr>
            <p:cNvSpPr/>
            <p:nvPr/>
          </p:nvSpPr>
          <p:spPr>
            <a:xfrm rot="5400000" flipH="1">
              <a:off x="7368346" y="2080553"/>
              <a:ext cx="1182333" cy="952608"/>
            </a:xfrm>
            <a:custGeom>
              <a:avLst/>
              <a:gdLst/>
              <a:ahLst/>
              <a:cxnLst/>
              <a:rect l="l" t="t" r="r" b="b"/>
              <a:pathLst>
                <a:path w="1800200" h="581397">
                  <a:moveTo>
                    <a:pt x="109524" y="0"/>
                  </a:moveTo>
                  <a:lnTo>
                    <a:pt x="1690676" y="0"/>
                  </a:lnTo>
                  <a:cubicBezTo>
                    <a:pt x="1751164" y="0"/>
                    <a:pt x="1800200" y="49036"/>
                    <a:pt x="1800200" y="109524"/>
                  </a:cubicBezTo>
                  <a:lnTo>
                    <a:pt x="1800200" y="581397"/>
                  </a:lnTo>
                  <a:lnTo>
                    <a:pt x="0" y="581397"/>
                  </a:lnTo>
                  <a:lnTo>
                    <a:pt x="0" y="109524"/>
                  </a:lnTo>
                  <a:cubicBezTo>
                    <a:pt x="0" y="49036"/>
                    <a:pt x="49036" y="0"/>
                    <a:pt x="109524" y="0"/>
                  </a:cubicBezTo>
                  <a:close/>
                </a:path>
              </a:pathLst>
            </a:custGeom>
            <a:solidFill>
              <a:srgbClr val="D0CE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Box 26">
            <a:extLst>
              <a:ext uri="{FF2B5EF4-FFF2-40B4-BE49-F238E27FC236}">
                <a16:creationId xmlns:a16="http://schemas.microsoft.com/office/drawing/2014/main" id="{B27903B9-CCAD-992A-EFAD-1721D3565D2C}"/>
              </a:ext>
            </a:extLst>
          </p:cNvPr>
          <p:cNvSpPr txBox="1"/>
          <p:nvPr/>
        </p:nvSpPr>
        <p:spPr>
          <a:xfrm>
            <a:off x="4341344" y="1976835"/>
            <a:ext cx="95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27">
            <a:extLst>
              <a:ext uri="{FF2B5EF4-FFF2-40B4-BE49-F238E27FC236}">
                <a16:creationId xmlns:a16="http://schemas.microsoft.com/office/drawing/2014/main" id="{6456CE55-76F9-7620-2988-1116E4203916}"/>
              </a:ext>
            </a:extLst>
          </p:cNvPr>
          <p:cNvSpPr txBox="1"/>
          <p:nvPr/>
        </p:nvSpPr>
        <p:spPr>
          <a:xfrm>
            <a:off x="1761697" y="1976835"/>
            <a:ext cx="95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6B7B924C-8B3D-88E5-853A-ECFEA699D151}"/>
              </a:ext>
            </a:extLst>
          </p:cNvPr>
          <p:cNvSpPr txBox="1"/>
          <p:nvPr/>
        </p:nvSpPr>
        <p:spPr>
          <a:xfrm>
            <a:off x="6920991" y="1976835"/>
            <a:ext cx="95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65A82421-011B-4ABE-87FA-A93CA18EFF65}"/>
              </a:ext>
            </a:extLst>
          </p:cNvPr>
          <p:cNvSpPr txBox="1"/>
          <p:nvPr/>
        </p:nvSpPr>
        <p:spPr>
          <a:xfrm>
            <a:off x="9500639" y="1976835"/>
            <a:ext cx="952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0" name="TextBox 30">
            <a:extLst>
              <a:ext uri="{FF2B5EF4-FFF2-40B4-BE49-F238E27FC236}">
                <a16:creationId xmlns:a16="http://schemas.microsoft.com/office/drawing/2014/main" id="{4ADAFCA4-12CF-8624-350A-AAFD9EDA4AD8}"/>
              </a:ext>
            </a:extLst>
          </p:cNvPr>
          <p:cNvSpPr txBox="1"/>
          <p:nvPr/>
        </p:nvSpPr>
        <p:spPr>
          <a:xfrm>
            <a:off x="1464875" y="4334778"/>
            <a:ext cx="154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1" name="TextBox 31">
            <a:extLst>
              <a:ext uri="{FF2B5EF4-FFF2-40B4-BE49-F238E27FC236}">
                <a16:creationId xmlns:a16="http://schemas.microsoft.com/office/drawing/2014/main" id="{904EA332-1148-FCFA-8C44-C1AB35826F01}"/>
              </a:ext>
            </a:extLst>
          </p:cNvPr>
          <p:cNvSpPr txBox="1"/>
          <p:nvPr/>
        </p:nvSpPr>
        <p:spPr>
          <a:xfrm>
            <a:off x="4044522" y="4334778"/>
            <a:ext cx="154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2" name="TextBox 32">
            <a:extLst>
              <a:ext uri="{FF2B5EF4-FFF2-40B4-BE49-F238E27FC236}">
                <a16:creationId xmlns:a16="http://schemas.microsoft.com/office/drawing/2014/main" id="{45C6B436-E81A-3803-8841-EB6736F00C81}"/>
              </a:ext>
            </a:extLst>
          </p:cNvPr>
          <p:cNvSpPr txBox="1"/>
          <p:nvPr/>
        </p:nvSpPr>
        <p:spPr>
          <a:xfrm>
            <a:off x="6624169" y="4334778"/>
            <a:ext cx="154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3" name="TextBox 33">
            <a:extLst>
              <a:ext uri="{FF2B5EF4-FFF2-40B4-BE49-F238E27FC236}">
                <a16:creationId xmlns:a16="http://schemas.microsoft.com/office/drawing/2014/main" id="{19878C50-B67A-5223-4A65-2EE5A173348A}"/>
              </a:ext>
            </a:extLst>
          </p:cNvPr>
          <p:cNvSpPr txBox="1"/>
          <p:nvPr/>
        </p:nvSpPr>
        <p:spPr>
          <a:xfrm>
            <a:off x="9203817" y="4334778"/>
            <a:ext cx="1546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6483B827-8125-A8BA-BF11-437765E83678}"/>
              </a:ext>
            </a:extLst>
          </p:cNvPr>
          <p:cNvSpPr/>
          <p:nvPr/>
        </p:nvSpPr>
        <p:spPr>
          <a:xfrm flipH="1">
            <a:off x="2037746" y="3778062"/>
            <a:ext cx="391682" cy="323114"/>
          </a:xfrm>
          <a:custGeom>
            <a:avLst/>
            <a:gdLst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5" name="Donut 39">
            <a:extLst>
              <a:ext uri="{FF2B5EF4-FFF2-40B4-BE49-F238E27FC236}">
                <a16:creationId xmlns:a16="http://schemas.microsoft.com/office/drawing/2014/main" id="{5756F489-2BE3-958F-8E29-5820FEA44802}"/>
              </a:ext>
            </a:extLst>
          </p:cNvPr>
          <p:cNvSpPr/>
          <p:nvPr/>
        </p:nvSpPr>
        <p:spPr>
          <a:xfrm>
            <a:off x="9774853" y="3710290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6" name="Rectangle 36">
            <a:extLst>
              <a:ext uri="{FF2B5EF4-FFF2-40B4-BE49-F238E27FC236}">
                <a16:creationId xmlns:a16="http://schemas.microsoft.com/office/drawing/2014/main" id="{2105CDC6-0B4A-CE68-1A5F-D84AEF435035}"/>
              </a:ext>
            </a:extLst>
          </p:cNvPr>
          <p:cNvSpPr/>
          <p:nvPr/>
        </p:nvSpPr>
        <p:spPr>
          <a:xfrm>
            <a:off x="4585502" y="3749616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7" name="Chord 15">
            <a:extLst>
              <a:ext uri="{FF2B5EF4-FFF2-40B4-BE49-F238E27FC236}">
                <a16:creationId xmlns:a16="http://schemas.microsoft.com/office/drawing/2014/main" id="{2DB00F42-2FCD-6C03-A2F1-9E605C98F728}"/>
              </a:ext>
            </a:extLst>
          </p:cNvPr>
          <p:cNvSpPr/>
          <p:nvPr/>
        </p:nvSpPr>
        <p:spPr>
          <a:xfrm>
            <a:off x="7336676" y="372046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400000000000000" pitchFamily="2" charset="-78"/>
            </a:endParaRPr>
          </a:p>
        </p:txBody>
      </p:sp>
      <p:sp>
        <p:nvSpPr>
          <p:cNvPr id="38" name="TextBox 3">
            <a:extLst>
              <a:ext uri="{FF2B5EF4-FFF2-40B4-BE49-F238E27FC236}">
                <a16:creationId xmlns:a16="http://schemas.microsoft.com/office/drawing/2014/main" id="{F66B7D8A-F76F-E0B7-DFE3-5B579D71CAAE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08962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4F5BFB4-3C92-B243-F46E-D42E662775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908" r="13084"/>
          <a:stretch>
            <a:fillRect/>
          </a:stretch>
        </p:blipFill>
        <p:spPr>
          <a:xfrm>
            <a:off x="5979885" y="0"/>
            <a:ext cx="6212115" cy="6858000"/>
          </a:xfrm>
          <a:prstGeom prst="rect">
            <a:avLst/>
          </a:prstGeom>
        </p:spPr>
      </p:pic>
      <p:sp>
        <p:nvSpPr>
          <p:cNvPr id="5" name="Google Shape;363;p35">
            <a:extLst>
              <a:ext uri="{FF2B5EF4-FFF2-40B4-BE49-F238E27FC236}">
                <a16:creationId xmlns:a16="http://schemas.microsoft.com/office/drawing/2014/main" id="{5ED0D4CE-7D68-211D-7C25-469C1D36EEEA}"/>
              </a:ext>
            </a:extLst>
          </p:cNvPr>
          <p:cNvSpPr txBox="1"/>
          <p:nvPr/>
        </p:nvSpPr>
        <p:spPr>
          <a:xfrm>
            <a:off x="-463742" y="374809"/>
            <a:ext cx="6212114" cy="1549094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9600" b="1" dirty="0">
                <a:solidFill>
                  <a:srgbClr val="03C9CA"/>
                </a:solidFill>
                <a:cs typeface="B Nazanin" panose="00000400000000000000" pitchFamily="2" charset="-78"/>
              </a:rPr>
              <a:t>با تشکر!</a:t>
            </a:r>
            <a:endParaRPr lang="en-US" sz="9600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6" name="Google Shape;364;p35">
            <a:extLst>
              <a:ext uri="{FF2B5EF4-FFF2-40B4-BE49-F238E27FC236}">
                <a16:creationId xmlns:a16="http://schemas.microsoft.com/office/drawing/2014/main" id="{489D57D7-4B2D-6F8D-D6B2-A1C522CFDF2F}"/>
              </a:ext>
            </a:extLst>
          </p:cNvPr>
          <p:cNvSpPr txBox="1"/>
          <p:nvPr/>
        </p:nvSpPr>
        <p:spPr>
          <a:xfrm>
            <a:off x="538327" y="1802618"/>
            <a:ext cx="4136571" cy="7893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3600" b="1" dirty="0">
                <a:cs typeface="B Nazanin" panose="00000400000000000000" pitchFamily="2" charset="-78"/>
              </a:rPr>
              <a:t>هر سوالی دارید؟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7" name="Google Shape;2211;p62">
            <a:extLst>
              <a:ext uri="{FF2B5EF4-FFF2-40B4-BE49-F238E27FC236}">
                <a16:creationId xmlns:a16="http://schemas.microsoft.com/office/drawing/2014/main" id="{BEFDEEAE-418A-7582-384B-125992E73E97}"/>
              </a:ext>
            </a:extLst>
          </p:cNvPr>
          <p:cNvSpPr txBox="1"/>
          <p:nvPr/>
        </p:nvSpPr>
        <p:spPr>
          <a:xfrm>
            <a:off x="1667262" y="5392306"/>
            <a:ext cx="3849596" cy="100122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415665"/>
                </a:solidFill>
                <a:latin typeface="Source Sans Pro"/>
                <a:ea typeface="Source Sans Pro"/>
                <a:cs typeface="B Nazanin" panose="00000400000000000000" pitchFamily="2" charset="-78"/>
              </a:rPr>
              <a:t>ممنون بخاطر وقتی که گذاشتید.</a:t>
            </a:r>
          </a:p>
        </p:txBody>
      </p:sp>
      <p:sp>
        <p:nvSpPr>
          <p:cNvPr id="8" name="Google Shape;2212;p62">
            <a:extLst>
              <a:ext uri="{FF2B5EF4-FFF2-40B4-BE49-F238E27FC236}">
                <a16:creationId xmlns:a16="http://schemas.microsoft.com/office/drawing/2014/main" id="{B5C1960D-2DA6-6073-94C3-C5BC266AE9CA}"/>
              </a:ext>
            </a:extLst>
          </p:cNvPr>
          <p:cNvSpPr txBox="1"/>
          <p:nvPr/>
        </p:nvSpPr>
        <p:spPr>
          <a:xfrm>
            <a:off x="275772" y="6290430"/>
            <a:ext cx="1304355" cy="2061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lvl="0">
              <a:spcBef>
                <a:spcPct val="0"/>
              </a:spcBef>
              <a:spcAft>
                <a:spcPct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</a:t>
            </a:r>
            <a:endParaRPr lang="en-US" sz="12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1" name="Freeform: Shape 16">
            <a:extLst>
              <a:ext uri="{FF2B5EF4-FFF2-40B4-BE49-F238E27FC236}">
                <a16:creationId xmlns:a16="http://schemas.microsoft.com/office/drawing/2014/main" id="{A5D596FD-E303-A4FA-3264-96F8F48D5486}"/>
              </a:ext>
            </a:extLst>
          </p:cNvPr>
          <p:cNvSpPr/>
          <p:nvPr/>
        </p:nvSpPr>
        <p:spPr>
          <a:xfrm>
            <a:off x="1741082" y="2661899"/>
            <a:ext cx="2658041" cy="2659333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3E077FD3-BCD1-1FB7-F4C2-C099F0FCFC55}"/>
              </a:ext>
            </a:extLst>
          </p:cNvPr>
          <p:cNvSpPr/>
          <p:nvPr/>
        </p:nvSpPr>
        <p:spPr>
          <a:xfrm>
            <a:off x="11599858" y="0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DC87F562-7FC5-EA21-7260-354FA34C8384}"/>
              </a:ext>
            </a:extLst>
          </p:cNvPr>
          <p:cNvSpPr/>
          <p:nvPr/>
        </p:nvSpPr>
        <p:spPr>
          <a:xfrm>
            <a:off x="11900415" y="0"/>
            <a:ext cx="291585" cy="6858000"/>
          </a:xfrm>
          <a:prstGeom prst="rect">
            <a:avLst/>
          </a:pr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4A849229-C393-3E2B-C63B-DAF5E111C329}"/>
              </a:ext>
            </a:extLst>
          </p:cNvPr>
          <p:cNvSpPr/>
          <p:nvPr/>
        </p:nvSpPr>
        <p:spPr>
          <a:xfrm>
            <a:off x="4642681" y="614834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FD8E4136-EEF7-1DD4-1055-3DDC789B681E}"/>
              </a:ext>
            </a:extLst>
          </p:cNvPr>
          <p:cNvSpPr/>
          <p:nvPr/>
        </p:nvSpPr>
        <p:spPr>
          <a:xfrm>
            <a:off x="3939114" y="614834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  <p:sp>
        <p:nvSpPr>
          <p:cNvPr id="16" name="Rounded Rectangle 10">
            <a:extLst>
              <a:ext uri="{FF2B5EF4-FFF2-40B4-BE49-F238E27FC236}">
                <a16:creationId xmlns:a16="http://schemas.microsoft.com/office/drawing/2014/main" id="{D89DEAF1-427D-877C-E974-04A9A8CDC2A2}"/>
              </a:ext>
            </a:extLst>
          </p:cNvPr>
          <p:cNvSpPr/>
          <p:nvPr/>
        </p:nvSpPr>
        <p:spPr>
          <a:xfrm>
            <a:off x="5358995" y="613903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 charset="-127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06393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2">
            <a:extLst>
              <a:ext uri="{FF2B5EF4-FFF2-40B4-BE49-F238E27FC236}">
                <a16:creationId xmlns:a16="http://schemas.microsoft.com/office/drawing/2014/main" id="{73E67692-C82C-8728-C721-9BD28EC586AB}"/>
              </a:ext>
            </a:extLst>
          </p:cNvPr>
          <p:cNvSpPr txBox="1"/>
          <p:nvPr/>
        </p:nvSpPr>
        <p:spPr>
          <a:xfrm>
            <a:off x="3080315" y="370453"/>
            <a:ext cx="5424400" cy="1031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4800" dirty="0">
                <a:solidFill>
                  <a:schemeClr val="bg1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4800" dirty="0">
              <a:solidFill>
                <a:schemeClr val="bg1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49B4B160-9C46-0D5C-B13C-AD07A1104CFB}"/>
              </a:ext>
            </a:extLst>
          </p:cNvPr>
          <p:cNvGrpSpPr/>
          <p:nvPr/>
        </p:nvGrpSpPr>
        <p:grpSpPr>
          <a:xfrm>
            <a:off x="1169899" y="2996867"/>
            <a:ext cx="3985576" cy="2126071"/>
            <a:chOff x="877424" y="2601843"/>
            <a:chExt cx="2989182" cy="1594553"/>
          </a:xfrm>
        </p:grpSpPr>
        <p:sp>
          <p:nvSpPr>
            <p:cNvPr id="5" name="Google Shape;272;p42">
              <a:extLst>
                <a:ext uri="{FF2B5EF4-FFF2-40B4-BE49-F238E27FC236}">
                  <a16:creationId xmlns:a16="http://schemas.microsoft.com/office/drawing/2014/main" id="{50ADAD8E-8EF7-0BAC-A1EB-124514537A9D}"/>
                </a:ext>
              </a:extLst>
            </p:cNvPr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03C9CA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rgbClr val="03C9CA"/>
                </a:solidFill>
                <a:latin typeface="Source Sans Pro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6" name="Google Shape;273;p42">
              <a:extLst>
                <a:ext uri="{FF2B5EF4-FFF2-40B4-BE49-F238E27FC236}">
                  <a16:creationId xmlns:a16="http://schemas.microsoft.com/office/drawing/2014/main" id="{38496E5C-D126-804F-0C2C-00D3C4DAA12E}"/>
                </a:ext>
              </a:extLst>
            </p:cNvPr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62" indent="-38096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unsplash.com</a:t>
              </a:r>
            </a:p>
            <a:p>
              <a:pPr marL="380962" indent="-38096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pixabay.com</a:t>
              </a:r>
            </a:p>
          </p:txBody>
        </p:sp>
      </p:grpSp>
      <p:sp>
        <p:nvSpPr>
          <p:cNvPr id="7" name="Google Shape;274;p42">
            <a:extLst>
              <a:ext uri="{FF2B5EF4-FFF2-40B4-BE49-F238E27FC236}">
                <a16:creationId xmlns:a16="http://schemas.microsoft.com/office/drawing/2014/main" id="{2C6B2033-3938-2284-EF7D-9D8692FB1B8E}"/>
              </a:ext>
            </a:extLst>
          </p:cNvPr>
          <p:cNvSpPr txBox="1"/>
          <p:nvPr/>
        </p:nvSpPr>
        <p:spPr>
          <a:xfrm>
            <a:off x="1169899" y="4645919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03C9CA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rgbClr val="03C9CA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8" name="Google Shape;275;p42">
            <a:extLst>
              <a:ext uri="{FF2B5EF4-FFF2-40B4-BE49-F238E27FC236}">
                <a16:creationId xmlns:a16="http://schemas.microsoft.com/office/drawing/2014/main" id="{B6FC54B6-74B6-B3F4-D2B1-ED7DD416EF2A}"/>
              </a:ext>
            </a:extLst>
          </p:cNvPr>
          <p:cNvSpPr txBox="1"/>
          <p:nvPr/>
        </p:nvSpPr>
        <p:spPr>
          <a:xfrm>
            <a:off x="1169899" y="5057419"/>
            <a:ext cx="3527168" cy="129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آژانس </a:t>
            </a: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FB</a:t>
            </a:r>
          </a:p>
          <a:p>
            <a:pPr marL="380962" indent="-380962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کولیس</a:t>
            </a:r>
            <a:endParaRPr lang="es-PE" sz="20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grpSp>
        <p:nvGrpSpPr>
          <p:cNvPr id="9" name="Group 85">
            <a:extLst>
              <a:ext uri="{FF2B5EF4-FFF2-40B4-BE49-F238E27FC236}">
                <a16:creationId xmlns:a16="http://schemas.microsoft.com/office/drawing/2014/main" id="{C18A9D3E-FF14-45DC-9D4A-8F697DD6D5B0}"/>
              </a:ext>
            </a:extLst>
          </p:cNvPr>
          <p:cNvGrpSpPr/>
          <p:nvPr/>
        </p:nvGrpSpPr>
        <p:grpSpPr>
          <a:xfrm flipH="1">
            <a:off x="5639733" y="1175812"/>
            <a:ext cx="4805419" cy="5311735"/>
            <a:chOff x="180815" y="1962553"/>
            <a:chExt cx="4178552" cy="4618821"/>
          </a:xfrm>
        </p:grpSpPr>
        <p:grpSp>
          <p:nvGrpSpPr>
            <p:cNvPr id="10" name="Group 86">
              <a:extLst>
                <a:ext uri="{FF2B5EF4-FFF2-40B4-BE49-F238E27FC236}">
                  <a16:creationId xmlns:a16="http://schemas.microsoft.com/office/drawing/2014/main" id="{8C8F199C-7209-2B19-0F5D-CEFAC88E9293}"/>
                </a:ext>
              </a:extLst>
            </p:cNvPr>
            <p:cNvGrpSpPr/>
            <p:nvPr/>
          </p:nvGrpSpPr>
          <p:grpSpPr>
            <a:xfrm>
              <a:off x="180815" y="2395328"/>
              <a:ext cx="3940573" cy="4186046"/>
              <a:chOff x="180815" y="2395328"/>
              <a:chExt cx="3940573" cy="4186046"/>
            </a:xfrm>
          </p:grpSpPr>
          <p:sp>
            <p:nvSpPr>
              <p:cNvPr id="16" name="Freeform: Shape 92">
                <a:extLst>
                  <a:ext uri="{FF2B5EF4-FFF2-40B4-BE49-F238E27FC236}">
                    <a16:creationId xmlns:a16="http://schemas.microsoft.com/office/drawing/2014/main" id="{28728F5F-E755-26EA-2411-D67CDC2295BA}"/>
                  </a:ext>
                </a:extLst>
              </p:cNvPr>
              <p:cNvSpPr/>
              <p:nvPr/>
            </p:nvSpPr>
            <p:spPr>
              <a:xfrm>
                <a:off x="182622" y="3659179"/>
                <a:ext cx="3658332" cy="2916483"/>
              </a:xfrm>
              <a:custGeom>
                <a:avLst/>
                <a:gdLst>
                  <a:gd name="connsiteX0" fmla="*/ 5260684 w 5434479"/>
                  <a:gd name="connsiteY0" fmla="*/ 796526 h 4332456"/>
                  <a:gd name="connsiteX1" fmla="*/ 5260238 w 5434479"/>
                  <a:gd name="connsiteY1" fmla="*/ 793622 h 4332456"/>
                  <a:gd name="connsiteX2" fmla="*/ 5230825 w 5434479"/>
                  <a:gd name="connsiteY2" fmla="*/ 765922 h 4332456"/>
                  <a:gd name="connsiteX3" fmla="*/ 4877426 w 5434479"/>
                  <a:gd name="connsiteY3" fmla="*/ 610221 h 4332456"/>
                  <a:gd name="connsiteX4" fmla="*/ 4828728 w 5434479"/>
                  <a:gd name="connsiteY4" fmla="*/ 601955 h 4332456"/>
                  <a:gd name="connsiteX5" fmla="*/ 4807655 w 5434479"/>
                  <a:gd name="connsiteY5" fmla="*/ 626975 h 4332456"/>
                  <a:gd name="connsiteX6" fmla="*/ 4625594 w 5434479"/>
                  <a:gd name="connsiteY6" fmla="*/ 1633187 h 4332456"/>
                  <a:gd name="connsiteX7" fmla="*/ 3775604 w 5434479"/>
                  <a:gd name="connsiteY7" fmla="*/ 453179 h 4332456"/>
                  <a:gd name="connsiteX8" fmla="*/ 3573289 w 5434479"/>
                  <a:gd name="connsiteY8" fmla="*/ 343124 h 4332456"/>
                  <a:gd name="connsiteX9" fmla="*/ 3561375 w 5434479"/>
                  <a:gd name="connsiteY9" fmla="*/ 319817 h 4332456"/>
                  <a:gd name="connsiteX10" fmla="*/ 3519750 w 5434479"/>
                  <a:gd name="connsiteY10" fmla="*/ 268140 h 4332456"/>
                  <a:gd name="connsiteX11" fmla="*/ 3391451 w 5434479"/>
                  <a:gd name="connsiteY11" fmla="*/ 218622 h 4332456"/>
                  <a:gd name="connsiteX12" fmla="*/ 3125769 w 5434479"/>
                  <a:gd name="connsiteY12" fmla="*/ 149670 h 4332456"/>
                  <a:gd name="connsiteX13" fmla="*/ 3110355 w 5434479"/>
                  <a:gd name="connsiteY13" fmla="*/ 135820 h 4332456"/>
                  <a:gd name="connsiteX14" fmla="*/ 2909306 w 5434479"/>
                  <a:gd name="connsiteY14" fmla="*/ 35295 h 4332456"/>
                  <a:gd name="connsiteX15" fmla="*/ 2912508 w 5434479"/>
                  <a:gd name="connsiteY15" fmla="*/ 169328 h 4332456"/>
                  <a:gd name="connsiteX16" fmla="*/ 2915710 w 5434479"/>
                  <a:gd name="connsiteY16" fmla="*/ 324061 h 4332456"/>
                  <a:gd name="connsiteX17" fmla="*/ 2922784 w 5434479"/>
                  <a:gd name="connsiteY17" fmla="*/ 505377 h 4332456"/>
                  <a:gd name="connsiteX18" fmla="*/ 2820994 w 5434479"/>
                  <a:gd name="connsiteY18" fmla="*/ 754976 h 4332456"/>
                  <a:gd name="connsiteX19" fmla="*/ 2407950 w 5434479"/>
                  <a:gd name="connsiteY19" fmla="*/ 853713 h 4332456"/>
                  <a:gd name="connsiteX20" fmla="*/ 2133109 w 5434479"/>
                  <a:gd name="connsiteY20" fmla="*/ 517515 h 4332456"/>
                  <a:gd name="connsiteX21" fmla="*/ 2152544 w 5434479"/>
                  <a:gd name="connsiteY21" fmla="*/ 308945 h 4332456"/>
                  <a:gd name="connsiteX22" fmla="*/ 2152544 w 5434479"/>
                  <a:gd name="connsiteY22" fmla="*/ 308945 h 4332456"/>
                  <a:gd name="connsiteX23" fmla="*/ 2152544 w 5434479"/>
                  <a:gd name="connsiteY23" fmla="*/ 308945 h 4332456"/>
                  <a:gd name="connsiteX24" fmla="*/ 2163192 w 5434479"/>
                  <a:gd name="connsiteY24" fmla="*/ 235302 h 4332456"/>
                  <a:gd name="connsiteX25" fmla="*/ 2175180 w 5434479"/>
                  <a:gd name="connsiteY25" fmla="*/ 117428 h 4332456"/>
                  <a:gd name="connsiteX26" fmla="*/ 2175180 w 5434479"/>
                  <a:gd name="connsiteY26" fmla="*/ 117428 h 4332456"/>
                  <a:gd name="connsiteX27" fmla="*/ 2194466 w 5434479"/>
                  <a:gd name="connsiteY27" fmla="*/ 0 h 4332456"/>
                  <a:gd name="connsiteX28" fmla="*/ 1912327 w 5434479"/>
                  <a:gd name="connsiteY28" fmla="*/ 191816 h 4332456"/>
                  <a:gd name="connsiteX29" fmla="*/ 1895126 w 5434479"/>
                  <a:gd name="connsiteY29" fmla="*/ 195985 h 4332456"/>
                  <a:gd name="connsiteX30" fmla="*/ 1690578 w 5434479"/>
                  <a:gd name="connsiteY30" fmla="*/ 266204 h 4332456"/>
                  <a:gd name="connsiteX31" fmla="*/ 1567268 w 5434479"/>
                  <a:gd name="connsiteY31" fmla="*/ 312445 h 4332456"/>
                  <a:gd name="connsiteX32" fmla="*/ 1539270 w 5434479"/>
                  <a:gd name="connsiteY32" fmla="*/ 336124 h 4332456"/>
                  <a:gd name="connsiteX33" fmla="*/ 1539270 w 5434479"/>
                  <a:gd name="connsiteY33" fmla="*/ 336124 h 4332456"/>
                  <a:gd name="connsiteX34" fmla="*/ 1525867 w 5434479"/>
                  <a:gd name="connsiteY34" fmla="*/ 341783 h 4332456"/>
                  <a:gd name="connsiteX35" fmla="*/ 1525867 w 5434479"/>
                  <a:gd name="connsiteY35" fmla="*/ 341783 h 4332456"/>
                  <a:gd name="connsiteX36" fmla="*/ 1511347 w 5434479"/>
                  <a:gd name="connsiteY36" fmla="*/ 344836 h 4332456"/>
                  <a:gd name="connsiteX37" fmla="*/ 1284087 w 5434479"/>
                  <a:gd name="connsiteY37" fmla="*/ 444169 h 4332456"/>
                  <a:gd name="connsiteX38" fmla="*/ 1028308 w 5434479"/>
                  <a:gd name="connsiteY38" fmla="*/ 641197 h 4332456"/>
                  <a:gd name="connsiteX39" fmla="*/ 900530 w 5434479"/>
                  <a:gd name="connsiteY39" fmla="*/ 864138 h 4332456"/>
                  <a:gd name="connsiteX40" fmla="*/ 260748 w 5434479"/>
                  <a:gd name="connsiteY40" fmla="*/ 2209750 h 4332456"/>
                  <a:gd name="connsiteX41" fmla="*/ 106238 w 5434479"/>
                  <a:gd name="connsiteY41" fmla="*/ 2647888 h 4332456"/>
                  <a:gd name="connsiteX42" fmla="*/ 36244 w 5434479"/>
                  <a:gd name="connsiteY42" fmla="*/ 2956014 h 4332456"/>
                  <a:gd name="connsiteX43" fmla="*/ 23287 w 5434479"/>
                  <a:gd name="connsiteY43" fmla="*/ 3087962 h 4332456"/>
                  <a:gd name="connsiteX44" fmla="*/ 1470 w 5434479"/>
                  <a:gd name="connsiteY44" fmla="*/ 4308701 h 4332456"/>
                  <a:gd name="connsiteX45" fmla="*/ 209816 w 5434479"/>
                  <a:gd name="connsiteY45" fmla="*/ 4308328 h 4332456"/>
                  <a:gd name="connsiteX46" fmla="*/ 209816 w 5434479"/>
                  <a:gd name="connsiteY46" fmla="*/ 4308328 h 4332456"/>
                  <a:gd name="connsiteX47" fmla="*/ 745425 w 5434479"/>
                  <a:gd name="connsiteY47" fmla="*/ 4308477 h 4332456"/>
                  <a:gd name="connsiteX48" fmla="*/ 746616 w 5434479"/>
                  <a:gd name="connsiteY48" fmla="*/ 3648665 h 4332456"/>
                  <a:gd name="connsiteX49" fmla="*/ 782135 w 5434479"/>
                  <a:gd name="connsiteY49" fmla="*/ 3239493 h 4332456"/>
                  <a:gd name="connsiteX50" fmla="*/ 862778 w 5434479"/>
                  <a:gd name="connsiteY50" fmla="*/ 2975523 h 4332456"/>
                  <a:gd name="connsiteX51" fmla="*/ 1081921 w 5434479"/>
                  <a:gd name="connsiteY51" fmla="*/ 2579829 h 4332456"/>
                  <a:gd name="connsiteX52" fmla="*/ 1103366 w 5434479"/>
                  <a:gd name="connsiteY52" fmla="*/ 2815578 h 4332456"/>
                  <a:gd name="connsiteX53" fmla="*/ 1107089 w 5434479"/>
                  <a:gd name="connsiteY53" fmla="*/ 3168903 h 4332456"/>
                  <a:gd name="connsiteX54" fmla="*/ 993757 w 5434479"/>
                  <a:gd name="connsiteY54" fmla="*/ 4299170 h 4332456"/>
                  <a:gd name="connsiteX55" fmla="*/ 1019372 w 5434479"/>
                  <a:gd name="connsiteY55" fmla="*/ 4332454 h 4332456"/>
                  <a:gd name="connsiteX56" fmla="*/ 1461233 w 5434479"/>
                  <a:gd name="connsiteY56" fmla="*/ 4332156 h 4332456"/>
                  <a:gd name="connsiteX57" fmla="*/ 1461233 w 5434479"/>
                  <a:gd name="connsiteY57" fmla="*/ 4332156 h 4332456"/>
                  <a:gd name="connsiteX58" fmla="*/ 1713587 w 5434479"/>
                  <a:gd name="connsiteY58" fmla="*/ 4332306 h 4332456"/>
                  <a:gd name="connsiteX59" fmla="*/ 2281140 w 5434479"/>
                  <a:gd name="connsiteY59" fmla="*/ 4331784 h 4332456"/>
                  <a:gd name="connsiteX60" fmla="*/ 2281140 w 5434479"/>
                  <a:gd name="connsiteY60" fmla="*/ 4331784 h 4332456"/>
                  <a:gd name="connsiteX61" fmla="*/ 2281140 w 5434479"/>
                  <a:gd name="connsiteY61" fmla="*/ 4331784 h 4332456"/>
                  <a:gd name="connsiteX62" fmla="*/ 2320159 w 5434479"/>
                  <a:gd name="connsiteY62" fmla="*/ 4331263 h 4332456"/>
                  <a:gd name="connsiteX63" fmla="*/ 3915221 w 5434479"/>
                  <a:gd name="connsiteY63" fmla="*/ 4332306 h 4332456"/>
                  <a:gd name="connsiteX64" fmla="*/ 3970844 w 5434479"/>
                  <a:gd name="connsiteY64" fmla="*/ 4280629 h 4332456"/>
                  <a:gd name="connsiteX65" fmla="*/ 3949399 w 5434479"/>
                  <a:gd name="connsiteY65" fmla="*/ 2754668 h 4332456"/>
                  <a:gd name="connsiteX66" fmla="*/ 3943517 w 5434479"/>
                  <a:gd name="connsiteY66" fmla="*/ 2420777 h 4332456"/>
                  <a:gd name="connsiteX67" fmla="*/ 4610925 w 5434479"/>
                  <a:gd name="connsiteY67" fmla="*/ 2895402 h 4332456"/>
                  <a:gd name="connsiteX68" fmla="*/ 4932975 w 5434479"/>
                  <a:gd name="connsiteY68" fmla="*/ 2984980 h 4332456"/>
                  <a:gd name="connsiteX69" fmla="*/ 5072146 w 5434479"/>
                  <a:gd name="connsiteY69" fmla="*/ 2851618 h 4332456"/>
                  <a:gd name="connsiteX70" fmla="*/ 5380048 w 5434479"/>
                  <a:gd name="connsiteY70" fmla="*/ 1473391 h 4332456"/>
                  <a:gd name="connsiteX71" fmla="*/ 5434480 w 5434479"/>
                  <a:gd name="connsiteY71" fmla="*/ 896827 h 4332456"/>
                  <a:gd name="connsiteX72" fmla="*/ 5260684 w 5434479"/>
                  <a:gd name="connsiteY72" fmla="*/ 796526 h 433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34479" h="4332456">
                    <a:moveTo>
                      <a:pt x="5260684" y="796526"/>
                    </a:moveTo>
                    <a:cubicBezTo>
                      <a:pt x="5260536" y="795558"/>
                      <a:pt x="5260387" y="794590"/>
                      <a:pt x="5260238" y="793622"/>
                    </a:cubicBezTo>
                    <a:cubicBezTo>
                      <a:pt x="5256217" y="778208"/>
                      <a:pt x="5243633" y="771432"/>
                      <a:pt x="5230825" y="765922"/>
                    </a:cubicBezTo>
                    <a:cubicBezTo>
                      <a:pt x="5112579" y="715064"/>
                      <a:pt x="4995077" y="662419"/>
                      <a:pt x="4877426" y="610221"/>
                    </a:cubicBezTo>
                    <a:cubicBezTo>
                      <a:pt x="4862310" y="603519"/>
                      <a:pt x="4846673" y="594583"/>
                      <a:pt x="4828728" y="601955"/>
                    </a:cubicBezTo>
                    <a:cubicBezTo>
                      <a:pt x="4807729" y="598381"/>
                      <a:pt x="4809665" y="615954"/>
                      <a:pt x="4807655" y="626975"/>
                    </a:cubicBezTo>
                    <a:cubicBezTo>
                      <a:pt x="4754563" y="920953"/>
                      <a:pt x="4634306" y="1587690"/>
                      <a:pt x="4625594" y="1633187"/>
                    </a:cubicBezTo>
                    <a:cubicBezTo>
                      <a:pt x="4578161" y="1568107"/>
                      <a:pt x="4005916" y="791686"/>
                      <a:pt x="3775604" y="453179"/>
                    </a:cubicBezTo>
                    <a:cubicBezTo>
                      <a:pt x="3727277" y="382142"/>
                      <a:pt x="3659591" y="345134"/>
                      <a:pt x="3573289" y="343124"/>
                    </a:cubicBezTo>
                    <a:cubicBezTo>
                      <a:pt x="3565694" y="337166"/>
                      <a:pt x="3562045" y="329199"/>
                      <a:pt x="3561375" y="319817"/>
                    </a:cubicBezTo>
                    <a:cubicBezTo>
                      <a:pt x="3559364" y="292936"/>
                      <a:pt x="3544248" y="278490"/>
                      <a:pt x="3519750" y="268140"/>
                    </a:cubicBezTo>
                    <a:cubicBezTo>
                      <a:pt x="3477456" y="250194"/>
                      <a:pt x="3435161" y="232621"/>
                      <a:pt x="3391451" y="218622"/>
                    </a:cubicBezTo>
                    <a:cubicBezTo>
                      <a:pt x="3304181" y="190699"/>
                      <a:pt x="3217060" y="162179"/>
                      <a:pt x="3125769" y="149670"/>
                    </a:cubicBezTo>
                    <a:cubicBezTo>
                      <a:pt x="3120631" y="145053"/>
                      <a:pt x="3115642" y="140287"/>
                      <a:pt x="3110355" y="135820"/>
                    </a:cubicBezTo>
                    <a:cubicBezTo>
                      <a:pt x="3052126" y="86302"/>
                      <a:pt x="2986301" y="47805"/>
                      <a:pt x="2909306" y="35295"/>
                    </a:cubicBezTo>
                    <a:cubicBezTo>
                      <a:pt x="2910796" y="83696"/>
                      <a:pt x="2912508" y="169328"/>
                      <a:pt x="2912508" y="169328"/>
                    </a:cubicBezTo>
                    <a:cubicBezTo>
                      <a:pt x="2915710" y="232174"/>
                      <a:pt x="2915710" y="324061"/>
                      <a:pt x="2915710" y="324061"/>
                    </a:cubicBezTo>
                    <a:cubicBezTo>
                      <a:pt x="2917423" y="386088"/>
                      <a:pt x="2924869" y="443499"/>
                      <a:pt x="2922784" y="505377"/>
                    </a:cubicBezTo>
                    <a:cubicBezTo>
                      <a:pt x="2919657" y="600317"/>
                      <a:pt x="2889425" y="686992"/>
                      <a:pt x="2820994" y="754976"/>
                    </a:cubicBezTo>
                    <a:cubicBezTo>
                      <a:pt x="2704088" y="870988"/>
                      <a:pt x="2562534" y="896455"/>
                      <a:pt x="2407950" y="853713"/>
                    </a:cubicBezTo>
                    <a:cubicBezTo>
                      <a:pt x="2245622" y="808738"/>
                      <a:pt x="2147182" y="685130"/>
                      <a:pt x="2133109" y="517515"/>
                    </a:cubicBezTo>
                    <a:cubicBezTo>
                      <a:pt x="2127152" y="446775"/>
                      <a:pt x="2145470" y="378419"/>
                      <a:pt x="2152544" y="308945"/>
                    </a:cubicBezTo>
                    <a:lnTo>
                      <a:pt x="2152544" y="308945"/>
                    </a:lnTo>
                    <a:lnTo>
                      <a:pt x="2152544" y="308945"/>
                    </a:lnTo>
                    <a:cubicBezTo>
                      <a:pt x="2156192" y="284447"/>
                      <a:pt x="2161330" y="260023"/>
                      <a:pt x="2163192" y="235302"/>
                    </a:cubicBezTo>
                    <a:cubicBezTo>
                      <a:pt x="2166170" y="195911"/>
                      <a:pt x="2180095" y="157637"/>
                      <a:pt x="2175180" y="117428"/>
                    </a:cubicBezTo>
                    <a:cubicBezTo>
                      <a:pt x="2175180" y="117428"/>
                      <a:pt x="2175180" y="117428"/>
                      <a:pt x="2175180" y="117428"/>
                    </a:cubicBezTo>
                    <a:cubicBezTo>
                      <a:pt x="2189254" y="79526"/>
                      <a:pt x="2190147" y="39465"/>
                      <a:pt x="2194466" y="0"/>
                    </a:cubicBezTo>
                    <a:cubicBezTo>
                      <a:pt x="2085080" y="41327"/>
                      <a:pt x="1994087" y="109758"/>
                      <a:pt x="1912327" y="191816"/>
                    </a:cubicBezTo>
                    <a:cubicBezTo>
                      <a:pt x="1906594" y="193230"/>
                      <a:pt x="1900711" y="194124"/>
                      <a:pt x="1895126" y="195985"/>
                    </a:cubicBezTo>
                    <a:cubicBezTo>
                      <a:pt x="1826919" y="219292"/>
                      <a:pt x="1758786" y="242748"/>
                      <a:pt x="1690578" y="266204"/>
                    </a:cubicBezTo>
                    <a:cubicBezTo>
                      <a:pt x="1649475" y="281692"/>
                      <a:pt x="1608595" y="297701"/>
                      <a:pt x="1567268" y="312445"/>
                    </a:cubicBezTo>
                    <a:cubicBezTo>
                      <a:pt x="1554386" y="317062"/>
                      <a:pt x="1544185" y="323019"/>
                      <a:pt x="1539270" y="336124"/>
                    </a:cubicBezTo>
                    <a:lnTo>
                      <a:pt x="1539270" y="336124"/>
                    </a:lnTo>
                    <a:cubicBezTo>
                      <a:pt x="1534802" y="337986"/>
                      <a:pt x="1530335" y="339847"/>
                      <a:pt x="1525867" y="341783"/>
                    </a:cubicBezTo>
                    <a:cubicBezTo>
                      <a:pt x="1525867" y="341783"/>
                      <a:pt x="1525867" y="341783"/>
                      <a:pt x="1525867" y="341783"/>
                    </a:cubicBezTo>
                    <a:cubicBezTo>
                      <a:pt x="1521027" y="342751"/>
                      <a:pt x="1515740" y="342900"/>
                      <a:pt x="1511347" y="344836"/>
                    </a:cubicBezTo>
                    <a:cubicBezTo>
                      <a:pt x="1435469" y="377674"/>
                      <a:pt x="1359145" y="409544"/>
                      <a:pt x="1284087" y="444169"/>
                    </a:cubicBezTo>
                    <a:cubicBezTo>
                      <a:pt x="1184084" y="490336"/>
                      <a:pt x="1094282" y="551246"/>
                      <a:pt x="1028308" y="641197"/>
                    </a:cubicBezTo>
                    <a:cubicBezTo>
                      <a:pt x="977525" y="710522"/>
                      <a:pt x="940814" y="788558"/>
                      <a:pt x="900530" y="864138"/>
                    </a:cubicBezTo>
                    <a:cubicBezTo>
                      <a:pt x="709981" y="1221782"/>
                      <a:pt x="283980" y="2151223"/>
                      <a:pt x="260748" y="2209750"/>
                    </a:cubicBezTo>
                    <a:cubicBezTo>
                      <a:pt x="203635" y="2353761"/>
                      <a:pt x="149427" y="2498814"/>
                      <a:pt x="106238" y="2647888"/>
                    </a:cubicBezTo>
                    <a:cubicBezTo>
                      <a:pt x="76826" y="2749306"/>
                      <a:pt x="49349" y="2851171"/>
                      <a:pt x="36244" y="2956014"/>
                    </a:cubicBezTo>
                    <a:cubicBezTo>
                      <a:pt x="30808" y="2999724"/>
                      <a:pt x="27085" y="3044103"/>
                      <a:pt x="23287" y="3087962"/>
                    </a:cubicBezTo>
                    <a:cubicBezTo>
                      <a:pt x="20904" y="3115438"/>
                      <a:pt x="-6572" y="4241759"/>
                      <a:pt x="1470" y="4308701"/>
                    </a:cubicBezTo>
                    <a:cubicBezTo>
                      <a:pt x="84868" y="4306988"/>
                      <a:pt x="137587" y="4308701"/>
                      <a:pt x="209816" y="4308328"/>
                    </a:cubicBezTo>
                    <a:cubicBezTo>
                      <a:pt x="209816" y="4308328"/>
                      <a:pt x="209816" y="4308328"/>
                      <a:pt x="209816" y="4308328"/>
                    </a:cubicBezTo>
                    <a:cubicBezTo>
                      <a:pt x="312127" y="4308328"/>
                      <a:pt x="615115" y="4308701"/>
                      <a:pt x="745425" y="4308477"/>
                    </a:cubicBezTo>
                    <a:cubicBezTo>
                      <a:pt x="745425" y="4197528"/>
                      <a:pt x="754286" y="3769592"/>
                      <a:pt x="746616" y="3648665"/>
                    </a:cubicBezTo>
                    <a:cubicBezTo>
                      <a:pt x="744755" y="3618880"/>
                      <a:pt x="776103" y="3278660"/>
                      <a:pt x="782135" y="3239493"/>
                    </a:cubicBezTo>
                    <a:cubicBezTo>
                      <a:pt x="796134" y="3147755"/>
                      <a:pt x="826515" y="3060411"/>
                      <a:pt x="862778" y="2975523"/>
                    </a:cubicBezTo>
                    <a:cubicBezTo>
                      <a:pt x="876479" y="2943504"/>
                      <a:pt x="1022649" y="2690779"/>
                      <a:pt x="1081921" y="2579829"/>
                    </a:cubicBezTo>
                    <a:cubicBezTo>
                      <a:pt x="1082368" y="2658983"/>
                      <a:pt x="1096590" y="2737020"/>
                      <a:pt x="1103366" y="2815578"/>
                    </a:cubicBezTo>
                    <a:cubicBezTo>
                      <a:pt x="1107387" y="2862192"/>
                      <a:pt x="1119227" y="3116779"/>
                      <a:pt x="1107089" y="3168903"/>
                    </a:cubicBezTo>
                    <a:cubicBezTo>
                      <a:pt x="1101579" y="3192656"/>
                      <a:pt x="1000980" y="4283235"/>
                      <a:pt x="993757" y="4299170"/>
                    </a:cubicBezTo>
                    <a:cubicBezTo>
                      <a:pt x="979163" y="4331412"/>
                      <a:pt x="995247" y="4332529"/>
                      <a:pt x="1019372" y="4332454"/>
                    </a:cubicBezTo>
                    <a:cubicBezTo>
                      <a:pt x="1166659" y="4332156"/>
                      <a:pt x="1313946" y="4332231"/>
                      <a:pt x="1461233" y="4332156"/>
                    </a:cubicBezTo>
                    <a:cubicBezTo>
                      <a:pt x="1461233" y="4332156"/>
                      <a:pt x="1461233" y="4332156"/>
                      <a:pt x="1461233" y="4332156"/>
                    </a:cubicBezTo>
                    <a:cubicBezTo>
                      <a:pt x="1545376" y="4332231"/>
                      <a:pt x="1629444" y="4332380"/>
                      <a:pt x="1713587" y="4332306"/>
                    </a:cubicBezTo>
                    <a:cubicBezTo>
                      <a:pt x="1902796" y="4332156"/>
                      <a:pt x="2091931" y="4332007"/>
                      <a:pt x="2281140" y="4331784"/>
                    </a:cubicBezTo>
                    <a:lnTo>
                      <a:pt x="2281140" y="4331784"/>
                    </a:lnTo>
                    <a:lnTo>
                      <a:pt x="2281140" y="4331784"/>
                    </a:lnTo>
                    <a:cubicBezTo>
                      <a:pt x="2294171" y="4331561"/>
                      <a:pt x="2307128" y="4331263"/>
                      <a:pt x="2320159" y="4331263"/>
                    </a:cubicBezTo>
                    <a:cubicBezTo>
                      <a:pt x="2673483" y="4331486"/>
                      <a:pt x="3736883" y="4332231"/>
                      <a:pt x="3915221" y="4332306"/>
                    </a:cubicBezTo>
                    <a:cubicBezTo>
                      <a:pt x="3966079" y="4332306"/>
                      <a:pt x="3966153" y="4332306"/>
                      <a:pt x="3970844" y="4280629"/>
                    </a:cubicBezTo>
                    <a:cubicBezTo>
                      <a:pt x="3971812" y="4269757"/>
                      <a:pt x="3949697" y="2815354"/>
                      <a:pt x="3949399" y="2754668"/>
                    </a:cubicBezTo>
                    <a:cubicBezTo>
                      <a:pt x="3949176" y="2703735"/>
                      <a:pt x="3946867" y="2563150"/>
                      <a:pt x="3943517" y="2420777"/>
                    </a:cubicBezTo>
                    <a:cubicBezTo>
                      <a:pt x="4043594" y="2502910"/>
                      <a:pt x="4471754" y="2821982"/>
                      <a:pt x="4610925" y="2895402"/>
                    </a:cubicBezTo>
                    <a:cubicBezTo>
                      <a:pt x="4680919" y="2932335"/>
                      <a:pt x="4820164" y="2985352"/>
                      <a:pt x="4932975" y="2984980"/>
                    </a:cubicBezTo>
                    <a:cubicBezTo>
                      <a:pt x="4997757" y="2986767"/>
                      <a:pt x="5050254" y="2887658"/>
                      <a:pt x="5072146" y="2851618"/>
                    </a:cubicBezTo>
                    <a:cubicBezTo>
                      <a:pt x="5157926" y="2710288"/>
                      <a:pt x="5348923" y="1753667"/>
                      <a:pt x="5380048" y="1473391"/>
                    </a:cubicBezTo>
                    <a:cubicBezTo>
                      <a:pt x="5401344" y="1281500"/>
                      <a:pt x="5420034" y="1089387"/>
                      <a:pt x="5434480" y="896827"/>
                    </a:cubicBezTo>
                    <a:cubicBezTo>
                      <a:pt x="5399929" y="866148"/>
                      <a:pt x="5321818" y="822811"/>
                      <a:pt x="5260684" y="79652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93">
                <a:extLst>
                  <a:ext uri="{FF2B5EF4-FFF2-40B4-BE49-F238E27FC236}">
                    <a16:creationId xmlns:a16="http://schemas.microsoft.com/office/drawing/2014/main" id="{B3BF09BD-2C50-B1F9-37E1-10870961224C}"/>
                  </a:ext>
                </a:extLst>
              </p:cNvPr>
              <p:cNvSpPr/>
              <p:nvPr/>
            </p:nvSpPr>
            <p:spPr>
              <a:xfrm>
                <a:off x="1454373" y="2691897"/>
                <a:ext cx="973033" cy="1565667"/>
              </a:xfrm>
              <a:custGeom>
                <a:avLst/>
                <a:gdLst>
                  <a:gd name="connsiteX0" fmla="*/ 1429877 w 1445447"/>
                  <a:gd name="connsiteY0" fmla="*/ 765996 h 2325810"/>
                  <a:gd name="connsiteX1" fmla="*/ 1428388 w 1445447"/>
                  <a:gd name="connsiteY1" fmla="*/ 764432 h 2325810"/>
                  <a:gd name="connsiteX2" fmla="*/ 1428612 w 1445447"/>
                  <a:gd name="connsiteY2" fmla="*/ 759295 h 2325810"/>
                  <a:gd name="connsiteX3" fmla="*/ 1426750 w 1445447"/>
                  <a:gd name="connsiteY3" fmla="*/ 734722 h 2325810"/>
                  <a:gd name="connsiteX4" fmla="*/ 1428612 w 1445447"/>
                  <a:gd name="connsiteY4" fmla="*/ 734424 h 2325810"/>
                  <a:gd name="connsiteX5" fmla="*/ 1410815 w 1445447"/>
                  <a:gd name="connsiteY5" fmla="*/ 563979 h 2325810"/>
                  <a:gd name="connsiteX6" fmla="*/ 1404635 w 1445447"/>
                  <a:gd name="connsiteY6" fmla="*/ 526003 h 2325810"/>
                  <a:gd name="connsiteX7" fmla="*/ 1394210 w 1445447"/>
                  <a:gd name="connsiteY7" fmla="*/ 446403 h 2325810"/>
                  <a:gd name="connsiteX8" fmla="*/ 1394433 w 1445447"/>
                  <a:gd name="connsiteY8" fmla="*/ 436872 h 2325810"/>
                  <a:gd name="connsiteX9" fmla="*/ 1361670 w 1445447"/>
                  <a:gd name="connsiteY9" fmla="*/ 196507 h 2325810"/>
                  <a:gd name="connsiteX10" fmla="*/ 1277378 w 1445447"/>
                  <a:gd name="connsiteY10" fmla="*/ 0 h 2325810"/>
                  <a:gd name="connsiteX11" fmla="*/ 964710 w 1445447"/>
                  <a:gd name="connsiteY11" fmla="*/ 175657 h 2325810"/>
                  <a:gd name="connsiteX12" fmla="*/ 432675 w 1445447"/>
                  <a:gd name="connsiteY12" fmla="*/ 270820 h 2325810"/>
                  <a:gd name="connsiteX13" fmla="*/ 413240 w 1445447"/>
                  <a:gd name="connsiteY13" fmla="*/ 295765 h 2325810"/>
                  <a:gd name="connsiteX14" fmla="*/ 423665 w 1445447"/>
                  <a:gd name="connsiteY14" fmla="*/ 385046 h 2325810"/>
                  <a:gd name="connsiteX15" fmla="*/ 385689 w 1445447"/>
                  <a:gd name="connsiteY15" fmla="*/ 691683 h 2325810"/>
                  <a:gd name="connsiteX16" fmla="*/ 363499 w 1445447"/>
                  <a:gd name="connsiteY16" fmla="*/ 728616 h 2325810"/>
                  <a:gd name="connsiteX17" fmla="*/ 350394 w 1445447"/>
                  <a:gd name="connsiteY17" fmla="*/ 738147 h 2325810"/>
                  <a:gd name="connsiteX18" fmla="*/ 319417 w 1445447"/>
                  <a:gd name="connsiteY18" fmla="*/ 771209 h 2325810"/>
                  <a:gd name="connsiteX19" fmla="*/ 285909 w 1445447"/>
                  <a:gd name="connsiteY19" fmla="*/ 734871 h 2325810"/>
                  <a:gd name="connsiteX20" fmla="*/ 284122 w 1445447"/>
                  <a:gd name="connsiteY20" fmla="*/ 732414 h 2325810"/>
                  <a:gd name="connsiteX21" fmla="*/ 102657 w 1445447"/>
                  <a:gd name="connsiteY21" fmla="*/ 682896 h 2325810"/>
                  <a:gd name="connsiteX22" fmla="*/ 2356 w 1445447"/>
                  <a:gd name="connsiteY22" fmla="*/ 861308 h 2325810"/>
                  <a:gd name="connsiteX23" fmla="*/ 8983 w 1445447"/>
                  <a:gd name="connsiteY23" fmla="*/ 926761 h 2325810"/>
                  <a:gd name="connsiteX24" fmla="*/ 181215 w 1445447"/>
                  <a:gd name="connsiteY24" fmla="*/ 1102120 h 2325810"/>
                  <a:gd name="connsiteX25" fmla="*/ 198416 w 1445447"/>
                  <a:gd name="connsiteY25" fmla="*/ 1111502 h 2325810"/>
                  <a:gd name="connsiteX26" fmla="*/ 319492 w 1445447"/>
                  <a:gd name="connsiteY26" fmla="*/ 1231089 h 2325810"/>
                  <a:gd name="connsiteX27" fmla="*/ 330661 w 1445447"/>
                  <a:gd name="connsiteY27" fmla="*/ 1253056 h 2325810"/>
                  <a:gd name="connsiteX28" fmla="*/ 302663 w 1445447"/>
                  <a:gd name="connsiteY28" fmla="*/ 1439212 h 2325810"/>
                  <a:gd name="connsiteX29" fmla="*/ 229318 w 1445447"/>
                  <a:gd name="connsiteY29" fmla="*/ 1974598 h 2325810"/>
                  <a:gd name="connsiteX30" fmla="*/ 367148 w 1445447"/>
                  <a:gd name="connsiteY30" fmla="*/ 2231642 h 2325810"/>
                  <a:gd name="connsiteX31" fmla="*/ 729408 w 1445447"/>
                  <a:gd name="connsiteY31" fmla="*/ 2316679 h 2325810"/>
                  <a:gd name="connsiteX32" fmla="*/ 974092 w 1445447"/>
                  <a:gd name="connsiteY32" fmla="*/ 2161499 h 2325810"/>
                  <a:gd name="connsiteX33" fmla="*/ 1030684 w 1445447"/>
                  <a:gd name="connsiteY33" fmla="*/ 1869159 h 2325810"/>
                  <a:gd name="connsiteX34" fmla="*/ 1025322 w 1445447"/>
                  <a:gd name="connsiteY34" fmla="*/ 1605785 h 2325810"/>
                  <a:gd name="connsiteX35" fmla="*/ 1019291 w 1445447"/>
                  <a:gd name="connsiteY35" fmla="*/ 1429383 h 2325810"/>
                  <a:gd name="connsiteX36" fmla="*/ 1017057 w 1445447"/>
                  <a:gd name="connsiteY36" fmla="*/ 1429457 h 2325810"/>
                  <a:gd name="connsiteX37" fmla="*/ 1019291 w 1445447"/>
                  <a:gd name="connsiteY37" fmla="*/ 1426926 h 2325810"/>
                  <a:gd name="connsiteX38" fmla="*/ 1039545 w 1445447"/>
                  <a:gd name="connsiteY38" fmla="*/ 1421490 h 2325810"/>
                  <a:gd name="connsiteX39" fmla="*/ 1400018 w 1445447"/>
                  <a:gd name="connsiteY39" fmla="*/ 1140692 h 2325810"/>
                  <a:gd name="connsiteX40" fmla="*/ 1429877 w 1445447"/>
                  <a:gd name="connsiteY40" fmla="*/ 765996 h 23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5447" h="2325810">
                    <a:moveTo>
                      <a:pt x="1429877" y="765996"/>
                    </a:moveTo>
                    <a:cubicBezTo>
                      <a:pt x="1429356" y="765400"/>
                      <a:pt x="1428909" y="764954"/>
                      <a:pt x="1428388" y="764432"/>
                    </a:cubicBezTo>
                    <a:cubicBezTo>
                      <a:pt x="1428463" y="762720"/>
                      <a:pt x="1428612" y="761007"/>
                      <a:pt x="1428612" y="759295"/>
                    </a:cubicBezTo>
                    <a:cubicBezTo>
                      <a:pt x="1428612" y="751029"/>
                      <a:pt x="1427867" y="742838"/>
                      <a:pt x="1426750" y="734722"/>
                    </a:cubicBezTo>
                    <a:cubicBezTo>
                      <a:pt x="1427346" y="734647"/>
                      <a:pt x="1427941" y="734499"/>
                      <a:pt x="1428612" y="734424"/>
                    </a:cubicBezTo>
                    <a:cubicBezTo>
                      <a:pt x="1422580" y="692651"/>
                      <a:pt x="1420644" y="644175"/>
                      <a:pt x="1410815" y="563979"/>
                    </a:cubicBezTo>
                    <a:cubicBezTo>
                      <a:pt x="1405975" y="551693"/>
                      <a:pt x="1405305" y="538885"/>
                      <a:pt x="1404635" y="526003"/>
                    </a:cubicBezTo>
                    <a:cubicBezTo>
                      <a:pt x="1405901" y="498154"/>
                      <a:pt x="1402624" y="471348"/>
                      <a:pt x="1394210" y="446403"/>
                    </a:cubicBezTo>
                    <a:cubicBezTo>
                      <a:pt x="1394806" y="443946"/>
                      <a:pt x="1394955" y="440818"/>
                      <a:pt x="1394433" y="436872"/>
                    </a:cubicBezTo>
                    <a:cubicBezTo>
                      <a:pt x="1384232" y="356676"/>
                      <a:pt x="1380956" y="275437"/>
                      <a:pt x="1361670" y="196507"/>
                    </a:cubicBezTo>
                    <a:cubicBezTo>
                      <a:pt x="1344618" y="126735"/>
                      <a:pt x="1318035" y="60761"/>
                      <a:pt x="1277378" y="0"/>
                    </a:cubicBezTo>
                    <a:cubicBezTo>
                      <a:pt x="1187576" y="87791"/>
                      <a:pt x="1079084" y="137160"/>
                      <a:pt x="964710" y="175657"/>
                    </a:cubicBezTo>
                    <a:cubicBezTo>
                      <a:pt x="792106" y="233663"/>
                      <a:pt x="613172" y="257417"/>
                      <a:pt x="432675" y="270820"/>
                    </a:cubicBezTo>
                    <a:cubicBezTo>
                      <a:pt x="412272" y="272309"/>
                      <a:pt x="410485" y="278713"/>
                      <a:pt x="413240" y="295765"/>
                    </a:cubicBezTo>
                    <a:cubicBezTo>
                      <a:pt x="417932" y="325327"/>
                      <a:pt x="422250" y="355186"/>
                      <a:pt x="423665" y="385046"/>
                    </a:cubicBezTo>
                    <a:cubicBezTo>
                      <a:pt x="428728" y="489368"/>
                      <a:pt x="424410" y="592647"/>
                      <a:pt x="385689" y="691683"/>
                    </a:cubicBezTo>
                    <a:cubicBezTo>
                      <a:pt x="377647" y="703969"/>
                      <a:pt x="370201" y="716255"/>
                      <a:pt x="363499" y="728616"/>
                    </a:cubicBezTo>
                    <a:cubicBezTo>
                      <a:pt x="358957" y="731073"/>
                      <a:pt x="354564" y="734126"/>
                      <a:pt x="350394" y="738147"/>
                    </a:cubicBezTo>
                    <a:cubicBezTo>
                      <a:pt x="339075" y="748944"/>
                      <a:pt x="337735" y="773293"/>
                      <a:pt x="319417" y="771209"/>
                    </a:cubicBezTo>
                    <a:cubicBezTo>
                      <a:pt x="302291" y="769347"/>
                      <a:pt x="297823" y="746710"/>
                      <a:pt x="285909" y="734871"/>
                    </a:cubicBezTo>
                    <a:cubicBezTo>
                      <a:pt x="283080" y="732041"/>
                      <a:pt x="286728" y="735466"/>
                      <a:pt x="284122" y="732414"/>
                    </a:cubicBezTo>
                    <a:cubicBezTo>
                      <a:pt x="235052" y="675301"/>
                      <a:pt x="168259" y="657653"/>
                      <a:pt x="102657" y="682896"/>
                    </a:cubicBezTo>
                    <a:cubicBezTo>
                      <a:pt x="31396" y="710373"/>
                      <a:pt x="-10675" y="790420"/>
                      <a:pt x="2356" y="861308"/>
                    </a:cubicBezTo>
                    <a:cubicBezTo>
                      <a:pt x="4515" y="883126"/>
                      <a:pt x="5409" y="905167"/>
                      <a:pt x="8983" y="926761"/>
                    </a:cubicBezTo>
                    <a:cubicBezTo>
                      <a:pt x="23205" y="1012542"/>
                      <a:pt x="85382" y="1099737"/>
                      <a:pt x="181215" y="1102120"/>
                    </a:cubicBezTo>
                    <a:cubicBezTo>
                      <a:pt x="188959" y="1102343"/>
                      <a:pt x="193874" y="1105099"/>
                      <a:pt x="198416" y="1111502"/>
                    </a:cubicBezTo>
                    <a:cubicBezTo>
                      <a:pt x="231701" y="1158488"/>
                      <a:pt x="272804" y="1197655"/>
                      <a:pt x="319492" y="1231089"/>
                    </a:cubicBezTo>
                    <a:cubicBezTo>
                      <a:pt x="327013" y="1236451"/>
                      <a:pt x="332523" y="1241589"/>
                      <a:pt x="330661" y="1253056"/>
                    </a:cubicBezTo>
                    <a:cubicBezTo>
                      <a:pt x="320758" y="1315008"/>
                      <a:pt x="311897" y="1377110"/>
                      <a:pt x="302663" y="1439212"/>
                    </a:cubicBezTo>
                    <a:cubicBezTo>
                      <a:pt x="293504" y="1556639"/>
                      <a:pt x="221499" y="1898646"/>
                      <a:pt x="229318" y="1974598"/>
                    </a:cubicBezTo>
                    <a:cubicBezTo>
                      <a:pt x="240189" y="2079962"/>
                      <a:pt x="284867" y="2166637"/>
                      <a:pt x="367148" y="2231642"/>
                    </a:cubicBezTo>
                    <a:cubicBezTo>
                      <a:pt x="473853" y="2315934"/>
                      <a:pt x="596939" y="2341698"/>
                      <a:pt x="729408" y="2316679"/>
                    </a:cubicBezTo>
                    <a:cubicBezTo>
                      <a:pt x="830603" y="2297616"/>
                      <a:pt x="913926" y="2246833"/>
                      <a:pt x="974092" y="2161499"/>
                    </a:cubicBezTo>
                    <a:cubicBezTo>
                      <a:pt x="1044757" y="2061272"/>
                      <a:pt x="1041704" y="1986214"/>
                      <a:pt x="1030684" y="1869159"/>
                    </a:cubicBezTo>
                    <a:cubicBezTo>
                      <a:pt x="1028226" y="1843320"/>
                      <a:pt x="1026216" y="1606678"/>
                      <a:pt x="1025322" y="1605785"/>
                    </a:cubicBezTo>
                    <a:cubicBezTo>
                      <a:pt x="1025844" y="1604966"/>
                      <a:pt x="1019365" y="1445095"/>
                      <a:pt x="1019291" y="1429383"/>
                    </a:cubicBezTo>
                    <a:cubicBezTo>
                      <a:pt x="1018546" y="1429383"/>
                      <a:pt x="1017802" y="1429383"/>
                      <a:pt x="1017057" y="1429457"/>
                    </a:cubicBezTo>
                    <a:cubicBezTo>
                      <a:pt x="1017802" y="1428638"/>
                      <a:pt x="1018621" y="1427894"/>
                      <a:pt x="1019291" y="1426926"/>
                    </a:cubicBezTo>
                    <a:cubicBezTo>
                      <a:pt x="1026067" y="1425064"/>
                      <a:pt x="1032694" y="1422830"/>
                      <a:pt x="1039545" y="1421490"/>
                    </a:cubicBezTo>
                    <a:cubicBezTo>
                      <a:pt x="1206788" y="1388354"/>
                      <a:pt x="1325630" y="1293340"/>
                      <a:pt x="1400018" y="1140692"/>
                    </a:cubicBezTo>
                    <a:cubicBezTo>
                      <a:pt x="1458992" y="1019616"/>
                      <a:pt x="1450727" y="893402"/>
                      <a:pt x="1429877" y="765996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94">
                <a:extLst>
                  <a:ext uri="{FF2B5EF4-FFF2-40B4-BE49-F238E27FC236}">
                    <a16:creationId xmlns:a16="http://schemas.microsoft.com/office/drawing/2014/main" id="{2CC5B502-4C7F-FE92-FD14-374791B17BAA}"/>
                  </a:ext>
                </a:extLst>
              </p:cNvPr>
              <p:cNvSpPr/>
              <p:nvPr/>
            </p:nvSpPr>
            <p:spPr>
              <a:xfrm>
                <a:off x="633993" y="6571770"/>
                <a:ext cx="24311" cy="9604"/>
              </a:xfrm>
              <a:custGeom>
                <a:avLst/>
                <a:gdLst>
                  <a:gd name="connsiteX0" fmla="*/ 0 w 36114"/>
                  <a:gd name="connsiteY0" fmla="*/ 14268 h 14267"/>
                  <a:gd name="connsiteX1" fmla="*/ 36114 w 36114"/>
                  <a:gd name="connsiteY1" fmla="*/ 14268 h 14267"/>
                  <a:gd name="connsiteX2" fmla="*/ 0 w 36114"/>
                  <a:gd name="connsiteY2" fmla="*/ 14268 h 1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14" h="14266">
                    <a:moveTo>
                      <a:pt x="0" y="14268"/>
                    </a:moveTo>
                    <a:cubicBezTo>
                      <a:pt x="12063" y="6226"/>
                      <a:pt x="24051" y="-13358"/>
                      <a:pt x="36114" y="14268"/>
                    </a:cubicBezTo>
                    <a:cubicBezTo>
                      <a:pt x="24051" y="14268"/>
                      <a:pt x="11988" y="14268"/>
                      <a:pt x="0" y="14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95">
                <a:extLst>
                  <a:ext uri="{FF2B5EF4-FFF2-40B4-BE49-F238E27FC236}">
                    <a16:creationId xmlns:a16="http://schemas.microsoft.com/office/drawing/2014/main" id="{7442E9FC-FD91-63B3-26A5-E1FE267EEF83}"/>
                  </a:ext>
                </a:extLst>
              </p:cNvPr>
              <p:cNvSpPr/>
              <p:nvPr/>
            </p:nvSpPr>
            <p:spPr>
              <a:xfrm>
                <a:off x="2818304" y="4194724"/>
                <a:ext cx="1020846" cy="1475675"/>
              </a:xfrm>
              <a:custGeom>
                <a:avLst/>
                <a:gdLst>
                  <a:gd name="connsiteX0" fmla="*/ 4364 w 1516474"/>
                  <a:gd name="connsiteY0" fmla="*/ 1608689 h 2192126"/>
                  <a:gd name="connsiteX1" fmla="*/ 45 w 1516474"/>
                  <a:gd name="connsiteY1" fmla="*/ 1217612 h 2192126"/>
                  <a:gd name="connsiteX2" fmla="*/ 739235 w 1516474"/>
                  <a:gd name="connsiteY2" fmla="*/ 1677567 h 2192126"/>
                  <a:gd name="connsiteX3" fmla="*/ 961505 w 1516474"/>
                  <a:gd name="connsiteY3" fmla="*/ 1605264 h 2192126"/>
                  <a:gd name="connsiteX4" fmla="*/ 1153172 w 1516474"/>
                  <a:gd name="connsiteY4" fmla="*/ 1187231 h 2192126"/>
                  <a:gd name="connsiteX5" fmla="*/ 1262557 w 1516474"/>
                  <a:gd name="connsiteY5" fmla="*/ 597860 h 2192126"/>
                  <a:gd name="connsiteX6" fmla="*/ 1314607 w 1516474"/>
                  <a:gd name="connsiteY6" fmla="*/ 202762 h 2192126"/>
                  <a:gd name="connsiteX7" fmla="*/ 1334414 w 1516474"/>
                  <a:gd name="connsiteY7" fmla="*/ 0 h 2192126"/>
                  <a:gd name="connsiteX8" fmla="*/ 1516475 w 1516474"/>
                  <a:gd name="connsiteY8" fmla="*/ 103950 h 2192126"/>
                  <a:gd name="connsiteX9" fmla="*/ 1462043 w 1516474"/>
                  <a:gd name="connsiteY9" fmla="*/ 680513 h 2192126"/>
                  <a:gd name="connsiteX10" fmla="*/ 1154140 w 1516474"/>
                  <a:gd name="connsiteY10" fmla="*/ 2058741 h 2192126"/>
                  <a:gd name="connsiteX11" fmla="*/ 1014969 w 1516474"/>
                  <a:gd name="connsiteY11" fmla="*/ 2192103 h 2192126"/>
                  <a:gd name="connsiteX12" fmla="*/ 692919 w 1516474"/>
                  <a:gd name="connsiteY12" fmla="*/ 2102524 h 2192126"/>
                  <a:gd name="connsiteX13" fmla="*/ 4364 w 1516474"/>
                  <a:gd name="connsiteY13" fmla="*/ 1608689 h 219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6474" h="2192126">
                    <a:moveTo>
                      <a:pt x="4364" y="1608689"/>
                    </a:moveTo>
                    <a:cubicBezTo>
                      <a:pt x="9949" y="1526854"/>
                      <a:pt x="-774" y="1233323"/>
                      <a:pt x="45" y="1217612"/>
                    </a:cubicBezTo>
                    <a:cubicBezTo>
                      <a:pt x="47924" y="1256109"/>
                      <a:pt x="513836" y="1600945"/>
                      <a:pt x="739235" y="1677567"/>
                    </a:cubicBezTo>
                    <a:cubicBezTo>
                      <a:pt x="844972" y="1713532"/>
                      <a:pt x="887117" y="1700203"/>
                      <a:pt x="961505" y="1605264"/>
                    </a:cubicBezTo>
                    <a:cubicBezTo>
                      <a:pt x="1058232" y="1481805"/>
                      <a:pt x="1117728" y="1336975"/>
                      <a:pt x="1153172" y="1187231"/>
                    </a:cubicBezTo>
                    <a:cubicBezTo>
                      <a:pt x="1199190" y="993107"/>
                      <a:pt x="1238059" y="796526"/>
                      <a:pt x="1262557" y="597860"/>
                    </a:cubicBezTo>
                    <a:cubicBezTo>
                      <a:pt x="1278790" y="465987"/>
                      <a:pt x="1298151" y="334560"/>
                      <a:pt x="1314607" y="202762"/>
                    </a:cubicBezTo>
                    <a:cubicBezTo>
                      <a:pt x="1323021" y="135373"/>
                      <a:pt x="1327936" y="67612"/>
                      <a:pt x="1334414" y="0"/>
                    </a:cubicBezTo>
                    <a:cubicBezTo>
                      <a:pt x="1396590" y="25764"/>
                      <a:pt x="1480360" y="71707"/>
                      <a:pt x="1516475" y="103950"/>
                    </a:cubicBezTo>
                    <a:cubicBezTo>
                      <a:pt x="1502029" y="296510"/>
                      <a:pt x="1483339" y="488623"/>
                      <a:pt x="1462043" y="680513"/>
                    </a:cubicBezTo>
                    <a:cubicBezTo>
                      <a:pt x="1430917" y="960790"/>
                      <a:pt x="1239921" y="1917336"/>
                      <a:pt x="1154140" y="2058741"/>
                    </a:cubicBezTo>
                    <a:cubicBezTo>
                      <a:pt x="1132248" y="2094780"/>
                      <a:pt x="1079826" y="2193890"/>
                      <a:pt x="1014969" y="2192103"/>
                    </a:cubicBezTo>
                    <a:cubicBezTo>
                      <a:pt x="902159" y="2192475"/>
                      <a:pt x="762914" y="2139458"/>
                      <a:pt x="692919" y="2102524"/>
                    </a:cubicBezTo>
                    <a:cubicBezTo>
                      <a:pt x="534835" y="2019127"/>
                      <a:pt x="3694" y="1618592"/>
                      <a:pt x="4364" y="160868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96">
                <a:extLst>
                  <a:ext uri="{FF2B5EF4-FFF2-40B4-BE49-F238E27FC236}">
                    <a16:creationId xmlns:a16="http://schemas.microsoft.com/office/drawing/2014/main" id="{CC756C26-A845-BB94-9AED-3AECB15AA75F}"/>
                  </a:ext>
                </a:extLst>
              </p:cNvPr>
              <p:cNvSpPr/>
              <p:nvPr/>
            </p:nvSpPr>
            <p:spPr>
              <a:xfrm>
                <a:off x="3431325" y="3578676"/>
                <a:ext cx="690063" cy="616094"/>
              </a:xfrm>
              <a:custGeom>
                <a:avLst/>
                <a:gdLst>
                  <a:gd name="connsiteX0" fmla="*/ 423767 w 1025093"/>
                  <a:gd name="connsiteY0" fmla="*/ 915070 h 915212"/>
                  <a:gd name="connsiteX1" fmla="*/ 0 w 1025093"/>
                  <a:gd name="connsiteY1" fmla="*/ 723925 h 915212"/>
                  <a:gd name="connsiteX2" fmla="*/ 27998 w 1025093"/>
                  <a:gd name="connsiteY2" fmla="*/ 561820 h 915212"/>
                  <a:gd name="connsiteX3" fmla="*/ 26062 w 1025093"/>
                  <a:gd name="connsiteY3" fmla="*/ 506271 h 915212"/>
                  <a:gd name="connsiteX4" fmla="*/ 49220 w 1025093"/>
                  <a:gd name="connsiteY4" fmla="*/ 368590 h 915212"/>
                  <a:gd name="connsiteX5" fmla="*/ 74612 w 1025093"/>
                  <a:gd name="connsiteY5" fmla="*/ 327933 h 915212"/>
                  <a:gd name="connsiteX6" fmla="*/ 258609 w 1025093"/>
                  <a:gd name="connsiteY6" fmla="*/ 382812 h 915212"/>
                  <a:gd name="connsiteX7" fmla="*/ 367920 w 1025093"/>
                  <a:gd name="connsiteY7" fmla="*/ 377302 h 915212"/>
                  <a:gd name="connsiteX8" fmla="*/ 969801 w 1025093"/>
                  <a:gd name="connsiteY8" fmla="*/ 23456 h 915212"/>
                  <a:gd name="connsiteX9" fmla="*/ 993107 w 1025093"/>
                  <a:gd name="connsiteY9" fmla="*/ 0 h 915212"/>
                  <a:gd name="connsiteX10" fmla="*/ 981863 w 1025093"/>
                  <a:gd name="connsiteY10" fmla="*/ 204251 h 915212"/>
                  <a:gd name="connsiteX11" fmla="*/ 834130 w 1025093"/>
                  <a:gd name="connsiteY11" fmla="*/ 330539 h 915212"/>
                  <a:gd name="connsiteX12" fmla="*/ 499942 w 1025093"/>
                  <a:gd name="connsiteY12" fmla="*/ 548342 h 915212"/>
                  <a:gd name="connsiteX13" fmla="*/ 476337 w 1025093"/>
                  <a:gd name="connsiteY13" fmla="*/ 591679 h 915212"/>
                  <a:gd name="connsiteX14" fmla="*/ 423767 w 1025093"/>
                  <a:gd name="connsiteY14" fmla="*/ 915070 h 91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093" h="915212">
                    <a:moveTo>
                      <a:pt x="423767" y="915070"/>
                    </a:moveTo>
                    <a:cubicBezTo>
                      <a:pt x="312370" y="865329"/>
                      <a:pt x="29860" y="737849"/>
                      <a:pt x="0" y="723925"/>
                    </a:cubicBezTo>
                    <a:cubicBezTo>
                      <a:pt x="9085" y="669865"/>
                      <a:pt x="17052" y="615507"/>
                      <a:pt x="27998" y="561820"/>
                    </a:cubicBezTo>
                    <a:cubicBezTo>
                      <a:pt x="32019" y="542311"/>
                      <a:pt x="32019" y="524887"/>
                      <a:pt x="26062" y="506271"/>
                    </a:cubicBezTo>
                    <a:cubicBezTo>
                      <a:pt x="10202" y="456604"/>
                      <a:pt x="25764" y="411703"/>
                      <a:pt x="49220" y="368590"/>
                    </a:cubicBezTo>
                    <a:cubicBezTo>
                      <a:pt x="56815" y="354591"/>
                      <a:pt x="66123" y="341485"/>
                      <a:pt x="74612" y="327933"/>
                    </a:cubicBezTo>
                    <a:cubicBezTo>
                      <a:pt x="135075" y="349229"/>
                      <a:pt x="196209" y="367622"/>
                      <a:pt x="258609" y="382812"/>
                    </a:cubicBezTo>
                    <a:cubicBezTo>
                      <a:pt x="296883" y="392120"/>
                      <a:pt x="332029" y="385493"/>
                      <a:pt x="367920" y="377302"/>
                    </a:cubicBezTo>
                    <a:cubicBezTo>
                      <a:pt x="605679" y="322646"/>
                      <a:pt x="804940" y="202240"/>
                      <a:pt x="969801" y="23456"/>
                    </a:cubicBezTo>
                    <a:cubicBezTo>
                      <a:pt x="977247" y="15339"/>
                      <a:pt x="985363" y="7819"/>
                      <a:pt x="993107" y="0"/>
                    </a:cubicBezTo>
                    <a:cubicBezTo>
                      <a:pt x="1039348" y="71186"/>
                      <a:pt x="1035328" y="138054"/>
                      <a:pt x="981863" y="204251"/>
                    </a:cubicBezTo>
                    <a:cubicBezTo>
                      <a:pt x="940388" y="255630"/>
                      <a:pt x="888487" y="294648"/>
                      <a:pt x="834130" y="330539"/>
                    </a:cubicBezTo>
                    <a:cubicBezTo>
                      <a:pt x="723106" y="403736"/>
                      <a:pt x="611785" y="476337"/>
                      <a:pt x="499942" y="548342"/>
                    </a:cubicBezTo>
                    <a:cubicBezTo>
                      <a:pt x="482815" y="559363"/>
                      <a:pt x="475816" y="568894"/>
                      <a:pt x="476337" y="591679"/>
                    </a:cubicBezTo>
                    <a:cubicBezTo>
                      <a:pt x="479018" y="705905"/>
                      <a:pt x="441861" y="921549"/>
                      <a:pt x="423767" y="915070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97">
                <a:extLst>
                  <a:ext uri="{FF2B5EF4-FFF2-40B4-BE49-F238E27FC236}">
                    <a16:creationId xmlns:a16="http://schemas.microsoft.com/office/drawing/2014/main" id="{C8236277-915A-558D-0877-867EB92A88F5}"/>
                  </a:ext>
                </a:extLst>
              </p:cNvPr>
              <p:cNvSpPr/>
              <p:nvPr/>
            </p:nvSpPr>
            <p:spPr>
              <a:xfrm>
                <a:off x="1728244" y="3541834"/>
                <a:ext cx="413816" cy="234578"/>
              </a:xfrm>
              <a:custGeom>
                <a:avLst/>
                <a:gdLst>
                  <a:gd name="connsiteX0" fmla="*/ 613720 w 614727"/>
                  <a:gd name="connsiteY0" fmla="*/ 346027 h 348467"/>
                  <a:gd name="connsiteX1" fmla="*/ 416767 w 614727"/>
                  <a:gd name="connsiteY1" fmla="*/ 321157 h 348467"/>
                  <a:gd name="connsiteX2" fmla="*/ 185486 w 614727"/>
                  <a:gd name="connsiteY2" fmla="*/ 184146 h 348467"/>
                  <a:gd name="connsiteX3" fmla="*/ 0 w 614727"/>
                  <a:gd name="connsiteY3" fmla="*/ 0 h 348467"/>
                  <a:gd name="connsiteX4" fmla="*/ 612454 w 614727"/>
                  <a:gd name="connsiteY4" fmla="*/ 164413 h 348467"/>
                  <a:gd name="connsiteX5" fmla="*/ 613720 w 614727"/>
                  <a:gd name="connsiteY5" fmla="*/ 346027 h 3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727" h="348467">
                    <a:moveTo>
                      <a:pt x="613720" y="346027"/>
                    </a:moveTo>
                    <a:cubicBezTo>
                      <a:pt x="546108" y="353176"/>
                      <a:pt x="480730" y="344538"/>
                      <a:pt x="416767" y="321157"/>
                    </a:cubicBezTo>
                    <a:cubicBezTo>
                      <a:pt x="330986" y="289883"/>
                      <a:pt x="255853" y="240886"/>
                      <a:pt x="185486" y="184146"/>
                    </a:cubicBezTo>
                    <a:cubicBezTo>
                      <a:pt x="117725" y="129565"/>
                      <a:pt x="53315" y="71335"/>
                      <a:pt x="0" y="0"/>
                    </a:cubicBezTo>
                    <a:cubicBezTo>
                      <a:pt x="186976" y="119513"/>
                      <a:pt x="391301" y="173870"/>
                      <a:pt x="612454" y="164413"/>
                    </a:cubicBezTo>
                    <a:cubicBezTo>
                      <a:pt x="612529" y="180199"/>
                      <a:pt x="616550" y="344092"/>
                      <a:pt x="613720" y="346027"/>
                    </a:cubicBezTo>
                    <a:close/>
                  </a:path>
                </a:pathLst>
              </a:custGeom>
              <a:solidFill>
                <a:srgbClr val="E1A099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98">
                <a:extLst>
                  <a:ext uri="{FF2B5EF4-FFF2-40B4-BE49-F238E27FC236}">
                    <a16:creationId xmlns:a16="http://schemas.microsoft.com/office/drawing/2014/main" id="{71BB40DD-4F9B-54B0-F340-508C9F720A1F}"/>
                  </a:ext>
                </a:extLst>
              </p:cNvPr>
              <p:cNvSpPr/>
              <p:nvPr/>
            </p:nvSpPr>
            <p:spPr>
              <a:xfrm>
                <a:off x="1515510" y="3865543"/>
                <a:ext cx="940563" cy="2711446"/>
              </a:xfrm>
              <a:custGeom>
                <a:avLst/>
                <a:gdLst>
                  <a:gd name="connsiteX0" fmla="*/ 99092 w 940563"/>
                  <a:gd name="connsiteY0" fmla="*/ 0 h 2711446"/>
                  <a:gd name="connsiteX1" fmla="*/ 114286 w 940563"/>
                  <a:gd name="connsiteY1" fmla="*/ 3212 h 2711446"/>
                  <a:gd name="connsiteX2" fmla="*/ 101203 w 940563"/>
                  <a:gd name="connsiteY2" fmla="*/ 143616 h 2711446"/>
                  <a:gd name="connsiteX3" fmla="*/ 286218 w 940563"/>
                  <a:gd name="connsiteY3" fmla="*/ 369935 h 2711446"/>
                  <a:gd name="connsiteX4" fmla="*/ 564268 w 940563"/>
                  <a:gd name="connsiteY4" fmla="*/ 303468 h 2711446"/>
                  <a:gd name="connsiteX5" fmla="*/ 632790 w 940563"/>
                  <a:gd name="connsiteY5" fmla="*/ 135445 h 2711446"/>
                  <a:gd name="connsiteX6" fmla="*/ 629783 w 940563"/>
                  <a:gd name="connsiteY6" fmla="*/ 10180 h 2711446"/>
                  <a:gd name="connsiteX7" fmla="*/ 664620 w 940563"/>
                  <a:gd name="connsiteY7" fmla="*/ 12386 h 2711446"/>
                  <a:gd name="connsiteX8" fmla="*/ 664690 w 940563"/>
                  <a:gd name="connsiteY8" fmla="*/ 12782 h 2711446"/>
                  <a:gd name="connsiteX9" fmla="*/ 695284 w 940563"/>
                  <a:gd name="connsiteY9" fmla="*/ 8137 h 2711446"/>
                  <a:gd name="connsiteX10" fmla="*/ 727928 w 940563"/>
                  <a:gd name="connsiteY10" fmla="*/ 8626 h 2711446"/>
                  <a:gd name="connsiteX11" fmla="*/ 809433 w 940563"/>
                  <a:gd name="connsiteY11" fmla="*/ 250784 h 2711446"/>
                  <a:gd name="connsiteX12" fmla="*/ 820461 w 940563"/>
                  <a:gd name="connsiteY12" fmla="*/ 408230 h 2711446"/>
                  <a:gd name="connsiteX13" fmla="*/ 820461 w 940563"/>
                  <a:gd name="connsiteY13" fmla="*/ 697558 h 2711446"/>
                  <a:gd name="connsiteX14" fmla="*/ 847880 w 940563"/>
                  <a:gd name="connsiteY14" fmla="*/ 1399271 h 2711446"/>
                  <a:gd name="connsiteX15" fmla="*/ 910688 w 940563"/>
                  <a:gd name="connsiteY15" fmla="*/ 2284346 h 2711446"/>
                  <a:gd name="connsiteX16" fmla="*/ 940563 w 940563"/>
                  <a:gd name="connsiteY16" fmla="*/ 2707660 h 2711446"/>
                  <a:gd name="connsiteX17" fmla="*/ 869736 w 940563"/>
                  <a:gd name="connsiteY17" fmla="*/ 2707760 h 2711446"/>
                  <a:gd name="connsiteX18" fmla="*/ 869736 w 940563"/>
                  <a:gd name="connsiteY18" fmla="*/ 2707762 h 2711446"/>
                  <a:gd name="connsiteX19" fmla="*/ 200854 w 940563"/>
                  <a:gd name="connsiteY19" fmla="*/ 2711421 h 2711446"/>
                  <a:gd name="connsiteX20" fmla="*/ 190879 w 940563"/>
                  <a:gd name="connsiteY20" fmla="*/ 2685806 h 2711446"/>
                  <a:gd name="connsiteX21" fmla="*/ 197696 w 940563"/>
                  <a:gd name="connsiteY21" fmla="*/ 2471668 h 2711446"/>
                  <a:gd name="connsiteX22" fmla="*/ 227020 w 940563"/>
                  <a:gd name="connsiteY22" fmla="*/ 1461278 h 2711446"/>
                  <a:gd name="connsiteX23" fmla="*/ 226118 w 940563"/>
                  <a:gd name="connsiteY23" fmla="*/ 1430951 h 2711446"/>
                  <a:gd name="connsiteX24" fmla="*/ 236894 w 940563"/>
                  <a:gd name="connsiteY24" fmla="*/ 1330699 h 2711446"/>
                  <a:gd name="connsiteX25" fmla="*/ 236794 w 940563"/>
                  <a:gd name="connsiteY25" fmla="*/ 1154958 h 2711446"/>
                  <a:gd name="connsiteX26" fmla="*/ 219100 w 940563"/>
                  <a:gd name="connsiteY26" fmla="*/ 971948 h 2711446"/>
                  <a:gd name="connsiteX27" fmla="*/ 101654 w 940563"/>
                  <a:gd name="connsiteY27" fmla="*/ 506127 h 2711446"/>
                  <a:gd name="connsiteX28" fmla="*/ 33834 w 940563"/>
                  <a:gd name="connsiteY28" fmla="*/ 343768 h 2711446"/>
                  <a:gd name="connsiteX29" fmla="*/ 6666 w 940563"/>
                  <a:gd name="connsiteY29" fmla="*/ 18250 h 2711446"/>
                  <a:gd name="connsiteX30" fmla="*/ 99092 w 940563"/>
                  <a:gd name="connsiteY30" fmla="*/ 0 h 271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0563" h="2711446">
                    <a:moveTo>
                      <a:pt x="99092" y="0"/>
                    </a:moveTo>
                    <a:cubicBezTo>
                      <a:pt x="107294" y="-21"/>
                      <a:pt x="112970" y="944"/>
                      <a:pt x="114286" y="3212"/>
                    </a:cubicBezTo>
                    <a:cubicBezTo>
                      <a:pt x="109524" y="49980"/>
                      <a:pt x="97193" y="95946"/>
                      <a:pt x="101203" y="143616"/>
                    </a:cubicBezTo>
                    <a:cubicBezTo>
                      <a:pt x="110677" y="256499"/>
                      <a:pt x="176944" y="339708"/>
                      <a:pt x="286218" y="369935"/>
                    </a:cubicBezTo>
                    <a:cubicBezTo>
                      <a:pt x="390330" y="398757"/>
                      <a:pt x="485570" y="381614"/>
                      <a:pt x="564268" y="303468"/>
                    </a:cubicBezTo>
                    <a:cubicBezTo>
                      <a:pt x="610333" y="257753"/>
                      <a:pt x="630685" y="199356"/>
                      <a:pt x="632790" y="135445"/>
                    </a:cubicBezTo>
                    <a:cubicBezTo>
                      <a:pt x="634143" y="93740"/>
                      <a:pt x="630935" y="51935"/>
                      <a:pt x="629783" y="10180"/>
                    </a:cubicBezTo>
                    <a:cubicBezTo>
                      <a:pt x="641361" y="14390"/>
                      <a:pt x="649081" y="14741"/>
                      <a:pt x="664620" y="12386"/>
                    </a:cubicBezTo>
                    <a:lnTo>
                      <a:pt x="664690" y="12782"/>
                    </a:lnTo>
                    <a:lnTo>
                      <a:pt x="695284" y="8137"/>
                    </a:lnTo>
                    <a:cubicBezTo>
                      <a:pt x="705760" y="7786"/>
                      <a:pt x="716024" y="8375"/>
                      <a:pt x="727928" y="8626"/>
                    </a:cubicBezTo>
                    <a:cubicBezTo>
                      <a:pt x="753242" y="67573"/>
                      <a:pt x="801062" y="186473"/>
                      <a:pt x="809433" y="250784"/>
                    </a:cubicBezTo>
                    <a:cubicBezTo>
                      <a:pt x="817103" y="309582"/>
                      <a:pt x="819760" y="349032"/>
                      <a:pt x="820461" y="408230"/>
                    </a:cubicBezTo>
                    <a:cubicBezTo>
                      <a:pt x="821664" y="504673"/>
                      <a:pt x="821815" y="601115"/>
                      <a:pt x="820461" y="697558"/>
                    </a:cubicBezTo>
                    <a:cubicBezTo>
                      <a:pt x="819258" y="781167"/>
                      <a:pt x="846677" y="1384334"/>
                      <a:pt x="847880" y="1399271"/>
                    </a:cubicBezTo>
                    <a:cubicBezTo>
                      <a:pt x="852592" y="1471202"/>
                      <a:pt x="903370" y="2183543"/>
                      <a:pt x="910688" y="2284346"/>
                    </a:cubicBezTo>
                    <a:cubicBezTo>
                      <a:pt x="916904" y="2369660"/>
                      <a:pt x="936754" y="2651920"/>
                      <a:pt x="940563" y="2707660"/>
                    </a:cubicBezTo>
                    <a:lnTo>
                      <a:pt x="869736" y="2707760"/>
                    </a:lnTo>
                    <a:lnTo>
                      <a:pt x="869736" y="2707762"/>
                    </a:lnTo>
                    <a:cubicBezTo>
                      <a:pt x="798907" y="2706208"/>
                      <a:pt x="296795" y="2711872"/>
                      <a:pt x="200854" y="2711421"/>
                    </a:cubicBezTo>
                    <a:cubicBezTo>
                      <a:pt x="193836" y="2704353"/>
                      <a:pt x="190779" y="2695781"/>
                      <a:pt x="190879" y="2685806"/>
                    </a:cubicBezTo>
                    <a:cubicBezTo>
                      <a:pt x="191480" y="2614377"/>
                      <a:pt x="194087" y="2542997"/>
                      <a:pt x="197696" y="2471668"/>
                    </a:cubicBezTo>
                    <a:cubicBezTo>
                      <a:pt x="197947" y="2466957"/>
                      <a:pt x="225667" y="1544136"/>
                      <a:pt x="227020" y="1461278"/>
                    </a:cubicBezTo>
                    <a:cubicBezTo>
                      <a:pt x="227170" y="1451153"/>
                      <a:pt x="227220" y="1441027"/>
                      <a:pt x="226118" y="1430951"/>
                    </a:cubicBezTo>
                    <a:cubicBezTo>
                      <a:pt x="230177" y="1397618"/>
                      <a:pt x="234890" y="1364384"/>
                      <a:pt x="236894" y="1330699"/>
                    </a:cubicBezTo>
                    <a:cubicBezTo>
                      <a:pt x="240353" y="1272053"/>
                      <a:pt x="240153" y="1213605"/>
                      <a:pt x="236794" y="1154958"/>
                    </a:cubicBezTo>
                    <a:cubicBezTo>
                      <a:pt x="233285" y="1093704"/>
                      <a:pt x="228072" y="1032601"/>
                      <a:pt x="219100" y="971948"/>
                    </a:cubicBezTo>
                    <a:cubicBezTo>
                      <a:pt x="195591" y="812748"/>
                      <a:pt x="163159" y="655652"/>
                      <a:pt x="101654" y="506127"/>
                    </a:cubicBezTo>
                    <a:cubicBezTo>
                      <a:pt x="79348" y="451890"/>
                      <a:pt x="53183" y="399308"/>
                      <a:pt x="33834" y="343768"/>
                    </a:cubicBezTo>
                    <a:cubicBezTo>
                      <a:pt x="2605" y="254143"/>
                      <a:pt x="-8372" y="31734"/>
                      <a:pt x="6666" y="18250"/>
                    </a:cubicBezTo>
                    <a:cubicBezTo>
                      <a:pt x="27155" y="9002"/>
                      <a:pt x="74486" y="64"/>
                      <a:pt x="990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99">
                <a:extLst>
                  <a:ext uri="{FF2B5EF4-FFF2-40B4-BE49-F238E27FC236}">
                    <a16:creationId xmlns:a16="http://schemas.microsoft.com/office/drawing/2014/main" id="{5FCAE295-67CB-A757-0716-5CBA09B961D1}"/>
                  </a:ext>
                </a:extLst>
              </p:cNvPr>
              <p:cNvSpPr/>
              <p:nvPr/>
            </p:nvSpPr>
            <p:spPr>
              <a:xfrm>
                <a:off x="846042" y="5309377"/>
                <a:ext cx="318434" cy="1268040"/>
              </a:xfrm>
              <a:custGeom>
                <a:avLst/>
                <a:gdLst>
                  <a:gd name="connsiteX0" fmla="*/ 278019 w 473036"/>
                  <a:gd name="connsiteY0" fmla="*/ 68803 h 1883682"/>
                  <a:gd name="connsiteX1" fmla="*/ 473037 w 473036"/>
                  <a:gd name="connsiteY1" fmla="*/ 1883381 h 1883682"/>
                  <a:gd name="connsiteX2" fmla="*/ 31176 w 473036"/>
                  <a:gd name="connsiteY2" fmla="*/ 1883679 h 1883682"/>
                  <a:gd name="connsiteX3" fmla="*/ 5561 w 473036"/>
                  <a:gd name="connsiteY3" fmla="*/ 1850394 h 1883682"/>
                  <a:gd name="connsiteX4" fmla="*/ 118893 w 473036"/>
                  <a:gd name="connsiteY4" fmla="*/ 720127 h 1883682"/>
                  <a:gd name="connsiteX5" fmla="*/ 115170 w 473036"/>
                  <a:gd name="connsiteY5" fmla="*/ 366803 h 1883682"/>
                  <a:gd name="connsiteX6" fmla="*/ 94171 w 473036"/>
                  <a:gd name="connsiteY6" fmla="*/ 102088 h 1883682"/>
                  <a:gd name="connsiteX7" fmla="*/ 144731 w 473036"/>
                  <a:gd name="connsiteY7" fmla="*/ 18914 h 1883682"/>
                  <a:gd name="connsiteX8" fmla="*/ 165730 w 473036"/>
                  <a:gd name="connsiteY8" fmla="*/ 0 h 1883682"/>
                  <a:gd name="connsiteX9" fmla="*/ 175187 w 473036"/>
                  <a:gd name="connsiteY9" fmla="*/ 6627 h 1883682"/>
                  <a:gd name="connsiteX10" fmla="*/ 278019 w 473036"/>
                  <a:gd name="connsiteY10" fmla="*/ 68803 h 18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3036" h="1883681">
                    <a:moveTo>
                      <a:pt x="278019" y="68803"/>
                    </a:moveTo>
                    <a:cubicBezTo>
                      <a:pt x="292167" y="211771"/>
                      <a:pt x="472739" y="1868340"/>
                      <a:pt x="473037" y="1883381"/>
                    </a:cubicBezTo>
                    <a:cubicBezTo>
                      <a:pt x="325750" y="1883456"/>
                      <a:pt x="178463" y="1883307"/>
                      <a:pt x="31176" y="1883679"/>
                    </a:cubicBezTo>
                    <a:cubicBezTo>
                      <a:pt x="7050" y="1883754"/>
                      <a:pt x="-9034" y="1882637"/>
                      <a:pt x="5561" y="1850394"/>
                    </a:cubicBezTo>
                    <a:cubicBezTo>
                      <a:pt x="12784" y="1834460"/>
                      <a:pt x="113383" y="743806"/>
                      <a:pt x="118893" y="720127"/>
                    </a:cubicBezTo>
                    <a:cubicBezTo>
                      <a:pt x="130956" y="668004"/>
                      <a:pt x="119191" y="413416"/>
                      <a:pt x="115170" y="366803"/>
                    </a:cubicBezTo>
                    <a:cubicBezTo>
                      <a:pt x="107575" y="278639"/>
                      <a:pt x="90523" y="191146"/>
                      <a:pt x="94171" y="102088"/>
                    </a:cubicBezTo>
                    <a:cubicBezTo>
                      <a:pt x="111074" y="74388"/>
                      <a:pt x="128201" y="46837"/>
                      <a:pt x="144731" y="18914"/>
                    </a:cubicBezTo>
                    <a:cubicBezTo>
                      <a:pt x="149869" y="10276"/>
                      <a:pt x="154486" y="1638"/>
                      <a:pt x="165730" y="0"/>
                    </a:cubicBezTo>
                    <a:cubicBezTo>
                      <a:pt x="169676" y="1117"/>
                      <a:pt x="173846" y="2830"/>
                      <a:pt x="175187" y="6627"/>
                    </a:cubicBezTo>
                    <a:cubicBezTo>
                      <a:pt x="186505" y="38125"/>
                      <a:pt x="236544" y="58155"/>
                      <a:pt x="278019" y="6880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100">
                <a:extLst>
                  <a:ext uri="{FF2B5EF4-FFF2-40B4-BE49-F238E27FC236}">
                    <a16:creationId xmlns:a16="http://schemas.microsoft.com/office/drawing/2014/main" id="{BDBDD72A-7129-3A33-6BD1-832C7E011BB2}"/>
                  </a:ext>
                </a:extLst>
              </p:cNvPr>
              <p:cNvSpPr/>
              <p:nvPr/>
            </p:nvSpPr>
            <p:spPr>
              <a:xfrm>
                <a:off x="2176871" y="3873571"/>
                <a:ext cx="279202" cy="2699736"/>
              </a:xfrm>
              <a:custGeom>
                <a:avLst/>
                <a:gdLst>
                  <a:gd name="connsiteX0" fmla="*/ 414756 w 414756"/>
                  <a:gd name="connsiteY0" fmla="*/ 4010323 h 4010478"/>
                  <a:gd name="connsiteX1" fmla="*/ 309541 w 414756"/>
                  <a:gd name="connsiteY1" fmla="*/ 4010472 h 4010478"/>
                  <a:gd name="connsiteX2" fmla="*/ 282883 w 414756"/>
                  <a:gd name="connsiteY2" fmla="*/ 3986868 h 4010478"/>
                  <a:gd name="connsiteX3" fmla="*/ 236195 w 414756"/>
                  <a:gd name="connsiteY3" fmla="*/ 3380668 h 4010478"/>
                  <a:gd name="connsiteX4" fmla="*/ 95014 w 414756"/>
                  <a:gd name="connsiteY4" fmla="*/ 1216116 h 4010478"/>
                  <a:gd name="connsiteX5" fmla="*/ 90696 w 414756"/>
                  <a:gd name="connsiteY5" fmla="*/ 591227 h 4010478"/>
                  <a:gd name="connsiteX6" fmla="*/ 24424 w 414756"/>
                  <a:gd name="connsiteY6" fmla="*/ 136037 h 4010478"/>
                  <a:gd name="connsiteX7" fmla="*/ 0 w 414756"/>
                  <a:gd name="connsiteY7" fmla="*/ 7813 h 4010478"/>
                  <a:gd name="connsiteX8" fmla="*/ 98886 w 414756"/>
                  <a:gd name="connsiteY8" fmla="*/ 888 h 4010478"/>
                  <a:gd name="connsiteX9" fmla="*/ 219962 w 414756"/>
                  <a:gd name="connsiteY9" fmla="*/ 360616 h 4010478"/>
                  <a:gd name="connsiteX10" fmla="*/ 236344 w 414756"/>
                  <a:gd name="connsiteY10" fmla="*/ 594503 h 4010478"/>
                  <a:gd name="connsiteX11" fmla="*/ 236344 w 414756"/>
                  <a:gd name="connsiteY11" fmla="*/ 1024301 h 4010478"/>
                  <a:gd name="connsiteX12" fmla="*/ 277075 w 414756"/>
                  <a:gd name="connsiteY12" fmla="*/ 2066702 h 4010478"/>
                  <a:gd name="connsiteX13" fmla="*/ 370377 w 414756"/>
                  <a:gd name="connsiteY13" fmla="*/ 3381487 h 4010478"/>
                  <a:gd name="connsiteX14" fmla="*/ 414756 w 414756"/>
                  <a:gd name="connsiteY14" fmla="*/ 4010323 h 40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756" h="4010478">
                    <a:moveTo>
                      <a:pt x="414756" y="4010323"/>
                    </a:moveTo>
                    <a:cubicBezTo>
                      <a:pt x="379685" y="4010323"/>
                      <a:pt x="344613" y="4009951"/>
                      <a:pt x="309541" y="4010472"/>
                    </a:cubicBezTo>
                    <a:cubicBezTo>
                      <a:pt x="292787" y="4010695"/>
                      <a:pt x="284522" y="4005632"/>
                      <a:pt x="282883" y="3986868"/>
                    </a:cubicBezTo>
                    <a:cubicBezTo>
                      <a:pt x="273426" y="3876440"/>
                      <a:pt x="243269" y="3472257"/>
                      <a:pt x="236195" y="3380668"/>
                    </a:cubicBezTo>
                    <a:cubicBezTo>
                      <a:pt x="231132" y="3314917"/>
                      <a:pt x="100152" y="1394082"/>
                      <a:pt x="95014" y="1216116"/>
                    </a:cubicBezTo>
                    <a:cubicBezTo>
                      <a:pt x="88983" y="1007696"/>
                      <a:pt x="94568" y="799498"/>
                      <a:pt x="90696" y="591227"/>
                    </a:cubicBezTo>
                    <a:cubicBezTo>
                      <a:pt x="87717" y="433366"/>
                      <a:pt x="78707" y="285558"/>
                      <a:pt x="24424" y="136037"/>
                    </a:cubicBezTo>
                    <a:cubicBezTo>
                      <a:pt x="11467" y="100295"/>
                      <a:pt x="5585" y="68574"/>
                      <a:pt x="0" y="7813"/>
                    </a:cubicBezTo>
                    <a:cubicBezTo>
                      <a:pt x="37901" y="-2612"/>
                      <a:pt x="63517" y="143"/>
                      <a:pt x="98886" y="888"/>
                    </a:cubicBezTo>
                    <a:cubicBezTo>
                      <a:pt x="136490" y="88455"/>
                      <a:pt x="207527" y="265081"/>
                      <a:pt x="219962" y="360616"/>
                    </a:cubicBezTo>
                    <a:cubicBezTo>
                      <a:pt x="231355" y="447961"/>
                      <a:pt x="235302" y="506563"/>
                      <a:pt x="236344" y="594503"/>
                    </a:cubicBezTo>
                    <a:cubicBezTo>
                      <a:pt x="238131" y="737769"/>
                      <a:pt x="238355" y="881035"/>
                      <a:pt x="236344" y="1024301"/>
                    </a:cubicBezTo>
                    <a:cubicBezTo>
                      <a:pt x="234557" y="1148504"/>
                      <a:pt x="275288" y="2044512"/>
                      <a:pt x="277075" y="2066702"/>
                    </a:cubicBezTo>
                    <a:cubicBezTo>
                      <a:pt x="284075" y="2173556"/>
                      <a:pt x="359505" y="3231743"/>
                      <a:pt x="370377" y="3381487"/>
                    </a:cubicBezTo>
                    <a:cubicBezTo>
                      <a:pt x="379610" y="3508222"/>
                      <a:pt x="409097" y="3927521"/>
                      <a:pt x="414756" y="401032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101">
                <a:extLst>
                  <a:ext uri="{FF2B5EF4-FFF2-40B4-BE49-F238E27FC236}">
                    <a16:creationId xmlns:a16="http://schemas.microsoft.com/office/drawing/2014/main" id="{AB217532-8401-07FA-5A05-EDC6B3C6840F}"/>
                  </a:ext>
                </a:extLst>
              </p:cNvPr>
              <p:cNvSpPr/>
              <p:nvPr/>
            </p:nvSpPr>
            <p:spPr>
              <a:xfrm>
                <a:off x="180815" y="3887151"/>
                <a:ext cx="1036294" cy="2674172"/>
              </a:xfrm>
              <a:custGeom>
                <a:avLst/>
                <a:gdLst>
                  <a:gd name="connsiteX0" fmla="*/ 1525870 w 1539422"/>
                  <a:gd name="connsiteY0" fmla="*/ 5585 h 3972502"/>
                  <a:gd name="connsiteX1" fmla="*/ 1525870 w 1539422"/>
                  <a:gd name="connsiteY1" fmla="*/ 5585 h 3972502"/>
                  <a:gd name="connsiteX2" fmla="*/ 1511350 w 1539422"/>
                  <a:gd name="connsiteY2" fmla="*/ 8638 h 3972502"/>
                  <a:gd name="connsiteX3" fmla="*/ 1284090 w 1539422"/>
                  <a:gd name="connsiteY3" fmla="*/ 107971 h 3972502"/>
                  <a:gd name="connsiteX4" fmla="*/ 1028311 w 1539422"/>
                  <a:gd name="connsiteY4" fmla="*/ 304999 h 3972502"/>
                  <a:gd name="connsiteX5" fmla="*/ 900533 w 1539422"/>
                  <a:gd name="connsiteY5" fmla="*/ 527939 h 3972502"/>
                  <a:gd name="connsiteX6" fmla="*/ 260751 w 1539422"/>
                  <a:gd name="connsiteY6" fmla="*/ 1873552 h 3972502"/>
                  <a:gd name="connsiteX7" fmla="*/ 106241 w 1539422"/>
                  <a:gd name="connsiteY7" fmla="*/ 2311690 h 3972502"/>
                  <a:gd name="connsiteX8" fmla="*/ 36247 w 1539422"/>
                  <a:gd name="connsiteY8" fmla="*/ 2619816 h 3972502"/>
                  <a:gd name="connsiteX9" fmla="*/ 23290 w 1539422"/>
                  <a:gd name="connsiteY9" fmla="*/ 2751763 h 3972502"/>
                  <a:gd name="connsiteX10" fmla="*/ 1473 w 1539422"/>
                  <a:gd name="connsiteY10" fmla="*/ 3972502 h 3972502"/>
                  <a:gd name="connsiteX11" fmla="*/ 209819 w 1539422"/>
                  <a:gd name="connsiteY11" fmla="*/ 3972130 h 3972502"/>
                  <a:gd name="connsiteX12" fmla="*/ 251294 w 1539422"/>
                  <a:gd name="connsiteY12" fmla="*/ 3690587 h 3972502"/>
                  <a:gd name="connsiteX13" fmla="*/ 219499 w 1539422"/>
                  <a:gd name="connsiteY13" fmla="*/ 3263470 h 3972502"/>
                  <a:gd name="connsiteX14" fmla="*/ 168418 w 1539422"/>
                  <a:gd name="connsiteY14" fmla="*/ 2934569 h 3972502"/>
                  <a:gd name="connsiteX15" fmla="*/ 233945 w 1539422"/>
                  <a:gd name="connsiteY15" fmla="*/ 2482954 h 3972502"/>
                  <a:gd name="connsiteX16" fmla="*/ 541028 w 1539422"/>
                  <a:gd name="connsiteY16" fmla="*/ 1844660 h 3972502"/>
                  <a:gd name="connsiteX17" fmla="*/ 715941 w 1539422"/>
                  <a:gd name="connsiteY17" fmla="*/ 1499005 h 3972502"/>
                  <a:gd name="connsiteX18" fmla="*/ 1036725 w 1539422"/>
                  <a:gd name="connsiteY18" fmla="*/ 691906 h 3972502"/>
                  <a:gd name="connsiteX19" fmla="*/ 1091604 w 1539422"/>
                  <a:gd name="connsiteY19" fmla="*/ 521536 h 3972502"/>
                  <a:gd name="connsiteX20" fmla="*/ 1130176 w 1539422"/>
                  <a:gd name="connsiteY20" fmla="*/ 459508 h 3972502"/>
                  <a:gd name="connsiteX21" fmla="*/ 1214542 w 1539422"/>
                  <a:gd name="connsiteY21" fmla="*/ 422054 h 3972502"/>
                  <a:gd name="connsiteX22" fmla="*/ 1503457 w 1539422"/>
                  <a:gd name="connsiteY22" fmla="*/ 343496 h 3972502"/>
                  <a:gd name="connsiteX23" fmla="*/ 1509265 w 1539422"/>
                  <a:gd name="connsiteY23" fmla="*/ 325550 h 3972502"/>
                  <a:gd name="connsiteX24" fmla="*/ 1518796 w 1539422"/>
                  <a:gd name="connsiteY24" fmla="*/ 233887 h 3972502"/>
                  <a:gd name="connsiteX25" fmla="*/ 1539422 w 1539422"/>
                  <a:gd name="connsiteY25" fmla="*/ 0 h 3972502"/>
                  <a:gd name="connsiteX26" fmla="*/ 1525870 w 1539422"/>
                  <a:gd name="connsiteY26" fmla="*/ 5585 h 39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9422" h="3972502">
                    <a:moveTo>
                      <a:pt x="1525870" y="5585"/>
                    </a:moveTo>
                    <a:cubicBezTo>
                      <a:pt x="1525870" y="5585"/>
                      <a:pt x="1525870" y="5585"/>
                      <a:pt x="1525870" y="5585"/>
                    </a:cubicBezTo>
                    <a:cubicBezTo>
                      <a:pt x="1521030" y="6553"/>
                      <a:pt x="1515743" y="6702"/>
                      <a:pt x="1511350" y="8638"/>
                    </a:cubicBezTo>
                    <a:cubicBezTo>
                      <a:pt x="1435472" y="41476"/>
                      <a:pt x="1359148" y="73346"/>
                      <a:pt x="1284090" y="107971"/>
                    </a:cubicBezTo>
                    <a:cubicBezTo>
                      <a:pt x="1184087" y="154138"/>
                      <a:pt x="1094285" y="215048"/>
                      <a:pt x="1028311" y="304999"/>
                    </a:cubicBezTo>
                    <a:cubicBezTo>
                      <a:pt x="977528" y="374323"/>
                      <a:pt x="940818" y="452360"/>
                      <a:pt x="900533" y="527939"/>
                    </a:cubicBezTo>
                    <a:cubicBezTo>
                      <a:pt x="709984" y="885583"/>
                      <a:pt x="283984" y="1815024"/>
                      <a:pt x="260751" y="1873552"/>
                    </a:cubicBezTo>
                    <a:cubicBezTo>
                      <a:pt x="203638" y="2017563"/>
                      <a:pt x="149430" y="2162616"/>
                      <a:pt x="106241" y="2311690"/>
                    </a:cubicBezTo>
                    <a:cubicBezTo>
                      <a:pt x="76829" y="2413108"/>
                      <a:pt x="49352" y="2514972"/>
                      <a:pt x="36247" y="2619816"/>
                    </a:cubicBezTo>
                    <a:cubicBezTo>
                      <a:pt x="30811" y="2663525"/>
                      <a:pt x="27088" y="2707831"/>
                      <a:pt x="23290" y="2751763"/>
                    </a:cubicBezTo>
                    <a:cubicBezTo>
                      <a:pt x="20833" y="2779314"/>
                      <a:pt x="-6569" y="3905560"/>
                      <a:pt x="1473" y="3972502"/>
                    </a:cubicBezTo>
                    <a:cubicBezTo>
                      <a:pt x="84871" y="3970790"/>
                      <a:pt x="137590" y="3972502"/>
                      <a:pt x="209819" y="3972130"/>
                    </a:cubicBezTo>
                    <a:cubicBezTo>
                      <a:pt x="232530" y="3879573"/>
                      <a:pt x="246454" y="3785452"/>
                      <a:pt x="251294" y="3690587"/>
                    </a:cubicBezTo>
                    <a:cubicBezTo>
                      <a:pt x="258592" y="3547172"/>
                      <a:pt x="244742" y="3404800"/>
                      <a:pt x="219499" y="3263470"/>
                    </a:cubicBezTo>
                    <a:cubicBezTo>
                      <a:pt x="199990" y="3154233"/>
                      <a:pt x="177130" y="3045294"/>
                      <a:pt x="168418" y="2934569"/>
                    </a:cubicBezTo>
                    <a:cubicBezTo>
                      <a:pt x="156131" y="2779464"/>
                      <a:pt x="182640" y="2629272"/>
                      <a:pt x="233945" y="2482954"/>
                    </a:cubicBezTo>
                    <a:cubicBezTo>
                      <a:pt x="312503" y="2258747"/>
                      <a:pt x="427249" y="2051964"/>
                      <a:pt x="541028" y="1844660"/>
                    </a:cubicBezTo>
                    <a:cubicBezTo>
                      <a:pt x="603205" y="1731403"/>
                      <a:pt x="667540" y="1619039"/>
                      <a:pt x="715941" y="1499005"/>
                    </a:cubicBezTo>
                    <a:cubicBezTo>
                      <a:pt x="824060" y="1230494"/>
                      <a:pt x="930840" y="961311"/>
                      <a:pt x="1036725" y="691906"/>
                    </a:cubicBezTo>
                    <a:cubicBezTo>
                      <a:pt x="1058468" y="636506"/>
                      <a:pt x="1088849" y="583861"/>
                      <a:pt x="1091604" y="521536"/>
                    </a:cubicBezTo>
                    <a:cubicBezTo>
                      <a:pt x="1092721" y="496665"/>
                      <a:pt x="1109475" y="476188"/>
                      <a:pt x="1130176" y="459508"/>
                    </a:cubicBezTo>
                    <a:cubicBezTo>
                      <a:pt x="1155344" y="439180"/>
                      <a:pt x="1184459" y="429649"/>
                      <a:pt x="1214542" y="422054"/>
                    </a:cubicBezTo>
                    <a:cubicBezTo>
                      <a:pt x="1311343" y="397555"/>
                      <a:pt x="1412389" y="388992"/>
                      <a:pt x="1503457" y="343496"/>
                    </a:cubicBezTo>
                    <a:cubicBezTo>
                      <a:pt x="1505393" y="337539"/>
                      <a:pt x="1507329" y="331507"/>
                      <a:pt x="1509265" y="325550"/>
                    </a:cubicBezTo>
                    <a:cubicBezTo>
                      <a:pt x="1512467" y="295021"/>
                      <a:pt x="1516413" y="264491"/>
                      <a:pt x="1518796" y="233887"/>
                    </a:cubicBezTo>
                    <a:cubicBezTo>
                      <a:pt x="1524827" y="155850"/>
                      <a:pt x="1538231" y="78409"/>
                      <a:pt x="1539422" y="0"/>
                    </a:cubicBezTo>
                    <a:cubicBezTo>
                      <a:pt x="1534805" y="1787"/>
                      <a:pt x="1530338" y="3723"/>
                      <a:pt x="1525870" y="558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102">
                <a:extLst>
                  <a:ext uri="{FF2B5EF4-FFF2-40B4-BE49-F238E27FC236}">
                    <a16:creationId xmlns:a16="http://schemas.microsoft.com/office/drawing/2014/main" id="{640ADC17-86A8-4C02-317B-F5657F7447D9}"/>
                  </a:ext>
                </a:extLst>
              </p:cNvPr>
              <p:cNvSpPr/>
              <p:nvPr/>
            </p:nvSpPr>
            <p:spPr>
              <a:xfrm>
                <a:off x="1874370" y="3064543"/>
                <a:ext cx="274893" cy="187211"/>
              </a:xfrm>
              <a:custGeom>
                <a:avLst/>
                <a:gdLst>
                  <a:gd name="connsiteX0" fmla="*/ 148092 w 408356"/>
                  <a:gd name="connsiteY0" fmla="*/ 278103 h 278103"/>
                  <a:gd name="connsiteX1" fmla="*/ 358 w 408356"/>
                  <a:gd name="connsiteY1" fmla="*/ 145784 h 278103"/>
                  <a:gd name="connsiteX2" fmla="*/ 110042 w 408356"/>
                  <a:gd name="connsiteY2" fmla="*/ 25378 h 278103"/>
                  <a:gd name="connsiteX3" fmla="*/ 242734 w 408356"/>
                  <a:gd name="connsiteY3" fmla="*/ 2667 h 278103"/>
                  <a:gd name="connsiteX4" fmla="*/ 401786 w 408356"/>
                  <a:gd name="connsiteY4" fmla="*/ 172143 h 278103"/>
                  <a:gd name="connsiteX5" fmla="*/ 328515 w 408356"/>
                  <a:gd name="connsiteY5" fmla="*/ 244968 h 278103"/>
                  <a:gd name="connsiteX6" fmla="*/ 148092 w 408356"/>
                  <a:gd name="connsiteY6" fmla="*/ 278103 h 27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356" h="278103">
                    <a:moveTo>
                      <a:pt x="148092" y="278103"/>
                    </a:moveTo>
                    <a:cubicBezTo>
                      <a:pt x="58141" y="278029"/>
                      <a:pt x="6985" y="226129"/>
                      <a:pt x="358" y="145784"/>
                    </a:cubicBezTo>
                    <a:cubicBezTo>
                      <a:pt x="-4556" y="85916"/>
                      <a:pt x="41536" y="35877"/>
                      <a:pt x="110042" y="25378"/>
                    </a:cubicBezTo>
                    <a:cubicBezTo>
                      <a:pt x="154347" y="18602"/>
                      <a:pt x="198578" y="10783"/>
                      <a:pt x="242734" y="2667"/>
                    </a:cubicBezTo>
                    <a:cubicBezTo>
                      <a:pt x="348620" y="-16768"/>
                      <a:pt x="432986" y="73108"/>
                      <a:pt x="401786" y="172143"/>
                    </a:cubicBezTo>
                    <a:cubicBezTo>
                      <a:pt x="390021" y="209449"/>
                      <a:pt x="365001" y="236553"/>
                      <a:pt x="328515" y="244968"/>
                    </a:cubicBezTo>
                    <a:cubicBezTo>
                      <a:pt x="263509" y="260158"/>
                      <a:pt x="197237" y="269391"/>
                      <a:pt x="148092" y="278103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103">
                <a:extLst>
                  <a:ext uri="{FF2B5EF4-FFF2-40B4-BE49-F238E27FC236}">
                    <a16:creationId xmlns:a16="http://schemas.microsoft.com/office/drawing/2014/main" id="{D173D7CB-3FFD-8AB5-13FB-C07ADE55ACF2}"/>
                  </a:ext>
                </a:extLst>
              </p:cNvPr>
              <p:cNvSpPr/>
              <p:nvPr/>
            </p:nvSpPr>
            <p:spPr>
              <a:xfrm>
                <a:off x="2404043" y="3016674"/>
                <a:ext cx="105543" cy="169615"/>
              </a:xfrm>
              <a:custGeom>
                <a:avLst/>
                <a:gdLst>
                  <a:gd name="connsiteX0" fmla="*/ 17871 w 156785"/>
                  <a:gd name="connsiteY0" fmla="*/ 251966 h 251965"/>
                  <a:gd name="connsiteX1" fmla="*/ 56294 w 156785"/>
                  <a:gd name="connsiteY1" fmla="*/ 246604 h 251965"/>
                  <a:gd name="connsiteX2" fmla="*/ 156297 w 156785"/>
                  <a:gd name="connsiteY2" fmla="*/ 146303 h 251965"/>
                  <a:gd name="connsiteX3" fmla="*/ 71335 w 156785"/>
                  <a:gd name="connsiteY3" fmla="*/ 2144 h 251965"/>
                  <a:gd name="connsiteX4" fmla="*/ 40656 w 156785"/>
                  <a:gd name="connsiteY4" fmla="*/ 15398 h 251965"/>
                  <a:gd name="connsiteX5" fmla="*/ 0 w 156785"/>
                  <a:gd name="connsiteY5" fmla="*/ 81521 h 251965"/>
                  <a:gd name="connsiteX6" fmla="*/ 0 w 156785"/>
                  <a:gd name="connsiteY6" fmla="*/ 81521 h 251965"/>
                  <a:gd name="connsiteX7" fmla="*/ 17871 w 156785"/>
                  <a:gd name="connsiteY7" fmla="*/ 251966 h 25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785" h="251965">
                    <a:moveTo>
                      <a:pt x="17871" y="251966"/>
                    </a:moveTo>
                    <a:cubicBezTo>
                      <a:pt x="30679" y="250179"/>
                      <a:pt x="43561" y="248838"/>
                      <a:pt x="56294" y="246604"/>
                    </a:cubicBezTo>
                    <a:cubicBezTo>
                      <a:pt x="112438" y="236924"/>
                      <a:pt x="152350" y="196715"/>
                      <a:pt x="156297" y="146303"/>
                    </a:cubicBezTo>
                    <a:cubicBezTo>
                      <a:pt x="161435" y="80404"/>
                      <a:pt x="125618" y="20313"/>
                      <a:pt x="71335" y="2144"/>
                    </a:cubicBezTo>
                    <a:cubicBezTo>
                      <a:pt x="55847" y="-3068"/>
                      <a:pt x="48177" y="1176"/>
                      <a:pt x="40656" y="15398"/>
                    </a:cubicBezTo>
                    <a:cubicBezTo>
                      <a:pt x="28594" y="38184"/>
                      <a:pt x="13701" y="59555"/>
                      <a:pt x="0" y="81521"/>
                    </a:cubicBezTo>
                    <a:cubicBezTo>
                      <a:pt x="0" y="81521"/>
                      <a:pt x="0" y="81521"/>
                      <a:pt x="0" y="81521"/>
                    </a:cubicBezTo>
                    <a:cubicBezTo>
                      <a:pt x="9903" y="161717"/>
                      <a:pt x="11914" y="210192"/>
                      <a:pt x="17871" y="251966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104">
                <a:extLst>
                  <a:ext uri="{FF2B5EF4-FFF2-40B4-BE49-F238E27FC236}">
                    <a16:creationId xmlns:a16="http://schemas.microsoft.com/office/drawing/2014/main" id="{0146A0B7-6A5C-0996-5C80-1AACB2F0E356}"/>
                  </a:ext>
                </a:extLst>
              </p:cNvPr>
              <p:cNvSpPr/>
              <p:nvPr/>
            </p:nvSpPr>
            <p:spPr>
              <a:xfrm>
                <a:off x="2404093" y="3071551"/>
                <a:ext cx="11980" cy="114738"/>
              </a:xfrm>
              <a:custGeom>
                <a:avLst/>
                <a:gdLst>
                  <a:gd name="connsiteX0" fmla="*/ 17796 w 17796"/>
                  <a:gd name="connsiteY0" fmla="*/ 170445 h 170444"/>
                  <a:gd name="connsiteX1" fmla="*/ 0 w 17796"/>
                  <a:gd name="connsiteY1" fmla="*/ 0 h 170444"/>
                  <a:gd name="connsiteX2" fmla="*/ 0 w 17796"/>
                  <a:gd name="connsiteY2" fmla="*/ 0 h 170444"/>
                  <a:gd name="connsiteX3" fmla="*/ 0 w 17796"/>
                  <a:gd name="connsiteY3" fmla="*/ 0 h 170444"/>
                  <a:gd name="connsiteX4" fmla="*/ 17796 w 17796"/>
                  <a:gd name="connsiteY4" fmla="*/ 170445 h 17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6" h="170444">
                    <a:moveTo>
                      <a:pt x="17796" y="170445"/>
                    </a:moveTo>
                    <a:cubicBezTo>
                      <a:pt x="11765" y="128671"/>
                      <a:pt x="9829" y="8019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5" y="57262"/>
                      <a:pt x="9457" y="113853"/>
                      <a:pt x="17796" y="170445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105">
                <a:extLst>
                  <a:ext uri="{FF2B5EF4-FFF2-40B4-BE49-F238E27FC236}">
                    <a16:creationId xmlns:a16="http://schemas.microsoft.com/office/drawing/2014/main" id="{1B01C8B7-9E30-D6DA-B069-32971A869300}"/>
                  </a:ext>
                </a:extLst>
              </p:cNvPr>
              <p:cNvSpPr/>
              <p:nvPr/>
            </p:nvSpPr>
            <p:spPr>
              <a:xfrm>
                <a:off x="1327805" y="2395328"/>
                <a:ext cx="1199438" cy="879714"/>
              </a:xfrm>
              <a:custGeom>
                <a:avLst/>
                <a:gdLst>
                  <a:gd name="connsiteX0" fmla="*/ 1682603 w 1781773"/>
                  <a:gd name="connsiteY0" fmla="*/ 905723 h 1306821"/>
                  <a:gd name="connsiteX1" fmla="*/ 1669945 w 1781773"/>
                  <a:gd name="connsiteY1" fmla="*/ 871619 h 1306821"/>
                  <a:gd name="connsiteX2" fmla="*/ 1707846 w 1781773"/>
                  <a:gd name="connsiteY2" fmla="*/ 676676 h 1306821"/>
                  <a:gd name="connsiteX3" fmla="*/ 1566963 w 1781773"/>
                  <a:gd name="connsiteY3" fmla="*/ 402505 h 1306821"/>
                  <a:gd name="connsiteX4" fmla="*/ 1534646 w 1781773"/>
                  <a:gd name="connsiteY4" fmla="*/ 316724 h 1306821"/>
                  <a:gd name="connsiteX5" fmla="*/ 1535689 w 1781773"/>
                  <a:gd name="connsiteY5" fmla="*/ 301906 h 1306821"/>
                  <a:gd name="connsiteX6" fmla="*/ 1425633 w 1781773"/>
                  <a:gd name="connsiteY6" fmla="*/ 105176 h 1306821"/>
                  <a:gd name="connsiteX7" fmla="*/ 925543 w 1781773"/>
                  <a:gd name="connsiteY7" fmla="*/ 19544 h 1306821"/>
                  <a:gd name="connsiteX8" fmla="*/ 139739 w 1781773"/>
                  <a:gd name="connsiteY8" fmla="*/ 461852 h 1306821"/>
                  <a:gd name="connsiteX9" fmla="*/ 8090 w 1781773"/>
                  <a:gd name="connsiteY9" fmla="*/ 896341 h 1306821"/>
                  <a:gd name="connsiteX10" fmla="*/ 191714 w 1781773"/>
                  <a:gd name="connsiteY10" fmla="*/ 1305959 h 1306821"/>
                  <a:gd name="connsiteX11" fmla="*/ 198118 w 1781773"/>
                  <a:gd name="connsiteY11" fmla="*/ 1273717 h 1306821"/>
                  <a:gd name="connsiteX12" fmla="*/ 319269 w 1781773"/>
                  <a:gd name="connsiteY12" fmla="*/ 1132312 h 1306821"/>
                  <a:gd name="connsiteX13" fmla="*/ 487926 w 1781773"/>
                  <a:gd name="connsiteY13" fmla="*/ 1221444 h 1306821"/>
                  <a:gd name="connsiteX14" fmla="*/ 507733 w 1781773"/>
                  <a:gd name="connsiteY14" fmla="*/ 1251825 h 1306821"/>
                  <a:gd name="connsiteX15" fmla="*/ 542805 w 1781773"/>
                  <a:gd name="connsiteY15" fmla="*/ 1199552 h 1306821"/>
                  <a:gd name="connsiteX16" fmla="*/ 577877 w 1781773"/>
                  <a:gd name="connsiteY16" fmla="*/ 1180266 h 1306821"/>
                  <a:gd name="connsiteX17" fmla="*/ 765895 w 1781773"/>
                  <a:gd name="connsiteY17" fmla="*/ 1194042 h 1306821"/>
                  <a:gd name="connsiteX18" fmla="*/ 805137 w 1781773"/>
                  <a:gd name="connsiteY18" fmla="*/ 1221593 h 1306821"/>
                  <a:gd name="connsiteX19" fmla="*/ 962774 w 1781773"/>
                  <a:gd name="connsiteY19" fmla="*/ 1304842 h 1306821"/>
                  <a:gd name="connsiteX20" fmla="*/ 1127411 w 1781773"/>
                  <a:gd name="connsiteY20" fmla="*/ 1276174 h 1306821"/>
                  <a:gd name="connsiteX21" fmla="*/ 1247891 w 1781773"/>
                  <a:gd name="connsiteY21" fmla="*/ 1142216 h 1306821"/>
                  <a:gd name="connsiteX22" fmla="*/ 1249678 w 1781773"/>
                  <a:gd name="connsiteY22" fmla="*/ 1098581 h 1306821"/>
                  <a:gd name="connsiteX23" fmla="*/ 1296292 w 1781773"/>
                  <a:gd name="connsiteY23" fmla="*/ 1090911 h 1306821"/>
                  <a:gd name="connsiteX24" fmla="*/ 1302249 w 1781773"/>
                  <a:gd name="connsiteY24" fmla="*/ 1090316 h 1306821"/>
                  <a:gd name="connsiteX25" fmla="*/ 1327119 w 1781773"/>
                  <a:gd name="connsiteY25" fmla="*/ 1109155 h 1306821"/>
                  <a:gd name="connsiteX26" fmla="*/ 1499872 w 1781773"/>
                  <a:gd name="connsiteY26" fmla="*/ 1228816 h 1306821"/>
                  <a:gd name="connsiteX27" fmla="*/ 1614694 w 1781773"/>
                  <a:gd name="connsiteY27" fmla="*/ 1210870 h 1306821"/>
                  <a:gd name="connsiteX28" fmla="*/ 1643883 w 1781773"/>
                  <a:gd name="connsiteY28" fmla="*/ 1204392 h 1306821"/>
                  <a:gd name="connsiteX29" fmla="*/ 1780820 w 1781773"/>
                  <a:gd name="connsiteY29" fmla="*/ 1079891 h 1306821"/>
                  <a:gd name="connsiteX30" fmla="*/ 1682603 w 1781773"/>
                  <a:gd name="connsiteY30" fmla="*/ 905723 h 1306821"/>
                  <a:gd name="connsiteX31" fmla="*/ 1211553 w 1781773"/>
                  <a:gd name="connsiteY31" fmla="*/ 1171927 h 1306821"/>
                  <a:gd name="connsiteX32" fmla="*/ 1140442 w 1781773"/>
                  <a:gd name="connsiteY32" fmla="*/ 1242666 h 1306821"/>
                  <a:gd name="connsiteX33" fmla="*/ 959423 w 1781773"/>
                  <a:gd name="connsiteY33" fmla="*/ 1276472 h 1306821"/>
                  <a:gd name="connsiteX34" fmla="*/ 811615 w 1781773"/>
                  <a:gd name="connsiteY34" fmla="*/ 1143407 h 1306821"/>
                  <a:gd name="connsiteX35" fmla="*/ 919139 w 1781773"/>
                  <a:gd name="connsiteY35" fmla="*/ 1024714 h 1306821"/>
                  <a:gd name="connsiteX36" fmla="*/ 1054363 w 1781773"/>
                  <a:gd name="connsiteY36" fmla="*/ 1001631 h 1306821"/>
                  <a:gd name="connsiteX37" fmla="*/ 1211553 w 1781773"/>
                  <a:gd name="connsiteY37" fmla="*/ 1171927 h 1306821"/>
                  <a:gd name="connsiteX38" fmla="*/ 1323173 w 1781773"/>
                  <a:gd name="connsiteY38" fmla="*/ 1040351 h 1306821"/>
                  <a:gd name="connsiteX39" fmla="*/ 1294058 w 1781773"/>
                  <a:gd name="connsiteY39" fmla="*/ 1067158 h 1306821"/>
                  <a:gd name="connsiteX40" fmla="*/ 1249678 w 1781773"/>
                  <a:gd name="connsiteY40" fmla="*/ 1072519 h 1306821"/>
                  <a:gd name="connsiteX41" fmla="*/ 1232701 w 1781773"/>
                  <a:gd name="connsiteY41" fmla="*/ 1064328 h 1306821"/>
                  <a:gd name="connsiteX42" fmla="*/ 1027556 w 1781773"/>
                  <a:gd name="connsiteY42" fmla="*/ 976388 h 1306821"/>
                  <a:gd name="connsiteX43" fmla="*/ 901342 w 1781773"/>
                  <a:gd name="connsiteY43" fmla="*/ 999620 h 1306821"/>
                  <a:gd name="connsiteX44" fmla="*/ 786447 w 1781773"/>
                  <a:gd name="connsiteY44" fmla="*/ 1142142 h 1306821"/>
                  <a:gd name="connsiteX45" fmla="*/ 760459 w 1781773"/>
                  <a:gd name="connsiteY45" fmla="*/ 1166267 h 1306821"/>
                  <a:gd name="connsiteX46" fmla="*/ 665147 w 1781773"/>
                  <a:gd name="connsiteY46" fmla="*/ 1157481 h 1306821"/>
                  <a:gd name="connsiteX47" fmla="*/ 570207 w 1781773"/>
                  <a:gd name="connsiteY47" fmla="*/ 1149439 h 1306821"/>
                  <a:gd name="connsiteX48" fmla="*/ 608034 w 1781773"/>
                  <a:gd name="connsiteY48" fmla="*/ 994482 h 1306821"/>
                  <a:gd name="connsiteX49" fmla="*/ 602301 w 1781773"/>
                  <a:gd name="connsiteY49" fmla="*/ 746894 h 1306821"/>
                  <a:gd name="connsiteX50" fmla="*/ 624863 w 1781773"/>
                  <a:gd name="connsiteY50" fmla="*/ 717035 h 1306821"/>
                  <a:gd name="connsiteX51" fmla="*/ 1197033 w 1781773"/>
                  <a:gd name="connsiteY51" fmla="*/ 606086 h 1306821"/>
                  <a:gd name="connsiteX52" fmla="*/ 1463013 w 1781773"/>
                  <a:gd name="connsiteY52" fmla="*/ 447183 h 1306821"/>
                  <a:gd name="connsiteX53" fmla="*/ 1558623 w 1781773"/>
                  <a:gd name="connsiteY53" fmla="*/ 703036 h 1306821"/>
                  <a:gd name="connsiteX54" fmla="*/ 1578877 w 1781773"/>
                  <a:gd name="connsiteY54" fmla="*/ 878246 h 1306821"/>
                  <a:gd name="connsiteX55" fmla="*/ 1560038 w 1781773"/>
                  <a:gd name="connsiteY55" fmla="*/ 903489 h 1306821"/>
                  <a:gd name="connsiteX56" fmla="*/ 1448121 w 1781773"/>
                  <a:gd name="connsiteY56" fmla="*/ 922105 h 1306821"/>
                  <a:gd name="connsiteX57" fmla="*/ 1323173 w 1781773"/>
                  <a:gd name="connsiteY57" fmla="*/ 1040351 h 1306821"/>
                  <a:gd name="connsiteX58" fmla="*/ 1751481 w 1781773"/>
                  <a:gd name="connsiteY58" fmla="*/ 1074157 h 1306821"/>
                  <a:gd name="connsiteX59" fmla="*/ 1651776 w 1781773"/>
                  <a:gd name="connsiteY59" fmla="*/ 1174160 h 1306821"/>
                  <a:gd name="connsiteX60" fmla="*/ 1613502 w 1781773"/>
                  <a:gd name="connsiteY60" fmla="*/ 1179447 h 1306821"/>
                  <a:gd name="connsiteX61" fmla="*/ 1448865 w 1781773"/>
                  <a:gd name="connsiteY61" fmla="*/ 1198212 h 1306821"/>
                  <a:gd name="connsiteX62" fmla="*/ 1347671 w 1781773"/>
                  <a:gd name="connsiteY62" fmla="*/ 1061350 h 1306821"/>
                  <a:gd name="connsiteX63" fmla="*/ 1452961 w 1781773"/>
                  <a:gd name="connsiteY63" fmla="*/ 951294 h 1306821"/>
                  <a:gd name="connsiteX64" fmla="*/ 1564580 w 1781773"/>
                  <a:gd name="connsiteY64" fmla="*/ 930891 h 1306821"/>
                  <a:gd name="connsiteX65" fmla="*/ 1587440 w 1781773"/>
                  <a:gd name="connsiteY65" fmla="*/ 947199 h 1306821"/>
                  <a:gd name="connsiteX66" fmla="*/ 1595706 w 1781773"/>
                  <a:gd name="connsiteY66" fmla="*/ 1009375 h 1306821"/>
                  <a:gd name="connsiteX67" fmla="*/ 1636288 w 1781773"/>
                  <a:gd name="connsiteY67" fmla="*/ 943550 h 1306821"/>
                  <a:gd name="connsiteX68" fmla="*/ 1666892 w 1781773"/>
                  <a:gd name="connsiteY68" fmla="*/ 930370 h 1306821"/>
                  <a:gd name="connsiteX69" fmla="*/ 1751481 w 1781773"/>
                  <a:gd name="connsiteY69" fmla="*/ 1074157 h 130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81773" h="1306821">
                    <a:moveTo>
                      <a:pt x="1682603" y="905723"/>
                    </a:moveTo>
                    <a:cubicBezTo>
                      <a:pt x="1659669" y="896787"/>
                      <a:pt x="1663094" y="888001"/>
                      <a:pt x="1669945" y="871619"/>
                    </a:cubicBezTo>
                    <a:cubicBezTo>
                      <a:pt x="1696007" y="809294"/>
                      <a:pt x="1711644" y="744288"/>
                      <a:pt x="1707846" y="676676"/>
                    </a:cubicBezTo>
                    <a:cubicBezTo>
                      <a:pt x="1701591" y="565057"/>
                      <a:pt x="1650436" y="474808"/>
                      <a:pt x="1566963" y="402505"/>
                    </a:cubicBezTo>
                    <a:cubicBezTo>
                      <a:pt x="1539859" y="379049"/>
                      <a:pt x="1508063" y="359764"/>
                      <a:pt x="1534646" y="316724"/>
                    </a:cubicBezTo>
                    <a:cubicBezTo>
                      <a:pt x="1536955" y="313001"/>
                      <a:pt x="1535391" y="306895"/>
                      <a:pt x="1535689" y="301906"/>
                    </a:cubicBezTo>
                    <a:cubicBezTo>
                      <a:pt x="1541348" y="212700"/>
                      <a:pt x="1492054" y="153577"/>
                      <a:pt x="1425633" y="105176"/>
                    </a:cubicBezTo>
                    <a:cubicBezTo>
                      <a:pt x="1273357" y="-5773"/>
                      <a:pt x="1101572" y="-18878"/>
                      <a:pt x="925543" y="19544"/>
                    </a:cubicBezTo>
                    <a:cubicBezTo>
                      <a:pt x="619353" y="86337"/>
                      <a:pt x="359478" y="239358"/>
                      <a:pt x="139739" y="461852"/>
                    </a:cubicBezTo>
                    <a:cubicBezTo>
                      <a:pt x="19482" y="583524"/>
                      <a:pt x="-18568" y="730959"/>
                      <a:pt x="8090" y="896341"/>
                    </a:cubicBezTo>
                    <a:cubicBezTo>
                      <a:pt x="32662" y="1048766"/>
                      <a:pt x="99604" y="1183245"/>
                      <a:pt x="191714" y="1305959"/>
                    </a:cubicBezTo>
                    <a:cubicBezTo>
                      <a:pt x="193874" y="1295236"/>
                      <a:pt x="196182" y="1284514"/>
                      <a:pt x="198118" y="1273717"/>
                    </a:cubicBezTo>
                    <a:cubicBezTo>
                      <a:pt x="210553" y="1203350"/>
                      <a:pt x="263496" y="1141471"/>
                      <a:pt x="319269" y="1132312"/>
                    </a:cubicBezTo>
                    <a:cubicBezTo>
                      <a:pt x="385913" y="1121366"/>
                      <a:pt x="448014" y="1154577"/>
                      <a:pt x="487926" y="1221444"/>
                    </a:cubicBezTo>
                    <a:cubicBezTo>
                      <a:pt x="493809" y="1231273"/>
                      <a:pt x="495224" y="1244155"/>
                      <a:pt x="507733" y="1251825"/>
                    </a:cubicBezTo>
                    <a:cubicBezTo>
                      <a:pt x="519722" y="1234252"/>
                      <a:pt x="533051" y="1217870"/>
                      <a:pt x="542805" y="1199552"/>
                    </a:cubicBezTo>
                    <a:cubicBezTo>
                      <a:pt x="550996" y="1184213"/>
                      <a:pt x="560676" y="1178852"/>
                      <a:pt x="577877" y="1180266"/>
                    </a:cubicBezTo>
                    <a:cubicBezTo>
                      <a:pt x="640500" y="1185553"/>
                      <a:pt x="703198" y="1189649"/>
                      <a:pt x="765895" y="1194042"/>
                    </a:cubicBezTo>
                    <a:cubicBezTo>
                      <a:pt x="784660" y="1195382"/>
                      <a:pt x="796276" y="1201414"/>
                      <a:pt x="805137" y="1221593"/>
                    </a:cubicBezTo>
                    <a:cubicBezTo>
                      <a:pt x="831124" y="1280940"/>
                      <a:pt x="900821" y="1315714"/>
                      <a:pt x="962774" y="1304842"/>
                    </a:cubicBezTo>
                    <a:cubicBezTo>
                      <a:pt x="1017653" y="1295236"/>
                      <a:pt x="1072532" y="1285705"/>
                      <a:pt x="1127411" y="1276174"/>
                    </a:cubicBezTo>
                    <a:cubicBezTo>
                      <a:pt x="1193831" y="1264632"/>
                      <a:pt x="1242902" y="1208934"/>
                      <a:pt x="1247891" y="1142216"/>
                    </a:cubicBezTo>
                    <a:cubicBezTo>
                      <a:pt x="1249008" y="1127175"/>
                      <a:pt x="1234711" y="1108261"/>
                      <a:pt x="1249678" y="1098581"/>
                    </a:cubicBezTo>
                    <a:cubicBezTo>
                      <a:pt x="1261816" y="1090688"/>
                      <a:pt x="1280506" y="1093071"/>
                      <a:pt x="1296292" y="1090911"/>
                    </a:cubicBezTo>
                    <a:cubicBezTo>
                      <a:pt x="1298302" y="1090613"/>
                      <a:pt x="1300313" y="1090688"/>
                      <a:pt x="1302249" y="1090316"/>
                    </a:cubicBezTo>
                    <a:cubicBezTo>
                      <a:pt x="1317588" y="1087486"/>
                      <a:pt x="1323768" y="1091730"/>
                      <a:pt x="1327119" y="1109155"/>
                    </a:cubicBezTo>
                    <a:cubicBezTo>
                      <a:pt x="1343948" y="1197616"/>
                      <a:pt x="1430473" y="1242964"/>
                      <a:pt x="1499872" y="1228816"/>
                    </a:cubicBezTo>
                    <a:cubicBezTo>
                      <a:pt x="1537774" y="1221072"/>
                      <a:pt x="1576345" y="1216753"/>
                      <a:pt x="1614694" y="1210870"/>
                    </a:cubicBezTo>
                    <a:cubicBezTo>
                      <a:pt x="1624374" y="1208637"/>
                      <a:pt x="1634054" y="1205733"/>
                      <a:pt x="1643883" y="1204392"/>
                    </a:cubicBezTo>
                    <a:cubicBezTo>
                      <a:pt x="1719313" y="1194191"/>
                      <a:pt x="1774639" y="1146163"/>
                      <a:pt x="1780820" y="1079891"/>
                    </a:cubicBezTo>
                    <a:cubicBezTo>
                      <a:pt x="1787447" y="1008332"/>
                      <a:pt x="1760044" y="935955"/>
                      <a:pt x="1682603" y="905723"/>
                    </a:cubicBezTo>
                    <a:close/>
                    <a:moveTo>
                      <a:pt x="1211553" y="1171927"/>
                    </a:moveTo>
                    <a:cubicBezTo>
                      <a:pt x="1199863" y="1207669"/>
                      <a:pt x="1176035" y="1234475"/>
                      <a:pt x="1140442" y="1242666"/>
                    </a:cubicBezTo>
                    <a:cubicBezTo>
                      <a:pt x="1074766" y="1257856"/>
                      <a:pt x="1007749" y="1267685"/>
                      <a:pt x="959423" y="1276472"/>
                    </a:cubicBezTo>
                    <a:cubicBezTo>
                      <a:pt x="868653" y="1276174"/>
                      <a:pt x="817274" y="1223157"/>
                      <a:pt x="811615" y="1143407"/>
                    </a:cubicBezTo>
                    <a:cubicBezTo>
                      <a:pt x="807445" y="1084582"/>
                      <a:pt x="852346" y="1035437"/>
                      <a:pt x="919139" y="1024714"/>
                    </a:cubicBezTo>
                    <a:cubicBezTo>
                      <a:pt x="964263" y="1017491"/>
                      <a:pt x="1009313" y="1009673"/>
                      <a:pt x="1054363" y="1001631"/>
                    </a:cubicBezTo>
                    <a:cubicBezTo>
                      <a:pt x="1159727" y="982717"/>
                      <a:pt x="1243647" y="1073487"/>
                      <a:pt x="1211553" y="1171927"/>
                    </a:cubicBezTo>
                    <a:close/>
                    <a:moveTo>
                      <a:pt x="1323173" y="1040351"/>
                    </a:moveTo>
                    <a:cubicBezTo>
                      <a:pt x="1319375" y="1057776"/>
                      <a:pt x="1315205" y="1068647"/>
                      <a:pt x="1294058" y="1067158"/>
                    </a:cubicBezTo>
                    <a:cubicBezTo>
                      <a:pt x="1279463" y="1066190"/>
                      <a:pt x="1264422" y="1070360"/>
                      <a:pt x="1249678" y="1072519"/>
                    </a:cubicBezTo>
                    <a:cubicBezTo>
                      <a:pt x="1242008" y="1073636"/>
                      <a:pt x="1236349" y="1071998"/>
                      <a:pt x="1232701" y="1064328"/>
                    </a:cubicBezTo>
                    <a:cubicBezTo>
                      <a:pt x="1190183" y="974750"/>
                      <a:pt x="1116614" y="958070"/>
                      <a:pt x="1027556" y="976388"/>
                    </a:cubicBezTo>
                    <a:cubicBezTo>
                      <a:pt x="985634" y="985026"/>
                      <a:pt x="943265" y="991131"/>
                      <a:pt x="901342" y="999620"/>
                    </a:cubicBezTo>
                    <a:cubicBezTo>
                      <a:pt x="830603" y="1013917"/>
                      <a:pt x="785330" y="1069392"/>
                      <a:pt x="786447" y="1142142"/>
                    </a:cubicBezTo>
                    <a:cubicBezTo>
                      <a:pt x="786745" y="1163289"/>
                      <a:pt x="782649" y="1169767"/>
                      <a:pt x="760459" y="1166267"/>
                    </a:cubicBezTo>
                    <a:cubicBezTo>
                      <a:pt x="729036" y="1161278"/>
                      <a:pt x="696943" y="1160162"/>
                      <a:pt x="665147" y="1157481"/>
                    </a:cubicBezTo>
                    <a:cubicBezTo>
                      <a:pt x="634469" y="1154875"/>
                      <a:pt x="603269" y="1157630"/>
                      <a:pt x="570207" y="1149439"/>
                    </a:cubicBezTo>
                    <a:cubicBezTo>
                      <a:pt x="587706" y="1098581"/>
                      <a:pt x="602673" y="1047723"/>
                      <a:pt x="608034" y="994482"/>
                    </a:cubicBezTo>
                    <a:cubicBezTo>
                      <a:pt x="616449" y="911680"/>
                      <a:pt x="616076" y="828952"/>
                      <a:pt x="602301" y="746894"/>
                    </a:cubicBezTo>
                    <a:cubicBezTo>
                      <a:pt x="598652" y="725226"/>
                      <a:pt x="600663" y="718896"/>
                      <a:pt x="624863" y="717035"/>
                    </a:cubicBezTo>
                    <a:cubicBezTo>
                      <a:pt x="819806" y="702142"/>
                      <a:pt x="1012589" y="675559"/>
                      <a:pt x="1197033" y="606086"/>
                    </a:cubicBezTo>
                    <a:cubicBezTo>
                      <a:pt x="1294579" y="569376"/>
                      <a:pt x="1386094" y="522613"/>
                      <a:pt x="1463013" y="447183"/>
                    </a:cubicBezTo>
                    <a:cubicBezTo>
                      <a:pt x="1514169" y="526485"/>
                      <a:pt x="1544997" y="611819"/>
                      <a:pt x="1558623" y="703036"/>
                    </a:cubicBezTo>
                    <a:cubicBezTo>
                      <a:pt x="1567261" y="761117"/>
                      <a:pt x="1570984" y="819942"/>
                      <a:pt x="1578877" y="878246"/>
                    </a:cubicBezTo>
                    <a:cubicBezTo>
                      <a:pt x="1581260" y="895968"/>
                      <a:pt x="1575452" y="901106"/>
                      <a:pt x="1560038" y="903489"/>
                    </a:cubicBezTo>
                    <a:cubicBezTo>
                      <a:pt x="1522658" y="909223"/>
                      <a:pt x="1485427" y="915999"/>
                      <a:pt x="1448121" y="922105"/>
                    </a:cubicBezTo>
                    <a:cubicBezTo>
                      <a:pt x="1378945" y="933498"/>
                      <a:pt x="1338438" y="970952"/>
                      <a:pt x="1323173" y="1040351"/>
                    </a:cubicBezTo>
                    <a:close/>
                    <a:moveTo>
                      <a:pt x="1751481" y="1074157"/>
                    </a:moveTo>
                    <a:cubicBezTo>
                      <a:pt x="1747535" y="1124494"/>
                      <a:pt x="1707772" y="1164555"/>
                      <a:pt x="1651776" y="1174160"/>
                    </a:cubicBezTo>
                    <a:cubicBezTo>
                      <a:pt x="1639117" y="1176320"/>
                      <a:pt x="1626235" y="1177735"/>
                      <a:pt x="1613502" y="1179447"/>
                    </a:cubicBezTo>
                    <a:cubicBezTo>
                      <a:pt x="1558772" y="1187489"/>
                      <a:pt x="1505382" y="1210200"/>
                      <a:pt x="1448865" y="1198212"/>
                    </a:cubicBezTo>
                    <a:cubicBezTo>
                      <a:pt x="1385200" y="1184734"/>
                      <a:pt x="1346554" y="1131047"/>
                      <a:pt x="1347671" y="1061350"/>
                    </a:cubicBezTo>
                    <a:cubicBezTo>
                      <a:pt x="1348564" y="1003045"/>
                      <a:pt x="1386838" y="963134"/>
                      <a:pt x="1452961" y="951294"/>
                    </a:cubicBezTo>
                    <a:cubicBezTo>
                      <a:pt x="1490192" y="944667"/>
                      <a:pt x="1527796" y="939529"/>
                      <a:pt x="1564580" y="930891"/>
                    </a:cubicBezTo>
                    <a:cubicBezTo>
                      <a:pt x="1582004" y="926796"/>
                      <a:pt x="1585057" y="933423"/>
                      <a:pt x="1587440" y="947199"/>
                    </a:cubicBezTo>
                    <a:cubicBezTo>
                      <a:pt x="1591014" y="967825"/>
                      <a:pt x="1587887" y="989344"/>
                      <a:pt x="1595706" y="1009375"/>
                    </a:cubicBezTo>
                    <a:cubicBezTo>
                      <a:pt x="1609407" y="987483"/>
                      <a:pt x="1624225" y="966261"/>
                      <a:pt x="1636288" y="943550"/>
                    </a:cubicBezTo>
                    <a:cubicBezTo>
                      <a:pt x="1643808" y="929402"/>
                      <a:pt x="1651478" y="925158"/>
                      <a:pt x="1666892" y="930370"/>
                    </a:cubicBezTo>
                    <a:cubicBezTo>
                      <a:pt x="1720952" y="948613"/>
                      <a:pt x="1756619" y="1008407"/>
                      <a:pt x="1751481" y="1074157"/>
                    </a:cubicBezTo>
                    <a:close/>
                  </a:path>
                </a:pathLst>
              </a:custGeom>
              <a:solidFill>
                <a:srgbClr val="2C347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106">
                <a:extLst>
                  <a:ext uri="{FF2B5EF4-FFF2-40B4-BE49-F238E27FC236}">
                    <a16:creationId xmlns:a16="http://schemas.microsoft.com/office/drawing/2014/main" id="{9A3547D4-B7CF-60FB-B650-4B661B2CD941}"/>
                  </a:ext>
                </a:extLst>
              </p:cNvPr>
              <p:cNvSpPr/>
              <p:nvPr/>
            </p:nvSpPr>
            <p:spPr>
              <a:xfrm>
                <a:off x="1419016" y="4654981"/>
                <a:ext cx="83159" cy="47212"/>
              </a:xfrm>
              <a:custGeom>
                <a:avLst/>
                <a:gdLst>
                  <a:gd name="connsiteX0" fmla="*/ 26509 w 123533"/>
                  <a:gd name="connsiteY0" fmla="*/ 56815 h 70134"/>
                  <a:gd name="connsiteX1" fmla="*/ 68506 w 123533"/>
                  <a:gd name="connsiteY1" fmla="*/ 68506 h 70134"/>
                  <a:gd name="connsiteX2" fmla="*/ 119512 w 123533"/>
                  <a:gd name="connsiteY2" fmla="*/ 58230 h 70134"/>
                  <a:gd name="connsiteX3" fmla="*/ 123533 w 123533"/>
                  <a:gd name="connsiteY3" fmla="*/ 48996 h 70134"/>
                  <a:gd name="connsiteX4" fmla="*/ 14669 w 123533"/>
                  <a:gd name="connsiteY4" fmla="*/ 0 h 70134"/>
                  <a:gd name="connsiteX5" fmla="*/ 0 w 123533"/>
                  <a:gd name="connsiteY5" fmla="*/ 41327 h 70134"/>
                  <a:gd name="connsiteX6" fmla="*/ 26509 w 123533"/>
                  <a:gd name="connsiteY6" fmla="*/ 56815 h 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1" h="70134">
                    <a:moveTo>
                      <a:pt x="26509" y="56815"/>
                    </a:moveTo>
                    <a:cubicBezTo>
                      <a:pt x="39837" y="62251"/>
                      <a:pt x="54209" y="65825"/>
                      <a:pt x="68506" y="68506"/>
                    </a:cubicBezTo>
                    <a:cubicBezTo>
                      <a:pt x="89429" y="72526"/>
                      <a:pt x="107226" y="69101"/>
                      <a:pt x="119512" y="58230"/>
                    </a:cubicBezTo>
                    <a:lnTo>
                      <a:pt x="123533" y="48996"/>
                    </a:lnTo>
                    <a:lnTo>
                      <a:pt x="14669" y="0"/>
                    </a:lnTo>
                    <a:lnTo>
                      <a:pt x="0" y="41327"/>
                    </a:lnTo>
                    <a:cubicBezTo>
                      <a:pt x="7223" y="47731"/>
                      <a:pt x="16382" y="52645"/>
                      <a:pt x="26509" y="5681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107">
                <a:extLst>
                  <a:ext uri="{FF2B5EF4-FFF2-40B4-BE49-F238E27FC236}">
                    <a16:creationId xmlns:a16="http://schemas.microsoft.com/office/drawing/2014/main" id="{B018F887-DD2A-0929-F8DD-94AC303377FA}"/>
                  </a:ext>
                </a:extLst>
              </p:cNvPr>
              <p:cNvSpPr/>
              <p:nvPr/>
            </p:nvSpPr>
            <p:spPr>
              <a:xfrm>
                <a:off x="1502175" y="4666761"/>
                <a:ext cx="9223" cy="22106"/>
              </a:xfrm>
              <a:custGeom>
                <a:avLst/>
                <a:gdLst>
                  <a:gd name="connsiteX0" fmla="*/ 13701 w 13701"/>
                  <a:gd name="connsiteY0" fmla="*/ 0 h 32838"/>
                  <a:gd name="connsiteX1" fmla="*/ 0 w 13701"/>
                  <a:gd name="connsiteY1" fmla="*/ 31498 h 32838"/>
                  <a:gd name="connsiteX2" fmla="*/ 2979 w 13701"/>
                  <a:gd name="connsiteY2" fmla="*/ 32838 h 32838"/>
                  <a:gd name="connsiteX3" fmla="*/ 13701 w 13701"/>
                  <a:gd name="connsiteY3" fmla="*/ 0 h 3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01" h="32838">
                    <a:moveTo>
                      <a:pt x="13701" y="0"/>
                    </a:moveTo>
                    <a:lnTo>
                      <a:pt x="0" y="31498"/>
                    </a:lnTo>
                    <a:lnTo>
                      <a:pt x="2979" y="32838"/>
                    </a:lnTo>
                    <a:cubicBezTo>
                      <a:pt x="8787" y="24498"/>
                      <a:pt x="12584" y="13627"/>
                      <a:pt x="13701" y="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Freeform: Shape 108">
                <a:extLst>
                  <a:ext uri="{FF2B5EF4-FFF2-40B4-BE49-F238E27FC236}">
                    <a16:creationId xmlns:a16="http://schemas.microsoft.com/office/drawing/2014/main" id="{1121B8D6-6E9C-7C61-B0C5-E36177B1646D}"/>
                  </a:ext>
                </a:extLst>
              </p:cNvPr>
              <p:cNvSpPr/>
              <p:nvPr/>
            </p:nvSpPr>
            <p:spPr>
              <a:xfrm>
                <a:off x="1408687" y="4646410"/>
                <a:ext cx="20204" cy="36341"/>
              </a:xfrm>
              <a:custGeom>
                <a:avLst/>
                <a:gdLst>
                  <a:gd name="connsiteX0" fmla="*/ 15345 w 30013"/>
                  <a:gd name="connsiteY0" fmla="*/ 53985 h 53985"/>
                  <a:gd name="connsiteX1" fmla="*/ 30014 w 30013"/>
                  <a:gd name="connsiteY1" fmla="*/ 12659 h 53985"/>
                  <a:gd name="connsiteX2" fmla="*/ 1941 w 30013"/>
                  <a:gd name="connsiteY2" fmla="*/ 0 h 53985"/>
                  <a:gd name="connsiteX3" fmla="*/ 303 w 30013"/>
                  <a:gd name="connsiteY3" fmla="*/ 12733 h 53985"/>
                  <a:gd name="connsiteX4" fmla="*/ 15345 w 30013"/>
                  <a:gd name="connsiteY4" fmla="*/ 53985 h 5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3" h="53985">
                    <a:moveTo>
                      <a:pt x="15345" y="53985"/>
                    </a:moveTo>
                    <a:lnTo>
                      <a:pt x="30014" y="12659"/>
                    </a:lnTo>
                    <a:lnTo>
                      <a:pt x="1941" y="0"/>
                    </a:lnTo>
                    <a:cubicBezTo>
                      <a:pt x="1271" y="4021"/>
                      <a:pt x="676" y="8266"/>
                      <a:pt x="303" y="12733"/>
                    </a:cubicBezTo>
                    <a:cubicBezTo>
                      <a:pt x="-1484" y="31721"/>
                      <a:pt x="4771" y="44529"/>
                      <a:pt x="15345" y="5398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: Shape 109">
                <a:extLst>
                  <a:ext uri="{FF2B5EF4-FFF2-40B4-BE49-F238E27FC236}">
                    <a16:creationId xmlns:a16="http://schemas.microsoft.com/office/drawing/2014/main" id="{639C7A66-CA97-B89D-71FE-34746C605A82}"/>
                  </a:ext>
                </a:extLst>
              </p:cNvPr>
              <p:cNvSpPr/>
              <p:nvPr/>
            </p:nvSpPr>
            <p:spPr>
              <a:xfrm>
                <a:off x="1499469" y="4687965"/>
                <a:ext cx="4712" cy="6215"/>
              </a:xfrm>
              <a:custGeom>
                <a:avLst/>
                <a:gdLst>
                  <a:gd name="connsiteX0" fmla="*/ 6999 w 6999"/>
                  <a:gd name="connsiteY0" fmla="*/ 1340 h 9233"/>
                  <a:gd name="connsiteX1" fmla="*/ 4021 w 6999"/>
                  <a:gd name="connsiteY1" fmla="*/ 0 h 9233"/>
                  <a:gd name="connsiteX2" fmla="*/ 0 w 6999"/>
                  <a:gd name="connsiteY2" fmla="*/ 9233 h 9233"/>
                  <a:gd name="connsiteX3" fmla="*/ 6999 w 6999"/>
                  <a:gd name="connsiteY3" fmla="*/ 1340 h 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9" h="9233">
                    <a:moveTo>
                      <a:pt x="6999" y="1340"/>
                    </a:moveTo>
                    <a:lnTo>
                      <a:pt x="4021" y="0"/>
                    </a:lnTo>
                    <a:lnTo>
                      <a:pt x="0" y="9233"/>
                    </a:lnTo>
                    <a:cubicBezTo>
                      <a:pt x="2606" y="6925"/>
                      <a:pt x="4915" y="4244"/>
                      <a:pt x="6999" y="134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4" name="Freeform: Shape 110">
                <a:extLst>
                  <a:ext uri="{FF2B5EF4-FFF2-40B4-BE49-F238E27FC236}">
                    <a16:creationId xmlns:a16="http://schemas.microsoft.com/office/drawing/2014/main" id="{80583A1B-780F-6714-1DF9-DD31437045A6}"/>
                  </a:ext>
                </a:extLst>
              </p:cNvPr>
              <p:cNvSpPr/>
              <p:nvPr/>
            </p:nvSpPr>
            <p:spPr>
              <a:xfrm>
                <a:off x="1425081" y="4827465"/>
                <a:ext cx="16391" cy="37644"/>
              </a:xfrm>
              <a:custGeom>
                <a:avLst/>
                <a:gdLst>
                  <a:gd name="connsiteX0" fmla="*/ 13329 w 24349"/>
                  <a:gd name="connsiteY0" fmla="*/ 17722 h 55920"/>
                  <a:gd name="connsiteX1" fmla="*/ 0 w 24349"/>
                  <a:gd name="connsiteY1" fmla="*/ 55921 h 55920"/>
                  <a:gd name="connsiteX2" fmla="*/ 24349 w 24349"/>
                  <a:gd name="connsiteY2" fmla="*/ 0 h 55920"/>
                  <a:gd name="connsiteX3" fmla="*/ 13329 w 24349"/>
                  <a:gd name="connsiteY3" fmla="*/ 17722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9" h="55920">
                    <a:moveTo>
                      <a:pt x="13329" y="17722"/>
                    </a:moveTo>
                    <a:cubicBezTo>
                      <a:pt x="8861" y="30455"/>
                      <a:pt x="4468" y="43188"/>
                      <a:pt x="0" y="55921"/>
                    </a:cubicBezTo>
                    <a:lnTo>
                      <a:pt x="24349" y="0"/>
                    </a:lnTo>
                    <a:cubicBezTo>
                      <a:pt x="15339" y="1117"/>
                      <a:pt x="15637" y="11169"/>
                      <a:pt x="13329" y="17722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Freeform: Shape 111">
                <a:extLst>
                  <a:ext uri="{FF2B5EF4-FFF2-40B4-BE49-F238E27FC236}">
                    <a16:creationId xmlns:a16="http://schemas.microsoft.com/office/drawing/2014/main" id="{EADF854C-7628-8975-72C4-7D9F5FACCC65}"/>
                  </a:ext>
                </a:extLst>
              </p:cNvPr>
              <p:cNvSpPr/>
              <p:nvPr/>
            </p:nvSpPr>
            <p:spPr>
              <a:xfrm>
                <a:off x="1171767" y="3761486"/>
                <a:ext cx="592286" cy="1547840"/>
              </a:xfrm>
              <a:custGeom>
                <a:avLst/>
                <a:gdLst>
                  <a:gd name="connsiteX0" fmla="*/ 804832 w 879845"/>
                  <a:gd name="connsiteY0" fmla="*/ 1340549 h 2299328"/>
                  <a:gd name="connsiteX1" fmla="*/ 644738 w 879845"/>
                  <a:gd name="connsiteY1" fmla="*/ 833534 h 2299328"/>
                  <a:gd name="connsiteX2" fmla="*/ 515322 w 879845"/>
                  <a:gd name="connsiteY2" fmla="*/ 396513 h 2299328"/>
                  <a:gd name="connsiteX3" fmla="*/ 520162 w 879845"/>
                  <a:gd name="connsiteY3" fmla="*/ 209165 h 2299328"/>
                  <a:gd name="connsiteX4" fmla="*/ 520162 w 879845"/>
                  <a:gd name="connsiteY4" fmla="*/ 209165 h 2299328"/>
                  <a:gd name="connsiteX5" fmla="*/ 573030 w 879845"/>
                  <a:gd name="connsiteY5" fmla="*/ 0 h 2299328"/>
                  <a:gd name="connsiteX6" fmla="*/ 95204 w 879845"/>
                  <a:gd name="connsiteY6" fmla="*/ 162850 h 2299328"/>
                  <a:gd name="connsiteX7" fmla="*/ 67206 w 879845"/>
                  <a:gd name="connsiteY7" fmla="*/ 186529 h 2299328"/>
                  <a:gd name="connsiteX8" fmla="*/ 264 w 879845"/>
                  <a:gd name="connsiteY8" fmla="*/ 737030 h 2299328"/>
                  <a:gd name="connsiteX9" fmla="*/ 32879 w 879845"/>
                  <a:gd name="connsiteY9" fmla="*/ 795930 h 2299328"/>
                  <a:gd name="connsiteX10" fmla="*/ 400649 w 879845"/>
                  <a:gd name="connsiteY10" fmla="*/ 994075 h 2299328"/>
                  <a:gd name="connsiteX11" fmla="*/ 199675 w 879845"/>
                  <a:gd name="connsiteY11" fmla="*/ 1218133 h 2299328"/>
                  <a:gd name="connsiteX12" fmla="*/ 194239 w 879845"/>
                  <a:gd name="connsiteY12" fmla="*/ 1292372 h 2299328"/>
                  <a:gd name="connsiteX13" fmla="*/ 765963 w 879845"/>
                  <a:gd name="connsiteY13" fmla="*/ 2114885 h 2299328"/>
                  <a:gd name="connsiteX14" fmla="*/ 847797 w 879845"/>
                  <a:gd name="connsiteY14" fmla="*/ 2299329 h 2299328"/>
                  <a:gd name="connsiteX15" fmla="*/ 879667 w 879845"/>
                  <a:gd name="connsiteY15" fmla="*/ 2031189 h 2299328"/>
                  <a:gd name="connsiteX16" fmla="*/ 804832 w 879845"/>
                  <a:gd name="connsiteY16" fmla="*/ 1340549 h 229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9845" h="2299328">
                    <a:moveTo>
                      <a:pt x="804832" y="1340549"/>
                    </a:moveTo>
                    <a:cubicBezTo>
                      <a:pt x="767899" y="1166530"/>
                      <a:pt x="722179" y="995043"/>
                      <a:pt x="644738" y="833534"/>
                    </a:cubicBezTo>
                    <a:cubicBezTo>
                      <a:pt x="578243" y="694885"/>
                      <a:pt x="529544" y="550502"/>
                      <a:pt x="515322" y="396513"/>
                    </a:cubicBezTo>
                    <a:cubicBezTo>
                      <a:pt x="509588" y="334039"/>
                      <a:pt x="507801" y="271193"/>
                      <a:pt x="520162" y="209165"/>
                    </a:cubicBezTo>
                    <a:lnTo>
                      <a:pt x="520162" y="209165"/>
                    </a:lnTo>
                    <a:lnTo>
                      <a:pt x="573030" y="0"/>
                    </a:lnTo>
                    <a:cubicBezTo>
                      <a:pt x="573030" y="0"/>
                      <a:pt x="136605" y="148106"/>
                      <a:pt x="95204" y="162850"/>
                    </a:cubicBezTo>
                    <a:cubicBezTo>
                      <a:pt x="82322" y="167466"/>
                      <a:pt x="72121" y="173423"/>
                      <a:pt x="67206" y="186529"/>
                    </a:cubicBezTo>
                    <a:cubicBezTo>
                      <a:pt x="50750" y="220558"/>
                      <a:pt x="5700" y="668301"/>
                      <a:pt x="264" y="737030"/>
                    </a:cubicBezTo>
                    <a:cubicBezTo>
                      <a:pt x="-1895" y="763986"/>
                      <a:pt x="9200" y="783123"/>
                      <a:pt x="32879" y="795930"/>
                    </a:cubicBezTo>
                    <a:cubicBezTo>
                      <a:pt x="70706" y="816333"/>
                      <a:pt x="400649" y="994075"/>
                      <a:pt x="400649" y="994075"/>
                    </a:cubicBezTo>
                    <a:cubicBezTo>
                      <a:pt x="400649" y="994075"/>
                      <a:pt x="255224" y="1153797"/>
                      <a:pt x="199675" y="1218133"/>
                    </a:cubicBezTo>
                    <a:cubicBezTo>
                      <a:pt x="174283" y="1247545"/>
                      <a:pt x="172273" y="1259161"/>
                      <a:pt x="194239" y="1292372"/>
                    </a:cubicBezTo>
                    <a:cubicBezTo>
                      <a:pt x="231843" y="1349112"/>
                      <a:pt x="675044" y="1977055"/>
                      <a:pt x="765963" y="2114885"/>
                    </a:cubicBezTo>
                    <a:cubicBezTo>
                      <a:pt x="800215" y="2166860"/>
                      <a:pt x="830298" y="2237153"/>
                      <a:pt x="847797" y="2299329"/>
                    </a:cubicBezTo>
                    <a:cubicBezTo>
                      <a:pt x="847797" y="2287415"/>
                      <a:pt x="878848" y="2101110"/>
                      <a:pt x="879667" y="2031189"/>
                    </a:cubicBezTo>
                    <a:cubicBezTo>
                      <a:pt x="882422" y="1797973"/>
                      <a:pt x="853158" y="1568107"/>
                      <a:pt x="804832" y="1340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6" name="Freeform: Shape 112">
                <a:extLst>
                  <a:ext uri="{FF2B5EF4-FFF2-40B4-BE49-F238E27FC236}">
                    <a16:creationId xmlns:a16="http://schemas.microsoft.com/office/drawing/2014/main" id="{2F530795-EDCB-572F-992F-6BDB06DA4590}"/>
                  </a:ext>
                </a:extLst>
              </p:cNvPr>
              <p:cNvSpPr/>
              <p:nvPr/>
            </p:nvSpPr>
            <p:spPr>
              <a:xfrm>
                <a:off x="2145358" y="3735520"/>
                <a:ext cx="531261" cy="1573756"/>
              </a:xfrm>
              <a:custGeom>
                <a:avLst/>
                <a:gdLst>
                  <a:gd name="connsiteX0" fmla="*/ 786301 w 789192"/>
                  <a:gd name="connsiteY0" fmla="*/ 777910 h 2337826"/>
                  <a:gd name="connsiteX1" fmla="*/ 642960 w 789192"/>
                  <a:gd name="connsiteY1" fmla="*/ 208793 h 2337826"/>
                  <a:gd name="connsiteX2" fmla="*/ 601336 w 789192"/>
                  <a:gd name="connsiteY2" fmla="*/ 157116 h 2337826"/>
                  <a:gd name="connsiteX3" fmla="*/ 473037 w 789192"/>
                  <a:gd name="connsiteY3" fmla="*/ 107598 h 2337826"/>
                  <a:gd name="connsiteX4" fmla="*/ 256946 w 789192"/>
                  <a:gd name="connsiteY4" fmla="*/ 47135 h 2337826"/>
                  <a:gd name="connsiteX5" fmla="*/ 497 w 789192"/>
                  <a:gd name="connsiteY5" fmla="*/ 0 h 2337826"/>
                  <a:gd name="connsiteX6" fmla="*/ 155826 w 789192"/>
                  <a:gd name="connsiteY6" fmla="*/ 246694 h 2337826"/>
                  <a:gd name="connsiteX7" fmla="*/ 264765 w 789192"/>
                  <a:gd name="connsiteY7" fmla="*/ 688183 h 2337826"/>
                  <a:gd name="connsiteX8" fmla="*/ 269531 w 789192"/>
                  <a:gd name="connsiteY8" fmla="*/ 1151042 h 2337826"/>
                  <a:gd name="connsiteX9" fmla="*/ 278094 w 789192"/>
                  <a:gd name="connsiteY9" fmla="*/ 1613901 h 2337826"/>
                  <a:gd name="connsiteX10" fmla="*/ 328207 w 789192"/>
                  <a:gd name="connsiteY10" fmla="*/ 2337826 h 2337826"/>
                  <a:gd name="connsiteX11" fmla="*/ 716976 w 789192"/>
                  <a:gd name="connsiteY11" fmla="*/ 1423947 h 2337826"/>
                  <a:gd name="connsiteX12" fmla="*/ 757633 w 789192"/>
                  <a:gd name="connsiteY12" fmla="*/ 1338464 h 2337826"/>
                  <a:gd name="connsiteX13" fmla="*/ 746910 w 789192"/>
                  <a:gd name="connsiteY13" fmla="*/ 1302276 h 2337826"/>
                  <a:gd name="connsiteX14" fmla="*/ 500439 w 789192"/>
                  <a:gd name="connsiteY14" fmla="*/ 1101599 h 2337826"/>
                  <a:gd name="connsiteX15" fmla="*/ 500290 w 789192"/>
                  <a:gd name="connsiteY15" fmla="*/ 1040986 h 2337826"/>
                  <a:gd name="connsiteX16" fmla="*/ 765079 w 789192"/>
                  <a:gd name="connsiteY16" fmla="*/ 838895 h 2337826"/>
                  <a:gd name="connsiteX17" fmla="*/ 786301 w 789192"/>
                  <a:gd name="connsiteY17" fmla="*/ 777910 h 233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192" h="2337826">
                    <a:moveTo>
                      <a:pt x="786301" y="777910"/>
                    </a:moveTo>
                    <a:cubicBezTo>
                      <a:pt x="747952" y="630549"/>
                      <a:pt x="643630" y="218175"/>
                      <a:pt x="642960" y="208793"/>
                    </a:cubicBezTo>
                    <a:cubicBezTo>
                      <a:pt x="640950" y="181912"/>
                      <a:pt x="625834" y="167466"/>
                      <a:pt x="601336" y="157116"/>
                    </a:cubicBezTo>
                    <a:cubicBezTo>
                      <a:pt x="559041" y="139171"/>
                      <a:pt x="516746" y="121597"/>
                      <a:pt x="473037" y="107598"/>
                    </a:cubicBezTo>
                    <a:cubicBezTo>
                      <a:pt x="401702" y="84813"/>
                      <a:pt x="330441" y="61730"/>
                      <a:pt x="256946" y="47135"/>
                    </a:cubicBezTo>
                    <a:lnTo>
                      <a:pt x="497" y="0"/>
                    </a:lnTo>
                    <a:cubicBezTo>
                      <a:pt x="-10002" y="18243"/>
                      <a:pt x="149125" y="232100"/>
                      <a:pt x="155826" y="246694"/>
                    </a:cubicBezTo>
                    <a:cubicBezTo>
                      <a:pt x="220013" y="387056"/>
                      <a:pt x="257244" y="533375"/>
                      <a:pt x="264765" y="688183"/>
                    </a:cubicBezTo>
                    <a:cubicBezTo>
                      <a:pt x="272286" y="842544"/>
                      <a:pt x="269456" y="996755"/>
                      <a:pt x="269531" y="1151042"/>
                    </a:cubicBezTo>
                    <a:cubicBezTo>
                      <a:pt x="269605" y="1305403"/>
                      <a:pt x="272732" y="1459689"/>
                      <a:pt x="278094" y="1613901"/>
                    </a:cubicBezTo>
                    <a:cubicBezTo>
                      <a:pt x="283902" y="1781070"/>
                      <a:pt x="315921" y="2286223"/>
                      <a:pt x="328207" y="2337826"/>
                    </a:cubicBezTo>
                    <a:cubicBezTo>
                      <a:pt x="333196" y="2325986"/>
                      <a:pt x="716976" y="1423947"/>
                      <a:pt x="716976" y="1423947"/>
                    </a:cubicBezTo>
                    <a:cubicBezTo>
                      <a:pt x="716976" y="1423947"/>
                      <a:pt x="743634" y="1366760"/>
                      <a:pt x="757633" y="1338464"/>
                    </a:cubicBezTo>
                    <a:cubicBezTo>
                      <a:pt x="765749" y="1322157"/>
                      <a:pt x="758750" y="1311956"/>
                      <a:pt x="746910" y="1302276"/>
                    </a:cubicBezTo>
                    <a:cubicBezTo>
                      <a:pt x="664778" y="1235408"/>
                      <a:pt x="582720" y="1168317"/>
                      <a:pt x="500439" y="1101599"/>
                    </a:cubicBezTo>
                    <a:cubicBezTo>
                      <a:pt x="474005" y="1080154"/>
                      <a:pt x="473409" y="1061613"/>
                      <a:pt x="500290" y="1040986"/>
                    </a:cubicBezTo>
                    <a:cubicBezTo>
                      <a:pt x="588379" y="973374"/>
                      <a:pt x="676171" y="905390"/>
                      <a:pt x="765079" y="838895"/>
                    </a:cubicBezTo>
                    <a:cubicBezTo>
                      <a:pt x="787492" y="822290"/>
                      <a:pt x="793523" y="805685"/>
                      <a:pt x="786301" y="7779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7" name="Freeform: Shape 113">
                <a:extLst>
                  <a:ext uri="{FF2B5EF4-FFF2-40B4-BE49-F238E27FC236}">
                    <a16:creationId xmlns:a16="http://schemas.microsoft.com/office/drawing/2014/main" id="{7A90011A-CFED-4E18-A282-849D87CC918B}"/>
                  </a:ext>
                </a:extLst>
              </p:cNvPr>
              <p:cNvSpPr/>
              <p:nvPr/>
            </p:nvSpPr>
            <p:spPr>
              <a:xfrm>
                <a:off x="2139324" y="3684442"/>
                <a:ext cx="557051" cy="1317644"/>
              </a:xfrm>
              <a:custGeom>
                <a:avLst/>
                <a:gdLst>
                  <a:gd name="connsiteX0" fmla="*/ 216317 w 827503"/>
                  <a:gd name="connsiteY0" fmla="*/ 114523 h 1957369"/>
                  <a:gd name="connsiteX1" fmla="*/ 410814 w 827503"/>
                  <a:gd name="connsiteY1" fmla="*/ 525631 h 1957369"/>
                  <a:gd name="connsiteX2" fmla="*/ 453927 w 827503"/>
                  <a:gd name="connsiteY2" fmla="*/ 885732 h 1957369"/>
                  <a:gd name="connsiteX3" fmla="*/ 519603 w 827503"/>
                  <a:gd name="connsiteY3" fmla="*/ 1323572 h 1957369"/>
                  <a:gd name="connsiteX4" fmla="*/ 549537 w 827503"/>
                  <a:gd name="connsiteY4" fmla="*/ 1358792 h 1957369"/>
                  <a:gd name="connsiteX5" fmla="*/ 580812 w 827503"/>
                  <a:gd name="connsiteY5" fmla="*/ 1411512 h 1957369"/>
                  <a:gd name="connsiteX6" fmla="*/ 636063 w 827503"/>
                  <a:gd name="connsiteY6" fmla="*/ 1466242 h 1957369"/>
                  <a:gd name="connsiteX7" fmla="*/ 705388 w 827503"/>
                  <a:gd name="connsiteY7" fmla="*/ 1527227 h 1957369"/>
                  <a:gd name="connsiteX8" fmla="*/ 777839 w 827503"/>
                  <a:gd name="connsiteY8" fmla="*/ 1602062 h 1957369"/>
                  <a:gd name="connsiteX9" fmla="*/ 790051 w 827503"/>
                  <a:gd name="connsiteY9" fmla="*/ 1860745 h 1957369"/>
                  <a:gd name="connsiteX10" fmla="*/ 548495 w 827503"/>
                  <a:gd name="connsiteY10" fmla="*/ 1949578 h 1957369"/>
                  <a:gd name="connsiteX11" fmla="*/ 424366 w 827503"/>
                  <a:gd name="connsiteY11" fmla="*/ 1879583 h 1957369"/>
                  <a:gd name="connsiteX12" fmla="*/ 398602 w 827503"/>
                  <a:gd name="connsiteY12" fmla="*/ 1641527 h 1957369"/>
                  <a:gd name="connsiteX13" fmla="*/ 438439 w 827503"/>
                  <a:gd name="connsiteY13" fmla="*/ 1516579 h 1957369"/>
                  <a:gd name="connsiteX14" fmla="*/ 436131 w 827503"/>
                  <a:gd name="connsiteY14" fmla="*/ 1484411 h 1957369"/>
                  <a:gd name="connsiteX15" fmla="*/ 421759 w 827503"/>
                  <a:gd name="connsiteY15" fmla="*/ 1432287 h 1957369"/>
                  <a:gd name="connsiteX16" fmla="*/ 429057 w 827503"/>
                  <a:gd name="connsiteY16" fmla="*/ 1383663 h 1957369"/>
                  <a:gd name="connsiteX17" fmla="*/ 434567 w 827503"/>
                  <a:gd name="connsiteY17" fmla="*/ 1333029 h 1957369"/>
                  <a:gd name="connsiteX18" fmla="*/ 385720 w 827503"/>
                  <a:gd name="connsiteY18" fmla="*/ 1046571 h 1957369"/>
                  <a:gd name="connsiteX19" fmla="*/ 308130 w 827503"/>
                  <a:gd name="connsiteY19" fmla="*/ 464572 h 1957369"/>
                  <a:gd name="connsiteX20" fmla="*/ 149301 w 827503"/>
                  <a:gd name="connsiteY20" fmla="*/ 169700 h 1957369"/>
                  <a:gd name="connsiteX21" fmla="*/ 9460 w 827503"/>
                  <a:gd name="connsiteY21" fmla="*/ 76026 h 1957369"/>
                  <a:gd name="connsiteX22" fmla="*/ 2014 w 827503"/>
                  <a:gd name="connsiteY22" fmla="*/ 0 h 1957369"/>
                  <a:gd name="connsiteX23" fmla="*/ 200829 w 827503"/>
                  <a:gd name="connsiteY23" fmla="*/ 100822 h 1957369"/>
                  <a:gd name="connsiteX24" fmla="*/ 216317 w 827503"/>
                  <a:gd name="connsiteY24" fmla="*/ 114523 h 195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27503" h="1957369">
                    <a:moveTo>
                      <a:pt x="216317" y="114523"/>
                    </a:moveTo>
                    <a:cubicBezTo>
                      <a:pt x="328160" y="229270"/>
                      <a:pt x="377678" y="373802"/>
                      <a:pt x="410814" y="525631"/>
                    </a:cubicBezTo>
                    <a:cubicBezTo>
                      <a:pt x="436727" y="644176"/>
                      <a:pt x="444992" y="764954"/>
                      <a:pt x="453927" y="885732"/>
                    </a:cubicBezTo>
                    <a:cubicBezTo>
                      <a:pt x="464799" y="1033168"/>
                      <a:pt x="473883" y="1181199"/>
                      <a:pt x="519603" y="1323572"/>
                    </a:cubicBezTo>
                    <a:cubicBezTo>
                      <a:pt x="524741" y="1339581"/>
                      <a:pt x="528762" y="1353803"/>
                      <a:pt x="549537" y="1358792"/>
                    </a:cubicBezTo>
                    <a:cubicBezTo>
                      <a:pt x="575227" y="1364973"/>
                      <a:pt x="575227" y="1391631"/>
                      <a:pt x="580812" y="1411512"/>
                    </a:cubicBezTo>
                    <a:cubicBezTo>
                      <a:pt x="589151" y="1440999"/>
                      <a:pt x="597715" y="1463338"/>
                      <a:pt x="636063" y="1466242"/>
                    </a:cubicBezTo>
                    <a:cubicBezTo>
                      <a:pt x="676794" y="1470039"/>
                      <a:pt x="683049" y="1490963"/>
                      <a:pt x="705388" y="1527227"/>
                    </a:cubicBezTo>
                    <a:cubicBezTo>
                      <a:pt x="719386" y="1555820"/>
                      <a:pt x="722142" y="1532811"/>
                      <a:pt x="777839" y="1602062"/>
                    </a:cubicBezTo>
                    <a:cubicBezTo>
                      <a:pt x="840165" y="1677418"/>
                      <a:pt x="843367" y="1780251"/>
                      <a:pt x="790051" y="1860745"/>
                    </a:cubicBezTo>
                    <a:cubicBezTo>
                      <a:pt x="738449" y="1938707"/>
                      <a:pt x="641424" y="1974375"/>
                      <a:pt x="548495" y="1949578"/>
                    </a:cubicBezTo>
                    <a:cubicBezTo>
                      <a:pt x="507168" y="1936994"/>
                      <a:pt x="450279" y="1914655"/>
                      <a:pt x="424366" y="1879583"/>
                    </a:cubicBezTo>
                    <a:cubicBezTo>
                      <a:pt x="373285" y="1810482"/>
                      <a:pt x="355264" y="1717404"/>
                      <a:pt x="398602" y="1641527"/>
                    </a:cubicBezTo>
                    <a:cubicBezTo>
                      <a:pt x="438737" y="1571234"/>
                      <a:pt x="403591" y="1565650"/>
                      <a:pt x="438439" y="1516579"/>
                    </a:cubicBezTo>
                    <a:cubicBezTo>
                      <a:pt x="444843" y="1507569"/>
                      <a:pt x="439482" y="1494985"/>
                      <a:pt x="436131" y="1484411"/>
                    </a:cubicBezTo>
                    <a:cubicBezTo>
                      <a:pt x="430770" y="1467210"/>
                      <a:pt x="426749" y="1449562"/>
                      <a:pt x="421759" y="1432287"/>
                    </a:cubicBezTo>
                    <a:cubicBezTo>
                      <a:pt x="416696" y="1414788"/>
                      <a:pt x="417813" y="1397588"/>
                      <a:pt x="429057" y="1383663"/>
                    </a:cubicBezTo>
                    <a:cubicBezTo>
                      <a:pt x="442460" y="1367132"/>
                      <a:pt x="439928" y="1351197"/>
                      <a:pt x="434567" y="1333029"/>
                    </a:cubicBezTo>
                    <a:cubicBezTo>
                      <a:pt x="406942" y="1239503"/>
                      <a:pt x="393836" y="1143521"/>
                      <a:pt x="385720" y="1046571"/>
                    </a:cubicBezTo>
                    <a:cubicBezTo>
                      <a:pt x="369412" y="851330"/>
                      <a:pt x="360105" y="655196"/>
                      <a:pt x="308130" y="464572"/>
                    </a:cubicBezTo>
                    <a:cubicBezTo>
                      <a:pt x="277898" y="353846"/>
                      <a:pt x="234561" y="251088"/>
                      <a:pt x="149301" y="169700"/>
                    </a:cubicBezTo>
                    <a:cubicBezTo>
                      <a:pt x="109761" y="131948"/>
                      <a:pt x="57563" y="98365"/>
                      <a:pt x="9460" y="76026"/>
                    </a:cubicBezTo>
                    <a:cubicBezTo>
                      <a:pt x="2982" y="73644"/>
                      <a:pt x="-3347" y="39540"/>
                      <a:pt x="2014" y="0"/>
                    </a:cubicBezTo>
                    <a:cubicBezTo>
                      <a:pt x="79008" y="12510"/>
                      <a:pt x="142674" y="51305"/>
                      <a:pt x="200829" y="100822"/>
                    </a:cubicBezTo>
                    <a:cubicBezTo>
                      <a:pt x="206191" y="105141"/>
                      <a:pt x="211179" y="109907"/>
                      <a:pt x="216317" y="11452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8" name="Freeform: Shape 114">
                <a:extLst>
                  <a:ext uri="{FF2B5EF4-FFF2-40B4-BE49-F238E27FC236}">
                    <a16:creationId xmlns:a16="http://schemas.microsoft.com/office/drawing/2014/main" id="{8FA8F95E-0FA4-9033-B12E-AAC37227BD92}"/>
                  </a:ext>
                </a:extLst>
              </p:cNvPr>
              <p:cNvSpPr/>
              <p:nvPr/>
            </p:nvSpPr>
            <p:spPr>
              <a:xfrm>
                <a:off x="1147427" y="3660782"/>
                <a:ext cx="510640" cy="1049382"/>
              </a:xfrm>
              <a:custGeom>
                <a:avLst/>
                <a:gdLst>
                  <a:gd name="connsiteX0" fmla="*/ 758559 w 758559"/>
                  <a:gd name="connsiteY0" fmla="*/ 0 h 1558864"/>
                  <a:gd name="connsiteX1" fmla="*/ 741954 w 758559"/>
                  <a:gd name="connsiteY1" fmla="*/ 114970 h 1558864"/>
                  <a:gd name="connsiteX2" fmla="*/ 717456 w 758559"/>
                  <a:gd name="connsiteY2" fmla="*/ 140958 h 1558864"/>
                  <a:gd name="connsiteX3" fmla="*/ 599656 w 758559"/>
                  <a:gd name="connsiteY3" fmla="*/ 221154 h 1558864"/>
                  <a:gd name="connsiteX4" fmla="*/ 377088 w 758559"/>
                  <a:gd name="connsiteY4" fmla="*/ 615359 h 1558864"/>
                  <a:gd name="connsiteX5" fmla="*/ 407915 w 758559"/>
                  <a:gd name="connsiteY5" fmla="*/ 785505 h 1558864"/>
                  <a:gd name="connsiteX6" fmla="*/ 520502 w 758559"/>
                  <a:gd name="connsiteY6" fmla="*/ 1060793 h 1558864"/>
                  <a:gd name="connsiteX7" fmla="*/ 578956 w 758559"/>
                  <a:gd name="connsiteY7" fmla="*/ 1286862 h 1558864"/>
                  <a:gd name="connsiteX8" fmla="*/ 567116 w 758559"/>
                  <a:gd name="connsiteY8" fmla="*/ 1408906 h 1558864"/>
                  <a:gd name="connsiteX9" fmla="*/ 555277 w 758559"/>
                  <a:gd name="connsiteY9" fmla="*/ 1482772 h 1558864"/>
                  <a:gd name="connsiteX10" fmla="*/ 457209 w 758559"/>
                  <a:gd name="connsiteY10" fmla="*/ 1555597 h 1558864"/>
                  <a:gd name="connsiteX11" fmla="*/ 374779 w 758559"/>
                  <a:gd name="connsiteY11" fmla="*/ 1485528 h 1558864"/>
                  <a:gd name="connsiteX12" fmla="*/ 424222 w 758559"/>
                  <a:gd name="connsiteY12" fmla="*/ 1397066 h 1558864"/>
                  <a:gd name="connsiteX13" fmla="*/ 451476 w 758559"/>
                  <a:gd name="connsiteY13" fmla="*/ 1361473 h 1558864"/>
                  <a:gd name="connsiteX14" fmla="*/ 436881 w 758559"/>
                  <a:gd name="connsiteY14" fmla="*/ 1159829 h 1558864"/>
                  <a:gd name="connsiteX15" fmla="*/ 343505 w 758559"/>
                  <a:gd name="connsiteY15" fmla="*/ 936888 h 1558864"/>
                  <a:gd name="connsiteX16" fmla="*/ 175964 w 758559"/>
                  <a:gd name="connsiteY16" fmla="*/ 1360877 h 1558864"/>
                  <a:gd name="connsiteX17" fmla="*/ 172316 w 758559"/>
                  <a:gd name="connsiteY17" fmla="*/ 1420671 h 1558864"/>
                  <a:gd name="connsiteX18" fmla="*/ 145509 w 758559"/>
                  <a:gd name="connsiteY18" fmla="*/ 1524769 h 1558864"/>
                  <a:gd name="connsiteX19" fmla="*/ 46846 w 758559"/>
                  <a:gd name="connsiteY19" fmla="*/ 1525812 h 1558864"/>
                  <a:gd name="connsiteX20" fmla="*/ 2616 w 758559"/>
                  <a:gd name="connsiteY20" fmla="*/ 1478752 h 1558864"/>
                  <a:gd name="connsiteX21" fmla="*/ 15498 w 758559"/>
                  <a:gd name="connsiteY21" fmla="*/ 1407044 h 1558864"/>
                  <a:gd name="connsiteX22" fmla="*/ 91524 w 758559"/>
                  <a:gd name="connsiteY22" fmla="*/ 1258566 h 1558864"/>
                  <a:gd name="connsiteX23" fmla="*/ 208207 w 758559"/>
                  <a:gd name="connsiteY23" fmla="*/ 1005914 h 1558864"/>
                  <a:gd name="connsiteX24" fmla="*/ 240896 w 758559"/>
                  <a:gd name="connsiteY24" fmla="*/ 877988 h 1558864"/>
                  <a:gd name="connsiteX25" fmla="*/ 252140 w 758559"/>
                  <a:gd name="connsiteY25" fmla="*/ 680439 h 1558864"/>
                  <a:gd name="connsiteX26" fmla="*/ 406873 w 758559"/>
                  <a:gd name="connsiteY26" fmla="*/ 252354 h 1558864"/>
                  <a:gd name="connsiteX27" fmla="*/ 758559 w 758559"/>
                  <a:gd name="connsiteY27" fmla="*/ 0 h 15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8559" h="1558864">
                    <a:moveTo>
                      <a:pt x="758559" y="0"/>
                    </a:moveTo>
                    <a:cubicBezTo>
                      <a:pt x="754166" y="39465"/>
                      <a:pt x="752453" y="70516"/>
                      <a:pt x="741954" y="114970"/>
                    </a:cubicBezTo>
                    <a:cubicBezTo>
                      <a:pt x="737263" y="125172"/>
                      <a:pt x="727657" y="135596"/>
                      <a:pt x="717456" y="140958"/>
                    </a:cubicBezTo>
                    <a:cubicBezTo>
                      <a:pt x="675161" y="163147"/>
                      <a:pt x="637558" y="192337"/>
                      <a:pt x="599656" y="221154"/>
                    </a:cubicBezTo>
                    <a:cubicBezTo>
                      <a:pt x="481186" y="327561"/>
                      <a:pt x="398831" y="454892"/>
                      <a:pt x="377088" y="615359"/>
                    </a:cubicBezTo>
                    <a:cubicBezTo>
                      <a:pt x="369120" y="674258"/>
                      <a:pt x="391831" y="730105"/>
                      <a:pt x="407915" y="785505"/>
                    </a:cubicBezTo>
                    <a:cubicBezTo>
                      <a:pt x="435690" y="881115"/>
                      <a:pt x="482527" y="969204"/>
                      <a:pt x="520502" y="1060793"/>
                    </a:cubicBezTo>
                    <a:cubicBezTo>
                      <a:pt x="550660" y="1133543"/>
                      <a:pt x="570988" y="1208602"/>
                      <a:pt x="578956" y="1286862"/>
                    </a:cubicBezTo>
                    <a:cubicBezTo>
                      <a:pt x="583126" y="1328189"/>
                      <a:pt x="576498" y="1368919"/>
                      <a:pt x="567116" y="1408906"/>
                    </a:cubicBezTo>
                    <a:cubicBezTo>
                      <a:pt x="561383" y="1433404"/>
                      <a:pt x="556617" y="1457530"/>
                      <a:pt x="555277" y="1482772"/>
                    </a:cubicBezTo>
                    <a:cubicBezTo>
                      <a:pt x="552149" y="1541598"/>
                      <a:pt x="514620" y="1568777"/>
                      <a:pt x="457209" y="1555597"/>
                    </a:cubicBezTo>
                    <a:cubicBezTo>
                      <a:pt x="397416" y="1535120"/>
                      <a:pt x="377981" y="1519855"/>
                      <a:pt x="374779" y="1485528"/>
                    </a:cubicBezTo>
                    <a:cubicBezTo>
                      <a:pt x="371280" y="1448669"/>
                      <a:pt x="391980" y="1410321"/>
                      <a:pt x="424222" y="1397066"/>
                    </a:cubicBezTo>
                    <a:cubicBezTo>
                      <a:pt x="441647" y="1389918"/>
                      <a:pt x="448199" y="1378674"/>
                      <a:pt x="451476" y="1361473"/>
                    </a:cubicBezTo>
                    <a:cubicBezTo>
                      <a:pt x="460784" y="1313445"/>
                      <a:pt x="442019" y="1179040"/>
                      <a:pt x="436881" y="1159829"/>
                    </a:cubicBezTo>
                    <a:cubicBezTo>
                      <a:pt x="411936" y="1083728"/>
                      <a:pt x="379545" y="1010754"/>
                      <a:pt x="343505" y="936888"/>
                    </a:cubicBezTo>
                    <a:cubicBezTo>
                      <a:pt x="304859" y="1086185"/>
                      <a:pt x="237247" y="1222228"/>
                      <a:pt x="175964" y="1360877"/>
                    </a:cubicBezTo>
                    <a:cubicBezTo>
                      <a:pt x="167401" y="1380238"/>
                      <a:pt x="163455" y="1398034"/>
                      <a:pt x="172316" y="1420671"/>
                    </a:cubicBezTo>
                    <a:cubicBezTo>
                      <a:pt x="189070" y="1463487"/>
                      <a:pt x="176113" y="1503995"/>
                      <a:pt x="145509" y="1524769"/>
                    </a:cubicBezTo>
                    <a:cubicBezTo>
                      <a:pt x="127489" y="1536088"/>
                      <a:pt x="60771" y="1527748"/>
                      <a:pt x="46846" y="1525812"/>
                    </a:cubicBezTo>
                    <a:cubicBezTo>
                      <a:pt x="20933" y="1522238"/>
                      <a:pt x="7753" y="1502580"/>
                      <a:pt x="2616" y="1478752"/>
                    </a:cubicBezTo>
                    <a:cubicBezTo>
                      <a:pt x="-2820" y="1453583"/>
                      <a:pt x="-363" y="1427596"/>
                      <a:pt x="15498" y="1407044"/>
                    </a:cubicBezTo>
                    <a:cubicBezTo>
                      <a:pt x="50197" y="1362069"/>
                      <a:pt x="66430" y="1308158"/>
                      <a:pt x="91524" y="1258566"/>
                    </a:cubicBezTo>
                    <a:cubicBezTo>
                      <a:pt x="133446" y="1175764"/>
                      <a:pt x="171720" y="1091249"/>
                      <a:pt x="208207" y="1005914"/>
                    </a:cubicBezTo>
                    <a:cubicBezTo>
                      <a:pt x="217887" y="962950"/>
                      <a:pt x="235311" y="921995"/>
                      <a:pt x="240896" y="877988"/>
                    </a:cubicBezTo>
                    <a:cubicBezTo>
                      <a:pt x="249161" y="812386"/>
                      <a:pt x="256905" y="746412"/>
                      <a:pt x="252140" y="680439"/>
                    </a:cubicBezTo>
                    <a:cubicBezTo>
                      <a:pt x="240151" y="514238"/>
                      <a:pt x="313497" y="379982"/>
                      <a:pt x="406873" y="252354"/>
                    </a:cubicBezTo>
                    <a:cubicBezTo>
                      <a:pt x="469272" y="171785"/>
                      <a:pt x="649099" y="41327"/>
                      <a:pt x="758559" y="0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39" name="Freeform: Shape 115">
                <a:extLst>
                  <a:ext uri="{FF2B5EF4-FFF2-40B4-BE49-F238E27FC236}">
                    <a16:creationId xmlns:a16="http://schemas.microsoft.com/office/drawing/2014/main" id="{674C6EC9-A2A0-1450-D7B5-3432CE461B9D}"/>
                  </a:ext>
                </a:extLst>
              </p:cNvPr>
              <p:cNvSpPr/>
              <p:nvPr/>
            </p:nvSpPr>
            <p:spPr>
              <a:xfrm>
                <a:off x="2429857" y="4789470"/>
                <a:ext cx="227821" cy="148430"/>
              </a:xfrm>
              <a:custGeom>
                <a:avLst/>
                <a:gdLst>
                  <a:gd name="connsiteX0" fmla="*/ 0 w 338430"/>
                  <a:gd name="connsiteY0" fmla="*/ 57559 h 220494"/>
                  <a:gd name="connsiteX1" fmla="*/ 195017 w 338430"/>
                  <a:gd name="connsiteY1" fmla="*/ 150712 h 220494"/>
                  <a:gd name="connsiteX2" fmla="*/ 324657 w 338430"/>
                  <a:gd name="connsiteY2" fmla="*/ 0 h 220494"/>
                  <a:gd name="connsiteX3" fmla="*/ 311551 w 338430"/>
                  <a:gd name="connsiteY3" fmla="*/ 141627 h 220494"/>
                  <a:gd name="connsiteX4" fmla="*/ 138054 w 338430"/>
                  <a:gd name="connsiteY4" fmla="*/ 217654 h 220494"/>
                  <a:gd name="connsiteX5" fmla="*/ 0 w 338430"/>
                  <a:gd name="connsiteY5" fmla="*/ 57559 h 22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30" h="220492">
                    <a:moveTo>
                      <a:pt x="0" y="57559"/>
                    </a:moveTo>
                    <a:cubicBezTo>
                      <a:pt x="57485" y="138649"/>
                      <a:pt x="122044" y="168583"/>
                      <a:pt x="195017" y="150712"/>
                    </a:cubicBezTo>
                    <a:cubicBezTo>
                      <a:pt x="266799" y="133139"/>
                      <a:pt x="314604" y="77590"/>
                      <a:pt x="324657" y="0"/>
                    </a:cubicBezTo>
                    <a:cubicBezTo>
                      <a:pt x="347293" y="30679"/>
                      <a:pt x="341411" y="94568"/>
                      <a:pt x="311551" y="141627"/>
                    </a:cubicBezTo>
                    <a:cubicBezTo>
                      <a:pt x="274841" y="199485"/>
                      <a:pt x="204251" y="230387"/>
                      <a:pt x="138054" y="217654"/>
                    </a:cubicBezTo>
                    <a:cubicBezTo>
                      <a:pt x="62698" y="203134"/>
                      <a:pt x="15042" y="148925"/>
                      <a:pt x="0" y="57559"/>
                    </a:cubicBezTo>
                    <a:close/>
                  </a:path>
                </a:pathLst>
              </a:custGeom>
              <a:solidFill>
                <a:srgbClr val="F9F9FD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0" name="Freeform: Shape 116">
                <a:extLst>
                  <a:ext uri="{FF2B5EF4-FFF2-40B4-BE49-F238E27FC236}">
                    <a16:creationId xmlns:a16="http://schemas.microsoft.com/office/drawing/2014/main" id="{00334AFD-84EE-2929-B5D9-6BB3EE6FE3C0}"/>
                  </a:ext>
                </a:extLst>
              </p:cNvPr>
              <p:cNvSpPr/>
              <p:nvPr/>
            </p:nvSpPr>
            <p:spPr>
              <a:xfrm>
                <a:off x="1089509" y="4682801"/>
                <a:ext cx="397227" cy="740060"/>
              </a:xfrm>
              <a:custGeom>
                <a:avLst/>
                <a:gdLst>
                  <a:gd name="connsiteX0" fmla="*/ 490676 w 590083"/>
                  <a:gd name="connsiteY0" fmla="*/ 12287 h 1099365"/>
                  <a:gd name="connsiteX1" fmla="*/ 306382 w 590083"/>
                  <a:gd name="connsiteY1" fmla="*/ 537173 h 1099365"/>
                  <a:gd name="connsiteX2" fmla="*/ 259247 w 590083"/>
                  <a:gd name="connsiteY2" fmla="*/ 121672 h 1099365"/>
                  <a:gd name="connsiteX3" fmla="*/ 245471 w 590083"/>
                  <a:gd name="connsiteY3" fmla="*/ 0 h 1099365"/>
                  <a:gd name="connsiteX4" fmla="*/ 148968 w 590083"/>
                  <a:gd name="connsiteY4" fmla="*/ 9010 h 1099365"/>
                  <a:gd name="connsiteX5" fmla="*/ 173094 w 590083"/>
                  <a:gd name="connsiteY5" fmla="*/ 198145 h 1099365"/>
                  <a:gd name="connsiteX6" fmla="*/ 201166 w 590083"/>
                  <a:gd name="connsiteY6" fmla="*/ 469263 h 1099365"/>
                  <a:gd name="connsiteX7" fmla="*/ 227302 w 590083"/>
                  <a:gd name="connsiteY7" fmla="*/ 737551 h 1099365"/>
                  <a:gd name="connsiteX8" fmla="*/ 140032 w 590083"/>
                  <a:gd name="connsiteY8" fmla="*/ 907177 h 1099365"/>
                  <a:gd name="connsiteX9" fmla="*/ 8457 w 590083"/>
                  <a:gd name="connsiteY9" fmla="*/ 913432 h 1099365"/>
                  <a:gd name="connsiteX10" fmla="*/ 2426 w 590083"/>
                  <a:gd name="connsiteY10" fmla="*/ 996458 h 1099365"/>
                  <a:gd name="connsiteX11" fmla="*/ 232440 w 590083"/>
                  <a:gd name="connsiteY11" fmla="*/ 943515 h 1099365"/>
                  <a:gd name="connsiteX12" fmla="*/ 265576 w 590083"/>
                  <a:gd name="connsiteY12" fmla="*/ 950217 h 1099365"/>
                  <a:gd name="connsiteX13" fmla="*/ 501995 w 590083"/>
                  <a:gd name="connsiteY13" fmla="*/ 1099365 h 1099365"/>
                  <a:gd name="connsiteX14" fmla="*/ 508845 w 590083"/>
                  <a:gd name="connsiteY14" fmla="*/ 1015372 h 1099365"/>
                  <a:gd name="connsiteX15" fmla="*/ 476380 w 590083"/>
                  <a:gd name="connsiteY15" fmla="*/ 1009638 h 1099365"/>
                  <a:gd name="connsiteX16" fmla="*/ 328720 w 590083"/>
                  <a:gd name="connsiteY16" fmla="*/ 774336 h 1099365"/>
                  <a:gd name="connsiteX17" fmla="*/ 382631 w 590083"/>
                  <a:gd name="connsiteY17" fmla="*/ 618263 h 1099365"/>
                  <a:gd name="connsiteX18" fmla="*/ 504005 w 590083"/>
                  <a:gd name="connsiteY18" fmla="*/ 270969 h 1099365"/>
                  <a:gd name="connsiteX19" fmla="*/ 503782 w 590083"/>
                  <a:gd name="connsiteY19" fmla="*/ 271491 h 1099365"/>
                  <a:gd name="connsiteX20" fmla="*/ 504005 w 590083"/>
                  <a:gd name="connsiteY20" fmla="*/ 270969 h 1099365"/>
                  <a:gd name="connsiteX21" fmla="*/ 590084 w 590083"/>
                  <a:gd name="connsiteY21" fmla="*/ 36636 h 1099365"/>
                  <a:gd name="connsiteX22" fmla="*/ 490676 w 590083"/>
                  <a:gd name="connsiteY22" fmla="*/ 12287 h 10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0083" h="1099365">
                    <a:moveTo>
                      <a:pt x="490676" y="12287"/>
                    </a:moveTo>
                    <a:cubicBezTo>
                      <a:pt x="490676" y="12287"/>
                      <a:pt x="342719" y="435606"/>
                      <a:pt x="306382" y="537173"/>
                    </a:cubicBezTo>
                    <a:cubicBezTo>
                      <a:pt x="292532" y="380206"/>
                      <a:pt x="273395" y="273799"/>
                      <a:pt x="259247" y="121672"/>
                    </a:cubicBezTo>
                    <a:cubicBezTo>
                      <a:pt x="256715" y="94493"/>
                      <a:pt x="250833" y="51826"/>
                      <a:pt x="245471" y="0"/>
                    </a:cubicBezTo>
                    <a:cubicBezTo>
                      <a:pt x="226856" y="6925"/>
                      <a:pt x="187242" y="447"/>
                      <a:pt x="148968" y="9010"/>
                    </a:cubicBezTo>
                    <a:cubicBezTo>
                      <a:pt x="155372" y="67612"/>
                      <a:pt x="167137" y="139543"/>
                      <a:pt x="173094" y="198145"/>
                    </a:cubicBezTo>
                    <a:cubicBezTo>
                      <a:pt x="182253" y="288542"/>
                      <a:pt x="192156" y="378865"/>
                      <a:pt x="201166" y="469263"/>
                    </a:cubicBezTo>
                    <a:cubicBezTo>
                      <a:pt x="210102" y="558693"/>
                      <a:pt x="216729" y="648345"/>
                      <a:pt x="227302" y="737551"/>
                    </a:cubicBezTo>
                    <a:cubicBezTo>
                      <a:pt x="235047" y="802483"/>
                      <a:pt x="198560" y="878286"/>
                      <a:pt x="140032" y="907177"/>
                    </a:cubicBezTo>
                    <a:cubicBezTo>
                      <a:pt x="97291" y="928250"/>
                      <a:pt x="52688" y="918570"/>
                      <a:pt x="8457" y="913432"/>
                    </a:cubicBezTo>
                    <a:cubicBezTo>
                      <a:pt x="2649" y="940835"/>
                      <a:pt x="-3532" y="968237"/>
                      <a:pt x="2426" y="996458"/>
                    </a:cubicBezTo>
                    <a:cubicBezTo>
                      <a:pt x="87760" y="1016265"/>
                      <a:pt x="165350" y="999585"/>
                      <a:pt x="232440" y="943515"/>
                    </a:cubicBezTo>
                    <a:cubicBezTo>
                      <a:pt x="250907" y="928101"/>
                      <a:pt x="255524" y="931229"/>
                      <a:pt x="265576" y="950217"/>
                    </a:cubicBezTo>
                    <a:cubicBezTo>
                      <a:pt x="315615" y="1044858"/>
                      <a:pt x="396407" y="1092142"/>
                      <a:pt x="501995" y="1099365"/>
                    </a:cubicBezTo>
                    <a:cubicBezTo>
                      <a:pt x="508771" y="1071739"/>
                      <a:pt x="508845" y="1043518"/>
                      <a:pt x="508845" y="1015372"/>
                    </a:cubicBezTo>
                    <a:cubicBezTo>
                      <a:pt x="498048" y="1013435"/>
                      <a:pt x="487251" y="1010978"/>
                      <a:pt x="476380" y="1009638"/>
                    </a:cubicBezTo>
                    <a:cubicBezTo>
                      <a:pt x="372877" y="996830"/>
                      <a:pt x="295808" y="874637"/>
                      <a:pt x="328720" y="774336"/>
                    </a:cubicBezTo>
                    <a:cubicBezTo>
                      <a:pt x="345847" y="722064"/>
                      <a:pt x="364462" y="670237"/>
                      <a:pt x="382631" y="618263"/>
                    </a:cubicBezTo>
                    <a:cubicBezTo>
                      <a:pt x="422990" y="502474"/>
                      <a:pt x="463423" y="386684"/>
                      <a:pt x="504005" y="270969"/>
                    </a:cubicBezTo>
                    <a:lnTo>
                      <a:pt x="503782" y="271491"/>
                    </a:lnTo>
                    <a:lnTo>
                      <a:pt x="504005" y="270969"/>
                    </a:lnTo>
                    <a:cubicBezTo>
                      <a:pt x="508473" y="258236"/>
                      <a:pt x="590084" y="36636"/>
                      <a:pt x="590084" y="36636"/>
                    </a:cubicBezTo>
                    <a:cubicBezTo>
                      <a:pt x="577872" y="47359"/>
                      <a:pt x="497899" y="18690"/>
                      <a:pt x="490676" y="1228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1" name="Freeform: Shape 117">
                <a:extLst>
                  <a:ext uri="{FF2B5EF4-FFF2-40B4-BE49-F238E27FC236}">
                    <a16:creationId xmlns:a16="http://schemas.microsoft.com/office/drawing/2014/main" id="{1A41373C-7706-88C2-CD27-DF83D7E75BE5}"/>
                  </a:ext>
                </a:extLst>
              </p:cNvPr>
              <p:cNvSpPr/>
              <p:nvPr/>
            </p:nvSpPr>
            <p:spPr>
              <a:xfrm>
                <a:off x="963220" y="5266333"/>
                <a:ext cx="140030" cy="95423"/>
              </a:xfrm>
              <a:custGeom>
                <a:avLst/>
                <a:gdLst>
                  <a:gd name="connsiteX0" fmla="*/ 198964 w 208016"/>
                  <a:gd name="connsiteY0" fmla="*/ 41453 h 141752"/>
                  <a:gd name="connsiteX1" fmla="*/ 192932 w 208016"/>
                  <a:gd name="connsiteY1" fmla="*/ 124478 h 141752"/>
                  <a:gd name="connsiteX2" fmla="*/ 116832 w 208016"/>
                  <a:gd name="connsiteY2" fmla="*/ 136095 h 141752"/>
                  <a:gd name="connsiteX3" fmla="*/ 54507 w 208016"/>
                  <a:gd name="connsiteY3" fmla="*/ 120234 h 141752"/>
                  <a:gd name="connsiteX4" fmla="*/ 0 w 208016"/>
                  <a:gd name="connsiteY4" fmla="*/ 58802 h 141752"/>
                  <a:gd name="connsiteX5" fmla="*/ 96652 w 208016"/>
                  <a:gd name="connsiteY5" fmla="*/ 7498 h 141752"/>
                  <a:gd name="connsiteX6" fmla="*/ 198964 w 208016"/>
                  <a:gd name="connsiteY6" fmla="*/ 41453 h 14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016" h="141752">
                    <a:moveTo>
                      <a:pt x="198964" y="41453"/>
                    </a:moveTo>
                    <a:cubicBezTo>
                      <a:pt x="214452" y="70419"/>
                      <a:pt x="208495" y="97747"/>
                      <a:pt x="192932" y="124478"/>
                    </a:cubicBezTo>
                    <a:cubicBezTo>
                      <a:pt x="169924" y="143615"/>
                      <a:pt x="144308" y="145849"/>
                      <a:pt x="116832" y="136095"/>
                    </a:cubicBezTo>
                    <a:cubicBezTo>
                      <a:pt x="96057" y="130808"/>
                      <a:pt x="75356" y="125149"/>
                      <a:pt x="54507" y="120234"/>
                    </a:cubicBezTo>
                    <a:cubicBezTo>
                      <a:pt x="15339" y="110926"/>
                      <a:pt x="3723" y="98119"/>
                      <a:pt x="0" y="58802"/>
                    </a:cubicBezTo>
                    <a:cubicBezTo>
                      <a:pt x="19807" y="-321"/>
                      <a:pt x="35221" y="-9256"/>
                      <a:pt x="96652" y="7498"/>
                    </a:cubicBezTo>
                    <a:cubicBezTo>
                      <a:pt x="131278" y="16880"/>
                      <a:pt x="169775" y="15317"/>
                      <a:pt x="198964" y="4145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Freeform: Shape 118">
                <a:extLst>
                  <a:ext uri="{FF2B5EF4-FFF2-40B4-BE49-F238E27FC236}">
                    <a16:creationId xmlns:a16="http://schemas.microsoft.com/office/drawing/2014/main" id="{54C59A8A-829A-5555-45EC-46FBD10F5C51}"/>
                  </a:ext>
                </a:extLst>
              </p:cNvPr>
              <p:cNvSpPr/>
              <p:nvPr/>
            </p:nvSpPr>
            <p:spPr>
              <a:xfrm>
                <a:off x="1416035" y="5357354"/>
                <a:ext cx="141479" cy="81629"/>
              </a:xfrm>
              <a:custGeom>
                <a:avLst/>
                <a:gdLst>
                  <a:gd name="connsiteX0" fmla="*/ 11503 w 210168"/>
                  <a:gd name="connsiteY0" fmla="*/ 97238 h 121261"/>
                  <a:gd name="connsiteX1" fmla="*/ 18354 w 210168"/>
                  <a:gd name="connsiteY1" fmla="*/ 13244 h 121261"/>
                  <a:gd name="connsiteX2" fmla="*/ 66085 w 210168"/>
                  <a:gd name="connsiteY2" fmla="*/ 64 h 121261"/>
                  <a:gd name="connsiteX3" fmla="*/ 158939 w 210168"/>
                  <a:gd name="connsiteY3" fmla="*/ 1255 h 121261"/>
                  <a:gd name="connsiteX4" fmla="*/ 210095 w 210168"/>
                  <a:gd name="connsiteY4" fmla="*/ 56060 h 121261"/>
                  <a:gd name="connsiteX5" fmla="*/ 163184 w 210168"/>
                  <a:gd name="connsiteY5" fmla="*/ 120395 h 121261"/>
                  <a:gd name="connsiteX6" fmla="*/ 52458 w 210168"/>
                  <a:gd name="connsiteY6" fmla="*/ 119651 h 121261"/>
                  <a:gd name="connsiteX7" fmla="*/ 11503 w 210168"/>
                  <a:gd name="connsiteY7" fmla="*/ 97238 h 12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166" h="121261">
                    <a:moveTo>
                      <a:pt x="11503" y="97238"/>
                    </a:moveTo>
                    <a:cubicBezTo>
                      <a:pt x="-5400" y="67676"/>
                      <a:pt x="-4134" y="39604"/>
                      <a:pt x="18354" y="13244"/>
                    </a:cubicBezTo>
                    <a:cubicBezTo>
                      <a:pt x="32651" y="2968"/>
                      <a:pt x="48437" y="-532"/>
                      <a:pt x="66085" y="64"/>
                    </a:cubicBezTo>
                    <a:cubicBezTo>
                      <a:pt x="96987" y="1181"/>
                      <a:pt x="128037" y="-11"/>
                      <a:pt x="158939" y="1255"/>
                    </a:cubicBezTo>
                    <a:cubicBezTo>
                      <a:pt x="189320" y="2521"/>
                      <a:pt x="208978" y="24488"/>
                      <a:pt x="210095" y="56060"/>
                    </a:cubicBezTo>
                    <a:cubicBezTo>
                      <a:pt x="211435" y="93142"/>
                      <a:pt x="194309" y="118832"/>
                      <a:pt x="163184" y="120395"/>
                    </a:cubicBezTo>
                    <a:cubicBezTo>
                      <a:pt x="126325" y="122257"/>
                      <a:pt x="89317" y="120693"/>
                      <a:pt x="52458" y="119651"/>
                    </a:cubicBezTo>
                    <a:cubicBezTo>
                      <a:pt x="35555" y="119204"/>
                      <a:pt x="23418" y="107960"/>
                      <a:pt x="11503" y="97238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87">
              <a:extLst>
                <a:ext uri="{FF2B5EF4-FFF2-40B4-BE49-F238E27FC236}">
                  <a16:creationId xmlns:a16="http://schemas.microsoft.com/office/drawing/2014/main" id="{6E709E39-4227-0DC2-0352-C8BFBD9039AB}"/>
                </a:ext>
              </a:extLst>
            </p:cNvPr>
            <p:cNvGrpSpPr/>
            <p:nvPr/>
          </p:nvGrpSpPr>
          <p:grpSpPr>
            <a:xfrm>
              <a:off x="2847973" y="1962553"/>
              <a:ext cx="1511394" cy="1888095"/>
              <a:chOff x="2847973" y="1962553"/>
              <a:chExt cx="1511394" cy="1888095"/>
            </a:xfrm>
          </p:grpSpPr>
          <p:sp>
            <p:nvSpPr>
              <p:cNvPr id="12" name="Freeform: Shape 88">
                <a:extLst>
                  <a:ext uri="{FF2B5EF4-FFF2-40B4-BE49-F238E27FC236}">
                    <a16:creationId xmlns:a16="http://schemas.microsoft.com/office/drawing/2014/main" id="{3FC2332F-84C7-0D16-F9EF-F97DA5AD9AED}"/>
                  </a:ext>
                </a:extLst>
              </p:cNvPr>
              <p:cNvSpPr/>
              <p:nvPr/>
            </p:nvSpPr>
            <p:spPr>
              <a:xfrm>
                <a:off x="2847973" y="1962553"/>
                <a:ext cx="1511394" cy="1888095"/>
              </a:xfrm>
              <a:custGeom>
                <a:avLst/>
                <a:gdLst>
                  <a:gd name="connsiteX0" fmla="*/ 936567 w 2245187"/>
                  <a:gd name="connsiteY0" fmla="*/ 2738823 h 2804779"/>
                  <a:gd name="connsiteX1" fmla="*/ 776622 w 2245187"/>
                  <a:gd name="connsiteY1" fmla="*/ 2652447 h 2804779"/>
                  <a:gd name="connsiteX2" fmla="*/ 177347 w 2245187"/>
                  <a:gd name="connsiteY2" fmla="*/ 1807148 h 2804779"/>
                  <a:gd name="connsiteX3" fmla="*/ 3030 w 2245187"/>
                  <a:gd name="connsiteY3" fmla="*/ 657595 h 2804779"/>
                  <a:gd name="connsiteX4" fmla="*/ 137807 w 2245187"/>
                  <a:gd name="connsiteY4" fmla="*/ 422963 h 2804779"/>
                  <a:gd name="connsiteX5" fmla="*/ 1051537 w 2245187"/>
                  <a:gd name="connsiteY5" fmla="*/ 18930 h 2804779"/>
                  <a:gd name="connsiteX6" fmla="*/ 1210962 w 2245187"/>
                  <a:gd name="connsiteY6" fmla="*/ 16175 h 2804779"/>
                  <a:gd name="connsiteX7" fmla="*/ 2098407 w 2245187"/>
                  <a:gd name="connsiteY7" fmla="*/ 389679 h 2804779"/>
                  <a:gd name="connsiteX8" fmla="*/ 2244428 w 2245187"/>
                  <a:gd name="connsiteY8" fmla="*/ 666903 h 2804779"/>
                  <a:gd name="connsiteX9" fmla="*/ 2196697 w 2245187"/>
                  <a:gd name="connsiteY9" fmla="*/ 1141899 h 2804779"/>
                  <a:gd name="connsiteX10" fmla="*/ 1898623 w 2245187"/>
                  <a:gd name="connsiteY10" fmla="*/ 2323397 h 2804779"/>
                  <a:gd name="connsiteX11" fmla="*/ 1468379 w 2245187"/>
                  <a:gd name="connsiteY11" fmla="*/ 2720356 h 2804779"/>
                  <a:gd name="connsiteX12" fmla="*/ 1156083 w 2245187"/>
                  <a:gd name="connsiteY12" fmla="*/ 2804424 h 2804779"/>
                  <a:gd name="connsiteX13" fmla="*/ 936567 w 2245187"/>
                  <a:gd name="connsiteY13" fmla="*/ 2738823 h 28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5187" h="2804779">
                    <a:moveTo>
                      <a:pt x="936567" y="2738823"/>
                    </a:moveTo>
                    <a:cubicBezTo>
                      <a:pt x="878561" y="2711421"/>
                      <a:pt x="823235" y="2679700"/>
                      <a:pt x="776622" y="2652447"/>
                    </a:cubicBezTo>
                    <a:cubicBezTo>
                      <a:pt x="461273" y="2468375"/>
                      <a:pt x="229248" y="2173950"/>
                      <a:pt x="177347" y="1807148"/>
                    </a:cubicBezTo>
                    <a:cubicBezTo>
                      <a:pt x="123064" y="1423442"/>
                      <a:pt x="57313" y="1041226"/>
                      <a:pt x="3030" y="657595"/>
                    </a:cubicBezTo>
                    <a:cubicBezTo>
                      <a:pt x="-12830" y="545603"/>
                      <a:pt x="33783" y="468907"/>
                      <a:pt x="137807" y="422963"/>
                    </a:cubicBezTo>
                    <a:cubicBezTo>
                      <a:pt x="442434" y="288410"/>
                      <a:pt x="747209" y="154079"/>
                      <a:pt x="1051537" y="18930"/>
                    </a:cubicBezTo>
                    <a:cubicBezTo>
                      <a:pt x="1105076" y="-4824"/>
                      <a:pt x="1156753" y="-6760"/>
                      <a:pt x="1210962" y="16175"/>
                    </a:cubicBezTo>
                    <a:cubicBezTo>
                      <a:pt x="1506578" y="141123"/>
                      <a:pt x="1802641" y="265028"/>
                      <a:pt x="2098407" y="389679"/>
                    </a:cubicBezTo>
                    <a:cubicBezTo>
                      <a:pt x="2210621" y="436962"/>
                      <a:pt x="2251427" y="551784"/>
                      <a:pt x="2244428" y="666903"/>
                    </a:cubicBezTo>
                    <a:cubicBezTo>
                      <a:pt x="2234896" y="823423"/>
                      <a:pt x="2211441" y="984113"/>
                      <a:pt x="2196697" y="1141899"/>
                    </a:cubicBezTo>
                    <a:cubicBezTo>
                      <a:pt x="2159391" y="1541987"/>
                      <a:pt x="2109576" y="1972231"/>
                      <a:pt x="1898623" y="2323397"/>
                    </a:cubicBezTo>
                    <a:cubicBezTo>
                      <a:pt x="1795791" y="2494586"/>
                      <a:pt x="1651259" y="2637107"/>
                      <a:pt x="1468379" y="2720356"/>
                    </a:cubicBezTo>
                    <a:cubicBezTo>
                      <a:pt x="1379322" y="2760864"/>
                      <a:pt x="1255490" y="2809414"/>
                      <a:pt x="1156083" y="2804424"/>
                    </a:cubicBezTo>
                    <a:cubicBezTo>
                      <a:pt x="1086684" y="2800999"/>
                      <a:pt x="1009466" y="2773299"/>
                      <a:pt x="936567" y="273882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89">
                <a:extLst>
                  <a:ext uri="{FF2B5EF4-FFF2-40B4-BE49-F238E27FC236}">
                    <a16:creationId xmlns:a16="http://schemas.microsoft.com/office/drawing/2014/main" id="{CD284153-3C62-E5D4-4260-AB58ECD95F2E}"/>
                  </a:ext>
                </a:extLst>
              </p:cNvPr>
              <p:cNvSpPr/>
              <p:nvPr/>
            </p:nvSpPr>
            <p:spPr>
              <a:xfrm>
                <a:off x="3007592" y="2150731"/>
                <a:ext cx="1215052" cy="1509852"/>
              </a:xfrm>
              <a:custGeom>
                <a:avLst/>
                <a:gdLst>
                  <a:gd name="connsiteX0" fmla="*/ 601274 w 1215052"/>
                  <a:gd name="connsiteY0" fmla="*/ 0 h 1509852"/>
                  <a:gd name="connsiteX1" fmla="*/ 611778 w 1215052"/>
                  <a:gd name="connsiteY1" fmla="*/ 2842 h 1509852"/>
                  <a:gd name="connsiteX2" fmla="*/ 611805 w 1215052"/>
                  <a:gd name="connsiteY2" fmla="*/ 2812 h 1509852"/>
                  <a:gd name="connsiteX3" fmla="*/ 901032 w 1215052"/>
                  <a:gd name="connsiteY3" fmla="*/ 123265 h 1509852"/>
                  <a:gd name="connsiteX4" fmla="*/ 1197528 w 1215052"/>
                  <a:gd name="connsiteY4" fmla="*/ 247327 h 1509852"/>
                  <a:gd name="connsiteX5" fmla="*/ 1214671 w 1215052"/>
                  <a:gd name="connsiteY5" fmla="*/ 275848 h 1509852"/>
                  <a:gd name="connsiteX6" fmla="*/ 1162389 w 1215052"/>
                  <a:gd name="connsiteY6" fmla="*/ 718361 h 1509852"/>
                  <a:gd name="connsiteX7" fmla="*/ 1086499 w 1215052"/>
                  <a:gd name="connsiteY7" fmla="*/ 1155460 h 1509852"/>
                  <a:gd name="connsiteX8" fmla="*/ 639775 w 1215052"/>
                  <a:gd name="connsiteY8" fmla="*/ 1508398 h 1509852"/>
                  <a:gd name="connsiteX9" fmla="*/ 619749 w 1215052"/>
                  <a:gd name="connsiteY9" fmla="*/ 1509638 h 1509852"/>
                  <a:gd name="connsiteX10" fmla="*/ 619726 w 1215052"/>
                  <a:gd name="connsiteY10" fmla="*/ 1509852 h 1509852"/>
                  <a:gd name="connsiteX11" fmla="*/ 619067 w 1215052"/>
                  <a:gd name="connsiteY11" fmla="*/ 1509680 h 1509852"/>
                  <a:gd name="connsiteX12" fmla="*/ 617110 w 1215052"/>
                  <a:gd name="connsiteY12" fmla="*/ 1509801 h 1509852"/>
                  <a:gd name="connsiteX13" fmla="*/ 617276 w 1215052"/>
                  <a:gd name="connsiteY13" fmla="*/ 1509212 h 1509852"/>
                  <a:gd name="connsiteX14" fmla="*/ 507325 w 1215052"/>
                  <a:gd name="connsiteY14" fmla="*/ 1480478 h 1509852"/>
                  <a:gd name="connsiteX15" fmla="*/ 402631 w 1215052"/>
                  <a:gd name="connsiteY15" fmla="*/ 1430653 h 1509852"/>
                  <a:gd name="connsiteX16" fmla="*/ 85634 w 1215052"/>
                  <a:gd name="connsiteY16" fmla="*/ 960120 h 1509852"/>
                  <a:gd name="connsiteX17" fmla="*/ 320 w 1215052"/>
                  <a:gd name="connsiteY17" fmla="*/ 282115 h 1509852"/>
                  <a:gd name="connsiteX18" fmla="*/ 14104 w 1215052"/>
                  <a:gd name="connsiteY18" fmla="*/ 259057 h 1509852"/>
                  <a:gd name="connsiteX19" fmla="*/ 591555 w 1215052"/>
                  <a:gd name="connsiteY19" fmla="*/ 4617 h 1509852"/>
                  <a:gd name="connsiteX20" fmla="*/ 601274 w 1215052"/>
                  <a:gd name="connsiteY20" fmla="*/ 0 h 15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052" h="1509852">
                    <a:moveTo>
                      <a:pt x="601274" y="0"/>
                    </a:moveTo>
                    <a:lnTo>
                      <a:pt x="611778" y="2842"/>
                    </a:lnTo>
                    <a:lnTo>
                      <a:pt x="611805" y="2812"/>
                    </a:lnTo>
                    <a:lnTo>
                      <a:pt x="901032" y="123265"/>
                    </a:lnTo>
                    <a:lnTo>
                      <a:pt x="1197528" y="247327"/>
                    </a:lnTo>
                    <a:cubicBezTo>
                      <a:pt x="1212064" y="253292"/>
                      <a:pt x="1216475" y="260660"/>
                      <a:pt x="1214671" y="275848"/>
                    </a:cubicBezTo>
                    <a:cubicBezTo>
                      <a:pt x="1197177" y="423169"/>
                      <a:pt x="1173668" y="570439"/>
                      <a:pt x="1162389" y="718361"/>
                    </a:cubicBezTo>
                    <a:cubicBezTo>
                      <a:pt x="1151161" y="865782"/>
                      <a:pt x="1146399" y="1017764"/>
                      <a:pt x="1086499" y="1155460"/>
                    </a:cubicBezTo>
                    <a:cubicBezTo>
                      <a:pt x="1007149" y="1337718"/>
                      <a:pt x="834215" y="1471254"/>
                      <a:pt x="639775" y="1508398"/>
                    </a:cubicBezTo>
                    <a:lnTo>
                      <a:pt x="619749" y="1509638"/>
                    </a:lnTo>
                    <a:lnTo>
                      <a:pt x="619726" y="1509852"/>
                    </a:lnTo>
                    <a:lnTo>
                      <a:pt x="619067" y="1509680"/>
                    </a:lnTo>
                    <a:lnTo>
                      <a:pt x="617110" y="1509801"/>
                    </a:lnTo>
                    <a:lnTo>
                      <a:pt x="617276" y="1509212"/>
                    </a:lnTo>
                    <a:lnTo>
                      <a:pt x="507325" y="1480478"/>
                    </a:lnTo>
                    <a:cubicBezTo>
                      <a:pt x="471165" y="1467107"/>
                      <a:pt x="436290" y="1450327"/>
                      <a:pt x="402631" y="1430653"/>
                    </a:cubicBezTo>
                    <a:cubicBezTo>
                      <a:pt x="224132" y="1326291"/>
                      <a:pt x="120071" y="1162629"/>
                      <a:pt x="85634" y="960120"/>
                    </a:cubicBezTo>
                    <a:cubicBezTo>
                      <a:pt x="47538" y="736207"/>
                      <a:pt x="30094" y="507381"/>
                      <a:pt x="320" y="282115"/>
                    </a:cubicBezTo>
                    <a:cubicBezTo>
                      <a:pt x="-1285" y="269985"/>
                      <a:pt x="3127" y="263869"/>
                      <a:pt x="14104" y="259057"/>
                    </a:cubicBezTo>
                    <a:lnTo>
                      <a:pt x="591555" y="4617"/>
                    </a:lnTo>
                    <a:cubicBezTo>
                      <a:pt x="594688" y="3239"/>
                      <a:pt x="597909" y="996"/>
                      <a:pt x="601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90">
                <a:extLst>
                  <a:ext uri="{FF2B5EF4-FFF2-40B4-BE49-F238E27FC236}">
                    <a16:creationId xmlns:a16="http://schemas.microsoft.com/office/drawing/2014/main" id="{EAA703AF-810F-7B23-66F1-41614EB39759}"/>
                  </a:ext>
                </a:extLst>
              </p:cNvPr>
              <p:cNvSpPr/>
              <p:nvPr/>
            </p:nvSpPr>
            <p:spPr>
              <a:xfrm>
                <a:off x="3610989" y="2153543"/>
                <a:ext cx="611655" cy="1506989"/>
              </a:xfrm>
              <a:custGeom>
                <a:avLst/>
                <a:gdLst>
                  <a:gd name="connsiteX0" fmla="*/ 20371 w 908618"/>
                  <a:gd name="connsiteY0" fmla="*/ 2238642 h 2238642"/>
                  <a:gd name="connsiteX1" fmla="*/ 5416 w 908618"/>
                  <a:gd name="connsiteY1" fmla="*/ 622135 h 2238642"/>
                  <a:gd name="connsiteX2" fmla="*/ 55 w 908618"/>
                  <a:gd name="connsiteY2" fmla="*/ 30381 h 2238642"/>
                  <a:gd name="connsiteX3" fmla="*/ 12490 w 908618"/>
                  <a:gd name="connsiteY3" fmla="*/ 0 h 2238642"/>
                  <a:gd name="connsiteX4" fmla="*/ 442139 w 908618"/>
                  <a:gd name="connsiteY4" fmla="*/ 178933 h 2238642"/>
                  <a:gd name="connsiteX5" fmla="*/ 882585 w 908618"/>
                  <a:gd name="connsiteY5" fmla="*/ 363228 h 2238642"/>
                  <a:gd name="connsiteX6" fmla="*/ 908051 w 908618"/>
                  <a:gd name="connsiteY6" fmla="*/ 405597 h 2238642"/>
                  <a:gd name="connsiteX7" fmla="*/ 830387 w 908618"/>
                  <a:gd name="connsiteY7" fmla="*/ 1062953 h 2238642"/>
                  <a:gd name="connsiteX8" fmla="*/ 717651 w 908618"/>
                  <a:gd name="connsiteY8" fmla="*/ 1712266 h 2238642"/>
                  <a:gd name="connsiteX9" fmla="*/ 54040 w 908618"/>
                  <a:gd name="connsiteY9" fmla="*/ 2236557 h 2238642"/>
                  <a:gd name="connsiteX10" fmla="*/ 20371 w 908618"/>
                  <a:gd name="connsiteY10" fmla="*/ 2238642 h 223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8618" h="2238642">
                    <a:moveTo>
                      <a:pt x="20371" y="2238642"/>
                    </a:moveTo>
                    <a:cubicBezTo>
                      <a:pt x="52241" y="2236631"/>
                      <a:pt x="6012" y="651249"/>
                      <a:pt x="5416" y="622135"/>
                    </a:cubicBezTo>
                    <a:cubicBezTo>
                      <a:pt x="1470" y="424660"/>
                      <a:pt x="55" y="227706"/>
                      <a:pt x="55" y="30381"/>
                    </a:cubicBezTo>
                    <a:cubicBezTo>
                      <a:pt x="576" y="18913"/>
                      <a:pt x="-3221" y="5361"/>
                      <a:pt x="12490" y="0"/>
                    </a:cubicBezTo>
                    <a:lnTo>
                      <a:pt x="442139" y="178933"/>
                    </a:lnTo>
                    <a:lnTo>
                      <a:pt x="882585" y="363228"/>
                    </a:lnTo>
                    <a:cubicBezTo>
                      <a:pt x="904179" y="372089"/>
                      <a:pt x="910732" y="383035"/>
                      <a:pt x="908051" y="405597"/>
                    </a:cubicBezTo>
                    <a:cubicBezTo>
                      <a:pt x="882064" y="624443"/>
                      <a:pt x="847141" y="843214"/>
                      <a:pt x="830387" y="1062953"/>
                    </a:cubicBezTo>
                    <a:cubicBezTo>
                      <a:pt x="813707" y="1281947"/>
                      <a:pt x="806633" y="1507718"/>
                      <a:pt x="717651" y="1712266"/>
                    </a:cubicBezTo>
                    <a:cubicBezTo>
                      <a:pt x="599776" y="1983012"/>
                      <a:pt x="342881" y="2181380"/>
                      <a:pt x="54040" y="2236557"/>
                    </a:cubicBezTo>
                    <a:cubicBezTo>
                      <a:pt x="44360" y="2238493"/>
                      <a:pt x="30274" y="2238046"/>
                      <a:pt x="20371" y="2238642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91">
                <a:extLst>
                  <a:ext uri="{FF2B5EF4-FFF2-40B4-BE49-F238E27FC236}">
                    <a16:creationId xmlns:a16="http://schemas.microsoft.com/office/drawing/2014/main" id="{E806FBD8-A86D-4558-DEA4-6536DC6BFC17}"/>
                  </a:ext>
                </a:extLst>
              </p:cNvPr>
              <p:cNvSpPr/>
              <p:nvPr/>
            </p:nvSpPr>
            <p:spPr>
              <a:xfrm>
                <a:off x="3276847" y="2572205"/>
                <a:ext cx="674160" cy="674486"/>
              </a:xfrm>
              <a:custGeom>
                <a:avLst/>
                <a:gdLst>
                  <a:gd name="connsiteX0" fmla="*/ 2136690 w 2137366"/>
                  <a:gd name="connsiteY0" fmla="*/ 836820 h 2138405"/>
                  <a:gd name="connsiteX1" fmla="*/ 1925402 w 2137366"/>
                  <a:gd name="connsiteY1" fmla="*/ 626087 h 2138405"/>
                  <a:gd name="connsiteX2" fmla="*/ 1535002 w 2137366"/>
                  <a:gd name="connsiteY2" fmla="*/ 627128 h 2138405"/>
                  <a:gd name="connsiteX3" fmla="*/ 1510802 w 2137366"/>
                  <a:gd name="connsiteY3" fmla="*/ 601817 h 2138405"/>
                  <a:gd name="connsiteX4" fmla="*/ 1511842 w 2137366"/>
                  <a:gd name="connsiteY4" fmla="*/ 213290 h 2138405"/>
                  <a:gd name="connsiteX5" fmla="*/ 1301941 w 2137366"/>
                  <a:gd name="connsiteY5" fmla="*/ 1032 h 2138405"/>
                  <a:gd name="connsiteX6" fmla="*/ 834294 w 2137366"/>
                  <a:gd name="connsiteY6" fmla="*/ 1101 h 2138405"/>
                  <a:gd name="connsiteX7" fmla="*/ 625087 w 2137366"/>
                  <a:gd name="connsiteY7" fmla="*/ 214053 h 2138405"/>
                  <a:gd name="connsiteX8" fmla="*/ 626127 w 2137366"/>
                  <a:gd name="connsiteY8" fmla="*/ 606741 h 2138405"/>
                  <a:gd name="connsiteX9" fmla="*/ 605393 w 2137366"/>
                  <a:gd name="connsiteY9" fmla="*/ 626920 h 2138405"/>
                  <a:gd name="connsiteX10" fmla="*/ 214993 w 2137366"/>
                  <a:gd name="connsiteY10" fmla="*/ 625879 h 2138405"/>
                  <a:gd name="connsiteX11" fmla="*/ 31 w 2137366"/>
                  <a:gd name="connsiteY11" fmla="*/ 839663 h 2138405"/>
                  <a:gd name="connsiteX12" fmla="*/ 31 w 2137366"/>
                  <a:gd name="connsiteY12" fmla="*/ 1299198 h 2138405"/>
                  <a:gd name="connsiteX13" fmla="*/ 7312 w 2137366"/>
                  <a:gd name="connsiteY13" fmla="*/ 1354672 h 2138405"/>
                  <a:gd name="connsiteX14" fmla="*/ 32622 w 2137366"/>
                  <a:gd name="connsiteY14" fmla="*/ 1364103 h 2138405"/>
                  <a:gd name="connsiteX15" fmla="*/ 196826 w 2137366"/>
                  <a:gd name="connsiteY15" fmla="*/ 1232767 h 2138405"/>
                  <a:gd name="connsiteX16" fmla="*/ 402843 w 2137366"/>
                  <a:gd name="connsiteY16" fmla="*/ 1092418 h 2138405"/>
                  <a:gd name="connsiteX17" fmla="*/ 420525 w 2137366"/>
                  <a:gd name="connsiteY17" fmla="*/ 1078688 h 2138405"/>
                  <a:gd name="connsiteX18" fmla="*/ 454573 w 2137366"/>
                  <a:gd name="connsiteY18" fmla="*/ 979944 h 2138405"/>
                  <a:gd name="connsiteX19" fmla="*/ 495138 w 2137366"/>
                  <a:gd name="connsiteY19" fmla="*/ 898188 h 2138405"/>
                  <a:gd name="connsiteX20" fmla="*/ 508036 w 2137366"/>
                  <a:gd name="connsiteY20" fmla="*/ 880021 h 2138405"/>
                  <a:gd name="connsiteX21" fmla="*/ 569474 w 2137366"/>
                  <a:gd name="connsiteY21" fmla="*/ 763109 h 2138405"/>
                  <a:gd name="connsiteX22" fmla="*/ 729933 w 2137366"/>
                  <a:gd name="connsiteY22" fmla="*/ 519091 h 2138405"/>
                  <a:gd name="connsiteX23" fmla="*/ 850035 w 2137366"/>
                  <a:gd name="connsiteY23" fmla="*/ 436504 h 2138405"/>
                  <a:gd name="connsiteX24" fmla="*/ 1004045 w 2137366"/>
                  <a:gd name="connsiteY24" fmla="*/ 435533 h 2138405"/>
                  <a:gd name="connsiteX25" fmla="*/ 1072417 w 2137366"/>
                  <a:gd name="connsiteY25" fmla="*/ 436574 h 2138405"/>
                  <a:gd name="connsiteX26" fmla="*/ 1116033 w 2137366"/>
                  <a:gd name="connsiteY26" fmla="*/ 436296 h 2138405"/>
                  <a:gd name="connsiteX27" fmla="*/ 1308252 w 2137366"/>
                  <a:gd name="connsiteY27" fmla="*/ 569157 h 2138405"/>
                  <a:gd name="connsiteX28" fmla="*/ 1387857 w 2137366"/>
                  <a:gd name="connsiteY28" fmla="*/ 634755 h 2138405"/>
                  <a:gd name="connsiteX29" fmla="*/ 1681870 w 2137366"/>
                  <a:gd name="connsiteY29" fmla="*/ 756244 h 2138405"/>
                  <a:gd name="connsiteX30" fmla="*/ 1706071 w 2137366"/>
                  <a:gd name="connsiteY30" fmla="*/ 802634 h 2138405"/>
                  <a:gd name="connsiteX31" fmla="*/ 1659611 w 2137366"/>
                  <a:gd name="connsiteY31" fmla="*/ 887163 h 2138405"/>
                  <a:gd name="connsiteX32" fmla="*/ 1643940 w 2137366"/>
                  <a:gd name="connsiteY32" fmla="*/ 917535 h 2138405"/>
                  <a:gd name="connsiteX33" fmla="*/ 1610933 w 2137366"/>
                  <a:gd name="connsiteY33" fmla="*/ 977239 h 2138405"/>
                  <a:gd name="connsiteX34" fmla="*/ 1462678 w 2137366"/>
                  <a:gd name="connsiteY34" fmla="*/ 1023629 h 2138405"/>
                  <a:gd name="connsiteX35" fmla="*/ 1378912 w 2137366"/>
                  <a:gd name="connsiteY35" fmla="*/ 1015031 h 2138405"/>
                  <a:gd name="connsiteX36" fmla="*/ 1280653 w 2137366"/>
                  <a:gd name="connsiteY36" fmla="*/ 1000746 h 2138405"/>
                  <a:gd name="connsiteX37" fmla="*/ 1258394 w 2137366"/>
                  <a:gd name="connsiteY37" fmla="*/ 1000192 h 2138405"/>
                  <a:gd name="connsiteX38" fmla="*/ 1069296 w 2137366"/>
                  <a:gd name="connsiteY38" fmla="*/ 1110863 h 2138405"/>
                  <a:gd name="connsiteX39" fmla="*/ 1062709 w 2137366"/>
                  <a:gd name="connsiteY39" fmla="*/ 1129655 h 2138405"/>
                  <a:gd name="connsiteX40" fmla="*/ 1033307 w 2137366"/>
                  <a:gd name="connsiteY40" fmla="*/ 1189706 h 2138405"/>
                  <a:gd name="connsiteX41" fmla="*/ 1004738 w 2137366"/>
                  <a:gd name="connsiteY41" fmla="*/ 1185614 h 2138405"/>
                  <a:gd name="connsiteX42" fmla="*/ 973881 w 2137366"/>
                  <a:gd name="connsiteY42" fmla="*/ 1182841 h 2138405"/>
                  <a:gd name="connsiteX43" fmla="*/ 954395 w 2137366"/>
                  <a:gd name="connsiteY43" fmla="*/ 1207041 h 2138405"/>
                  <a:gd name="connsiteX44" fmla="*/ 900932 w 2137366"/>
                  <a:gd name="connsiteY44" fmla="*/ 1305647 h 2138405"/>
                  <a:gd name="connsiteX45" fmla="*/ 934425 w 2137366"/>
                  <a:gd name="connsiteY45" fmla="*/ 1322428 h 2138405"/>
                  <a:gd name="connsiteX46" fmla="*/ 930680 w 2137366"/>
                  <a:gd name="connsiteY46" fmla="*/ 1420894 h 2138405"/>
                  <a:gd name="connsiteX47" fmla="*/ 917990 w 2137366"/>
                  <a:gd name="connsiteY47" fmla="*/ 1458963 h 2138405"/>
                  <a:gd name="connsiteX48" fmla="*/ 936921 w 2137366"/>
                  <a:gd name="connsiteY48" fmla="*/ 1461321 h 2138405"/>
                  <a:gd name="connsiteX49" fmla="*/ 973881 w 2137366"/>
                  <a:gd name="connsiteY49" fmla="*/ 1455774 h 2138405"/>
                  <a:gd name="connsiteX50" fmla="*/ 984976 w 2137366"/>
                  <a:gd name="connsiteY50" fmla="*/ 1487949 h 2138405"/>
                  <a:gd name="connsiteX51" fmla="*/ 982826 w 2137366"/>
                  <a:gd name="connsiteY51" fmla="*/ 1507503 h 2138405"/>
                  <a:gd name="connsiteX52" fmla="*/ 970414 w 2137366"/>
                  <a:gd name="connsiteY52" fmla="*/ 1535032 h 2138405"/>
                  <a:gd name="connsiteX53" fmla="*/ 934563 w 2137366"/>
                  <a:gd name="connsiteY53" fmla="*/ 1528861 h 2138405"/>
                  <a:gd name="connsiteX54" fmla="*/ 903290 w 2137366"/>
                  <a:gd name="connsiteY54" fmla="*/ 1517419 h 2138405"/>
                  <a:gd name="connsiteX55" fmla="*/ 915494 w 2137366"/>
                  <a:gd name="connsiteY55" fmla="*/ 1565682 h 2138405"/>
                  <a:gd name="connsiteX56" fmla="*/ 911611 w 2137366"/>
                  <a:gd name="connsiteY56" fmla="*/ 1629685 h 2138405"/>
                  <a:gd name="connsiteX57" fmla="*/ 853987 w 2137366"/>
                  <a:gd name="connsiteY57" fmla="*/ 1737375 h 2138405"/>
                  <a:gd name="connsiteX58" fmla="*/ 656915 w 2137366"/>
                  <a:gd name="connsiteY58" fmla="*/ 2005107 h 2138405"/>
                  <a:gd name="connsiteX59" fmla="*/ 655112 w 2137366"/>
                  <a:gd name="connsiteY59" fmla="*/ 2037282 h 2138405"/>
                  <a:gd name="connsiteX60" fmla="*/ 839911 w 2137366"/>
                  <a:gd name="connsiteY60" fmla="*/ 2138037 h 2138405"/>
                  <a:gd name="connsiteX61" fmla="*/ 1267894 w 2137366"/>
                  <a:gd name="connsiteY61" fmla="*/ 2138176 h 2138405"/>
                  <a:gd name="connsiteX62" fmla="*/ 1332383 w 2137366"/>
                  <a:gd name="connsiteY62" fmla="*/ 2135125 h 2138405"/>
                  <a:gd name="connsiteX63" fmla="*/ 1510732 w 2137366"/>
                  <a:gd name="connsiteY63" fmla="*/ 1938538 h 2138405"/>
                  <a:gd name="connsiteX64" fmla="*/ 1510594 w 2137366"/>
                  <a:gd name="connsiteY64" fmla="*/ 1531219 h 2138405"/>
                  <a:gd name="connsiteX65" fmla="*/ 1530079 w 2137366"/>
                  <a:gd name="connsiteY65" fmla="*/ 1511872 h 2138405"/>
                  <a:gd name="connsiteX66" fmla="*/ 1926789 w 2137366"/>
                  <a:gd name="connsiteY66" fmla="*/ 1512635 h 2138405"/>
                  <a:gd name="connsiteX67" fmla="*/ 2136482 w 2137366"/>
                  <a:gd name="connsiteY67" fmla="*/ 1302457 h 2138405"/>
                  <a:gd name="connsiteX68" fmla="*/ 2136690 w 2137366"/>
                  <a:gd name="connsiteY68" fmla="*/ 836820 h 213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137366" h="2138405">
                    <a:moveTo>
                      <a:pt x="2136690" y="836820"/>
                    </a:moveTo>
                    <a:cubicBezTo>
                      <a:pt x="2135927" y="706594"/>
                      <a:pt x="2028723" y="624492"/>
                      <a:pt x="1925402" y="626087"/>
                    </a:cubicBezTo>
                    <a:cubicBezTo>
                      <a:pt x="1795315" y="628098"/>
                      <a:pt x="1665089" y="626018"/>
                      <a:pt x="1535002" y="627128"/>
                    </a:cubicBezTo>
                    <a:cubicBezTo>
                      <a:pt x="1513992" y="627336"/>
                      <a:pt x="1510663" y="621164"/>
                      <a:pt x="1510802" y="601817"/>
                    </a:cubicBezTo>
                    <a:cubicBezTo>
                      <a:pt x="1511703" y="472285"/>
                      <a:pt x="1509415" y="342753"/>
                      <a:pt x="1511842" y="213290"/>
                    </a:cubicBezTo>
                    <a:cubicBezTo>
                      <a:pt x="1513714" y="112327"/>
                      <a:pt x="1434802" y="2141"/>
                      <a:pt x="1301941" y="1032"/>
                    </a:cubicBezTo>
                    <a:cubicBezTo>
                      <a:pt x="1146059" y="-286"/>
                      <a:pt x="990176" y="-425"/>
                      <a:pt x="834294" y="1101"/>
                    </a:cubicBezTo>
                    <a:cubicBezTo>
                      <a:pt x="702404" y="2418"/>
                      <a:pt x="623145" y="112049"/>
                      <a:pt x="625087" y="214053"/>
                    </a:cubicBezTo>
                    <a:cubicBezTo>
                      <a:pt x="627583" y="344902"/>
                      <a:pt x="625295" y="475822"/>
                      <a:pt x="626127" y="606741"/>
                    </a:cubicBezTo>
                    <a:cubicBezTo>
                      <a:pt x="626265" y="623799"/>
                      <a:pt x="621203" y="626989"/>
                      <a:pt x="605393" y="626920"/>
                    </a:cubicBezTo>
                    <a:cubicBezTo>
                      <a:pt x="475237" y="626295"/>
                      <a:pt x="345080" y="628722"/>
                      <a:pt x="214993" y="625879"/>
                    </a:cubicBezTo>
                    <a:cubicBezTo>
                      <a:pt x="108067" y="623591"/>
                      <a:pt x="100" y="707912"/>
                      <a:pt x="31" y="839663"/>
                    </a:cubicBezTo>
                    <a:cubicBezTo>
                      <a:pt x="-39" y="992841"/>
                      <a:pt x="31" y="1146020"/>
                      <a:pt x="31" y="1299198"/>
                    </a:cubicBezTo>
                    <a:cubicBezTo>
                      <a:pt x="31" y="1317990"/>
                      <a:pt x="2527" y="1336504"/>
                      <a:pt x="7312" y="1354672"/>
                    </a:cubicBezTo>
                    <a:cubicBezTo>
                      <a:pt x="13483" y="1378179"/>
                      <a:pt x="12859" y="1377486"/>
                      <a:pt x="32622" y="1364103"/>
                    </a:cubicBezTo>
                    <a:cubicBezTo>
                      <a:pt x="90939" y="1324646"/>
                      <a:pt x="140103" y="1273888"/>
                      <a:pt x="196826" y="1232767"/>
                    </a:cubicBezTo>
                    <a:cubicBezTo>
                      <a:pt x="264088" y="1184019"/>
                      <a:pt x="334124" y="1139085"/>
                      <a:pt x="402843" y="1092418"/>
                    </a:cubicBezTo>
                    <a:cubicBezTo>
                      <a:pt x="409084" y="1088188"/>
                      <a:pt x="418237" y="1084651"/>
                      <a:pt x="420525" y="1078688"/>
                    </a:cubicBezTo>
                    <a:cubicBezTo>
                      <a:pt x="432868" y="1046166"/>
                      <a:pt x="454642" y="1017111"/>
                      <a:pt x="454573" y="979944"/>
                    </a:cubicBezTo>
                    <a:cubicBezTo>
                      <a:pt x="454503" y="946590"/>
                      <a:pt x="465390" y="917119"/>
                      <a:pt x="495138" y="898188"/>
                    </a:cubicBezTo>
                    <a:cubicBezTo>
                      <a:pt x="502350" y="893612"/>
                      <a:pt x="504569" y="886539"/>
                      <a:pt x="508036" y="880021"/>
                    </a:cubicBezTo>
                    <a:cubicBezTo>
                      <a:pt x="528769" y="841189"/>
                      <a:pt x="543956" y="799236"/>
                      <a:pt x="569474" y="763109"/>
                    </a:cubicBezTo>
                    <a:cubicBezTo>
                      <a:pt x="625711" y="683573"/>
                      <a:pt x="676331" y="600361"/>
                      <a:pt x="729933" y="519091"/>
                    </a:cubicBezTo>
                    <a:cubicBezTo>
                      <a:pt x="758502" y="475752"/>
                      <a:pt x="800108" y="444063"/>
                      <a:pt x="850035" y="436504"/>
                    </a:cubicBezTo>
                    <a:cubicBezTo>
                      <a:pt x="900239" y="428946"/>
                      <a:pt x="952800" y="430055"/>
                      <a:pt x="1004045" y="435533"/>
                    </a:cubicBezTo>
                    <a:cubicBezTo>
                      <a:pt x="1027067" y="438030"/>
                      <a:pt x="1049603" y="438862"/>
                      <a:pt x="1072417" y="436574"/>
                    </a:cubicBezTo>
                    <a:cubicBezTo>
                      <a:pt x="1087048" y="435117"/>
                      <a:pt x="1101471" y="433800"/>
                      <a:pt x="1116033" y="436296"/>
                    </a:cubicBezTo>
                    <a:cubicBezTo>
                      <a:pt x="1200493" y="450928"/>
                      <a:pt x="1258394" y="506818"/>
                      <a:pt x="1308252" y="569157"/>
                    </a:cubicBezTo>
                    <a:cubicBezTo>
                      <a:pt x="1331343" y="598004"/>
                      <a:pt x="1354781" y="621025"/>
                      <a:pt x="1387857" y="634755"/>
                    </a:cubicBezTo>
                    <a:cubicBezTo>
                      <a:pt x="1485769" y="675529"/>
                      <a:pt x="1583889" y="715748"/>
                      <a:pt x="1681870" y="756244"/>
                    </a:cubicBezTo>
                    <a:cubicBezTo>
                      <a:pt x="1707389" y="766784"/>
                      <a:pt x="1715710" y="778850"/>
                      <a:pt x="1706071" y="802634"/>
                    </a:cubicBezTo>
                    <a:cubicBezTo>
                      <a:pt x="1694075" y="832243"/>
                      <a:pt x="1691717" y="867608"/>
                      <a:pt x="1659611" y="887163"/>
                    </a:cubicBezTo>
                    <a:cubicBezTo>
                      <a:pt x="1649973" y="893057"/>
                      <a:pt x="1643871" y="904707"/>
                      <a:pt x="1643940" y="917535"/>
                    </a:cubicBezTo>
                    <a:cubicBezTo>
                      <a:pt x="1644079" y="943677"/>
                      <a:pt x="1628476" y="960874"/>
                      <a:pt x="1610933" y="977239"/>
                    </a:cubicBezTo>
                    <a:cubicBezTo>
                      <a:pt x="1568842" y="1016418"/>
                      <a:pt x="1520995" y="1035834"/>
                      <a:pt x="1462678" y="1023629"/>
                    </a:cubicBezTo>
                    <a:cubicBezTo>
                      <a:pt x="1435149" y="1017874"/>
                      <a:pt x="1407966" y="1007473"/>
                      <a:pt x="1378912" y="1015031"/>
                    </a:cubicBezTo>
                    <a:cubicBezTo>
                      <a:pt x="1344241" y="1024046"/>
                      <a:pt x="1311719" y="1017250"/>
                      <a:pt x="1280653" y="1000746"/>
                    </a:cubicBezTo>
                    <a:cubicBezTo>
                      <a:pt x="1273303" y="996794"/>
                      <a:pt x="1266022" y="998735"/>
                      <a:pt x="1258394" y="1000192"/>
                    </a:cubicBezTo>
                    <a:cubicBezTo>
                      <a:pt x="1182394" y="1014962"/>
                      <a:pt x="1124493" y="1060381"/>
                      <a:pt x="1069296" y="1110863"/>
                    </a:cubicBezTo>
                    <a:cubicBezTo>
                      <a:pt x="1063125" y="1116479"/>
                      <a:pt x="1063610" y="1122928"/>
                      <a:pt x="1062709" y="1129655"/>
                    </a:cubicBezTo>
                    <a:cubicBezTo>
                      <a:pt x="1059588" y="1152954"/>
                      <a:pt x="1051614" y="1173687"/>
                      <a:pt x="1033307" y="1189706"/>
                    </a:cubicBezTo>
                    <a:cubicBezTo>
                      <a:pt x="1021519" y="1200107"/>
                      <a:pt x="1009592" y="1198235"/>
                      <a:pt x="1004738" y="1185614"/>
                    </a:cubicBezTo>
                    <a:cubicBezTo>
                      <a:pt x="995100" y="1160512"/>
                      <a:pt x="984351" y="1175213"/>
                      <a:pt x="973881" y="1182841"/>
                    </a:cubicBezTo>
                    <a:cubicBezTo>
                      <a:pt x="965421" y="1189012"/>
                      <a:pt x="959457" y="1197749"/>
                      <a:pt x="954395" y="1207041"/>
                    </a:cubicBezTo>
                    <a:cubicBezTo>
                      <a:pt x="936644" y="1239771"/>
                      <a:pt x="918892" y="1272431"/>
                      <a:pt x="900932" y="1305647"/>
                    </a:cubicBezTo>
                    <a:cubicBezTo>
                      <a:pt x="912166" y="1311749"/>
                      <a:pt x="924509" y="1314523"/>
                      <a:pt x="934425" y="1322428"/>
                    </a:cubicBezTo>
                    <a:cubicBezTo>
                      <a:pt x="970275" y="1350927"/>
                      <a:pt x="968403" y="1402726"/>
                      <a:pt x="930680" y="1420894"/>
                    </a:cubicBezTo>
                    <a:cubicBezTo>
                      <a:pt x="912790" y="1429493"/>
                      <a:pt x="909115" y="1441212"/>
                      <a:pt x="917990" y="1458963"/>
                    </a:cubicBezTo>
                    <a:cubicBezTo>
                      <a:pt x="923399" y="1469781"/>
                      <a:pt x="927074" y="1476438"/>
                      <a:pt x="936921" y="1461321"/>
                    </a:cubicBezTo>
                    <a:cubicBezTo>
                      <a:pt x="946005" y="1447314"/>
                      <a:pt x="960567" y="1448146"/>
                      <a:pt x="973881" y="1455774"/>
                    </a:cubicBezTo>
                    <a:cubicBezTo>
                      <a:pt x="986293" y="1462916"/>
                      <a:pt x="989552" y="1474358"/>
                      <a:pt x="984976" y="1487949"/>
                    </a:cubicBezTo>
                    <a:cubicBezTo>
                      <a:pt x="982826" y="1494259"/>
                      <a:pt x="979706" y="1499598"/>
                      <a:pt x="982826" y="1507503"/>
                    </a:cubicBezTo>
                    <a:cubicBezTo>
                      <a:pt x="987472" y="1519361"/>
                      <a:pt x="981647" y="1530317"/>
                      <a:pt x="970414" y="1535032"/>
                    </a:cubicBezTo>
                    <a:cubicBezTo>
                      <a:pt x="957863" y="1540303"/>
                      <a:pt x="941082" y="1541620"/>
                      <a:pt x="934563" y="1528861"/>
                    </a:cubicBezTo>
                    <a:cubicBezTo>
                      <a:pt x="926450" y="1512981"/>
                      <a:pt x="916188" y="1516310"/>
                      <a:pt x="903290" y="1517419"/>
                    </a:cubicBezTo>
                    <a:cubicBezTo>
                      <a:pt x="907312" y="1533992"/>
                      <a:pt x="909669" y="1550496"/>
                      <a:pt x="915494" y="1565682"/>
                    </a:cubicBezTo>
                    <a:cubicBezTo>
                      <a:pt x="924162" y="1588149"/>
                      <a:pt x="920487" y="1608675"/>
                      <a:pt x="911611" y="1629685"/>
                    </a:cubicBezTo>
                    <a:cubicBezTo>
                      <a:pt x="895662" y="1667338"/>
                      <a:pt x="874443" y="1702149"/>
                      <a:pt x="853987" y="1737375"/>
                    </a:cubicBezTo>
                    <a:cubicBezTo>
                      <a:pt x="798097" y="1833830"/>
                      <a:pt x="723137" y="1916279"/>
                      <a:pt x="656915" y="2005107"/>
                    </a:cubicBezTo>
                    <a:cubicBezTo>
                      <a:pt x="648247" y="2016687"/>
                      <a:pt x="647276" y="2025147"/>
                      <a:pt x="655112" y="2037282"/>
                    </a:cubicBezTo>
                    <a:cubicBezTo>
                      <a:pt x="698590" y="2104475"/>
                      <a:pt x="760721" y="2137621"/>
                      <a:pt x="839911" y="2138037"/>
                    </a:cubicBezTo>
                    <a:cubicBezTo>
                      <a:pt x="982549" y="2138731"/>
                      <a:pt x="1125256" y="2138245"/>
                      <a:pt x="1267894" y="2138176"/>
                    </a:cubicBezTo>
                    <a:cubicBezTo>
                      <a:pt x="1289460" y="2138176"/>
                      <a:pt x="1310817" y="2137621"/>
                      <a:pt x="1332383" y="2135125"/>
                    </a:cubicBezTo>
                    <a:cubicBezTo>
                      <a:pt x="1428145" y="2124099"/>
                      <a:pt x="1510386" y="2034716"/>
                      <a:pt x="1510732" y="1938538"/>
                    </a:cubicBezTo>
                    <a:cubicBezTo>
                      <a:pt x="1511218" y="1802765"/>
                      <a:pt x="1511218" y="1666992"/>
                      <a:pt x="1510594" y="1531219"/>
                    </a:cubicBezTo>
                    <a:cubicBezTo>
                      <a:pt x="1510524" y="1515478"/>
                      <a:pt x="1514546" y="1511803"/>
                      <a:pt x="1530079" y="1511872"/>
                    </a:cubicBezTo>
                    <a:cubicBezTo>
                      <a:pt x="1662316" y="1512565"/>
                      <a:pt x="1794553" y="1510970"/>
                      <a:pt x="1926789" y="1512635"/>
                    </a:cubicBezTo>
                    <a:cubicBezTo>
                      <a:pt x="2029000" y="1513952"/>
                      <a:pt x="2135650" y="1431920"/>
                      <a:pt x="2136482" y="1302457"/>
                    </a:cubicBezTo>
                    <a:cubicBezTo>
                      <a:pt x="2137660" y="1147337"/>
                      <a:pt x="2137591" y="992079"/>
                      <a:pt x="2136690" y="836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12509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>
            <a:extLst>
              <a:ext uri="{FF2B5EF4-FFF2-40B4-BE49-F238E27FC236}">
                <a16:creationId xmlns:a16="http://schemas.microsoft.com/office/drawing/2014/main" id="{CC9B6103-1CE1-9FA5-C2B1-C46E21731100}"/>
              </a:ext>
            </a:extLst>
          </p:cNvPr>
          <p:cNvGrpSpPr/>
          <p:nvPr/>
        </p:nvGrpSpPr>
        <p:grpSpPr>
          <a:xfrm>
            <a:off x="150390" y="3848100"/>
            <a:ext cx="4056363" cy="3009900"/>
            <a:chOff x="4716538" y="2450823"/>
            <a:chExt cx="5939437" cy="4407177"/>
          </a:xfrm>
        </p:grpSpPr>
        <p:sp>
          <p:nvSpPr>
            <p:cNvPr id="3" name="Graphic 89">
              <a:extLst>
                <a:ext uri="{FF2B5EF4-FFF2-40B4-BE49-F238E27FC236}">
                  <a16:creationId xmlns:a16="http://schemas.microsoft.com/office/drawing/2014/main" id="{23F85664-6942-407E-8CAE-FB0CF825A60E}"/>
                </a:ext>
              </a:extLst>
            </p:cNvPr>
            <p:cNvSpPr/>
            <p:nvPr/>
          </p:nvSpPr>
          <p:spPr>
            <a:xfrm>
              <a:off x="4716538" y="2450823"/>
              <a:ext cx="2490020" cy="3431245"/>
            </a:xfrm>
            <a:custGeom>
              <a:avLst/>
              <a:gdLst>
                <a:gd name="connsiteX0" fmla="*/ 0 w 2085337"/>
                <a:gd name="connsiteY0" fmla="*/ 1964267 h 2873593"/>
                <a:gd name="connsiteX1" fmla="*/ 0 w 2085337"/>
                <a:gd name="connsiteY1" fmla="*/ 1932848 h 2873593"/>
                <a:gd name="connsiteX2" fmla="*/ 11572 w 2085337"/>
                <a:gd name="connsiteY2" fmla="*/ 1912795 h 2873593"/>
                <a:gd name="connsiteX3" fmla="*/ 63456 w 2085337"/>
                <a:gd name="connsiteY3" fmla="*/ 1793421 h 2873593"/>
                <a:gd name="connsiteX4" fmla="*/ 85541 w 2085337"/>
                <a:gd name="connsiteY4" fmla="*/ 1757673 h 2873593"/>
                <a:gd name="connsiteX5" fmla="*/ 96613 w 2085337"/>
                <a:gd name="connsiteY5" fmla="*/ 1755582 h 2873593"/>
                <a:gd name="connsiteX6" fmla="*/ 111925 w 2085337"/>
                <a:gd name="connsiteY6" fmla="*/ 1786324 h 2873593"/>
                <a:gd name="connsiteX7" fmla="*/ 128061 w 2085337"/>
                <a:gd name="connsiteY7" fmla="*/ 1817802 h 2873593"/>
                <a:gd name="connsiteX8" fmla="*/ 144021 w 2085337"/>
                <a:gd name="connsiteY8" fmla="*/ 1816919 h 2873593"/>
                <a:gd name="connsiteX9" fmla="*/ 156447 w 2085337"/>
                <a:gd name="connsiteY9" fmla="*/ 1808468 h 2873593"/>
                <a:gd name="connsiteX10" fmla="*/ 166312 w 2085337"/>
                <a:gd name="connsiteY10" fmla="*/ 1821395 h 2873593"/>
                <a:gd name="connsiteX11" fmla="*/ 177619 w 2085337"/>
                <a:gd name="connsiteY11" fmla="*/ 1862325 h 2873593"/>
                <a:gd name="connsiteX12" fmla="*/ 199498 w 2085337"/>
                <a:gd name="connsiteY12" fmla="*/ 1902695 h 2873593"/>
                <a:gd name="connsiteX13" fmla="*/ 208744 w 2085337"/>
                <a:gd name="connsiteY13" fmla="*/ 1887884 h 2873593"/>
                <a:gd name="connsiteX14" fmla="*/ 386245 w 2085337"/>
                <a:gd name="connsiteY14" fmla="*/ 1610148 h 2873593"/>
                <a:gd name="connsiteX15" fmla="*/ 467369 w 2085337"/>
                <a:gd name="connsiteY15" fmla="*/ 1504495 h 2873593"/>
                <a:gd name="connsiteX16" fmla="*/ 533034 w 2085337"/>
                <a:gd name="connsiteY16" fmla="*/ 1422870 h 2873593"/>
                <a:gd name="connsiteX17" fmla="*/ 602674 w 2085337"/>
                <a:gd name="connsiteY17" fmla="*/ 1322459 h 2873593"/>
                <a:gd name="connsiteX18" fmla="*/ 639983 w 2085337"/>
                <a:gd name="connsiteY18" fmla="*/ 1237095 h 2873593"/>
                <a:gd name="connsiteX19" fmla="*/ 658799 w 2085337"/>
                <a:gd name="connsiteY19" fmla="*/ 1202643 h 2873593"/>
                <a:gd name="connsiteX20" fmla="*/ 665306 w 2085337"/>
                <a:gd name="connsiteY20" fmla="*/ 1179587 h 2873593"/>
                <a:gd name="connsiteX21" fmla="*/ 662421 w 2085337"/>
                <a:gd name="connsiteY21" fmla="*/ 1171135 h 2873593"/>
                <a:gd name="connsiteX22" fmla="*/ 667338 w 2085337"/>
                <a:gd name="connsiteY22" fmla="*/ 1152555 h 2873593"/>
                <a:gd name="connsiteX23" fmla="*/ 690630 w 2085337"/>
                <a:gd name="connsiteY23" fmla="*/ 1133209 h 2873593"/>
                <a:gd name="connsiteX24" fmla="*/ 711448 w 2085337"/>
                <a:gd name="connsiteY24" fmla="*/ 1114481 h 2873593"/>
                <a:gd name="connsiteX25" fmla="*/ 684211 w 2085337"/>
                <a:gd name="connsiteY25" fmla="*/ 1106707 h 2873593"/>
                <a:gd name="connsiteX26" fmla="*/ 727290 w 2085337"/>
                <a:gd name="connsiteY26" fmla="*/ 1053233 h 2873593"/>
                <a:gd name="connsiteX27" fmla="*/ 739599 w 2085337"/>
                <a:gd name="connsiteY27" fmla="*/ 964011 h 2873593"/>
                <a:gd name="connsiteX28" fmla="*/ 722962 w 2085337"/>
                <a:gd name="connsiteY28" fmla="*/ 853824 h 2873593"/>
                <a:gd name="connsiteX29" fmla="*/ 724257 w 2085337"/>
                <a:gd name="connsiteY29" fmla="*/ 804472 h 2873593"/>
                <a:gd name="connsiteX30" fmla="*/ 711684 w 2085337"/>
                <a:gd name="connsiteY30" fmla="*/ 744196 h 2873593"/>
                <a:gd name="connsiteX31" fmla="*/ 631826 w 2085337"/>
                <a:gd name="connsiteY31" fmla="*/ 554504 h 2873593"/>
                <a:gd name="connsiteX32" fmla="*/ 615218 w 2085337"/>
                <a:gd name="connsiteY32" fmla="*/ 397438 h 2873593"/>
                <a:gd name="connsiteX33" fmla="*/ 632827 w 2085337"/>
                <a:gd name="connsiteY33" fmla="*/ 286809 h 2873593"/>
                <a:gd name="connsiteX34" fmla="*/ 665807 w 2085337"/>
                <a:gd name="connsiteY34" fmla="*/ 214077 h 2873593"/>
                <a:gd name="connsiteX35" fmla="*/ 714364 w 2085337"/>
                <a:gd name="connsiteY35" fmla="*/ 194201 h 2873593"/>
                <a:gd name="connsiteX36" fmla="*/ 817749 w 2085337"/>
                <a:gd name="connsiteY36" fmla="*/ 228241 h 2873593"/>
                <a:gd name="connsiteX37" fmla="*/ 966393 w 2085337"/>
                <a:gd name="connsiteY37" fmla="*/ 320525 h 2873593"/>
                <a:gd name="connsiteX38" fmla="*/ 1117952 w 2085337"/>
                <a:gd name="connsiteY38" fmla="*/ 219024 h 2873593"/>
                <a:gd name="connsiteX39" fmla="*/ 1117952 w 2085337"/>
                <a:gd name="connsiteY39" fmla="*/ 235455 h 2873593"/>
                <a:gd name="connsiteX40" fmla="*/ 1241420 w 2085337"/>
                <a:gd name="connsiteY40" fmla="*/ 210602 h 2873593"/>
                <a:gd name="connsiteX41" fmla="*/ 1357880 w 2085337"/>
                <a:gd name="connsiteY41" fmla="*/ 187870 h 2873593"/>
                <a:gd name="connsiteX42" fmla="*/ 1505051 w 2085337"/>
                <a:gd name="connsiteY42" fmla="*/ 211397 h 2873593"/>
                <a:gd name="connsiteX43" fmla="*/ 1568567 w 2085337"/>
                <a:gd name="connsiteY43" fmla="*/ 202328 h 2873593"/>
                <a:gd name="connsiteX44" fmla="*/ 1585734 w 2085337"/>
                <a:gd name="connsiteY44" fmla="*/ 184631 h 2873593"/>
                <a:gd name="connsiteX45" fmla="*/ 1684673 w 2085337"/>
                <a:gd name="connsiteY45" fmla="*/ 70027 h 2873593"/>
                <a:gd name="connsiteX46" fmla="*/ 1755255 w 2085337"/>
                <a:gd name="connsiteY46" fmla="*/ 13461 h 2873593"/>
                <a:gd name="connsiteX47" fmla="*/ 1851161 w 2085337"/>
                <a:gd name="connsiteY47" fmla="*/ 30716 h 2873593"/>
                <a:gd name="connsiteX48" fmla="*/ 1889294 w 2085337"/>
                <a:gd name="connsiteY48" fmla="*/ 92376 h 2873593"/>
                <a:gd name="connsiteX49" fmla="*/ 1940442 w 2085337"/>
                <a:gd name="connsiteY49" fmla="*/ 289930 h 2873593"/>
                <a:gd name="connsiteX50" fmla="*/ 1940265 w 2085337"/>
                <a:gd name="connsiteY50" fmla="*/ 399441 h 2873593"/>
                <a:gd name="connsiteX51" fmla="*/ 1921125 w 2085337"/>
                <a:gd name="connsiteY51" fmla="*/ 475264 h 2873593"/>
                <a:gd name="connsiteX52" fmla="*/ 1922686 w 2085337"/>
                <a:gd name="connsiteY52" fmla="*/ 486896 h 2873593"/>
                <a:gd name="connsiteX53" fmla="*/ 1961732 w 2085337"/>
                <a:gd name="connsiteY53" fmla="*/ 562543 h 2873593"/>
                <a:gd name="connsiteX54" fmla="*/ 1977250 w 2085337"/>
                <a:gd name="connsiteY54" fmla="*/ 661011 h 2873593"/>
                <a:gd name="connsiteX55" fmla="*/ 1983257 w 2085337"/>
                <a:gd name="connsiteY55" fmla="*/ 679709 h 2873593"/>
                <a:gd name="connsiteX56" fmla="*/ 1995595 w 2085337"/>
                <a:gd name="connsiteY56" fmla="*/ 739956 h 2873593"/>
                <a:gd name="connsiteX57" fmla="*/ 1972421 w 2085337"/>
                <a:gd name="connsiteY57" fmla="*/ 852852 h 2873593"/>
                <a:gd name="connsiteX58" fmla="*/ 1958434 w 2085337"/>
                <a:gd name="connsiteY58" fmla="*/ 939041 h 2873593"/>
                <a:gd name="connsiteX59" fmla="*/ 1961437 w 2085337"/>
                <a:gd name="connsiteY59" fmla="*/ 951349 h 2873593"/>
                <a:gd name="connsiteX60" fmla="*/ 1981637 w 2085337"/>
                <a:gd name="connsiteY60" fmla="*/ 1007886 h 2873593"/>
                <a:gd name="connsiteX61" fmla="*/ 1997774 w 2085337"/>
                <a:gd name="connsiteY61" fmla="*/ 1082002 h 2873593"/>
                <a:gd name="connsiteX62" fmla="*/ 2042797 w 2085337"/>
                <a:gd name="connsiteY62" fmla="*/ 1251465 h 2873593"/>
                <a:gd name="connsiteX63" fmla="*/ 2070005 w 2085337"/>
                <a:gd name="connsiteY63" fmla="*/ 1359738 h 2873593"/>
                <a:gd name="connsiteX64" fmla="*/ 2082402 w 2085337"/>
                <a:gd name="connsiteY64" fmla="*/ 1409561 h 2873593"/>
                <a:gd name="connsiteX65" fmla="*/ 2067767 w 2085337"/>
                <a:gd name="connsiteY65" fmla="*/ 1562534 h 2873593"/>
                <a:gd name="connsiteX66" fmla="*/ 2036760 w 2085337"/>
                <a:gd name="connsiteY66" fmla="*/ 1756407 h 2873593"/>
                <a:gd name="connsiteX67" fmla="*/ 2030400 w 2085337"/>
                <a:gd name="connsiteY67" fmla="*/ 1828933 h 2873593"/>
                <a:gd name="connsiteX68" fmla="*/ 2019476 w 2085337"/>
                <a:gd name="connsiteY68" fmla="*/ 1852313 h 2873593"/>
                <a:gd name="connsiteX69" fmla="*/ 2001837 w 2085337"/>
                <a:gd name="connsiteY69" fmla="*/ 1879933 h 2873593"/>
                <a:gd name="connsiteX70" fmla="*/ 1990795 w 2085337"/>
                <a:gd name="connsiteY70" fmla="*/ 1933673 h 2873593"/>
                <a:gd name="connsiteX71" fmla="*/ 1960200 w 2085337"/>
                <a:gd name="connsiteY71" fmla="*/ 2155756 h 2873593"/>
                <a:gd name="connsiteX72" fmla="*/ 1954311 w 2085337"/>
                <a:gd name="connsiteY72" fmla="*/ 2322509 h 2873593"/>
                <a:gd name="connsiteX73" fmla="*/ 1965913 w 2085337"/>
                <a:gd name="connsiteY73" fmla="*/ 2420476 h 2873593"/>
                <a:gd name="connsiteX74" fmla="*/ 1994122 w 2085337"/>
                <a:gd name="connsiteY74" fmla="*/ 2564203 h 2873593"/>
                <a:gd name="connsiteX75" fmla="*/ 2029929 w 2085337"/>
                <a:gd name="connsiteY75" fmla="*/ 2680927 h 2873593"/>
                <a:gd name="connsiteX76" fmla="*/ 2007697 w 2085337"/>
                <a:gd name="connsiteY76" fmla="*/ 2735697 h 2873593"/>
                <a:gd name="connsiteX77" fmla="*/ 1984552 w 2085337"/>
                <a:gd name="connsiteY77" fmla="*/ 2751775 h 2873593"/>
                <a:gd name="connsiteX78" fmla="*/ 1971007 w 2085337"/>
                <a:gd name="connsiteY78" fmla="*/ 2765173 h 2873593"/>
                <a:gd name="connsiteX79" fmla="*/ 1875366 w 2085337"/>
                <a:gd name="connsiteY79" fmla="*/ 2763288 h 2873593"/>
                <a:gd name="connsiteX80" fmla="*/ 1853016 w 2085337"/>
                <a:gd name="connsiteY80" fmla="*/ 2758371 h 2873593"/>
                <a:gd name="connsiteX81" fmla="*/ 1771156 w 2085337"/>
                <a:gd name="connsiteY81" fmla="*/ 2731280 h 2873593"/>
                <a:gd name="connsiteX82" fmla="*/ 1737617 w 2085337"/>
                <a:gd name="connsiteY82" fmla="*/ 2694090 h 2873593"/>
                <a:gd name="connsiteX83" fmla="*/ 1713942 w 2085337"/>
                <a:gd name="connsiteY83" fmla="*/ 2638760 h 2873593"/>
                <a:gd name="connsiteX84" fmla="*/ 1718772 w 2085337"/>
                <a:gd name="connsiteY84" fmla="*/ 2574332 h 2873593"/>
                <a:gd name="connsiteX85" fmla="*/ 1710026 w 2085337"/>
                <a:gd name="connsiteY85" fmla="*/ 2489645 h 2873593"/>
                <a:gd name="connsiteX86" fmla="*/ 1656758 w 2085337"/>
                <a:gd name="connsiteY86" fmla="*/ 2317974 h 2873593"/>
                <a:gd name="connsiteX87" fmla="*/ 1637147 w 2085337"/>
                <a:gd name="connsiteY87" fmla="*/ 2312644 h 2873593"/>
                <a:gd name="connsiteX88" fmla="*/ 1602665 w 2085337"/>
                <a:gd name="connsiteY88" fmla="*/ 2335112 h 2873593"/>
                <a:gd name="connsiteX89" fmla="*/ 1576988 w 2085337"/>
                <a:gd name="connsiteY89" fmla="*/ 2368268 h 2873593"/>
                <a:gd name="connsiteX90" fmla="*/ 1574191 w 2085337"/>
                <a:gd name="connsiteY90" fmla="*/ 2380430 h 2873593"/>
                <a:gd name="connsiteX91" fmla="*/ 1564533 w 2085337"/>
                <a:gd name="connsiteY91" fmla="*/ 2368327 h 2873593"/>
                <a:gd name="connsiteX92" fmla="*/ 1557554 w 2085337"/>
                <a:gd name="connsiteY92" fmla="*/ 2379811 h 2873593"/>
                <a:gd name="connsiteX93" fmla="*/ 1527725 w 2085337"/>
                <a:gd name="connsiteY93" fmla="*/ 2419917 h 2873593"/>
                <a:gd name="connsiteX94" fmla="*/ 1479669 w 2085337"/>
                <a:gd name="connsiteY94" fmla="*/ 2462790 h 2873593"/>
                <a:gd name="connsiteX95" fmla="*/ 1474663 w 2085337"/>
                <a:gd name="connsiteY95" fmla="*/ 2474098 h 2873593"/>
                <a:gd name="connsiteX96" fmla="*/ 1488002 w 2085337"/>
                <a:gd name="connsiteY96" fmla="*/ 2580840 h 2873593"/>
                <a:gd name="connsiteX97" fmla="*/ 1503432 w 2085337"/>
                <a:gd name="connsiteY97" fmla="*/ 2622182 h 2873593"/>
                <a:gd name="connsiteX98" fmla="*/ 1557289 w 2085337"/>
                <a:gd name="connsiteY98" fmla="*/ 2665056 h 2873593"/>
                <a:gd name="connsiteX99" fmla="*/ 1579638 w 2085337"/>
                <a:gd name="connsiteY99" fmla="*/ 2677806 h 2873593"/>
                <a:gd name="connsiteX100" fmla="*/ 1595451 w 2085337"/>
                <a:gd name="connsiteY100" fmla="*/ 2706840 h 2873593"/>
                <a:gd name="connsiteX101" fmla="*/ 1594803 w 2085337"/>
                <a:gd name="connsiteY101" fmla="*/ 2785255 h 2873593"/>
                <a:gd name="connsiteX102" fmla="*/ 1541093 w 2085337"/>
                <a:gd name="connsiteY102" fmla="*/ 2841998 h 2873593"/>
                <a:gd name="connsiteX103" fmla="*/ 1536706 w 2085337"/>
                <a:gd name="connsiteY103" fmla="*/ 2856780 h 2873593"/>
                <a:gd name="connsiteX104" fmla="*/ 1524869 w 2085337"/>
                <a:gd name="connsiteY104" fmla="*/ 2864259 h 2873593"/>
                <a:gd name="connsiteX105" fmla="*/ 1467213 w 2085337"/>
                <a:gd name="connsiteY105" fmla="*/ 2863287 h 2873593"/>
                <a:gd name="connsiteX106" fmla="*/ 1404905 w 2085337"/>
                <a:gd name="connsiteY106" fmla="*/ 2873593 h 2873593"/>
                <a:gd name="connsiteX107" fmla="*/ 1380229 w 2085337"/>
                <a:gd name="connsiteY107" fmla="*/ 2873593 h 2873593"/>
                <a:gd name="connsiteX108" fmla="*/ 1214447 w 2085337"/>
                <a:gd name="connsiteY108" fmla="*/ 2613820 h 2873593"/>
                <a:gd name="connsiteX109" fmla="*/ 1219777 w 2085337"/>
                <a:gd name="connsiteY109" fmla="*/ 2635227 h 2873593"/>
                <a:gd name="connsiteX110" fmla="*/ 1224989 w 2085337"/>
                <a:gd name="connsiteY110" fmla="*/ 2669355 h 2873593"/>
                <a:gd name="connsiteX111" fmla="*/ 1195867 w 2085337"/>
                <a:gd name="connsiteY111" fmla="*/ 2709284 h 2873593"/>
                <a:gd name="connsiteX112" fmla="*/ 1158264 w 2085337"/>
                <a:gd name="connsiteY112" fmla="*/ 2715232 h 2873593"/>
                <a:gd name="connsiteX113" fmla="*/ 1125196 w 2085337"/>
                <a:gd name="connsiteY113" fmla="*/ 2715379 h 2873593"/>
                <a:gd name="connsiteX114" fmla="*/ 970987 w 2085337"/>
                <a:gd name="connsiteY114" fmla="*/ 2710609 h 2873593"/>
                <a:gd name="connsiteX115" fmla="*/ 831677 w 2085337"/>
                <a:gd name="connsiteY115" fmla="*/ 2732929 h 2873593"/>
                <a:gd name="connsiteX116" fmla="*/ 777408 w 2085337"/>
                <a:gd name="connsiteY116" fmla="*/ 2731045 h 2873593"/>
                <a:gd name="connsiteX117" fmla="*/ 642427 w 2085337"/>
                <a:gd name="connsiteY117" fmla="*/ 2696239 h 2873593"/>
                <a:gd name="connsiteX118" fmla="*/ 629117 w 2085337"/>
                <a:gd name="connsiteY118" fmla="*/ 2695120 h 2873593"/>
                <a:gd name="connsiteX119" fmla="*/ 568399 w 2085337"/>
                <a:gd name="connsiteY119" fmla="*/ 2691940 h 2873593"/>
                <a:gd name="connsiteX120" fmla="*/ 427970 w 2085337"/>
                <a:gd name="connsiteY120" fmla="*/ 2697034 h 2873593"/>
                <a:gd name="connsiteX121" fmla="*/ 373789 w 2085337"/>
                <a:gd name="connsiteY121" fmla="*/ 2702982 h 2873593"/>
                <a:gd name="connsiteX122" fmla="*/ 287100 w 2085337"/>
                <a:gd name="connsiteY122" fmla="*/ 2671240 h 2873593"/>
                <a:gd name="connsiteX123" fmla="*/ 230593 w 2085337"/>
                <a:gd name="connsiteY123" fmla="*/ 2621623 h 2873593"/>
                <a:gd name="connsiteX124" fmla="*/ 182566 w 2085337"/>
                <a:gd name="connsiteY124" fmla="*/ 2561111 h 2873593"/>
                <a:gd name="connsiteX125" fmla="*/ 134333 w 2085337"/>
                <a:gd name="connsiteY125" fmla="*/ 2497890 h 2873593"/>
                <a:gd name="connsiteX126" fmla="*/ 41342 w 2085337"/>
                <a:gd name="connsiteY126" fmla="*/ 2138618 h 2873593"/>
                <a:gd name="connsiteX127" fmla="*/ 41961 w 2085337"/>
                <a:gd name="connsiteY127" fmla="*/ 2117299 h 2873593"/>
                <a:gd name="connsiteX128" fmla="*/ 27267 w 2085337"/>
                <a:gd name="connsiteY128" fmla="*/ 2050486 h 2873593"/>
                <a:gd name="connsiteX129" fmla="*/ 17874 w 2085337"/>
                <a:gd name="connsiteY129" fmla="*/ 2027753 h 2873593"/>
                <a:gd name="connsiteX130" fmla="*/ 0 w 2085337"/>
                <a:gd name="connsiteY130" fmla="*/ 1964267 h 2873593"/>
                <a:gd name="connsiteX131" fmla="*/ 1474103 w 2085337"/>
                <a:gd name="connsiteY131" fmla="*/ 2434934 h 2873593"/>
                <a:gd name="connsiteX132" fmla="*/ 1480729 w 2085337"/>
                <a:gd name="connsiteY132" fmla="*/ 2429339 h 2873593"/>
                <a:gd name="connsiteX133" fmla="*/ 1559644 w 2085337"/>
                <a:gd name="connsiteY133" fmla="*/ 2353221 h 2873593"/>
                <a:gd name="connsiteX134" fmla="*/ 1593125 w 2085337"/>
                <a:gd name="connsiteY134" fmla="*/ 2301102 h 2873593"/>
                <a:gd name="connsiteX135" fmla="*/ 1607436 w 2085337"/>
                <a:gd name="connsiteY135" fmla="*/ 2269653 h 2873593"/>
                <a:gd name="connsiteX136" fmla="*/ 1622012 w 2085337"/>
                <a:gd name="connsiteY136" fmla="*/ 2256314 h 2873593"/>
                <a:gd name="connsiteX137" fmla="*/ 1624956 w 2085337"/>
                <a:gd name="connsiteY137" fmla="*/ 2258316 h 2873593"/>
                <a:gd name="connsiteX138" fmla="*/ 1627636 w 2085337"/>
                <a:gd name="connsiteY138" fmla="*/ 2292474 h 2873593"/>
                <a:gd name="connsiteX139" fmla="*/ 1649102 w 2085337"/>
                <a:gd name="connsiteY139" fmla="*/ 2249806 h 2873593"/>
                <a:gd name="connsiteX140" fmla="*/ 1653077 w 2085337"/>
                <a:gd name="connsiteY140" fmla="*/ 2250984 h 2873593"/>
                <a:gd name="connsiteX141" fmla="*/ 1656228 w 2085337"/>
                <a:gd name="connsiteY141" fmla="*/ 2270448 h 2873593"/>
                <a:gd name="connsiteX142" fmla="*/ 1660380 w 2085337"/>
                <a:gd name="connsiteY142" fmla="*/ 2279164 h 2873593"/>
                <a:gd name="connsiteX143" fmla="*/ 1669361 w 2085337"/>
                <a:gd name="connsiteY143" fmla="*/ 2274011 h 2873593"/>
                <a:gd name="connsiteX144" fmla="*/ 1676928 w 2085337"/>
                <a:gd name="connsiteY144" fmla="*/ 2264323 h 2873593"/>
                <a:gd name="connsiteX145" fmla="*/ 1696540 w 2085337"/>
                <a:gd name="connsiteY145" fmla="*/ 2237174 h 2873593"/>
                <a:gd name="connsiteX146" fmla="*/ 1698925 w 2085337"/>
                <a:gd name="connsiteY146" fmla="*/ 2261555 h 2873593"/>
                <a:gd name="connsiteX147" fmla="*/ 1683907 w 2085337"/>
                <a:gd name="connsiteY147" fmla="*/ 2318092 h 2873593"/>
                <a:gd name="connsiteX148" fmla="*/ 1731816 w 2085337"/>
                <a:gd name="connsiteY148" fmla="*/ 2516147 h 2873593"/>
                <a:gd name="connsiteX149" fmla="*/ 1737617 w 2085337"/>
                <a:gd name="connsiteY149" fmla="*/ 2571329 h 2873593"/>
                <a:gd name="connsiteX150" fmla="*/ 1728253 w 2085337"/>
                <a:gd name="connsiteY150" fmla="*/ 2645769 h 2873593"/>
                <a:gd name="connsiteX151" fmla="*/ 1730992 w 2085337"/>
                <a:gd name="connsiteY151" fmla="*/ 2665527 h 2873593"/>
                <a:gd name="connsiteX152" fmla="*/ 1751251 w 2085337"/>
                <a:gd name="connsiteY152" fmla="*/ 2678424 h 2873593"/>
                <a:gd name="connsiteX153" fmla="*/ 1769007 w 2085337"/>
                <a:gd name="connsiteY153" fmla="*/ 2667235 h 2873593"/>
                <a:gd name="connsiteX154" fmla="*/ 1796274 w 2085337"/>
                <a:gd name="connsiteY154" fmla="*/ 2634049 h 2873593"/>
                <a:gd name="connsiteX155" fmla="*/ 1846833 w 2085337"/>
                <a:gd name="connsiteY155" fmla="*/ 2657606 h 2873593"/>
                <a:gd name="connsiteX156" fmla="*/ 1807846 w 2085337"/>
                <a:gd name="connsiteY156" fmla="*/ 2649126 h 2873593"/>
                <a:gd name="connsiteX157" fmla="*/ 1784289 w 2085337"/>
                <a:gd name="connsiteY157" fmla="*/ 2685462 h 2873593"/>
                <a:gd name="connsiteX158" fmla="*/ 1829401 w 2085337"/>
                <a:gd name="connsiteY158" fmla="*/ 2739260 h 2873593"/>
                <a:gd name="connsiteX159" fmla="*/ 1854312 w 2085337"/>
                <a:gd name="connsiteY159" fmla="*/ 2724832 h 2873593"/>
                <a:gd name="connsiteX160" fmla="*/ 1858729 w 2085337"/>
                <a:gd name="connsiteY160" fmla="*/ 2690409 h 2873593"/>
                <a:gd name="connsiteX161" fmla="*/ 1916208 w 2085337"/>
                <a:gd name="connsiteY161" fmla="*/ 2644768 h 2873593"/>
                <a:gd name="connsiteX162" fmla="*/ 1931608 w 2085337"/>
                <a:gd name="connsiteY162" fmla="*/ 2651628 h 2873593"/>
                <a:gd name="connsiteX163" fmla="*/ 1908464 w 2085337"/>
                <a:gd name="connsiteY163" fmla="*/ 2664467 h 2873593"/>
                <a:gd name="connsiteX164" fmla="*/ 1888970 w 2085337"/>
                <a:gd name="connsiteY164" fmla="*/ 2711110 h 2873593"/>
                <a:gd name="connsiteX165" fmla="*/ 1897804 w 2085337"/>
                <a:gd name="connsiteY165" fmla="*/ 2735491 h 2873593"/>
                <a:gd name="connsiteX166" fmla="*/ 1949011 w 2085337"/>
                <a:gd name="connsiteY166" fmla="*/ 2735992 h 2873593"/>
                <a:gd name="connsiteX167" fmla="*/ 1959405 w 2085337"/>
                <a:gd name="connsiteY167" fmla="*/ 2684255 h 2873593"/>
                <a:gd name="connsiteX168" fmla="*/ 1961290 w 2085337"/>
                <a:gd name="connsiteY168" fmla="*/ 2669856 h 2873593"/>
                <a:gd name="connsiteX169" fmla="*/ 1965530 w 2085337"/>
                <a:gd name="connsiteY169" fmla="*/ 2669296 h 2873593"/>
                <a:gd name="connsiteX170" fmla="*/ 1970212 w 2085337"/>
                <a:gd name="connsiteY170" fmla="*/ 2683931 h 2873593"/>
                <a:gd name="connsiteX171" fmla="*/ 1971272 w 2085337"/>
                <a:gd name="connsiteY171" fmla="*/ 2706192 h 2873593"/>
                <a:gd name="connsiteX172" fmla="*/ 1982403 w 2085337"/>
                <a:gd name="connsiteY172" fmla="*/ 2716263 h 2873593"/>
                <a:gd name="connsiteX173" fmla="*/ 1994623 w 2085337"/>
                <a:gd name="connsiteY173" fmla="*/ 2709814 h 2873593"/>
                <a:gd name="connsiteX174" fmla="*/ 2002780 w 2085337"/>
                <a:gd name="connsiteY174" fmla="*/ 2667264 h 2873593"/>
                <a:gd name="connsiteX175" fmla="*/ 1972008 w 2085337"/>
                <a:gd name="connsiteY175" fmla="*/ 2575068 h 2873593"/>
                <a:gd name="connsiteX176" fmla="*/ 1965795 w 2085337"/>
                <a:gd name="connsiteY176" fmla="*/ 2555987 h 2873593"/>
                <a:gd name="connsiteX177" fmla="*/ 1956314 w 2085337"/>
                <a:gd name="connsiteY177" fmla="*/ 2481783 h 2873593"/>
                <a:gd name="connsiteX178" fmla="*/ 1918534 w 2085337"/>
                <a:gd name="connsiteY178" fmla="*/ 2262615 h 2873593"/>
                <a:gd name="connsiteX179" fmla="*/ 1902987 w 2085337"/>
                <a:gd name="connsiteY179" fmla="*/ 2243299 h 2873593"/>
                <a:gd name="connsiteX180" fmla="*/ 1856845 w 2085337"/>
                <a:gd name="connsiteY180" fmla="*/ 2251455 h 2873593"/>
                <a:gd name="connsiteX181" fmla="*/ 1830696 w 2085337"/>
                <a:gd name="connsiteY181" fmla="*/ 2266502 h 2873593"/>
                <a:gd name="connsiteX182" fmla="*/ 1800485 w 2085337"/>
                <a:gd name="connsiteY182" fmla="*/ 2249070 h 2873593"/>
                <a:gd name="connsiteX183" fmla="*/ 1798512 w 2085337"/>
                <a:gd name="connsiteY183" fmla="*/ 2215502 h 2873593"/>
                <a:gd name="connsiteX184" fmla="*/ 1768594 w 2085337"/>
                <a:gd name="connsiteY184" fmla="*/ 2150396 h 2873593"/>
                <a:gd name="connsiteX185" fmla="*/ 1737382 w 2085337"/>
                <a:gd name="connsiteY185" fmla="*/ 2116975 h 2873593"/>
                <a:gd name="connsiteX186" fmla="*/ 1741828 w 2085337"/>
                <a:gd name="connsiteY186" fmla="*/ 2085291 h 2873593"/>
                <a:gd name="connsiteX187" fmla="*/ 1786674 w 2085337"/>
                <a:gd name="connsiteY187" fmla="*/ 1988766 h 2873593"/>
                <a:gd name="connsiteX188" fmla="*/ 1805137 w 2085337"/>
                <a:gd name="connsiteY188" fmla="*/ 1937589 h 2873593"/>
                <a:gd name="connsiteX189" fmla="*/ 1821568 w 2085337"/>
                <a:gd name="connsiteY189" fmla="*/ 1906759 h 2873593"/>
                <a:gd name="connsiteX190" fmla="*/ 1842916 w 2085337"/>
                <a:gd name="connsiteY190" fmla="*/ 1868126 h 2873593"/>
                <a:gd name="connsiteX191" fmla="*/ 1876632 w 2085337"/>
                <a:gd name="connsiteY191" fmla="*/ 1841271 h 2873593"/>
                <a:gd name="connsiteX192" fmla="*/ 1860967 w 2085337"/>
                <a:gd name="connsiteY192" fmla="*/ 1843008 h 2873593"/>
                <a:gd name="connsiteX193" fmla="*/ 1929841 w 2085337"/>
                <a:gd name="connsiteY193" fmla="*/ 1744805 h 2873593"/>
                <a:gd name="connsiteX194" fmla="*/ 1906049 w 2085337"/>
                <a:gd name="connsiteY194" fmla="*/ 1753668 h 2873593"/>
                <a:gd name="connsiteX195" fmla="*/ 1907992 w 2085337"/>
                <a:gd name="connsiteY195" fmla="*/ 1745306 h 2873593"/>
                <a:gd name="connsiteX196" fmla="*/ 1969711 w 2085337"/>
                <a:gd name="connsiteY196" fmla="*/ 1684588 h 2873593"/>
                <a:gd name="connsiteX197" fmla="*/ 1967120 w 2085337"/>
                <a:gd name="connsiteY197" fmla="*/ 1648575 h 2873593"/>
                <a:gd name="connsiteX198" fmla="*/ 1980695 w 2085337"/>
                <a:gd name="connsiteY198" fmla="*/ 1604730 h 2873593"/>
                <a:gd name="connsiteX199" fmla="*/ 1981254 w 2085337"/>
                <a:gd name="connsiteY199" fmla="*/ 1569954 h 2873593"/>
                <a:gd name="connsiteX200" fmla="*/ 1949394 w 2085337"/>
                <a:gd name="connsiteY200" fmla="*/ 1588122 h 2873593"/>
                <a:gd name="connsiteX201" fmla="*/ 1937939 w 2085337"/>
                <a:gd name="connsiteY201" fmla="*/ 1598075 h 2873593"/>
                <a:gd name="connsiteX202" fmla="*/ 1916591 w 2085337"/>
                <a:gd name="connsiteY202" fmla="*/ 1619129 h 2873593"/>
                <a:gd name="connsiteX203" fmla="*/ 1860908 w 2085337"/>
                <a:gd name="connsiteY203" fmla="*/ 1681584 h 2873593"/>
                <a:gd name="connsiteX204" fmla="*/ 1847716 w 2085337"/>
                <a:gd name="connsiteY204" fmla="*/ 1686973 h 2873593"/>
                <a:gd name="connsiteX205" fmla="*/ 1848747 w 2085337"/>
                <a:gd name="connsiteY205" fmla="*/ 1670365 h 2873593"/>
                <a:gd name="connsiteX206" fmla="*/ 1740679 w 2085337"/>
                <a:gd name="connsiteY206" fmla="*/ 1746219 h 2873593"/>
                <a:gd name="connsiteX207" fmla="*/ 1737382 w 2085337"/>
                <a:gd name="connsiteY207" fmla="*/ 1738651 h 2873593"/>
                <a:gd name="connsiteX208" fmla="*/ 1691092 w 2085337"/>
                <a:gd name="connsiteY208" fmla="*/ 1775370 h 2873593"/>
                <a:gd name="connsiteX209" fmla="*/ 1603490 w 2085337"/>
                <a:gd name="connsiteY209" fmla="*/ 1818980 h 2873593"/>
                <a:gd name="connsiteX210" fmla="*/ 1581935 w 2085337"/>
                <a:gd name="connsiteY210" fmla="*/ 1820276 h 2873593"/>
                <a:gd name="connsiteX211" fmla="*/ 1588708 w 2085337"/>
                <a:gd name="connsiteY211" fmla="*/ 1807702 h 2873593"/>
                <a:gd name="connsiteX212" fmla="*/ 1545304 w 2085337"/>
                <a:gd name="connsiteY212" fmla="*/ 1836412 h 2873593"/>
                <a:gd name="connsiteX213" fmla="*/ 1543449 w 2085337"/>
                <a:gd name="connsiteY213" fmla="*/ 1829934 h 2873593"/>
                <a:gd name="connsiteX214" fmla="*/ 1541064 w 2085337"/>
                <a:gd name="connsiteY214" fmla="*/ 1814828 h 2873593"/>
                <a:gd name="connsiteX215" fmla="*/ 1534821 w 2085337"/>
                <a:gd name="connsiteY215" fmla="*/ 1830523 h 2873593"/>
                <a:gd name="connsiteX216" fmla="*/ 1513031 w 2085337"/>
                <a:gd name="connsiteY216" fmla="*/ 1837943 h 2873593"/>
                <a:gd name="connsiteX217" fmla="*/ 1449575 w 2085337"/>
                <a:gd name="connsiteY217" fmla="*/ 1800046 h 2873593"/>
                <a:gd name="connsiteX218" fmla="*/ 1403227 w 2085337"/>
                <a:gd name="connsiteY218" fmla="*/ 1780347 h 2873593"/>
                <a:gd name="connsiteX219" fmla="*/ 1414328 w 2085337"/>
                <a:gd name="connsiteY219" fmla="*/ 1814651 h 2873593"/>
                <a:gd name="connsiteX220" fmla="*/ 1409705 w 2085337"/>
                <a:gd name="connsiteY220" fmla="*/ 1825929 h 2873593"/>
                <a:gd name="connsiteX221" fmla="*/ 1398810 w 2085337"/>
                <a:gd name="connsiteY221" fmla="*/ 1823220 h 2873593"/>
                <a:gd name="connsiteX222" fmla="*/ 1385147 w 2085337"/>
                <a:gd name="connsiteY222" fmla="*/ 1809999 h 2873593"/>
                <a:gd name="connsiteX223" fmla="*/ 1294335 w 2085337"/>
                <a:gd name="connsiteY223" fmla="*/ 1747750 h 2873593"/>
                <a:gd name="connsiteX224" fmla="*/ 1246926 w 2085337"/>
                <a:gd name="connsiteY224" fmla="*/ 1733380 h 2873593"/>
                <a:gd name="connsiteX225" fmla="*/ 1245219 w 2085337"/>
                <a:gd name="connsiteY225" fmla="*/ 1736678 h 2873593"/>
                <a:gd name="connsiteX226" fmla="*/ 1255701 w 2085337"/>
                <a:gd name="connsiteY226" fmla="*/ 1749163 h 2873593"/>
                <a:gd name="connsiteX227" fmla="*/ 1259588 w 2085337"/>
                <a:gd name="connsiteY227" fmla="*/ 1757850 h 2873593"/>
                <a:gd name="connsiteX228" fmla="*/ 1249842 w 2085337"/>
                <a:gd name="connsiteY228" fmla="*/ 1761737 h 2873593"/>
                <a:gd name="connsiteX229" fmla="*/ 1228258 w 2085337"/>
                <a:gd name="connsiteY229" fmla="*/ 1756613 h 2873593"/>
                <a:gd name="connsiteX230" fmla="*/ 1201226 w 2085337"/>
                <a:gd name="connsiteY230" fmla="*/ 1744422 h 2873593"/>
                <a:gd name="connsiteX231" fmla="*/ 1199459 w 2085337"/>
                <a:gd name="connsiteY231" fmla="*/ 1761265 h 2873593"/>
                <a:gd name="connsiteX232" fmla="*/ 1173282 w 2085337"/>
                <a:gd name="connsiteY232" fmla="*/ 1732555 h 2873593"/>
                <a:gd name="connsiteX233" fmla="*/ 1173282 w 2085337"/>
                <a:gd name="connsiteY233" fmla="*/ 1747514 h 2873593"/>
                <a:gd name="connsiteX234" fmla="*/ 1161327 w 2085337"/>
                <a:gd name="connsiteY234" fmla="*/ 1734617 h 2873593"/>
                <a:gd name="connsiteX235" fmla="*/ 1131733 w 2085337"/>
                <a:gd name="connsiteY235" fmla="*/ 1739034 h 2873593"/>
                <a:gd name="connsiteX236" fmla="*/ 1096309 w 2085337"/>
                <a:gd name="connsiteY236" fmla="*/ 1705995 h 2873593"/>
                <a:gd name="connsiteX237" fmla="*/ 1097664 w 2085337"/>
                <a:gd name="connsiteY237" fmla="*/ 1725076 h 2873593"/>
                <a:gd name="connsiteX238" fmla="*/ 994279 w 2085337"/>
                <a:gd name="connsiteY238" fmla="*/ 1664211 h 2873593"/>
                <a:gd name="connsiteX239" fmla="*/ 996163 w 2085337"/>
                <a:gd name="connsiteY239" fmla="*/ 1687120 h 2873593"/>
                <a:gd name="connsiteX240" fmla="*/ 906087 w 2085337"/>
                <a:gd name="connsiteY240" fmla="*/ 1643481 h 2873593"/>
                <a:gd name="connsiteX241" fmla="*/ 903908 w 2085337"/>
                <a:gd name="connsiteY241" fmla="*/ 1646867 h 2873593"/>
                <a:gd name="connsiteX242" fmla="*/ 911417 w 2085337"/>
                <a:gd name="connsiteY242" fmla="*/ 1657615 h 2873593"/>
                <a:gd name="connsiteX243" fmla="*/ 956381 w 2085337"/>
                <a:gd name="connsiteY243" fmla="*/ 1707703 h 2873593"/>
                <a:gd name="connsiteX244" fmla="*/ 971163 w 2085337"/>
                <a:gd name="connsiteY244" fmla="*/ 1729935 h 2873593"/>
                <a:gd name="connsiteX245" fmla="*/ 979555 w 2085337"/>
                <a:gd name="connsiteY245" fmla="*/ 1739446 h 2873593"/>
                <a:gd name="connsiteX246" fmla="*/ 1006145 w 2085337"/>
                <a:gd name="connsiteY246" fmla="*/ 1768244 h 2873593"/>
                <a:gd name="connsiteX247" fmla="*/ 994809 w 2085337"/>
                <a:gd name="connsiteY247" fmla="*/ 1784351 h 2873593"/>
                <a:gd name="connsiteX248" fmla="*/ 986888 w 2085337"/>
                <a:gd name="connsiteY248" fmla="*/ 1784351 h 2873593"/>
                <a:gd name="connsiteX249" fmla="*/ 1053554 w 2085337"/>
                <a:gd name="connsiteY249" fmla="*/ 1824987 h 2873593"/>
                <a:gd name="connsiteX250" fmla="*/ 1036151 w 2085337"/>
                <a:gd name="connsiteY250" fmla="*/ 1839209 h 2873593"/>
                <a:gd name="connsiteX251" fmla="*/ 1063065 w 2085337"/>
                <a:gd name="connsiteY251" fmla="*/ 1848220 h 2873593"/>
                <a:gd name="connsiteX252" fmla="*/ 1109501 w 2085337"/>
                <a:gd name="connsiteY252" fmla="*/ 1870305 h 2873593"/>
                <a:gd name="connsiteX253" fmla="*/ 1241391 w 2085337"/>
                <a:gd name="connsiteY253" fmla="*/ 1963590 h 2873593"/>
                <a:gd name="connsiteX254" fmla="*/ 1357850 w 2085337"/>
                <a:gd name="connsiteY254" fmla="*/ 2076663 h 2873593"/>
                <a:gd name="connsiteX255" fmla="*/ 1358557 w 2085337"/>
                <a:gd name="connsiteY255" fmla="*/ 2077488 h 2873593"/>
                <a:gd name="connsiteX256" fmla="*/ 1358203 w 2085337"/>
                <a:gd name="connsiteY256" fmla="*/ 2078813 h 2873593"/>
                <a:gd name="connsiteX257" fmla="*/ 1348633 w 2085337"/>
                <a:gd name="connsiteY257" fmla="*/ 2082287 h 2873593"/>
                <a:gd name="connsiteX258" fmla="*/ 1404139 w 2085337"/>
                <a:gd name="connsiteY258" fmla="*/ 2089207 h 2873593"/>
                <a:gd name="connsiteX259" fmla="*/ 1419569 w 2085337"/>
                <a:gd name="connsiteY259" fmla="*/ 2093948 h 2873593"/>
                <a:gd name="connsiteX260" fmla="*/ 1421954 w 2085337"/>
                <a:gd name="connsiteY260" fmla="*/ 2109849 h 2873593"/>
                <a:gd name="connsiteX261" fmla="*/ 1407850 w 2085337"/>
                <a:gd name="connsiteY261" fmla="*/ 2128488 h 2873593"/>
                <a:gd name="connsiteX262" fmla="*/ 1381878 w 2085337"/>
                <a:gd name="connsiteY262" fmla="*/ 2172481 h 2873593"/>
                <a:gd name="connsiteX263" fmla="*/ 1367302 w 2085337"/>
                <a:gd name="connsiteY263" fmla="*/ 2220655 h 2873593"/>
                <a:gd name="connsiteX264" fmla="*/ 1357703 w 2085337"/>
                <a:gd name="connsiteY264" fmla="*/ 2315206 h 2873593"/>
                <a:gd name="connsiteX265" fmla="*/ 1343716 w 2085337"/>
                <a:gd name="connsiteY265" fmla="*/ 2393239 h 2873593"/>
                <a:gd name="connsiteX266" fmla="*/ 1307232 w 2085337"/>
                <a:gd name="connsiteY266" fmla="*/ 2422361 h 2873593"/>
                <a:gd name="connsiteX267" fmla="*/ 1255908 w 2085337"/>
                <a:gd name="connsiteY267" fmla="*/ 2421507 h 2873593"/>
                <a:gd name="connsiteX268" fmla="*/ 1159589 w 2085337"/>
                <a:gd name="connsiteY268" fmla="*/ 2354164 h 2873593"/>
                <a:gd name="connsiteX269" fmla="*/ 1157528 w 2085337"/>
                <a:gd name="connsiteY269" fmla="*/ 2350188 h 2873593"/>
                <a:gd name="connsiteX270" fmla="*/ 1156262 w 2085337"/>
                <a:gd name="connsiteY270" fmla="*/ 2348686 h 2873593"/>
                <a:gd name="connsiteX271" fmla="*/ 1157057 w 2085337"/>
                <a:gd name="connsiteY271" fmla="*/ 2386819 h 2873593"/>
                <a:gd name="connsiteX272" fmla="*/ 1123577 w 2085337"/>
                <a:gd name="connsiteY272" fmla="*/ 2407549 h 2873593"/>
                <a:gd name="connsiteX273" fmla="*/ 1132646 w 2085337"/>
                <a:gd name="connsiteY273" fmla="*/ 2422803 h 2873593"/>
                <a:gd name="connsiteX274" fmla="*/ 1196102 w 2085337"/>
                <a:gd name="connsiteY274" fmla="*/ 2508344 h 2873593"/>
                <a:gd name="connsiteX275" fmla="*/ 1232115 w 2085337"/>
                <a:gd name="connsiteY275" fmla="*/ 2583578 h 2873593"/>
                <a:gd name="connsiteX276" fmla="*/ 1254200 w 2085337"/>
                <a:gd name="connsiteY276" fmla="*/ 2645680 h 2873593"/>
                <a:gd name="connsiteX277" fmla="*/ 1276137 w 2085337"/>
                <a:gd name="connsiteY277" fmla="*/ 2695915 h 2873593"/>
                <a:gd name="connsiteX278" fmla="*/ 1344923 w 2085337"/>
                <a:gd name="connsiteY278" fmla="*/ 2796857 h 2873593"/>
                <a:gd name="connsiteX279" fmla="*/ 1352079 w 2085337"/>
                <a:gd name="connsiteY279" fmla="*/ 2809047 h 2873593"/>
                <a:gd name="connsiteX280" fmla="*/ 1400871 w 2085337"/>
                <a:gd name="connsiteY280" fmla="*/ 2854306 h 2873593"/>
                <a:gd name="connsiteX281" fmla="*/ 1430111 w 2085337"/>
                <a:gd name="connsiteY281" fmla="*/ 2850832 h 2873593"/>
                <a:gd name="connsiteX282" fmla="*/ 1419864 w 2085337"/>
                <a:gd name="connsiteY282" fmla="*/ 2840996 h 2873593"/>
                <a:gd name="connsiteX283" fmla="*/ 1388827 w 2085337"/>
                <a:gd name="connsiteY283" fmla="*/ 2802923 h 2873593"/>
                <a:gd name="connsiteX284" fmla="*/ 1388533 w 2085337"/>
                <a:gd name="connsiteY284" fmla="*/ 2773182 h 2873593"/>
                <a:gd name="connsiteX285" fmla="*/ 1433026 w 2085337"/>
                <a:gd name="connsiteY285" fmla="*/ 2824624 h 2873593"/>
                <a:gd name="connsiteX286" fmla="*/ 1509940 w 2085337"/>
                <a:gd name="connsiteY286" fmla="*/ 2849242 h 2873593"/>
                <a:gd name="connsiteX287" fmla="*/ 1520834 w 2085337"/>
                <a:gd name="connsiteY287" fmla="*/ 2830838 h 2873593"/>
                <a:gd name="connsiteX288" fmla="*/ 1508379 w 2085337"/>
                <a:gd name="connsiteY288" fmla="*/ 2804748 h 2873593"/>
                <a:gd name="connsiteX289" fmla="*/ 1441271 w 2085337"/>
                <a:gd name="connsiteY289" fmla="*/ 2749655 h 2873593"/>
                <a:gd name="connsiteX290" fmla="*/ 1469863 w 2085337"/>
                <a:gd name="connsiteY290" fmla="*/ 2747004 h 2873593"/>
                <a:gd name="connsiteX291" fmla="*/ 1526665 w 2085337"/>
                <a:gd name="connsiteY291" fmla="*/ 2791792 h 2873593"/>
                <a:gd name="connsiteX292" fmla="*/ 1551959 w 2085337"/>
                <a:gd name="connsiteY292" fmla="*/ 2824124 h 2873593"/>
                <a:gd name="connsiteX293" fmla="*/ 1563885 w 2085337"/>
                <a:gd name="connsiteY293" fmla="*/ 2763053 h 2873593"/>
                <a:gd name="connsiteX294" fmla="*/ 1508438 w 2085337"/>
                <a:gd name="connsiteY294" fmla="*/ 2702747 h 2873593"/>
                <a:gd name="connsiteX295" fmla="*/ 1499280 w 2085337"/>
                <a:gd name="connsiteY295" fmla="*/ 2696357 h 2873593"/>
                <a:gd name="connsiteX296" fmla="*/ 1501459 w 2085337"/>
                <a:gd name="connsiteY296" fmla="*/ 2693236 h 2873593"/>
                <a:gd name="connsiteX297" fmla="*/ 1573455 w 2085337"/>
                <a:gd name="connsiteY297" fmla="*/ 2740173 h 2873593"/>
                <a:gd name="connsiteX298" fmla="*/ 1567860 w 2085337"/>
                <a:gd name="connsiteY298" fmla="*/ 2691528 h 2873593"/>
                <a:gd name="connsiteX299" fmla="*/ 1504993 w 2085337"/>
                <a:gd name="connsiteY299" fmla="*/ 2646417 h 2873593"/>
                <a:gd name="connsiteX300" fmla="*/ 1473515 w 2085337"/>
                <a:gd name="connsiteY300" fmla="*/ 2619414 h 2873593"/>
                <a:gd name="connsiteX301" fmla="*/ 1465947 w 2085337"/>
                <a:gd name="connsiteY301" fmla="*/ 2591352 h 2873593"/>
                <a:gd name="connsiteX302" fmla="*/ 1451813 w 2085337"/>
                <a:gd name="connsiteY302" fmla="*/ 2494916 h 2873593"/>
                <a:gd name="connsiteX303" fmla="*/ 1443362 w 2085337"/>
                <a:gd name="connsiteY303" fmla="*/ 2395771 h 2873593"/>
                <a:gd name="connsiteX304" fmla="*/ 1453138 w 2085337"/>
                <a:gd name="connsiteY304" fmla="*/ 2266031 h 2873593"/>
                <a:gd name="connsiteX305" fmla="*/ 1464416 w 2085337"/>
                <a:gd name="connsiteY305" fmla="*/ 2197628 h 2873593"/>
                <a:gd name="connsiteX306" fmla="*/ 1474840 w 2085337"/>
                <a:gd name="connsiteY306" fmla="*/ 2187263 h 2873593"/>
                <a:gd name="connsiteX307" fmla="*/ 1481671 w 2085337"/>
                <a:gd name="connsiteY307" fmla="*/ 2201338 h 2873593"/>
                <a:gd name="connsiteX308" fmla="*/ 1471247 w 2085337"/>
                <a:gd name="connsiteY308" fmla="*/ 2290413 h 2873593"/>
                <a:gd name="connsiteX309" fmla="*/ 1461147 w 2085337"/>
                <a:gd name="connsiteY309" fmla="*/ 2396330 h 2873593"/>
                <a:gd name="connsiteX310" fmla="*/ 1474103 w 2085337"/>
                <a:gd name="connsiteY310" fmla="*/ 2434934 h 2873593"/>
                <a:gd name="connsiteX311" fmla="*/ 1300577 w 2085337"/>
                <a:gd name="connsiteY311" fmla="*/ 934330 h 2873593"/>
                <a:gd name="connsiteX312" fmla="*/ 1297014 w 2085337"/>
                <a:gd name="connsiteY312" fmla="*/ 937451 h 2873593"/>
                <a:gd name="connsiteX313" fmla="*/ 1266008 w 2085337"/>
                <a:gd name="connsiteY313" fmla="*/ 985419 h 2873593"/>
                <a:gd name="connsiteX314" fmla="*/ 1242627 w 2085337"/>
                <a:gd name="connsiteY314" fmla="*/ 1020636 h 2873593"/>
                <a:gd name="connsiteX315" fmla="*/ 1221573 w 2085337"/>
                <a:gd name="connsiteY315" fmla="*/ 1067014 h 2873593"/>
                <a:gd name="connsiteX316" fmla="*/ 1217893 w 2085337"/>
                <a:gd name="connsiteY316" fmla="*/ 1120518 h 2873593"/>
                <a:gd name="connsiteX317" fmla="*/ 1237592 w 2085337"/>
                <a:gd name="connsiteY317" fmla="*/ 1214451 h 2873593"/>
                <a:gd name="connsiteX318" fmla="*/ 1236650 w 2085337"/>
                <a:gd name="connsiteY318" fmla="*/ 1225699 h 2873593"/>
                <a:gd name="connsiteX319" fmla="*/ 1226461 w 2085337"/>
                <a:gd name="connsiteY319" fmla="*/ 1221547 h 2873593"/>
                <a:gd name="connsiteX320" fmla="*/ 1194689 w 2085337"/>
                <a:gd name="connsiteY320" fmla="*/ 1147667 h 2873593"/>
                <a:gd name="connsiteX321" fmla="*/ 1202728 w 2085337"/>
                <a:gd name="connsiteY321" fmla="*/ 1050583 h 2873593"/>
                <a:gd name="connsiteX322" fmla="*/ 1201079 w 2085337"/>
                <a:gd name="connsiteY322" fmla="*/ 1051731 h 2873593"/>
                <a:gd name="connsiteX323" fmla="*/ 1000963 w 2085337"/>
                <a:gd name="connsiteY323" fmla="*/ 1135270 h 2873593"/>
                <a:gd name="connsiteX324" fmla="*/ 970133 w 2085337"/>
                <a:gd name="connsiteY324" fmla="*/ 1109446 h 2873593"/>
                <a:gd name="connsiteX325" fmla="*/ 970044 w 2085337"/>
                <a:gd name="connsiteY325" fmla="*/ 1097137 h 2873593"/>
                <a:gd name="connsiteX326" fmla="*/ 966040 w 2085337"/>
                <a:gd name="connsiteY326" fmla="*/ 1006738 h 2873593"/>
                <a:gd name="connsiteX327" fmla="*/ 930881 w 2085337"/>
                <a:gd name="connsiteY327" fmla="*/ 950849 h 2873593"/>
                <a:gd name="connsiteX328" fmla="*/ 847607 w 2085337"/>
                <a:gd name="connsiteY328" fmla="*/ 925201 h 2873593"/>
                <a:gd name="connsiteX329" fmla="*/ 818132 w 2085337"/>
                <a:gd name="connsiteY329" fmla="*/ 953558 h 2873593"/>
                <a:gd name="connsiteX330" fmla="*/ 818191 w 2085337"/>
                <a:gd name="connsiteY330" fmla="*/ 979264 h 2873593"/>
                <a:gd name="connsiteX331" fmla="*/ 805912 w 2085337"/>
                <a:gd name="connsiteY331" fmla="*/ 970077 h 2873593"/>
                <a:gd name="connsiteX332" fmla="*/ 808414 w 2085337"/>
                <a:gd name="connsiteY332" fmla="*/ 983092 h 2873593"/>
                <a:gd name="connsiteX333" fmla="*/ 852672 w 2085337"/>
                <a:gd name="connsiteY333" fmla="*/ 1062126 h 2873593"/>
                <a:gd name="connsiteX334" fmla="*/ 862802 w 2085337"/>
                <a:gd name="connsiteY334" fmla="*/ 1073816 h 2873593"/>
                <a:gd name="connsiteX335" fmla="*/ 901906 w 2085337"/>
                <a:gd name="connsiteY335" fmla="*/ 1125641 h 2873593"/>
                <a:gd name="connsiteX336" fmla="*/ 901052 w 2085337"/>
                <a:gd name="connsiteY336" fmla="*/ 1107502 h 2873593"/>
                <a:gd name="connsiteX337" fmla="*/ 903997 w 2085337"/>
                <a:gd name="connsiteY337" fmla="*/ 1106619 h 2873593"/>
                <a:gd name="connsiteX338" fmla="*/ 912948 w 2085337"/>
                <a:gd name="connsiteY338" fmla="*/ 1121342 h 2873593"/>
                <a:gd name="connsiteX339" fmla="*/ 923843 w 2085337"/>
                <a:gd name="connsiteY339" fmla="*/ 1154233 h 2873593"/>
                <a:gd name="connsiteX340" fmla="*/ 948549 w 2085337"/>
                <a:gd name="connsiteY340" fmla="*/ 1197078 h 2873593"/>
                <a:gd name="connsiteX341" fmla="*/ 1014155 w 2085337"/>
                <a:gd name="connsiteY341" fmla="*/ 1253202 h 2873593"/>
                <a:gd name="connsiteX342" fmla="*/ 1040656 w 2085337"/>
                <a:gd name="connsiteY342" fmla="*/ 1266629 h 2873593"/>
                <a:gd name="connsiteX343" fmla="*/ 1070632 w 2085337"/>
                <a:gd name="connsiteY343" fmla="*/ 1284356 h 2873593"/>
                <a:gd name="connsiteX344" fmla="*/ 1116775 w 2085337"/>
                <a:gd name="connsiteY344" fmla="*/ 1315068 h 2873593"/>
                <a:gd name="connsiteX345" fmla="*/ 1260825 w 2085337"/>
                <a:gd name="connsiteY345" fmla="*/ 1385768 h 2873593"/>
                <a:gd name="connsiteX346" fmla="*/ 1325607 w 2085337"/>
                <a:gd name="connsiteY346" fmla="*/ 1410945 h 2873593"/>
                <a:gd name="connsiteX347" fmla="*/ 1554285 w 2085337"/>
                <a:gd name="connsiteY347" fmla="*/ 1398577 h 2873593"/>
                <a:gd name="connsiteX348" fmla="*/ 1625192 w 2085337"/>
                <a:gd name="connsiteY348" fmla="*/ 1379143 h 2873593"/>
                <a:gd name="connsiteX349" fmla="*/ 1724926 w 2085337"/>
                <a:gd name="connsiteY349" fmla="*/ 1296723 h 2873593"/>
                <a:gd name="connsiteX350" fmla="*/ 1685792 w 2085337"/>
                <a:gd name="connsiteY350" fmla="*/ 1304261 h 2873593"/>
                <a:gd name="connsiteX351" fmla="*/ 1581641 w 2085337"/>
                <a:gd name="connsiteY351" fmla="*/ 1293985 h 2873593"/>
                <a:gd name="connsiteX352" fmla="*/ 1561941 w 2085337"/>
                <a:gd name="connsiteY352" fmla="*/ 1297783 h 2873593"/>
                <a:gd name="connsiteX353" fmla="*/ 1488679 w 2085337"/>
                <a:gd name="connsiteY353" fmla="*/ 1337948 h 2873593"/>
                <a:gd name="connsiteX354" fmla="*/ 1336678 w 2085337"/>
                <a:gd name="connsiteY354" fmla="*/ 1330439 h 2873593"/>
                <a:gd name="connsiteX355" fmla="*/ 1305524 w 2085337"/>
                <a:gd name="connsiteY355" fmla="*/ 1313154 h 2873593"/>
                <a:gd name="connsiteX356" fmla="*/ 1300165 w 2085337"/>
                <a:gd name="connsiteY356" fmla="*/ 1304291 h 2873593"/>
                <a:gd name="connsiteX357" fmla="*/ 1310177 w 2085337"/>
                <a:gd name="connsiteY357" fmla="*/ 1301464 h 2873593"/>
                <a:gd name="connsiteX358" fmla="*/ 1342538 w 2085337"/>
                <a:gd name="connsiteY358" fmla="*/ 1309738 h 2873593"/>
                <a:gd name="connsiteX359" fmla="*/ 1529403 w 2085337"/>
                <a:gd name="connsiteY359" fmla="*/ 1289391 h 2873593"/>
                <a:gd name="connsiteX360" fmla="*/ 1539415 w 2085337"/>
                <a:gd name="connsiteY360" fmla="*/ 1241541 h 2873593"/>
                <a:gd name="connsiteX361" fmla="*/ 1521453 w 2085337"/>
                <a:gd name="connsiteY361" fmla="*/ 1247165 h 2873593"/>
                <a:gd name="connsiteX362" fmla="*/ 1462678 w 2085337"/>
                <a:gd name="connsiteY362" fmla="*/ 1241011 h 2873593"/>
                <a:gd name="connsiteX363" fmla="*/ 1454757 w 2085337"/>
                <a:gd name="connsiteY363" fmla="*/ 1235299 h 2873593"/>
                <a:gd name="connsiteX364" fmla="*/ 1425400 w 2085337"/>
                <a:gd name="connsiteY364" fmla="*/ 1201465 h 2873593"/>
                <a:gd name="connsiteX365" fmla="*/ 1405641 w 2085337"/>
                <a:gd name="connsiteY365" fmla="*/ 1169310 h 2873593"/>
                <a:gd name="connsiteX366" fmla="*/ 1420924 w 2085337"/>
                <a:gd name="connsiteY366" fmla="*/ 1111831 h 2873593"/>
                <a:gd name="connsiteX367" fmla="*/ 1470688 w 2085337"/>
                <a:gd name="connsiteY367" fmla="*/ 1077997 h 2873593"/>
                <a:gd name="connsiteX368" fmla="*/ 1423603 w 2085337"/>
                <a:gd name="connsiteY368" fmla="*/ 1093486 h 2873593"/>
                <a:gd name="connsiteX369" fmla="*/ 1402726 w 2085337"/>
                <a:gd name="connsiteY369" fmla="*/ 1097255 h 2873593"/>
                <a:gd name="connsiteX370" fmla="*/ 1389004 w 2085337"/>
                <a:gd name="connsiteY370" fmla="*/ 1097962 h 2873593"/>
                <a:gd name="connsiteX371" fmla="*/ 1346867 w 2085337"/>
                <a:gd name="connsiteY371" fmla="*/ 1118191 h 2873593"/>
                <a:gd name="connsiteX372" fmla="*/ 1325960 w 2085337"/>
                <a:gd name="connsiteY372" fmla="*/ 1112950 h 2873593"/>
                <a:gd name="connsiteX373" fmla="*/ 1307262 w 2085337"/>
                <a:gd name="connsiteY373" fmla="*/ 1086772 h 2873593"/>
                <a:gd name="connsiteX374" fmla="*/ 1303669 w 2085337"/>
                <a:gd name="connsiteY374" fmla="*/ 1061331 h 2873593"/>
                <a:gd name="connsiteX375" fmla="*/ 1300577 w 2085337"/>
                <a:gd name="connsiteY375" fmla="*/ 934330 h 2873593"/>
                <a:gd name="connsiteX376" fmla="*/ 844957 w 2085337"/>
                <a:gd name="connsiteY376" fmla="*/ 2418916 h 2873593"/>
                <a:gd name="connsiteX377" fmla="*/ 810417 w 2085337"/>
                <a:gd name="connsiteY377" fmla="*/ 2411642 h 2873593"/>
                <a:gd name="connsiteX378" fmla="*/ 785270 w 2085337"/>
                <a:gd name="connsiteY378" fmla="*/ 2418916 h 2873593"/>
                <a:gd name="connsiteX379" fmla="*/ 771813 w 2085337"/>
                <a:gd name="connsiteY379" fmla="*/ 2423333 h 2873593"/>
                <a:gd name="connsiteX380" fmla="*/ 756442 w 2085337"/>
                <a:gd name="connsiteY380" fmla="*/ 2420535 h 2873593"/>
                <a:gd name="connsiteX381" fmla="*/ 727231 w 2085337"/>
                <a:gd name="connsiteY381" fmla="*/ 2429634 h 2873593"/>
                <a:gd name="connsiteX382" fmla="*/ 700259 w 2085337"/>
                <a:gd name="connsiteY382" fmla="*/ 2462614 h 2873593"/>
                <a:gd name="connsiteX383" fmla="*/ 684122 w 2085337"/>
                <a:gd name="connsiteY383" fmla="*/ 2533697 h 2873593"/>
                <a:gd name="connsiteX384" fmla="*/ 686301 w 2085337"/>
                <a:gd name="connsiteY384" fmla="*/ 2545799 h 2873593"/>
                <a:gd name="connsiteX385" fmla="*/ 686390 w 2085337"/>
                <a:gd name="connsiteY385" fmla="*/ 2561170 h 2873593"/>
                <a:gd name="connsiteX386" fmla="*/ 679558 w 2085337"/>
                <a:gd name="connsiteY386" fmla="*/ 2556135 h 2873593"/>
                <a:gd name="connsiteX387" fmla="*/ 670047 w 2085337"/>
                <a:gd name="connsiteY387" fmla="*/ 2550245 h 2873593"/>
                <a:gd name="connsiteX388" fmla="*/ 666690 w 2085337"/>
                <a:gd name="connsiteY388" fmla="*/ 2562259 h 2873593"/>
                <a:gd name="connsiteX389" fmla="*/ 671961 w 2085337"/>
                <a:gd name="connsiteY389" fmla="*/ 2579220 h 2873593"/>
                <a:gd name="connsiteX390" fmla="*/ 667691 w 2085337"/>
                <a:gd name="connsiteY390" fmla="*/ 2590763 h 2873593"/>
                <a:gd name="connsiteX391" fmla="*/ 633033 w 2085337"/>
                <a:gd name="connsiteY391" fmla="*/ 2657753 h 2873593"/>
                <a:gd name="connsiteX392" fmla="*/ 652438 w 2085337"/>
                <a:gd name="connsiteY392" fmla="*/ 2657635 h 2873593"/>
                <a:gd name="connsiteX393" fmla="*/ 676643 w 2085337"/>
                <a:gd name="connsiteY393" fmla="*/ 2666469 h 2873593"/>
                <a:gd name="connsiteX394" fmla="*/ 723816 w 2085337"/>
                <a:gd name="connsiteY394" fmla="*/ 2689967 h 2873593"/>
                <a:gd name="connsiteX395" fmla="*/ 835741 w 2085337"/>
                <a:gd name="connsiteY395" fmla="*/ 2706192 h 2873593"/>
                <a:gd name="connsiteX396" fmla="*/ 908944 w 2085337"/>
                <a:gd name="connsiteY396" fmla="*/ 2703630 h 2873593"/>
                <a:gd name="connsiteX397" fmla="*/ 946546 w 2085337"/>
                <a:gd name="connsiteY397" fmla="*/ 2692559 h 2873593"/>
                <a:gd name="connsiteX398" fmla="*/ 1016775 w 2085337"/>
                <a:gd name="connsiteY398" fmla="*/ 2680751 h 2873593"/>
                <a:gd name="connsiteX399" fmla="*/ 1081763 w 2085337"/>
                <a:gd name="connsiteY399" fmla="*/ 2683460 h 2873593"/>
                <a:gd name="connsiteX400" fmla="*/ 1093836 w 2085337"/>
                <a:gd name="connsiteY400" fmla="*/ 2682547 h 2873593"/>
                <a:gd name="connsiteX401" fmla="*/ 1075520 w 2085337"/>
                <a:gd name="connsiteY401" fmla="*/ 2655103 h 2873593"/>
                <a:gd name="connsiteX402" fmla="*/ 1040745 w 2085337"/>
                <a:gd name="connsiteY402" fmla="*/ 2630869 h 2873593"/>
                <a:gd name="connsiteX403" fmla="*/ 1000992 w 2085337"/>
                <a:gd name="connsiteY403" fmla="*/ 2607901 h 2873593"/>
                <a:gd name="connsiteX404" fmla="*/ 988301 w 2085337"/>
                <a:gd name="connsiteY404" fmla="*/ 2595857 h 2873593"/>
                <a:gd name="connsiteX405" fmla="*/ 1029643 w 2085337"/>
                <a:gd name="connsiteY405" fmla="*/ 2598861 h 2873593"/>
                <a:gd name="connsiteX406" fmla="*/ 1108971 w 2085337"/>
                <a:gd name="connsiteY406" fmla="*/ 2675009 h 2873593"/>
                <a:gd name="connsiteX407" fmla="*/ 1150932 w 2085337"/>
                <a:gd name="connsiteY407" fmla="*/ 2674125 h 2873593"/>
                <a:gd name="connsiteX408" fmla="*/ 1150991 w 2085337"/>
                <a:gd name="connsiteY408" fmla="*/ 2640409 h 2873593"/>
                <a:gd name="connsiteX409" fmla="*/ 1125402 w 2085337"/>
                <a:gd name="connsiteY409" fmla="*/ 2603602 h 2873593"/>
                <a:gd name="connsiteX410" fmla="*/ 1123989 w 2085337"/>
                <a:gd name="connsiteY410" fmla="*/ 2593620 h 2873593"/>
                <a:gd name="connsiteX411" fmla="*/ 1135119 w 2085337"/>
                <a:gd name="connsiteY411" fmla="*/ 2593207 h 2873593"/>
                <a:gd name="connsiteX412" fmla="*/ 1148076 w 2085337"/>
                <a:gd name="connsiteY412" fmla="*/ 2603602 h 2873593"/>
                <a:gd name="connsiteX413" fmla="*/ 1176226 w 2085337"/>
                <a:gd name="connsiteY413" fmla="*/ 2671298 h 2873593"/>
                <a:gd name="connsiteX414" fmla="*/ 1179642 w 2085337"/>
                <a:gd name="connsiteY414" fmla="*/ 2589762 h 2873593"/>
                <a:gd name="connsiteX415" fmla="*/ 1143541 w 2085337"/>
                <a:gd name="connsiteY415" fmla="*/ 2563496 h 2873593"/>
                <a:gd name="connsiteX416" fmla="*/ 1011946 w 2085337"/>
                <a:gd name="connsiteY416" fmla="*/ 2513968 h 2873593"/>
                <a:gd name="connsiteX417" fmla="*/ 926906 w 2085337"/>
                <a:gd name="connsiteY417" fmla="*/ 2505222 h 2873593"/>
                <a:gd name="connsiteX418" fmla="*/ 878997 w 2085337"/>
                <a:gd name="connsiteY418" fmla="*/ 2511965 h 2873593"/>
                <a:gd name="connsiteX419" fmla="*/ 887006 w 2085337"/>
                <a:gd name="connsiteY419" fmla="*/ 2507696 h 2873593"/>
                <a:gd name="connsiteX420" fmla="*/ 945957 w 2085337"/>
                <a:gd name="connsiteY420" fmla="*/ 2494209 h 2873593"/>
                <a:gd name="connsiteX421" fmla="*/ 1018778 w 2085337"/>
                <a:gd name="connsiteY421" fmla="*/ 2430282 h 2873593"/>
                <a:gd name="connsiteX422" fmla="*/ 991275 w 2085337"/>
                <a:gd name="connsiteY422" fmla="*/ 2214736 h 2873593"/>
                <a:gd name="connsiteX423" fmla="*/ 979732 w 2085337"/>
                <a:gd name="connsiteY423" fmla="*/ 2193181 h 2873593"/>
                <a:gd name="connsiteX424" fmla="*/ 954850 w 2085337"/>
                <a:gd name="connsiteY424" fmla="*/ 2142475 h 2873593"/>
                <a:gd name="connsiteX425" fmla="*/ 851494 w 2085337"/>
                <a:gd name="connsiteY425" fmla="*/ 2032082 h 2873593"/>
                <a:gd name="connsiteX426" fmla="*/ 802672 w 2085337"/>
                <a:gd name="connsiteY426" fmla="*/ 2016446 h 2873593"/>
                <a:gd name="connsiteX427" fmla="*/ 808768 w 2085337"/>
                <a:gd name="connsiteY427" fmla="*/ 2025368 h 2873593"/>
                <a:gd name="connsiteX428" fmla="*/ 842219 w 2085337"/>
                <a:gd name="connsiteY428" fmla="*/ 2071716 h 2873593"/>
                <a:gd name="connsiteX429" fmla="*/ 867071 w 2085337"/>
                <a:gd name="connsiteY429" fmla="*/ 2146922 h 2873593"/>
                <a:gd name="connsiteX430" fmla="*/ 875581 w 2085337"/>
                <a:gd name="connsiteY430" fmla="*/ 2168682 h 2873593"/>
                <a:gd name="connsiteX431" fmla="*/ 919044 w 2085337"/>
                <a:gd name="connsiteY431" fmla="*/ 2259641 h 2873593"/>
                <a:gd name="connsiteX432" fmla="*/ 914303 w 2085337"/>
                <a:gd name="connsiteY432" fmla="*/ 2322538 h 2873593"/>
                <a:gd name="connsiteX433" fmla="*/ 901759 w 2085337"/>
                <a:gd name="connsiteY433" fmla="*/ 2320183 h 2873593"/>
                <a:gd name="connsiteX434" fmla="*/ 897784 w 2085337"/>
                <a:gd name="connsiteY434" fmla="*/ 2329929 h 2873593"/>
                <a:gd name="connsiteX435" fmla="*/ 899550 w 2085337"/>
                <a:gd name="connsiteY435" fmla="*/ 2405046 h 2873593"/>
                <a:gd name="connsiteX436" fmla="*/ 897960 w 2085337"/>
                <a:gd name="connsiteY436" fmla="*/ 2418857 h 2873593"/>
                <a:gd name="connsiteX437" fmla="*/ 839303 w 2085337"/>
                <a:gd name="connsiteY437" fmla="*/ 2401748 h 2873593"/>
                <a:gd name="connsiteX438" fmla="*/ 844957 w 2085337"/>
                <a:gd name="connsiteY438" fmla="*/ 2418916 h 2873593"/>
                <a:gd name="connsiteX439" fmla="*/ 1565622 w 2085337"/>
                <a:gd name="connsiteY439" fmla="*/ 1057827 h 2873593"/>
                <a:gd name="connsiteX440" fmla="*/ 1591976 w 2085337"/>
                <a:gd name="connsiteY440" fmla="*/ 1057974 h 2873593"/>
                <a:gd name="connsiteX441" fmla="*/ 1617447 w 2085337"/>
                <a:gd name="connsiteY441" fmla="*/ 1061802 h 2873593"/>
                <a:gd name="connsiteX442" fmla="*/ 1652253 w 2085337"/>
                <a:gd name="connsiteY442" fmla="*/ 1101701 h 2873593"/>
                <a:gd name="connsiteX443" fmla="*/ 1653578 w 2085337"/>
                <a:gd name="connsiteY443" fmla="*/ 1142072 h 2873593"/>
                <a:gd name="connsiteX444" fmla="*/ 1597483 w 2085337"/>
                <a:gd name="connsiteY444" fmla="*/ 1220605 h 2873593"/>
                <a:gd name="connsiteX445" fmla="*/ 1579197 w 2085337"/>
                <a:gd name="connsiteY445" fmla="*/ 1227672 h 2873593"/>
                <a:gd name="connsiteX446" fmla="*/ 1579668 w 2085337"/>
                <a:gd name="connsiteY446" fmla="*/ 1246871 h 2873593"/>
                <a:gd name="connsiteX447" fmla="*/ 1588737 w 2085337"/>
                <a:gd name="connsiteY447" fmla="*/ 1260033 h 2873593"/>
                <a:gd name="connsiteX448" fmla="*/ 1630404 w 2085337"/>
                <a:gd name="connsiteY448" fmla="*/ 1276464 h 2873593"/>
                <a:gd name="connsiteX449" fmla="*/ 1696481 w 2085337"/>
                <a:gd name="connsiteY449" fmla="*/ 1282354 h 2873593"/>
                <a:gd name="connsiteX450" fmla="*/ 1747364 w 2085337"/>
                <a:gd name="connsiteY450" fmla="*/ 1262654 h 2873593"/>
                <a:gd name="connsiteX451" fmla="*/ 1788471 w 2085337"/>
                <a:gd name="connsiteY451" fmla="*/ 1229998 h 2873593"/>
                <a:gd name="connsiteX452" fmla="*/ 1833140 w 2085337"/>
                <a:gd name="connsiteY452" fmla="*/ 1168986 h 2873593"/>
                <a:gd name="connsiteX453" fmla="*/ 1876573 w 2085337"/>
                <a:gd name="connsiteY453" fmla="*/ 1089334 h 2873593"/>
                <a:gd name="connsiteX454" fmla="*/ 1899983 w 2085337"/>
                <a:gd name="connsiteY454" fmla="*/ 1031590 h 2873593"/>
                <a:gd name="connsiteX455" fmla="*/ 1913322 w 2085337"/>
                <a:gd name="connsiteY455" fmla="*/ 979559 h 2873593"/>
                <a:gd name="connsiteX456" fmla="*/ 1914853 w 2085337"/>
                <a:gd name="connsiteY456" fmla="*/ 946638 h 2873593"/>
                <a:gd name="connsiteX457" fmla="*/ 1918181 w 2085337"/>
                <a:gd name="connsiteY457" fmla="*/ 906503 h 2873593"/>
                <a:gd name="connsiteX458" fmla="*/ 1929194 w 2085337"/>
                <a:gd name="connsiteY458" fmla="*/ 868194 h 2873593"/>
                <a:gd name="connsiteX459" fmla="*/ 1946449 w 2085337"/>
                <a:gd name="connsiteY459" fmla="*/ 790014 h 2873593"/>
                <a:gd name="connsiteX460" fmla="*/ 1950365 w 2085337"/>
                <a:gd name="connsiteY460" fmla="*/ 744049 h 2873593"/>
                <a:gd name="connsiteX461" fmla="*/ 1923039 w 2085337"/>
                <a:gd name="connsiteY461" fmla="*/ 669520 h 2873593"/>
                <a:gd name="connsiteX462" fmla="*/ 1895625 w 2085337"/>
                <a:gd name="connsiteY462" fmla="*/ 666281 h 2873593"/>
                <a:gd name="connsiteX463" fmla="*/ 1846362 w 2085337"/>
                <a:gd name="connsiteY463" fmla="*/ 768518 h 2873593"/>
                <a:gd name="connsiteX464" fmla="*/ 1831403 w 2085337"/>
                <a:gd name="connsiteY464" fmla="*/ 749084 h 2873593"/>
                <a:gd name="connsiteX465" fmla="*/ 1862263 w 2085337"/>
                <a:gd name="connsiteY465" fmla="*/ 916544 h 2873593"/>
                <a:gd name="connsiteX466" fmla="*/ 1852163 w 2085337"/>
                <a:gd name="connsiteY466" fmla="*/ 935831 h 2873593"/>
                <a:gd name="connsiteX467" fmla="*/ 1863440 w 2085337"/>
                <a:gd name="connsiteY467" fmla="*/ 962097 h 2873593"/>
                <a:gd name="connsiteX468" fmla="*/ 1839648 w 2085337"/>
                <a:gd name="connsiteY468" fmla="*/ 961803 h 2873593"/>
                <a:gd name="connsiteX469" fmla="*/ 1754018 w 2085337"/>
                <a:gd name="connsiteY469" fmla="*/ 953676 h 2873593"/>
                <a:gd name="connsiteX470" fmla="*/ 1672747 w 2085337"/>
                <a:gd name="connsiteY470" fmla="*/ 940219 h 2873593"/>
                <a:gd name="connsiteX471" fmla="*/ 1659349 w 2085337"/>
                <a:gd name="connsiteY471" fmla="*/ 936803 h 2873593"/>
                <a:gd name="connsiteX472" fmla="*/ 1667417 w 2085337"/>
                <a:gd name="connsiteY472" fmla="*/ 950967 h 2873593"/>
                <a:gd name="connsiteX473" fmla="*/ 1710144 w 2085337"/>
                <a:gd name="connsiteY473" fmla="*/ 1002969 h 2873593"/>
                <a:gd name="connsiteX474" fmla="*/ 1741268 w 2085337"/>
                <a:gd name="connsiteY474" fmla="*/ 1113568 h 2873593"/>
                <a:gd name="connsiteX475" fmla="*/ 1724808 w 2085337"/>
                <a:gd name="connsiteY475" fmla="*/ 1141601 h 2873593"/>
                <a:gd name="connsiteX476" fmla="*/ 1724013 w 2085337"/>
                <a:gd name="connsiteY476" fmla="*/ 1126642 h 2873593"/>
                <a:gd name="connsiteX477" fmla="*/ 1728106 w 2085337"/>
                <a:gd name="connsiteY477" fmla="*/ 1107178 h 2873593"/>
                <a:gd name="connsiteX478" fmla="*/ 1718506 w 2085337"/>
                <a:gd name="connsiteY478" fmla="*/ 1050200 h 2873593"/>
                <a:gd name="connsiteX479" fmla="*/ 1634202 w 2085337"/>
                <a:gd name="connsiteY479" fmla="*/ 943723 h 2873593"/>
                <a:gd name="connsiteX480" fmla="*/ 1566829 w 2085337"/>
                <a:gd name="connsiteY480" fmla="*/ 913747 h 2873593"/>
                <a:gd name="connsiteX481" fmla="*/ 1544333 w 2085337"/>
                <a:gd name="connsiteY481" fmla="*/ 905060 h 2873593"/>
                <a:gd name="connsiteX482" fmla="*/ 1572041 w 2085337"/>
                <a:gd name="connsiteY482" fmla="*/ 994665 h 2873593"/>
                <a:gd name="connsiteX483" fmla="*/ 1565622 w 2085337"/>
                <a:gd name="connsiteY483" fmla="*/ 1057827 h 2873593"/>
                <a:gd name="connsiteX484" fmla="*/ 762655 w 2085337"/>
                <a:gd name="connsiteY484" fmla="*/ 673025 h 2873593"/>
                <a:gd name="connsiteX485" fmla="*/ 792337 w 2085337"/>
                <a:gd name="connsiteY485" fmla="*/ 612395 h 2873593"/>
                <a:gd name="connsiteX486" fmla="*/ 788421 w 2085337"/>
                <a:gd name="connsiteY486" fmla="*/ 558774 h 2873593"/>
                <a:gd name="connsiteX487" fmla="*/ 776524 w 2085337"/>
                <a:gd name="connsiteY487" fmla="*/ 515370 h 2873593"/>
                <a:gd name="connsiteX488" fmla="*/ 794781 w 2085337"/>
                <a:gd name="connsiteY488" fmla="*/ 509245 h 2873593"/>
                <a:gd name="connsiteX489" fmla="*/ 768486 w 2085337"/>
                <a:gd name="connsiteY489" fmla="*/ 489811 h 2873593"/>
                <a:gd name="connsiteX490" fmla="*/ 803320 w 2085337"/>
                <a:gd name="connsiteY490" fmla="*/ 489811 h 2873593"/>
                <a:gd name="connsiteX491" fmla="*/ 779734 w 2085337"/>
                <a:gd name="connsiteY491" fmla="*/ 436867 h 2873593"/>
                <a:gd name="connsiteX492" fmla="*/ 781501 w 2085337"/>
                <a:gd name="connsiteY492" fmla="*/ 435865 h 2873593"/>
                <a:gd name="connsiteX493" fmla="*/ 836506 w 2085337"/>
                <a:gd name="connsiteY493" fmla="*/ 483980 h 2873593"/>
                <a:gd name="connsiteX494" fmla="*/ 839510 w 2085337"/>
                <a:gd name="connsiteY494" fmla="*/ 450206 h 2873593"/>
                <a:gd name="connsiteX495" fmla="*/ 841718 w 2085337"/>
                <a:gd name="connsiteY495" fmla="*/ 449941 h 2873593"/>
                <a:gd name="connsiteX496" fmla="*/ 866953 w 2085337"/>
                <a:gd name="connsiteY496" fmla="*/ 492873 h 2873593"/>
                <a:gd name="connsiteX497" fmla="*/ 882000 w 2085337"/>
                <a:gd name="connsiteY497" fmla="*/ 453032 h 2873593"/>
                <a:gd name="connsiteX498" fmla="*/ 893985 w 2085337"/>
                <a:gd name="connsiteY498" fmla="*/ 498056 h 2873593"/>
                <a:gd name="connsiteX499" fmla="*/ 899197 w 2085337"/>
                <a:gd name="connsiteY499" fmla="*/ 475824 h 2873593"/>
                <a:gd name="connsiteX500" fmla="*/ 916040 w 2085337"/>
                <a:gd name="connsiteY500" fmla="*/ 496613 h 2873593"/>
                <a:gd name="connsiteX501" fmla="*/ 916335 w 2085337"/>
                <a:gd name="connsiteY501" fmla="*/ 446495 h 2873593"/>
                <a:gd name="connsiteX502" fmla="*/ 945663 w 2085337"/>
                <a:gd name="connsiteY502" fmla="*/ 405978 h 2873593"/>
                <a:gd name="connsiteX503" fmla="*/ 942630 w 2085337"/>
                <a:gd name="connsiteY503" fmla="*/ 401561 h 2873593"/>
                <a:gd name="connsiteX504" fmla="*/ 936505 w 2085337"/>
                <a:gd name="connsiteY504" fmla="*/ 395024 h 2873593"/>
                <a:gd name="connsiteX505" fmla="*/ 774964 w 2085337"/>
                <a:gd name="connsiteY505" fmla="*/ 287133 h 2873593"/>
                <a:gd name="connsiteX506" fmla="*/ 706914 w 2085337"/>
                <a:gd name="connsiteY506" fmla="*/ 270231 h 2873593"/>
                <a:gd name="connsiteX507" fmla="*/ 690630 w 2085337"/>
                <a:gd name="connsiteY507" fmla="*/ 279683 h 2873593"/>
                <a:gd name="connsiteX508" fmla="*/ 700141 w 2085337"/>
                <a:gd name="connsiteY508" fmla="*/ 566930 h 2873593"/>
                <a:gd name="connsiteX509" fmla="*/ 762655 w 2085337"/>
                <a:gd name="connsiteY509" fmla="*/ 673025 h 2873593"/>
                <a:gd name="connsiteX510" fmla="*/ 1829459 w 2085337"/>
                <a:gd name="connsiteY510" fmla="*/ 327297 h 2873593"/>
                <a:gd name="connsiteX511" fmla="*/ 1814295 w 2085337"/>
                <a:gd name="connsiteY511" fmla="*/ 364547 h 2873593"/>
                <a:gd name="connsiteX512" fmla="*/ 1815355 w 2085337"/>
                <a:gd name="connsiteY512" fmla="*/ 384953 h 2873593"/>
                <a:gd name="connsiteX513" fmla="*/ 1856256 w 2085337"/>
                <a:gd name="connsiteY513" fmla="*/ 438309 h 2873593"/>
                <a:gd name="connsiteX514" fmla="*/ 1875719 w 2085337"/>
                <a:gd name="connsiteY514" fmla="*/ 436160 h 2873593"/>
                <a:gd name="connsiteX515" fmla="*/ 1892180 w 2085337"/>
                <a:gd name="connsiteY515" fmla="*/ 373852 h 2873593"/>
                <a:gd name="connsiteX516" fmla="*/ 1884730 w 2085337"/>
                <a:gd name="connsiteY516" fmla="*/ 231951 h 2873593"/>
                <a:gd name="connsiteX517" fmla="*/ 1848982 w 2085337"/>
                <a:gd name="connsiteY517" fmla="*/ 112193 h 2873593"/>
                <a:gd name="connsiteX518" fmla="*/ 1820655 w 2085337"/>
                <a:gd name="connsiteY518" fmla="*/ 75150 h 2873593"/>
                <a:gd name="connsiteX519" fmla="*/ 1788618 w 2085337"/>
                <a:gd name="connsiteY519" fmla="*/ 70704 h 2873593"/>
                <a:gd name="connsiteX520" fmla="*/ 1759260 w 2085337"/>
                <a:gd name="connsiteY520" fmla="*/ 84514 h 2873593"/>
                <a:gd name="connsiteX521" fmla="*/ 1695215 w 2085337"/>
                <a:gd name="connsiteY521" fmla="*/ 129920 h 2873593"/>
                <a:gd name="connsiteX522" fmla="*/ 1633495 w 2085337"/>
                <a:gd name="connsiteY522" fmla="*/ 215314 h 2873593"/>
                <a:gd name="connsiteX523" fmla="*/ 1621275 w 2085337"/>
                <a:gd name="connsiteY523" fmla="*/ 262899 h 2873593"/>
                <a:gd name="connsiteX524" fmla="*/ 1622218 w 2085337"/>
                <a:gd name="connsiteY524" fmla="*/ 277416 h 2873593"/>
                <a:gd name="connsiteX525" fmla="*/ 1633024 w 2085337"/>
                <a:gd name="connsiteY525" fmla="*/ 293376 h 2873593"/>
                <a:gd name="connsiteX526" fmla="*/ 1703283 w 2085337"/>
                <a:gd name="connsiteY526" fmla="*/ 296114 h 2873593"/>
                <a:gd name="connsiteX527" fmla="*/ 1714502 w 2085337"/>
                <a:gd name="connsiteY527" fmla="*/ 286161 h 2873593"/>
                <a:gd name="connsiteX528" fmla="*/ 1729490 w 2085337"/>
                <a:gd name="connsiteY528" fmla="*/ 247469 h 2873593"/>
                <a:gd name="connsiteX529" fmla="*/ 1739237 w 2085337"/>
                <a:gd name="connsiteY529" fmla="*/ 291108 h 2873593"/>
                <a:gd name="connsiteX530" fmla="*/ 1760438 w 2085337"/>
                <a:gd name="connsiteY530" fmla="*/ 238517 h 2873593"/>
                <a:gd name="connsiteX531" fmla="*/ 1762440 w 2085337"/>
                <a:gd name="connsiteY531" fmla="*/ 238665 h 2873593"/>
                <a:gd name="connsiteX532" fmla="*/ 1768859 w 2085337"/>
                <a:gd name="connsiteY532" fmla="*/ 280184 h 2873593"/>
                <a:gd name="connsiteX533" fmla="*/ 1770656 w 2085337"/>
                <a:gd name="connsiteY533" fmla="*/ 280125 h 2873593"/>
                <a:gd name="connsiteX534" fmla="*/ 1793359 w 2085337"/>
                <a:gd name="connsiteY534" fmla="*/ 213930 h 2873593"/>
                <a:gd name="connsiteX535" fmla="*/ 1795273 w 2085337"/>
                <a:gd name="connsiteY535" fmla="*/ 214401 h 2873593"/>
                <a:gd name="connsiteX536" fmla="*/ 1785025 w 2085337"/>
                <a:gd name="connsiteY536" fmla="*/ 309895 h 2873593"/>
                <a:gd name="connsiteX537" fmla="*/ 1823364 w 2085337"/>
                <a:gd name="connsiteY537" fmla="*/ 277857 h 2873593"/>
                <a:gd name="connsiteX538" fmla="*/ 1825249 w 2085337"/>
                <a:gd name="connsiteY538" fmla="*/ 279919 h 2873593"/>
                <a:gd name="connsiteX539" fmla="*/ 1791504 w 2085337"/>
                <a:gd name="connsiteY539" fmla="*/ 337074 h 2873593"/>
                <a:gd name="connsiteX540" fmla="*/ 1829459 w 2085337"/>
                <a:gd name="connsiteY540" fmla="*/ 327297 h 2873593"/>
                <a:gd name="connsiteX541" fmla="*/ 1218305 w 2085337"/>
                <a:gd name="connsiteY541" fmla="*/ 1621396 h 2873593"/>
                <a:gd name="connsiteX542" fmla="*/ 1247044 w 2085337"/>
                <a:gd name="connsiteY542" fmla="*/ 1643098 h 2873593"/>
                <a:gd name="connsiteX543" fmla="*/ 1286532 w 2085337"/>
                <a:gd name="connsiteY543" fmla="*/ 1660530 h 2873593"/>
                <a:gd name="connsiteX544" fmla="*/ 1353522 w 2085337"/>
                <a:gd name="connsiteY544" fmla="*/ 1671425 h 2873593"/>
                <a:gd name="connsiteX545" fmla="*/ 1395512 w 2085337"/>
                <a:gd name="connsiteY545" fmla="*/ 1691125 h 2873593"/>
                <a:gd name="connsiteX546" fmla="*/ 1416949 w 2085337"/>
                <a:gd name="connsiteY546" fmla="*/ 1691036 h 2873593"/>
                <a:gd name="connsiteX547" fmla="*/ 1422102 w 2085337"/>
                <a:gd name="connsiteY547" fmla="*/ 1680554 h 2873593"/>
                <a:gd name="connsiteX548" fmla="*/ 1393097 w 2085337"/>
                <a:gd name="connsiteY548" fmla="*/ 1618069 h 2873593"/>
                <a:gd name="connsiteX549" fmla="*/ 1347809 w 2085337"/>
                <a:gd name="connsiteY549" fmla="*/ 1564124 h 2873593"/>
                <a:gd name="connsiteX550" fmla="*/ 1324017 w 2085337"/>
                <a:gd name="connsiteY550" fmla="*/ 1551108 h 2873593"/>
                <a:gd name="connsiteX551" fmla="*/ 1285148 w 2085337"/>
                <a:gd name="connsiteY551" fmla="*/ 1541803 h 2873593"/>
                <a:gd name="connsiteX552" fmla="*/ 1263711 w 2085337"/>
                <a:gd name="connsiteY552" fmla="*/ 1536268 h 2873593"/>
                <a:gd name="connsiteX553" fmla="*/ 1227934 w 2085337"/>
                <a:gd name="connsiteY553" fmla="*/ 1514183 h 2873593"/>
                <a:gd name="connsiteX554" fmla="*/ 1207351 w 2085337"/>
                <a:gd name="connsiteY554" fmla="*/ 1510944 h 2873593"/>
                <a:gd name="connsiteX555" fmla="*/ 1191656 w 2085337"/>
                <a:gd name="connsiteY555" fmla="*/ 1509324 h 2873593"/>
                <a:gd name="connsiteX556" fmla="*/ 1160708 w 2085337"/>
                <a:gd name="connsiteY556" fmla="*/ 1503847 h 2873593"/>
                <a:gd name="connsiteX557" fmla="*/ 1149607 w 2085337"/>
                <a:gd name="connsiteY557" fmla="*/ 1488771 h 2873593"/>
                <a:gd name="connsiteX558" fmla="*/ 1130791 w 2085337"/>
                <a:gd name="connsiteY558" fmla="*/ 1477758 h 2873593"/>
                <a:gd name="connsiteX559" fmla="*/ 1118512 w 2085337"/>
                <a:gd name="connsiteY559" fmla="*/ 1495485 h 2873593"/>
                <a:gd name="connsiteX560" fmla="*/ 1094984 w 2085337"/>
                <a:gd name="connsiteY560" fmla="*/ 1471633 h 2873593"/>
                <a:gd name="connsiteX561" fmla="*/ 1034001 w 2085337"/>
                <a:gd name="connsiteY561" fmla="*/ 1425638 h 2873593"/>
                <a:gd name="connsiteX562" fmla="*/ 1020309 w 2085337"/>
                <a:gd name="connsiteY562" fmla="*/ 1424814 h 2873593"/>
                <a:gd name="connsiteX563" fmla="*/ 1022017 w 2085337"/>
                <a:gd name="connsiteY563" fmla="*/ 1438094 h 2873593"/>
                <a:gd name="connsiteX564" fmla="*/ 1070515 w 2085337"/>
                <a:gd name="connsiteY564" fmla="*/ 1513329 h 2873593"/>
                <a:gd name="connsiteX565" fmla="*/ 1183735 w 2085337"/>
                <a:gd name="connsiteY565" fmla="*/ 1623988 h 2873593"/>
                <a:gd name="connsiteX566" fmla="*/ 1218305 w 2085337"/>
                <a:gd name="connsiteY566" fmla="*/ 1621396 h 2873593"/>
                <a:gd name="connsiteX567" fmla="*/ 1099814 w 2085337"/>
                <a:gd name="connsiteY567" fmla="*/ 654061 h 2873593"/>
                <a:gd name="connsiteX568" fmla="*/ 1091480 w 2085337"/>
                <a:gd name="connsiteY568" fmla="*/ 708625 h 2873593"/>
                <a:gd name="connsiteX569" fmla="*/ 1093983 w 2085337"/>
                <a:gd name="connsiteY569" fmla="*/ 720374 h 2873593"/>
                <a:gd name="connsiteX570" fmla="*/ 1227875 w 2085337"/>
                <a:gd name="connsiteY570" fmla="*/ 793901 h 2873593"/>
                <a:gd name="connsiteX571" fmla="*/ 1266214 w 2085337"/>
                <a:gd name="connsiteY571" fmla="*/ 762600 h 2873593"/>
                <a:gd name="connsiteX572" fmla="*/ 1266273 w 2085337"/>
                <a:gd name="connsiteY572" fmla="*/ 683831 h 2873593"/>
                <a:gd name="connsiteX573" fmla="*/ 1191951 w 2085337"/>
                <a:gd name="connsiteY573" fmla="*/ 628885 h 2873593"/>
                <a:gd name="connsiteX574" fmla="*/ 1159442 w 2085337"/>
                <a:gd name="connsiteY574" fmla="*/ 623349 h 2873593"/>
                <a:gd name="connsiteX575" fmla="*/ 1134000 w 2085337"/>
                <a:gd name="connsiteY575" fmla="*/ 629621 h 2873593"/>
                <a:gd name="connsiteX576" fmla="*/ 1115391 w 2085337"/>
                <a:gd name="connsiteY576" fmla="*/ 638602 h 2873593"/>
                <a:gd name="connsiteX577" fmla="*/ 1112387 w 2085337"/>
                <a:gd name="connsiteY577" fmla="*/ 655327 h 2873593"/>
                <a:gd name="connsiteX578" fmla="*/ 1099814 w 2085337"/>
                <a:gd name="connsiteY578" fmla="*/ 654061 h 2873593"/>
                <a:gd name="connsiteX579" fmla="*/ 1542890 w 2085337"/>
                <a:gd name="connsiteY579" fmla="*/ 551383 h 2873593"/>
                <a:gd name="connsiteX580" fmla="*/ 1526753 w 2085337"/>
                <a:gd name="connsiteY580" fmla="*/ 573143 h 2873593"/>
                <a:gd name="connsiteX581" fmla="*/ 1515475 w 2085337"/>
                <a:gd name="connsiteY581" fmla="*/ 567313 h 2873593"/>
                <a:gd name="connsiteX582" fmla="*/ 1476813 w 2085337"/>
                <a:gd name="connsiteY582" fmla="*/ 652942 h 2873593"/>
                <a:gd name="connsiteX583" fmla="*/ 1477873 w 2085337"/>
                <a:gd name="connsiteY583" fmla="*/ 713749 h 2873593"/>
                <a:gd name="connsiteX584" fmla="*/ 1518449 w 2085337"/>
                <a:gd name="connsiteY584" fmla="*/ 754914 h 2873593"/>
                <a:gd name="connsiteX585" fmla="*/ 1551606 w 2085337"/>
                <a:gd name="connsiteY585" fmla="*/ 747582 h 2873593"/>
                <a:gd name="connsiteX586" fmla="*/ 1573514 w 2085337"/>
                <a:gd name="connsiteY586" fmla="*/ 720992 h 2873593"/>
                <a:gd name="connsiteX587" fmla="*/ 1604638 w 2085337"/>
                <a:gd name="connsiteY587" fmla="*/ 659067 h 2873593"/>
                <a:gd name="connsiteX588" fmla="*/ 1607171 w 2085337"/>
                <a:gd name="connsiteY588" fmla="*/ 603767 h 2873593"/>
                <a:gd name="connsiteX589" fmla="*/ 1599426 w 2085337"/>
                <a:gd name="connsiteY589" fmla="*/ 583979 h 2873593"/>
                <a:gd name="connsiteX590" fmla="*/ 1572041 w 2085337"/>
                <a:gd name="connsiteY590" fmla="*/ 566047 h 2873593"/>
                <a:gd name="connsiteX591" fmla="*/ 1565328 w 2085337"/>
                <a:gd name="connsiteY591" fmla="*/ 551265 h 2873593"/>
                <a:gd name="connsiteX592" fmla="*/ 1547984 w 2085337"/>
                <a:gd name="connsiteY592" fmla="*/ 561954 h 2873593"/>
                <a:gd name="connsiteX593" fmla="*/ 1542890 w 2085337"/>
                <a:gd name="connsiteY593" fmla="*/ 551383 h 2873593"/>
                <a:gd name="connsiteX594" fmla="*/ 1841385 w 2085337"/>
                <a:gd name="connsiteY594" fmla="*/ 1389302 h 2873593"/>
                <a:gd name="connsiteX595" fmla="*/ 1829754 w 2085337"/>
                <a:gd name="connsiteY595" fmla="*/ 1370545 h 2873593"/>
                <a:gd name="connsiteX596" fmla="*/ 1812263 w 2085337"/>
                <a:gd name="connsiteY596" fmla="*/ 1384119 h 2873593"/>
                <a:gd name="connsiteX597" fmla="*/ 1788088 w 2085337"/>
                <a:gd name="connsiteY597" fmla="*/ 1437064 h 2873593"/>
                <a:gd name="connsiteX598" fmla="*/ 1778724 w 2085337"/>
                <a:gd name="connsiteY598" fmla="*/ 1452140 h 2873593"/>
                <a:gd name="connsiteX599" fmla="*/ 1757375 w 2085337"/>
                <a:gd name="connsiteY599" fmla="*/ 1479436 h 2873593"/>
                <a:gd name="connsiteX600" fmla="*/ 1727605 w 2085337"/>
                <a:gd name="connsiteY600" fmla="*/ 1521486 h 2873593"/>
                <a:gd name="connsiteX601" fmla="*/ 1715120 w 2085337"/>
                <a:gd name="connsiteY601" fmla="*/ 1529878 h 2873593"/>
                <a:gd name="connsiteX602" fmla="*/ 1678813 w 2085337"/>
                <a:gd name="connsiteY602" fmla="*/ 1555643 h 2873593"/>
                <a:gd name="connsiteX603" fmla="*/ 1631935 w 2085337"/>
                <a:gd name="connsiteY603" fmla="*/ 1661855 h 2873593"/>
                <a:gd name="connsiteX604" fmla="*/ 1630109 w 2085337"/>
                <a:gd name="connsiteY604" fmla="*/ 1674988 h 2873593"/>
                <a:gd name="connsiteX605" fmla="*/ 1638060 w 2085337"/>
                <a:gd name="connsiteY605" fmla="*/ 1687032 h 2873593"/>
                <a:gd name="connsiteX606" fmla="*/ 1650515 w 2085337"/>
                <a:gd name="connsiteY606" fmla="*/ 1683410 h 2873593"/>
                <a:gd name="connsiteX607" fmla="*/ 1679284 w 2085337"/>
                <a:gd name="connsiteY607" fmla="*/ 1666125 h 2873593"/>
                <a:gd name="connsiteX608" fmla="*/ 1686057 w 2085337"/>
                <a:gd name="connsiteY608" fmla="*/ 1662503 h 2873593"/>
                <a:gd name="connsiteX609" fmla="*/ 1789913 w 2085337"/>
                <a:gd name="connsiteY609" fmla="*/ 1534412 h 2873593"/>
                <a:gd name="connsiteX610" fmla="*/ 1815237 w 2085337"/>
                <a:gd name="connsiteY610" fmla="*/ 1477081 h 2873593"/>
                <a:gd name="connsiteX611" fmla="*/ 1841385 w 2085337"/>
                <a:gd name="connsiteY611" fmla="*/ 1389302 h 2873593"/>
                <a:gd name="connsiteX612" fmla="*/ 1086710 w 2085337"/>
                <a:gd name="connsiteY612" fmla="*/ 830885 h 2873593"/>
                <a:gd name="connsiteX613" fmla="*/ 1076168 w 2085337"/>
                <a:gd name="connsiteY613" fmla="*/ 842134 h 2873593"/>
                <a:gd name="connsiteX614" fmla="*/ 1049637 w 2085337"/>
                <a:gd name="connsiteY614" fmla="*/ 872404 h 2873593"/>
                <a:gd name="connsiteX615" fmla="*/ 1051699 w 2085337"/>
                <a:gd name="connsiteY615" fmla="*/ 885861 h 2873593"/>
                <a:gd name="connsiteX616" fmla="*/ 1066333 w 2085337"/>
                <a:gd name="connsiteY616" fmla="*/ 901909 h 2873593"/>
                <a:gd name="connsiteX617" fmla="*/ 1074667 w 2085337"/>
                <a:gd name="connsiteY617" fmla="*/ 914983 h 2873593"/>
                <a:gd name="connsiteX618" fmla="*/ 1142746 w 2085337"/>
                <a:gd name="connsiteY618" fmla="*/ 947463 h 2873593"/>
                <a:gd name="connsiteX619" fmla="*/ 1162004 w 2085337"/>
                <a:gd name="connsiteY619" fmla="*/ 945549 h 2873593"/>
                <a:gd name="connsiteX620" fmla="*/ 1086710 w 2085337"/>
                <a:gd name="connsiteY620" fmla="*/ 830885 h 2873593"/>
                <a:gd name="connsiteX621" fmla="*/ 1756610 w 2085337"/>
                <a:gd name="connsiteY621" fmla="*/ 729679 h 2873593"/>
                <a:gd name="connsiteX622" fmla="*/ 1753930 w 2085337"/>
                <a:gd name="connsiteY622" fmla="*/ 727529 h 2873593"/>
                <a:gd name="connsiteX623" fmla="*/ 1701722 w 2085337"/>
                <a:gd name="connsiteY623" fmla="*/ 724703 h 2873593"/>
                <a:gd name="connsiteX624" fmla="*/ 1731846 w 2085337"/>
                <a:gd name="connsiteY624" fmla="*/ 791957 h 2873593"/>
                <a:gd name="connsiteX625" fmla="*/ 1656081 w 2085337"/>
                <a:gd name="connsiteY625" fmla="*/ 840838 h 2873593"/>
                <a:gd name="connsiteX626" fmla="*/ 1748659 w 2085337"/>
                <a:gd name="connsiteY626" fmla="*/ 770462 h 2873593"/>
                <a:gd name="connsiteX627" fmla="*/ 1752870 w 2085337"/>
                <a:gd name="connsiteY627" fmla="*/ 748642 h 2873593"/>
                <a:gd name="connsiteX628" fmla="*/ 1756610 w 2085337"/>
                <a:gd name="connsiteY628" fmla="*/ 729679 h 2873593"/>
                <a:gd name="connsiteX629" fmla="*/ 1159795 w 2085337"/>
                <a:gd name="connsiteY629" fmla="*/ 799525 h 2873593"/>
                <a:gd name="connsiteX630" fmla="*/ 1159383 w 2085337"/>
                <a:gd name="connsiteY630" fmla="*/ 801616 h 2873593"/>
                <a:gd name="connsiteX631" fmla="*/ 1199665 w 2085337"/>
                <a:gd name="connsiteY631" fmla="*/ 819961 h 2873593"/>
                <a:gd name="connsiteX632" fmla="*/ 1221397 w 2085337"/>
                <a:gd name="connsiteY632" fmla="*/ 866780 h 2873593"/>
                <a:gd name="connsiteX633" fmla="*/ 1208470 w 2085337"/>
                <a:gd name="connsiteY633" fmla="*/ 917163 h 2873593"/>
                <a:gd name="connsiteX634" fmla="*/ 1211208 w 2085337"/>
                <a:gd name="connsiteY634" fmla="*/ 918399 h 2873593"/>
                <a:gd name="connsiteX635" fmla="*/ 1227286 w 2085337"/>
                <a:gd name="connsiteY635" fmla="*/ 879089 h 2873593"/>
                <a:gd name="connsiteX636" fmla="*/ 1252227 w 2085337"/>
                <a:gd name="connsiteY636" fmla="*/ 839307 h 2873593"/>
                <a:gd name="connsiteX637" fmla="*/ 1227816 w 2085337"/>
                <a:gd name="connsiteY637" fmla="*/ 819460 h 2873593"/>
                <a:gd name="connsiteX638" fmla="*/ 1193099 w 2085337"/>
                <a:gd name="connsiteY638" fmla="*/ 807270 h 2873593"/>
                <a:gd name="connsiteX639" fmla="*/ 1159795 w 2085337"/>
                <a:gd name="connsiteY639" fmla="*/ 799525 h 2873593"/>
                <a:gd name="connsiteX640" fmla="*/ 1580846 w 2085337"/>
                <a:gd name="connsiteY640" fmla="*/ 1197725 h 2873593"/>
                <a:gd name="connsiteX641" fmla="*/ 1612677 w 2085337"/>
                <a:gd name="connsiteY641" fmla="*/ 1111713 h 2873593"/>
                <a:gd name="connsiteX642" fmla="*/ 1590710 w 2085337"/>
                <a:gd name="connsiteY642" fmla="*/ 1126642 h 2873593"/>
                <a:gd name="connsiteX643" fmla="*/ 1580846 w 2085337"/>
                <a:gd name="connsiteY643" fmla="*/ 1197725 h 2873593"/>
                <a:gd name="connsiteX644" fmla="*/ 1656522 w 2085337"/>
                <a:gd name="connsiteY644" fmla="*/ 712924 h 2873593"/>
                <a:gd name="connsiteX645" fmla="*/ 1595804 w 2085337"/>
                <a:gd name="connsiteY645" fmla="*/ 725998 h 2873593"/>
                <a:gd name="connsiteX646" fmla="*/ 1556935 w 2085337"/>
                <a:gd name="connsiteY646" fmla="*/ 785420 h 2873593"/>
                <a:gd name="connsiteX647" fmla="*/ 1586558 w 2085337"/>
                <a:gd name="connsiteY647" fmla="*/ 819961 h 2873593"/>
                <a:gd name="connsiteX648" fmla="*/ 1656522 w 2085337"/>
                <a:gd name="connsiteY648" fmla="*/ 712924 h 2873593"/>
                <a:gd name="connsiteX649" fmla="*/ 1647630 w 2085337"/>
                <a:gd name="connsiteY649" fmla="*/ 792281 h 2873593"/>
                <a:gd name="connsiteX650" fmla="*/ 1667388 w 2085337"/>
                <a:gd name="connsiteY650" fmla="*/ 774143 h 2873593"/>
                <a:gd name="connsiteX651" fmla="*/ 1642064 w 2085337"/>
                <a:gd name="connsiteY651" fmla="*/ 752146 h 2873593"/>
                <a:gd name="connsiteX652" fmla="*/ 1621658 w 2085337"/>
                <a:gd name="connsiteY652" fmla="*/ 771316 h 2873593"/>
                <a:gd name="connsiteX653" fmla="*/ 1647630 w 2085337"/>
                <a:gd name="connsiteY653" fmla="*/ 792281 h 2873593"/>
                <a:gd name="connsiteX654" fmla="*/ 1132999 w 2085337"/>
                <a:gd name="connsiteY654" fmla="*/ 867546 h 2873593"/>
                <a:gd name="connsiteX655" fmla="*/ 1151639 w 2085337"/>
                <a:gd name="connsiteY655" fmla="*/ 894960 h 2873593"/>
                <a:gd name="connsiteX656" fmla="*/ 1173488 w 2085337"/>
                <a:gd name="connsiteY656" fmla="*/ 872669 h 2873593"/>
                <a:gd name="connsiteX657" fmla="*/ 1154907 w 2085337"/>
                <a:gd name="connsiteY657" fmla="*/ 848317 h 2873593"/>
                <a:gd name="connsiteX658" fmla="*/ 1132999 w 2085337"/>
                <a:gd name="connsiteY658" fmla="*/ 867546 h 2873593"/>
                <a:gd name="connsiteX659" fmla="*/ 1440388 w 2085337"/>
                <a:gd name="connsiteY659" fmla="*/ 1156589 h 2873593"/>
                <a:gd name="connsiteX660" fmla="*/ 1454463 w 2085337"/>
                <a:gd name="connsiteY660" fmla="*/ 1169869 h 2873593"/>
                <a:gd name="connsiteX661" fmla="*/ 1492625 w 2085337"/>
                <a:gd name="connsiteY661" fmla="*/ 1202348 h 2873593"/>
                <a:gd name="connsiteX662" fmla="*/ 1513797 w 2085337"/>
                <a:gd name="connsiteY662" fmla="*/ 1216836 h 2873593"/>
                <a:gd name="connsiteX663" fmla="*/ 1521423 w 2085337"/>
                <a:gd name="connsiteY663" fmla="*/ 1215953 h 2873593"/>
                <a:gd name="connsiteX664" fmla="*/ 1518538 w 2085337"/>
                <a:gd name="connsiteY664" fmla="*/ 1209533 h 2873593"/>
                <a:gd name="connsiteX665" fmla="*/ 1497130 w 2085337"/>
                <a:gd name="connsiteY665" fmla="*/ 1184033 h 2873593"/>
                <a:gd name="connsiteX666" fmla="*/ 1440388 w 2085337"/>
                <a:gd name="connsiteY666" fmla="*/ 1156589 h 2873593"/>
                <a:gd name="connsiteX667" fmla="*/ 1506170 w 2085337"/>
                <a:gd name="connsiteY667" fmla="*/ 1054293 h 2873593"/>
                <a:gd name="connsiteX668" fmla="*/ 1488326 w 2085337"/>
                <a:gd name="connsiteY668" fmla="*/ 1073580 h 2873593"/>
                <a:gd name="connsiteX669" fmla="*/ 1516182 w 2085337"/>
                <a:gd name="connsiteY669" fmla="*/ 1065188 h 2873593"/>
                <a:gd name="connsiteX670" fmla="*/ 1506170 w 2085337"/>
                <a:gd name="connsiteY670" fmla="*/ 1054293 h 287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</a:cxnLst>
              <a:rect l="l" t="t" r="r" b="b"/>
              <a:pathLst>
                <a:path w="2085337" h="2873593">
                  <a:moveTo>
                    <a:pt x="0" y="1964267"/>
                  </a:moveTo>
                  <a:cubicBezTo>
                    <a:pt x="0" y="1953784"/>
                    <a:pt x="0" y="1943301"/>
                    <a:pt x="0" y="1932848"/>
                  </a:cubicBezTo>
                  <a:cubicBezTo>
                    <a:pt x="3975" y="1926193"/>
                    <a:pt x="10041" y="1919980"/>
                    <a:pt x="11572" y="1912795"/>
                  </a:cubicBezTo>
                  <a:cubicBezTo>
                    <a:pt x="20877" y="1869421"/>
                    <a:pt x="37603" y="1829404"/>
                    <a:pt x="63456" y="1793421"/>
                  </a:cubicBezTo>
                  <a:cubicBezTo>
                    <a:pt x="71672" y="1781966"/>
                    <a:pt x="82449" y="1772455"/>
                    <a:pt x="85541" y="1757673"/>
                  </a:cubicBezTo>
                  <a:cubicBezTo>
                    <a:pt x="87013" y="1750606"/>
                    <a:pt x="92844" y="1749340"/>
                    <a:pt x="96613" y="1755582"/>
                  </a:cubicBezTo>
                  <a:cubicBezTo>
                    <a:pt x="102502" y="1765359"/>
                    <a:pt x="106831" y="1776077"/>
                    <a:pt x="111925" y="1786324"/>
                  </a:cubicBezTo>
                  <a:cubicBezTo>
                    <a:pt x="117166" y="1796895"/>
                    <a:pt x="121936" y="1807761"/>
                    <a:pt x="128061" y="1817802"/>
                  </a:cubicBezTo>
                  <a:cubicBezTo>
                    <a:pt x="132979" y="1825870"/>
                    <a:pt x="138426" y="1825399"/>
                    <a:pt x="144021" y="1816919"/>
                  </a:cubicBezTo>
                  <a:cubicBezTo>
                    <a:pt x="146701" y="1812826"/>
                    <a:pt x="153679" y="1807408"/>
                    <a:pt x="156447" y="1808468"/>
                  </a:cubicBezTo>
                  <a:cubicBezTo>
                    <a:pt x="160835" y="1810117"/>
                    <a:pt x="164692" y="1816330"/>
                    <a:pt x="166312" y="1821395"/>
                  </a:cubicBezTo>
                  <a:cubicBezTo>
                    <a:pt x="170670" y="1834851"/>
                    <a:pt x="172378" y="1849280"/>
                    <a:pt x="177619" y="1862325"/>
                  </a:cubicBezTo>
                  <a:cubicBezTo>
                    <a:pt x="183008" y="1875723"/>
                    <a:pt x="191312" y="1887913"/>
                    <a:pt x="199498" y="1902695"/>
                  </a:cubicBezTo>
                  <a:cubicBezTo>
                    <a:pt x="204003" y="1895452"/>
                    <a:pt x="206329" y="1891653"/>
                    <a:pt x="208744" y="1887884"/>
                  </a:cubicBezTo>
                  <a:cubicBezTo>
                    <a:pt x="267754" y="1795217"/>
                    <a:pt x="325910" y="1701961"/>
                    <a:pt x="386245" y="1610148"/>
                  </a:cubicBezTo>
                  <a:cubicBezTo>
                    <a:pt x="410597" y="1573105"/>
                    <a:pt x="437835" y="1537504"/>
                    <a:pt x="467369" y="1504495"/>
                  </a:cubicBezTo>
                  <a:cubicBezTo>
                    <a:pt x="490779" y="1478318"/>
                    <a:pt x="514748" y="1453524"/>
                    <a:pt x="533034" y="1422870"/>
                  </a:cubicBezTo>
                  <a:cubicBezTo>
                    <a:pt x="553853" y="1387977"/>
                    <a:pt x="578646" y="1355380"/>
                    <a:pt x="602674" y="1322459"/>
                  </a:cubicBezTo>
                  <a:cubicBezTo>
                    <a:pt x="621520" y="1296605"/>
                    <a:pt x="634918" y="1268838"/>
                    <a:pt x="639983" y="1237095"/>
                  </a:cubicBezTo>
                  <a:cubicBezTo>
                    <a:pt x="642132" y="1223550"/>
                    <a:pt x="646755" y="1210240"/>
                    <a:pt x="658799" y="1202643"/>
                  </a:cubicBezTo>
                  <a:cubicBezTo>
                    <a:pt x="668987" y="1196224"/>
                    <a:pt x="669988" y="1189304"/>
                    <a:pt x="665306" y="1179587"/>
                  </a:cubicBezTo>
                  <a:cubicBezTo>
                    <a:pt x="664011" y="1176907"/>
                    <a:pt x="663657" y="1173815"/>
                    <a:pt x="662421" y="1171135"/>
                  </a:cubicBezTo>
                  <a:cubicBezTo>
                    <a:pt x="658916" y="1163479"/>
                    <a:pt x="660830" y="1157649"/>
                    <a:pt x="667338" y="1152555"/>
                  </a:cubicBezTo>
                  <a:cubicBezTo>
                    <a:pt x="675288" y="1146342"/>
                    <a:pt x="683003" y="1139805"/>
                    <a:pt x="690630" y="1133209"/>
                  </a:cubicBezTo>
                  <a:cubicBezTo>
                    <a:pt x="697314" y="1127437"/>
                    <a:pt x="703792" y="1121401"/>
                    <a:pt x="711448" y="1114481"/>
                  </a:cubicBezTo>
                  <a:cubicBezTo>
                    <a:pt x="700818" y="1111448"/>
                    <a:pt x="692043" y="1108945"/>
                    <a:pt x="684211" y="1106707"/>
                  </a:cubicBezTo>
                  <a:cubicBezTo>
                    <a:pt x="698934" y="1088569"/>
                    <a:pt x="714216" y="1071696"/>
                    <a:pt x="727290" y="1053233"/>
                  </a:cubicBezTo>
                  <a:cubicBezTo>
                    <a:pt x="746578" y="1026025"/>
                    <a:pt x="751996" y="996225"/>
                    <a:pt x="739599" y="964011"/>
                  </a:cubicBezTo>
                  <a:cubicBezTo>
                    <a:pt x="725965" y="928588"/>
                    <a:pt x="722284" y="891485"/>
                    <a:pt x="722962" y="853824"/>
                  </a:cubicBezTo>
                  <a:cubicBezTo>
                    <a:pt x="723256" y="837363"/>
                    <a:pt x="723138" y="820874"/>
                    <a:pt x="724257" y="804472"/>
                  </a:cubicBezTo>
                  <a:cubicBezTo>
                    <a:pt x="725730" y="783065"/>
                    <a:pt x="721902" y="763660"/>
                    <a:pt x="711684" y="744196"/>
                  </a:cubicBezTo>
                  <a:cubicBezTo>
                    <a:pt x="679676" y="683301"/>
                    <a:pt x="651643" y="620581"/>
                    <a:pt x="631826" y="554504"/>
                  </a:cubicBezTo>
                  <a:cubicBezTo>
                    <a:pt x="616455" y="503209"/>
                    <a:pt x="607621" y="451089"/>
                    <a:pt x="615218" y="397438"/>
                  </a:cubicBezTo>
                  <a:cubicBezTo>
                    <a:pt x="620460" y="360483"/>
                    <a:pt x="626643" y="323617"/>
                    <a:pt x="632827" y="286809"/>
                  </a:cubicBezTo>
                  <a:cubicBezTo>
                    <a:pt x="637391" y="259719"/>
                    <a:pt x="649818" y="236338"/>
                    <a:pt x="665807" y="214077"/>
                  </a:cubicBezTo>
                  <a:cubicBezTo>
                    <a:pt x="678498" y="196409"/>
                    <a:pt x="694340" y="192493"/>
                    <a:pt x="714364" y="194201"/>
                  </a:cubicBezTo>
                  <a:cubicBezTo>
                    <a:pt x="751642" y="197381"/>
                    <a:pt x="786271" y="208836"/>
                    <a:pt x="817749" y="228241"/>
                  </a:cubicBezTo>
                  <a:cubicBezTo>
                    <a:pt x="866924" y="258570"/>
                    <a:pt x="921164" y="280684"/>
                    <a:pt x="966393" y="320525"/>
                  </a:cubicBezTo>
                  <a:cubicBezTo>
                    <a:pt x="1010974" y="276915"/>
                    <a:pt x="1056881" y="235867"/>
                    <a:pt x="1117952" y="219024"/>
                  </a:cubicBezTo>
                  <a:cubicBezTo>
                    <a:pt x="1117952" y="222705"/>
                    <a:pt x="1117952" y="227858"/>
                    <a:pt x="1117952" y="235455"/>
                  </a:cubicBezTo>
                  <a:cubicBezTo>
                    <a:pt x="1160208" y="226945"/>
                    <a:pt x="1200814" y="218730"/>
                    <a:pt x="1241420" y="210602"/>
                  </a:cubicBezTo>
                  <a:cubicBezTo>
                    <a:pt x="1280201" y="202829"/>
                    <a:pt x="1318775" y="193259"/>
                    <a:pt x="1357880" y="187870"/>
                  </a:cubicBezTo>
                  <a:cubicBezTo>
                    <a:pt x="1408821" y="180862"/>
                    <a:pt x="1458703" y="187399"/>
                    <a:pt x="1505051" y="211397"/>
                  </a:cubicBezTo>
                  <a:cubicBezTo>
                    <a:pt x="1528844" y="223735"/>
                    <a:pt x="1549603" y="220496"/>
                    <a:pt x="1568567" y="202328"/>
                  </a:cubicBezTo>
                  <a:cubicBezTo>
                    <a:pt x="1574485" y="196645"/>
                    <a:pt x="1580375" y="190844"/>
                    <a:pt x="1585734" y="184631"/>
                  </a:cubicBezTo>
                  <a:cubicBezTo>
                    <a:pt x="1618743" y="146439"/>
                    <a:pt x="1651134" y="107718"/>
                    <a:pt x="1684673" y="70027"/>
                  </a:cubicBezTo>
                  <a:cubicBezTo>
                    <a:pt x="1704873" y="47324"/>
                    <a:pt x="1728371" y="28066"/>
                    <a:pt x="1755255" y="13461"/>
                  </a:cubicBezTo>
                  <a:cubicBezTo>
                    <a:pt x="1795243" y="-8271"/>
                    <a:pt x="1822451" y="-4502"/>
                    <a:pt x="1851161" y="30716"/>
                  </a:cubicBezTo>
                  <a:cubicBezTo>
                    <a:pt x="1866326" y="49326"/>
                    <a:pt x="1879076" y="70615"/>
                    <a:pt x="1889294" y="92376"/>
                  </a:cubicBezTo>
                  <a:cubicBezTo>
                    <a:pt x="1918593" y="154861"/>
                    <a:pt x="1934376" y="221497"/>
                    <a:pt x="1940442" y="289930"/>
                  </a:cubicBezTo>
                  <a:cubicBezTo>
                    <a:pt x="1943652" y="326179"/>
                    <a:pt x="1943563" y="363192"/>
                    <a:pt x="1940265" y="399441"/>
                  </a:cubicBezTo>
                  <a:cubicBezTo>
                    <a:pt x="1937910" y="425088"/>
                    <a:pt x="1927486" y="449941"/>
                    <a:pt x="1921125" y="475264"/>
                  </a:cubicBezTo>
                  <a:cubicBezTo>
                    <a:pt x="1920213" y="478886"/>
                    <a:pt x="1920448" y="484658"/>
                    <a:pt x="1922686" y="486896"/>
                  </a:cubicBezTo>
                  <a:cubicBezTo>
                    <a:pt x="1943769" y="508038"/>
                    <a:pt x="1956196" y="533862"/>
                    <a:pt x="1961732" y="562543"/>
                  </a:cubicBezTo>
                  <a:cubicBezTo>
                    <a:pt x="1968033" y="595140"/>
                    <a:pt x="1971949" y="628208"/>
                    <a:pt x="1977250" y="661011"/>
                  </a:cubicBezTo>
                  <a:cubicBezTo>
                    <a:pt x="1978310" y="667489"/>
                    <a:pt x="1979134" y="675527"/>
                    <a:pt x="1983257" y="679709"/>
                  </a:cubicBezTo>
                  <a:cubicBezTo>
                    <a:pt x="2000836" y="697465"/>
                    <a:pt x="2000925" y="717312"/>
                    <a:pt x="1995595" y="739956"/>
                  </a:cubicBezTo>
                  <a:cubicBezTo>
                    <a:pt x="1986790" y="777323"/>
                    <a:pt x="1979517" y="815102"/>
                    <a:pt x="1972421" y="852852"/>
                  </a:cubicBezTo>
                  <a:cubicBezTo>
                    <a:pt x="1967032" y="881444"/>
                    <a:pt x="1962703" y="910272"/>
                    <a:pt x="1958434" y="939041"/>
                  </a:cubicBezTo>
                  <a:cubicBezTo>
                    <a:pt x="1957845" y="942957"/>
                    <a:pt x="1959229" y="947993"/>
                    <a:pt x="1961437" y="951349"/>
                  </a:cubicBezTo>
                  <a:cubicBezTo>
                    <a:pt x="1972862" y="968575"/>
                    <a:pt x="1978751" y="987745"/>
                    <a:pt x="1981637" y="1007886"/>
                  </a:cubicBezTo>
                  <a:cubicBezTo>
                    <a:pt x="1985230" y="1033004"/>
                    <a:pt x="1987733" y="1058121"/>
                    <a:pt x="1997774" y="1082002"/>
                  </a:cubicBezTo>
                  <a:cubicBezTo>
                    <a:pt x="2020624" y="1136330"/>
                    <a:pt x="2035759" y="1192867"/>
                    <a:pt x="2042797" y="1251465"/>
                  </a:cubicBezTo>
                  <a:cubicBezTo>
                    <a:pt x="2047273" y="1288714"/>
                    <a:pt x="2055459" y="1324874"/>
                    <a:pt x="2070005" y="1359738"/>
                  </a:cubicBezTo>
                  <a:cubicBezTo>
                    <a:pt x="2076542" y="1375374"/>
                    <a:pt x="2079928" y="1392659"/>
                    <a:pt x="2082402" y="1409561"/>
                  </a:cubicBezTo>
                  <a:cubicBezTo>
                    <a:pt x="2089999" y="1461622"/>
                    <a:pt x="2082049" y="1512711"/>
                    <a:pt x="2067767" y="1562534"/>
                  </a:cubicBezTo>
                  <a:cubicBezTo>
                    <a:pt x="2049599" y="1626049"/>
                    <a:pt x="2035082" y="1689682"/>
                    <a:pt x="2036760" y="1756407"/>
                  </a:cubicBezTo>
                  <a:cubicBezTo>
                    <a:pt x="2037349" y="1780523"/>
                    <a:pt x="2033639" y="1804875"/>
                    <a:pt x="2030400" y="1828933"/>
                  </a:cubicBezTo>
                  <a:cubicBezTo>
                    <a:pt x="2029281" y="1837236"/>
                    <a:pt x="2025512" y="1847189"/>
                    <a:pt x="2019476" y="1852313"/>
                  </a:cubicBezTo>
                  <a:cubicBezTo>
                    <a:pt x="2010288" y="1860116"/>
                    <a:pt x="2004429" y="1868862"/>
                    <a:pt x="2001837" y="1879933"/>
                  </a:cubicBezTo>
                  <a:cubicBezTo>
                    <a:pt x="1997685" y="1897748"/>
                    <a:pt x="1993386" y="1915593"/>
                    <a:pt x="1990795" y="1933673"/>
                  </a:cubicBezTo>
                  <a:cubicBezTo>
                    <a:pt x="1980194" y="2007641"/>
                    <a:pt x="1969623" y="2081639"/>
                    <a:pt x="1960200" y="2155756"/>
                  </a:cubicBezTo>
                  <a:cubicBezTo>
                    <a:pt x="1953192" y="2211085"/>
                    <a:pt x="1948952" y="2266709"/>
                    <a:pt x="1954311" y="2322509"/>
                  </a:cubicBezTo>
                  <a:cubicBezTo>
                    <a:pt x="1957462" y="2355224"/>
                    <a:pt x="1961938" y="2387821"/>
                    <a:pt x="1965913" y="2420476"/>
                  </a:cubicBezTo>
                  <a:cubicBezTo>
                    <a:pt x="1971832" y="2469062"/>
                    <a:pt x="1977868" y="2517472"/>
                    <a:pt x="1994122" y="2564203"/>
                  </a:cubicBezTo>
                  <a:cubicBezTo>
                    <a:pt x="2007491" y="2602601"/>
                    <a:pt x="2018239" y="2641941"/>
                    <a:pt x="2029929" y="2680927"/>
                  </a:cubicBezTo>
                  <a:cubicBezTo>
                    <a:pt x="2035848" y="2700744"/>
                    <a:pt x="2024481" y="2730426"/>
                    <a:pt x="2007697" y="2735697"/>
                  </a:cubicBezTo>
                  <a:cubicBezTo>
                    <a:pt x="1997744" y="2738819"/>
                    <a:pt x="1990824" y="2744148"/>
                    <a:pt x="1984552" y="2751775"/>
                  </a:cubicBezTo>
                  <a:cubicBezTo>
                    <a:pt x="1980518" y="2756663"/>
                    <a:pt x="1975807" y="2761050"/>
                    <a:pt x="1971007" y="2765173"/>
                  </a:cubicBezTo>
                  <a:cubicBezTo>
                    <a:pt x="1937821" y="2793529"/>
                    <a:pt x="1907197" y="2793294"/>
                    <a:pt x="1875366" y="2763288"/>
                  </a:cubicBezTo>
                  <a:cubicBezTo>
                    <a:pt x="1867975" y="2756339"/>
                    <a:pt x="1862351" y="2755573"/>
                    <a:pt x="1853016" y="2758371"/>
                  </a:cubicBezTo>
                  <a:cubicBezTo>
                    <a:pt x="1812705" y="2770355"/>
                    <a:pt x="1788323" y="2762670"/>
                    <a:pt x="1771156" y="2731280"/>
                  </a:cubicBezTo>
                  <a:cubicBezTo>
                    <a:pt x="1762705" y="2715821"/>
                    <a:pt x="1753400" y="2703189"/>
                    <a:pt x="1737617" y="2694090"/>
                  </a:cubicBezTo>
                  <a:cubicBezTo>
                    <a:pt x="1716975" y="2682193"/>
                    <a:pt x="1707258" y="2665144"/>
                    <a:pt x="1713942" y="2638760"/>
                  </a:cubicBezTo>
                  <a:cubicBezTo>
                    <a:pt x="1719184" y="2618148"/>
                    <a:pt x="1719625" y="2595799"/>
                    <a:pt x="1718772" y="2574332"/>
                  </a:cubicBezTo>
                  <a:cubicBezTo>
                    <a:pt x="1717653" y="2546035"/>
                    <a:pt x="1713942" y="2517737"/>
                    <a:pt x="1710026" y="2489645"/>
                  </a:cubicBezTo>
                  <a:cubicBezTo>
                    <a:pt x="1701693" y="2429575"/>
                    <a:pt x="1681934" y="2372891"/>
                    <a:pt x="1656758" y="2317974"/>
                  </a:cubicBezTo>
                  <a:cubicBezTo>
                    <a:pt x="1653754" y="2311408"/>
                    <a:pt x="1642476" y="2308993"/>
                    <a:pt x="1637147" y="2312644"/>
                  </a:cubicBezTo>
                  <a:cubicBezTo>
                    <a:pt x="1625840" y="2320418"/>
                    <a:pt x="1614709" y="2328604"/>
                    <a:pt x="1602665" y="2335112"/>
                  </a:cubicBezTo>
                  <a:cubicBezTo>
                    <a:pt x="1588885" y="2342562"/>
                    <a:pt x="1579697" y="2352632"/>
                    <a:pt x="1576988" y="2368268"/>
                  </a:cubicBezTo>
                  <a:cubicBezTo>
                    <a:pt x="1576341" y="2372096"/>
                    <a:pt x="1575251" y="2375836"/>
                    <a:pt x="1574191" y="2380430"/>
                  </a:cubicBezTo>
                  <a:cubicBezTo>
                    <a:pt x="1570893" y="2376307"/>
                    <a:pt x="1568272" y="2373038"/>
                    <a:pt x="1564533" y="2368327"/>
                  </a:cubicBezTo>
                  <a:cubicBezTo>
                    <a:pt x="1561588" y="2373097"/>
                    <a:pt x="1558997" y="2376219"/>
                    <a:pt x="1557554" y="2379811"/>
                  </a:cubicBezTo>
                  <a:cubicBezTo>
                    <a:pt x="1551046" y="2395742"/>
                    <a:pt x="1545186" y="2410052"/>
                    <a:pt x="1527725" y="2419917"/>
                  </a:cubicBezTo>
                  <a:cubicBezTo>
                    <a:pt x="1509439" y="2430223"/>
                    <a:pt x="1495216" y="2447891"/>
                    <a:pt x="1479669" y="2462790"/>
                  </a:cubicBezTo>
                  <a:cubicBezTo>
                    <a:pt x="1476871" y="2465470"/>
                    <a:pt x="1474251" y="2470505"/>
                    <a:pt x="1474663" y="2474098"/>
                  </a:cubicBezTo>
                  <a:cubicBezTo>
                    <a:pt x="1478697" y="2509727"/>
                    <a:pt x="1483026" y="2545328"/>
                    <a:pt x="1488002" y="2580840"/>
                  </a:cubicBezTo>
                  <a:cubicBezTo>
                    <a:pt x="1490063" y="2595534"/>
                    <a:pt x="1493332" y="2609756"/>
                    <a:pt x="1503432" y="2622182"/>
                  </a:cubicBezTo>
                  <a:cubicBezTo>
                    <a:pt x="1518391" y="2640586"/>
                    <a:pt x="1535852" y="2655015"/>
                    <a:pt x="1557289" y="2665056"/>
                  </a:cubicBezTo>
                  <a:cubicBezTo>
                    <a:pt x="1565033" y="2668678"/>
                    <a:pt x="1572395" y="2673242"/>
                    <a:pt x="1579638" y="2677806"/>
                  </a:cubicBezTo>
                  <a:cubicBezTo>
                    <a:pt x="1590210" y="2684461"/>
                    <a:pt x="1595657" y="2693942"/>
                    <a:pt x="1595451" y="2706840"/>
                  </a:cubicBezTo>
                  <a:cubicBezTo>
                    <a:pt x="1595039" y="2732988"/>
                    <a:pt x="1595687" y="2759136"/>
                    <a:pt x="1594803" y="2785255"/>
                  </a:cubicBezTo>
                  <a:cubicBezTo>
                    <a:pt x="1593684" y="2818853"/>
                    <a:pt x="1569745" y="2843588"/>
                    <a:pt x="1541093" y="2841998"/>
                  </a:cubicBezTo>
                  <a:cubicBezTo>
                    <a:pt x="1539739" y="2846974"/>
                    <a:pt x="1539503" y="2852775"/>
                    <a:pt x="1536706" y="2856780"/>
                  </a:cubicBezTo>
                  <a:cubicBezTo>
                    <a:pt x="1534203" y="2860402"/>
                    <a:pt x="1528932" y="2864230"/>
                    <a:pt x="1524869" y="2864259"/>
                  </a:cubicBezTo>
                  <a:cubicBezTo>
                    <a:pt x="1505640" y="2864465"/>
                    <a:pt x="1486265" y="2861785"/>
                    <a:pt x="1467213" y="2863287"/>
                  </a:cubicBezTo>
                  <a:cubicBezTo>
                    <a:pt x="1446306" y="2864936"/>
                    <a:pt x="1425665" y="2870001"/>
                    <a:pt x="1404905" y="2873593"/>
                  </a:cubicBezTo>
                  <a:cubicBezTo>
                    <a:pt x="1396690" y="2873593"/>
                    <a:pt x="1388445" y="2873593"/>
                    <a:pt x="1380229" y="2873593"/>
                  </a:cubicBezTo>
                  <a:cubicBezTo>
                    <a:pt x="1303728" y="2800596"/>
                    <a:pt x="1252698" y="2711375"/>
                    <a:pt x="1214447" y="2613820"/>
                  </a:cubicBezTo>
                  <a:cubicBezTo>
                    <a:pt x="1215772" y="2621122"/>
                    <a:pt x="1218364" y="2628042"/>
                    <a:pt x="1219777" y="2635227"/>
                  </a:cubicBezTo>
                  <a:cubicBezTo>
                    <a:pt x="1222015" y="2646505"/>
                    <a:pt x="1224783" y="2657930"/>
                    <a:pt x="1224989" y="2669355"/>
                  </a:cubicBezTo>
                  <a:cubicBezTo>
                    <a:pt x="1225284" y="2686169"/>
                    <a:pt x="1208676" y="2707370"/>
                    <a:pt x="1195867" y="2709284"/>
                  </a:cubicBezTo>
                  <a:cubicBezTo>
                    <a:pt x="1183323" y="2711169"/>
                    <a:pt x="1170867" y="2714025"/>
                    <a:pt x="1158264" y="2715232"/>
                  </a:cubicBezTo>
                  <a:cubicBezTo>
                    <a:pt x="1147281" y="2716292"/>
                    <a:pt x="1135237" y="2718501"/>
                    <a:pt x="1125196" y="2715379"/>
                  </a:cubicBezTo>
                  <a:cubicBezTo>
                    <a:pt x="1074048" y="2699478"/>
                    <a:pt x="1022812" y="2701510"/>
                    <a:pt x="970987" y="2710609"/>
                  </a:cubicBezTo>
                  <a:cubicBezTo>
                    <a:pt x="924668" y="2718736"/>
                    <a:pt x="878261" y="2726745"/>
                    <a:pt x="831677" y="2732929"/>
                  </a:cubicBezTo>
                  <a:cubicBezTo>
                    <a:pt x="813833" y="2735285"/>
                    <a:pt x="793426" y="2737258"/>
                    <a:pt x="777408" y="2731045"/>
                  </a:cubicBezTo>
                  <a:cubicBezTo>
                    <a:pt x="733562" y="2714054"/>
                    <a:pt x="687155" y="2708695"/>
                    <a:pt x="642427" y="2696239"/>
                  </a:cubicBezTo>
                  <a:cubicBezTo>
                    <a:pt x="638186" y="2695061"/>
                    <a:pt x="633357" y="2694325"/>
                    <a:pt x="629117" y="2695120"/>
                  </a:cubicBezTo>
                  <a:cubicBezTo>
                    <a:pt x="608534" y="2698919"/>
                    <a:pt x="588893" y="2695297"/>
                    <a:pt x="568399" y="2691940"/>
                  </a:cubicBezTo>
                  <a:cubicBezTo>
                    <a:pt x="521609" y="2684255"/>
                    <a:pt x="474584" y="2687965"/>
                    <a:pt x="427970" y="2697034"/>
                  </a:cubicBezTo>
                  <a:cubicBezTo>
                    <a:pt x="410155" y="2700509"/>
                    <a:pt x="391722" y="2703954"/>
                    <a:pt x="373789" y="2702982"/>
                  </a:cubicBezTo>
                  <a:cubicBezTo>
                    <a:pt x="342164" y="2701275"/>
                    <a:pt x="315103" y="2684490"/>
                    <a:pt x="287100" y="2671240"/>
                  </a:cubicBezTo>
                  <a:cubicBezTo>
                    <a:pt x="263396" y="2660021"/>
                    <a:pt x="245581" y="2643060"/>
                    <a:pt x="230593" y="2621623"/>
                  </a:cubicBezTo>
                  <a:cubicBezTo>
                    <a:pt x="215870" y="2600539"/>
                    <a:pt x="198467" y="2581370"/>
                    <a:pt x="182566" y="2561111"/>
                  </a:cubicBezTo>
                  <a:cubicBezTo>
                    <a:pt x="166194" y="2540263"/>
                    <a:pt x="148732" y="2520063"/>
                    <a:pt x="134333" y="2497890"/>
                  </a:cubicBezTo>
                  <a:cubicBezTo>
                    <a:pt x="63427" y="2388615"/>
                    <a:pt x="42815" y="2266031"/>
                    <a:pt x="41342" y="2138618"/>
                  </a:cubicBezTo>
                  <a:cubicBezTo>
                    <a:pt x="41254" y="2131521"/>
                    <a:pt x="41607" y="2124395"/>
                    <a:pt x="41961" y="2117299"/>
                  </a:cubicBezTo>
                  <a:cubicBezTo>
                    <a:pt x="43139" y="2093683"/>
                    <a:pt x="39929" y="2071186"/>
                    <a:pt x="27267" y="2050486"/>
                  </a:cubicBezTo>
                  <a:cubicBezTo>
                    <a:pt x="23027" y="2043566"/>
                    <a:pt x="20230" y="2035586"/>
                    <a:pt x="17874" y="2027753"/>
                  </a:cubicBezTo>
                  <a:cubicBezTo>
                    <a:pt x="11661" y="2006552"/>
                    <a:pt x="5948" y="1985380"/>
                    <a:pt x="0" y="1964267"/>
                  </a:cubicBezTo>
                  <a:close/>
                  <a:moveTo>
                    <a:pt x="1474103" y="2434934"/>
                  </a:moveTo>
                  <a:cubicBezTo>
                    <a:pt x="1476871" y="2432637"/>
                    <a:pt x="1479286" y="2431312"/>
                    <a:pt x="1480729" y="2429339"/>
                  </a:cubicBezTo>
                  <a:cubicBezTo>
                    <a:pt x="1502637" y="2399393"/>
                    <a:pt x="1532112" y="2377338"/>
                    <a:pt x="1559644" y="2353221"/>
                  </a:cubicBezTo>
                  <a:cubicBezTo>
                    <a:pt x="1575722" y="2339146"/>
                    <a:pt x="1586823" y="2321832"/>
                    <a:pt x="1593125" y="2301102"/>
                  </a:cubicBezTo>
                  <a:cubicBezTo>
                    <a:pt x="1596452" y="2290148"/>
                    <a:pt x="1601576" y="2279518"/>
                    <a:pt x="1607436" y="2269653"/>
                  </a:cubicBezTo>
                  <a:cubicBezTo>
                    <a:pt x="1610645" y="2264235"/>
                    <a:pt x="1617064" y="2260702"/>
                    <a:pt x="1622012" y="2256314"/>
                  </a:cubicBezTo>
                  <a:cubicBezTo>
                    <a:pt x="1622983" y="2256991"/>
                    <a:pt x="1623984" y="2257639"/>
                    <a:pt x="1624956" y="2258316"/>
                  </a:cubicBezTo>
                  <a:cubicBezTo>
                    <a:pt x="1625751" y="2268681"/>
                    <a:pt x="1626576" y="2279076"/>
                    <a:pt x="1627636" y="2292474"/>
                  </a:cubicBezTo>
                  <a:cubicBezTo>
                    <a:pt x="1635792" y="2276249"/>
                    <a:pt x="1642447" y="2263028"/>
                    <a:pt x="1649102" y="2249806"/>
                  </a:cubicBezTo>
                  <a:cubicBezTo>
                    <a:pt x="1650427" y="2250189"/>
                    <a:pt x="1651752" y="2250572"/>
                    <a:pt x="1653077" y="2250984"/>
                  </a:cubicBezTo>
                  <a:cubicBezTo>
                    <a:pt x="1654078" y="2257492"/>
                    <a:pt x="1654814" y="2264029"/>
                    <a:pt x="1656228" y="2270448"/>
                  </a:cubicBezTo>
                  <a:cubicBezTo>
                    <a:pt x="1656905" y="2273511"/>
                    <a:pt x="1658966" y="2276249"/>
                    <a:pt x="1660380" y="2279164"/>
                  </a:cubicBezTo>
                  <a:cubicBezTo>
                    <a:pt x="1663413" y="2277486"/>
                    <a:pt x="1666887" y="2276279"/>
                    <a:pt x="1669361" y="2274011"/>
                  </a:cubicBezTo>
                  <a:cubicBezTo>
                    <a:pt x="1672335" y="2271273"/>
                    <a:pt x="1674514" y="2267651"/>
                    <a:pt x="1676928" y="2264323"/>
                  </a:cubicBezTo>
                  <a:cubicBezTo>
                    <a:pt x="1683466" y="2255342"/>
                    <a:pt x="1689914" y="2246361"/>
                    <a:pt x="1696540" y="2237174"/>
                  </a:cubicBezTo>
                  <a:cubicBezTo>
                    <a:pt x="1708406" y="2249541"/>
                    <a:pt x="1709319" y="2253281"/>
                    <a:pt x="1698925" y="2261555"/>
                  </a:cubicBezTo>
                  <a:cubicBezTo>
                    <a:pt x="1679520" y="2277015"/>
                    <a:pt x="1678430" y="2296066"/>
                    <a:pt x="1683907" y="2318092"/>
                  </a:cubicBezTo>
                  <a:cubicBezTo>
                    <a:pt x="1700279" y="2384022"/>
                    <a:pt x="1716210" y="2450040"/>
                    <a:pt x="1731816" y="2516147"/>
                  </a:cubicBezTo>
                  <a:cubicBezTo>
                    <a:pt x="1736056" y="2534168"/>
                    <a:pt x="1741239" y="2551924"/>
                    <a:pt x="1737617" y="2571329"/>
                  </a:cubicBezTo>
                  <a:cubicBezTo>
                    <a:pt x="1733023" y="2595887"/>
                    <a:pt x="1730727" y="2620887"/>
                    <a:pt x="1728253" y="2645769"/>
                  </a:cubicBezTo>
                  <a:cubicBezTo>
                    <a:pt x="1727605" y="2652247"/>
                    <a:pt x="1728930" y="2659314"/>
                    <a:pt x="1730992" y="2665527"/>
                  </a:cubicBezTo>
                  <a:cubicBezTo>
                    <a:pt x="1734054" y="2674714"/>
                    <a:pt x="1741710" y="2678218"/>
                    <a:pt x="1751251" y="2678424"/>
                  </a:cubicBezTo>
                  <a:cubicBezTo>
                    <a:pt x="1759878" y="2678601"/>
                    <a:pt x="1764354" y="2675598"/>
                    <a:pt x="1769007" y="2667235"/>
                  </a:cubicBezTo>
                  <a:cubicBezTo>
                    <a:pt x="1775897" y="2654868"/>
                    <a:pt x="1785202" y="2642736"/>
                    <a:pt x="1796274" y="2634049"/>
                  </a:cubicBezTo>
                  <a:cubicBezTo>
                    <a:pt x="1818182" y="2616882"/>
                    <a:pt x="1843152" y="2629043"/>
                    <a:pt x="1846833" y="2657606"/>
                  </a:cubicBezTo>
                  <a:cubicBezTo>
                    <a:pt x="1835702" y="2645062"/>
                    <a:pt x="1822098" y="2643089"/>
                    <a:pt x="1807846" y="2649126"/>
                  </a:cubicBezTo>
                  <a:cubicBezTo>
                    <a:pt x="1792269" y="2655721"/>
                    <a:pt x="1784613" y="2668619"/>
                    <a:pt x="1784289" y="2685462"/>
                  </a:cubicBezTo>
                  <a:cubicBezTo>
                    <a:pt x="1783847" y="2708136"/>
                    <a:pt x="1804283" y="2732281"/>
                    <a:pt x="1829401" y="2739260"/>
                  </a:cubicBezTo>
                  <a:cubicBezTo>
                    <a:pt x="1843152" y="2743088"/>
                    <a:pt x="1851544" y="2738701"/>
                    <a:pt x="1854312" y="2724832"/>
                  </a:cubicBezTo>
                  <a:cubicBezTo>
                    <a:pt x="1856579" y="2713524"/>
                    <a:pt x="1856903" y="2701834"/>
                    <a:pt x="1858729" y="2690409"/>
                  </a:cubicBezTo>
                  <a:cubicBezTo>
                    <a:pt x="1864824" y="2652453"/>
                    <a:pt x="1877781" y="2644856"/>
                    <a:pt x="1916208" y="2644768"/>
                  </a:cubicBezTo>
                  <a:cubicBezTo>
                    <a:pt x="1921331" y="2644768"/>
                    <a:pt x="1926485" y="2649214"/>
                    <a:pt x="1931608" y="2651628"/>
                  </a:cubicBezTo>
                  <a:cubicBezTo>
                    <a:pt x="1922922" y="2657842"/>
                    <a:pt x="1914412" y="2659608"/>
                    <a:pt x="1908464" y="2664467"/>
                  </a:cubicBezTo>
                  <a:cubicBezTo>
                    <a:pt x="1894123" y="2676187"/>
                    <a:pt x="1892916" y="2694826"/>
                    <a:pt x="1888970" y="2711110"/>
                  </a:cubicBezTo>
                  <a:cubicBezTo>
                    <a:pt x="1887262" y="2718177"/>
                    <a:pt x="1893299" y="2728071"/>
                    <a:pt x="1897804" y="2735491"/>
                  </a:cubicBezTo>
                  <a:cubicBezTo>
                    <a:pt x="1911555" y="2758164"/>
                    <a:pt x="1934229" y="2758135"/>
                    <a:pt x="1949011" y="2735992"/>
                  </a:cubicBezTo>
                  <a:cubicBezTo>
                    <a:pt x="1959553" y="2720179"/>
                    <a:pt x="1960730" y="2702541"/>
                    <a:pt x="1959405" y="2684255"/>
                  </a:cubicBezTo>
                  <a:cubicBezTo>
                    <a:pt x="1959052" y="2679514"/>
                    <a:pt x="1960613" y="2674655"/>
                    <a:pt x="1961290" y="2669856"/>
                  </a:cubicBezTo>
                  <a:cubicBezTo>
                    <a:pt x="1962703" y="2669679"/>
                    <a:pt x="1964117" y="2669473"/>
                    <a:pt x="1965530" y="2669296"/>
                  </a:cubicBezTo>
                  <a:cubicBezTo>
                    <a:pt x="1967150" y="2674155"/>
                    <a:pt x="1969623" y="2678925"/>
                    <a:pt x="1970212" y="2683931"/>
                  </a:cubicBezTo>
                  <a:cubicBezTo>
                    <a:pt x="1971096" y="2691322"/>
                    <a:pt x="1969329" y="2699213"/>
                    <a:pt x="1971272" y="2706192"/>
                  </a:cubicBezTo>
                  <a:cubicBezTo>
                    <a:pt x="1972450" y="2710432"/>
                    <a:pt x="1978045" y="2715350"/>
                    <a:pt x="1982403" y="2716263"/>
                  </a:cubicBezTo>
                  <a:cubicBezTo>
                    <a:pt x="1985995" y="2716999"/>
                    <a:pt x="1992473" y="2713348"/>
                    <a:pt x="1994623" y="2709814"/>
                  </a:cubicBezTo>
                  <a:cubicBezTo>
                    <a:pt x="2002456" y="2696858"/>
                    <a:pt x="2008021" y="2682930"/>
                    <a:pt x="2002780" y="2667264"/>
                  </a:cubicBezTo>
                  <a:cubicBezTo>
                    <a:pt x="1992532" y="2636522"/>
                    <a:pt x="1982256" y="2605810"/>
                    <a:pt x="1972008" y="2575068"/>
                  </a:cubicBezTo>
                  <a:cubicBezTo>
                    <a:pt x="1969888" y="2568708"/>
                    <a:pt x="1966679" y="2562495"/>
                    <a:pt x="1965795" y="2555987"/>
                  </a:cubicBezTo>
                  <a:cubicBezTo>
                    <a:pt x="1962379" y="2531282"/>
                    <a:pt x="1961790" y="2505988"/>
                    <a:pt x="1956314" y="2481783"/>
                  </a:cubicBezTo>
                  <a:cubicBezTo>
                    <a:pt x="1939912" y="2409346"/>
                    <a:pt x="1926720" y="2336437"/>
                    <a:pt x="1918534" y="2262615"/>
                  </a:cubicBezTo>
                  <a:cubicBezTo>
                    <a:pt x="1917445" y="2252898"/>
                    <a:pt x="1913499" y="2244889"/>
                    <a:pt x="1902987" y="2243299"/>
                  </a:cubicBezTo>
                  <a:cubicBezTo>
                    <a:pt x="1886850" y="2240884"/>
                    <a:pt x="1871096" y="2241149"/>
                    <a:pt x="1856845" y="2251455"/>
                  </a:cubicBezTo>
                  <a:cubicBezTo>
                    <a:pt x="1848717" y="2257315"/>
                    <a:pt x="1839913" y="2262586"/>
                    <a:pt x="1830696" y="2266502"/>
                  </a:cubicBezTo>
                  <a:cubicBezTo>
                    <a:pt x="1813794" y="2273687"/>
                    <a:pt x="1802958" y="2267356"/>
                    <a:pt x="1800485" y="2249070"/>
                  </a:cubicBezTo>
                  <a:cubicBezTo>
                    <a:pt x="1798983" y="2237999"/>
                    <a:pt x="1798718" y="2226721"/>
                    <a:pt x="1798512" y="2215502"/>
                  </a:cubicBezTo>
                  <a:cubicBezTo>
                    <a:pt x="1797569" y="2166444"/>
                    <a:pt x="1801574" y="2179931"/>
                    <a:pt x="1768594" y="2150396"/>
                  </a:cubicBezTo>
                  <a:cubicBezTo>
                    <a:pt x="1757258" y="2140237"/>
                    <a:pt x="1746392" y="2129166"/>
                    <a:pt x="1737382" y="2116975"/>
                  </a:cubicBezTo>
                  <a:cubicBezTo>
                    <a:pt x="1728636" y="2105167"/>
                    <a:pt x="1730432" y="2093418"/>
                    <a:pt x="1741828" y="2085291"/>
                  </a:cubicBezTo>
                  <a:cubicBezTo>
                    <a:pt x="1775308" y="2061439"/>
                    <a:pt x="1786556" y="2027782"/>
                    <a:pt x="1786674" y="1988766"/>
                  </a:cubicBezTo>
                  <a:cubicBezTo>
                    <a:pt x="1786733" y="1969450"/>
                    <a:pt x="1791386" y="1952518"/>
                    <a:pt x="1805137" y="1937589"/>
                  </a:cubicBezTo>
                  <a:cubicBezTo>
                    <a:pt x="1812911" y="1929167"/>
                    <a:pt x="1820950" y="1917418"/>
                    <a:pt x="1821568" y="1906759"/>
                  </a:cubicBezTo>
                  <a:cubicBezTo>
                    <a:pt x="1822599" y="1889209"/>
                    <a:pt x="1831256" y="1878255"/>
                    <a:pt x="1842916" y="1868126"/>
                  </a:cubicBezTo>
                  <a:cubicBezTo>
                    <a:pt x="1853311" y="1859086"/>
                    <a:pt x="1864471" y="1850900"/>
                    <a:pt x="1876632" y="1841271"/>
                  </a:cubicBezTo>
                  <a:cubicBezTo>
                    <a:pt x="1870861" y="1841918"/>
                    <a:pt x="1866856" y="1842360"/>
                    <a:pt x="1860967" y="1843008"/>
                  </a:cubicBezTo>
                  <a:cubicBezTo>
                    <a:pt x="1888087" y="1812296"/>
                    <a:pt x="1911055" y="1781348"/>
                    <a:pt x="1929841" y="1744805"/>
                  </a:cubicBezTo>
                  <a:cubicBezTo>
                    <a:pt x="1921067" y="1748074"/>
                    <a:pt x="1914470" y="1750547"/>
                    <a:pt x="1906049" y="1753668"/>
                  </a:cubicBezTo>
                  <a:cubicBezTo>
                    <a:pt x="1907021" y="1749193"/>
                    <a:pt x="1906785" y="1746513"/>
                    <a:pt x="1907992" y="1745306"/>
                  </a:cubicBezTo>
                  <a:cubicBezTo>
                    <a:pt x="1928281" y="1725106"/>
                    <a:pt x="1948775" y="1705112"/>
                    <a:pt x="1969711" y="1684588"/>
                  </a:cubicBezTo>
                  <a:cubicBezTo>
                    <a:pt x="1959494" y="1674812"/>
                    <a:pt x="1963410" y="1661531"/>
                    <a:pt x="1967120" y="1648575"/>
                  </a:cubicBezTo>
                  <a:cubicBezTo>
                    <a:pt x="1971360" y="1633881"/>
                    <a:pt x="1976867" y="1619512"/>
                    <a:pt x="1980695" y="1604730"/>
                  </a:cubicBezTo>
                  <a:cubicBezTo>
                    <a:pt x="1983610" y="1593422"/>
                    <a:pt x="1986496" y="1581615"/>
                    <a:pt x="1981254" y="1569954"/>
                  </a:cubicBezTo>
                  <a:cubicBezTo>
                    <a:pt x="1967120" y="1571014"/>
                    <a:pt x="1957756" y="1578552"/>
                    <a:pt x="1949394" y="1588122"/>
                  </a:cubicBezTo>
                  <a:cubicBezTo>
                    <a:pt x="1946007" y="1591980"/>
                    <a:pt x="1941973" y="1597810"/>
                    <a:pt x="1937939" y="1598075"/>
                  </a:cubicBezTo>
                  <a:cubicBezTo>
                    <a:pt x="1923982" y="1598988"/>
                    <a:pt x="1919948" y="1608882"/>
                    <a:pt x="1916591" y="1619129"/>
                  </a:cubicBezTo>
                  <a:cubicBezTo>
                    <a:pt x="1907138" y="1648192"/>
                    <a:pt x="1883464" y="1664388"/>
                    <a:pt x="1860908" y="1681584"/>
                  </a:cubicBezTo>
                  <a:cubicBezTo>
                    <a:pt x="1857639" y="1684087"/>
                    <a:pt x="1853075" y="1684853"/>
                    <a:pt x="1847716" y="1686973"/>
                  </a:cubicBezTo>
                  <a:cubicBezTo>
                    <a:pt x="1848099" y="1680524"/>
                    <a:pt x="1848393" y="1675990"/>
                    <a:pt x="1848747" y="1670365"/>
                  </a:cubicBezTo>
                  <a:cubicBezTo>
                    <a:pt x="1807287" y="1689122"/>
                    <a:pt x="1776515" y="1721189"/>
                    <a:pt x="1740679" y="1746219"/>
                  </a:cubicBezTo>
                  <a:cubicBezTo>
                    <a:pt x="1739413" y="1743303"/>
                    <a:pt x="1738324" y="1740830"/>
                    <a:pt x="1737382" y="1738651"/>
                  </a:cubicBezTo>
                  <a:cubicBezTo>
                    <a:pt x="1721569" y="1751254"/>
                    <a:pt x="1706816" y="1763975"/>
                    <a:pt x="1691092" y="1775370"/>
                  </a:cubicBezTo>
                  <a:cubicBezTo>
                    <a:pt x="1664384" y="1794746"/>
                    <a:pt x="1636499" y="1812266"/>
                    <a:pt x="1603490" y="1818980"/>
                  </a:cubicBezTo>
                  <a:cubicBezTo>
                    <a:pt x="1596982" y="1820305"/>
                    <a:pt x="1590121" y="1819834"/>
                    <a:pt x="1581935" y="1820276"/>
                  </a:cubicBezTo>
                  <a:cubicBezTo>
                    <a:pt x="1585027" y="1814504"/>
                    <a:pt x="1586853" y="1811147"/>
                    <a:pt x="1588708" y="1807702"/>
                  </a:cubicBezTo>
                  <a:cubicBezTo>
                    <a:pt x="1567624" y="1806848"/>
                    <a:pt x="1559644" y="1825929"/>
                    <a:pt x="1545304" y="1836412"/>
                  </a:cubicBezTo>
                  <a:cubicBezTo>
                    <a:pt x="1544244" y="1832761"/>
                    <a:pt x="1543714" y="1831377"/>
                    <a:pt x="1543449" y="1829934"/>
                  </a:cubicBezTo>
                  <a:cubicBezTo>
                    <a:pt x="1542684" y="1825546"/>
                    <a:pt x="1542065" y="1821130"/>
                    <a:pt x="1541064" y="1814828"/>
                  </a:cubicBezTo>
                  <a:cubicBezTo>
                    <a:pt x="1538591" y="1821130"/>
                    <a:pt x="1537030" y="1825988"/>
                    <a:pt x="1534821" y="1830523"/>
                  </a:cubicBezTo>
                  <a:cubicBezTo>
                    <a:pt x="1529227" y="1842066"/>
                    <a:pt x="1523956" y="1844245"/>
                    <a:pt x="1513031" y="1837943"/>
                  </a:cubicBezTo>
                  <a:cubicBezTo>
                    <a:pt x="1491712" y="1825605"/>
                    <a:pt x="1471247" y="1811736"/>
                    <a:pt x="1449575" y="1800046"/>
                  </a:cubicBezTo>
                  <a:cubicBezTo>
                    <a:pt x="1434822" y="1792096"/>
                    <a:pt x="1418627" y="1786766"/>
                    <a:pt x="1403227" y="1780347"/>
                  </a:cubicBezTo>
                  <a:cubicBezTo>
                    <a:pt x="1407467" y="1792979"/>
                    <a:pt x="1411678" y="1803638"/>
                    <a:pt x="1414328" y="1814651"/>
                  </a:cubicBezTo>
                  <a:cubicBezTo>
                    <a:pt x="1415123" y="1818038"/>
                    <a:pt x="1412590" y="1823838"/>
                    <a:pt x="1409705" y="1825929"/>
                  </a:cubicBezTo>
                  <a:cubicBezTo>
                    <a:pt x="1407673" y="1827402"/>
                    <a:pt x="1401754" y="1825370"/>
                    <a:pt x="1398810" y="1823220"/>
                  </a:cubicBezTo>
                  <a:cubicBezTo>
                    <a:pt x="1393745" y="1819510"/>
                    <a:pt x="1389475" y="1814651"/>
                    <a:pt x="1385147" y="1809999"/>
                  </a:cubicBezTo>
                  <a:cubicBezTo>
                    <a:pt x="1359558" y="1782408"/>
                    <a:pt x="1328551" y="1762443"/>
                    <a:pt x="1294335" y="1747750"/>
                  </a:cubicBezTo>
                  <a:cubicBezTo>
                    <a:pt x="1279258" y="1741272"/>
                    <a:pt x="1262768" y="1738062"/>
                    <a:pt x="1246926" y="1733380"/>
                  </a:cubicBezTo>
                  <a:cubicBezTo>
                    <a:pt x="1246367" y="1734470"/>
                    <a:pt x="1245778" y="1735589"/>
                    <a:pt x="1245219" y="1736678"/>
                  </a:cubicBezTo>
                  <a:cubicBezTo>
                    <a:pt x="1248752" y="1740800"/>
                    <a:pt x="1252551" y="1744746"/>
                    <a:pt x="1255701" y="1749163"/>
                  </a:cubicBezTo>
                  <a:cubicBezTo>
                    <a:pt x="1257527" y="1751666"/>
                    <a:pt x="1258322" y="1754935"/>
                    <a:pt x="1259588" y="1757850"/>
                  </a:cubicBezTo>
                  <a:cubicBezTo>
                    <a:pt x="1256320" y="1759234"/>
                    <a:pt x="1252904" y="1762090"/>
                    <a:pt x="1249842" y="1761737"/>
                  </a:cubicBezTo>
                  <a:cubicBezTo>
                    <a:pt x="1242539" y="1760883"/>
                    <a:pt x="1235148" y="1759175"/>
                    <a:pt x="1228258" y="1756613"/>
                  </a:cubicBezTo>
                  <a:cubicBezTo>
                    <a:pt x="1219306" y="1753286"/>
                    <a:pt x="1210767" y="1748780"/>
                    <a:pt x="1201226" y="1744422"/>
                  </a:cubicBezTo>
                  <a:cubicBezTo>
                    <a:pt x="1200637" y="1749958"/>
                    <a:pt x="1200225" y="1754169"/>
                    <a:pt x="1199459" y="1761265"/>
                  </a:cubicBezTo>
                  <a:cubicBezTo>
                    <a:pt x="1190184" y="1751107"/>
                    <a:pt x="1182675" y="1742891"/>
                    <a:pt x="1173282" y="1732555"/>
                  </a:cubicBezTo>
                  <a:cubicBezTo>
                    <a:pt x="1173282" y="1739564"/>
                    <a:pt x="1173282" y="1743068"/>
                    <a:pt x="1173282" y="1747514"/>
                  </a:cubicBezTo>
                  <a:cubicBezTo>
                    <a:pt x="1168865" y="1742744"/>
                    <a:pt x="1165155" y="1738739"/>
                    <a:pt x="1161327" y="1734617"/>
                  </a:cubicBezTo>
                  <a:cubicBezTo>
                    <a:pt x="1148812" y="1753256"/>
                    <a:pt x="1148488" y="1753551"/>
                    <a:pt x="1131733" y="1739034"/>
                  </a:cubicBezTo>
                  <a:cubicBezTo>
                    <a:pt x="1119660" y="1728551"/>
                    <a:pt x="1108324" y="1717243"/>
                    <a:pt x="1096309" y="1705995"/>
                  </a:cubicBezTo>
                  <a:cubicBezTo>
                    <a:pt x="1096692" y="1711354"/>
                    <a:pt x="1097046" y="1716537"/>
                    <a:pt x="1097664" y="1725076"/>
                  </a:cubicBezTo>
                  <a:cubicBezTo>
                    <a:pt x="1062034" y="1704081"/>
                    <a:pt x="1029054" y="1684676"/>
                    <a:pt x="994279" y="1664211"/>
                  </a:cubicBezTo>
                  <a:cubicBezTo>
                    <a:pt x="994985" y="1672839"/>
                    <a:pt x="995515" y="1679229"/>
                    <a:pt x="996163" y="1687120"/>
                  </a:cubicBezTo>
                  <a:cubicBezTo>
                    <a:pt x="965274" y="1672161"/>
                    <a:pt x="935681" y="1657821"/>
                    <a:pt x="906087" y="1643481"/>
                  </a:cubicBezTo>
                  <a:cubicBezTo>
                    <a:pt x="905351" y="1644600"/>
                    <a:pt x="904615" y="1645748"/>
                    <a:pt x="903908" y="1646867"/>
                  </a:cubicBezTo>
                  <a:cubicBezTo>
                    <a:pt x="906382" y="1650460"/>
                    <a:pt x="908531" y="1654376"/>
                    <a:pt x="911417" y="1657615"/>
                  </a:cubicBezTo>
                  <a:cubicBezTo>
                    <a:pt x="926346" y="1674370"/>
                    <a:pt x="941776" y="1690683"/>
                    <a:pt x="956381" y="1707703"/>
                  </a:cubicBezTo>
                  <a:cubicBezTo>
                    <a:pt x="962123" y="1714387"/>
                    <a:pt x="966099" y="1722603"/>
                    <a:pt x="971163" y="1729935"/>
                  </a:cubicBezTo>
                  <a:cubicBezTo>
                    <a:pt x="973578" y="1733439"/>
                    <a:pt x="976022" y="1737885"/>
                    <a:pt x="979555" y="1739446"/>
                  </a:cubicBezTo>
                  <a:cubicBezTo>
                    <a:pt x="992688" y="1745365"/>
                    <a:pt x="1001346" y="1755111"/>
                    <a:pt x="1006145" y="1768244"/>
                  </a:cubicBezTo>
                  <a:cubicBezTo>
                    <a:pt x="1009856" y="1778433"/>
                    <a:pt x="1005468" y="1784175"/>
                    <a:pt x="994809" y="1784351"/>
                  </a:cubicBezTo>
                  <a:cubicBezTo>
                    <a:pt x="992630" y="1784381"/>
                    <a:pt x="990450" y="1784351"/>
                    <a:pt x="986888" y="1784351"/>
                  </a:cubicBezTo>
                  <a:cubicBezTo>
                    <a:pt x="1002170" y="1809969"/>
                    <a:pt x="1033354" y="1807849"/>
                    <a:pt x="1053554" y="1824987"/>
                  </a:cubicBezTo>
                  <a:cubicBezTo>
                    <a:pt x="1047075" y="1830287"/>
                    <a:pt x="1041716" y="1834645"/>
                    <a:pt x="1036151" y="1839209"/>
                  </a:cubicBezTo>
                  <a:cubicBezTo>
                    <a:pt x="1045721" y="1842360"/>
                    <a:pt x="1054732" y="1844510"/>
                    <a:pt x="1063065" y="1848220"/>
                  </a:cubicBezTo>
                  <a:cubicBezTo>
                    <a:pt x="1078730" y="1855199"/>
                    <a:pt x="1093453" y="1864504"/>
                    <a:pt x="1109501" y="1870305"/>
                  </a:cubicBezTo>
                  <a:cubicBezTo>
                    <a:pt x="1162210" y="1889297"/>
                    <a:pt x="1206409" y="1919627"/>
                    <a:pt x="1241391" y="1963590"/>
                  </a:cubicBezTo>
                  <a:cubicBezTo>
                    <a:pt x="1275313" y="2006257"/>
                    <a:pt x="1308734" y="2049602"/>
                    <a:pt x="1357850" y="2076663"/>
                  </a:cubicBezTo>
                  <a:cubicBezTo>
                    <a:pt x="1358145" y="2076840"/>
                    <a:pt x="1358468" y="2077164"/>
                    <a:pt x="1358557" y="2077488"/>
                  </a:cubicBezTo>
                  <a:cubicBezTo>
                    <a:pt x="1358645" y="2077782"/>
                    <a:pt x="1358380" y="2078135"/>
                    <a:pt x="1358203" y="2078813"/>
                  </a:cubicBezTo>
                  <a:cubicBezTo>
                    <a:pt x="1355759" y="2079696"/>
                    <a:pt x="1353109" y="2080668"/>
                    <a:pt x="1348633" y="2082287"/>
                  </a:cubicBezTo>
                  <a:cubicBezTo>
                    <a:pt x="1367656" y="2090326"/>
                    <a:pt x="1383969" y="2101192"/>
                    <a:pt x="1404139" y="2089207"/>
                  </a:cubicBezTo>
                  <a:cubicBezTo>
                    <a:pt x="1407437" y="2087264"/>
                    <a:pt x="1416418" y="2090356"/>
                    <a:pt x="1419569" y="2093948"/>
                  </a:cubicBezTo>
                  <a:cubicBezTo>
                    <a:pt x="1422661" y="2097452"/>
                    <a:pt x="1423839" y="2105491"/>
                    <a:pt x="1421954" y="2109849"/>
                  </a:cubicBezTo>
                  <a:cubicBezTo>
                    <a:pt x="1418980" y="2116828"/>
                    <a:pt x="1413150" y="2122746"/>
                    <a:pt x="1407850" y="2128488"/>
                  </a:cubicBezTo>
                  <a:cubicBezTo>
                    <a:pt x="1396071" y="2141356"/>
                    <a:pt x="1386943" y="2155638"/>
                    <a:pt x="1381878" y="2172481"/>
                  </a:cubicBezTo>
                  <a:cubicBezTo>
                    <a:pt x="1377049" y="2188559"/>
                    <a:pt x="1369687" y="2204224"/>
                    <a:pt x="1367302" y="2220655"/>
                  </a:cubicBezTo>
                  <a:cubicBezTo>
                    <a:pt x="1362738" y="2251956"/>
                    <a:pt x="1361737" y="2283787"/>
                    <a:pt x="1357703" y="2315206"/>
                  </a:cubicBezTo>
                  <a:cubicBezTo>
                    <a:pt x="1354346" y="2341413"/>
                    <a:pt x="1349900" y="2367591"/>
                    <a:pt x="1343716" y="2393239"/>
                  </a:cubicBezTo>
                  <a:cubicBezTo>
                    <a:pt x="1339446" y="2410936"/>
                    <a:pt x="1326873" y="2422243"/>
                    <a:pt x="1307232" y="2422361"/>
                  </a:cubicBezTo>
                  <a:cubicBezTo>
                    <a:pt x="1290095" y="2422478"/>
                    <a:pt x="1272692" y="2424010"/>
                    <a:pt x="1255908" y="2421507"/>
                  </a:cubicBezTo>
                  <a:cubicBezTo>
                    <a:pt x="1213063" y="2415146"/>
                    <a:pt x="1177728" y="2396566"/>
                    <a:pt x="1159589" y="2354164"/>
                  </a:cubicBezTo>
                  <a:cubicBezTo>
                    <a:pt x="1159000" y="2352780"/>
                    <a:pt x="1158352" y="2351425"/>
                    <a:pt x="1157528" y="2350188"/>
                  </a:cubicBezTo>
                  <a:cubicBezTo>
                    <a:pt x="1156733" y="2349011"/>
                    <a:pt x="1155673" y="2348009"/>
                    <a:pt x="1156262" y="2348686"/>
                  </a:cubicBezTo>
                  <a:cubicBezTo>
                    <a:pt x="1156704" y="2360671"/>
                    <a:pt x="1159707" y="2374334"/>
                    <a:pt x="1157057" y="2386819"/>
                  </a:cubicBezTo>
                  <a:cubicBezTo>
                    <a:pt x="1153788" y="2402337"/>
                    <a:pt x="1137299" y="2403604"/>
                    <a:pt x="1123577" y="2407549"/>
                  </a:cubicBezTo>
                  <a:cubicBezTo>
                    <a:pt x="1126963" y="2413291"/>
                    <a:pt x="1129377" y="2418356"/>
                    <a:pt x="1132646" y="2422803"/>
                  </a:cubicBezTo>
                  <a:cubicBezTo>
                    <a:pt x="1153700" y="2451395"/>
                    <a:pt x="1174872" y="2479898"/>
                    <a:pt x="1196102" y="2508344"/>
                  </a:cubicBezTo>
                  <a:cubicBezTo>
                    <a:pt x="1213063" y="2531076"/>
                    <a:pt x="1225107" y="2555781"/>
                    <a:pt x="1232115" y="2583578"/>
                  </a:cubicBezTo>
                  <a:cubicBezTo>
                    <a:pt x="1237474" y="2604809"/>
                    <a:pt x="1246131" y="2625245"/>
                    <a:pt x="1254200" y="2645680"/>
                  </a:cubicBezTo>
                  <a:cubicBezTo>
                    <a:pt x="1260884" y="2662671"/>
                    <a:pt x="1269306" y="2678984"/>
                    <a:pt x="1276137" y="2695915"/>
                  </a:cubicBezTo>
                  <a:cubicBezTo>
                    <a:pt x="1291743" y="2734608"/>
                    <a:pt x="1312915" y="2769325"/>
                    <a:pt x="1344923" y="2796857"/>
                  </a:cubicBezTo>
                  <a:cubicBezTo>
                    <a:pt x="1348310" y="2799772"/>
                    <a:pt x="1350400" y="2804660"/>
                    <a:pt x="1352079" y="2809047"/>
                  </a:cubicBezTo>
                  <a:cubicBezTo>
                    <a:pt x="1360942" y="2832222"/>
                    <a:pt x="1376313" y="2848387"/>
                    <a:pt x="1400871" y="2854306"/>
                  </a:cubicBezTo>
                  <a:cubicBezTo>
                    <a:pt x="1410500" y="2856632"/>
                    <a:pt x="1420453" y="2857634"/>
                    <a:pt x="1430111" y="2850832"/>
                  </a:cubicBezTo>
                  <a:cubicBezTo>
                    <a:pt x="1426253" y="2847180"/>
                    <a:pt x="1422720" y="2844383"/>
                    <a:pt x="1419864" y="2840996"/>
                  </a:cubicBezTo>
                  <a:cubicBezTo>
                    <a:pt x="1409293" y="2828482"/>
                    <a:pt x="1398250" y="2816262"/>
                    <a:pt x="1388827" y="2802923"/>
                  </a:cubicBezTo>
                  <a:cubicBezTo>
                    <a:pt x="1383321" y="2795178"/>
                    <a:pt x="1380376" y="2785520"/>
                    <a:pt x="1388533" y="2773182"/>
                  </a:cubicBezTo>
                  <a:cubicBezTo>
                    <a:pt x="1403992" y="2790967"/>
                    <a:pt x="1419157" y="2807281"/>
                    <a:pt x="1433026" y="2824624"/>
                  </a:cubicBezTo>
                  <a:cubicBezTo>
                    <a:pt x="1454463" y="2851421"/>
                    <a:pt x="1476400" y="2858694"/>
                    <a:pt x="1509940" y="2849242"/>
                  </a:cubicBezTo>
                  <a:cubicBezTo>
                    <a:pt x="1520157" y="2846356"/>
                    <a:pt x="1523750" y="2839848"/>
                    <a:pt x="1520834" y="2830838"/>
                  </a:cubicBezTo>
                  <a:cubicBezTo>
                    <a:pt x="1517890" y="2821739"/>
                    <a:pt x="1513797" y="2812611"/>
                    <a:pt x="1508379" y="2804748"/>
                  </a:cubicBezTo>
                  <a:cubicBezTo>
                    <a:pt x="1491447" y="2780249"/>
                    <a:pt x="1470923" y="2759578"/>
                    <a:pt x="1441271" y="2749655"/>
                  </a:cubicBezTo>
                  <a:cubicBezTo>
                    <a:pt x="1450664" y="2740526"/>
                    <a:pt x="1460293" y="2742853"/>
                    <a:pt x="1469863" y="2747004"/>
                  </a:cubicBezTo>
                  <a:cubicBezTo>
                    <a:pt x="1492713" y="2756928"/>
                    <a:pt x="1510470" y="2773535"/>
                    <a:pt x="1526665" y="2791792"/>
                  </a:cubicBezTo>
                  <a:cubicBezTo>
                    <a:pt x="1535734" y="2802010"/>
                    <a:pt x="1543567" y="2813317"/>
                    <a:pt x="1551959" y="2824124"/>
                  </a:cubicBezTo>
                  <a:cubicBezTo>
                    <a:pt x="1570245" y="2807899"/>
                    <a:pt x="1574603" y="2786845"/>
                    <a:pt x="1563885" y="2763053"/>
                  </a:cubicBezTo>
                  <a:cubicBezTo>
                    <a:pt x="1552077" y="2736934"/>
                    <a:pt x="1531700" y="2718442"/>
                    <a:pt x="1508438" y="2702747"/>
                  </a:cubicBezTo>
                  <a:cubicBezTo>
                    <a:pt x="1505346" y="2700656"/>
                    <a:pt x="1502342" y="2698477"/>
                    <a:pt x="1499280" y="2696357"/>
                  </a:cubicBezTo>
                  <a:cubicBezTo>
                    <a:pt x="1500016" y="2695327"/>
                    <a:pt x="1500723" y="2694296"/>
                    <a:pt x="1501459" y="2693236"/>
                  </a:cubicBezTo>
                  <a:cubicBezTo>
                    <a:pt x="1532289" y="2696887"/>
                    <a:pt x="1552106" y="2718824"/>
                    <a:pt x="1573455" y="2740173"/>
                  </a:cubicBezTo>
                  <a:cubicBezTo>
                    <a:pt x="1579050" y="2722034"/>
                    <a:pt x="1576930" y="2706192"/>
                    <a:pt x="1567860" y="2691528"/>
                  </a:cubicBezTo>
                  <a:cubicBezTo>
                    <a:pt x="1553225" y="2667853"/>
                    <a:pt x="1532260" y="2652041"/>
                    <a:pt x="1504993" y="2646417"/>
                  </a:cubicBezTo>
                  <a:cubicBezTo>
                    <a:pt x="1488827" y="2643089"/>
                    <a:pt x="1478962" y="2633931"/>
                    <a:pt x="1473515" y="2619414"/>
                  </a:cubicBezTo>
                  <a:cubicBezTo>
                    <a:pt x="1470128" y="2610374"/>
                    <a:pt x="1467419" y="2600893"/>
                    <a:pt x="1465947" y="2591352"/>
                  </a:cubicBezTo>
                  <a:cubicBezTo>
                    <a:pt x="1460970" y="2559256"/>
                    <a:pt x="1457731" y="2526836"/>
                    <a:pt x="1451813" y="2494916"/>
                  </a:cubicBezTo>
                  <a:cubicBezTo>
                    <a:pt x="1445717" y="2462054"/>
                    <a:pt x="1441094" y="2429222"/>
                    <a:pt x="1443362" y="2395771"/>
                  </a:cubicBezTo>
                  <a:cubicBezTo>
                    <a:pt x="1446306" y="2352485"/>
                    <a:pt x="1449015" y="2309199"/>
                    <a:pt x="1453138" y="2266031"/>
                  </a:cubicBezTo>
                  <a:cubicBezTo>
                    <a:pt x="1455317" y="2243063"/>
                    <a:pt x="1459852" y="2220272"/>
                    <a:pt x="1464416" y="2197628"/>
                  </a:cubicBezTo>
                  <a:cubicBezTo>
                    <a:pt x="1465270" y="2193417"/>
                    <a:pt x="1471483" y="2187027"/>
                    <a:pt x="1474840" y="2187263"/>
                  </a:cubicBezTo>
                  <a:cubicBezTo>
                    <a:pt x="1482172" y="2187763"/>
                    <a:pt x="1482437" y="2194978"/>
                    <a:pt x="1481671" y="2201338"/>
                  </a:cubicBezTo>
                  <a:cubicBezTo>
                    <a:pt x="1478138" y="2231020"/>
                    <a:pt x="1474398" y="2260702"/>
                    <a:pt x="1471247" y="2290413"/>
                  </a:cubicBezTo>
                  <a:cubicBezTo>
                    <a:pt x="1467508" y="2325689"/>
                    <a:pt x="1463827" y="2360995"/>
                    <a:pt x="1461147" y="2396330"/>
                  </a:cubicBezTo>
                  <a:cubicBezTo>
                    <a:pt x="1459999" y="2410023"/>
                    <a:pt x="1464003" y="2423097"/>
                    <a:pt x="1474103" y="2434934"/>
                  </a:cubicBezTo>
                  <a:close/>
                  <a:moveTo>
                    <a:pt x="1300577" y="934330"/>
                  </a:moveTo>
                  <a:cubicBezTo>
                    <a:pt x="1299076" y="935625"/>
                    <a:pt x="1297721" y="936332"/>
                    <a:pt x="1297014" y="937451"/>
                  </a:cubicBezTo>
                  <a:cubicBezTo>
                    <a:pt x="1287091" y="953587"/>
                    <a:pt x="1271426" y="965307"/>
                    <a:pt x="1266008" y="985419"/>
                  </a:cubicBezTo>
                  <a:cubicBezTo>
                    <a:pt x="1262533" y="998345"/>
                    <a:pt x="1251579" y="1009682"/>
                    <a:pt x="1242627" y="1020636"/>
                  </a:cubicBezTo>
                  <a:cubicBezTo>
                    <a:pt x="1231379" y="1034417"/>
                    <a:pt x="1224106" y="1049906"/>
                    <a:pt x="1221573" y="1067014"/>
                  </a:cubicBezTo>
                  <a:cubicBezTo>
                    <a:pt x="1218982" y="1084652"/>
                    <a:pt x="1217628" y="1102703"/>
                    <a:pt x="1217893" y="1120518"/>
                  </a:cubicBezTo>
                  <a:cubicBezTo>
                    <a:pt x="1218364" y="1152967"/>
                    <a:pt x="1226667" y="1184003"/>
                    <a:pt x="1237592" y="1214451"/>
                  </a:cubicBezTo>
                  <a:cubicBezTo>
                    <a:pt x="1238740" y="1217660"/>
                    <a:pt x="1237033" y="1221930"/>
                    <a:pt x="1236650" y="1225699"/>
                  </a:cubicBezTo>
                  <a:cubicBezTo>
                    <a:pt x="1233205" y="1224345"/>
                    <a:pt x="1228994" y="1223874"/>
                    <a:pt x="1226461" y="1221547"/>
                  </a:cubicBezTo>
                  <a:cubicBezTo>
                    <a:pt x="1205025" y="1201671"/>
                    <a:pt x="1193541" y="1176671"/>
                    <a:pt x="1194689" y="1147667"/>
                  </a:cubicBezTo>
                  <a:cubicBezTo>
                    <a:pt x="1195985" y="1114952"/>
                    <a:pt x="1199989" y="1082355"/>
                    <a:pt x="1202728" y="1050583"/>
                  </a:cubicBezTo>
                  <a:cubicBezTo>
                    <a:pt x="1203317" y="1050200"/>
                    <a:pt x="1202051" y="1050789"/>
                    <a:pt x="1201079" y="1051731"/>
                  </a:cubicBezTo>
                  <a:cubicBezTo>
                    <a:pt x="1145514" y="1106295"/>
                    <a:pt x="1077699" y="1131324"/>
                    <a:pt x="1000963" y="1135270"/>
                  </a:cubicBezTo>
                  <a:cubicBezTo>
                    <a:pt x="979614" y="1136360"/>
                    <a:pt x="972488" y="1130765"/>
                    <a:pt x="970133" y="1109446"/>
                  </a:cubicBezTo>
                  <a:cubicBezTo>
                    <a:pt x="969691" y="1105382"/>
                    <a:pt x="969485" y="1101171"/>
                    <a:pt x="970044" y="1097137"/>
                  </a:cubicBezTo>
                  <a:cubicBezTo>
                    <a:pt x="974196" y="1066719"/>
                    <a:pt x="969691" y="1036891"/>
                    <a:pt x="966040" y="1006738"/>
                  </a:cubicBezTo>
                  <a:cubicBezTo>
                    <a:pt x="963007" y="981591"/>
                    <a:pt x="949609" y="964983"/>
                    <a:pt x="930881" y="950849"/>
                  </a:cubicBezTo>
                  <a:cubicBezTo>
                    <a:pt x="906264" y="932239"/>
                    <a:pt x="877642" y="926703"/>
                    <a:pt x="847607" y="925201"/>
                  </a:cubicBezTo>
                  <a:cubicBezTo>
                    <a:pt x="821253" y="923876"/>
                    <a:pt x="817189" y="927469"/>
                    <a:pt x="818132" y="953558"/>
                  </a:cubicBezTo>
                  <a:cubicBezTo>
                    <a:pt x="818426" y="961832"/>
                    <a:pt x="818191" y="970107"/>
                    <a:pt x="818191" y="979264"/>
                  </a:cubicBezTo>
                  <a:cubicBezTo>
                    <a:pt x="813803" y="975966"/>
                    <a:pt x="810328" y="973375"/>
                    <a:pt x="805912" y="970077"/>
                  </a:cubicBezTo>
                  <a:cubicBezTo>
                    <a:pt x="806913" y="975171"/>
                    <a:pt x="807914" y="979088"/>
                    <a:pt x="808414" y="983092"/>
                  </a:cubicBezTo>
                  <a:cubicBezTo>
                    <a:pt x="812331" y="1015542"/>
                    <a:pt x="827643" y="1041484"/>
                    <a:pt x="852672" y="1062126"/>
                  </a:cubicBezTo>
                  <a:cubicBezTo>
                    <a:pt x="856647" y="1065394"/>
                    <a:pt x="861594" y="1069311"/>
                    <a:pt x="862802" y="1073816"/>
                  </a:cubicBezTo>
                  <a:cubicBezTo>
                    <a:pt x="868779" y="1095930"/>
                    <a:pt x="887948" y="1107267"/>
                    <a:pt x="901906" y="1125641"/>
                  </a:cubicBezTo>
                  <a:cubicBezTo>
                    <a:pt x="901553" y="1117956"/>
                    <a:pt x="901288" y="1112714"/>
                    <a:pt x="901052" y="1107502"/>
                  </a:cubicBezTo>
                  <a:cubicBezTo>
                    <a:pt x="902024" y="1107208"/>
                    <a:pt x="903025" y="1106913"/>
                    <a:pt x="903997" y="1106619"/>
                  </a:cubicBezTo>
                  <a:cubicBezTo>
                    <a:pt x="907030" y="1111507"/>
                    <a:pt x="910858" y="1116071"/>
                    <a:pt x="912948" y="1121342"/>
                  </a:cubicBezTo>
                  <a:cubicBezTo>
                    <a:pt x="917189" y="1132090"/>
                    <a:pt x="921782" y="1142956"/>
                    <a:pt x="923843" y="1154233"/>
                  </a:cubicBezTo>
                  <a:cubicBezTo>
                    <a:pt x="927082" y="1171754"/>
                    <a:pt x="935798" y="1185682"/>
                    <a:pt x="948549" y="1197078"/>
                  </a:cubicBezTo>
                  <a:cubicBezTo>
                    <a:pt x="970015" y="1216247"/>
                    <a:pt x="991746" y="1235151"/>
                    <a:pt x="1014155" y="1253202"/>
                  </a:cubicBezTo>
                  <a:cubicBezTo>
                    <a:pt x="1021752" y="1259327"/>
                    <a:pt x="1031263" y="1264421"/>
                    <a:pt x="1040656" y="1266629"/>
                  </a:cubicBezTo>
                  <a:cubicBezTo>
                    <a:pt x="1052994" y="1269515"/>
                    <a:pt x="1062711" y="1274698"/>
                    <a:pt x="1070632" y="1284356"/>
                  </a:cubicBezTo>
                  <a:cubicBezTo>
                    <a:pt x="1082853" y="1299285"/>
                    <a:pt x="1098165" y="1307677"/>
                    <a:pt x="1116775" y="1315068"/>
                  </a:cubicBezTo>
                  <a:cubicBezTo>
                    <a:pt x="1166421" y="1334797"/>
                    <a:pt x="1218423" y="1350345"/>
                    <a:pt x="1260825" y="1385768"/>
                  </a:cubicBezTo>
                  <a:cubicBezTo>
                    <a:pt x="1278993" y="1400963"/>
                    <a:pt x="1301166" y="1410591"/>
                    <a:pt x="1325607" y="1410945"/>
                  </a:cubicBezTo>
                  <a:cubicBezTo>
                    <a:pt x="1402108" y="1412123"/>
                    <a:pt x="1478933" y="1418748"/>
                    <a:pt x="1554285" y="1398577"/>
                  </a:cubicBezTo>
                  <a:cubicBezTo>
                    <a:pt x="1578019" y="1392217"/>
                    <a:pt x="1603490" y="1389626"/>
                    <a:pt x="1625192" y="1379143"/>
                  </a:cubicBezTo>
                  <a:cubicBezTo>
                    <a:pt x="1663796" y="1360474"/>
                    <a:pt x="1690915" y="1326317"/>
                    <a:pt x="1724926" y="1296723"/>
                  </a:cubicBezTo>
                  <a:cubicBezTo>
                    <a:pt x="1709820" y="1299638"/>
                    <a:pt x="1697835" y="1302230"/>
                    <a:pt x="1685792" y="1304261"/>
                  </a:cubicBezTo>
                  <a:cubicBezTo>
                    <a:pt x="1650191" y="1310239"/>
                    <a:pt x="1615887" y="1301935"/>
                    <a:pt x="1581641" y="1293985"/>
                  </a:cubicBezTo>
                  <a:cubicBezTo>
                    <a:pt x="1574073" y="1292218"/>
                    <a:pt x="1568243" y="1293042"/>
                    <a:pt x="1561941" y="1297783"/>
                  </a:cubicBezTo>
                  <a:cubicBezTo>
                    <a:pt x="1539503" y="1314715"/>
                    <a:pt x="1516153" y="1329850"/>
                    <a:pt x="1488679" y="1337948"/>
                  </a:cubicBezTo>
                  <a:cubicBezTo>
                    <a:pt x="1437001" y="1353201"/>
                    <a:pt x="1386501" y="1346723"/>
                    <a:pt x="1336678" y="1330439"/>
                  </a:cubicBezTo>
                  <a:cubicBezTo>
                    <a:pt x="1325577" y="1326817"/>
                    <a:pt x="1315595" y="1319456"/>
                    <a:pt x="1305524" y="1313154"/>
                  </a:cubicBezTo>
                  <a:cubicBezTo>
                    <a:pt x="1302904" y="1311505"/>
                    <a:pt x="1301902" y="1307324"/>
                    <a:pt x="1300165" y="1304291"/>
                  </a:cubicBezTo>
                  <a:cubicBezTo>
                    <a:pt x="1303522" y="1303260"/>
                    <a:pt x="1307144" y="1300875"/>
                    <a:pt x="1310177" y="1301464"/>
                  </a:cubicBezTo>
                  <a:cubicBezTo>
                    <a:pt x="1321101" y="1303614"/>
                    <a:pt x="1332173" y="1305822"/>
                    <a:pt x="1342538" y="1309738"/>
                  </a:cubicBezTo>
                  <a:cubicBezTo>
                    <a:pt x="1408350" y="1334503"/>
                    <a:pt x="1471483" y="1337418"/>
                    <a:pt x="1529403" y="1289391"/>
                  </a:cubicBezTo>
                  <a:cubicBezTo>
                    <a:pt x="1543420" y="1277760"/>
                    <a:pt x="1548043" y="1258002"/>
                    <a:pt x="1539415" y="1241541"/>
                  </a:cubicBezTo>
                  <a:cubicBezTo>
                    <a:pt x="1533379" y="1243544"/>
                    <a:pt x="1527283" y="1247489"/>
                    <a:pt x="1521453" y="1247165"/>
                  </a:cubicBezTo>
                  <a:cubicBezTo>
                    <a:pt x="1501812" y="1246017"/>
                    <a:pt x="1482201" y="1243514"/>
                    <a:pt x="1462678" y="1241011"/>
                  </a:cubicBezTo>
                  <a:cubicBezTo>
                    <a:pt x="1459822" y="1240658"/>
                    <a:pt x="1456936" y="1237713"/>
                    <a:pt x="1454757" y="1235299"/>
                  </a:cubicBezTo>
                  <a:cubicBezTo>
                    <a:pt x="1444775" y="1224197"/>
                    <a:pt x="1434381" y="1213361"/>
                    <a:pt x="1425400" y="1201465"/>
                  </a:cubicBezTo>
                  <a:cubicBezTo>
                    <a:pt x="1417832" y="1191453"/>
                    <a:pt x="1410294" y="1180823"/>
                    <a:pt x="1405641" y="1169310"/>
                  </a:cubicBezTo>
                  <a:cubicBezTo>
                    <a:pt x="1393333" y="1138951"/>
                    <a:pt x="1395188" y="1131884"/>
                    <a:pt x="1420924" y="1111831"/>
                  </a:cubicBezTo>
                  <a:cubicBezTo>
                    <a:pt x="1436884" y="1099375"/>
                    <a:pt x="1454404" y="1088951"/>
                    <a:pt x="1470688" y="1077997"/>
                  </a:cubicBezTo>
                  <a:cubicBezTo>
                    <a:pt x="1454080" y="1077673"/>
                    <a:pt x="1435735" y="1074052"/>
                    <a:pt x="1423603" y="1093486"/>
                  </a:cubicBezTo>
                  <a:cubicBezTo>
                    <a:pt x="1418951" y="1100936"/>
                    <a:pt x="1411236" y="1101378"/>
                    <a:pt x="1402726" y="1097255"/>
                  </a:cubicBezTo>
                  <a:cubicBezTo>
                    <a:pt x="1399075" y="1095459"/>
                    <a:pt x="1392979" y="1096166"/>
                    <a:pt x="1389004" y="1097962"/>
                  </a:cubicBezTo>
                  <a:cubicBezTo>
                    <a:pt x="1374782" y="1104381"/>
                    <a:pt x="1361472" y="1113068"/>
                    <a:pt x="1346867" y="1118191"/>
                  </a:cubicBezTo>
                  <a:cubicBezTo>
                    <a:pt x="1341036" y="1120223"/>
                    <a:pt x="1330789" y="1117337"/>
                    <a:pt x="1325960" y="1112950"/>
                  </a:cubicBezTo>
                  <a:cubicBezTo>
                    <a:pt x="1318216" y="1105883"/>
                    <a:pt x="1313210" y="1095753"/>
                    <a:pt x="1307262" y="1086772"/>
                  </a:cubicBezTo>
                  <a:cubicBezTo>
                    <a:pt x="1302050" y="1078910"/>
                    <a:pt x="1301372" y="1070871"/>
                    <a:pt x="1303669" y="1061331"/>
                  </a:cubicBezTo>
                  <a:cubicBezTo>
                    <a:pt x="1313887" y="1019076"/>
                    <a:pt x="1311413" y="976997"/>
                    <a:pt x="1300577" y="934330"/>
                  </a:cubicBezTo>
                  <a:close/>
                  <a:moveTo>
                    <a:pt x="844957" y="2418916"/>
                  </a:moveTo>
                  <a:cubicBezTo>
                    <a:pt x="832973" y="2416383"/>
                    <a:pt x="821724" y="2413851"/>
                    <a:pt x="810417" y="2411642"/>
                  </a:cubicBezTo>
                  <a:cubicBezTo>
                    <a:pt x="800906" y="2409787"/>
                    <a:pt x="792337" y="2410111"/>
                    <a:pt x="785270" y="2418916"/>
                  </a:cubicBezTo>
                  <a:cubicBezTo>
                    <a:pt x="782767" y="2422066"/>
                    <a:pt x="776465" y="2423156"/>
                    <a:pt x="771813" y="2423333"/>
                  </a:cubicBezTo>
                  <a:cubicBezTo>
                    <a:pt x="766719" y="2423539"/>
                    <a:pt x="761536" y="2421742"/>
                    <a:pt x="756442" y="2420535"/>
                  </a:cubicBezTo>
                  <a:cubicBezTo>
                    <a:pt x="744870" y="2417797"/>
                    <a:pt x="734946" y="2420211"/>
                    <a:pt x="727231" y="2429634"/>
                  </a:cubicBezTo>
                  <a:cubicBezTo>
                    <a:pt x="718250" y="2440617"/>
                    <a:pt x="709682" y="2451984"/>
                    <a:pt x="700259" y="2462614"/>
                  </a:cubicBezTo>
                  <a:cubicBezTo>
                    <a:pt x="681796" y="2483462"/>
                    <a:pt x="673669" y="2506341"/>
                    <a:pt x="684122" y="2533697"/>
                  </a:cubicBezTo>
                  <a:cubicBezTo>
                    <a:pt x="685565" y="2537466"/>
                    <a:pt x="686007" y="2541735"/>
                    <a:pt x="686301" y="2545799"/>
                  </a:cubicBezTo>
                  <a:cubicBezTo>
                    <a:pt x="686655" y="2550893"/>
                    <a:pt x="686390" y="2556046"/>
                    <a:pt x="686390" y="2561170"/>
                  </a:cubicBezTo>
                  <a:cubicBezTo>
                    <a:pt x="682149" y="2559609"/>
                    <a:pt x="681207" y="2557401"/>
                    <a:pt x="679558" y="2556135"/>
                  </a:cubicBezTo>
                  <a:cubicBezTo>
                    <a:pt x="676614" y="2553867"/>
                    <a:pt x="673227" y="2552189"/>
                    <a:pt x="670047" y="2550245"/>
                  </a:cubicBezTo>
                  <a:cubicBezTo>
                    <a:pt x="668810" y="2554250"/>
                    <a:pt x="666190" y="2558461"/>
                    <a:pt x="666690" y="2562259"/>
                  </a:cubicBezTo>
                  <a:cubicBezTo>
                    <a:pt x="667426" y="2568060"/>
                    <a:pt x="671313" y="2573449"/>
                    <a:pt x="671961" y="2579220"/>
                  </a:cubicBezTo>
                  <a:cubicBezTo>
                    <a:pt x="672373" y="2582960"/>
                    <a:pt x="670548" y="2588879"/>
                    <a:pt x="667691" y="2590763"/>
                  </a:cubicBezTo>
                  <a:cubicBezTo>
                    <a:pt x="643811" y="2606576"/>
                    <a:pt x="634152" y="2629308"/>
                    <a:pt x="633033" y="2657753"/>
                  </a:cubicBezTo>
                  <a:cubicBezTo>
                    <a:pt x="639865" y="2657753"/>
                    <a:pt x="646225" y="2658254"/>
                    <a:pt x="652438" y="2657635"/>
                  </a:cubicBezTo>
                  <a:cubicBezTo>
                    <a:pt x="662097" y="2656693"/>
                    <a:pt x="670194" y="2659284"/>
                    <a:pt x="676643" y="2666469"/>
                  </a:cubicBezTo>
                  <a:cubicBezTo>
                    <a:pt x="689275" y="2680544"/>
                    <a:pt x="705677" y="2687258"/>
                    <a:pt x="723816" y="2689967"/>
                  </a:cubicBezTo>
                  <a:cubicBezTo>
                    <a:pt x="761095" y="2695533"/>
                    <a:pt x="798521" y="2700156"/>
                    <a:pt x="835741" y="2706192"/>
                  </a:cubicBezTo>
                  <a:cubicBezTo>
                    <a:pt x="860475" y="2710197"/>
                    <a:pt x="884739" y="2711080"/>
                    <a:pt x="908944" y="2703630"/>
                  </a:cubicBezTo>
                  <a:cubicBezTo>
                    <a:pt x="921429" y="2699802"/>
                    <a:pt x="934002" y="2696298"/>
                    <a:pt x="946546" y="2692559"/>
                  </a:cubicBezTo>
                  <a:cubicBezTo>
                    <a:pt x="969455" y="2685727"/>
                    <a:pt x="992188" y="2678689"/>
                    <a:pt x="1016775" y="2680751"/>
                  </a:cubicBezTo>
                  <a:cubicBezTo>
                    <a:pt x="1038359" y="2682547"/>
                    <a:pt x="1060091" y="2682694"/>
                    <a:pt x="1081763" y="2683460"/>
                  </a:cubicBezTo>
                  <a:cubicBezTo>
                    <a:pt x="1084531" y="2683548"/>
                    <a:pt x="1087299" y="2683048"/>
                    <a:pt x="1093836" y="2682547"/>
                  </a:cubicBezTo>
                  <a:cubicBezTo>
                    <a:pt x="1086887" y="2671799"/>
                    <a:pt x="1082764" y="2661728"/>
                    <a:pt x="1075520" y="2655103"/>
                  </a:cubicBezTo>
                  <a:cubicBezTo>
                    <a:pt x="1065155" y="2645651"/>
                    <a:pt x="1052759" y="2638319"/>
                    <a:pt x="1040745" y="2630869"/>
                  </a:cubicBezTo>
                  <a:cubicBezTo>
                    <a:pt x="1027759" y="2622801"/>
                    <a:pt x="1014007" y="2615940"/>
                    <a:pt x="1000992" y="2607901"/>
                  </a:cubicBezTo>
                  <a:cubicBezTo>
                    <a:pt x="996340" y="2605015"/>
                    <a:pt x="992865" y="2600245"/>
                    <a:pt x="988301" y="2595857"/>
                  </a:cubicBezTo>
                  <a:cubicBezTo>
                    <a:pt x="1003112" y="2588967"/>
                    <a:pt x="1012889" y="2589556"/>
                    <a:pt x="1029643" y="2598861"/>
                  </a:cubicBezTo>
                  <a:cubicBezTo>
                    <a:pt x="1062711" y="2617235"/>
                    <a:pt x="1088212" y="2643825"/>
                    <a:pt x="1108971" y="2675009"/>
                  </a:cubicBezTo>
                  <a:cubicBezTo>
                    <a:pt x="1120308" y="2692029"/>
                    <a:pt x="1140655" y="2692029"/>
                    <a:pt x="1150932" y="2674125"/>
                  </a:cubicBezTo>
                  <a:cubicBezTo>
                    <a:pt x="1157292" y="2663024"/>
                    <a:pt x="1158941" y="2651658"/>
                    <a:pt x="1150991" y="2640409"/>
                  </a:cubicBezTo>
                  <a:cubicBezTo>
                    <a:pt x="1142393" y="2628189"/>
                    <a:pt x="1133588" y="2616087"/>
                    <a:pt x="1125402" y="2603602"/>
                  </a:cubicBezTo>
                  <a:cubicBezTo>
                    <a:pt x="1123724" y="2601069"/>
                    <a:pt x="1124401" y="2596976"/>
                    <a:pt x="1123989" y="2593620"/>
                  </a:cubicBezTo>
                  <a:cubicBezTo>
                    <a:pt x="1127758" y="2593384"/>
                    <a:pt x="1132204" y="2591764"/>
                    <a:pt x="1135119" y="2593207"/>
                  </a:cubicBezTo>
                  <a:cubicBezTo>
                    <a:pt x="1139978" y="2595622"/>
                    <a:pt x="1144454" y="2599450"/>
                    <a:pt x="1148076" y="2603602"/>
                  </a:cubicBezTo>
                  <a:cubicBezTo>
                    <a:pt x="1164742" y="2622712"/>
                    <a:pt x="1176904" y="2643972"/>
                    <a:pt x="1176226" y="2671298"/>
                  </a:cubicBezTo>
                  <a:cubicBezTo>
                    <a:pt x="1204877" y="2645003"/>
                    <a:pt x="1206232" y="2615145"/>
                    <a:pt x="1179642" y="2589762"/>
                  </a:cubicBezTo>
                  <a:cubicBezTo>
                    <a:pt x="1168953" y="2579574"/>
                    <a:pt x="1156497" y="2570651"/>
                    <a:pt x="1143541" y="2563496"/>
                  </a:cubicBezTo>
                  <a:cubicBezTo>
                    <a:pt x="1102199" y="2540587"/>
                    <a:pt x="1058265" y="2524009"/>
                    <a:pt x="1011946" y="2513968"/>
                  </a:cubicBezTo>
                  <a:cubicBezTo>
                    <a:pt x="983943" y="2507872"/>
                    <a:pt x="956322" y="2499186"/>
                    <a:pt x="926906" y="2505222"/>
                  </a:cubicBezTo>
                  <a:cubicBezTo>
                    <a:pt x="911123" y="2508432"/>
                    <a:pt x="894986" y="2509786"/>
                    <a:pt x="878997" y="2511965"/>
                  </a:cubicBezTo>
                  <a:cubicBezTo>
                    <a:pt x="881441" y="2509345"/>
                    <a:pt x="884179" y="2508344"/>
                    <a:pt x="887006" y="2507696"/>
                  </a:cubicBezTo>
                  <a:cubicBezTo>
                    <a:pt x="906647" y="2503132"/>
                    <a:pt x="926258" y="2498420"/>
                    <a:pt x="945957" y="2494209"/>
                  </a:cubicBezTo>
                  <a:cubicBezTo>
                    <a:pt x="982235" y="2486465"/>
                    <a:pt x="1006499" y="2465647"/>
                    <a:pt x="1018778" y="2430282"/>
                  </a:cubicBezTo>
                  <a:cubicBezTo>
                    <a:pt x="1045368" y="2353751"/>
                    <a:pt x="1037535" y="2281903"/>
                    <a:pt x="991275" y="2214736"/>
                  </a:cubicBezTo>
                  <a:cubicBezTo>
                    <a:pt x="986681" y="2208052"/>
                    <a:pt x="983266" y="2200514"/>
                    <a:pt x="979732" y="2193181"/>
                  </a:cubicBezTo>
                  <a:cubicBezTo>
                    <a:pt x="971517" y="2176162"/>
                    <a:pt x="966746" y="2156286"/>
                    <a:pt x="954850" y="2142475"/>
                  </a:cubicBezTo>
                  <a:cubicBezTo>
                    <a:pt x="922018" y="2104284"/>
                    <a:pt x="886535" y="2068330"/>
                    <a:pt x="851494" y="2032082"/>
                  </a:cubicBezTo>
                  <a:cubicBezTo>
                    <a:pt x="838862" y="2019008"/>
                    <a:pt x="821695" y="2016416"/>
                    <a:pt x="802672" y="2016446"/>
                  </a:cubicBezTo>
                  <a:cubicBezTo>
                    <a:pt x="805117" y="2020038"/>
                    <a:pt x="806883" y="2022747"/>
                    <a:pt x="808768" y="2025368"/>
                  </a:cubicBezTo>
                  <a:cubicBezTo>
                    <a:pt x="819928" y="2040827"/>
                    <a:pt x="831382" y="2056051"/>
                    <a:pt x="842219" y="2071716"/>
                  </a:cubicBezTo>
                  <a:cubicBezTo>
                    <a:pt x="857855" y="2094272"/>
                    <a:pt x="868278" y="2118418"/>
                    <a:pt x="867071" y="2146922"/>
                  </a:cubicBezTo>
                  <a:cubicBezTo>
                    <a:pt x="866777" y="2154107"/>
                    <a:pt x="870840" y="2162852"/>
                    <a:pt x="875581" y="2168682"/>
                  </a:cubicBezTo>
                  <a:cubicBezTo>
                    <a:pt x="897460" y="2195626"/>
                    <a:pt x="913272" y="2225248"/>
                    <a:pt x="919044" y="2259641"/>
                  </a:cubicBezTo>
                  <a:cubicBezTo>
                    <a:pt x="922724" y="2281549"/>
                    <a:pt x="922371" y="2303281"/>
                    <a:pt x="914303" y="2322538"/>
                  </a:cubicBezTo>
                  <a:cubicBezTo>
                    <a:pt x="909003" y="2321361"/>
                    <a:pt x="904586" y="2318946"/>
                    <a:pt x="901759" y="2320183"/>
                  </a:cubicBezTo>
                  <a:cubicBezTo>
                    <a:pt x="899403" y="2321213"/>
                    <a:pt x="897754" y="2326543"/>
                    <a:pt x="897784" y="2329929"/>
                  </a:cubicBezTo>
                  <a:cubicBezTo>
                    <a:pt x="898107" y="2354988"/>
                    <a:pt x="899020" y="2380017"/>
                    <a:pt x="899550" y="2405046"/>
                  </a:cubicBezTo>
                  <a:cubicBezTo>
                    <a:pt x="899639" y="2409257"/>
                    <a:pt x="898608" y="2413497"/>
                    <a:pt x="897960" y="2418857"/>
                  </a:cubicBezTo>
                  <a:cubicBezTo>
                    <a:pt x="878496" y="2413174"/>
                    <a:pt x="860534" y="2407932"/>
                    <a:pt x="839303" y="2401748"/>
                  </a:cubicBezTo>
                  <a:cubicBezTo>
                    <a:pt x="842042" y="2409846"/>
                    <a:pt x="843426" y="2414175"/>
                    <a:pt x="844957" y="2418916"/>
                  </a:cubicBezTo>
                  <a:close/>
                  <a:moveTo>
                    <a:pt x="1565622" y="1057827"/>
                  </a:moveTo>
                  <a:cubicBezTo>
                    <a:pt x="1575575" y="1057827"/>
                    <a:pt x="1583820" y="1057326"/>
                    <a:pt x="1591976" y="1057974"/>
                  </a:cubicBezTo>
                  <a:cubicBezTo>
                    <a:pt x="1600516" y="1058651"/>
                    <a:pt x="1609055" y="1060094"/>
                    <a:pt x="1617447" y="1061802"/>
                  </a:cubicBezTo>
                  <a:cubicBezTo>
                    <a:pt x="1637323" y="1065836"/>
                    <a:pt x="1650957" y="1081354"/>
                    <a:pt x="1652253" y="1101701"/>
                  </a:cubicBezTo>
                  <a:cubicBezTo>
                    <a:pt x="1653107" y="1115129"/>
                    <a:pt x="1653283" y="1128615"/>
                    <a:pt x="1653578" y="1142072"/>
                  </a:cubicBezTo>
                  <a:cubicBezTo>
                    <a:pt x="1654432" y="1182973"/>
                    <a:pt x="1636322" y="1208179"/>
                    <a:pt x="1597483" y="1220605"/>
                  </a:cubicBezTo>
                  <a:cubicBezTo>
                    <a:pt x="1591093" y="1222637"/>
                    <a:pt x="1582289" y="1223226"/>
                    <a:pt x="1579197" y="1227672"/>
                  </a:cubicBezTo>
                  <a:cubicBezTo>
                    <a:pt x="1576282" y="1231883"/>
                    <a:pt x="1579933" y="1240334"/>
                    <a:pt x="1579668" y="1246871"/>
                  </a:cubicBezTo>
                  <a:cubicBezTo>
                    <a:pt x="1579373" y="1253967"/>
                    <a:pt x="1582141" y="1257619"/>
                    <a:pt x="1588737" y="1260033"/>
                  </a:cubicBezTo>
                  <a:cubicBezTo>
                    <a:pt x="1602754" y="1265157"/>
                    <a:pt x="1616270" y="1271694"/>
                    <a:pt x="1630404" y="1276464"/>
                  </a:cubicBezTo>
                  <a:cubicBezTo>
                    <a:pt x="1651870" y="1283679"/>
                    <a:pt x="1674278" y="1288449"/>
                    <a:pt x="1696481" y="1282354"/>
                  </a:cubicBezTo>
                  <a:cubicBezTo>
                    <a:pt x="1713913" y="1277554"/>
                    <a:pt x="1729961" y="1267748"/>
                    <a:pt x="1747364" y="1262654"/>
                  </a:cubicBezTo>
                  <a:cubicBezTo>
                    <a:pt x="1765797" y="1257236"/>
                    <a:pt x="1772570" y="1239009"/>
                    <a:pt x="1788471" y="1229998"/>
                  </a:cubicBezTo>
                  <a:cubicBezTo>
                    <a:pt x="1811056" y="1217189"/>
                    <a:pt x="1822334" y="1192984"/>
                    <a:pt x="1833140" y="1168986"/>
                  </a:cubicBezTo>
                  <a:cubicBezTo>
                    <a:pt x="1845508" y="1141483"/>
                    <a:pt x="1862969" y="1116336"/>
                    <a:pt x="1876573" y="1089334"/>
                  </a:cubicBezTo>
                  <a:cubicBezTo>
                    <a:pt x="1885908" y="1070842"/>
                    <a:pt x="1893328" y="1051231"/>
                    <a:pt x="1899983" y="1031590"/>
                  </a:cubicBezTo>
                  <a:cubicBezTo>
                    <a:pt x="1905725" y="1014659"/>
                    <a:pt x="1909906" y="997109"/>
                    <a:pt x="1913322" y="979559"/>
                  </a:cubicBezTo>
                  <a:cubicBezTo>
                    <a:pt x="1915442" y="968811"/>
                    <a:pt x="1917415" y="956885"/>
                    <a:pt x="1914853" y="946638"/>
                  </a:cubicBezTo>
                  <a:cubicBezTo>
                    <a:pt x="1911231" y="932209"/>
                    <a:pt x="1912704" y="919842"/>
                    <a:pt x="1918181" y="906503"/>
                  </a:cubicBezTo>
                  <a:cubicBezTo>
                    <a:pt x="1923246" y="894224"/>
                    <a:pt x="1929105" y="881032"/>
                    <a:pt x="1929194" y="868194"/>
                  </a:cubicBezTo>
                  <a:cubicBezTo>
                    <a:pt x="1929400" y="840573"/>
                    <a:pt x="1935819" y="815014"/>
                    <a:pt x="1946449" y="790014"/>
                  </a:cubicBezTo>
                  <a:cubicBezTo>
                    <a:pt x="1952750" y="775144"/>
                    <a:pt x="1955548" y="759567"/>
                    <a:pt x="1950365" y="744049"/>
                  </a:cubicBezTo>
                  <a:cubicBezTo>
                    <a:pt x="1941973" y="718961"/>
                    <a:pt x="1933522" y="693784"/>
                    <a:pt x="1923039" y="669520"/>
                  </a:cubicBezTo>
                  <a:cubicBezTo>
                    <a:pt x="1914500" y="649733"/>
                    <a:pt x="1909111" y="649527"/>
                    <a:pt x="1895625" y="666281"/>
                  </a:cubicBezTo>
                  <a:cubicBezTo>
                    <a:pt x="1871715" y="695934"/>
                    <a:pt x="1852958" y="728324"/>
                    <a:pt x="1846362" y="768518"/>
                  </a:cubicBezTo>
                  <a:cubicBezTo>
                    <a:pt x="1841209" y="761834"/>
                    <a:pt x="1837086" y="756475"/>
                    <a:pt x="1831403" y="749084"/>
                  </a:cubicBezTo>
                  <a:cubicBezTo>
                    <a:pt x="1837675" y="807564"/>
                    <a:pt x="1836527" y="864483"/>
                    <a:pt x="1862263" y="916544"/>
                  </a:cubicBezTo>
                  <a:cubicBezTo>
                    <a:pt x="1850131" y="920225"/>
                    <a:pt x="1848040" y="923876"/>
                    <a:pt x="1852163" y="935831"/>
                  </a:cubicBezTo>
                  <a:cubicBezTo>
                    <a:pt x="1855107" y="944400"/>
                    <a:pt x="1859288" y="952557"/>
                    <a:pt x="1863440" y="962097"/>
                  </a:cubicBezTo>
                  <a:cubicBezTo>
                    <a:pt x="1854283" y="962097"/>
                    <a:pt x="1846450" y="963746"/>
                    <a:pt x="1839648" y="961803"/>
                  </a:cubicBezTo>
                  <a:cubicBezTo>
                    <a:pt x="1811497" y="953823"/>
                    <a:pt x="1782817" y="953970"/>
                    <a:pt x="1754018" y="953676"/>
                  </a:cubicBezTo>
                  <a:cubicBezTo>
                    <a:pt x="1726310" y="953411"/>
                    <a:pt x="1698719" y="951703"/>
                    <a:pt x="1672747" y="940219"/>
                  </a:cubicBezTo>
                  <a:cubicBezTo>
                    <a:pt x="1668595" y="938393"/>
                    <a:pt x="1663825" y="937893"/>
                    <a:pt x="1659349" y="936803"/>
                  </a:cubicBezTo>
                  <a:cubicBezTo>
                    <a:pt x="1661204" y="942928"/>
                    <a:pt x="1664208" y="947021"/>
                    <a:pt x="1667417" y="950967"/>
                  </a:cubicBezTo>
                  <a:cubicBezTo>
                    <a:pt x="1681640" y="968340"/>
                    <a:pt x="1695980" y="985566"/>
                    <a:pt x="1710144" y="1002969"/>
                  </a:cubicBezTo>
                  <a:cubicBezTo>
                    <a:pt x="1736469" y="1035300"/>
                    <a:pt x="1743565" y="1073198"/>
                    <a:pt x="1741268" y="1113568"/>
                  </a:cubicBezTo>
                  <a:cubicBezTo>
                    <a:pt x="1740679" y="1124022"/>
                    <a:pt x="1738353" y="1134298"/>
                    <a:pt x="1724808" y="1141601"/>
                  </a:cubicBezTo>
                  <a:cubicBezTo>
                    <a:pt x="1724425" y="1135447"/>
                    <a:pt x="1723424" y="1130941"/>
                    <a:pt x="1724013" y="1126642"/>
                  </a:cubicBezTo>
                  <a:cubicBezTo>
                    <a:pt x="1724926" y="1120046"/>
                    <a:pt x="1728813" y="1113421"/>
                    <a:pt x="1728106" y="1107178"/>
                  </a:cubicBezTo>
                  <a:cubicBezTo>
                    <a:pt x="1725927" y="1088038"/>
                    <a:pt x="1724778" y="1068162"/>
                    <a:pt x="1718506" y="1050200"/>
                  </a:cubicBezTo>
                  <a:cubicBezTo>
                    <a:pt x="1702900" y="1005354"/>
                    <a:pt x="1677429" y="966779"/>
                    <a:pt x="1634202" y="943723"/>
                  </a:cubicBezTo>
                  <a:cubicBezTo>
                    <a:pt x="1612559" y="932180"/>
                    <a:pt x="1589415" y="923493"/>
                    <a:pt x="1566829" y="913747"/>
                  </a:cubicBezTo>
                  <a:cubicBezTo>
                    <a:pt x="1559144" y="910419"/>
                    <a:pt x="1551164" y="907681"/>
                    <a:pt x="1544333" y="905060"/>
                  </a:cubicBezTo>
                  <a:cubicBezTo>
                    <a:pt x="1553696" y="935184"/>
                    <a:pt x="1563296" y="964806"/>
                    <a:pt x="1572041" y="994665"/>
                  </a:cubicBezTo>
                  <a:cubicBezTo>
                    <a:pt x="1578313" y="1015630"/>
                    <a:pt x="1579315" y="1036596"/>
                    <a:pt x="1565622" y="1057827"/>
                  </a:cubicBezTo>
                  <a:close/>
                  <a:moveTo>
                    <a:pt x="762655" y="673025"/>
                  </a:moveTo>
                  <a:cubicBezTo>
                    <a:pt x="778762" y="654974"/>
                    <a:pt x="791689" y="636246"/>
                    <a:pt x="792337" y="612395"/>
                  </a:cubicBezTo>
                  <a:cubicBezTo>
                    <a:pt x="792808" y="594551"/>
                    <a:pt x="791218" y="576441"/>
                    <a:pt x="788421" y="558774"/>
                  </a:cubicBezTo>
                  <a:cubicBezTo>
                    <a:pt x="786124" y="544257"/>
                    <a:pt x="780706" y="530211"/>
                    <a:pt x="776524" y="515370"/>
                  </a:cubicBezTo>
                  <a:cubicBezTo>
                    <a:pt x="782237" y="513456"/>
                    <a:pt x="787891" y="511571"/>
                    <a:pt x="794781" y="509245"/>
                  </a:cubicBezTo>
                  <a:cubicBezTo>
                    <a:pt x="785653" y="502502"/>
                    <a:pt x="778173" y="496966"/>
                    <a:pt x="768486" y="489811"/>
                  </a:cubicBezTo>
                  <a:cubicBezTo>
                    <a:pt x="782119" y="489811"/>
                    <a:pt x="792307" y="489811"/>
                    <a:pt x="803320" y="489811"/>
                  </a:cubicBezTo>
                  <a:cubicBezTo>
                    <a:pt x="795164" y="471495"/>
                    <a:pt x="787449" y="454181"/>
                    <a:pt x="779734" y="436867"/>
                  </a:cubicBezTo>
                  <a:cubicBezTo>
                    <a:pt x="780323" y="436543"/>
                    <a:pt x="780912" y="436189"/>
                    <a:pt x="781501" y="435865"/>
                  </a:cubicBezTo>
                  <a:cubicBezTo>
                    <a:pt x="799492" y="451619"/>
                    <a:pt x="817513" y="467373"/>
                    <a:pt x="836506" y="483980"/>
                  </a:cubicBezTo>
                  <a:cubicBezTo>
                    <a:pt x="837654" y="471112"/>
                    <a:pt x="838567" y="460659"/>
                    <a:pt x="839510" y="450206"/>
                  </a:cubicBezTo>
                  <a:cubicBezTo>
                    <a:pt x="840246" y="450117"/>
                    <a:pt x="840982" y="450029"/>
                    <a:pt x="841718" y="449941"/>
                  </a:cubicBezTo>
                  <a:cubicBezTo>
                    <a:pt x="849875" y="463810"/>
                    <a:pt x="858031" y="477679"/>
                    <a:pt x="866953" y="492873"/>
                  </a:cubicBezTo>
                  <a:cubicBezTo>
                    <a:pt x="872165" y="479063"/>
                    <a:pt x="876523" y="467549"/>
                    <a:pt x="882000" y="453032"/>
                  </a:cubicBezTo>
                  <a:cubicBezTo>
                    <a:pt x="886388" y="469522"/>
                    <a:pt x="889892" y="482655"/>
                    <a:pt x="893985" y="498056"/>
                  </a:cubicBezTo>
                  <a:cubicBezTo>
                    <a:pt x="895899" y="489840"/>
                    <a:pt x="897224" y="484216"/>
                    <a:pt x="899197" y="475824"/>
                  </a:cubicBezTo>
                  <a:cubicBezTo>
                    <a:pt x="906558" y="484923"/>
                    <a:pt x="912242" y="491931"/>
                    <a:pt x="916040" y="496613"/>
                  </a:cubicBezTo>
                  <a:cubicBezTo>
                    <a:pt x="916040" y="481154"/>
                    <a:pt x="915009" y="463721"/>
                    <a:pt x="916335" y="446495"/>
                  </a:cubicBezTo>
                  <a:cubicBezTo>
                    <a:pt x="917748" y="427856"/>
                    <a:pt x="922283" y="410012"/>
                    <a:pt x="945663" y="405978"/>
                  </a:cubicBezTo>
                  <a:cubicBezTo>
                    <a:pt x="944279" y="403946"/>
                    <a:pt x="943572" y="402621"/>
                    <a:pt x="942630" y="401561"/>
                  </a:cubicBezTo>
                  <a:cubicBezTo>
                    <a:pt x="940657" y="399323"/>
                    <a:pt x="938684" y="397026"/>
                    <a:pt x="936505" y="395024"/>
                  </a:cubicBezTo>
                  <a:cubicBezTo>
                    <a:pt x="888272" y="350648"/>
                    <a:pt x="834828" y="314017"/>
                    <a:pt x="774964" y="287133"/>
                  </a:cubicBezTo>
                  <a:cubicBezTo>
                    <a:pt x="753380" y="277445"/>
                    <a:pt x="730912" y="270437"/>
                    <a:pt x="706914" y="270231"/>
                  </a:cubicBezTo>
                  <a:cubicBezTo>
                    <a:pt x="699847" y="270172"/>
                    <a:pt x="693457" y="270143"/>
                    <a:pt x="690630" y="279683"/>
                  </a:cubicBezTo>
                  <a:cubicBezTo>
                    <a:pt x="661743" y="376561"/>
                    <a:pt x="659417" y="472437"/>
                    <a:pt x="700141" y="566930"/>
                  </a:cubicBezTo>
                  <a:cubicBezTo>
                    <a:pt x="716219" y="604445"/>
                    <a:pt x="736890" y="639338"/>
                    <a:pt x="762655" y="673025"/>
                  </a:cubicBezTo>
                  <a:close/>
                  <a:moveTo>
                    <a:pt x="1829459" y="327297"/>
                  </a:moveTo>
                  <a:cubicBezTo>
                    <a:pt x="1824365" y="339459"/>
                    <a:pt x="1818241" y="351679"/>
                    <a:pt x="1814295" y="364547"/>
                  </a:cubicBezTo>
                  <a:cubicBezTo>
                    <a:pt x="1812381" y="370789"/>
                    <a:pt x="1812027" y="380036"/>
                    <a:pt x="1815355" y="384953"/>
                  </a:cubicBezTo>
                  <a:cubicBezTo>
                    <a:pt x="1827958" y="403445"/>
                    <a:pt x="1841856" y="421142"/>
                    <a:pt x="1856256" y="438309"/>
                  </a:cubicBezTo>
                  <a:cubicBezTo>
                    <a:pt x="1864618" y="448292"/>
                    <a:pt x="1869065" y="447349"/>
                    <a:pt x="1875719" y="436160"/>
                  </a:cubicBezTo>
                  <a:cubicBezTo>
                    <a:pt x="1887145" y="417020"/>
                    <a:pt x="1890119" y="395465"/>
                    <a:pt x="1892180" y="373852"/>
                  </a:cubicBezTo>
                  <a:cubicBezTo>
                    <a:pt x="1896715" y="326208"/>
                    <a:pt x="1892533" y="278917"/>
                    <a:pt x="1884730" y="231951"/>
                  </a:cubicBezTo>
                  <a:cubicBezTo>
                    <a:pt x="1877869" y="190579"/>
                    <a:pt x="1868800" y="149561"/>
                    <a:pt x="1848982" y="112193"/>
                  </a:cubicBezTo>
                  <a:cubicBezTo>
                    <a:pt x="1841768" y="98619"/>
                    <a:pt x="1831197" y="86516"/>
                    <a:pt x="1820655" y="75150"/>
                  </a:cubicBezTo>
                  <a:cubicBezTo>
                    <a:pt x="1812027" y="65875"/>
                    <a:pt x="1800367" y="64903"/>
                    <a:pt x="1788618" y="70704"/>
                  </a:cubicBezTo>
                  <a:cubicBezTo>
                    <a:pt x="1778901" y="75504"/>
                    <a:pt x="1769448" y="81128"/>
                    <a:pt x="1759260" y="84514"/>
                  </a:cubicBezTo>
                  <a:cubicBezTo>
                    <a:pt x="1733171" y="93201"/>
                    <a:pt x="1711646" y="108483"/>
                    <a:pt x="1695215" y="129920"/>
                  </a:cubicBezTo>
                  <a:cubicBezTo>
                    <a:pt x="1673837" y="157776"/>
                    <a:pt x="1654432" y="187134"/>
                    <a:pt x="1633495" y="215314"/>
                  </a:cubicBezTo>
                  <a:cubicBezTo>
                    <a:pt x="1622718" y="229801"/>
                    <a:pt x="1619832" y="245614"/>
                    <a:pt x="1621275" y="262899"/>
                  </a:cubicBezTo>
                  <a:cubicBezTo>
                    <a:pt x="1621687" y="267757"/>
                    <a:pt x="1622748" y="272675"/>
                    <a:pt x="1622218" y="277416"/>
                  </a:cubicBezTo>
                  <a:cubicBezTo>
                    <a:pt x="1621275" y="286161"/>
                    <a:pt x="1625987" y="290195"/>
                    <a:pt x="1633024" y="293376"/>
                  </a:cubicBezTo>
                  <a:cubicBezTo>
                    <a:pt x="1656110" y="303799"/>
                    <a:pt x="1679755" y="302092"/>
                    <a:pt x="1703283" y="296114"/>
                  </a:cubicBezTo>
                  <a:cubicBezTo>
                    <a:pt x="1707670" y="294995"/>
                    <a:pt x="1712529" y="290401"/>
                    <a:pt x="1714502" y="286161"/>
                  </a:cubicBezTo>
                  <a:cubicBezTo>
                    <a:pt x="1719890" y="274589"/>
                    <a:pt x="1723866" y="262339"/>
                    <a:pt x="1729490" y="247469"/>
                  </a:cubicBezTo>
                  <a:cubicBezTo>
                    <a:pt x="1732994" y="263193"/>
                    <a:pt x="1735762" y="275590"/>
                    <a:pt x="1739237" y="291108"/>
                  </a:cubicBezTo>
                  <a:cubicBezTo>
                    <a:pt x="1747187" y="271379"/>
                    <a:pt x="1753812" y="254948"/>
                    <a:pt x="1760438" y="238517"/>
                  </a:cubicBezTo>
                  <a:cubicBezTo>
                    <a:pt x="1761115" y="238576"/>
                    <a:pt x="1761763" y="238635"/>
                    <a:pt x="1762440" y="238665"/>
                  </a:cubicBezTo>
                  <a:cubicBezTo>
                    <a:pt x="1764590" y="252504"/>
                    <a:pt x="1766710" y="266344"/>
                    <a:pt x="1768859" y="280184"/>
                  </a:cubicBezTo>
                  <a:cubicBezTo>
                    <a:pt x="1769448" y="280154"/>
                    <a:pt x="1770067" y="280154"/>
                    <a:pt x="1770656" y="280125"/>
                  </a:cubicBezTo>
                  <a:cubicBezTo>
                    <a:pt x="1778223" y="258070"/>
                    <a:pt x="1785791" y="235985"/>
                    <a:pt x="1793359" y="213930"/>
                  </a:cubicBezTo>
                  <a:cubicBezTo>
                    <a:pt x="1794006" y="214077"/>
                    <a:pt x="1794625" y="214224"/>
                    <a:pt x="1795273" y="214401"/>
                  </a:cubicBezTo>
                  <a:cubicBezTo>
                    <a:pt x="1791945" y="245319"/>
                    <a:pt x="1788647" y="276208"/>
                    <a:pt x="1785025" y="309895"/>
                  </a:cubicBezTo>
                  <a:cubicBezTo>
                    <a:pt x="1799159" y="298087"/>
                    <a:pt x="1811262" y="287957"/>
                    <a:pt x="1823364" y="277857"/>
                  </a:cubicBezTo>
                  <a:cubicBezTo>
                    <a:pt x="1823983" y="278535"/>
                    <a:pt x="1824601" y="279241"/>
                    <a:pt x="1825249" y="279919"/>
                  </a:cubicBezTo>
                  <a:cubicBezTo>
                    <a:pt x="1814383" y="298322"/>
                    <a:pt x="1803517" y="316726"/>
                    <a:pt x="1791504" y="337074"/>
                  </a:cubicBezTo>
                  <a:cubicBezTo>
                    <a:pt x="1806462" y="333246"/>
                    <a:pt x="1818859" y="330036"/>
                    <a:pt x="1829459" y="327297"/>
                  </a:cubicBezTo>
                  <a:close/>
                  <a:moveTo>
                    <a:pt x="1218305" y="1621396"/>
                  </a:moveTo>
                  <a:cubicBezTo>
                    <a:pt x="1227963" y="1628846"/>
                    <a:pt x="1236768" y="1637238"/>
                    <a:pt x="1247044" y="1643098"/>
                  </a:cubicBezTo>
                  <a:cubicBezTo>
                    <a:pt x="1259529" y="1650195"/>
                    <a:pt x="1272721" y="1657232"/>
                    <a:pt x="1286532" y="1660530"/>
                  </a:cubicBezTo>
                  <a:cubicBezTo>
                    <a:pt x="1308469" y="1665801"/>
                    <a:pt x="1331142" y="1667951"/>
                    <a:pt x="1353522" y="1671425"/>
                  </a:cubicBezTo>
                  <a:cubicBezTo>
                    <a:pt x="1369452" y="1673899"/>
                    <a:pt x="1383468" y="1680406"/>
                    <a:pt x="1395512" y="1691125"/>
                  </a:cubicBezTo>
                  <a:cubicBezTo>
                    <a:pt x="1402697" y="1697515"/>
                    <a:pt x="1410294" y="1696131"/>
                    <a:pt x="1416949" y="1691036"/>
                  </a:cubicBezTo>
                  <a:cubicBezTo>
                    <a:pt x="1419805" y="1688858"/>
                    <a:pt x="1422926" y="1683380"/>
                    <a:pt x="1422102" y="1680554"/>
                  </a:cubicBezTo>
                  <a:cubicBezTo>
                    <a:pt x="1415476" y="1658381"/>
                    <a:pt x="1408704" y="1636208"/>
                    <a:pt x="1393097" y="1618069"/>
                  </a:cubicBezTo>
                  <a:cubicBezTo>
                    <a:pt x="1377785" y="1600283"/>
                    <a:pt x="1362797" y="1582204"/>
                    <a:pt x="1347809" y="1564124"/>
                  </a:cubicBezTo>
                  <a:cubicBezTo>
                    <a:pt x="1341537" y="1556527"/>
                    <a:pt x="1333940" y="1552640"/>
                    <a:pt x="1324017" y="1551108"/>
                  </a:cubicBezTo>
                  <a:cubicBezTo>
                    <a:pt x="1310883" y="1549077"/>
                    <a:pt x="1298074" y="1545101"/>
                    <a:pt x="1285148" y="1541803"/>
                  </a:cubicBezTo>
                  <a:cubicBezTo>
                    <a:pt x="1277963" y="1539978"/>
                    <a:pt x="1270601" y="1535590"/>
                    <a:pt x="1263711" y="1536268"/>
                  </a:cubicBezTo>
                  <a:cubicBezTo>
                    <a:pt x="1245395" y="1538123"/>
                    <a:pt x="1234883" y="1530967"/>
                    <a:pt x="1227934" y="1514183"/>
                  </a:cubicBezTo>
                  <a:cubicBezTo>
                    <a:pt x="1223635" y="1503818"/>
                    <a:pt x="1216361" y="1503170"/>
                    <a:pt x="1207351" y="1510944"/>
                  </a:cubicBezTo>
                  <a:cubicBezTo>
                    <a:pt x="1200814" y="1516568"/>
                    <a:pt x="1196897" y="1515184"/>
                    <a:pt x="1191656" y="1509324"/>
                  </a:cubicBezTo>
                  <a:cubicBezTo>
                    <a:pt x="1178170" y="1494248"/>
                    <a:pt x="1177964" y="1494454"/>
                    <a:pt x="1160708" y="1503847"/>
                  </a:cubicBezTo>
                  <a:cubicBezTo>
                    <a:pt x="1157116" y="1498812"/>
                    <a:pt x="1154201" y="1492835"/>
                    <a:pt x="1149607" y="1488771"/>
                  </a:cubicBezTo>
                  <a:cubicBezTo>
                    <a:pt x="1144130" y="1483912"/>
                    <a:pt x="1137475" y="1478553"/>
                    <a:pt x="1130791" y="1477758"/>
                  </a:cubicBezTo>
                  <a:cubicBezTo>
                    <a:pt x="1127846" y="1477405"/>
                    <a:pt x="1123635" y="1487740"/>
                    <a:pt x="1118512" y="1495485"/>
                  </a:cubicBezTo>
                  <a:cubicBezTo>
                    <a:pt x="1111239" y="1488241"/>
                    <a:pt x="1101728" y="1480938"/>
                    <a:pt x="1094984" y="1471633"/>
                  </a:cubicBezTo>
                  <a:cubicBezTo>
                    <a:pt x="1079201" y="1449902"/>
                    <a:pt x="1057558" y="1436534"/>
                    <a:pt x="1034001" y="1425638"/>
                  </a:cubicBezTo>
                  <a:cubicBezTo>
                    <a:pt x="1030144" y="1423842"/>
                    <a:pt x="1024903" y="1425020"/>
                    <a:pt x="1020309" y="1424814"/>
                  </a:cubicBezTo>
                  <a:cubicBezTo>
                    <a:pt x="1020810" y="1429290"/>
                    <a:pt x="1019897" y="1434649"/>
                    <a:pt x="1022017" y="1438094"/>
                  </a:cubicBezTo>
                  <a:cubicBezTo>
                    <a:pt x="1037741" y="1463447"/>
                    <a:pt x="1052788" y="1489419"/>
                    <a:pt x="1070515" y="1513329"/>
                  </a:cubicBezTo>
                  <a:cubicBezTo>
                    <a:pt x="1102228" y="1556144"/>
                    <a:pt x="1137593" y="1595719"/>
                    <a:pt x="1183735" y="1623988"/>
                  </a:cubicBezTo>
                  <a:cubicBezTo>
                    <a:pt x="1201226" y="1634706"/>
                    <a:pt x="1201727" y="1634559"/>
                    <a:pt x="1218305" y="1621396"/>
                  </a:cubicBezTo>
                  <a:close/>
                  <a:moveTo>
                    <a:pt x="1099814" y="654061"/>
                  </a:moveTo>
                  <a:cubicBezTo>
                    <a:pt x="1096898" y="672671"/>
                    <a:pt x="1093865" y="690604"/>
                    <a:pt x="1091480" y="708625"/>
                  </a:cubicBezTo>
                  <a:cubicBezTo>
                    <a:pt x="1090980" y="712394"/>
                    <a:pt x="1092040" y="717076"/>
                    <a:pt x="1093983" y="720374"/>
                  </a:cubicBezTo>
                  <a:cubicBezTo>
                    <a:pt x="1124077" y="771227"/>
                    <a:pt x="1171338" y="791781"/>
                    <a:pt x="1227875" y="793901"/>
                  </a:cubicBezTo>
                  <a:cubicBezTo>
                    <a:pt x="1250725" y="794755"/>
                    <a:pt x="1260766" y="785008"/>
                    <a:pt x="1266214" y="762600"/>
                  </a:cubicBezTo>
                  <a:cubicBezTo>
                    <a:pt x="1272603" y="736363"/>
                    <a:pt x="1272044" y="710097"/>
                    <a:pt x="1266273" y="683831"/>
                  </a:cubicBezTo>
                  <a:cubicBezTo>
                    <a:pt x="1260531" y="657742"/>
                    <a:pt x="1218481" y="625116"/>
                    <a:pt x="1191951" y="628885"/>
                  </a:cubicBezTo>
                  <a:cubicBezTo>
                    <a:pt x="1180172" y="630563"/>
                    <a:pt x="1170337" y="630239"/>
                    <a:pt x="1159442" y="623349"/>
                  </a:cubicBezTo>
                  <a:cubicBezTo>
                    <a:pt x="1154348" y="642371"/>
                    <a:pt x="1142864" y="628767"/>
                    <a:pt x="1134000" y="629621"/>
                  </a:cubicBezTo>
                  <a:cubicBezTo>
                    <a:pt x="1131468" y="635392"/>
                    <a:pt x="1131468" y="635392"/>
                    <a:pt x="1115391" y="638602"/>
                  </a:cubicBezTo>
                  <a:cubicBezTo>
                    <a:pt x="1114419" y="644020"/>
                    <a:pt x="1113447" y="649497"/>
                    <a:pt x="1112387" y="655327"/>
                  </a:cubicBezTo>
                  <a:cubicBezTo>
                    <a:pt x="1108854" y="654974"/>
                    <a:pt x="1105585" y="654650"/>
                    <a:pt x="1099814" y="654061"/>
                  </a:cubicBezTo>
                  <a:close/>
                  <a:moveTo>
                    <a:pt x="1542890" y="551383"/>
                  </a:moveTo>
                  <a:cubicBezTo>
                    <a:pt x="1536794" y="559598"/>
                    <a:pt x="1531759" y="566371"/>
                    <a:pt x="1526753" y="573143"/>
                  </a:cubicBezTo>
                  <a:cubicBezTo>
                    <a:pt x="1522513" y="570964"/>
                    <a:pt x="1519333" y="569315"/>
                    <a:pt x="1515475" y="567313"/>
                  </a:cubicBezTo>
                  <a:cubicBezTo>
                    <a:pt x="1498014" y="594256"/>
                    <a:pt x="1484439" y="622230"/>
                    <a:pt x="1476813" y="652942"/>
                  </a:cubicBezTo>
                  <a:cubicBezTo>
                    <a:pt x="1471748" y="673319"/>
                    <a:pt x="1472131" y="693519"/>
                    <a:pt x="1477873" y="713749"/>
                  </a:cubicBezTo>
                  <a:cubicBezTo>
                    <a:pt x="1483880" y="734979"/>
                    <a:pt x="1500399" y="746228"/>
                    <a:pt x="1518449" y="754914"/>
                  </a:cubicBezTo>
                  <a:cubicBezTo>
                    <a:pt x="1530110" y="760539"/>
                    <a:pt x="1542477" y="756269"/>
                    <a:pt x="1551606" y="747582"/>
                  </a:cubicBezTo>
                  <a:cubicBezTo>
                    <a:pt x="1559880" y="739691"/>
                    <a:pt x="1567978" y="730886"/>
                    <a:pt x="1573514" y="720992"/>
                  </a:cubicBezTo>
                  <a:cubicBezTo>
                    <a:pt x="1584762" y="700851"/>
                    <a:pt x="1593743" y="679444"/>
                    <a:pt x="1604638" y="659067"/>
                  </a:cubicBezTo>
                  <a:cubicBezTo>
                    <a:pt x="1614444" y="640752"/>
                    <a:pt x="1612559" y="622407"/>
                    <a:pt x="1607171" y="603767"/>
                  </a:cubicBezTo>
                  <a:cubicBezTo>
                    <a:pt x="1605198" y="596995"/>
                    <a:pt x="1602194" y="590517"/>
                    <a:pt x="1599426" y="583979"/>
                  </a:cubicBezTo>
                  <a:cubicBezTo>
                    <a:pt x="1591594" y="565311"/>
                    <a:pt x="1591535" y="565340"/>
                    <a:pt x="1572041" y="566047"/>
                  </a:cubicBezTo>
                  <a:cubicBezTo>
                    <a:pt x="1569921" y="561394"/>
                    <a:pt x="1567713" y="556565"/>
                    <a:pt x="1565328" y="551265"/>
                  </a:cubicBezTo>
                  <a:cubicBezTo>
                    <a:pt x="1559114" y="555093"/>
                    <a:pt x="1553785" y="558361"/>
                    <a:pt x="1547984" y="561954"/>
                  </a:cubicBezTo>
                  <a:cubicBezTo>
                    <a:pt x="1546217" y="558391"/>
                    <a:pt x="1544833" y="555446"/>
                    <a:pt x="1542890" y="551383"/>
                  </a:cubicBezTo>
                  <a:close/>
                  <a:moveTo>
                    <a:pt x="1841385" y="1389302"/>
                  </a:moveTo>
                  <a:cubicBezTo>
                    <a:pt x="1837616" y="1382794"/>
                    <a:pt x="1835260" y="1372783"/>
                    <a:pt x="1829754" y="1370545"/>
                  </a:cubicBezTo>
                  <a:cubicBezTo>
                    <a:pt x="1820331" y="1366717"/>
                    <a:pt x="1815708" y="1376993"/>
                    <a:pt x="1812263" y="1384119"/>
                  </a:cubicBezTo>
                  <a:cubicBezTo>
                    <a:pt x="1803753" y="1401552"/>
                    <a:pt x="1796303" y="1419484"/>
                    <a:pt x="1788088" y="1437064"/>
                  </a:cubicBezTo>
                  <a:cubicBezTo>
                    <a:pt x="1785585" y="1442393"/>
                    <a:pt x="1782257" y="1447399"/>
                    <a:pt x="1778724" y="1452140"/>
                  </a:cubicBezTo>
                  <a:cubicBezTo>
                    <a:pt x="1771804" y="1461386"/>
                    <a:pt x="1764177" y="1470102"/>
                    <a:pt x="1757375" y="1479436"/>
                  </a:cubicBezTo>
                  <a:cubicBezTo>
                    <a:pt x="1747275" y="1493335"/>
                    <a:pt x="1737941" y="1507793"/>
                    <a:pt x="1727605" y="1521486"/>
                  </a:cubicBezTo>
                  <a:cubicBezTo>
                    <a:pt x="1724720" y="1525314"/>
                    <a:pt x="1719714" y="1528906"/>
                    <a:pt x="1715120" y="1529878"/>
                  </a:cubicBezTo>
                  <a:cubicBezTo>
                    <a:pt x="1699072" y="1533264"/>
                    <a:pt x="1686793" y="1541951"/>
                    <a:pt x="1678813" y="1555643"/>
                  </a:cubicBezTo>
                  <a:cubicBezTo>
                    <a:pt x="1659231" y="1589241"/>
                    <a:pt x="1641888" y="1623958"/>
                    <a:pt x="1631935" y="1661855"/>
                  </a:cubicBezTo>
                  <a:cubicBezTo>
                    <a:pt x="1630816" y="1666154"/>
                    <a:pt x="1629108" y="1671013"/>
                    <a:pt x="1630109" y="1674988"/>
                  </a:cubicBezTo>
                  <a:cubicBezTo>
                    <a:pt x="1631257" y="1679552"/>
                    <a:pt x="1634261" y="1685177"/>
                    <a:pt x="1638060" y="1687032"/>
                  </a:cubicBezTo>
                  <a:cubicBezTo>
                    <a:pt x="1641063" y="1688504"/>
                    <a:pt x="1648366" y="1686354"/>
                    <a:pt x="1650515" y="1683410"/>
                  </a:cubicBezTo>
                  <a:cubicBezTo>
                    <a:pt x="1657906" y="1673398"/>
                    <a:pt x="1667241" y="1667951"/>
                    <a:pt x="1679284" y="1666125"/>
                  </a:cubicBezTo>
                  <a:cubicBezTo>
                    <a:pt x="1681699" y="1665772"/>
                    <a:pt x="1684320" y="1664270"/>
                    <a:pt x="1686057" y="1662503"/>
                  </a:cubicBezTo>
                  <a:cubicBezTo>
                    <a:pt x="1724808" y="1623163"/>
                    <a:pt x="1766622" y="1586267"/>
                    <a:pt x="1789913" y="1534412"/>
                  </a:cubicBezTo>
                  <a:cubicBezTo>
                    <a:pt x="1798482" y="1515361"/>
                    <a:pt x="1807640" y="1496515"/>
                    <a:pt x="1815237" y="1477081"/>
                  </a:cubicBezTo>
                  <a:cubicBezTo>
                    <a:pt x="1826103" y="1449313"/>
                    <a:pt x="1836203" y="1421163"/>
                    <a:pt x="1841385" y="1389302"/>
                  </a:cubicBezTo>
                  <a:close/>
                  <a:moveTo>
                    <a:pt x="1086710" y="830885"/>
                  </a:moveTo>
                  <a:cubicBezTo>
                    <a:pt x="1081999" y="835891"/>
                    <a:pt x="1078995" y="838924"/>
                    <a:pt x="1076168" y="842134"/>
                  </a:cubicBezTo>
                  <a:cubicBezTo>
                    <a:pt x="1067334" y="852234"/>
                    <a:pt x="1059090" y="862923"/>
                    <a:pt x="1049637" y="872404"/>
                  </a:cubicBezTo>
                  <a:cubicBezTo>
                    <a:pt x="1043189" y="878883"/>
                    <a:pt x="1044926" y="883447"/>
                    <a:pt x="1051699" y="885861"/>
                  </a:cubicBezTo>
                  <a:cubicBezTo>
                    <a:pt x="1059914" y="888806"/>
                    <a:pt x="1064007" y="893723"/>
                    <a:pt x="1066333" y="901909"/>
                  </a:cubicBezTo>
                  <a:cubicBezTo>
                    <a:pt x="1067688" y="906680"/>
                    <a:pt x="1071192" y="911214"/>
                    <a:pt x="1074667" y="914983"/>
                  </a:cubicBezTo>
                  <a:cubicBezTo>
                    <a:pt x="1093041" y="934742"/>
                    <a:pt x="1116274" y="944842"/>
                    <a:pt x="1142746" y="947463"/>
                  </a:cubicBezTo>
                  <a:cubicBezTo>
                    <a:pt x="1149047" y="948081"/>
                    <a:pt x="1155555" y="946255"/>
                    <a:pt x="1162004" y="945549"/>
                  </a:cubicBezTo>
                  <a:cubicBezTo>
                    <a:pt x="1101286" y="940543"/>
                    <a:pt x="1060208" y="908829"/>
                    <a:pt x="1086710" y="830885"/>
                  </a:cubicBezTo>
                  <a:close/>
                  <a:moveTo>
                    <a:pt x="1756610" y="729679"/>
                  </a:moveTo>
                  <a:cubicBezTo>
                    <a:pt x="1755726" y="728972"/>
                    <a:pt x="1754814" y="728266"/>
                    <a:pt x="1753930" y="727529"/>
                  </a:cubicBezTo>
                  <a:cubicBezTo>
                    <a:pt x="1736557" y="740545"/>
                    <a:pt x="1720833" y="726764"/>
                    <a:pt x="1701722" y="724703"/>
                  </a:cubicBezTo>
                  <a:cubicBezTo>
                    <a:pt x="1725250" y="743165"/>
                    <a:pt x="1739884" y="764043"/>
                    <a:pt x="1731846" y="791957"/>
                  </a:cubicBezTo>
                  <a:cubicBezTo>
                    <a:pt x="1721539" y="827793"/>
                    <a:pt x="1690915" y="836627"/>
                    <a:pt x="1656081" y="840838"/>
                  </a:cubicBezTo>
                  <a:cubicBezTo>
                    <a:pt x="1702900" y="846933"/>
                    <a:pt x="1741062" y="816987"/>
                    <a:pt x="1748659" y="770462"/>
                  </a:cubicBezTo>
                  <a:cubicBezTo>
                    <a:pt x="1749867" y="763159"/>
                    <a:pt x="1751427" y="755915"/>
                    <a:pt x="1752870" y="748642"/>
                  </a:cubicBezTo>
                  <a:cubicBezTo>
                    <a:pt x="1754077" y="742311"/>
                    <a:pt x="1755344" y="736010"/>
                    <a:pt x="1756610" y="729679"/>
                  </a:cubicBezTo>
                  <a:close/>
                  <a:moveTo>
                    <a:pt x="1159795" y="799525"/>
                  </a:moveTo>
                  <a:cubicBezTo>
                    <a:pt x="1159648" y="800232"/>
                    <a:pt x="1159530" y="800939"/>
                    <a:pt x="1159383" y="801616"/>
                  </a:cubicBezTo>
                  <a:cubicBezTo>
                    <a:pt x="1172840" y="807682"/>
                    <a:pt x="1186797" y="812864"/>
                    <a:pt x="1199665" y="819961"/>
                  </a:cubicBezTo>
                  <a:cubicBezTo>
                    <a:pt x="1221956" y="832240"/>
                    <a:pt x="1226255" y="841398"/>
                    <a:pt x="1221397" y="866780"/>
                  </a:cubicBezTo>
                  <a:cubicBezTo>
                    <a:pt x="1218128" y="883771"/>
                    <a:pt x="1212857" y="900378"/>
                    <a:pt x="1208470" y="917163"/>
                  </a:cubicBezTo>
                  <a:cubicBezTo>
                    <a:pt x="1209383" y="917575"/>
                    <a:pt x="1210295" y="917987"/>
                    <a:pt x="1211208" y="918399"/>
                  </a:cubicBezTo>
                  <a:cubicBezTo>
                    <a:pt x="1216685" y="905325"/>
                    <a:pt x="1223517" y="892634"/>
                    <a:pt x="1227286" y="879089"/>
                  </a:cubicBezTo>
                  <a:cubicBezTo>
                    <a:pt x="1231408" y="864218"/>
                    <a:pt x="1233263" y="848877"/>
                    <a:pt x="1252227" y="839307"/>
                  </a:cubicBezTo>
                  <a:cubicBezTo>
                    <a:pt x="1242833" y="831445"/>
                    <a:pt x="1236179" y="823730"/>
                    <a:pt x="1227816" y="819460"/>
                  </a:cubicBezTo>
                  <a:cubicBezTo>
                    <a:pt x="1216980" y="813924"/>
                    <a:pt x="1204877" y="810685"/>
                    <a:pt x="1193099" y="807270"/>
                  </a:cubicBezTo>
                  <a:cubicBezTo>
                    <a:pt x="1182145" y="804148"/>
                    <a:pt x="1170897" y="802087"/>
                    <a:pt x="1159795" y="799525"/>
                  </a:cubicBezTo>
                  <a:close/>
                  <a:moveTo>
                    <a:pt x="1580846" y="1197725"/>
                  </a:moveTo>
                  <a:cubicBezTo>
                    <a:pt x="1593832" y="1189893"/>
                    <a:pt x="1615887" y="1128439"/>
                    <a:pt x="1612677" y="1111713"/>
                  </a:cubicBezTo>
                  <a:cubicBezTo>
                    <a:pt x="1602430" y="1112420"/>
                    <a:pt x="1594774" y="1117632"/>
                    <a:pt x="1590710" y="1126642"/>
                  </a:cubicBezTo>
                  <a:cubicBezTo>
                    <a:pt x="1580669" y="1148963"/>
                    <a:pt x="1573896" y="1171931"/>
                    <a:pt x="1580846" y="1197725"/>
                  </a:cubicBezTo>
                  <a:close/>
                  <a:moveTo>
                    <a:pt x="1656522" y="712924"/>
                  </a:moveTo>
                  <a:cubicBezTo>
                    <a:pt x="1635792" y="704296"/>
                    <a:pt x="1608496" y="709214"/>
                    <a:pt x="1595804" y="725998"/>
                  </a:cubicBezTo>
                  <a:cubicBezTo>
                    <a:pt x="1581081" y="745492"/>
                    <a:pt x="1568891" y="766899"/>
                    <a:pt x="1556935" y="785420"/>
                  </a:cubicBezTo>
                  <a:cubicBezTo>
                    <a:pt x="1568066" y="798377"/>
                    <a:pt x="1577312" y="809184"/>
                    <a:pt x="1586558" y="819961"/>
                  </a:cubicBezTo>
                  <a:cubicBezTo>
                    <a:pt x="1561500" y="770197"/>
                    <a:pt x="1594185" y="718666"/>
                    <a:pt x="1656522" y="712924"/>
                  </a:cubicBezTo>
                  <a:close/>
                  <a:moveTo>
                    <a:pt x="1647630" y="792281"/>
                  </a:moveTo>
                  <a:cubicBezTo>
                    <a:pt x="1656670" y="792870"/>
                    <a:pt x="1667182" y="783212"/>
                    <a:pt x="1667388" y="774143"/>
                  </a:cubicBezTo>
                  <a:cubicBezTo>
                    <a:pt x="1667565" y="766192"/>
                    <a:pt x="1652253" y="752912"/>
                    <a:pt x="1642064" y="752146"/>
                  </a:cubicBezTo>
                  <a:cubicBezTo>
                    <a:pt x="1631316" y="751351"/>
                    <a:pt x="1622571" y="759567"/>
                    <a:pt x="1621658" y="771316"/>
                  </a:cubicBezTo>
                  <a:cubicBezTo>
                    <a:pt x="1620716" y="783742"/>
                    <a:pt x="1629903" y="791162"/>
                    <a:pt x="1647630" y="792281"/>
                  </a:cubicBezTo>
                  <a:close/>
                  <a:moveTo>
                    <a:pt x="1132999" y="867546"/>
                  </a:moveTo>
                  <a:cubicBezTo>
                    <a:pt x="1133088" y="880031"/>
                    <a:pt x="1143247" y="894990"/>
                    <a:pt x="1151639" y="894960"/>
                  </a:cubicBezTo>
                  <a:cubicBezTo>
                    <a:pt x="1160590" y="894931"/>
                    <a:pt x="1173282" y="881974"/>
                    <a:pt x="1173488" y="872669"/>
                  </a:cubicBezTo>
                  <a:cubicBezTo>
                    <a:pt x="1173723" y="860891"/>
                    <a:pt x="1164301" y="848494"/>
                    <a:pt x="1154907" y="848317"/>
                  </a:cubicBezTo>
                  <a:cubicBezTo>
                    <a:pt x="1143865" y="848111"/>
                    <a:pt x="1132940" y="857681"/>
                    <a:pt x="1132999" y="867546"/>
                  </a:cubicBezTo>
                  <a:close/>
                  <a:moveTo>
                    <a:pt x="1440388" y="1156589"/>
                  </a:moveTo>
                  <a:cubicBezTo>
                    <a:pt x="1445070" y="1161035"/>
                    <a:pt x="1449575" y="1165629"/>
                    <a:pt x="1454463" y="1169869"/>
                  </a:cubicBezTo>
                  <a:cubicBezTo>
                    <a:pt x="1467095" y="1180823"/>
                    <a:pt x="1479669" y="1191807"/>
                    <a:pt x="1492625" y="1202348"/>
                  </a:cubicBezTo>
                  <a:cubicBezTo>
                    <a:pt x="1499250" y="1207737"/>
                    <a:pt x="1506465" y="1212448"/>
                    <a:pt x="1513797" y="1216836"/>
                  </a:cubicBezTo>
                  <a:cubicBezTo>
                    <a:pt x="1515534" y="1217867"/>
                    <a:pt x="1518832" y="1216306"/>
                    <a:pt x="1521423" y="1215953"/>
                  </a:cubicBezTo>
                  <a:cubicBezTo>
                    <a:pt x="1520481" y="1213803"/>
                    <a:pt x="1519981" y="1211300"/>
                    <a:pt x="1518538" y="1209533"/>
                  </a:cubicBezTo>
                  <a:cubicBezTo>
                    <a:pt x="1511530" y="1200935"/>
                    <a:pt x="1503991" y="1192749"/>
                    <a:pt x="1497130" y="1184033"/>
                  </a:cubicBezTo>
                  <a:cubicBezTo>
                    <a:pt x="1482967" y="1166100"/>
                    <a:pt x="1465064" y="1155676"/>
                    <a:pt x="1440388" y="1156589"/>
                  </a:cubicBezTo>
                  <a:close/>
                  <a:moveTo>
                    <a:pt x="1506170" y="1054293"/>
                  </a:moveTo>
                  <a:cubicBezTo>
                    <a:pt x="1500782" y="1060124"/>
                    <a:pt x="1495069" y="1066278"/>
                    <a:pt x="1488326" y="1073580"/>
                  </a:cubicBezTo>
                  <a:cubicBezTo>
                    <a:pt x="1498838" y="1070400"/>
                    <a:pt x="1508114" y="1067603"/>
                    <a:pt x="1516182" y="1065188"/>
                  </a:cubicBezTo>
                  <a:cubicBezTo>
                    <a:pt x="1512590" y="1061301"/>
                    <a:pt x="1509351" y="1057768"/>
                    <a:pt x="1506170" y="1054293"/>
                  </a:cubicBezTo>
                  <a:close/>
                </a:path>
              </a:pathLst>
            </a:custGeom>
            <a:solidFill>
              <a:srgbClr val="03C9CA"/>
            </a:solidFill>
            <a:ln w="29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5A8A45DC-9C4F-2C83-6876-7AD74C7BD2E9}"/>
                </a:ext>
              </a:extLst>
            </p:cNvPr>
            <p:cNvSpPr/>
            <p:nvPr/>
          </p:nvSpPr>
          <p:spPr>
            <a:xfrm>
              <a:off x="4798020" y="5153784"/>
              <a:ext cx="5857955" cy="1704216"/>
            </a:xfrm>
            <a:custGeom>
              <a:avLst/>
              <a:gdLst>
                <a:gd name="connsiteX0" fmla="*/ 2035402 w 5468347"/>
                <a:gd name="connsiteY0" fmla="*/ 849 h 1590869"/>
                <a:gd name="connsiteX1" fmla="*/ 2596704 w 5468347"/>
                <a:gd name="connsiteY1" fmla="*/ 141538 h 1590869"/>
                <a:gd name="connsiteX2" fmla="*/ 3488648 w 5468347"/>
                <a:gd name="connsiteY2" fmla="*/ 570305 h 1590869"/>
                <a:gd name="connsiteX3" fmla="*/ 5468347 w 5468347"/>
                <a:gd name="connsiteY3" fmla="*/ 1582918 h 1590869"/>
                <a:gd name="connsiteX4" fmla="*/ 3862184 w 5468347"/>
                <a:gd name="connsiteY4" fmla="*/ 1590869 h 1590869"/>
                <a:gd name="connsiteX5" fmla="*/ 3214235 w 5468347"/>
                <a:gd name="connsiteY5" fmla="*/ 1161143 h 1590869"/>
                <a:gd name="connsiteX6" fmla="*/ 2448153 w 5468347"/>
                <a:gd name="connsiteY6" fmla="*/ 854408 h 1590869"/>
                <a:gd name="connsiteX7" fmla="*/ 1572398 w 5468347"/>
                <a:gd name="connsiteY7" fmla="*/ 937852 h 1590869"/>
                <a:gd name="connsiteX8" fmla="*/ 1281447 w 5468347"/>
                <a:gd name="connsiteY8" fmla="*/ 827716 h 1590869"/>
                <a:gd name="connsiteX9" fmla="*/ 158263 w 5468347"/>
                <a:gd name="connsiteY9" fmla="*/ 615914 h 1590869"/>
                <a:gd name="connsiteX10" fmla="*/ 231087 w 5468347"/>
                <a:gd name="connsiteY10" fmla="*/ 457382 h 1590869"/>
                <a:gd name="connsiteX11" fmla="*/ 1414 w 5468347"/>
                <a:gd name="connsiteY11" fmla="*/ 410090 h 1590869"/>
                <a:gd name="connsiteX12" fmla="*/ 417937 w 5468347"/>
                <a:gd name="connsiteY12" fmla="*/ 270533 h 1590869"/>
                <a:gd name="connsiteX13" fmla="*/ 1051890 w 5468347"/>
                <a:gd name="connsiteY13" fmla="*/ 437363 h 1590869"/>
                <a:gd name="connsiteX14" fmla="*/ 1549535 w 5468347"/>
                <a:gd name="connsiteY14" fmla="*/ 367846 h 1590869"/>
                <a:gd name="connsiteX15" fmla="*/ 1138815 w 5468347"/>
                <a:gd name="connsiteY15" fmla="*/ 345621 h 1590869"/>
                <a:gd name="connsiteX16" fmla="*/ 991889 w 5468347"/>
                <a:gd name="connsiteY16" fmla="*/ 115890 h 1590869"/>
                <a:gd name="connsiteX17" fmla="*/ 1647486 w 5468347"/>
                <a:gd name="connsiteY17" fmla="*/ 92040 h 1590869"/>
                <a:gd name="connsiteX18" fmla="*/ 2035402 w 5468347"/>
                <a:gd name="connsiteY18" fmla="*/ 849 h 1590869"/>
                <a:gd name="connsiteX19" fmla="*/ 2035402 w 5468347"/>
                <a:gd name="connsiteY19" fmla="*/ 849 h 1582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68347" h="1590869">
                  <a:moveTo>
                    <a:pt x="2035402" y="849"/>
                  </a:moveTo>
                  <a:cubicBezTo>
                    <a:pt x="2197434" y="-5873"/>
                    <a:pt x="2388365" y="26053"/>
                    <a:pt x="2596704" y="141538"/>
                  </a:cubicBezTo>
                  <a:cubicBezTo>
                    <a:pt x="2882877" y="296530"/>
                    <a:pt x="3113344" y="409742"/>
                    <a:pt x="3488648" y="570305"/>
                  </a:cubicBezTo>
                  <a:lnTo>
                    <a:pt x="5468347" y="1582918"/>
                  </a:lnTo>
                  <a:lnTo>
                    <a:pt x="3862184" y="1590869"/>
                  </a:lnTo>
                  <a:cubicBezTo>
                    <a:pt x="3609095" y="1421123"/>
                    <a:pt x="3449907" y="1283886"/>
                    <a:pt x="3214235" y="1161143"/>
                  </a:cubicBezTo>
                  <a:cubicBezTo>
                    <a:pt x="2978563" y="1038400"/>
                    <a:pt x="2766821" y="883267"/>
                    <a:pt x="2448153" y="854408"/>
                  </a:cubicBezTo>
                  <a:cubicBezTo>
                    <a:pt x="2143410" y="808837"/>
                    <a:pt x="1776133" y="951121"/>
                    <a:pt x="1572398" y="937852"/>
                  </a:cubicBezTo>
                  <a:cubicBezTo>
                    <a:pt x="1505125" y="926208"/>
                    <a:pt x="1357077" y="858858"/>
                    <a:pt x="1281447" y="827716"/>
                  </a:cubicBezTo>
                  <a:cubicBezTo>
                    <a:pt x="885698" y="751545"/>
                    <a:pt x="570724" y="664232"/>
                    <a:pt x="158263" y="615914"/>
                  </a:cubicBezTo>
                  <a:cubicBezTo>
                    <a:pt x="86907" y="604850"/>
                    <a:pt x="149248" y="490730"/>
                    <a:pt x="231087" y="457382"/>
                  </a:cubicBezTo>
                  <a:lnTo>
                    <a:pt x="1414" y="410090"/>
                  </a:lnTo>
                  <a:cubicBezTo>
                    <a:pt x="-19437" y="255872"/>
                    <a:pt x="193679" y="238135"/>
                    <a:pt x="417937" y="270533"/>
                  </a:cubicBezTo>
                  <a:cubicBezTo>
                    <a:pt x="654322" y="317787"/>
                    <a:pt x="815504" y="362256"/>
                    <a:pt x="1051890" y="437363"/>
                  </a:cubicBezTo>
                  <a:cubicBezTo>
                    <a:pt x="1217771" y="414191"/>
                    <a:pt x="1436574" y="452295"/>
                    <a:pt x="1549535" y="367846"/>
                  </a:cubicBezTo>
                  <a:cubicBezTo>
                    <a:pt x="1412629" y="360438"/>
                    <a:pt x="1256225" y="378097"/>
                    <a:pt x="1138815" y="345621"/>
                  </a:cubicBezTo>
                  <a:cubicBezTo>
                    <a:pt x="1000710" y="335892"/>
                    <a:pt x="896026" y="181325"/>
                    <a:pt x="991889" y="115890"/>
                  </a:cubicBezTo>
                  <a:cubicBezTo>
                    <a:pt x="1199280" y="54090"/>
                    <a:pt x="1518085" y="131556"/>
                    <a:pt x="1647486" y="92040"/>
                  </a:cubicBezTo>
                  <a:cubicBezTo>
                    <a:pt x="1740234" y="52939"/>
                    <a:pt x="1873369" y="7571"/>
                    <a:pt x="2035402" y="849"/>
                  </a:cubicBezTo>
                  <a:close/>
                </a:path>
              </a:pathLst>
            </a:custGeom>
            <a:solidFill>
              <a:srgbClr val="FDCB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solidFill>
                  <a:schemeClr val="tx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5" name="Freeform: Shape 16">
            <a:extLst>
              <a:ext uri="{FF2B5EF4-FFF2-40B4-BE49-F238E27FC236}">
                <a16:creationId xmlns:a16="http://schemas.microsoft.com/office/drawing/2014/main" id="{25495CE6-8DFD-FD43-4EE2-E59B22FD3531}"/>
              </a:ext>
            </a:extLst>
          </p:cNvPr>
          <p:cNvSpPr/>
          <p:nvPr/>
        </p:nvSpPr>
        <p:spPr>
          <a:xfrm>
            <a:off x="7215236" y="2866549"/>
            <a:ext cx="1118885" cy="1119429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2" name="Group 85">
            <a:extLst>
              <a:ext uri="{FF2B5EF4-FFF2-40B4-BE49-F238E27FC236}">
                <a16:creationId xmlns:a16="http://schemas.microsoft.com/office/drawing/2014/main" id="{B9353CF7-236F-18F2-04A8-97BB03D29C0C}"/>
              </a:ext>
            </a:extLst>
          </p:cNvPr>
          <p:cNvGrpSpPr/>
          <p:nvPr/>
        </p:nvGrpSpPr>
        <p:grpSpPr>
          <a:xfrm>
            <a:off x="7556739" y="1684835"/>
            <a:ext cx="4548175" cy="5027387"/>
            <a:chOff x="180815" y="1962553"/>
            <a:chExt cx="4178552" cy="4618821"/>
          </a:xfrm>
        </p:grpSpPr>
        <p:grpSp>
          <p:nvGrpSpPr>
            <p:cNvPr id="53" name="Group 86">
              <a:extLst>
                <a:ext uri="{FF2B5EF4-FFF2-40B4-BE49-F238E27FC236}">
                  <a16:creationId xmlns:a16="http://schemas.microsoft.com/office/drawing/2014/main" id="{EF557A3C-D604-0213-4CFD-22CE6BEB1A12}"/>
                </a:ext>
              </a:extLst>
            </p:cNvPr>
            <p:cNvGrpSpPr/>
            <p:nvPr/>
          </p:nvGrpSpPr>
          <p:grpSpPr>
            <a:xfrm>
              <a:off x="180815" y="2395328"/>
              <a:ext cx="3940573" cy="4186046"/>
              <a:chOff x="180815" y="2395328"/>
              <a:chExt cx="3940573" cy="4186046"/>
            </a:xfrm>
          </p:grpSpPr>
          <p:sp>
            <p:nvSpPr>
              <p:cNvPr id="59" name="Freeform: Shape 92">
                <a:extLst>
                  <a:ext uri="{FF2B5EF4-FFF2-40B4-BE49-F238E27FC236}">
                    <a16:creationId xmlns:a16="http://schemas.microsoft.com/office/drawing/2014/main" id="{BCCBB8FE-FADC-4545-78DF-70D2DDDC30C6}"/>
                  </a:ext>
                </a:extLst>
              </p:cNvPr>
              <p:cNvSpPr/>
              <p:nvPr/>
            </p:nvSpPr>
            <p:spPr>
              <a:xfrm>
                <a:off x="182622" y="3659179"/>
                <a:ext cx="3658332" cy="2916483"/>
              </a:xfrm>
              <a:custGeom>
                <a:avLst/>
                <a:gdLst>
                  <a:gd name="connsiteX0" fmla="*/ 5260684 w 5434479"/>
                  <a:gd name="connsiteY0" fmla="*/ 796526 h 4332456"/>
                  <a:gd name="connsiteX1" fmla="*/ 5260238 w 5434479"/>
                  <a:gd name="connsiteY1" fmla="*/ 793622 h 4332456"/>
                  <a:gd name="connsiteX2" fmla="*/ 5230825 w 5434479"/>
                  <a:gd name="connsiteY2" fmla="*/ 765922 h 4332456"/>
                  <a:gd name="connsiteX3" fmla="*/ 4877426 w 5434479"/>
                  <a:gd name="connsiteY3" fmla="*/ 610221 h 4332456"/>
                  <a:gd name="connsiteX4" fmla="*/ 4828728 w 5434479"/>
                  <a:gd name="connsiteY4" fmla="*/ 601955 h 4332456"/>
                  <a:gd name="connsiteX5" fmla="*/ 4807655 w 5434479"/>
                  <a:gd name="connsiteY5" fmla="*/ 626975 h 4332456"/>
                  <a:gd name="connsiteX6" fmla="*/ 4625594 w 5434479"/>
                  <a:gd name="connsiteY6" fmla="*/ 1633187 h 4332456"/>
                  <a:gd name="connsiteX7" fmla="*/ 3775604 w 5434479"/>
                  <a:gd name="connsiteY7" fmla="*/ 453179 h 4332456"/>
                  <a:gd name="connsiteX8" fmla="*/ 3573289 w 5434479"/>
                  <a:gd name="connsiteY8" fmla="*/ 343124 h 4332456"/>
                  <a:gd name="connsiteX9" fmla="*/ 3561375 w 5434479"/>
                  <a:gd name="connsiteY9" fmla="*/ 319817 h 4332456"/>
                  <a:gd name="connsiteX10" fmla="*/ 3519750 w 5434479"/>
                  <a:gd name="connsiteY10" fmla="*/ 268140 h 4332456"/>
                  <a:gd name="connsiteX11" fmla="*/ 3391451 w 5434479"/>
                  <a:gd name="connsiteY11" fmla="*/ 218622 h 4332456"/>
                  <a:gd name="connsiteX12" fmla="*/ 3125769 w 5434479"/>
                  <a:gd name="connsiteY12" fmla="*/ 149670 h 4332456"/>
                  <a:gd name="connsiteX13" fmla="*/ 3110355 w 5434479"/>
                  <a:gd name="connsiteY13" fmla="*/ 135820 h 4332456"/>
                  <a:gd name="connsiteX14" fmla="*/ 2909306 w 5434479"/>
                  <a:gd name="connsiteY14" fmla="*/ 35295 h 4332456"/>
                  <a:gd name="connsiteX15" fmla="*/ 2912508 w 5434479"/>
                  <a:gd name="connsiteY15" fmla="*/ 169328 h 4332456"/>
                  <a:gd name="connsiteX16" fmla="*/ 2915710 w 5434479"/>
                  <a:gd name="connsiteY16" fmla="*/ 324061 h 4332456"/>
                  <a:gd name="connsiteX17" fmla="*/ 2922784 w 5434479"/>
                  <a:gd name="connsiteY17" fmla="*/ 505377 h 4332456"/>
                  <a:gd name="connsiteX18" fmla="*/ 2820994 w 5434479"/>
                  <a:gd name="connsiteY18" fmla="*/ 754976 h 4332456"/>
                  <a:gd name="connsiteX19" fmla="*/ 2407950 w 5434479"/>
                  <a:gd name="connsiteY19" fmla="*/ 853713 h 4332456"/>
                  <a:gd name="connsiteX20" fmla="*/ 2133109 w 5434479"/>
                  <a:gd name="connsiteY20" fmla="*/ 517515 h 4332456"/>
                  <a:gd name="connsiteX21" fmla="*/ 2152544 w 5434479"/>
                  <a:gd name="connsiteY21" fmla="*/ 308945 h 4332456"/>
                  <a:gd name="connsiteX22" fmla="*/ 2152544 w 5434479"/>
                  <a:gd name="connsiteY22" fmla="*/ 308945 h 4332456"/>
                  <a:gd name="connsiteX23" fmla="*/ 2152544 w 5434479"/>
                  <a:gd name="connsiteY23" fmla="*/ 308945 h 4332456"/>
                  <a:gd name="connsiteX24" fmla="*/ 2163192 w 5434479"/>
                  <a:gd name="connsiteY24" fmla="*/ 235302 h 4332456"/>
                  <a:gd name="connsiteX25" fmla="*/ 2175180 w 5434479"/>
                  <a:gd name="connsiteY25" fmla="*/ 117428 h 4332456"/>
                  <a:gd name="connsiteX26" fmla="*/ 2175180 w 5434479"/>
                  <a:gd name="connsiteY26" fmla="*/ 117428 h 4332456"/>
                  <a:gd name="connsiteX27" fmla="*/ 2194466 w 5434479"/>
                  <a:gd name="connsiteY27" fmla="*/ 0 h 4332456"/>
                  <a:gd name="connsiteX28" fmla="*/ 1912327 w 5434479"/>
                  <a:gd name="connsiteY28" fmla="*/ 191816 h 4332456"/>
                  <a:gd name="connsiteX29" fmla="*/ 1895126 w 5434479"/>
                  <a:gd name="connsiteY29" fmla="*/ 195985 h 4332456"/>
                  <a:gd name="connsiteX30" fmla="*/ 1690578 w 5434479"/>
                  <a:gd name="connsiteY30" fmla="*/ 266204 h 4332456"/>
                  <a:gd name="connsiteX31" fmla="*/ 1567268 w 5434479"/>
                  <a:gd name="connsiteY31" fmla="*/ 312445 h 4332456"/>
                  <a:gd name="connsiteX32" fmla="*/ 1539270 w 5434479"/>
                  <a:gd name="connsiteY32" fmla="*/ 336124 h 4332456"/>
                  <a:gd name="connsiteX33" fmla="*/ 1539270 w 5434479"/>
                  <a:gd name="connsiteY33" fmla="*/ 336124 h 4332456"/>
                  <a:gd name="connsiteX34" fmla="*/ 1525867 w 5434479"/>
                  <a:gd name="connsiteY34" fmla="*/ 341783 h 4332456"/>
                  <a:gd name="connsiteX35" fmla="*/ 1525867 w 5434479"/>
                  <a:gd name="connsiteY35" fmla="*/ 341783 h 4332456"/>
                  <a:gd name="connsiteX36" fmla="*/ 1511347 w 5434479"/>
                  <a:gd name="connsiteY36" fmla="*/ 344836 h 4332456"/>
                  <a:gd name="connsiteX37" fmla="*/ 1284087 w 5434479"/>
                  <a:gd name="connsiteY37" fmla="*/ 444169 h 4332456"/>
                  <a:gd name="connsiteX38" fmla="*/ 1028308 w 5434479"/>
                  <a:gd name="connsiteY38" fmla="*/ 641197 h 4332456"/>
                  <a:gd name="connsiteX39" fmla="*/ 900530 w 5434479"/>
                  <a:gd name="connsiteY39" fmla="*/ 864138 h 4332456"/>
                  <a:gd name="connsiteX40" fmla="*/ 260748 w 5434479"/>
                  <a:gd name="connsiteY40" fmla="*/ 2209750 h 4332456"/>
                  <a:gd name="connsiteX41" fmla="*/ 106238 w 5434479"/>
                  <a:gd name="connsiteY41" fmla="*/ 2647888 h 4332456"/>
                  <a:gd name="connsiteX42" fmla="*/ 36244 w 5434479"/>
                  <a:gd name="connsiteY42" fmla="*/ 2956014 h 4332456"/>
                  <a:gd name="connsiteX43" fmla="*/ 23287 w 5434479"/>
                  <a:gd name="connsiteY43" fmla="*/ 3087962 h 4332456"/>
                  <a:gd name="connsiteX44" fmla="*/ 1470 w 5434479"/>
                  <a:gd name="connsiteY44" fmla="*/ 4308701 h 4332456"/>
                  <a:gd name="connsiteX45" fmla="*/ 209816 w 5434479"/>
                  <a:gd name="connsiteY45" fmla="*/ 4308328 h 4332456"/>
                  <a:gd name="connsiteX46" fmla="*/ 209816 w 5434479"/>
                  <a:gd name="connsiteY46" fmla="*/ 4308328 h 4332456"/>
                  <a:gd name="connsiteX47" fmla="*/ 745425 w 5434479"/>
                  <a:gd name="connsiteY47" fmla="*/ 4308477 h 4332456"/>
                  <a:gd name="connsiteX48" fmla="*/ 746616 w 5434479"/>
                  <a:gd name="connsiteY48" fmla="*/ 3648665 h 4332456"/>
                  <a:gd name="connsiteX49" fmla="*/ 782135 w 5434479"/>
                  <a:gd name="connsiteY49" fmla="*/ 3239493 h 4332456"/>
                  <a:gd name="connsiteX50" fmla="*/ 862778 w 5434479"/>
                  <a:gd name="connsiteY50" fmla="*/ 2975523 h 4332456"/>
                  <a:gd name="connsiteX51" fmla="*/ 1081921 w 5434479"/>
                  <a:gd name="connsiteY51" fmla="*/ 2579829 h 4332456"/>
                  <a:gd name="connsiteX52" fmla="*/ 1103366 w 5434479"/>
                  <a:gd name="connsiteY52" fmla="*/ 2815578 h 4332456"/>
                  <a:gd name="connsiteX53" fmla="*/ 1107089 w 5434479"/>
                  <a:gd name="connsiteY53" fmla="*/ 3168903 h 4332456"/>
                  <a:gd name="connsiteX54" fmla="*/ 993757 w 5434479"/>
                  <a:gd name="connsiteY54" fmla="*/ 4299170 h 4332456"/>
                  <a:gd name="connsiteX55" fmla="*/ 1019372 w 5434479"/>
                  <a:gd name="connsiteY55" fmla="*/ 4332454 h 4332456"/>
                  <a:gd name="connsiteX56" fmla="*/ 1461233 w 5434479"/>
                  <a:gd name="connsiteY56" fmla="*/ 4332156 h 4332456"/>
                  <a:gd name="connsiteX57" fmla="*/ 1461233 w 5434479"/>
                  <a:gd name="connsiteY57" fmla="*/ 4332156 h 4332456"/>
                  <a:gd name="connsiteX58" fmla="*/ 1713587 w 5434479"/>
                  <a:gd name="connsiteY58" fmla="*/ 4332306 h 4332456"/>
                  <a:gd name="connsiteX59" fmla="*/ 2281140 w 5434479"/>
                  <a:gd name="connsiteY59" fmla="*/ 4331784 h 4332456"/>
                  <a:gd name="connsiteX60" fmla="*/ 2281140 w 5434479"/>
                  <a:gd name="connsiteY60" fmla="*/ 4331784 h 4332456"/>
                  <a:gd name="connsiteX61" fmla="*/ 2281140 w 5434479"/>
                  <a:gd name="connsiteY61" fmla="*/ 4331784 h 4332456"/>
                  <a:gd name="connsiteX62" fmla="*/ 2320159 w 5434479"/>
                  <a:gd name="connsiteY62" fmla="*/ 4331263 h 4332456"/>
                  <a:gd name="connsiteX63" fmla="*/ 3915221 w 5434479"/>
                  <a:gd name="connsiteY63" fmla="*/ 4332306 h 4332456"/>
                  <a:gd name="connsiteX64" fmla="*/ 3970844 w 5434479"/>
                  <a:gd name="connsiteY64" fmla="*/ 4280629 h 4332456"/>
                  <a:gd name="connsiteX65" fmla="*/ 3949399 w 5434479"/>
                  <a:gd name="connsiteY65" fmla="*/ 2754668 h 4332456"/>
                  <a:gd name="connsiteX66" fmla="*/ 3943517 w 5434479"/>
                  <a:gd name="connsiteY66" fmla="*/ 2420777 h 4332456"/>
                  <a:gd name="connsiteX67" fmla="*/ 4610925 w 5434479"/>
                  <a:gd name="connsiteY67" fmla="*/ 2895402 h 4332456"/>
                  <a:gd name="connsiteX68" fmla="*/ 4932975 w 5434479"/>
                  <a:gd name="connsiteY68" fmla="*/ 2984980 h 4332456"/>
                  <a:gd name="connsiteX69" fmla="*/ 5072146 w 5434479"/>
                  <a:gd name="connsiteY69" fmla="*/ 2851618 h 4332456"/>
                  <a:gd name="connsiteX70" fmla="*/ 5380048 w 5434479"/>
                  <a:gd name="connsiteY70" fmla="*/ 1473391 h 4332456"/>
                  <a:gd name="connsiteX71" fmla="*/ 5434480 w 5434479"/>
                  <a:gd name="connsiteY71" fmla="*/ 896827 h 4332456"/>
                  <a:gd name="connsiteX72" fmla="*/ 5260684 w 5434479"/>
                  <a:gd name="connsiteY72" fmla="*/ 796526 h 433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34479" h="4332456">
                    <a:moveTo>
                      <a:pt x="5260684" y="796526"/>
                    </a:moveTo>
                    <a:cubicBezTo>
                      <a:pt x="5260536" y="795558"/>
                      <a:pt x="5260387" y="794590"/>
                      <a:pt x="5260238" y="793622"/>
                    </a:cubicBezTo>
                    <a:cubicBezTo>
                      <a:pt x="5256217" y="778208"/>
                      <a:pt x="5243633" y="771432"/>
                      <a:pt x="5230825" y="765922"/>
                    </a:cubicBezTo>
                    <a:cubicBezTo>
                      <a:pt x="5112579" y="715064"/>
                      <a:pt x="4995077" y="662419"/>
                      <a:pt x="4877426" y="610221"/>
                    </a:cubicBezTo>
                    <a:cubicBezTo>
                      <a:pt x="4862310" y="603519"/>
                      <a:pt x="4846673" y="594583"/>
                      <a:pt x="4828728" y="601955"/>
                    </a:cubicBezTo>
                    <a:cubicBezTo>
                      <a:pt x="4807729" y="598381"/>
                      <a:pt x="4809665" y="615954"/>
                      <a:pt x="4807655" y="626975"/>
                    </a:cubicBezTo>
                    <a:cubicBezTo>
                      <a:pt x="4754563" y="920953"/>
                      <a:pt x="4634306" y="1587690"/>
                      <a:pt x="4625594" y="1633187"/>
                    </a:cubicBezTo>
                    <a:cubicBezTo>
                      <a:pt x="4578161" y="1568107"/>
                      <a:pt x="4005916" y="791686"/>
                      <a:pt x="3775604" y="453179"/>
                    </a:cubicBezTo>
                    <a:cubicBezTo>
                      <a:pt x="3727277" y="382142"/>
                      <a:pt x="3659591" y="345134"/>
                      <a:pt x="3573289" y="343124"/>
                    </a:cubicBezTo>
                    <a:cubicBezTo>
                      <a:pt x="3565694" y="337166"/>
                      <a:pt x="3562045" y="329199"/>
                      <a:pt x="3561375" y="319817"/>
                    </a:cubicBezTo>
                    <a:cubicBezTo>
                      <a:pt x="3559364" y="292936"/>
                      <a:pt x="3544248" y="278490"/>
                      <a:pt x="3519750" y="268140"/>
                    </a:cubicBezTo>
                    <a:cubicBezTo>
                      <a:pt x="3477456" y="250194"/>
                      <a:pt x="3435161" y="232621"/>
                      <a:pt x="3391451" y="218622"/>
                    </a:cubicBezTo>
                    <a:cubicBezTo>
                      <a:pt x="3304181" y="190699"/>
                      <a:pt x="3217060" y="162179"/>
                      <a:pt x="3125769" y="149670"/>
                    </a:cubicBezTo>
                    <a:cubicBezTo>
                      <a:pt x="3120631" y="145053"/>
                      <a:pt x="3115642" y="140287"/>
                      <a:pt x="3110355" y="135820"/>
                    </a:cubicBezTo>
                    <a:cubicBezTo>
                      <a:pt x="3052126" y="86302"/>
                      <a:pt x="2986301" y="47805"/>
                      <a:pt x="2909306" y="35295"/>
                    </a:cubicBezTo>
                    <a:cubicBezTo>
                      <a:pt x="2910796" y="83696"/>
                      <a:pt x="2912508" y="169328"/>
                      <a:pt x="2912508" y="169328"/>
                    </a:cubicBezTo>
                    <a:cubicBezTo>
                      <a:pt x="2915710" y="232174"/>
                      <a:pt x="2915710" y="324061"/>
                      <a:pt x="2915710" y="324061"/>
                    </a:cubicBezTo>
                    <a:cubicBezTo>
                      <a:pt x="2917423" y="386088"/>
                      <a:pt x="2924869" y="443499"/>
                      <a:pt x="2922784" y="505377"/>
                    </a:cubicBezTo>
                    <a:cubicBezTo>
                      <a:pt x="2919657" y="600317"/>
                      <a:pt x="2889425" y="686992"/>
                      <a:pt x="2820994" y="754976"/>
                    </a:cubicBezTo>
                    <a:cubicBezTo>
                      <a:pt x="2704088" y="870988"/>
                      <a:pt x="2562534" y="896455"/>
                      <a:pt x="2407950" y="853713"/>
                    </a:cubicBezTo>
                    <a:cubicBezTo>
                      <a:pt x="2245622" y="808738"/>
                      <a:pt x="2147182" y="685130"/>
                      <a:pt x="2133109" y="517515"/>
                    </a:cubicBezTo>
                    <a:cubicBezTo>
                      <a:pt x="2127152" y="446775"/>
                      <a:pt x="2145470" y="378419"/>
                      <a:pt x="2152544" y="308945"/>
                    </a:cubicBezTo>
                    <a:lnTo>
                      <a:pt x="2152544" y="308945"/>
                    </a:lnTo>
                    <a:lnTo>
                      <a:pt x="2152544" y="308945"/>
                    </a:lnTo>
                    <a:cubicBezTo>
                      <a:pt x="2156192" y="284447"/>
                      <a:pt x="2161330" y="260023"/>
                      <a:pt x="2163192" y="235302"/>
                    </a:cubicBezTo>
                    <a:cubicBezTo>
                      <a:pt x="2166170" y="195911"/>
                      <a:pt x="2180095" y="157637"/>
                      <a:pt x="2175180" y="117428"/>
                    </a:cubicBezTo>
                    <a:cubicBezTo>
                      <a:pt x="2175180" y="117428"/>
                      <a:pt x="2175180" y="117428"/>
                      <a:pt x="2175180" y="117428"/>
                    </a:cubicBezTo>
                    <a:cubicBezTo>
                      <a:pt x="2189254" y="79526"/>
                      <a:pt x="2190147" y="39465"/>
                      <a:pt x="2194466" y="0"/>
                    </a:cubicBezTo>
                    <a:cubicBezTo>
                      <a:pt x="2085080" y="41327"/>
                      <a:pt x="1994087" y="109758"/>
                      <a:pt x="1912327" y="191816"/>
                    </a:cubicBezTo>
                    <a:cubicBezTo>
                      <a:pt x="1906594" y="193230"/>
                      <a:pt x="1900711" y="194124"/>
                      <a:pt x="1895126" y="195985"/>
                    </a:cubicBezTo>
                    <a:cubicBezTo>
                      <a:pt x="1826919" y="219292"/>
                      <a:pt x="1758786" y="242748"/>
                      <a:pt x="1690578" y="266204"/>
                    </a:cubicBezTo>
                    <a:cubicBezTo>
                      <a:pt x="1649475" y="281692"/>
                      <a:pt x="1608595" y="297701"/>
                      <a:pt x="1567268" y="312445"/>
                    </a:cubicBezTo>
                    <a:cubicBezTo>
                      <a:pt x="1554386" y="317062"/>
                      <a:pt x="1544185" y="323019"/>
                      <a:pt x="1539270" y="336124"/>
                    </a:cubicBezTo>
                    <a:lnTo>
                      <a:pt x="1539270" y="336124"/>
                    </a:lnTo>
                    <a:cubicBezTo>
                      <a:pt x="1534802" y="337986"/>
                      <a:pt x="1530335" y="339847"/>
                      <a:pt x="1525867" y="341783"/>
                    </a:cubicBezTo>
                    <a:cubicBezTo>
                      <a:pt x="1525867" y="341783"/>
                      <a:pt x="1525867" y="341783"/>
                      <a:pt x="1525867" y="341783"/>
                    </a:cubicBezTo>
                    <a:cubicBezTo>
                      <a:pt x="1521027" y="342751"/>
                      <a:pt x="1515740" y="342900"/>
                      <a:pt x="1511347" y="344836"/>
                    </a:cubicBezTo>
                    <a:cubicBezTo>
                      <a:pt x="1435469" y="377674"/>
                      <a:pt x="1359145" y="409544"/>
                      <a:pt x="1284087" y="444169"/>
                    </a:cubicBezTo>
                    <a:cubicBezTo>
                      <a:pt x="1184084" y="490336"/>
                      <a:pt x="1094282" y="551246"/>
                      <a:pt x="1028308" y="641197"/>
                    </a:cubicBezTo>
                    <a:cubicBezTo>
                      <a:pt x="977525" y="710522"/>
                      <a:pt x="940814" y="788558"/>
                      <a:pt x="900530" y="864138"/>
                    </a:cubicBezTo>
                    <a:cubicBezTo>
                      <a:pt x="709981" y="1221782"/>
                      <a:pt x="283980" y="2151223"/>
                      <a:pt x="260748" y="2209750"/>
                    </a:cubicBezTo>
                    <a:cubicBezTo>
                      <a:pt x="203635" y="2353761"/>
                      <a:pt x="149427" y="2498814"/>
                      <a:pt x="106238" y="2647888"/>
                    </a:cubicBezTo>
                    <a:cubicBezTo>
                      <a:pt x="76826" y="2749306"/>
                      <a:pt x="49349" y="2851171"/>
                      <a:pt x="36244" y="2956014"/>
                    </a:cubicBezTo>
                    <a:cubicBezTo>
                      <a:pt x="30808" y="2999724"/>
                      <a:pt x="27085" y="3044103"/>
                      <a:pt x="23287" y="3087962"/>
                    </a:cubicBezTo>
                    <a:cubicBezTo>
                      <a:pt x="20904" y="3115438"/>
                      <a:pt x="-6572" y="4241759"/>
                      <a:pt x="1470" y="4308701"/>
                    </a:cubicBezTo>
                    <a:cubicBezTo>
                      <a:pt x="84868" y="4306988"/>
                      <a:pt x="137587" y="4308701"/>
                      <a:pt x="209816" y="4308328"/>
                    </a:cubicBezTo>
                    <a:cubicBezTo>
                      <a:pt x="209816" y="4308328"/>
                      <a:pt x="209816" y="4308328"/>
                      <a:pt x="209816" y="4308328"/>
                    </a:cubicBezTo>
                    <a:cubicBezTo>
                      <a:pt x="312127" y="4308328"/>
                      <a:pt x="615115" y="4308701"/>
                      <a:pt x="745425" y="4308477"/>
                    </a:cubicBezTo>
                    <a:cubicBezTo>
                      <a:pt x="745425" y="4197528"/>
                      <a:pt x="754286" y="3769592"/>
                      <a:pt x="746616" y="3648665"/>
                    </a:cubicBezTo>
                    <a:cubicBezTo>
                      <a:pt x="744755" y="3618880"/>
                      <a:pt x="776103" y="3278660"/>
                      <a:pt x="782135" y="3239493"/>
                    </a:cubicBezTo>
                    <a:cubicBezTo>
                      <a:pt x="796134" y="3147755"/>
                      <a:pt x="826515" y="3060411"/>
                      <a:pt x="862778" y="2975523"/>
                    </a:cubicBezTo>
                    <a:cubicBezTo>
                      <a:pt x="876479" y="2943504"/>
                      <a:pt x="1022649" y="2690779"/>
                      <a:pt x="1081921" y="2579829"/>
                    </a:cubicBezTo>
                    <a:cubicBezTo>
                      <a:pt x="1082368" y="2658983"/>
                      <a:pt x="1096590" y="2737020"/>
                      <a:pt x="1103366" y="2815578"/>
                    </a:cubicBezTo>
                    <a:cubicBezTo>
                      <a:pt x="1107387" y="2862192"/>
                      <a:pt x="1119227" y="3116779"/>
                      <a:pt x="1107089" y="3168903"/>
                    </a:cubicBezTo>
                    <a:cubicBezTo>
                      <a:pt x="1101579" y="3192656"/>
                      <a:pt x="1000980" y="4283235"/>
                      <a:pt x="993757" y="4299170"/>
                    </a:cubicBezTo>
                    <a:cubicBezTo>
                      <a:pt x="979163" y="4331412"/>
                      <a:pt x="995247" y="4332529"/>
                      <a:pt x="1019372" y="4332454"/>
                    </a:cubicBezTo>
                    <a:cubicBezTo>
                      <a:pt x="1166659" y="4332156"/>
                      <a:pt x="1313946" y="4332231"/>
                      <a:pt x="1461233" y="4332156"/>
                    </a:cubicBezTo>
                    <a:cubicBezTo>
                      <a:pt x="1461233" y="4332156"/>
                      <a:pt x="1461233" y="4332156"/>
                      <a:pt x="1461233" y="4332156"/>
                    </a:cubicBezTo>
                    <a:cubicBezTo>
                      <a:pt x="1545376" y="4332231"/>
                      <a:pt x="1629444" y="4332380"/>
                      <a:pt x="1713587" y="4332306"/>
                    </a:cubicBezTo>
                    <a:cubicBezTo>
                      <a:pt x="1902796" y="4332156"/>
                      <a:pt x="2091931" y="4332007"/>
                      <a:pt x="2281140" y="4331784"/>
                    </a:cubicBezTo>
                    <a:lnTo>
                      <a:pt x="2281140" y="4331784"/>
                    </a:lnTo>
                    <a:lnTo>
                      <a:pt x="2281140" y="4331784"/>
                    </a:lnTo>
                    <a:cubicBezTo>
                      <a:pt x="2294171" y="4331561"/>
                      <a:pt x="2307128" y="4331263"/>
                      <a:pt x="2320159" y="4331263"/>
                    </a:cubicBezTo>
                    <a:cubicBezTo>
                      <a:pt x="2673483" y="4331486"/>
                      <a:pt x="3736883" y="4332231"/>
                      <a:pt x="3915221" y="4332306"/>
                    </a:cubicBezTo>
                    <a:cubicBezTo>
                      <a:pt x="3966079" y="4332306"/>
                      <a:pt x="3966153" y="4332306"/>
                      <a:pt x="3970844" y="4280629"/>
                    </a:cubicBezTo>
                    <a:cubicBezTo>
                      <a:pt x="3971812" y="4269757"/>
                      <a:pt x="3949697" y="2815354"/>
                      <a:pt x="3949399" y="2754668"/>
                    </a:cubicBezTo>
                    <a:cubicBezTo>
                      <a:pt x="3949176" y="2703735"/>
                      <a:pt x="3946867" y="2563150"/>
                      <a:pt x="3943517" y="2420777"/>
                    </a:cubicBezTo>
                    <a:cubicBezTo>
                      <a:pt x="4043594" y="2502910"/>
                      <a:pt x="4471754" y="2821982"/>
                      <a:pt x="4610925" y="2895402"/>
                    </a:cubicBezTo>
                    <a:cubicBezTo>
                      <a:pt x="4680919" y="2932335"/>
                      <a:pt x="4820164" y="2985352"/>
                      <a:pt x="4932975" y="2984980"/>
                    </a:cubicBezTo>
                    <a:cubicBezTo>
                      <a:pt x="4997757" y="2986767"/>
                      <a:pt x="5050254" y="2887658"/>
                      <a:pt x="5072146" y="2851618"/>
                    </a:cubicBezTo>
                    <a:cubicBezTo>
                      <a:pt x="5157926" y="2710288"/>
                      <a:pt x="5348923" y="1753667"/>
                      <a:pt x="5380048" y="1473391"/>
                    </a:cubicBezTo>
                    <a:cubicBezTo>
                      <a:pt x="5401344" y="1281500"/>
                      <a:pt x="5420034" y="1089387"/>
                      <a:pt x="5434480" y="896827"/>
                    </a:cubicBezTo>
                    <a:cubicBezTo>
                      <a:pt x="5399929" y="866148"/>
                      <a:pt x="5321818" y="822811"/>
                      <a:pt x="5260684" y="79652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: Shape 93">
                <a:extLst>
                  <a:ext uri="{FF2B5EF4-FFF2-40B4-BE49-F238E27FC236}">
                    <a16:creationId xmlns:a16="http://schemas.microsoft.com/office/drawing/2014/main" id="{631EA52A-B786-859C-EC51-4AD85853B4B6}"/>
                  </a:ext>
                </a:extLst>
              </p:cNvPr>
              <p:cNvSpPr/>
              <p:nvPr/>
            </p:nvSpPr>
            <p:spPr>
              <a:xfrm>
                <a:off x="1454373" y="2691897"/>
                <a:ext cx="973033" cy="1565667"/>
              </a:xfrm>
              <a:custGeom>
                <a:avLst/>
                <a:gdLst>
                  <a:gd name="connsiteX0" fmla="*/ 1429877 w 1445447"/>
                  <a:gd name="connsiteY0" fmla="*/ 765996 h 2325810"/>
                  <a:gd name="connsiteX1" fmla="*/ 1428388 w 1445447"/>
                  <a:gd name="connsiteY1" fmla="*/ 764432 h 2325810"/>
                  <a:gd name="connsiteX2" fmla="*/ 1428612 w 1445447"/>
                  <a:gd name="connsiteY2" fmla="*/ 759295 h 2325810"/>
                  <a:gd name="connsiteX3" fmla="*/ 1426750 w 1445447"/>
                  <a:gd name="connsiteY3" fmla="*/ 734722 h 2325810"/>
                  <a:gd name="connsiteX4" fmla="*/ 1428612 w 1445447"/>
                  <a:gd name="connsiteY4" fmla="*/ 734424 h 2325810"/>
                  <a:gd name="connsiteX5" fmla="*/ 1410815 w 1445447"/>
                  <a:gd name="connsiteY5" fmla="*/ 563979 h 2325810"/>
                  <a:gd name="connsiteX6" fmla="*/ 1404635 w 1445447"/>
                  <a:gd name="connsiteY6" fmla="*/ 526003 h 2325810"/>
                  <a:gd name="connsiteX7" fmla="*/ 1394210 w 1445447"/>
                  <a:gd name="connsiteY7" fmla="*/ 446403 h 2325810"/>
                  <a:gd name="connsiteX8" fmla="*/ 1394433 w 1445447"/>
                  <a:gd name="connsiteY8" fmla="*/ 436872 h 2325810"/>
                  <a:gd name="connsiteX9" fmla="*/ 1361670 w 1445447"/>
                  <a:gd name="connsiteY9" fmla="*/ 196507 h 2325810"/>
                  <a:gd name="connsiteX10" fmla="*/ 1277378 w 1445447"/>
                  <a:gd name="connsiteY10" fmla="*/ 0 h 2325810"/>
                  <a:gd name="connsiteX11" fmla="*/ 964710 w 1445447"/>
                  <a:gd name="connsiteY11" fmla="*/ 175657 h 2325810"/>
                  <a:gd name="connsiteX12" fmla="*/ 432675 w 1445447"/>
                  <a:gd name="connsiteY12" fmla="*/ 270820 h 2325810"/>
                  <a:gd name="connsiteX13" fmla="*/ 413240 w 1445447"/>
                  <a:gd name="connsiteY13" fmla="*/ 295765 h 2325810"/>
                  <a:gd name="connsiteX14" fmla="*/ 423665 w 1445447"/>
                  <a:gd name="connsiteY14" fmla="*/ 385046 h 2325810"/>
                  <a:gd name="connsiteX15" fmla="*/ 385689 w 1445447"/>
                  <a:gd name="connsiteY15" fmla="*/ 691683 h 2325810"/>
                  <a:gd name="connsiteX16" fmla="*/ 363499 w 1445447"/>
                  <a:gd name="connsiteY16" fmla="*/ 728616 h 2325810"/>
                  <a:gd name="connsiteX17" fmla="*/ 350394 w 1445447"/>
                  <a:gd name="connsiteY17" fmla="*/ 738147 h 2325810"/>
                  <a:gd name="connsiteX18" fmla="*/ 319417 w 1445447"/>
                  <a:gd name="connsiteY18" fmla="*/ 771209 h 2325810"/>
                  <a:gd name="connsiteX19" fmla="*/ 285909 w 1445447"/>
                  <a:gd name="connsiteY19" fmla="*/ 734871 h 2325810"/>
                  <a:gd name="connsiteX20" fmla="*/ 284122 w 1445447"/>
                  <a:gd name="connsiteY20" fmla="*/ 732414 h 2325810"/>
                  <a:gd name="connsiteX21" fmla="*/ 102657 w 1445447"/>
                  <a:gd name="connsiteY21" fmla="*/ 682896 h 2325810"/>
                  <a:gd name="connsiteX22" fmla="*/ 2356 w 1445447"/>
                  <a:gd name="connsiteY22" fmla="*/ 861308 h 2325810"/>
                  <a:gd name="connsiteX23" fmla="*/ 8983 w 1445447"/>
                  <a:gd name="connsiteY23" fmla="*/ 926761 h 2325810"/>
                  <a:gd name="connsiteX24" fmla="*/ 181215 w 1445447"/>
                  <a:gd name="connsiteY24" fmla="*/ 1102120 h 2325810"/>
                  <a:gd name="connsiteX25" fmla="*/ 198416 w 1445447"/>
                  <a:gd name="connsiteY25" fmla="*/ 1111502 h 2325810"/>
                  <a:gd name="connsiteX26" fmla="*/ 319492 w 1445447"/>
                  <a:gd name="connsiteY26" fmla="*/ 1231089 h 2325810"/>
                  <a:gd name="connsiteX27" fmla="*/ 330661 w 1445447"/>
                  <a:gd name="connsiteY27" fmla="*/ 1253056 h 2325810"/>
                  <a:gd name="connsiteX28" fmla="*/ 302663 w 1445447"/>
                  <a:gd name="connsiteY28" fmla="*/ 1439212 h 2325810"/>
                  <a:gd name="connsiteX29" fmla="*/ 229318 w 1445447"/>
                  <a:gd name="connsiteY29" fmla="*/ 1974598 h 2325810"/>
                  <a:gd name="connsiteX30" fmla="*/ 367148 w 1445447"/>
                  <a:gd name="connsiteY30" fmla="*/ 2231642 h 2325810"/>
                  <a:gd name="connsiteX31" fmla="*/ 729408 w 1445447"/>
                  <a:gd name="connsiteY31" fmla="*/ 2316679 h 2325810"/>
                  <a:gd name="connsiteX32" fmla="*/ 974092 w 1445447"/>
                  <a:gd name="connsiteY32" fmla="*/ 2161499 h 2325810"/>
                  <a:gd name="connsiteX33" fmla="*/ 1030684 w 1445447"/>
                  <a:gd name="connsiteY33" fmla="*/ 1869159 h 2325810"/>
                  <a:gd name="connsiteX34" fmla="*/ 1025322 w 1445447"/>
                  <a:gd name="connsiteY34" fmla="*/ 1605785 h 2325810"/>
                  <a:gd name="connsiteX35" fmla="*/ 1019291 w 1445447"/>
                  <a:gd name="connsiteY35" fmla="*/ 1429383 h 2325810"/>
                  <a:gd name="connsiteX36" fmla="*/ 1017057 w 1445447"/>
                  <a:gd name="connsiteY36" fmla="*/ 1429457 h 2325810"/>
                  <a:gd name="connsiteX37" fmla="*/ 1019291 w 1445447"/>
                  <a:gd name="connsiteY37" fmla="*/ 1426926 h 2325810"/>
                  <a:gd name="connsiteX38" fmla="*/ 1039545 w 1445447"/>
                  <a:gd name="connsiteY38" fmla="*/ 1421490 h 2325810"/>
                  <a:gd name="connsiteX39" fmla="*/ 1400018 w 1445447"/>
                  <a:gd name="connsiteY39" fmla="*/ 1140692 h 2325810"/>
                  <a:gd name="connsiteX40" fmla="*/ 1429877 w 1445447"/>
                  <a:gd name="connsiteY40" fmla="*/ 765996 h 23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5447" h="2325810">
                    <a:moveTo>
                      <a:pt x="1429877" y="765996"/>
                    </a:moveTo>
                    <a:cubicBezTo>
                      <a:pt x="1429356" y="765400"/>
                      <a:pt x="1428909" y="764954"/>
                      <a:pt x="1428388" y="764432"/>
                    </a:cubicBezTo>
                    <a:cubicBezTo>
                      <a:pt x="1428463" y="762720"/>
                      <a:pt x="1428612" y="761007"/>
                      <a:pt x="1428612" y="759295"/>
                    </a:cubicBezTo>
                    <a:cubicBezTo>
                      <a:pt x="1428612" y="751029"/>
                      <a:pt x="1427867" y="742838"/>
                      <a:pt x="1426750" y="734722"/>
                    </a:cubicBezTo>
                    <a:cubicBezTo>
                      <a:pt x="1427346" y="734647"/>
                      <a:pt x="1427941" y="734499"/>
                      <a:pt x="1428612" y="734424"/>
                    </a:cubicBezTo>
                    <a:cubicBezTo>
                      <a:pt x="1422580" y="692651"/>
                      <a:pt x="1420644" y="644175"/>
                      <a:pt x="1410815" y="563979"/>
                    </a:cubicBezTo>
                    <a:cubicBezTo>
                      <a:pt x="1405975" y="551693"/>
                      <a:pt x="1405305" y="538885"/>
                      <a:pt x="1404635" y="526003"/>
                    </a:cubicBezTo>
                    <a:cubicBezTo>
                      <a:pt x="1405901" y="498154"/>
                      <a:pt x="1402624" y="471348"/>
                      <a:pt x="1394210" y="446403"/>
                    </a:cubicBezTo>
                    <a:cubicBezTo>
                      <a:pt x="1394806" y="443946"/>
                      <a:pt x="1394955" y="440818"/>
                      <a:pt x="1394433" y="436872"/>
                    </a:cubicBezTo>
                    <a:cubicBezTo>
                      <a:pt x="1384232" y="356676"/>
                      <a:pt x="1380956" y="275437"/>
                      <a:pt x="1361670" y="196507"/>
                    </a:cubicBezTo>
                    <a:cubicBezTo>
                      <a:pt x="1344618" y="126735"/>
                      <a:pt x="1318035" y="60761"/>
                      <a:pt x="1277378" y="0"/>
                    </a:cubicBezTo>
                    <a:cubicBezTo>
                      <a:pt x="1187576" y="87791"/>
                      <a:pt x="1079084" y="137160"/>
                      <a:pt x="964710" y="175657"/>
                    </a:cubicBezTo>
                    <a:cubicBezTo>
                      <a:pt x="792106" y="233663"/>
                      <a:pt x="613172" y="257417"/>
                      <a:pt x="432675" y="270820"/>
                    </a:cubicBezTo>
                    <a:cubicBezTo>
                      <a:pt x="412272" y="272309"/>
                      <a:pt x="410485" y="278713"/>
                      <a:pt x="413240" y="295765"/>
                    </a:cubicBezTo>
                    <a:cubicBezTo>
                      <a:pt x="417932" y="325327"/>
                      <a:pt x="422250" y="355186"/>
                      <a:pt x="423665" y="385046"/>
                    </a:cubicBezTo>
                    <a:cubicBezTo>
                      <a:pt x="428728" y="489368"/>
                      <a:pt x="424410" y="592647"/>
                      <a:pt x="385689" y="691683"/>
                    </a:cubicBezTo>
                    <a:cubicBezTo>
                      <a:pt x="377647" y="703969"/>
                      <a:pt x="370201" y="716255"/>
                      <a:pt x="363499" y="728616"/>
                    </a:cubicBezTo>
                    <a:cubicBezTo>
                      <a:pt x="358957" y="731073"/>
                      <a:pt x="354564" y="734126"/>
                      <a:pt x="350394" y="738147"/>
                    </a:cubicBezTo>
                    <a:cubicBezTo>
                      <a:pt x="339075" y="748944"/>
                      <a:pt x="337735" y="773293"/>
                      <a:pt x="319417" y="771209"/>
                    </a:cubicBezTo>
                    <a:cubicBezTo>
                      <a:pt x="302291" y="769347"/>
                      <a:pt x="297823" y="746710"/>
                      <a:pt x="285909" y="734871"/>
                    </a:cubicBezTo>
                    <a:cubicBezTo>
                      <a:pt x="283080" y="732041"/>
                      <a:pt x="286728" y="735466"/>
                      <a:pt x="284122" y="732414"/>
                    </a:cubicBezTo>
                    <a:cubicBezTo>
                      <a:pt x="235052" y="675301"/>
                      <a:pt x="168259" y="657653"/>
                      <a:pt x="102657" y="682896"/>
                    </a:cubicBezTo>
                    <a:cubicBezTo>
                      <a:pt x="31396" y="710373"/>
                      <a:pt x="-10675" y="790420"/>
                      <a:pt x="2356" y="861308"/>
                    </a:cubicBezTo>
                    <a:cubicBezTo>
                      <a:pt x="4515" y="883126"/>
                      <a:pt x="5409" y="905167"/>
                      <a:pt x="8983" y="926761"/>
                    </a:cubicBezTo>
                    <a:cubicBezTo>
                      <a:pt x="23205" y="1012542"/>
                      <a:pt x="85382" y="1099737"/>
                      <a:pt x="181215" y="1102120"/>
                    </a:cubicBezTo>
                    <a:cubicBezTo>
                      <a:pt x="188959" y="1102343"/>
                      <a:pt x="193874" y="1105099"/>
                      <a:pt x="198416" y="1111502"/>
                    </a:cubicBezTo>
                    <a:cubicBezTo>
                      <a:pt x="231701" y="1158488"/>
                      <a:pt x="272804" y="1197655"/>
                      <a:pt x="319492" y="1231089"/>
                    </a:cubicBezTo>
                    <a:cubicBezTo>
                      <a:pt x="327013" y="1236451"/>
                      <a:pt x="332523" y="1241589"/>
                      <a:pt x="330661" y="1253056"/>
                    </a:cubicBezTo>
                    <a:cubicBezTo>
                      <a:pt x="320758" y="1315008"/>
                      <a:pt x="311897" y="1377110"/>
                      <a:pt x="302663" y="1439212"/>
                    </a:cubicBezTo>
                    <a:cubicBezTo>
                      <a:pt x="293504" y="1556639"/>
                      <a:pt x="221499" y="1898646"/>
                      <a:pt x="229318" y="1974598"/>
                    </a:cubicBezTo>
                    <a:cubicBezTo>
                      <a:pt x="240189" y="2079962"/>
                      <a:pt x="284867" y="2166637"/>
                      <a:pt x="367148" y="2231642"/>
                    </a:cubicBezTo>
                    <a:cubicBezTo>
                      <a:pt x="473853" y="2315934"/>
                      <a:pt x="596939" y="2341698"/>
                      <a:pt x="729408" y="2316679"/>
                    </a:cubicBezTo>
                    <a:cubicBezTo>
                      <a:pt x="830603" y="2297616"/>
                      <a:pt x="913926" y="2246833"/>
                      <a:pt x="974092" y="2161499"/>
                    </a:cubicBezTo>
                    <a:cubicBezTo>
                      <a:pt x="1044757" y="2061272"/>
                      <a:pt x="1041704" y="1986214"/>
                      <a:pt x="1030684" y="1869159"/>
                    </a:cubicBezTo>
                    <a:cubicBezTo>
                      <a:pt x="1028226" y="1843320"/>
                      <a:pt x="1026216" y="1606678"/>
                      <a:pt x="1025322" y="1605785"/>
                    </a:cubicBezTo>
                    <a:cubicBezTo>
                      <a:pt x="1025844" y="1604966"/>
                      <a:pt x="1019365" y="1445095"/>
                      <a:pt x="1019291" y="1429383"/>
                    </a:cubicBezTo>
                    <a:cubicBezTo>
                      <a:pt x="1018546" y="1429383"/>
                      <a:pt x="1017802" y="1429383"/>
                      <a:pt x="1017057" y="1429457"/>
                    </a:cubicBezTo>
                    <a:cubicBezTo>
                      <a:pt x="1017802" y="1428638"/>
                      <a:pt x="1018621" y="1427894"/>
                      <a:pt x="1019291" y="1426926"/>
                    </a:cubicBezTo>
                    <a:cubicBezTo>
                      <a:pt x="1026067" y="1425064"/>
                      <a:pt x="1032694" y="1422830"/>
                      <a:pt x="1039545" y="1421490"/>
                    </a:cubicBezTo>
                    <a:cubicBezTo>
                      <a:pt x="1206788" y="1388354"/>
                      <a:pt x="1325630" y="1293340"/>
                      <a:pt x="1400018" y="1140692"/>
                    </a:cubicBezTo>
                    <a:cubicBezTo>
                      <a:pt x="1458992" y="1019616"/>
                      <a:pt x="1450727" y="893402"/>
                      <a:pt x="1429877" y="765996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: Shape 94">
                <a:extLst>
                  <a:ext uri="{FF2B5EF4-FFF2-40B4-BE49-F238E27FC236}">
                    <a16:creationId xmlns:a16="http://schemas.microsoft.com/office/drawing/2014/main" id="{1AC7513D-6062-F8E7-4E69-DE3D9A6C8341}"/>
                  </a:ext>
                </a:extLst>
              </p:cNvPr>
              <p:cNvSpPr/>
              <p:nvPr/>
            </p:nvSpPr>
            <p:spPr>
              <a:xfrm>
                <a:off x="633993" y="6571770"/>
                <a:ext cx="24311" cy="9604"/>
              </a:xfrm>
              <a:custGeom>
                <a:avLst/>
                <a:gdLst>
                  <a:gd name="connsiteX0" fmla="*/ 0 w 36114"/>
                  <a:gd name="connsiteY0" fmla="*/ 14268 h 14267"/>
                  <a:gd name="connsiteX1" fmla="*/ 36114 w 36114"/>
                  <a:gd name="connsiteY1" fmla="*/ 14268 h 14267"/>
                  <a:gd name="connsiteX2" fmla="*/ 0 w 36114"/>
                  <a:gd name="connsiteY2" fmla="*/ 14268 h 1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14" h="14266">
                    <a:moveTo>
                      <a:pt x="0" y="14268"/>
                    </a:moveTo>
                    <a:cubicBezTo>
                      <a:pt x="12063" y="6226"/>
                      <a:pt x="24051" y="-13358"/>
                      <a:pt x="36114" y="14268"/>
                    </a:cubicBezTo>
                    <a:cubicBezTo>
                      <a:pt x="24051" y="14268"/>
                      <a:pt x="11988" y="14268"/>
                      <a:pt x="0" y="14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95">
                <a:extLst>
                  <a:ext uri="{FF2B5EF4-FFF2-40B4-BE49-F238E27FC236}">
                    <a16:creationId xmlns:a16="http://schemas.microsoft.com/office/drawing/2014/main" id="{CAF556E1-FB04-C39F-C1E6-A925B40933BF}"/>
                  </a:ext>
                </a:extLst>
              </p:cNvPr>
              <p:cNvSpPr/>
              <p:nvPr/>
            </p:nvSpPr>
            <p:spPr>
              <a:xfrm>
                <a:off x="2818304" y="4194724"/>
                <a:ext cx="1020846" cy="1475675"/>
              </a:xfrm>
              <a:custGeom>
                <a:avLst/>
                <a:gdLst>
                  <a:gd name="connsiteX0" fmla="*/ 4364 w 1516474"/>
                  <a:gd name="connsiteY0" fmla="*/ 1608689 h 2192126"/>
                  <a:gd name="connsiteX1" fmla="*/ 45 w 1516474"/>
                  <a:gd name="connsiteY1" fmla="*/ 1217612 h 2192126"/>
                  <a:gd name="connsiteX2" fmla="*/ 739235 w 1516474"/>
                  <a:gd name="connsiteY2" fmla="*/ 1677567 h 2192126"/>
                  <a:gd name="connsiteX3" fmla="*/ 961505 w 1516474"/>
                  <a:gd name="connsiteY3" fmla="*/ 1605264 h 2192126"/>
                  <a:gd name="connsiteX4" fmla="*/ 1153172 w 1516474"/>
                  <a:gd name="connsiteY4" fmla="*/ 1187231 h 2192126"/>
                  <a:gd name="connsiteX5" fmla="*/ 1262557 w 1516474"/>
                  <a:gd name="connsiteY5" fmla="*/ 597860 h 2192126"/>
                  <a:gd name="connsiteX6" fmla="*/ 1314607 w 1516474"/>
                  <a:gd name="connsiteY6" fmla="*/ 202762 h 2192126"/>
                  <a:gd name="connsiteX7" fmla="*/ 1334414 w 1516474"/>
                  <a:gd name="connsiteY7" fmla="*/ 0 h 2192126"/>
                  <a:gd name="connsiteX8" fmla="*/ 1516475 w 1516474"/>
                  <a:gd name="connsiteY8" fmla="*/ 103950 h 2192126"/>
                  <a:gd name="connsiteX9" fmla="*/ 1462043 w 1516474"/>
                  <a:gd name="connsiteY9" fmla="*/ 680513 h 2192126"/>
                  <a:gd name="connsiteX10" fmla="*/ 1154140 w 1516474"/>
                  <a:gd name="connsiteY10" fmla="*/ 2058741 h 2192126"/>
                  <a:gd name="connsiteX11" fmla="*/ 1014969 w 1516474"/>
                  <a:gd name="connsiteY11" fmla="*/ 2192103 h 2192126"/>
                  <a:gd name="connsiteX12" fmla="*/ 692919 w 1516474"/>
                  <a:gd name="connsiteY12" fmla="*/ 2102524 h 2192126"/>
                  <a:gd name="connsiteX13" fmla="*/ 4364 w 1516474"/>
                  <a:gd name="connsiteY13" fmla="*/ 1608689 h 219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6474" h="2192126">
                    <a:moveTo>
                      <a:pt x="4364" y="1608689"/>
                    </a:moveTo>
                    <a:cubicBezTo>
                      <a:pt x="9949" y="1526854"/>
                      <a:pt x="-774" y="1233323"/>
                      <a:pt x="45" y="1217612"/>
                    </a:cubicBezTo>
                    <a:cubicBezTo>
                      <a:pt x="47924" y="1256109"/>
                      <a:pt x="513836" y="1600945"/>
                      <a:pt x="739235" y="1677567"/>
                    </a:cubicBezTo>
                    <a:cubicBezTo>
                      <a:pt x="844972" y="1713532"/>
                      <a:pt x="887117" y="1700203"/>
                      <a:pt x="961505" y="1605264"/>
                    </a:cubicBezTo>
                    <a:cubicBezTo>
                      <a:pt x="1058232" y="1481805"/>
                      <a:pt x="1117728" y="1336975"/>
                      <a:pt x="1153172" y="1187231"/>
                    </a:cubicBezTo>
                    <a:cubicBezTo>
                      <a:pt x="1199190" y="993107"/>
                      <a:pt x="1238059" y="796526"/>
                      <a:pt x="1262557" y="597860"/>
                    </a:cubicBezTo>
                    <a:cubicBezTo>
                      <a:pt x="1278790" y="465987"/>
                      <a:pt x="1298151" y="334560"/>
                      <a:pt x="1314607" y="202762"/>
                    </a:cubicBezTo>
                    <a:cubicBezTo>
                      <a:pt x="1323021" y="135373"/>
                      <a:pt x="1327936" y="67612"/>
                      <a:pt x="1334414" y="0"/>
                    </a:cubicBezTo>
                    <a:cubicBezTo>
                      <a:pt x="1396590" y="25764"/>
                      <a:pt x="1480360" y="71707"/>
                      <a:pt x="1516475" y="103950"/>
                    </a:cubicBezTo>
                    <a:cubicBezTo>
                      <a:pt x="1502029" y="296510"/>
                      <a:pt x="1483339" y="488623"/>
                      <a:pt x="1462043" y="680513"/>
                    </a:cubicBezTo>
                    <a:cubicBezTo>
                      <a:pt x="1430917" y="960790"/>
                      <a:pt x="1239921" y="1917336"/>
                      <a:pt x="1154140" y="2058741"/>
                    </a:cubicBezTo>
                    <a:cubicBezTo>
                      <a:pt x="1132248" y="2094780"/>
                      <a:pt x="1079826" y="2193890"/>
                      <a:pt x="1014969" y="2192103"/>
                    </a:cubicBezTo>
                    <a:cubicBezTo>
                      <a:pt x="902159" y="2192475"/>
                      <a:pt x="762914" y="2139458"/>
                      <a:pt x="692919" y="2102524"/>
                    </a:cubicBezTo>
                    <a:cubicBezTo>
                      <a:pt x="534835" y="2019127"/>
                      <a:pt x="3694" y="1618592"/>
                      <a:pt x="4364" y="160868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: Shape 96">
                <a:extLst>
                  <a:ext uri="{FF2B5EF4-FFF2-40B4-BE49-F238E27FC236}">
                    <a16:creationId xmlns:a16="http://schemas.microsoft.com/office/drawing/2014/main" id="{DFFBB624-25F8-8962-03E9-455DD6E46C83}"/>
                  </a:ext>
                </a:extLst>
              </p:cNvPr>
              <p:cNvSpPr/>
              <p:nvPr/>
            </p:nvSpPr>
            <p:spPr>
              <a:xfrm>
                <a:off x="3431325" y="3578676"/>
                <a:ext cx="690063" cy="616094"/>
              </a:xfrm>
              <a:custGeom>
                <a:avLst/>
                <a:gdLst>
                  <a:gd name="connsiteX0" fmla="*/ 423767 w 1025093"/>
                  <a:gd name="connsiteY0" fmla="*/ 915070 h 915212"/>
                  <a:gd name="connsiteX1" fmla="*/ 0 w 1025093"/>
                  <a:gd name="connsiteY1" fmla="*/ 723925 h 915212"/>
                  <a:gd name="connsiteX2" fmla="*/ 27998 w 1025093"/>
                  <a:gd name="connsiteY2" fmla="*/ 561820 h 915212"/>
                  <a:gd name="connsiteX3" fmla="*/ 26062 w 1025093"/>
                  <a:gd name="connsiteY3" fmla="*/ 506271 h 915212"/>
                  <a:gd name="connsiteX4" fmla="*/ 49220 w 1025093"/>
                  <a:gd name="connsiteY4" fmla="*/ 368590 h 915212"/>
                  <a:gd name="connsiteX5" fmla="*/ 74612 w 1025093"/>
                  <a:gd name="connsiteY5" fmla="*/ 327933 h 915212"/>
                  <a:gd name="connsiteX6" fmla="*/ 258609 w 1025093"/>
                  <a:gd name="connsiteY6" fmla="*/ 382812 h 915212"/>
                  <a:gd name="connsiteX7" fmla="*/ 367920 w 1025093"/>
                  <a:gd name="connsiteY7" fmla="*/ 377302 h 915212"/>
                  <a:gd name="connsiteX8" fmla="*/ 969801 w 1025093"/>
                  <a:gd name="connsiteY8" fmla="*/ 23456 h 915212"/>
                  <a:gd name="connsiteX9" fmla="*/ 993107 w 1025093"/>
                  <a:gd name="connsiteY9" fmla="*/ 0 h 915212"/>
                  <a:gd name="connsiteX10" fmla="*/ 981863 w 1025093"/>
                  <a:gd name="connsiteY10" fmla="*/ 204251 h 915212"/>
                  <a:gd name="connsiteX11" fmla="*/ 834130 w 1025093"/>
                  <a:gd name="connsiteY11" fmla="*/ 330539 h 915212"/>
                  <a:gd name="connsiteX12" fmla="*/ 499942 w 1025093"/>
                  <a:gd name="connsiteY12" fmla="*/ 548342 h 915212"/>
                  <a:gd name="connsiteX13" fmla="*/ 476337 w 1025093"/>
                  <a:gd name="connsiteY13" fmla="*/ 591679 h 915212"/>
                  <a:gd name="connsiteX14" fmla="*/ 423767 w 1025093"/>
                  <a:gd name="connsiteY14" fmla="*/ 915070 h 91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093" h="915212">
                    <a:moveTo>
                      <a:pt x="423767" y="915070"/>
                    </a:moveTo>
                    <a:cubicBezTo>
                      <a:pt x="312370" y="865329"/>
                      <a:pt x="29860" y="737849"/>
                      <a:pt x="0" y="723925"/>
                    </a:cubicBezTo>
                    <a:cubicBezTo>
                      <a:pt x="9085" y="669865"/>
                      <a:pt x="17052" y="615507"/>
                      <a:pt x="27998" y="561820"/>
                    </a:cubicBezTo>
                    <a:cubicBezTo>
                      <a:pt x="32019" y="542311"/>
                      <a:pt x="32019" y="524887"/>
                      <a:pt x="26062" y="506271"/>
                    </a:cubicBezTo>
                    <a:cubicBezTo>
                      <a:pt x="10202" y="456604"/>
                      <a:pt x="25764" y="411703"/>
                      <a:pt x="49220" y="368590"/>
                    </a:cubicBezTo>
                    <a:cubicBezTo>
                      <a:pt x="56815" y="354591"/>
                      <a:pt x="66123" y="341485"/>
                      <a:pt x="74612" y="327933"/>
                    </a:cubicBezTo>
                    <a:cubicBezTo>
                      <a:pt x="135075" y="349229"/>
                      <a:pt x="196209" y="367622"/>
                      <a:pt x="258609" y="382812"/>
                    </a:cubicBezTo>
                    <a:cubicBezTo>
                      <a:pt x="296883" y="392120"/>
                      <a:pt x="332029" y="385493"/>
                      <a:pt x="367920" y="377302"/>
                    </a:cubicBezTo>
                    <a:cubicBezTo>
                      <a:pt x="605679" y="322646"/>
                      <a:pt x="804940" y="202240"/>
                      <a:pt x="969801" y="23456"/>
                    </a:cubicBezTo>
                    <a:cubicBezTo>
                      <a:pt x="977247" y="15339"/>
                      <a:pt x="985363" y="7819"/>
                      <a:pt x="993107" y="0"/>
                    </a:cubicBezTo>
                    <a:cubicBezTo>
                      <a:pt x="1039348" y="71186"/>
                      <a:pt x="1035328" y="138054"/>
                      <a:pt x="981863" y="204251"/>
                    </a:cubicBezTo>
                    <a:cubicBezTo>
                      <a:pt x="940388" y="255630"/>
                      <a:pt x="888487" y="294648"/>
                      <a:pt x="834130" y="330539"/>
                    </a:cubicBezTo>
                    <a:cubicBezTo>
                      <a:pt x="723106" y="403736"/>
                      <a:pt x="611785" y="476337"/>
                      <a:pt x="499942" y="548342"/>
                    </a:cubicBezTo>
                    <a:cubicBezTo>
                      <a:pt x="482815" y="559363"/>
                      <a:pt x="475816" y="568894"/>
                      <a:pt x="476337" y="591679"/>
                    </a:cubicBezTo>
                    <a:cubicBezTo>
                      <a:pt x="479018" y="705905"/>
                      <a:pt x="441861" y="921549"/>
                      <a:pt x="423767" y="915070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: Shape 97">
                <a:extLst>
                  <a:ext uri="{FF2B5EF4-FFF2-40B4-BE49-F238E27FC236}">
                    <a16:creationId xmlns:a16="http://schemas.microsoft.com/office/drawing/2014/main" id="{C6C08253-B99F-A8DE-1228-2A3C0EB7424F}"/>
                  </a:ext>
                </a:extLst>
              </p:cNvPr>
              <p:cNvSpPr/>
              <p:nvPr/>
            </p:nvSpPr>
            <p:spPr>
              <a:xfrm>
                <a:off x="1728244" y="3541834"/>
                <a:ext cx="413816" cy="234578"/>
              </a:xfrm>
              <a:custGeom>
                <a:avLst/>
                <a:gdLst>
                  <a:gd name="connsiteX0" fmla="*/ 613720 w 614727"/>
                  <a:gd name="connsiteY0" fmla="*/ 346027 h 348467"/>
                  <a:gd name="connsiteX1" fmla="*/ 416767 w 614727"/>
                  <a:gd name="connsiteY1" fmla="*/ 321157 h 348467"/>
                  <a:gd name="connsiteX2" fmla="*/ 185486 w 614727"/>
                  <a:gd name="connsiteY2" fmla="*/ 184146 h 348467"/>
                  <a:gd name="connsiteX3" fmla="*/ 0 w 614727"/>
                  <a:gd name="connsiteY3" fmla="*/ 0 h 348467"/>
                  <a:gd name="connsiteX4" fmla="*/ 612454 w 614727"/>
                  <a:gd name="connsiteY4" fmla="*/ 164413 h 348467"/>
                  <a:gd name="connsiteX5" fmla="*/ 613720 w 614727"/>
                  <a:gd name="connsiteY5" fmla="*/ 346027 h 3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727" h="348467">
                    <a:moveTo>
                      <a:pt x="613720" y="346027"/>
                    </a:moveTo>
                    <a:cubicBezTo>
                      <a:pt x="546108" y="353176"/>
                      <a:pt x="480730" y="344538"/>
                      <a:pt x="416767" y="321157"/>
                    </a:cubicBezTo>
                    <a:cubicBezTo>
                      <a:pt x="330986" y="289883"/>
                      <a:pt x="255853" y="240886"/>
                      <a:pt x="185486" y="184146"/>
                    </a:cubicBezTo>
                    <a:cubicBezTo>
                      <a:pt x="117725" y="129565"/>
                      <a:pt x="53315" y="71335"/>
                      <a:pt x="0" y="0"/>
                    </a:cubicBezTo>
                    <a:cubicBezTo>
                      <a:pt x="186976" y="119513"/>
                      <a:pt x="391301" y="173870"/>
                      <a:pt x="612454" y="164413"/>
                    </a:cubicBezTo>
                    <a:cubicBezTo>
                      <a:pt x="612529" y="180199"/>
                      <a:pt x="616550" y="344092"/>
                      <a:pt x="613720" y="346027"/>
                    </a:cubicBezTo>
                    <a:close/>
                  </a:path>
                </a:pathLst>
              </a:custGeom>
              <a:solidFill>
                <a:srgbClr val="E1A099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: Shape 98">
                <a:extLst>
                  <a:ext uri="{FF2B5EF4-FFF2-40B4-BE49-F238E27FC236}">
                    <a16:creationId xmlns:a16="http://schemas.microsoft.com/office/drawing/2014/main" id="{8227CEC5-DB33-A8DB-B23B-896938C50E15}"/>
                  </a:ext>
                </a:extLst>
              </p:cNvPr>
              <p:cNvSpPr/>
              <p:nvPr/>
            </p:nvSpPr>
            <p:spPr>
              <a:xfrm>
                <a:off x="1515510" y="3865543"/>
                <a:ext cx="940563" cy="2711446"/>
              </a:xfrm>
              <a:custGeom>
                <a:avLst/>
                <a:gdLst>
                  <a:gd name="connsiteX0" fmla="*/ 99092 w 940563"/>
                  <a:gd name="connsiteY0" fmla="*/ 0 h 2711446"/>
                  <a:gd name="connsiteX1" fmla="*/ 114286 w 940563"/>
                  <a:gd name="connsiteY1" fmla="*/ 3212 h 2711446"/>
                  <a:gd name="connsiteX2" fmla="*/ 101203 w 940563"/>
                  <a:gd name="connsiteY2" fmla="*/ 143616 h 2711446"/>
                  <a:gd name="connsiteX3" fmla="*/ 286218 w 940563"/>
                  <a:gd name="connsiteY3" fmla="*/ 369935 h 2711446"/>
                  <a:gd name="connsiteX4" fmla="*/ 564268 w 940563"/>
                  <a:gd name="connsiteY4" fmla="*/ 303468 h 2711446"/>
                  <a:gd name="connsiteX5" fmla="*/ 632790 w 940563"/>
                  <a:gd name="connsiteY5" fmla="*/ 135445 h 2711446"/>
                  <a:gd name="connsiteX6" fmla="*/ 629783 w 940563"/>
                  <a:gd name="connsiteY6" fmla="*/ 10180 h 2711446"/>
                  <a:gd name="connsiteX7" fmla="*/ 664620 w 940563"/>
                  <a:gd name="connsiteY7" fmla="*/ 12386 h 2711446"/>
                  <a:gd name="connsiteX8" fmla="*/ 664690 w 940563"/>
                  <a:gd name="connsiteY8" fmla="*/ 12782 h 2711446"/>
                  <a:gd name="connsiteX9" fmla="*/ 695284 w 940563"/>
                  <a:gd name="connsiteY9" fmla="*/ 8137 h 2711446"/>
                  <a:gd name="connsiteX10" fmla="*/ 727928 w 940563"/>
                  <a:gd name="connsiteY10" fmla="*/ 8626 h 2711446"/>
                  <a:gd name="connsiteX11" fmla="*/ 809433 w 940563"/>
                  <a:gd name="connsiteY11" fmla="*/ 250784 h 2711446"/>
                  <a:gd name="connsiteX12" fmla="*/ 820461 w 940563"/>
                  <a:gd name="connsiteY12" fmla="*/ 408230 h 2711446"/>
                  <a:gd name="connsiteX13" fmla="*/ 820461 w 940563"/>
                  <a:gd name="connsiteY13" fmla="*/ 697558 h 2711446"/>
                  <a:gd name="connsiteX14" fmla="*/ 847880 w 940563"/>
                  <a:gd name="connsiteY14" fmla="*/ 1399271 h 2711446"/>
                  <a:gd name="connsiteX15" fmla="*/ 910688 w 940563"/>
                  <a:gd name="connsiteY15" fmla="*/ 2284346 h 2711446"/>
                  <a:gd name="connsiteX16" fmla="*/ 940563 w 940563"/>
                  <a:gd name="connsiteY16" fmla="*/ 2707660 h 2711446"/>
                  <a:gd name="connsiteX17" fmla="*/ 869736 w 940563"/>
                  <a:gd name="connsiteY17" fmla="*/ 2707760 h 2711446"/>
                  <a:gd name="connsiteX18" fmla="*/ 869736 w 940563"/>
                  <a:gd name="connsiteY18" fmla="*/ 2707762 h 2711446"/>
                  <a:gd name="connsiteX19" fmla="*/ 200854 w 940563"/>
                  <a:gd name="connsiteY19" fmla="*/ 2711421 h 2711446"/>
                  <a:gd name="connsiteX20" fmla="*/ 190879 w 940563"/>
                  <a:gd name="connsiteY20" fmla="*/ 2685806 h 2711446"/>
                  <a:gd name="connsiteX21" fmla="*/ 197696 w 940563"/>
                  <a:gd name="connsiteY21" fmla="*/ 2471668 h 2711446"/>
                  <a:gd name="connsiteX22" fmla="*/ 227020 w 940563"/>
                  <a:gd name="connsiteY22" fmla="*/ 1461278 h 2711446"/>
                  <a:gd name="connsiteX23" fmla="*/ 226118 w 940563"/>
                  <a:gd name="connsiteY23" fmla="*/ 1430951 h 2711446"/>
                  <a:gd name="connsiteX24" fmla="*/ 236894 w 940563"/>
                  <a:gd name="connsiteY24" fmla="*/ 1330699 h 2711446"/>
                  <a:gd name="connsiteX25" fmla="*/ 236794 w 940563"/>
                  <a:gd name="connsiteY25" fmla="*/ 1154958 h 2711446"/>
                  <a:gd name="connsiteX26" fmla="*/ 219100 w 940563"/>
                  <a:gd name="connsiteY26" fmla="*/ 971948 h 2711446"/>
                  <a:gd name="connsiteX27" fmla="*/ 101654 w 940563"/>
                  <a:gd name="connsiteY27" fmla="*/ 506127 h 2711446"/>
                  <a:gd name="connsiteX28" fmla="*/ 33834 w 940563"/>
                  <a:gd name="connsiteY28" fmla="*/ 343768 h 2711446"/>
                  <a:gd name="connsiteX29" fmla="*/ 6666 w 940563"/>
                  <a:gd name="connsiteY29" fmla="*/ 18250 h 2711446"/>
                  <a:gd name="connsiteX30" fmla="*/ 99092 w 940563"/>
                  <a:gd name="connsiteY30" fmla="*/ 0 h 271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0563" h="2711446">
                    <a:moveTo>
                      <a:pt x="99092" y="0"/>
                    </a:moveTo>
                    <a:cubicBezTo>
                      <a:pt x="107294" y="-21"/>
                      <a:pt x="112970" y="944"/>
                      <a:pt x="114286" y="3212"/>
                    </a:cubicBezTo>
                    <a:cubicBezTo>
                      <a:pt x="109524" y="49980"/>
                      <a:pt x="97193" y="95946"/>
                      <a:pt x="101203" y="143616"/>
                    </a:cubicBezTo>
                    <a:cubicBezTo>
                      <a:pt x="110677" y="256499"/>
                      <a:pt x="176944" y="339708"/>
                      <a:pt x="286218" y="369935"/>
                    </a:cubicBezTo>
                    <a:cubicBezTo>
                      <a:pt x="390330" y="398757"/>
                      <a:pt x="485570" y="381614"/>
                      <a:pt x="564268" y="303468"/>
                    </a:cubicBezTo>
                    <a:cubicBezTo>
                      <a:pt x="610333" y="257753"/>
                      <a:pt x="630685" y="199356"/>
                      <a:pt x="632790" y="135445"/>
                    </a:cubicBezTo>
                    <a:cubicBezTo>
                      <a:pt x="634143" y="93740"/>
                      <a:pt x="630935" y="51935"/>
                      <a:pt x="629783" y="10180"/>
                    </a:cubicBezTo>
                    <a:cubicBezTo>
                      <a:pt x="641361" y="14390"/>
                      <a:pt x="649081" y="14741"/>
                      <a:pt x="664620" y="12386"/>
                    </a:cubicBezTo>
                    <a:lnTo>
                      <a:pt x="664690" y="12782"/>
                    </a:lnTo>
                    <a:lnTo>
                      <a:pt x="695284" y="8137"/>
                    </a:lnTo>
                    <a:cubicBezTo>
                      <a:pt x="705760" y="7786"/>
                      <a:pt x="716024" y="8375"/>
                      <a:pt x="727928" y="8626"/>
                    </a:cubicBezTo>
                    <a:cubicBezTo>
                      <a:pt x="753242" y="67573"/>
                      <a:pt x="801062" y="186473"/>
                      <a:pt x="809433" y="250784"/>
                    </a:cubicBezTo>
                    <a:cubicBezTo>
                      <a:pt x="817103" y="309582"/>
                      <a:pt x="819760" y="349032"/>
                      <a:pt x="820461" y="408230"/>
                    </a:cubicBezTo>
                    <a:cubicBezTo>
                      <a:pt x="821664" y="504673"/>
                      <a:pt x="821815" y="601115"/>
                      <a:pt x="820461" y="697558"/>
                    </a:cubicBezTo>
                    <a:cubicBezTo>
                      <a:pt x="819258" y="781167"/>
                      <a:pt x="846677" y="1384334"/>
                      <a:pt x="847880" y="1399271"/>
                    </a:cubicBezTo>
                    <a:cubicBezTo>
                      <a:pt x="852592" y="1471202"/>
                      <a:pt x="903370" y="2183543"/>
                      <a:pt x="910688" y="2284346"/>
                    </a:cubicBezTo>
                    <a:cubicBezTo>
                      <a:pt x="916904" y="2369660"/>
                      <a:pt x="936754" y="2651920"/>
                      <a:pt x="940563" y="2707660"/>
                    </a:cubicBezTo>
                    <a:lnTo>
                      <a:pt x="869736" y="2707760"/>
                    </a:lnTo>
                    <a:lnTo>
                      <a:pt x="869736" y="2707762"/>
                    </a:lnTo>
                    <a:cubicBezTo>
                      <a:pt x="798907" y="2706208"/>
                      <a:pt x="296795" y="2711872"/>
                      <a:pt x="200854" y="2711421"/>
                    </a:cubicBezTo>
                    <a:cubicBezTo>
                      <a:pt x="193836" y="2704353"/>
                      <a:pt x="190779" y="2695781"/>
                      <a:pt x="190879" y="2685806"/>
                    </a:cubicBezTo>
                    <a:cubicBezTo>
                      <a:pt x="191480" y="2614377"/>
                      <a:pt x="194087" y="2542997"/>
                      <a:pt x="197696" y="2471668"/>
                    </a:cubicBezTo>
                    <a:cubicBezTo>
                      <a:pt x="197947" y="2466957"/>
                      <a:pt x="225667" y="1544136"/>
                      <a:pt x="227020" y="1461278"/>
                    </a:cubicBezTo>
                    <a:cubicBezTo>
                      <a:pt x="227170" y="1451153"/>
                      <a:pt x="227220" y="1441027"/>
                      <a:pt x="226118" y="1430951"/>
                    </a:cubicBezTo>
                    <a:cubicBezTo>
                      <a:pt x="230177" y="1397618"/>
                      <a:pt x="234890" y="1364384"/>
                      <a:pt x="236894" y="1330699"/>
                    </a:cubicBezTo>
                    <a:cubicBezTo>
                      <a:pt x="240353" y="1272053"/>
                      <a:pt x="240153" y="1213605"/>
                      <a:pt x="236794" y="1154958"/>
                    </a:cubicBezTo>
                    <a:cubicBezTo>
                      <a:pt x="233285" y="1093704"/>
                      <a:pt x="228072" y="1032601"/>
                      <a:pt x="219100" y="971948"/>
                    </a:cubicBezTo>
                    <a:cubicBezTo>
                      <a:pt x="195591" y="812748"/>
                      <a:pt x="163159" y="655652"/>
                      <a:pt x="101654" y="506127"/>
                    </a:cubicBezTo>
                    <a:cubicBezTo>
                      <a:pt x="79348" y="451890"/>
                      <a:pt x="53183" y="399308"/>
                      <a:pt x="33834" y="343768"/>
                    </a:cubicBezTo>
                    <a:cubicBezTo>
                      <a:pt x="2605" y="254143"/>
                      <a:pt x="-8372" y="31734"/>
                      <a:pt x="6666" y="18250"/>
                    </a:cubicBezTo>
                    <a:cubicBezTo>
                      <a:pt x="27155" y="9002"/>
                      <a:pt x="74486" y="64"/>
                      <a:pt x="990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99">
                <a:extLst>
                  <a:ext uri="{FF2B5EF4-FFF2-40B4-BE49-F238E27FC236}">
                    <a16:creationId xmlns:a16="http://schemas.microsoft.com/office/drawing/2014/main" id="{E4B3A8B6-A885-4AA4-FEB5-EB4F5E9C9274}"/>
                  </a:ext>
                </a:extLst>
              </p:cNvPr>
              <p:cNvSpPr/>
              <p:nvPr/>
            </p:nvSpPr>
            <p:spPr>
              <a:xfrm>
                <a:off x="846042" y="5309377"/>
                <a:ext cx="318434" cy="1268040"/>
              </a:xfrm>
              <a:custGeom>
                <a:avLst/>
                <a:gdLst>
                  <a:gd name="connsiteX0" fmla="*/ 278019 w 473036"/>
                  <a:gd name="connsiteY0" fmla="*/ 68803 h 1883682"/>
                  <a:gd name="connsiteX1" fmla="*/ 473037 w 473036"/>
                  <a:gd name="connsiteY1" fmla="*/ 1883381 h 1883682"/>
                  <a:gd name="connsiteX2" fmla="*/ 31176 w 473036"/>
                  <a:gd name="connsiteY2" fmla="*/ 1883679 h 1883682"/>
                  <a:gd name="connsiteX3" fmla="*/ 5561 w 473036"/>
                  <a:gd name="connsiteY3" fmla="*/ 1850394 h 1883682"/>
                  <a:gd name="connsiteX4" fmla="*/ 118893 w 473036"/>
                  <a:gd name="connsiteY4" fmla="*/ 720127 h 1883682"/>
                  <a:gd name="connsiteX5" fmla="*/ 115170 w 473036"/>
                  <a:gd name="connsiteY5" fmla="*/ 366803 h 1883682"/>
                  <a:gd name="connsiteX6" fmla="*/ 94171 w 473036"/>
                  <a:gd name="connsiteY6" fmla="*/ 102088 h 1883682"/>
                  <a:gd name="connsiteX7" fmla="*/ 144731 w 473036"/>
                  <a:gd name="connsiteY7" fmla="*/ 18914 h 1883682"/>
                  <a:gd name="connsiteX8" fmla="*/ 165730 w 473036"/>
                  <a:gd name="connsiteY8" fmla="*/ 0 h 1883682"/>
                  <a:gd name="connsiteX9" fmla="*/ 175187 w 473036"/>
                  <a:gd name="connsiteY9" fmla="*/ 6627 h 1883682"/>
                  <a:gd name="connsiteX10" fmla="*/ 278019 w 473036"/>
                  <a:gd name="connsiteY10" fmla="*/ 68803 h 18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3036" h="1883681">
                    <a:moveTo>
                      <a:pt x="278019" y="68803"/>
                    </a:moveTo>
                    <a:cubicBezTo>
                      <a:pt x="292167" y="211771"/>
                      <a:pt x="472739" y="1868340"/>
                      <a:pt x="473037" y="1883381"/>
                    </a:cubicBezTo>
                    <a:cubicBezTo>
                      <a:pt x="325750" y="1883456"/>
                      <a:pt x="178463" y="1883307"/>
                      <a:pt x="31176" y="1883679"/>
                    </a:cubicBezTo>
                    <a:cubicBezTo>
                      <a:pt x="7050" y="1883754"/>
                      <a:pt x="-9034" y="1882637"/>
                      <a:pt x="5561" y="1850394"/>
                    </a:cubicBezTo>
                    <a:cubicBezTo>
                      <a:pt x="12784" y="1834460"/>
                      <a:pt x="113383" y="743806"/>
                      <a:pt x="118893" y="720127"/>
                    </a:cubicBezTo>
                    <a:cubicBezTo>
                      <a:pt x="130956" y="668004"/>
                      <a:pt x="119191" y="413416"/>
                      <a:pt x="115170" y="366803"/>
                    </a:cubicBezTo>
                    <a:cubicBezTo>
                      <a:pt x="107575" y="278639"/>
                      <a:pt x="90523" y="191146"/>
                      <a:pt x="94171" y="102088"/>
                    </a:cubicBezTo>
                    <a:cubicBezTo>
                      <a:pt x="111074" y="74388"/>
                      <a:pt x="128201" y="46837"/>
                      <a:pt x="144731" y="18914"/>
                    </a:cubicBezTo>
                    <a:cubicBezTo>
                      <a:pt x="149869" y="10276"/>
                      <a:pt x="154486" y="1638"/>
                      <a:pt x="165730" y="0"/>
                    </a:cubicBezTo>
                    <a:cubicBezTo>
                      <a:pt x="169676" y="1117"/>
                      <a:pt x="173846" y="2830"/>
                      <a:pt x="175187" y="6627"/>
                    </a:cubicBezTo>
                    <a:cubicBezTo>
                      <a:pt x="186505" y="38125"/>
                      <a:pt x="236544" y="58155"/>
                      <a:pt x="278019" y="6880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100">
                <a:extLst>
                  <a:ext uri="{FF2B5EF4-FFF2-40B4-BE49-F238E27FC236}">
                    <a16:creationId xmlns:a16="http://schemas.microsoft.com/office/drawing/2014/main" id="{C9CE9A94-9CC7-8787-B223-7FF18A8F82F6}"/>
                  </a:ext>
                </a:extLst>
              </p:cNvPr>
              <p:cNvSpPr/>
              <p:nvPr/>
            </p:nvSpPr>
            <p:spPr>
              <a:xfrm>
                <a:off x="2176871" y="3873571"/>
                <a:ext cx="279202" cy="2699736"/>
              </a:xfrm>
              <a:custGeom>
                <a:avLst/>
                <a:gdLst>
                  <a:gd name="connsiteX0" fmla="*/ 414756 w 414756"/>
                  <a:gd name="connsiteY0" fmla="*/ 4010323 h 4010478"/>
                  <a:gd name="connsiteX1" fmla="*/ 309541 w 414756"/>
                  <a:gd name="connsiteY1" fmla="*/ 4010472 h 4010478"/>
                  <a:gd name="connsiteX2" fmla="*/ 282883 w 414756"/>
                  <a:gd name="connsiteY2" fmla="*/ 3986868 h 4010478"/>
                  <a:gd name="connsiteX3" fmla="*/ 236195 w 414756"/>
                  <a:gd name="connsiteY3" fmla="*/ 3380668 h 4010478"/>
                  <a:gd name="connsiteX4" fmla="*/ 95014 w 414756"/>
                  <a:gd name="connsiteY4" fmla="*/ 1216116 h 4010478"/>
                  <a:gd name="connsiteX5" fmla="*/ 90696 w 414756"/>
                  <a:gd name="connsiteY5" fmla="*/ 591227 h 4010478"/>
                  <a:gd name="connsiteX6" fmla="*/ 24424 w 414756"/>
                  <a:gd name="connsiteY6" fmla="*/ 136037 h 4010478"/>
                  <a:gd name="connsiteX7" fmla="*/ 0 w 414756"/>
                  <a:gd name="connsiteY7" fmla="*/ 7813 h 4010478"/>
                  <a:gd name="connsiteX8" fmla="*/ 98886 w 414756"/>
                  <a:gd name="connsiteY8" fmla="*/ 888 h 4010478"/>
                  <a:gd name="connsiteX9" fmla="*/ 219962 w 414756"/>
                  <a:gd name="connsiteY9" fmla="*/ 360616 h 4010478"/>
                  <a:gd name="connsiteX10" fmla="*/ 236344 w 414756"/>
                  <a:gd name="connsiteY10" fmla="*/ 594503 h 4010478"/>
                  <a:gd name="connsiteX11" fmla="*/ 236344 w 414756"/>
                  <a:gd name="connsiteY11" fmla="*/ 1024301 h 4010478"/>
                  <a:gd name="connsiteX12" fmla="*/ 277075 w 414756"/>
                  <a:gd name="connsiteY12" fmla="*/ 2066702 h 4010478"/>
                  <a:gd name="connsiteX13" fmla="*/ 370377 w 414756"/>
                  <a:gd name="connsiteY13" fmla="*/ 3381487 h 4010478"/>
                  <a:gd name="connsiteX14" fmla="*/ 414756 w 414756"/>
                  <a:gd name="connsiteY14" fmla="*/ 4010323 h 40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756" h="4010478">
                    <a:moveTo>
                      <a:pt x="414756" y="4010323"/>
                    </a:moveTo>
                    <a:cubicBezTo>
                      <a:pt x="379685" y="4010323"/>
                      <a:pt x="344613" y="4009951"/>
                      <a:pt x="309541" y="4010472"/>
                    </a:cubicBezTo>
                    <a:cubicBezTo>
                      <a:pt x="292787" y="4010695"/>
                      <a:pt x="284522" y="4005632"/>
                      <a:pt x="282883" y="3986868"/>
                    </a:cubicBezTo>
                    <a:cubicBezTo>
                      <a:pt x="273426" y="3876440"/>
                      <a:pt x="243269" y="3472257"/>
                      <a:pt x="236195" y="3380668"/>
                    </a:cubicBezTo>
                    <a:cubicBezTo>
                      <a:pt x="231132" y="3314917"/>
                      <a:pt x="100152" y="1394082"/>
                      <a:pt x="95014" y="1216116"/>
                    </a:cubicBezTo>
                    <a:cubicBezTo>
                      <a:pt x="88983" y="1007696"/>
                      <a:pt x="94568" y="799498"/>
                      <a:pt x="90696" y="591227"/>
                    </a:cubicBezTo>
                    <a:cubicBezTo>
                      <a:pt x="87717" y="433366"/>
                      <a:pt x="78707" y="285558"/>
                      <a:pt x="24424" y="136037"/>
                    </a:cubicBezTo>
                    <a:cubicBezTo>
                      <a:pt x="11467" y="100295"/>
                      <a:pt x="5585" y="68574"/>
                      <a:pt x="0" y="7813"/>
                    </a:cubicBezTo>
                    <a:cubicBezTo>
                      <a:pt x="37901" y="-2612"/>
                      <a:pt x="63517" y="143"/>
                      <a:pt x="98886" y="888"/>
                    </a:cubicBezTo>
                    <a:cubicBezTo>
                      <a:pt x="136490" y="88455"/>
                      <a:pt x="207527" y="265081"/>
                      <a:pt x="219962" y="360616"/>
                    </a:cubicBezTo>
                    <a:cubicBezTo>
                      <a:pt x="231355" y="447961"/>
                      <a:pt x="235302" y="506563"/>
                      <a:pt x="236344" y="594503"/>
                    </a:cubicBezTo>
                    <a:cubicBezTo>
                      <a:pt x="238131" y="737769"/>
                      <a:pt x="238355" y="881035"/>
                      <a:pt x="236344" y="1024301"/>
                    </a:cubicBezTo>
                    <a:cubicBezTo>
                      <a:pt x="234557" y="1148504"/>
                      <a:pt x="275288" y="2044512"/>
                      <a:pt x="277075" y="2066702"/>
                    </a:cubicBezTo>
                    <a:cubicBezTo>
                      <a:pt x="284075" y="2173556"/>
                      <a:pt x="359505" y="3231743"/>
                      <a:pt x="370377" y="3381487"/>
                    </a:cubicBezTo>
                    <a:cubicBezTo>
                      <a:pt x="379610" y="3508222"/>
                      <a:pt x="409097" y="3927521"/>
                      <a:pt x="414756" y="401032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: Shape 101">
                <a:extLst>
                  <a:ext uri="{FF2B5EF4-FFF2-40B4-BE49-F238E27FC236}">
                    <a16:creationId xmlns:a16="http://schemas.microsoft.com/office/drawing/2014/main" id="{7E2BCF71-11BE-3AED-140B-74F41899CD9F}"/>
                  </a:ext>
                </a:extLst>
              </p:cNvPr>
              <p:cNvSpPr/>
              <p:nvPr/>
            </p:nvSpPr>
            <p:spPr>
              <a:xfrm>
                <a:off x="180815" y="3887151"/>
                <a:ext cx="1036294" cy="2674172"/>
              </a:xfrm>
              <a:custGeom>
                <a:avLst/>
                <a:gdLst>
                  <a:gd name="connsiteX0" fmla="*/ 1525870 w 1539422"/>
                  <a:gd name="connsiteY0" fmla="*/ 5585 h 3972502"/>
                  <a:gd name="connsiteX1" fmla="*/ 1525870 w 1539422"/>
                  <a:gd name="connsiteY1" fmla="*/ 5585 h 3972502"/>
                  <a:gd name="connsiteX2" fmla="*/ 1511350 w 1539422"/>
                  <a:gd name="connsiteY2" fmla="*/ 8638 h 3972502"/>
                  <a:gd name="connsiteX3" fmla="*/ 1284090 w 1539422"/>
                  <a:gd name="connsiteY3" fmla="*/ 107971 h 3972502"/>
                  <a:gd name="connsiteX4" fmla="*/ 1028311 w 1539422"/>
                  <a:gd name="connsiteY4" fmla="*/ 304999 h 3972502"/>
                  <a:gd name="connsiteX5" fmla="*/ 900533 w 1539422"/>
                  <a:gd name="connsiteY5" fmla="*/ 527939 h 3972502"/>
                  <a:gd name="connsiteX6" fmla="*/ 260751 w 1539422"/>
                  <a:gd name="connsiteY6" fmla="*/ 1873552 h 3972502"/>
                  <a:gd name="connsiteX7" fmla="*/ 106241 w 1539422"/>
                  <a:gd name="connsiteY7" fmla="*/ 2311690 h 3972502"/>
                  <a:gd name="connsiteX8" fmla="*/ 36247 w 1539422"/>
                  <a:gd name="connsiteY8" fmla="*/ 2619816 h 3972502"/>
                  <a:gd name="connsiteX9" fmla="*/ 23290 w 1539422"/>
                  <a:gd name="connsiteY9" fmla="*/ 2751763 h 3972502"/>
                  <a:gd name="connsiteX10" fmla="*/ 1473 w 1539422"/>
                  <a:gd name="connsiteY10" fmla="*/ 3972502 h 3972502"/>
                  <a:gd name="connsiteX11" fmla="*/ 209819 w 1539422"/>
                  <a:gd name="connsiteY11" fmla="*/ 3972130 h 3972502"/>
                  <a:gd name="connsiteX12" fmla="*/ 251294 w 1539422"/>
                  <a:gd name="connsiteY12" fmla="*/ 3690587 h 3972502"/>
                  <a:gd name="connsiteX13" fmla="*/ 219499 w 1539422"/>
                  <a:gd name="connsiteY13" fmla="*/ 3263470 h 3972502"/>
                  <a:gd name="connsiteX14" fmla="*/ 168418 w 1539422"/>
                  <a:gd name="connsiteY14" fmla="*/ 2934569 h 3972502"/>
                  <a:gd name="connsiteX15" fmla="*/ 233945 w 1539422"/>
                  <a:gd name="connsiteY15" fmla="*/ 2482954 h 3972502"/>
                  <a:gd name="connsiteX16" fmla="*/ 541028 w 1539422"/>
                  <a:gd name="connsiteY16" fmla="*/ 1844660 h 3972502"/>
                  <a:gd name="connsiteX17" fmla="*/ 715941 w 1539422"/>
                  <a:gd name="connsiteY17" fmla="*/ 1499005 h 3972502"/>
                  <a:gd name="connsiteX18" fmla="*/ 1036725 w 1539422"/>
                  <a:gd name="connsiteY18" fmla="*/ 691906 h 3972502"/>
                  <a:gd name="connsiteX19" fmla="*/ 1091604 w 1539422"/>
                  <a:gd name="connsiteY19" fmla="*/ 521536 h 3972502"/>
                  <a:gd name="connsiteX20" fmla="*/ 1130176 w 1539422"/>
                  <a:gd name="connsiteY20" fmla="*/ 459508 h 3972502"/>
                  <a:gd name="connsiteX21" fmla="*/ 1214542 w 1539422"/>
                  <a:gd name="connsiteY21" fmla="*/ 422054 h 3972502"/>
                  <a:gd name="connsiteX22" fmla="*/ 1503457 w 1539422"/>
                  <a:gd name="connsiteY22" fmla="*/ 343496 h 3972502"/>
                  <a:gd name="connsiteX23" fmla="*/ 1509265 w 1539422"/>
                  <a:gd name="connsiteY23" fmla="*/ 325550 h 3972502"/>
                  <a:gd name="connsiteX24" fmla="*/ 1518796 w 1539422"/>
                  <a:gd name="connsiteY24" fmla="*/ 233887 h 3972502"/>
                  <a:gd name="connsiteX25" fmla="*/ 1539422 w 1539422"/>
                  <a:gd name="connsiteY25" fmla="*/ 0 h 3972502"/>
                  <a:gd name="connsiteX26" fmla="*/ 1525870 w 1539422"/>
                  <a:gd name="connsiteY26" fmla="*/ 5585 h 39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9422" h="3972502">
                    <a:moveTo>
                      <a:pt x="1525870" y="5585"/>
                    </a:moveTo>
                    <a:cubicBezTo>
                      <a:pt x="1525870" y="5585"/>
                      <a:pt x="1525870" y="5585"/>
                      <a:pt x="1525870" y="5585"/>
                    </a:cubicBezTo>
                    <a:cubicBezTo>
                      <a:pt x="1521030" y="6553"/>
                      <a:pt x="1515743" y="6702"/>
                      <a:pt x="1511350" y="8638"/>
                    </a:cubicBezTo>
                    <a:cubicBezTo>
                      <a:pt x="1435472" y="41476"/>
                      <a:pt x="1359148" y="73346"/>
                      <a:pt x="1284090" y="107971"/>
                    </a:cubicBezTo>
                    <a:cubicBezTo>
                      <a:pt x="1184087" y="154138"/>
                      <a:pt x="1094285" y="215048"/>
                      <a:pt x="1028311" y="304999"/>
                    </a:cubicBezTo>
                    <a:cubicBezTo>
                      <a:pt x="977528" y="374323"/>
                      <a:pt x="940818" y="452360"/>
                      <a:pt x="900533" y="527939"/>
                    </a:cubicBezTo>
                    <a:cubicBezTo>
                      <a:pt x="709984" y="885583"/>
                      <a:pt x="283984" y="1815024"/>
                      <a:pt x="260751" y="1873552"/>
                    </a:cubicBezTo>
                    <a:cubicBezTo>
                      <a:pt x="203638" y="2017563"/>
                      <a:pt x="149430" y="2162616"/>
                      <a:pt x="106241" y="2311690"/>
                    </a:cubicBezTo>
                    <a:cubicBezTo>
                      <a:pt x="76829" y="2413108"/>
                      <a:pt x="49352" y="2514972"/>
                      <a:pt x="36247" y="2619816"/>
                    </a:cubicBezTo>
                    <a:cubicBezTo>
                      <a:pt x="30811" y="2663525"/>
                      <a:pt x="27088" y="2707831"/>
                      <a:pt x="23290" y="2751763"/>
                    </a:cubicBezTo>
                    <a:cubicBezTo>
                      <a:pt x="20833" y="2779314"/>
                      <a:pt x="-6569" y="3905560"/>
                      <a:pt x="1473" y="3972502"/>
                    </a:cubicBezTo>
                    <a:cubicBezTo>
                      <a:pt x="84871" y="3970790"/>
                      <a:pt x="137590" y="3972502"/>
                      <a:pt x="209819" y="3972130"/>
                    </a:cubicBezTo>
                    <a:cubicBezTo>
                      <a:pt x="232530" y="3879573"/>
                      <a:pt x="246454" y="3785452"/>
                      <a:pt x="251294" y="3690587"/>
                    </a:cubicBezTo>
                    <a:cubicBezTo>
                      <a:pt x="258592" y="3547172"/>
                      <a:pt x="244742" y="3404800"/>
                      <a:pt x="219499" y="3263470"/>
                    </a:cubicBezTo>
                    <a:cubicBezTo>
                      <a:pt x="199990" y="3154233"/>
                      <a:pt x="177130" y="3045294"/>
                      <a:pt x="168418" y="2934569"/>
                    </a:cubicBezTo>
                    <a:cubicBezTo>
                      <a:pt x="156131" y="2779464"/>
                      <a:pt x="182640" y="2629272"/>
                      <a:pt x="233945" y="2482954"/>
                    </a:cubicBezTo>
                    <a:cubicBezTo>
                      <a:pt x="312503" y="2258747"/>
                      <a:pt x="427249" y="2051964"/>
                      <a:pt x="541028" y="1844660"/>
                    </a:cubicBezTo>
                    <a:cubicBezTo>
                      <a:pt x="603205" y="1731403"/>
                      <a:pt x="667540" y="1619039"/>
                      <a:pt x="715941" y="1499005"/>
                    </a:cubicBezTo>
                    <a:cubicBezTo>
                      <a:pt x="824060" y="1230494"/>
                      <a:pt x="930840" y="961311"/>
                      <a:pt x="1036725" y="691906"/>
                    </a:cubicBezTo>
                    <a:cubicBezTo>
                      <a:pt x="1058468" y="636506"/>
                      <a:pt x="1088849" y="583861"/>
                      <a:pt x="1091604" y="521536"/>
                    </a:cubicBezTo>
                    <a:cubicBezTo>
                      <a:pt x="1092721" y="496665"/>
                      <a:pt x="1109475" y="476188"/>
                      <a:pt x="1130176" y="459508"/>
                    </a:cubicBezTo>
                    <a:cubicBezTo>
                      <a:pt x="1155344" y="439180"/>
                      <a:pt x="1184459" y="429649"/>
                      <a:pt x="1214542" y="422054"/>
                    </a:cubicBezTo>
                    <a:cubicBezTo>
                      <a:pt x="1311343" y="397555"/>
                      <a:pt x="1412389" y="388992"/>
                      <a:pt x="1503457" y="343496"/>
                    </a:cubicBezTo>
                    <a:cubicBezTo>
                      <a:pt x="1505393" y="337539"/>
                      <a:pt x="1507329" y="331507"/>
                      <a:pt x="1509265" y="325550"/>
                    </a:cubicBezTo>
                    <a:cubicBezTo>
                      <a:pt x="1512467" y="295021"/>
                      <a:pt x="1516413" y="264491"/>
                      <a:pt x="1518796" y="233887"/>
                    </a:cubicBezTo>
                    <a:cubicBezTo>
                      <a:pt x="1524827" y="155850"/>
                      <a:pt x="1538231" y="78409"/>
                      <a:pt x="1539422" y="0"/>
                    </a:cubicBezTo>
                    <a:cubicBezTo>
                      <a:pt x="1534805" y="1787"/>
                      <a:pt x="1530338" y="3723"/>
                      <a:pt x="1525870" y="558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: Shape 102">
                <a:extLst>
                  <a:ext uri="{FF2B5EF4-FFF2-40B4-BE49-F238E27FC236}">
                    <a16:creationId xmlns:a16="http://schemas.microsoft.com/office/drawing/2014/main" id="{30EB244B-C9E2-B5E3-3B24-C4C38F8E36B4}"/>
                  </a:ext>
                </a:extLst>
              </p:cNvPr>
              <p:cNvSpPr/>
              <p:nvPr/>
            </p:nvSpPr>
            <p:spPr>
              <a:xfrm>
                <a:off x="1874370" y="3064543"/>
                <a:ext cx="274893" cy="187211"/>
              </a:xfrm>
              <a:custGeom>
                <a:avLst/>
                <a:gdLst>
                  <a:gd name="connsiteX0" fmla="*/ 148092 w 408356"/>
                  <a:gd name="connsiteY0" fmla="*/ 278103 h 278103"/>
                  <a:gd name="connsiteX1" fmla="*/ 358 w 408356"/>
                  <a:gd name="connsiteY1" fmla="*/ 145784 h 278103"/>
                  <a:gd name="connsiteX2" fmla="*/ 110042 w 408356"/>
                  <a:gd name="connsiteY2" fmla="*/ 25378 h 278103"/>
                  <a:gd name="connsiteX3" fmla="*/ 242734 w 408356"/>
                  <a:gd name="connsiteY3" fmla="*/ 2667 h 278103"/>
                  <a:gd name="connsiteX4" fmla="*/ 401786 w 408356"/>
                  <a:gd name="connsiteY4" fmla="*/ 172143 h 278103"/>
                  <a:gd name="connsiteX5" fmla="*/ 328515 w 408356"/>
                  <a:gd name="connsiteY5" fmla="*/ 244968 h 278103"/>
                  <a:gd name="connsiteX6" fmla="*/ 148092 w 408356"/>
                  <a:gd name="connsiteY6" fmla="*/ 278103 h 27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356" h="278103">
                    <a:moveTo>
                      <a:pt x="148092" y="278103"/>
                    </a:moveTo>
                    <a:cubicBezTo>
                      <a:pt x="58141" y="278029"/>
                      <a:pt x="6985" y="226129"/>
                      <a:pt x="358" y="145784"/>
                    </a:cubicBezTo>
                    <a:cubicBezTo>
                      <a:pt x="-4556" y="85916"/>
                      <a:pt x="41536" y="35877"/>
                      <a:pt x="110042" y="25378"/>
                    </a:cubicBezTo>
                    <a:cubicBezTo>
                      <a:pt x="154347" y="18602"/>
                      <a:pt x="198578" y="10783"/>
                      <a:pt x="242734" y="2667"/>
                    </a:cubicBezTo>
                    <a:cubicBezTo>
                      <a:pt x="348620" y="-16768"/>
                      <a:pt x="432986" y="73108"/>
                      <a:pt x="401786" y="172143"/>
                    </a:cubicBezTo>
                    <a:cubicBezTo>
                      <a:pt x="390021" y="209449"/>
                      <a:pt x="365001" y="236553"/>
                      <a:pt x="328515" y="244968"/>
                    </a:cubicBezTo>
                    <a:cubicBezTo>
                      <a:pt x="263509" y="260158"/>
                      <a:pt x="197237" y="269391"/>
                      <a:pt x="148092" y="278103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: Shape 103">
                <a:extLst>
                  <a:ext uri="{FF2B5EF4-FFF2-40B4-BE49-F238E27FC236}">
                    <a16:creationId xmlns:a16="http://schemas.microsoft.com/office/drawing/2014/main" id="{6B42D82F-5098-445A-5ECC-2EBFD15CD2BA}"/>
                  </a:ext>
                </a:extLst>
              </p:cNvPr>
              <p:cNvSpPr/>
              <p:nvPr/>
            </p:nvSpPr>
            <p:spPr>
              <a:xfrm>
                <a:off x="2404043" y="3016674"/>
                <a:ext cx="105543" cy="169615"/>
              </a:xfrm>
              <a:custGeom>
                <a:avLst/>
                <a:gdLst>
                  <a:gd name="connsiteX0" fmla="*/ 17871 w 156785"/>
                  <a:gd name="connsiteY0" fmla="*/ 251966 h 251965"/>
                  <a:gd name="connsiteX1" fmla="*/ 56294 w 156785"/>
                  <a:gd name="connsiteY1" fmla="*/ 246604 h 251965"/>
                  <a:gd name="connsiteX2" fmla="*/ 156297 w 156785"/>
                  <a:gd name="connsiteY2" fmla="*/ 146303 h 251965"/>
                  <a:gd name="connsiteX3" fmla="*/ 71335 w 156785"/>
                  <a:gd name="connsiteY3" fmla="*/ 2144 h 251965"/>
                  <a:gd name="connsiteX4" fmla="*/ 40656 w 156785"/>
                  <a:gd name="connsiteY4" fmla="*/ 15398 h 251965"/>
                  <a:gd name="connsiteX5" fmla="*/ 0 w 156785"/>
                  <a:gd name="connsiteY5" fmla="*/ 81521 h 251965"/>
                  <a:gd name="connsiteX6" fmla="*/ 0 w 156785"/>
                  <a:gd name="connsiteY6" fmla="*/ 81521 h 251965"/>
                  <a:gd name="connsiteX7" fmla="*/ 17871 w 156785"/>
                  <a:gd name="connsiteY7" fmla="*/ 251966 h 25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785" h="251965">
                    <a:moveTo>
                      <a:pt x="17871" y="251966"/>
                    </a:moveTo>
                    <a:cubicBezTo>
                      <a:pt x="30679" y="250179"/>
                      <a:pt x="43561" y="248838"/>
                      <a:pt x="56294" y="246604"/>
                    </a:cubicBezTo>
                    <a:cubicBezTo>
                      <a:pt x="112438" y="236924"/>
                      <a:pt x="152350" y="196715"/>
                      <a:pt x="156297" y="146303"/>
                    </a:cubicBezTo>
                    <a:cubicBezTo>
                      <a:pt x="161435" y="80404"/>
                      <a:pt x="125618" y="20313"/>
                      <a:pt x="71335" y="2144"/>
                    </a:cubicBezTo>
                    <a:cubicBezTo>
                      <a:pt x="55847" y="-3068"/>
                      <a:pt x="48177" y="1176"/>
                      <a:pt x="40656" y="15398"/>
                    </a:cubicBezTo>
                    <a:cubicBezTo>
                      <a:pt x="28594" y="38184"/>
                      <a:pt x="13701" y="59555"/>
                      <a:pt x="0" y="81521"/>
                    </a:cubicBezTo>
                    <a:cubicBezTo>
                      <a:pt x="0" y="81521"/>
                      <a:pt x="0" y="81521"/>
                      <a:pt x="0" y="81521"/>
                    </a:cubicBezTo>
                    <a:cubicBezTo>
                      <a:pt x="9903" y="161717"/>
                      <a:pt x="11914" y="210192"/>
                      <a:pt x="17871" y="251966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: Shape 104">
                <a:extLst>
                  <a:ext uri="{FF2B5EF4-FFF2-40B4-BE49-F238E27FC236}">
                    <a16:creationId xmlns:a16="http://schemas.microsoft.com/office/drawing/2014/main" id="{2A878E93-3B38-783F-8C84-C9E8E2516AEF}"/>
                  </a:ext>
                </a:extLst>
              </p:cNvPr>
              <p:cNvSpPr/>
              <p:nvPr/>
            </p:nvSpPr>
            <p:spPr>
              <a:xfrm>
                <a:off x="2404093" y="3071551"/>
                <a:ext cx="11980" cy="114738"/>
              </a:xfrm>
              <a:custGeom>
                <a:avLst/>
                <a:gdLst>
                  <a:gd name="connsiteX0" fmla="*/ 17796 w 17796"/>
                  <a:gd name="connsiteY0" fmla="*/ 170445 h 170444"/>
                  <a:gd name="connsiteX1" fmla="*/ 0 w 17796"/>
                  <a:gd name="connsiteY1" fmla="*/ 0 h 170444"/>
                  <a:gd name="connsiteX2" fmla="*/ 0 w 17796"/>
                  <a:gd name="connsiteY2" fmla="*/ 0 h 170444"/>
                  <a:gd name="connsiteX3" fmla="*/ 0 w 17796"/>
                  <a:gd name="connsiteY3" fmla="*/ 0 h 170444"/>
                  <a:gd name="connsiteX4" fmla="*/ 17796 w 17796"/>
                  <a:gd name="connsiteY4" fmla="*/ 170445 h 17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6" h="170444">
                    <a:moveTo>
                      <a:pt x="17796" y="170445"/>
                    </a:moveTo>
                    <a:cubicBezTo>
                      <a:pt x="11765" y="128671"/>
                      <a:pt x="9829" y="8019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5" y="57262"/>
                      <a:pt x="9457" y="113853"/>
                      <a:pt x="17796" y="170445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105">
                <a:extLst>
                  <a:ext uri="{FF2B5EF4-FFF2-40B4-BE49-F238E27FC236}">
                    <a16:creationId xmlns:a16="http://schemas.microsoft.com/office/drawing/2014/main" id="{ECFE9233-0806-6A66-E69C-9DD0513FEF04}"/>
                  </a:ext>
                </a:extLst>
              </p:cNvPr>
              <p:cNvSpPr/>
              <p:nvPr/>
            </p:nvSpPr>
            <p:spPr>
              <a:xfrm>
                <a:off x="1327805" y="2395328"/>
                <a:ext cx="1199438" cy="879714"/>
              </a:xfrm>
              <a:custGeom>
                <a:avLst/>
                <a:gdLst>
                  <a:gd name="connsiteX0" fmla="*/ 1682603 w 1781773"/>
                  <a:gd name="connsiteY0" fmla="*/ 905723 h 1306821"/>
                  <a:gd name="connsiteX1" fmla="*/ 1669945 w 1781773"/>
                  <a:gd name="connsiteY1" fmla="*/ 871619 h 1306821"/>
                  <a:gd name="connsiteX2" fmla="*/ 1707846 w 1781773"/>
                  <a:gd name="connsiteY2" fmla="*/ 676676 h 1306821"/>
                  <a:gd name="connsiteX3" fmla="*/ 1566963 w 1781773"/>
                  <a:gd name="connsiteY3" fmla="*/ 402505 h 1306821"/>
                  <a:gd name="connsiteX4" fmla="*/ 1534646 w 1781773"/>
                  <a:gd name="connsiteY4" fmla="*/ 316724 h 1306821"/>
                  <a:gd name="connsiteX5" fmla="*/ 1535689 w 1781773"/>
                  <a:gd name="connsiteY5" fmla="*/ 301906 h 1306821"/>
                  <a:gd name="connsiteX6" fmla="*/ 1425633 w 1781773"/>
                  <a:gd name="connsiteY6" fmla="*/ 105176 h 1306821"/>
                  <a:gd name="connsiteX7" fmla="*/ 925543 w 1781773"/>
                  <a:gd name="connsiteY7" fmla="*/ 19544 h 1306821"/>
                  <a:gd name="connsiteX8" fmla="*/ 139739 w 1781773"/>
                  <a:gd name="connsiteY8" fmla="*/ 461852 h 1306821"/>
                  <a:gd name="connsiteX9" fmla="*/ 8090 w 1781773"/>
                  <a:gd name="connsiteY9" fmla="*/ 896341 h 1306821"/>
                  <a:gd name="connsiteX10" fmla="*/ 191714 w 1781773"/>
                  <a:gd name="connsiteY10" fmla="*/ 1305959 h 1306821"/>
                  <a:gd name="connsiteX11" fmla="*/ 198118 w 1781773"/>
                  <a:gd name="connsiteY11" fmla="*/ 1273717 h 1306821"/>
                  <a:gd name="connsiteX12" fmla="*/ 319269 w 1781773"/>
                  <a:gd name="connsiteY12" fmla="*/ 1132312 h 1306821"/>
                  <a:gd name="connsiteX13" fmla="*/ 487926 w 1781773"/>
                  <a:gd name="connsiteY13" fmla="*/ 1221444 h 1306821"/>
                  <a:gd name="connsiteX14" fmla="*/ 507733 w 1781773"/>
                  <a:gd name="connsiteY14" fmla="*/ 1251825 h 1306821"/>
                  <a:gd name="connsiteX15" fmla="*/ 542805 w 1781773"/>
                  <a:gd name="connsiteY15" fmla="*/ 1199552 h 1306821"/>
                  <a:gd name="connsiteX16" fmla="*/ 577877 w 1781773"/>
                  <a:gd name="connsiteY16" fmla="*/ 1180266 h 1306821"/>
                  <a:gd name="connsiteX17" fmla="*/ 765895 w 1781773"/>
                  <a:gd name="connsiteY17" fmla="*/ 1194042 h 1306821"/>
                  <a:gd name="connsiteX18" fmla="*/ 805137 w 1781773"/>
                  <a:gd name="connsiteY18" fmla="*/ 1221593 h 1306821"/>
                  <a:gd name="connsiteX19" fmla="*/ 962774 w 1781773"/>
                  <a:gd name="connsiteY19" fmla="*/ 1304842 h 1306821"/>
                  <a:gd name="connsiteX20" fmla="*/ 1127411 w 1781773"/>
                  <a:gd name="connsiteY20" fmla="*/ 1276174 h 1306821"/>
                  <a:gd name="connsiteX21" fmla="*/ 1247891 w 1781773"/>
                  <a:gd name="connsiteY21" fmla="*/ 1142216 h 1306821"/>
                  <a:gd name="connsiteX22" fmla="*/ 1249678 w 1781773"/>
                  <a:gd name="connsiteY22" fmla="*/ 1098581 h 1306821"/>
                  <a:gd name="connsiteX23" fmla="*/ 1296292 w 1781773"/>
                  <a:gd name="connsiteY23" fmla="*/ 1090911 h 1306821"/>
                  <a:gd name="connsiteX24" fmla="*/ 1302249 w 1781773"/>
                  <a:gd name="connsiteY24" fmla="*/ 1090316 h 1306821"/>
                  <a:gd name="connsiteX25" fmla="*/ 1327119 w 1781773"/>
                  <a:gd name="connsiteY25" fmla="*/ 1109155 h 1306821"/>
                  <a:gd name="connsiteX26" fmla="*/ 1499872 w 1781773"/>
                  <a:gd name="connsiteY26" fmla="*/ 1228816 h 1306821"/>
                  <a:gd name="connsiteX27" fmla="*/ 1614694 w 1781773"/>
                  <a:gd name="connsiteY27" fmla="*/ 1210870 h 1306821"/>
                  <a:gd name="connsiteX28" fmla="*/ 1643883 w 1781773"/>
                  <a:gd name="connsiteY28" fmla="*/ 1204392 h 1306821"/>
                  <a:gd name="connsiteX29" fmla="*/ 1780820 w 1781773"/>
                  <a:gd name="connsiteY29" fmla="*/ 1079891 h 1306821"/>
                  <a:gd name="connsiteX30" fmla="*/ 1682603 w 1781773"/>
                  <a:gd name="connsiteY30" fmla="*/ 905723 h 1306821"/>
                  <a:gd name="connsiteX31" fmla="*/ 1211553 w 1781773"/>
                  <a:gd name="connsiteY31" fmla="*/ 1171927 h 1306821"/>
                  <a:gd name="connsiteX32" fmla="*/ 1140442 w 1781773"/>
                  <a:gd name="connsiteY32" fmla="*/ 1242666 h 1306821"/>
                  <a:gd name="connsiteX33" fmla="*/ 959423 w 1781773"/>
                  <a:gd name="connsiteY33" fmla="*/ 1276472 h 1306821"/>
                  <a:gd name="connsiteX34" fmla="*/ 811615 w 1781773"/>
                  <a:gd name="connsiteY34" fmla="*/ 1143407 h 1306821"/>
                  <a:gd name="connsiteX35" fmla="*/ 919139 w 1781773"/>
                  <a:gd name="connsiteY35" fmla="*/ 1024714 h 1306821"/>
                  <a:gd name="connsiteX36" fmla="*/ 1054363 w 1781773"/>
                  <a:gd name="connsiteY36" fmla="*/ 1001631 h 1306821"/>
                  <a:gd name="connsiteX37" fmla="*/ 1211553 w 1781773"/>
                  <a:gd name="connsiteY37" fmla="*/ 1171927 h 1306821"/>
                  <a:gd name="connsiteX38" fmla="*/ 1323173 w 1781773"/>
                  <a:gd name="connsiteY38" fmla="*/ 1040351 h 1306821"/>
                  <a:gd name="connsiteX39" fmla="*/ 1294058 w 1781773"/>
                  <a:gd name="connsiteY39" fmla="*/ 1067158 h 1306821"/>
                  <a:gd name="connsiteX40" fmla="*/ 1249678 w 1781773"/>
                  <a:gd name="connsiteY40" fmla="*/ 1072519 h 1306821"/>
                  <a:gd name="connsiteX41" fmla="*/ 1232701 w 1781773"/>
                  <a:gd name="connsiteY41" fmla="*/ 1064328 h 1306821"/>
                  <a:gd name="connsiteX42" fmla="*/ 1027556 w 1781773"/>
                  <a:gd name="connsiteY42" fmla="*/ 976388 h 1306821"/>
                  <a:gd name="connsiteX43" fmla="*/ 901342 w 1781773"/>
                  <a:gd name="connsiteY43" fmla="*/ 999620 h 1306821"/>
                  <a:gd name="connsiteX44" fmla="*/ 786447 w 1781773"/>
                  <a:gd name="connsiteY44" fmla="*/ 1142142 h 1306821"/>
                  <a:gd name="connsiteX45" fmla="*/ 760459 w 1781773"/>
                  <a:gd name="connsiteY45" fmla="*/ 1166267 h 1306821"/>
                  <a:gd name="connsiteX46" fmla="*/ 665147 w 1781773"/>
                  <a:gd name="connsiteY46" fmla="*/ 1157481 h 1306821"/>
                  <a:gd name="connsiteX47" fmla="*/ 570207 w 1781773"/>
                  <a:gd name="connsiteY47" fmla="*/ 1149439 h 1306821"/>
                  <a:gd name="connsiteX48" fmla="*/ 608034 w 1781773"/>
                  <a:gd name="connsiteY48" fmla="*/ 994482 h 1306821"/>
                  <a:gd name="connsiteX49" fmla="*/ 602301 w 1781773"/>
                  <a:gd name="connsiteY49" fmla="*/ 746894 h 1306821"/>
                  <a:gd name="connsiteX50" fmla="*/ 624863 w 1781773"/>
                  <a:gd name="connsiteY50" fmla="*/ 717035 h 1306821"/>
                  <a:gd name="connsiteX51" fmla="*/ 1197033 w 1781773"/>
                  <a:gd name="connsiteY51" fmla="*/ 606086 h 1306821"/>
                  <a:gd name="connsiteX52" fmla="*/ 1463013 w 1781773"/>
                  <a:gd name="connsiteY52" fmla="*/ 447183 h 1306821"/>
                  <a:gd name="connsiteX53" fmla="*/ 1558623 w 1781773"/>
                  <a:gd name="connsiteY53" fmla="*/ 703036 h 1306821"/>
                  <a:gd name="connsiteX54" fmla="*/ 1578877 w 1781773"/>
                  <a:gd name="connsiteY54" fmla="*/ 878246 h 1306821"/>
                  <a:gd name="connsiteX55" fmla="*/ 1560038 w 1781773"/>
                  <a:gd name="connsiteY55" fmla="*/ 903489 h 1306821"/>
                  <a:gd name="connsiteX56" fmla="*/ 1448121 w 1781773"/>
                  <a:gd name="connsiteY56" fmla="*/ 922105 h 1306821"/>
                  <a:gd name="connsiteX57" fmla="*/ 1323173 w 1781773"/>
                  <a:gd name="connsiteY57" fmla="*/ 1040351 h 1306821"/>
                  <a:gd name="connsiteX58" fmla="*/ 1751481 w 1781773"/>
                  <a:gd name="connsiteY58" fmla="*/ 1074157 h 1306821"/>
                  <a:gd name="connsiteX59" fmla="*/ 1651776 w 1781773"/>
                  <a:gd name="connsiteY59" fmla="*/ 1174160 h 1306821"/>
                  <a:gd name="connsiteX60" fmla="*/ 1613502 w 1781773"/>
                  <a:gd name="connsiteY60" fmla="*/ 1179447 h 1306821"/>
                  <a:gd name="connsiteX61" fmla="*/ 1448865 w 1781773"/>
                  <a:gd name="connsiteY61" fmla="*/ 1198212 h 1306821"/>
                  <a:gd name="connsiteX62" fmla="*/ 1347671 w 1781773"/>
                  <a:gd name="connsiteY62" fmla="*/ 1061350 h 1306821"/>
                  <a:gd name="connsiteX63" fmla="*/ 1452961 w 1781773"/>
                  <a:gd name="connsiteY63" fmla="*/ 951294 h 1306821"/>
                  <a:gd name="connsiteX64" fmla="*/ 1564580 w 1781773"/>
                  <a:gd name="connsiteY64" fmla="*/ 930891 h 1306821"/>
                  <a:gd name="connsiteX65" fmla="*/ 1587440 w 1781773"/>
                  <a:gd name="connsiteY65" fmla="*/ 947199 h 1306821"/>
                  <a:gd name="connsiteX66" fmla="*/ 1595706 w 1781773"/>
                  <a:gd name="connsiteY66" fmla="*/ 1009375 h 1306821"/>
                  <a:gd name="connsiteX67" fmla="*/ 1636288 w 1781773"/>
                  <a:gd name="connsiteY67" fmla="*/ 943550 h 1306821"/>
                  <a:gd name="connsiteX68" fmla="*/ 1666892 w 1781773"/>
                  <a:gd name="connsiteY68" fmla="*/ 930370 h 1306821"/>
                  <a:gd name="connsiteX69" fmla="*/ 1751481 w 1781773"/>
                  <a:gd name="connsiteY69" fmla="*/ 1074157 h 130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81773" h="1306821">
                    <a:moveTo>
                      <a:pt x="1682603" y="905723"/>
                    </a:moveTo>
                    <a:cubicBezTo>
                      <a:pt x="1659669" y="896787"/>
                      <a:pt x="1663094" y="888001"/>
                      <a:pt x="1669945" y="871619"/>
                    </a:cubicBezTo>
                    <a:cubicBezTo>
                      <a:pt x="1696007" y="809294"/>
                      <a:pt x="1711644" y="744288"/>
                      <a:pt x="1707846" y="676676"/>
                    </a:cubicBezTo>
                    <a:cubicBezTo>
                      <a:pt x="1701591" y="565057"/>
                      <a:pt x="1650436" y="474808"/>
                      <a:pt x="1566963" y="402505"/>
                    </a:cubicBezTo>
                    <a:cubicBezTo>
                      <a:pt x="1539859" y="379049"/>
                      <a:pt x="1508063" y="359764"/>
                      <a:pt x="1534646" y="316724"/>
                    </a:cubicBezTo>
                    <a:cubicBezTo>
                      <a:pt x="1536955" y="313001"/>
                      <a:pt x="1535391" y="306895"/>
                      <a:pt x="1535689" y="301906"/>
                    </a:cubicBezTo>
                    <a:cubicBezTo>
                      <a:pt x="1541348" y="212700"/>
                      <a:pt x="1492054" y="153577"/>
                      <a:pt x="1425633" y="105176"/>
                    </a:cubicBezTo>
                    <a:cubicBezTo>
                      <a:pt x="1273357" y="-5773"/>
                      <a:pt x="1101572" y="-18878"/>
                      <a:pt x="925543" y="19544"/>
                    </a:cubicBezTo>
                    <a:cubicBezTo>
                      <a:pt x="619353" y="86337"/>
                      <a:pt x="359478" y="239358"/>
                      <a:pt x="139739" y="461852"/>
                    </a:cubicBezTo>
                    <a:cubicBezTo>
                      <a:pt x="19482" y="583524"/>
                      <a:pt x="-18568" y="730959"/>
                      <a:pt x="8090" y="896341"/>
                    </a:cubicBezTo>
                    <a:cubicBezTo>
                      <a:pt x="32662" y="1048766"/>
                      <a:pt x="99604" y="1183245"/>
                      <a:pt x="191714" y="1305959"/>
                    </a:cubicBezTo>
                    <a:cubicBezTo>
                      <a:pt x="193874" y="1295236"/>
                      <a:pt x="196182" y="1284514"/>
                      <a:pt x="198118" y="1273717"/>
                    </a:cubicBezTo>
                    <a:cubicBezTo>
                      <a:pt x="210553" y="1203350"/>
                      <a:pt x="263496" y="1141471"/>
                      <a:pt x="319269" y="1132312"/>
                    </a:cubicBezTo>
                    <a:cubicBezTo>
                      <a:pt x="385913" y="1121366"/>
                      <a:pt x="448014" y="1154577"/>
                      <a:pt x="487926" y="1221444"/>
                    </a:cubicBezTo>
                    <a:cubicBezTo>
                      <a:pt x="493809" y="1231273"/>
                      <a:pt x="495224" y="1244155"/>
                      <a:pt x="507733" y="1251825"/>
                    </a:cubicBezTo>
                    <a:cubicBezTo>
                      <a:pt x="519722" y="1234252"/>
                      <a:pt x="533051" y="1217870"/>
                      <a:pt x="542805" y="1199552"/>
                    </a:cubicBezTo>
                    <a:cubicBezTo>
                      <a:pt x="550996" y="1184213"/>
                      <a:pt x="560676" y="1178852"/>
                      <a:pt x="577877" y="1180266"/>
                    </a:cubicBezTo>
                    <a:cubicBezTo>
                      <a:pt x="640500" y="1185553"/>
                      <a:pt x="703198" y="1189649"/>
                      <a:pt x="765895" y="1194042"/>
                    </a:cubicBezTo>
                    <a:cubicBezTo>
                      <a:pt x="784660" y="1195382"/>
                      <a:pt x="796276" y="1201414"/>
                      <a:pt x="805137" y="1221593"/>
                    </a:cubicBezTo>
                    <a:cubicBezTo>
                      <a:pt x="831124" y="1280940"/>
                      <a:pt x="900821" y="1315714"/>
                      <a:pt x="962774" y="1304842"/>
                    </a:cubicBezTo>
                    <a:cubicBezTo>
                      <a:pt x="1017653" y="1295236"/>
                      <a:pt x="1072532" y="1285705"/>
                      <a:pt x="1127411" y="1276174"/>
                    </a:cubicBezTo>
                    <a:cubicBezTo>
                      <a:pt x="1193831" y="1264632"/>
                      <a:pt x="1242902" y="1208934"/>
                      <a:pt x="1247891" y="1142216"/>
                    </a:cubicBezTo>
                    <a:cubicBezTo>
                      <a:pt x="1249008" y="1127175"/>
                      <a:pt x="1234711" y="1108261"/>
                      <a:pt x="1249678" y="1098581"/>
                    </a:cubicBezTo>
                    <a:cubicBezTo>
                      <a:pt x="1261816" y="1090688"/>
                      <a:pt x="1280506" y="1093071"/>
                      <a:pt x="1296292" y="1090911"/>
                    </a:cubicBezTo>
                    <a:cubicBezTo>
                      <a:pt x="1298302" y="1090613"/>
                      <a:pt x="1300313" y="1090688"/>
                      <a:pt x="1302249" y="1090316"/>
                    </a:cubicBezTo>
                    <a:cubicBezTo>
                      <a:pt x="1317588" y="1087486"/>
                      <a:pt x="1323768" y="1091730"/>
                      <a:pt x="1327119" y="1109155"/>
                    </a:cubicBezTo>
                    <a:cubicBezTo>
                      <a:pt x="1343948" y="1197616"/>
                      <a:pt x="1430473" y="1242964"/>
                      <a:pt x="1499872" y="1228816"/>
                    </a:cubicBezTo>
                    <a:cubicBezTo>
                      <a:pt x="1537774" y="1221072"/>
                      <a:pt x="1576345" y="1216753"/>
                      <a:pt x="1614694" y="1210870"/>
                    </a:cubicBezTo>
                    <a:cubicBezTo>
                      <a:pt x="1624374" y="1208637"/>
                      <a:pt x="1634054" y="1205733"/>
                      <a:pt x="1643883" y="1204392"/>
                    </a:cubicBezTo>
                    <a:cubicBezTo>
                      <a:pt x="1719313" y="1194191"/>
                      <a:pt x="1774639" y="1146163"/>
                      <a:pt x="1780820" y="1079891"/>
                    </a:cubicBezTo>
                    <a:cubicBezTo>
                      <a:pt x="1787447" y="1008332"/>
                      <a:pt x="1760044" y="935955"/>
                      <a:pt x="1682603" y="905723"/>
                    </a:cubicBezTo>
                    <a:close/>
                    <a:moveTo>
                      <a:pt x="1211553" y="1171927"/>
                    </a:moveTo>
                    <a:cubicBezTo>
                      <a:pt x="1199863" y="1207669"/>
                      <a:pt x="1176035" y="1234475"/>
                      <a:pt x="1140442" y="1242666"/>
                    </a:cubicBezTo>
                    <a:cubicBezTo>
                      <a:pt x="1074766" y="1257856"/>
                      <a:pt x="1007749" y="1267685"/>
                      <a:pt x="959423" y="1276472"/>
                    </a:cubicBezTo>
                    <a:cubicBezTo>
                      <a:pt x="868653" y="1276174"/>
                      <a:pt x="817274" y="1223157"/>
                      <a:pt x="811615" y="1143407"/>
                    </a:cubicBezTo>
                    <a:cubicBezTo>
                      <a:pt x="807445" y="1084582"/>
                      <a:pt x="852346" y="1035437"/>
                      <a:pt x="919139" y="1024714"/>
                    </a:cubicBezTo>
                    <a:cubicBezTo>
                      <a:pt x="964263" y="1017491"/>
                      <a:pt x="1009313" y="1009673"/>
                      <a:pt x="1054363" y="1001631"/>
                    </a:cubicBezTo>
                    <a:cubicBezTo>
                      <a:pt x="1159727" y="982717"/>
                      <a:pt x="1243647" y="1073487"/>
                      <a:pt x="1211553" y="1171927"/>
                    </a:cubicBezTo>
                    <a:close/>
                    <a:moveTo>
                      <a:pt x="1323173" y="1040351"/>
                    </a:moveTo>
                    <a:cubicBezTo>
                      <a:pt x="1319375" y="1057776"/>
                      <a:pt x="1315205" y="1068647"/>
                      <a:pt x="1294058" y="1067158"/>
                    </a:cubicBezTo>
                    <a:cubicBezTo>
                      <a:pt x="1279463" y="1066190"/>
                      <a:pt x="1264422" y="1070360"/>
                      <a:pt x="1249678" y="1072519"/>
                    </a:cubicBezTo>
                    <a:cubicBezTo>
                      <a:pt x="1242008" y="1073636"/>
                      <a:pt x="1236349" y="1071998"/>
                      <a:pt x="1232701" y="1064328"/>
                    </a:cubicBezTo>
                    <a:cubicBezTo>
                      <a:pt x="1190183" y="974750"/>
                      <a:pt x="1116614" y="958070"/>
                      <a:pt x="1027556" y="976388"/>
                    </a:cubicBezTo>
                    <a:cubicBezTo>
                      <a:pt x="985634" y="985026"/>
                      <a:pt x="943265" y="991131"/>
                      <a:pt x="901342" y="999620"/>
                    </a:cubicBezTo>
                    <a:cubicBezTo>
                      <a:pt x="830603" y="1013917"/>
                      <a:pt x="785330" y="1069392"/>
                      <a:pt x="786447" y="1142142"/>
                    </a:cubicBezTo>
                    <a:cubicBezTo>
                      <a:pt x="786745" y="1163289"/>
                      <a:pt x="782649" y="1169767"/>
                      <a:pt x="760459" y="1166267"/>
                    </a:cubicBezTo>
                    <a:cubicBezTo>
                      <a:pt x="729036" y="1161278"/>
                      <a:pt x="696943" y="1160162"/>
                      <a:pt x="665147" y="1157481"/>
                    </a:cubicBezTo>
                    <a:cubicBezTo>
                      <a:pt x="634469" y="1154875"/>
                      <a:pt x="603269" y="1157630"/>
                      <a:pt x="570207" y="1149439"/>
                    </a:cubicBezTo>
                    <a:cubicBezTo>
                      <a:pt x="587706" y="1098581"/>
                      <a:pt x="602673" y="1047723"/>
                      <a:pt x="608034" y="994482"/>
                    </a:cubicBezTo>
                    <a:cubicBezTo>
                      <a:pt x="616449" y="911680"/>
                      <a:pt x="616076" y="828952"/>
                      <a:pt x="602301" y="746894"/>
                    </a:cubicBezTo>
                    <a:cubicBezTo>
                      <a:pt x="598652" y="725226"/>
                      <a:pt x="600663" y="718896"/>
                      <a:pt x="624863" y="717035"/>
                    </a:cubicBezTo>
                    <a:cubicBezTo>
                      <a:pt x="819806" y="702142"/>
                      <a:pt x="1012589" y="675559"/>
                      <a:pt x="1197033" y="606086"/>
                    </a:cubicBezTo>
                    <a:cubicBezTo>
                      <a:pt x="1294579" y="569376"/>
                      <a:pt x="1386094" y="522613"/>
                      <a:pt x="1463013" y="447183"/>
                    </a:cubicBezTo>
                    <a:cubicBezTo>
                      <a:pt x="1514169" y="526485"/>
                      <a:pt x="1544997" y="611819"/>
                      <a:pt x="1558623" y="703036"/>
                    </a:cubicBezTo>
                    <a:cubicBezTo>
                      <a:pt x="1567261" y="761117"/>
                      <a:pt x="1570984" y="819942"/>
                      <a:pt x="1578877" y="878246"/>
                    </a:cubicBezTo>
                    <a:cubicBezTo>
                      <a:pt x="1581260" y="895968"/>
                      <a:pt x="1575452" y="901106"/>
                      <a:pt x="1560038" y="903489"/>
                    </a:cubicBezTo>
                    <a:cubicBezTo>
                      <a:pt x="1522658" y="909223"/>
                      <a:pt x="1485427" y="915999"/>
                      <a:pt x="1448121" y="922105"/>
                    </a:cubicBezTo>
                    <a:cubicBezTo>
                      <a:pt x="1378945" y="933498"/>
                      <a:pt x="1338438" y="970952"/>
                      <a:pt x="1323173" y="1040351"/>
                    </a:cubicBezTo>
                    <a:close/>
                    <a:moveTo>
                      <a:pt x="1751481" y="1074157"/>
                    </a:moveTo>
                    <a:cubicBezTo>
                      <a:pt x="1747535" y="1124494"/>
                      <a:pt x="1707772" y="1164555"/>
                      <a:pt x="1651776" y="1174160"/>
                    </a:cubicBezTo>
                    <a:cubicBezTo>
                      <a:pt x="1639117" y="1176320"/>
                      <a:pt x="1626235" y="1177735"/>
                      <a:pt x="1613502" y="1179447"/>
                    </a:cubicBezTo>
                    <a:cubicBezTo>
                      <a:pt x="1558772" y="1187489"/>
                      <a:pt x="1505382" y="1210200"/>
                      <a:pt x="1448865" y="1198212"/>
                    </a:cubicBezTo>
                    <a:cubicBezTo>
                      <a:pt x="1385200" y="1184734"/>
                      <a:pt x="1346554" y="1131047"/>
                      <a:pt x="1347671" y="1061350"/>
                    </a:cubicBezTo>
                    <a:cubicBezTo>
                      <a:pt x="1348564" y="1003045"/>
                      <a:pt x="1386838" y="963134"/>
                      <a:pt x="1452961" y="951294"/>
                    </a:cubicBezTo>
                    <a:cubicBezTo>
                      <a:pt x="1490192" y="944667"/>
                      <a:pt x="1527796" y="939529"/>
                      <a:pt x="1564580" y="930891"/>
                    </a:cubicBezTo>
                    <a:cubicBezTo>
                      <a:pt x="1582004" y="926796"/>
                      <a:pt x="1585057" y="933423"/>
                      <a:pt x="1587440" y="947199"/>
                    </a:cubicBezTo>
                    <a:cubicBezTo>
                      <a:pt x="1591014" y="967825"/>
                      <a:pt x="1587887" y="989344"/>
                      <a:pt x="1595706" y="1009375"/>
                    </a:cubicBezTo>
                    <a:cubicBezTo>
                      <a:pt x="1609407" y="987483"/>
                      <a:pt x="1624225" y="966261"/>
                      <a:pt x="1636288" y="943550"/>
                    </a:cubicBezTo>
                    <a:cubicBezTo>
                      <a:pt x="1643808" y="929402"/>
                      <a:pt x="1651478" y="925158"/>
                      <a:pt x="1666892" y="930370"/>
                    </a:cubicBezTo>
                    <a:cubicBezTo>
                      <a:pt x="1720952" y="948613"/>
                      <a:pt x="1756619" y="1008407"/>
                      <a:pt x="1751481" y="1074157"/>
                    </a:cubicBezTo>
                    <a:close/>
                  </a:path>
                </a:pathLst>
              </a:custGeom>
              <a:solidFill>
                <a:srgbClr val="2C347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106">
                <a:extLst>
                  <a:ext uri="{FF2B5EF4-FFF2-40B4-BE49-F238E27FC236}">
                    <a16:creationId xmlns:a16="http://schemas.microsoft.com/office/drawing/2014/main" id="{EB1CB63B-70B1-C188-FC52-B851D1C372CE}"/>
                  </a:ext>
                </a:extLst>
              </p:cNvPr>
              <p:cNvSpPr/>
              <p:nvPr/>
            </p:nvSpPr>
            <p:spPr>
              <a:xfrm>
                <a:off x="1419016" y="4654981"/>
                <a:ext cx="83159" cy="47212"/>
              </a:xfrm>
              <a:custGeom>
                <a:avLst/>
                <a:gdLst>
                  <a:gd name="connsiteX0" fmla="*/ 26509 w 123533"/>
                  <a:gd name="connsiteY0" fmla="*/ 56815 h 70134"/>
                  <a:gd name="connsiteX1" fmla="*/ 68506 w 123533"/>
                  <a:gd name="connsiteY1" fmla="*/ 68506 h 70134"/>
                  <a:gd name="connsiteX2" fmla="*/ 119512 w 123533"/>
                  <a:gd name="connsiteY2" fmla="*/ 58230 h 70134"/>
                  <a:gd name="connsiteX3" fmla="*/ 123533 w 123533"/>
                  <a:gd name="connsiteY3" fmla="*/ 48996 h 70134"/>
                  <a:gd name="connsiteX4" fmla="*/ 14669 w 123533"/>
                  <a:gd name="connsiteY4" fmla="*/ 0 h 70134"/>
                  <a:gd name="connsiteX5" fmla="*/ 0 w 123533"/>
                  <a:gd name="connsiteY5" fmla="*/ 41327 h 70134"/>
                  <a:gd name="connsiteX6" fmla="*/ 26509 w 123533"/>
                  <a:gd name="connsiteY6" fmla="*/ 56815 h 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1" h="70134">
                    <a:moveTo>
                      <a:pt x="26509" y="56815"/>
                    </a:moveTo>
                    <a:cubicBezTo>
                      <a:pt x="39837" y="62251"/>
                      <a:pt x="54209" y="65825"/>
                      <a:pt x="68506" y="68506"/>
                    </a:cubicBezTo>
                    <a:cubicBezTo>
                      <a:pt x="89429" y="72526"/>
                      <a:pt x="107226" y="69101"/>
                      <a:pt x="119512" y="58230"/>
                    </a:cubicBezTo>
                    <a:lnTo>
                      <a:pt x="123533" y="48996"/>
                    </a:lnTo>
                    <a:lnTo>
                      <a:pt x="14669" y="0"/>
                    </a:lnTo>
                    <a:lnTo>
                      <a:pt x="0" y="41327"/>
                    </a:lnTo>
                    <a:cubicBezTo>
                      <a:pt x="7223" y="47731"/>
                      <a:pt x="16382" y="52645"/>
                      <a:pt x="26509" y="5681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107">
                <a:extLst>
                  <a:ext uri="{FF2B5EF4-FFF2-40B4-BE49-F238E27FC236}">
                    <a16:creationId xmlns:a16="http://schemas.microsoft.com/office/drawing/2014/main" id="{9FD8D9DE-A81D-4CD8-289F-DF5BE88569FA}"/>
                  </a:ext>
                </a:extLst>
              </p:cNvPr>
              <p:cNvSpPr/>
              <p:nvPr/>
            </p:nvSpPr>
            <p:spPr>
              <a:xfrm>
                <a:off x="1502175" y="4666761"/>
                <a:ext cx="9223" cy="22106"/>
              </a:xfrm>
              <a:custGeom>
                <a:avLst/>
                <a:gdLst>
                  <a:gd name="connsiteX0" fmla="*/ 13701 w 13701"/>
                  <a:gd name="connsiteY0" fmla="*/ 0 h 32838"/>
                  <a:gd name="connsiteX1" fmla="*/ 0 w 13701"/>
                  <a:gd name="connsiteY1" fmla="*/ 31498 h 32838"/>
                  <a:gd name="connsiteX2" fmla="*/ 2979 w 13701"/>
                  <a:gd name="connsiteY2" fmla="*/ 32838 h 32838"/>
                  <a:gd name="connsiteX3" fmla="*/ 13701 w 13701"/>
                  <a:gd name="connsiteY3" fmla="*/ 0 h 3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01" h="32838">
                    <a:moveTo>
                      <a:pt x="13701" y="0"/>
                    </a:moveTo>
                    <a:lnTo>
                      <a:pt x="0" y="31498"/>
                    </a:lnTo>
                    <a:lnTo>
                      <a:pt x="2979" y="32838"/>
                    </a:lnTo>
                    <a:cubicBezTo>
                      <a:pt x="8787" y="24498"/>
                      <a:pt x="12584" y="13627"/>
                      <a:pt x="13701" y="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108">
                <a:extLst>
                  <a:ext uri="{FF2B5EF4-FFF2-40B4-BE49-F238E27FC236}">
                    <a16:creationId xmlns:a16="http://schemas.microsoft.com/office/drawing/2014/main" id="{338A0D41-A776-BF4D-286E-D93C88A00409}"/>
                  </a:ext>
                </a:extLst>
              </p:cNvPr>
              <p:cNvSpPr/>
              <p:nvPr/>
            </p:nvSpPr>
            <p:spPr>
              <a:xfrm>
                <a:off x="1408687" y="4646410"/>
                <a:ext cx="20204" cy="36341"/>
              </a:xfrm>
              <a:custGeom>
                <a:avLst/>
                <a:gdLst>
                  <a:gd name="connsiteX0" fmla="*/ 15345 w 30013"/>
                  <a:gd name="connsiteY0" fmla="*/ 53985 h 53985"/>
                  <a:gd name="connsiteX1" fmla="*/ 30014 w 30013"/>
                  <a:gd name="connsiteY1" fmla="*/ 12659 h 53985"/>
                  <a:gd name="connsiteX2" fmla="*/ 1941 w 30013"/>
                  <a:gd name="connsiteY2" fmla="*/ 0 h 53985"/>
                  <a:gd name="connsiteX3" fmla="*/ 303 w 30013"/>
                  <a:gd name="connsiteY3" fmla="*/ 12733 h 53985"/>
                  <a:gd name="connsiteX4" fmla="*/ 15345 w 30013"/>
                  <a:gd name="connsiteY4" fmla="*/ 53985 h 5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3" h="53985">
                    <a:moveTo>
                      <a:pt x="15345" y="53985"/>
                    </a:moveTo>
                    <a:lnTo>
                      <a:pt x="30014" y="12659"/>
                    </a:lnTo>
                    <a:lnTo>
                      <a:pt x="1941" y="0"/>
                    </a:lnTo>
                    <a:cubicBezTo>
                      <a:pt x="1271" y="4021"/>
                      <a:pt x="676" y="8266"/>
                      <a:pt x="303" y="12733"/>
                    </a:cubicBezTo>
                    <a:cubicBezTo>
                      <a:pt x="-1484" y="31721"/>
                      <a:pt x="4771" y="44529"/>
                      <a:pt x="15345" y="5398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: Shape 109">
                <a:extLst>
                  <a:ext uri="{FF2B5EF4-FFF2-40B4-BE49-F238E27FC236}">
                    <a16:creationId xmlns:a16="http://schemas.microsoft.com/office/drawing/2014/main" id="{8E2C7734-F884-C06D-02F4-A58168B1A419}"/>
                  </a:ext>
                </a:extLst>
              </p:cNvPr>
              <p:cNvSpPr/>
              <p:nvPr/>
            </p:nvSpPr>
            <p:spPr>
              <a:xfrm>
                <a:off x="1499469" y="4687965"/>
                <a:ext cx="4712" cy="6215"/>
              </a:xfrm>
              <a:custGeom>
                <a:avLst/>
                <a:gdLst>
                  <a:gd name="connsiteX0" fmla="*/ 6999 w 6999"/>
                  <a:gd name="connsiteY0" fmla="*/ 1340 h 9233"/>
                  <a:gd name="connsiteX1" fmla="*/ 4021 w 6999"/>
                  <a:gd name="connsiteY1" fmla="*/ 0 h 9233"/>
                  <a:gd name="connsiteX2" fmla="*/ 0 w 6999"/>
                  <a:gd name="connsiteY2" fmla="*/ 9233 h 9233"/>
                  <a:gd name="connsiteX3" fmla="*/ 6999 w 6999"/>
                  <a:gd name="connsiteY3" fmla="*/ 1340 h 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9" h="9233">
                    <a:moveTo>
                      <a:pt x="6999" y="1340"/>
                    </a:moveTo>
                    <a:lnTo>
                      <a:pt x="4021" y="0"/>
                    </a:lnTo>
                    <a:lnTo>
                      <a:pt x="0" y="9233"/>
                    </a:lnTo>
                    <a:cubicBezTo>
                      <a:pt x="2606" y="6925"/>
                      <a:pt x="4915" y="4244"/>
                      <a:pt x="6999" y="134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: Shape 110">
                <a:extLst>
                  <a:ext uri="{FF2B5EF4-FFF2-40B4-BE49-F238E27FC236}">
                    <a16:creationId xmlns:a16="http://schemas.microsoft.com/office/drawing/2014/main" id="{3BC019EE-CBE6-9399-B79A-D11A38C6B335}"/>
                  </a:ext>
                </a:extLst>
              </p:cNvPr>
              <p:cNvSpPr/>
              <p:nvPr/>
            </p:nvSpPr>
            <p:spPr>
              <a:xfrm>
                <a:off x="1425081" y="4827465"/>
                <a:ext cx="16391" cy="37644"/>
              </a:xfrm>
              <a:custGeom>
                <a:avLst/>
                <a:gdLst>
                  <a:gd name="connsiteX0" fmla="*/ 13329 w 24349"/>
                  <a:gd name="connsiteY0" fmla="*/ 17722 h 55920"/>
                  <a:gd name="connsiteX1" fmla="*/ 0 w 24349"/>
                  <a:gd name="connsiteY1" fmla="*/ 55921 h 55920"/>
                  <a:gd name="connsiteX2" fmla="*/ 24349 w 24349"/>
                  <a:gd name="connsiteY2" fmla="*/ 0 h 55920"/>
                  <a:gd name="connsiteX3" fmla="*/ 13329 w 24349"/>
                  <a:gd name="connsiteY3" fmla="*/ 17722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9" h="55920">
                    <a:moveTo>
                      <a:pt x="13329" y="17722"/>
                    </a:moveTo>
                    <a:cubicBezTo>
                      <a:pt x="8861" y="30455"/>
                      <a:pt x="4468" y="43188"/>
                      <a:pt x="0" y="55921"/>
                    </a:cubicBezTo>
                    <a:lnTo>
                      <a:pt x="24349" y="0"/>
                    </a:lnTo>
                    <a:cubicBezTo>
                      <a:pt x="15339" y="1117"/>
                      <a:pt x="15637" y="11169"/>
                      <a:pt x="13329" y="17722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: Shape 111">
                <a:extLst>
                  <a:ext uri="{FF2B5EF4-FFF2-40B4-BE49-F238E27FC236}">
                    <a16:creationId xmlns:a16="http://schemas.microsoft.com/office/drawing/2014/main" id="{C6A9C19F-9945-994A-C92C-61B74E477908}"/>
                  </a:ext>
                </a:extLst>
              </p:cNvPr>
              <p:cNvSpPr/>
              <p:nvPr/>
            </p:nvSpPr>
            <p:spPr>
              <a:xfrm>
                <a:off x="1171767" y="3761486"/>
                <a:ext cx="592286" cy="1547840"/>
              </a:xfrm>
              <a:custGeom>
                <a:avLst/>
                <a:gdLst>
                  <a:gd name="connsiteX0" fmla="*/ 804832 w 879845"/>
                  <a:gd name="connsiteY0" fmla="*/ 1340549 h 2299328"/>
                  <a:gd name="connsiteX1" fmla="*/ 644738 w 879845"/>
                  <a:gd name="connsiteY1" fmla="*/ 833534 h 2299328"/>
                  <a:gd name="connsiteX2" fmla="*/ 515322 w 879845"/>
                  <a:gd name="connsiteY2" fmla="*/ 396513 h 2299328"/>
                  <a:gd name="connsiteX3" fmla="*/ 520162 w 879845"/>
                  <a:gd name="connsiteY3" fmla="*/ 209165 h 2299328"/>
                  <a:gd name="connsiteX4" fmla="*/ 520162 w 879845"/>
                  <a:gd name="connsiteY4" fmla="*/ 209165 h 2299328"/>
                  <a:gd name="connsiteX5" fmla="*/ 573030 w 879845"/>
                  <a:gd name="connsiteY5" fmla="*/ 0 h 2299328"/>
                  <a:gd name="connsiteX6" fmla="*/ 95204 w 879845"/>
                  <a:gd name="connsiteY6" fmla="*/ 162850 h 2299328"/>
                  <a:gd name="connsiteX7" fmla="*/ 67206 w 879845"/>
                  <a:gd name="connsiteY7" fmla="*/ 186529 h 2299328"/>
                  <a:gd name="connsiteX8" fmla="*/ 264 w 879845"/>
                  <a:gd name="connsiteY8" fmla="*/ 737030 h 2299328"/>
                  <a:gd name="connsiteX9" fmla="*/ 32879 w 879845"/>
                  <a:gd name="connsiteY9" fmla="*/ 795930 h 2299328"/>
                  <a:gd name="connsiteX10" fmla="*/ 400649 w 879845"/>
                  <a:gd name="connsiteY10" fmla="*/ 994075 h 2299328"/>
                  <a:gd name="connsiteX11" fmla="*/ 199675 w 879845"/>
                  <a:gd name="connsiteY11" fmla="*/ 1218133 h 2299328"/>
                  <a:gd name="connsiteX12" fmla="*/ 194239 w 879845"/>
                  <a:gd name="connsiteY12" fmla="*/ 1292372 h 2299328"/>
                  <a:gd name="connsiteX13" fmla="*/ 765963 w 879845"/>
                  <a:gd name="connsiteY13" fmla="*/ 2114885 h 2299328"/>
                  <a:gd name="connsiteX14" fmla="*/ 847797 w 879845"/>
                  <a:gd name="connsiteY14" fmla="*/ 2299329 h 2299328"/>
                  <a:gd name="connsiteX15" fmla="*/ 879667 w 879845"/>
                  <a:gd name="connsiteY15" fmla="*/ 2031189 h 2299328"/>
                  <a:gd name="connsiteX16" fmla="*/ 804832 w 879845"/>
                  <a:gd name="connsiteY16" fmla="*/ 1340549 h 229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9845" h="2299328">
                    <a:moveTo>
                      <a:pt x="804832" y="1340549"/>
                    </a:moveTo>
                    <a:cubicBezTo>
                      <a:pt x="767899" y="1166530"/>
                      <a:pt x="722179" y="995043"/>
                      <a:pt x="644738" y="833534"/>
                    </a:cubicBezTo>
                    <a:cubicBezTo>
                      <a:pt x="578243" y="694885"/>
                      <a:pt x="529544" y="550502"/>
                      <a:pt x="515322" y="396513"/>
                    </a:cubicBezTo>
                    <a:cubicBezTo>
                      <a:pt x="509588" y="334039"/>
                      <a:pt x="507801" y="271193"/>
                      <a:pt x="520162" y="209165"/>
                    </a:cubicBezTo>
                    <a:lnTo>
                      <a:pt x="520162" y="209165"/>
                    </a:lnTo>
                    <a:lnTo>
                      <a:pt x="573030" y="0"/>
                    </a:lnTo>
                    <a:cubicBezTo>
                      <a:pt x="573030" y="0"/>
                      <a:pt x="136605" y="148106"/>
                      <a:pt x="95204" y="162850"/>
                    </a:cubicBezTo>
                    <a:cubicBezTo>
                      <a:pt x="82322" y="167466"/>
                      <a:pt x="72121" y="173423"/>
                      <a:pt x="67206" y="186529"/>
                    </a:cubicBezTo>
                    <a:cubicBezTo>
                      <a:pt x="50750" y="220558"/>
                      <a:pt x="5700" y="668301"/>
                      <a:pt x="264" y="737030"/>
                    </a:cubicBezTo>
                    <a:cubicBezTo>
                      <a:pt x="-1895" y="763986"/>
                      <a:pt x="9200" y="783123"/>
                      <a:pt x="32879" y="795930"/>
                    </a:cubicBezTo>
                    <a:cubicBezTo>
                      <a:pt x="70706" y="816333"/>
                      <a:pt x="400649" y="994075"/>
                      <a:pt x="400649" y="994075"/>
                    </a:cubicBezTo>
                    <a:cubicBezTo>
                      <a:pt x="400649" y="994075"/>
                      <a:pt x="255224" y="1153797"/>
                      <a:pt x="199675" y="1218133"/>
                    </a:cubicBezTo>
                    <a:cubicBezTo>
                      <a:pt x="174283" y="1247545"/>
                      <a:pt x="172273" y="1259161"/>
                      <a:pt x="194239" y="1292372"/>
                    </a:cubicBezTo>
                    <a:cubicBezTo>
                      <a:pt x="231843" y="1349112"/>
                      <a:pt x="675044" y="1977055"/>
                      <a:pt x="765963" y="2114885"/>
                    </a:cubicBezTo>
                    <a:cubicBezTo>
                      <a:pt x="800215" y="2166860"/>
                      <a:pt x="830298" y="2237153"/>
                      <a:pt x="847797" y="2299329"/>
                    </a:cubicBezTo>
                    <a:cubicBezTo>
                      <a:pt x="847797" y="2287415"/>
                      <a:pt x="878848" y="2101110"/>
                      <a:pt x="879667" y="2031189"/>
                    </a:cubicBezTo>
                    <a:cubicBezTo>
                      <a:pt x="882422" y="1797973"/>
                      <a:pt x="853158" y="1568107"/>
                      <a:pt x="804832" y="1340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: Shape 112">
                <a:extLst>
                  <a:ext uri="{FF2B5EF4-FFF2-40B4-BE49-F238E27FC236}">
                    <a16:creationId xmlns:a16="http://schemas.microsoft.com/office/drawing/2014/main" id="{DCA686E6-F6FF-E586-E5FA-738C3AC20531}"/>
                  </a:ext>
                </a:extLst>
              </p:cNvPr>
              <p:cNvSpPr/>
              <p:nvPr/>
            </p:nvSpPr>
            <p:spPr>
              <a:xfrm>
                <a:off x="2145358" y="3735520"/>
                <a:ext cx="531261" cy="1573756"/>
              </a:xfrm>
              <a:custGeom>
                <a:avLst/>
                <a:gdLst>
                  <a:gd name="connsiteX0" fmla="*/ 786301 w 789192"/>
                  <a:gd name="connsiteY0" fmla="*/ 777910 h 2337826"/>
                  <a:gd name="connsiteX1" fmla="*/ 642960 w 789192"/>
                  <a:gd name="connsiteY1" fmla="*/ 208793 h 2337826"/>
                  <a:gd name="connsiteX2" fmla="*/ 601336 w 789192"/>
                  <a:gd name="connsiteY2" fmla="*/ 157116 h 2337826"/>
                  <a:gd name="connsiteX3" fmla="*/ 473037 w 789192"/>
                  <a:gd name="connsiteY3" fmla="*/ 107598 h 2337826"/>
                  <a:gd name="connsiteX4" fmla="*/ 256946 w 789192"/>
                  <a:gd name="connsiteY4" fmla="*/ 47135 h 2337826"/>
                  <a:gd name="connsiteX5" fmla="*/ 497 w 789192"/>
                  <a:gd name="connsiteY5" fmla="*/ 0 h 2337826"/>
                  <a:gd name="connsiteX6" fmla="*/ 155826 w 789192"/>
                  <a:gd name="connsiteY6" fmla="*/ 246694 h 2337826"/>
                  <a:gd name="connsiteX7" fmla="*/ 264765 w 789192"/>
                  <a:gd name="connsiteY7" fmla="*/ 688183 h 2337826"/>
                  <a:gd name="connsiteX8" fmla="*/ 269531 w 789192"/>
                  <a:gd name="connsiteY8" fmla="*/ 1151042 h 2337826"/>
                  <a:gd name="connsiteX9" fmla="*/ 278094 w 789192"/>
                  <a:gd name="connsiteY9" fmla="*/ 1613901 h 2337826"/>
                  <a:gd name="connsiteX10" fmla="*/ 328207 w 789192"/>
                  <a:gd name="connsiteY10" fmla="*/ 2337826 h 2337826"/>
                  <a:gd name="connsiteX11" fmla="*/ 716976 w 789192"/>
                  <a:gd name="connsiteY11" fmla="*/ 1423947 h 2337826"/>
                  <a:gd name="connsiteX12" fmla="*/ 757633 w 789192"/>
                  <a:gd name="connsiteY12" fmla="*/ 1338464 h 2337826"/>
                  <a:gd name="connsiteX13" fmla="*/ 746910 w 789192"/>
                  <a:gd name="connsiteY13" fmla="*/ 1302276 h 2337826"/>
                  <a:gd name="connsiteX14" fmla="*/ 500439 w 789192"/>
                  <a:gd name="connsiteY14" fmla="*/ 1101599 h 2337826"/>
                  <a:gd name="connsiteX15" fmla="*/ 500290 w 789192"/>
                  <a:gd name="connsiteY15" fmla="*/ 1040986 h 2337826"/>
                  <a:gd name="connsiteX16" fmla="*/ 765079 w 789192"/>
                  <a:gd name="connsiteY16" fmla="*/ 838895 h 2337826"/>
                  <a:gd name="connsiteX17" fmla="*/ 786301 w 789192"/>
                  <a:gd name="connsiteY17" fmla="*/ 777910 h 233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192" h="2337826">
                    <a:moveTo>
                      <a:pt x="786301" y="777910"/>
                    </a:moveTo>
                    <a:cubicBezTo>
                      <a:pt x="747952" y="630549"/>
                      <a:pt x="643630" y="218175"/>
                      <a:pt x="642960" y="208793"/>
                    </a:cubicBezTo>
                    <a:cubicBezTo>
                      <a:pt x="640950" y="181912"/>
                      <a:pt x="625834" y="167466"/>
                      <a:pt x="601336" y="157116"/>
                    </a:cubicBezTo>
                    <a:cubicBezTo>
                      <a:pt x="559041" y="139171"/>
                      <a:pt x="516746" y="121597"/>
                      <a:pt x="473037" y="107598"/>
                    </a:cubicBezTo>
                    <a:cubicBezTo>
                      <a:pt x="401702" y="84813"/>
                      <a:pt x="330441" y="61730"/>
                      <a:pt x="256946" y="47135"/>
                    </a:cubicBezTo>
                    <a:lnTo>
                      <a:pt x="497" y="0"/>
                    </a:lnTo>
                    <a:cubicBezTo>
                      <a:pt x="-10002" y="18243"/>
                      <a:pt x="149125" y="232100"/>
                      <a:pt x="155826" y="246694"/>
                    </a:cubicBezTo>
                    <a:cubicBezTo>
                      <a:pt x="220013" y="387056"/>
                      <a:pt x="257244" y="533375"/>
                      <a:pt x="264765" y="688183"/>
                    </a:cubicBezTo>
                    <a:cubicBezTo>
                      <a:pt x="272286" y="842544"/>
                      <a:pt x="269456" y="996755"/>
                      <a:pt x="269531" y="1151042"/>
                    </a:cubicBezTo>
                    <a:cubicBezTo>
                      <a:pt x="269605" y="1305403"/>
                      <a:pt x="272732" y="1459689"/>
                      <a:pt x="278094" y="1613901"/>
                    </a:cubicBezTo>
                    <a:cubicBezTo>
                      <a:pt x="283902" y="1781070"/>
                      <a:pt x="315921" y="2286223"/>
                      <a:pt x="328207" y="2337826"/>
                    </a:cubicBezTo>
                    <a:cubicBezTo>
                      <a:pt x="333196" y="2325986"/>
                      <a:pt x="716976" y="1423947"/>
                      <a:pt x="716976" y="1423947"/>
                    </a:cubicBezTo>
                    <a:cubicBezTo>
                      <a:pt x="716976" y="1423947"/>
                      <a:pt x="743634" y="1366760"/>
                      <a:pt x="757633" y="1338464"/>
                    </a:cubicBezTo>
                    <a:cubicBezTo>
                      <a:pt x="765749" y="1322157"/>
                      <a:pt x="758750" y="1311956"/>
                      <a:pt x="746910" y="1302276"/>
                    </a:cubicBezTo>
                    <a:cubicBezTo>
                      <a:pt x="664778" y="1235408"/>
                      <a:pt x="582720" y="1168317"/>
                      <a:pt x="500439" y="1101599"/>
                    </a:cubicBezTo>
                    <a:cubicBezTo>
                      <a:pt x="474005" y="1080154"/>
                      <a:pt x="473409" y="1061613"/>
                      <a:pt x="500290" y="1040986"/>
                    </a:cubicBezTo>
                    <a:cubicBezTo>
                      <a:pt x="588379" y="973374"/>
                      <a:pt x="676171" y="905390"/>
                      <a:pt x="765079" y="838895"/>
                    </a:cubicBezTo>
                    <a:cubicBezTo>
                      <a:pt x="787492" y="822290"/>
                      <a:pt x="793523" y="805685"/>
                      <a:pt x="786301" y="7779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: Shape 113">
                <a:extLst>
                  <a:ext uri="{FF2B5EF4-FFF2-40B4-BE49-F238E27FC236}">
                    <a16:creationId xmlns:a16="http://schemas.microsoft.com/office/drawing/2014/main" id="{C8E9CFE7-53EB-208B-1FF2-9553D37B6780}"/>
                  </a:ext>
                </a:extLst>
              </p:cNvPr>
              <p:cNvSpPr/>
              <p:nvPr/>
            </p:nvSpPr>
            <p:spPr>
              <a:xfrm>
                <a:off x="2139324" y="3684442"/>
                <a:ext cx="557051" cy="1317644"/>
              </a:xfrm>
              <a:custGeom>
                <a:avLst/>
                <a:gdLst>
                  <a:gd name="connsiteX0" fmla="*/ 216317 w 827503"/>
                  <a:gd name="connsiteY0" fmla="*/ 114523 h 1957369"/>
                  <a:gd name="connsiteX1" fmla="*/ 410814 w 827503"/>
                  <a:gd name="connsiteY1" fmla="*/ 525631 h 1957369"/>
                  <a:gd name="connsiteX2" fmla="*/ 453927 w 827503"/>
                  <a:gd name="connsiteY2" fmla="*/ 885732 h 1957369"/>
                  <a:gd name="connsiteX3" fmla="*/ 519603 w 827503"/>
                  <a:gd name="connsiteY3" fmla="*/ 1323572 h 1957369"/>
                  <a:gd name="connsiteX4" fmla="*/ 549537 w 827503"/>
                  <a:gd name="connsiteY4" fmla="*/ 1358792 h 1957369"/>
                  <a:gd name="connsiteX5" fmla="*/ 580812 w 827503"/>
                  <a:gd name="connsiteY5" fmla="*/ 1411512 h 1957369"/>
                  <a:gd name="connsiteX6" fmla="*/ 636063 w 827503"/>
                  <a:gd name="connsiteY6" fmla="*/ 1466242 h 1957369"/>
                  <a:gd name="connsiteX7" fmla="*/ 705388 w 827503"/>
                  <a:gd name="connsiteY7" fmla="*/ 1527227 h 1957369"/>
                  <a:gd name="connsiteX8" fmla="*/ 777839 w 827503"/>
                  <a:gd name="connsiteY8" fmla="*/ 1602062 h 1957369"/>
                  <a:gd name="connsiteX9" fmla="*/ 790051 w 827503"/>
                  <a:gd name="connsiteY9" fmla="*/ 1860745 h 1957369"/>
                  <a:gd name="connsiteX10" fmla="*/ 548495 w 827503"/>
                  <a:gd name="connsiteY10" fmla="*/ 1949578 h 1957369"/>
                  <a:gd name="connsiteX11" fmla="*/ 424366 w 827503"/>
                  <a:gd name="connsiteY11" fmla="*/ 1879583 h 1957369"/>
                  <a:gd name="connsiteX12" fmla="*/ 398602 w 827503"/>
                  <a:gd name="connsiteY12" fmla="*/ 1641527 h 1957369"/>
                  <a:gd name="connsiteX13" fmla="*/ 438439 w 827503"/>
                  <a:gd name="connsiteY13" fmla="*/ 1516579 h 1957369"/>
                  <a:gd name="connsiteX14" fmla="*/ 436131 w 827503"/>
                  <a:gd name="connsiteY14" fmla="*/ 1484411 h 1957369"/>
                  <a:gd name="connsiteX15" fmla="*/ 421759 w 827503"/>
                  <a:gd name="connsiteY15" fmla="*/ 1432287 h 1957369"/>
                  <a:gd name="connsiteX16" fmla="*/ 429057 w 827503"/>
                  <a:gd name="connsiteY16" fmla="*/ 1383663 h 1957369"/>
                  <a:gd name="connsiteX17" fmla="*/ 434567 w 827503"/>
                  <a:gd name="connsiteY17" fmla="*/ 1333029 h 1957369"/>
                  <a:gd name="connsiteX18" fmla="*/ 385720 w 827503"/>
                  <a:gd name="connsiteY18" fmla="*/ 1046571 h 1957369"/>
                  <a:gd name="connsiteX19" fmla="*/ 308130 w 827503"/>
                  <a:gd name="connsiteY19" fmla="*/ 464572 h 1957369"/>
                  <a:gd name="connsiteX20" fmla="*/ 149301 w 827503"/>
                  <a:gd name="connsiteY20" fmla="*/ 169700 h 1957369"/>
                  <a:gd name="connsiteX21" fmla="*/ 9460 w 827503"/>
                  <a:gd name="connsiteY21" fmla="*/ 76026 h 1957369"/>
                  <a:gd name="connsiteX22" fmla="*/ 2014 w 827503"/>
                  <a:gd name="connsiteY22" fmla="*/ 0 h 1957369"/>
                  <a:gd name="connsiteX23" fmla="*/ 200829 w 827503"/>
                  <a:gd name="connsiteY23" fmla="*/ 100822 h 1957369"/>
                  <a:gd name="connsiteX24" fmla="*/ 216317 w 827503"/>
                  <a:gd name="connsiteY24" fmla="*/ 114523 h 195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27503" h="1957369">
                    <a:moveTo>
                      <a:pt x="216317" y="114523"/>
                    </a:moveTo>
                    <a:cubicBezTo>
                      <a:pt x="328160" y="229270"/>
                      <a:pt x="377678" y="373802"/>
                      <a:pt x="410814" y="525631"/>
                    </a:cubicBezTo>
                    <a:cubicBezTo>
                      <a:pt x="436727" y="644176"/>
                      <a:pt x="444992" y="764954"/>
                      <a:pt x="453927" y="885732"/>
                    </a:cubicBezTo>
                    <a:cubicBezTo>
                      <a:pt x="464799" y="1033168"/>
                      <a:pt x="473883" y="1181199"/>
                      <a:pt x="519603" y="1323572"/>
                    </a:cubicBezTo>
                    <a:cubicBezTo>
                      <a:pt x="524741" y="1339581"/>
                      <a:pt x="528762" y="1353803"/>
                      <a:pt x="549537" y="1358792"/>
                    </a:cubicBezTo>
                    <a:cubicBezTo>
                      <a:pt x="575227" y="1364973"/>
                      <a:pt x="575227" y="1391631"/>
                      <a:pt x="580812" y="1411512"/>
                    </a:cubicBezTo>
                    <a:cubicBezTo>
                      <a:pt x="589151" y="1440999"/>
                      <a:pt x="597715" y="1463338"/>
                      <a:pt x="636063" y="1466242"/>
                    </a:cubicBezTo>
                    <a:cubicBezTo>
                      <a:pt x="676794" y="1470039"/>
                      <a:pt x="683049" y="1490963"/>
                      <a:pt x="705388" y="1527227"/>
                    </a:cubicBezTo>
                    <a:cubicBezTo>
                      <a:pt x="719386" y="1555820"/>
                      <a:pt x="722142" y="1532811"/>
                      <a:pt x="777839" y="1602062"/>
                    </a:cubicBezTo>
                    <a:cubicBezTo>
                      <a:pt x="840165" y="1677418"/>
                      <a:pt x="843367" y="1780251"/>
                      <a:pt x="790051" y="1860745"/>
                    </a:cubicBezTo>
                    <a:cubicBezTo>
                      <a:pt x="738449" y="1938707"/>
                      <a:pt x="641424" y="1974375"/>
                      <a:pt x="548495" y="1949578"/>
                    </a:cubicBezTo>
                    <a:cubicBezTo>
                      <a:pt x="507168" y="1936994"/>
                      <a:pt x="450279" y="1914655"/>
                      <a:pt x="424366" y="1879583"/>
                    </a:cubicBezTo>
                    <a:cubicBezTo>
                      <a:pt x="373285" y="1810482"/>
                      <a:pt x="355264" y="1717404"/>
                      <a:pt x="398602" y="1641527"/>
                    </a:cubicBezTo>
                    <a:cubicBezTo>
                      <a:pt x="438737" y="1571234"/>
                      <a:pt x="403591" y="1565650"/>
                      <a:pt x="438439" y="1516579"/>
                    </a:cubicBezTo>
                    <a:cubicBezTo>
                      <a:pt x="444843" y="1507569"/>
                      <a:pt x="439482" y="1494985"/>
                      <a:pt x="436131" y="1484411"/>
                    </a:cubicBezTo>
                    <a:cubicBezTo>
                      <a:pt x="430770" y="1467210"/>
                      <a:pt x="426749" y="1449562"/>
                      <a:pt x="421759" y="1432287"/>
                    </a:cubicBezTo>
                    <a:cubicBezTo>
                      <a:pt x="416696" y="1414788"/>
                      <a:pt x="417813" y="1397588"/>
                      <a:pt x="429057" y="1383663"/>
                    </a:cubicBezTo>
                    <a:cubicBezTo>
                      <a:pt x="442460" y="1367132"/>
                      <a:pt x="439928" y="1351197"/>
                      <a:pt x="434567" y="1333029"/>
                    </a:cubicBezTo>
                    <a:cubicBezTo>
                      <a:pt x="406942" y="1239503"/>
                      <a:pt x="393836" y="1143521"/>
                      <a:pt x="385720" y="1046571"/>
                    </a:cubicBezTo>
                    <a:cubicBezTo>
                      <a:pt x="369412" y="851330"/>
                      <a:pt x="360105" y="655196"/>
                      <a:pt x="308130" y="464572"/>
                    </a:cubicBezTo>
                    <a:cubicBezTo>
                      <a:pt x="277898" y="353846"/>
                      <a:pt x="234561" y="251088"/>
                      <a:pt x="149301" y="169700"/>
                    </a:cubicBezTo>
                    <a:cubicBezTo>
                      <a:pt x="109761" y="131948"/>
                      <a:pt x="57563" y="98365"/>
                      <a:pt x="9460" y="76026"/>
                    </a:cubicBezTo>
                    <a:cubicBezTo>
                      <a:pt x="2982" y="73644"/>
                      <a:pt x="-3347" y="39540"/>
                      <a:pt x="2014" y="0"/>
                    </a:cubicBezTo>
                    <a:cubicBezTo>
                      <a:pt x="79008" y="12510"/>
                      <a:pt x="142674" y="51305"/>
                      <a:pt x="200829" y="100822"/>
                    </a:cubicBezTo>
                    <a:cubicBezTo>
                      <a:pt x="206191" y="105141"/>
                      <a:pt x="211179" y="109907"/>
                      <a:pt x="216317" y="11452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: Shape 114">
                <a:extLst>
                  <a:ext uri="{FF2B5EF4-FFF2-40B4-BE49-F238E27FC236}">
                    <a16:creationId xmlns:a16="http://schemas.microsoft.com/office/drawing/2014/main" id="{76967851-88B8-CC2D-6DBE-812825873C95}"/>
                  </a:ext>
                </a:extLst>
              </p:cNvPr>
              <p:cNvSpPr/>
              <p:nvPr/>
            </p:nvSpPr>
            <p:spPr>
              <a:xfrm>
                <a:off x="1147427" y="3660782"/>
                <a:ext cx="510640" cy="1049382"/>
              </a:xfrm>
              <a:custGeom>
                <a:avLst/>
                <a:gdLst>
                  <a:gd name="connsiteX0" fmla="*/ 758559 w 758559"/>
                  <a:gd name="connsiteY0" fmla="*/ 0 h 1558864"/>
                  <a:gd name="connsiteX1" fmla="*/ 741954 w 758559"/>
                  <a:gd name="connsiteY1" fmla="*/ 114970 h 1558864"/>
                  <a:gd name="connsiteX2" fmla="*/ 717456 w 758559"/>
                  <a:gd name="connsiteY2" fmla="*/ 140958 h 1558864"/>
                  <a:gd name="connsiteX3" fmla="*/ 599656 w 758559"/>
                  <a:gd name="connsiteY3" fmla="*/ 221154 h 1558864"/>
                  <a:gd name="connsiteX4" fmla="*/ 377088 w 758559"/>
                  <a:gd name="connsiteY4" fmla="*/ 615359 h 1558864"/>
                  <a:gd name="connsiteX5" fmla="*/ 407915 w 758559"/>
                  <a:gd name="connsiteY5" fmla="*/ 785505 h 1558864"/>
                  <a:gd name="connsiteX6" fmla="*/ 520502 w 758559"/>
                  <a:gd name="connsiteY6" fmla="*/ 1060793 h 1558864"/>
                  <a:gd name="connsiteX7" fmla="*/ 578956 w 758559"/>
                  <a:gd name="connsiteY7" fmla="*/ 1286862 h 1558864"/>
                  <a:gd name="connsiteX8" fmla="*/ 567116 w 758559"/>
                  <a:gd name="connsiteY8" fmla="*/ 1408906 h 1558864"/>
                  <a:gd name="connsiteX9" fmla="*/ 555277 w 758559"/>
                  <a:gd name="connsiteY9" fmla="*/ 1482772 h 1558864"/>
                  <a:gd name="connsiteX10" fmla="*/ 457209 w 758559"/>
                  <a:gd name="connsiteY10" fmla="*/ 1555597 h 1558864"/>
                  <a:gd name="connsiteX11" fmla="*/ 374779 w 758559"/>
                  <a:gd name="connsiteY11" fmla="*/ 1485528 h 1558864"/>
                  <a:gd name="connsiteX12" fmla="*/ 424222 w 758559"/>
                  <a:gd name="connsiteY12" fmla="*/ 1397066 h 1558864"/>
                  <a:gd name="connsiteX13" fmla="*/ 451476 w 758559"/>
                  <a:gd name="connsiteY13" fmla="*/ 1361473 h 1558864"/>
                  <a:gd name="connsiteX14" fmla="*/ 436881 w 758559"/>
                  <a:gd name="connsiteY14" fmla="*/ 1159829 h 1558864"/>
                  <a:gd name="connsiteX15" fmla="*/ 343505 w 758559"/>
                  <a:gd name="connsiteY15" fmla="*/ 936888 h 1558864"/>
                  <a:gd name="connsiteX16" fmla="*/ 175964 w 758559"/>
                  <a:gd name="connsiteY16" fmla="*/ 1360877 h 1558864"/>
                  <a:gd name="connsiteX17" fmla="*/ 172316 w 758559"/>
                  <a:gd name="connsiteY17" fmla="*/ 1420671 h 1558864"/>
                  <a:gd name="connsiteX18" fmla="*/ 145509 w 758559"/>
                  <a:gd name="connsiteY18" fmla="*/ 1524769 h 1558864"/>
                  <a:gd name="connsiteX19" fmla="*/ 46846 w 758559"/>
                  <a:gd name="connsiteY19" fmla="*/ 1525812 h 1558864"/>
                  <a:gd name="connsiteX20" fmla="*/ 2616 w 758559"/>
                  <a:gd name="connsiteY20" fmla="*/ 1478752 h 1558864"/>
                  <a:gd name="connsiteX21" fmla="*/ 15498 w 758559"/>
                  <a:gd name="connsiteY21" fmla="*/ 1407044 h 1558864"/>
                  <a:gd name="connsiteX22" fmla="*/ 91524 w 758559"/>
                  <a:gd name="connsiteY22" fmla="*/ 1258566 h 1558864"/>
                  <a:gd name="connsiteX23" fmla="*/ 208207 w 758559"/>
                  <a:gd name="connsiteY23" fmla="*/ 1005914 h 1558864"/>
                  <a:gd name="connsiteX24" fmla="*/ 240896 w 758559"/>
                  <a:gd name="connsiteY24" fmla="*/ 877988 h 1558864"/>
                  <a:gd name="connsiteX25" fmla="*/ 252140 w 758559"/>
                  <a:gd name="connsiteY25" fmla="*/ 680439 h 1558864"/>
                  <a:gd name="connsiteX26" fmla="*/ 406873 w 758559"/>
                  <a:gd name="connsiteY26" fmla="*/ 252354 h 1558864"/>
                  <a:gd name="connsiteX27" fmla="*/ 758559 w 758559"/>
                  <a:gd name="connsiteY27" fmla="*/ 0 h 15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8559" h="1558864">
                    <a:moveTo>
                      <a:pt x="758559" y="0"/>
                    </a:moveTo>
                    <a:cubicBezTo>
                      <a:pt x="754166" y="39465"/>
                      <a:pt x="752453" y="70516"/>
                      <a:pt x="741954" y="114970"/>
                    </a:cubicBezTo>
                    <a:cubicBezTo>
                      <a:pt x="737263" y="125172"/>
                      <a:pt x="727657" y="135596"/>
                      <a:pt x="717456" y="140958"/>
                    </a:cubicBezTo>
                    <a:cubicBezTo>
                      <a:pt x="675161" y="163147"/>
                      <a:pt x="637558" y="192337"/>
                      <a:pt x="599656" y="221154"/>
                    </a:cubicBezTo>
                    <a:cubicBezTo>
                      <a:pt x="481186" y="327561"/>
                      <a:pt x="398831" y="454892"/>
                      <a:pt x="377088" y="615359"/>
                    </a:cubicBezTo>
                    <a:cubicBezTo>
                      <a:pt x="369120" y="674258"/>
                      <a:pt x="391831" y="730105"/>
                      <a:pt x="407915" y="785505"/>
                    </a:cubicBezTo>
                    <a:cubicBezTo>
                      <a:pt x="435690" y="881115"/>
                      <a:pt x="482527" y="969204"/>
                      <a:pt x="520502" y="1060793"/>
                    </a:cubicBezTo>
                    <a:cubicBezTo>
                      <a:pt x="550660" y="1133543"/>
                      <a:pt x="570988" y="1208602"/>
                      <a:pt x="578956" y="1286862"/>
                    </a:cubicBezTo>
                    <a:cubicBezTo>
                      <a:pt x="583126" y="1328189"/>
                      <a:pt x="576498" y="1368919"/>
                      <a:pt x="567116" y="1408906"/>
                    </a:cubicBezTo>
                    <a:cubicBezTo>
                      <a:pt x="561383" y="1433404"/>
                      <a:pt x="556617" y="1457530"/>
                      <a:pt x="555277" y="1482772"/>
                    </a:cubicBezTo>
                    <a:cubicBezTo>
                      <a:pt x="552149" y="1541598"/>
                      <a:pt x="514620" y="1568777"/>
                      <a:pt x="457209" y="1555597"/>
                    </a:cubicBezTo>
                    <a:cubicBezTo>
                      <a:pt x="397416" y="1535120"/>
                      <a:pt x="377981" y="1519855"/>
                      <a:pt x="374779" y="1485528"/>
                    </a:cubicBezTo>
                    <a:cubicBezTo>
                      <a:pt x="371280" y="1448669"/>
                      <a:pt x="391980" y="1410321"/>
                      <a:pt x="424222" y="1397066"/>
                    </a:cubicBezTo>
                    <a:cubicBezTo>
                      <a:pt x="441647" y="1389918"/>
                      <a:pt x="448199" y="1378674"/>
                      <a:pt x="451476" y="1361473"/>
                    </a:cubicBezTo>
                    <a:cubicBezTo>
                      <a:pt x="460784" y="1313445"/>
                      <a:pt x="442019" y="1179040"/>
                      <a:pt x="436881" y="1159829"/>
                    </a:cubicBezTo>
                    <a:cubicBezTo>
                      <a:pt x="411936" y="1083728"/>
                      <a:pt x="379545" y="1010754"/>
                      <a:pt x="343505" y="936888"/>
                    </a:cubicBezTo>
                    <a:cubicBezTo>
                      <a:pt x="304859" y="1086185"/>
                      <a:pt x="237247" y="1222228"/>
                      <a:pt x="175964" y="1360877"/>
                    </a:cubicBezTo>
                    <a:cubicBezTo>
                      <a:pt x="167401" y="1380238"/>
                      <a:pt x="163455" y="1398034"/>
                      <a:pt x="172316" y="1420671"/>
                    </a:cubicBezTo>
                    <a:cubicBezTo>
                      <a:pt x="189070" y="1463487"/>
                      <a:pt x="176113" y="1503995"/>
                      <a:pt x="145509" y="1524769"/>
                    </a:cubicBezTo>
                    <a:cubicBezTo>
                      <a:pt x="127489" y="1536088"/>
                      <a:pt x="60771" y="1527748"/>
                      <a:pt x="46846" y="1525812"/>
                    </a:cubicBezTo>
                    <a:cubicBezTo>
                      <a:pt x="20933" y="1522238"/>
                      <a:pt x="7753" y="1502580"/>
                      <a:pt x="2616" y="1478752"/>
                    </a:cubicBezTo>
                    <a:cubicBezTo>
                      <a:pt x="-2820" y="1453583"/>
                      <a:pt x="-363" y="1427596"/>
                      <a:pt x="15498" y="1407044"/>
                    </a:cubicBezTo>
                    <a:cubicBezTo>
                      <a:pt x="50197" y="1362069"/>
                      <a:pt x="66430" y="1308158"/>
                      <a:pt x="91524" y="1258566"/>
                    </a:cubicBezTo>
                    <a:cubicBezTo>
                      <a:pt x="133446" y="1175764"/>
                      <a:pt x="171720" y="1091249"/>
                      <a:pt x="208207" y="1005914"/>
                    </a:cubicBezTo>
                    <a:cubicBezTo>
                      <a:pt x="217887" y="962950"/>
                      <a:pt x="235311" y="921995"/>
                      <a:pt x="240896" y="877988"/>
                    </a:cubicBezTo>
                    <a:cubicBezTo>
                      <a:pt x="249161" y="812386"/>
                      <a:pt x="256905" y="746412"/>
                      <a:pt x="252140" y="680439"/>
                    </a:cubicBezTo>
                    <a:cubicBezTo>
                      <a:pt x="240151" y="514238"/>
                      <a:pt x="313497" y="379982"/>
                      <a:pt x="406873" y="252354"/>
                    </a:cubicBezTo>
                    <a:cubicBezTo>
                      <a:pt x="469272" y="171785"/>
                      <a:pt x="649099" y="41327"/>
                      <a:pt x="758559" y="0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: Shape 115">
                <a:extLst>
                  <a:ext uri="{FF2B5EF4-FFF2-40B4-BE49-F238E27FC236}">
                    <a16:creationId xmlns:a16="http://schemas.microsoft.com/office/drawing/2014/main" id="{CDAC8760-5163-1D58-B0FD-56E5351E717A}"/>
                  </a:ext>
                </a:extLst>
              </p:cNvPr>
              <p:cNvSpPr/>
              <p:nvPr/>
            </p:nvSpPr>
            <p:spPr>
              <a:xfrm>
                <a:off x="2429857" y="4789470"/>
                <a:ext cx="227821" cy="148430"/>
              </a:xfrm>
              <a:custGeom>
                <a:avLst/>
                <a:gdLst>
                  <a:gd name="connsiteX0" fmla="*/ 0 w 338430"/>
                  <a:gd name="connsiteY0" fmla="*/ 57559 h 220494"/>
                  <a:gd name="connsiteX1" fmla="*/ 195017 w 338430"/>
                  <a:gd name="connsiteY1" fmla="*/ 150712 h 220494"/>
                  <a:gd name="connsiteX2" fmla="*/ 324657 w 338430"/>
                  <a:gd name="connsiteY2" fmla="*/ 0 h 220494"/>
                  <a:gd name="connsiteX3" fmla="*/ 311551 w 338430"/>
                  <a:gd name="connsiteY3" fmla="*/ 141627 h 220494"/>
                  <a:gd name="connsiteX4" fmla="*/ 138054 w 338430"/>
                  <a:gd name="connsiteY4" fmla="*/ 217654 h 220494"/>
                  <a:gd name="connsiteX5" fmla="*/ 0 w 338430"/>
                  <a:gd name="connsiteY5" fmla="*/ 57559 h 22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30" h="220492">
                    <a:moveTo>
                      <a:pt x="0" y="57559"/>
                    </a:moveTo>
                    <a:cubicBezTo>
                      <a:pt x="57485" y="138649"/>
                      <a:pt x="122044" y="168583"/>
                      <a:pt x="195017" y="150712"/>
                    </a:cubicBezTo>
                    <a:cubicBezTo>
                      <a:pt x="266799" y="133139"/>
                      <a:pt x="314604" y="77590"/>
                      <a:pt x="324657" y="0"/>
                    </a:cubicBezTo>
                    <a:cubicBezTo>
                      <a:pt x="347293" y="30679"/>
                      <a:pt x="341411" y="94568"/>
                      <a:pt x="311551" y="141627"/>
                    </a:cubicBezTo>
                    <a:cubicBezTo>
                      <a:pt x="274841" y="199485"/>
                      <a:pt x="204251" y="230387"/>
                      <a:pt x="138054" y="217654"/>
                    </a:cubicBezTo>
                    <a:cubicBezTo>
                      <a:pt x="62698" y="203134"/>
                      <a:pt x="15042" y="148925"/>
                      <a:pt x="0" y="57559"/>
                    </a:cubicBezTo>
                    <a:close/>
                  </a:path>
                </a:pathLst>
              </a:custGeom>
              <a:solidFill>
                <a:srgbClr val="F9F9FD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: Shape 116">
                <a:extLst>
                  <a:ext uri="{FF2B5EF4-FFF2-40B4-BE49-F238E27FC236}">
                    <a16:creationId xmlns:a16="http://schemas.microsoft.com/office/drawing/2014/main" id="{7932D952-BE80-501B-D3B3-D7D446C6D867}"/>
                  </a:ext>
                </a:extLst>
              </p:cNvPr>
              <p:cNvSpPr/>
              <p:nvPr/>
            </p:nvSpPr>
            <p:spPr>
              <a:xfrm>
                <a:off x="1089509" y="4682801"/>
                <a:ext cx="397227" cy="740060"/>
              </a:xfrm>
              <a:custGeom>
                <a:avLst/>
                <a:gdLst>
                  <a:gd name="connsiteX0" fmla="*/ 490676 w 590083"/>
                  <a:gd name="connsiteY0" fmla="*/ 12287 h 1099365"/>
                  <a:gd name="connsiteX1" fmla="*/ 306382 w 590083"/>
                  <a:gd name="connsiteY1" fmla="*/ 537173 h 1099365"/>
                  <a:gd name="connsiteX2" fmla="*/ 259247 w 590083"/>
                  <a:gd name="connsiteY2" fmla="*/ 121672 h 1099365"/>
                  <a:gd name="connsiteX3" fmla="*/ 245471 w 590083"/>
                  <a:gd name="connsiteY3" fmla="*/ 0 h 1099365"/>
                  <a:gd name="connsiteX4" fmla="*/ 148968 w 590083"/>
                  <a:gd name="connsiteY4" fmla="*/ 9010 h 1099365"/>
                  <a:gd name="connsiteX5" fmla="*/ 173094 w 590083"/>
                  <a:gd name="connsiteY5" fmla="*/ 198145 h 1099365"/>
                  <a:gd name="connsiteX6" fmla="*/ 201166 w 590083"/>
                  <a:gd name="connsiteY6" fmla="*/ 469263 h 1099365"/>
                  <a:gd name="connsiteX7" fmla="*/ 227302 w 590083"/>
                  <a:gd name="connsiteY7" fmla="*/ 737551 h 1099365"/>
                  <a:gd name="connsiteX8" fmla="*/ 140032 w 590083"/>
                  <a:gd name="connsiteY8" fmla="*/ 907177 h 1099365"/>
                  <a:gd name="connsiteX9" fmla="*/ 8457 w 590083"/>
                  <a:gd name="connsiteY9" fmla="*/ 913432 h 1099365"/>
                  <a:gd name="connsiteX10" fmla="*/ 2426 w 590083"/>
                  <a:gd name="connsiteY10" fmla="*/ 996458 h 1099365"/>
                  <a:gd name="connsiteX11" fmla="*/ 232440 w 590083"/>
                  <a:gd name="connsiteY11" fmla="*/ 943515 h 1099365"/>
                  <a:gd name="connsiteX12" fmla="*/ 265576 w 590083"/>
                  <a:gd name="connsiteY12" fmla="*/ 950217 h 1099365"/>
                  <a:gd name="connsiteX13" fmla="*/ 501995 w 590083"/>
                  <a:gd name="connsiteY13" fmla="*/ 1099365 h 1099365"/>
                  <a:gd name="connsiteX14" fmla="*/ 508845 w 590083"/>
                  <a:gd name="connsiteY14" fmla="*/ 1015372 h 1099365"/>
                  <a:gd name="connsiteX15" fmla="*/ 476380 w 590083"/>
                  <a:gd name="connsiteY15" fmla="*/ 1009638 h 1099365"/>
                  <a:gd name="connsiteX16" fmla="*/ 328720 w 590083"/>
                  <a:gd name="connsiteY16" fmla="*/ 774336 h 1099365"/>
                  <a:gd name="connsiteX17" fmla="*/ 382631 w 590083"/>
                  <a:gd name="connsiteY17" fmla="*/ 618263 h 1099365"/>
                  <a:gd name="connsiteX18" fmla="*/ 504005 w 590083"/>
                  <a:gd name="connsiteY18" fmla="*/ 270969 h 1099365"/>
                  <a:gd name="connsiteX19" fmla="*/ 503782 w 590083"/>
                  <a:gd name="connsiteY19" fmla="*/ 271491 h 1099365"/>
                  <a:gd name="connsiteX20" fmla="*/ 504005 w 590083"/>
                  <a:gd name="connsiteY20" fmla="*/ 270969 h 1099365"/>
                  <a:gd name="connsiteX21" fmla="*/ 590084 w 590083"/>
                  <a:gd name="connsiteY21" fmla="*/ 36636 h 1099365"/>
                  <a:gd name="connsiteX22" fmla="*/ 490676 w 590083"/>
                  <a:gd name="connsiteY22" fmla="*/ 12287 h 10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0083" h="1099365">
                    <a:moveTo>
                      <a:pt x="490676" y="12287"/>
                    </a:moveTo>
                    <a:cubicBezTo>
                      <a:pt x="490676" y="12287"/>
                      <a:pt x="342719" y="435606"/>
                      <a:pt x="306382" y="537173"/>
                    </a:cubicBezTo>
                    <a:cubicBezTo>
                      <a:pt x="292532" y="380206"/>
                      <a:pt x="273395" y="273799"/>
                      <a:pt x="259247" y="121672"/>
                    </a:cubicBezTo>
                    <a:cubicBezTo>
                      <a:pt x="256715" y="94493"/>
                      <a:pt x="250833" y="51826"/>
                      <a:pt x="245471" y="0"/>
                    </a:cubicBezTo>
                    <a:cubicBezTo>
                      <a:pt x="226856" y="6925"/>
                      <a:pt x="187242" y="447"/>
                      <a:pt x="148968" y="9010"/>
                    </a:cubicBezTo>
                    <a:cubicBezTo>
                      <a:pt x="155372" y="67612"/>
                      <a:pt x="167137" y="139543"/>
                      <a:pt x="173094" y="198145"/>
                    </a:cubicBezTo>
                    <a:cubicBezTo>
                      <a:pt x="182253" y="288542"/>
                      <a:pt x="192156" y="378865"/>
                      <a:pt x="201166" y="469263"/>
                    </a:cubicBezTo>
                    <a:cubicBezTo>
                      <a:pt x="210102" y="558693"/>
                      <a:pt x="216729" y="648345"/>
                      <a:pt x="227302" y="737551"/>
                    </a:cubicBezTo>
                    <a:cubicBezTo>
                      <a:pt x="235047" y="802483"/>
                      <a:pt x="198560" y="878286"/>
                      <a:pt x="140032" y="907177"/>
                    </a:cubicBezTo>
                    <a:cubicBezTo>
                      <a:pt x="97291" y="928250"/>
                      <a:pt x="52688" y="918570"/>
                      <a:pt x="8457" y="913432"/>
                    </a:cubicBezTo>
                    <a:cubicBezTo>
                      <a:pt x="2649" y="940835"/>
                      <a:pt x="-3532" y="968237"/>
                      <a:pt x="2426" y="996458"/>
                    </a:cubicBezTo>
                    <a:cubicBezTo>
                      <a:pt x="87760" y="1016265"/>
                      <a:pt x="165350" y="999585"/>
                      <a:pt x="232440" y="943515"/>
                    </a:cubicBezTo>
                    <a:cubicBezTo>
                      <a:pt x="250907" y="928101"/>
                      <a:pt x="255524" y="931229"/>
                      <a:pt x="265576" y="950217"/>
                    </a:cubicBezTo>
                    <a:cubicBezTo>
                      <a:pt x="315615" y="1044858"/>
                      <a:pt x="396407" y="1092142"/>
                      <a:pt x="501995" y="1099365"/>
                    </a:cubicBezTo>
                    <a:cubicBezTo>
                      <a:pt x="508771" y="1071739"/>
                      <a:pt x="508845" y="1043518"/>
                      <a:pt x="508845" y="1015372"/>
                    </a:cubicBezTo>
                    <a:cubicBezTo>
                      <a:pt x="498048" y="1013435"/>
                      <a:pt x="487251" y="1010978"/>
                      <a:pt x="476380" y="1009638"/>
                    </a:cubicBezTo>
                    <a:cubicBezTo>
                      <a:pt x="372877" y="996830"/>
                      <a:pt x="295808" y="874637"/>
                      <a:pt x="328720" y="774336"/>
                    </a:cubicBezTo>
                    <a:cubicBezTo>
                      <a:pt x="345847" y="722064"/>
                      <a:pt x="364462" y="670237"/>
                      <a:pt x="382631" y="618263"/>
                    </a:cubicBezTo>
                    <a:cubicBezTo>
                      <a:pt x="422990" y="502474"/>
                      <a:pt x="463423" y="386684"/>
                      <a:pt x="504005" y="270969"/>
                    </a:cubicBezTo>
                    <a:lnTo>
                      <a:pt x="503782" y="271491"/>
                    </a:lnTo>
                    <a:lnTo>
                      <a:pt x="504005" y="270969"/>
                    </a:lnTo>
                    <a:cubicBezTo>
                      <a:pt x="508473" y="258236"/>
                      <a:pt x="590084" y="36636"/>
                      <a:pt x="590084" y="36636"/>
                    </a:cubicBezTo>
                    <a:cubicBezTo>
                      <a:pt x="577872" y="47359"/>
                      <a:pt x="497899" y="18690"/>
                      <a:pt x="490676" y="1228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: Shape 117">
                <a:extLst>
                  <a:ext uri="{FF2B5EF4-FFF2-40B4-BE49-F238E27FC236}">
                    <a16:creationId xmlns:a16="http://schemas.microsoft.com/office/drawing/2014/main" id="{32A6AE0A-3200-9661-ABE1-48FD6B5FAE67}"/>
                  </a:ext>
                </a:extLst>
              </p:cNvPr>
              <p:cNvSpPr/>
              <p:nvPr/>
            </p:nvSpPr>
            <p:spPr>
              <a:xfrm>
                <a:off x="963220" y="5266333"/>
                <a:ext cx="140030" cy="95423"/>
              </a:xfrm>
              <a:custGeom>
                <a:avLst/>
                <a:gdLst>
                  <a:gd name="connsiteX0" fmla="*/ 198964 w 208016"/>
                  <a:gd name="connsiteY0" fmla="*/ 41453 h 141752"/>
                  <a:gd name="connsiteX1" fmla="*/ 192932 w 208016"/>
                  <a:gd name="connsiteY1" fmla="*/ 124478 h 141752"/>
                  <a:gd name="connsiteX2" fmla="*/ 116832 w 208016"/>
                  <a:gd name="connsiteY2" fmla="*/ 136095 h 141752"/>
                  <a:gd name="connsiteX3" fmla="*/ 54507 w 208016"/>
                  <a:gd name="connsiteY3" fmla="*/ 120234 h 141752"/>
                  <a:gd name="connsiteX4" fmla="*/ 0 w 208016"/>
                  <a:gd name="connsiteY4" fmla="*/ 58802 h 141752"/>
                  <a:gd name="connsiteX5" fmla="*/ 96652 w 208016"/>
                  <a:gd name="connsiteY5" fmla="*/ 7498 h 141752"/>
                  <a:gd name="connsiteX6" fmla="*/ 198964 w 208016"/>
                  <a:gd name="connsiteY6" fmla="*/ 41453 h 14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016" h="141752">
                    <a:moveTo>
                      <a:pt x="198964" y="41453"/>
                    </a:moveTo>
                    <a:cubicBezTo>
                      <a:pt x="214452" y="70419"/>
                      <a:pt x="208495" y="97747"/>
                      <a:pt x="192932" y="124478"/>
                    </a:cubicBezTo>
                    <a:cubicBezTo>
                      <a:pt x="169924" y="143615"/>
                      <a:pt x="144308" y="145849"/>
                      <a:pt x="116832" y="136095"/>
                    </a:cubicBezTo>
                    <a:cubicBezTo>
                      <a:pt x="96057" y="130808"/>
                      <a:pt x="75356" y="125149"/>
                      <a:pt x="54507" y="120234"/>
                    </a:cubicBezTo>
                    <a:cubicBezTo>
                      <a:pt x="15339" y="110926"/>
                      <a:pt x="3723" y="98119"/>
                      <a:pt x="0" y="58802"/>
                    </a:cubicBezTo>
                    <a:cubicBezTo>
                      <a:pt x="19807" y="-321"/>
                      <a:pt x="35221" y="-9256"/>
                      <a:pt x="96652" y="7498"/>
                    </a:cubicBezTo>
                    <a:cubicBezTo>
                      <a:pt x="131278" y="16880"/>
                      <a:pt x="169775" y="15317"/>
                      <a:pt x="198964" y="4145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Freeform: Shape 118">
                <a:extLst>
                  <a:ext uri="{FF2B5EF4-FFF2-40B4-BE49-F238E27FC236}">
                    <a16:creationId xmlns:a16="http://schemas.microsoft.com/office/drawing/2014/main" id="{880575F9-B816-DA30-C118-E0BC635C5F44}"/>
                  </a:ext>
                </a:extLst>
              </p:cNvPr>
              <p:cNvSpPr/>
              <p:nvPr/>
            </p:nvSpPr>
            <p:spPr>
              <a:xfrm>
                <a:off x="1416035" y="5357354"/>
                <a:ext cx="141479" cy="81629"/>
              </a:xfrm>
              <a:custGeom>
                <a:avLst/>
                <a:gdLst>
                  <a:gd name="connsiteX0" fmla="*/ 11503 w 210168"/>
                  <a:gd name="connsiteY0" fmla="*/ 97238 h 121261"/>
                  <a:gd name="connsiteX1" fmla="*/ 18354 w 210168"/>
                  <a:gd name="connsiteY1" fmla="*/ 13244 h 121261"/>
                  <a:gd name="connsiteX2" fmla="*/ 66085 w 210168"/>
                  <a:gd name="connsiteY2" fmla="*/ 64 h 121261"/>
                  <a:gd name="connsiteX3" fmla="*/ 158939 w 210168"/>
                  <a:gd name="connsiteY3" fmla="*/ 1255 h 121261"/>
                  <a:gd name="connsiteX4" fmla="*/ 210095 w 210168"/>
                  <a:gd name="connsiteY4" fmla="*/ 56060 h 121261"/>
                  <a:gd name="connsiteX5" fmla="*/ 163184 w 210168"/>
                  <a:gd name="connsiteY5" fmla="*/ 120395 h 121261"/>
                  <a:gd name="connsiteX6" fmla="*/ 52458 w 210168"/>
                  <a:gd name="connsiteY6" fmla="*/ 119651 h 121261"/>
                  <a:gd name="connsiteX7" fmla="*/ 11503 w 210168"/>
                  <a:gd name="connsiteY7" fmla="*/ 97238 h 12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166" h="121261">
                    <a:moveTo>
                      <a:pt x="11503" y="97238"/>
                    </a:moveTo>
                    <a:cubicBezTo>
                      <a:pt x="-5400" y="67676"/>
                      <a:pt x="-4134" y="39604"/>
                      <a:pt x="18354" y="13244"/>
                    </a:cubicBezTo>
                    <a:cubicBezTo>
                      <a:pt x="32651" y="2968"/>
                      <a:pt x="48437" y="-532"/>
                      <a:pt x="66085" y="64"/>
                    </a:cubicBezTo>
                    <a:cubicBezTo>
                      <a:pt x="96987" y="1181"/>
                      <a:pt x="128037" y="-11"/>
                      <a:pt x="158939" y="1255"/>
                    </a:cubicBezTo>
                    <a:cubicBezTo>
                      <a:pt x="189320" y="2521"/>
                      <a:pt x="208978" y="24488"/>
                      <a:pt x="210095" y="56060"/>
                    </a:cubicBezTo>
                    <a:cubicBezTo>
                      <a:pt x="211435" y="93142"/>
                      <a:pt x="194309" y="118832"/>
                      <a:pt x="163184" y="120395"/>
                    </a:cubicBezTo>
                    <a:cubicBezTo>
                      <a:pt x="126325" y="122257"/>
                      <a:pt x="89317" y="120693"/>
                      <a:pt x="52458" y="119651"/>
                    </a:cubicBezTo>
                    <a:cubicBezTo>
                      <a:pt x="35555" y="119204"/>
                      <a:pt x="23418" y="107960"/>
                      <a:pt x="11503" y="97238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4" name="Group 87">
              <a:extLst>
                <a:ext uri="{FF2B5EF4-FFF2-40B4-BE49-F238E27FC236}">
                  <a16:creationId xmlns:a16="http://schemas.microsoft.com/office/drawing/2014/main" id="{1D5FD8F3-E203-6B92-1301-56113DC6E3A7}"/>
                </a:ext>
              </a:extLst>
            </p:cNvPr>
            <p:cNvGrpSpPr/>
            <p:nvPr/>
          </p:nvGrpSpPr>
          <p:grpSpPr>
            <a:xfrm>
              <a:off x="2847973" y="1962553"/>
              <a:ext cx="1511394" cy="1888095"/>
              <a:chOff x="2847973" y="1962553"/>
              <a:chExt cx="1511394" cy="1888095"/>
            </a:xfrm>
          </p:grpSpPr>
          <p:sp>
            <p:nvSpPr>
              <p:cNvPr id="55" name="Freeform: Shape 88">
                <a:extLst>
                  <a:ext uri="{FF2B5EF4-FFF2-40B4-BE49-F238E27FC236}">
                    <a16:creationId xmlns:a16="http://schemas.microsoft.com/office/drawing/2014/main" id="{799B2050-DF8C-C096-9DBB-611F66048010}"/>
                  </a:ext>
                </a:extLst>
              </p:cNvPr>
              <p:cNvSpPr/>
              <p:nvPr/>
            </p:nvSpPr>
            <p:spPr>
              <a:xfrm>
                <a:off x="2847973" y="1962553"/>
                <a:ext cx="1511394" cy="1888095"/>
              </a:xfrm>
              <a:custGeom>
                <a:avLst/>
                <a:gdLst>
                  <a:gd name="connsiteX0" fmla="*/ 936567 w 2245187"/>
                  <a:gd name="connsiteY0" fmla="*/ 2738823 h 2804779"/>
                  <a:gd name="connsiteX1" fmla="*/ 776622 w 2245187"/>
                  <a:gd name="connsiteY1" fmla="*/ 2652447 h 2804779"/>
                  <a:gd name="connsiteX2" fmla="*/ 177347 w 2245187"/>
                  <a:gd name="connsiteY2" fmla="*/ 1807148 h 2804779"/>
                  <a:gd name="connsiteX3" fmla="*/ 3030 w 2245187"/>
                  <a:gd name="connsiteY3" fmla="*/ 657595 h 2804779"/>
                  <a:gd name="connsiteX4" fmla="*/ 137807 w 2245187"/>
                  <a:gd name="connsiteY4" fmla="*/ 422963 h 2804779"/>
                  <a:gd name="connsiteX5" fmla="*/ 1051537 w 2245187"/>
                  <a:gd name="connsiteY5" fmla="*/ 18930 h 2804779"/>
                  <a:gd name="connsiteX6" fmla="*/ 1210962 w 2245187"/>
                  <a:gd name="connsiteY6" fmla="*/ 16175 h 2804779"/>
                  <a:gd name="connsiteX7" fmla="*/ 2098407 w 2245187"/>
                  <a:gd name="connsiteY7" fmla="*/ 389679 h 2804779"/>
                  <a:gd name="connsiteX8" fmla="*/ 2244428 w 2245187"/>
                  <a:gd name="connsiteY8" fmla="*/ 666903 h 2804779"/>
                  <a:gd name="connsiteX9" fmla="*/ 2196697 w 2245187"/>
                  <a:gd name="connsiteY9" fmla="*/ 1141899 h 2804779"/>
                  <a:gd name="connsiteX10" fmla="*/ 1898623 w 2245187"/>
                  <a:gd name="connsiteY10" fmla="*/ 2323397 h 2804779"/>
                  <a:gd name="connsiteX11" fmla="*/ 1468379 w 2245187"/>
                  <a:gd name="connsiteY11" fmla="*/ 2720356 h 2804779"/>
                  <a:gd name="connsiteX12" fmla="*/ 1156083 w 2245187"/>
                  <a:gd name="connsiteY12" fmla="*/ 2804424 h 2804779"/>
                  <a:gd name="connsiteX13" fmla="*/ 936567 w 2245187"/>
                  <a:gd name="connsiteY13" fmla="*/ 2738823 h 28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5187" h="2804779">
                    <a:moveTo>
                      <a:pt x="936567" y="2738823"/>
                    </a:moveTo>
                    <a:cubicBezTo>
                      <a:pt x="878561" y="2711421"/>
                      <a:pt x="823235" y="2679700"/>
                      <a:pt x="776622" y="2652447"/>
                    </a:cubicBezTo>
                    <a:cubicBezTo>
                      <a:pt x="461273" y="2468375"/>
                      <a:pt x="229248" y="2173950"/>
                      <a:pt x="177347" y="1807148"/>
                    </a:cubicBezTo>
                    <a:cubicBezTo>
                      <a:pt x="123064" y="1423442"/>
                      <a:pt x="57313" y="1041226"/>
                      <a:pt x="3030" y="657595"/>
                    </a:cubicBezTo>
                    <a:cubicBezTo>
                      <a:pt x="-12830" y="545603"/>
                      <a:pt x="33783" y="468907"/>
                      <a:pt x="137807" y="422963"/>
                    </a:cubicBezTo>
                    <a:cubicBezTo>
                      <a:pt x="442434" y="288410"/>
                      <a:pt x="747209" y="154079"/>
                      <a:pt x="1051537" y="18930"/>
                    </a:cubicBezTo>
                    <a:cubicBezTo>
                      <a:pt x="1105076" y="-4824"/>
                      <a:pt x="1156753" y="-6760"/>
                      <a:pt x="1210962" y="16175"/>
                    </a:cubicBezTo>
                    <a:cubicBezTo>
                      <a:pt x="1506578" y="141123"/>
                      <a:pt x="1802641" y="265028"/>
                      <a:pt x="2098407" y="389679"/>
                    </a:cubicBezTo>
                    <a:cubicBezTo>
                      <a:pt x="2210621" y="436962"/>
                      <a:pt x="2251427" y="551784"/>
                      <a:pt x="2244428" y="666903"/>
                    </a:cubicBezTo>
                    <a:cubicBezTo>
                      <a:pt x="2234896" y="823423"/>
                      <a:pt x="2211441" y="984113"/>
                      <a:pt x="2196697" y="1141899"/>
                    </a:cubicBezTo>
                    <a:cubicBezTo>
                      <a:pt x="2159391" y="1541987"/>
                      <a:pt x="2109576" y="1972231"/>
                      <a:pt x="1898623" y="2323397"/>
                    </a:cubicBezTo>
                    <a:cubicBezTo>
                      <a:pt x="1795791" y="2494586"/>
                      <a:pt x="1651259" y="2637107"/>
                      <a:pt x="1468379" y="2720356"/>
                    </a:cubicBezTo>
                    <a:cubicBezTo>
                      <a:pt x="1379322" y="2760864"/>
                      <a:pt x="1255490" y="2809414"/>
                      <a:pt x="1156083" y="2804424"/>
                    </a:cubicBezTo>
                    <a:cubicBezTo>
                      <a:pt x="1086684" y="2800999"/>
                      <a:pt x="1009466" y="2773299"/>
                      <a:pt x="936567" y="273882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89">
                <a:extLst>
                  <a:ext uri="{FF2B5EF4-FFF2-40B4-BE49-F238E27FC236}">
                    <a16:creationId xmlns:a16="http://schemas.microsoft.com/office/drawing/2014/main" id="{096BDA4E-F21C-B1E6-D9D3-B4A02B76852D}"/>
                  </a:ext>
                </a:extLst>
              </p:cNvPr>
              <p:cNvSpPr/>
              <p:nvPr/>
            </p:nvSpPr>
            <p:spPr>
              <a:xfrm>
                <a:off x="3007592" y="2150731"/>
                <a:ext cx="1215052" cy="1509852"/>
              </a:xfrm>
              <a:custGeom>
                <a:avLst/>
                <a:gdLst>
                  <a:gd name="connsiteX0" fmla="*/ 601274 w 1215052"/>
                  <a:gd name="connsiteY0" fmla="*/ 0 h 1509852"/>
                  <a:gd name="connsiteX1" fmla="*/ 611778 w 1215052"/>
                  <a:gd name="connsiteY1" fmla="*/ 2842 h 1509852"/>
                  <a:gd name="connsiteX2" fmla="*/ 611805 w 1215052"/>
                  <a:gd name="connsiteY2" fmla="*/ 2812 h 1509852"/>
                  <a:gd name="connsiteX3" fmla="*/ 901032 w 1215052"/>
                  <a:gd name="connsiteY3" fmla="*/ 123265 h 1509852"/>
                  <a:gd name="connsiteX4" fmla="*/ 1197528 w 1215052"/>
                  <a:gd name="connsiteY4" fmla="*/ 247327 h 1509852"/>
                  <a:gd name="connsiteX5" fmla="*/ 1214671 w 1215052"/>
                  <a:gd name="connsiteY5" fmla="*/ 275848 h 1509852"/>
                  <a:gd name="connsiteX6" fmla="*/ 1162389 w 1215052"/>
                  <a:gd name="connsiteY6" fmla="*/ 718361 h 1509852"/>
                  <a:gd name="connsiteX7" fmla="*/ 1086499 w 1215052"/>
                  <a:gd name="connsiteY7" fmla="*/ 1155460 h 1509852"/>
                  <a:gd name="connsiteX8" fmla="*/ 639775 w 1215052"/>
                  <a:gd name="connsiteY8" fmla="*/ 1508398 h 1509852"/>
                  <a:gd name="connsiteX9" fmla="*/ 619749 w 1215052"/>
                  <a:gd name="connsiteY9" fmla="*/ 1509638 h 1509852"/>
                  <a:gd name="connsiteX10" fmla="*/ 619726 w 1215052"/>
                  <a:gd name="connsiteY10" fmla="*/ 1509852 h 1509852"/>
                  <a:gd name="connsiteX11" fmla="*/ 619067 w 1215052"/>
                  <a:gd name="connsiteY11" fmla="*/ 1509680 h 1509852"/>
                  <a:gd name="connsiteX12" fmla="*/ 617110 w 1215052"/>
                  <a:gd name="connsiteY12" fmla="*/ 1509801 h 1509852"/>
                  <a:gd name="connsiteX13" fmla="*/ 617276 w 1215052"/>
                  <a:gd name="connsiteY13" fmla="*/ 1509212 h 1509852"/>
                  <a:gd name="connsiteX14" fmla="*/ 507325 w 1215052"/>
                  <a:gd name="connsiteY14" fmla="*/ 1480478 h 1509852"/>
                  <a:gd name="connsiteX15" fmla="*/ 402631 w 1215052"/>
                  <a:gd name="connsiteY15" fmla="*/ 1430653 h 1509852"/>
                  <a:gd name="connsiteX16" fmla="*/ 85634 w 1215052"/>
                  <a:gd name="connsiteY16" fmla="*/ 960120 h 1509852"/>
                  <a:gd name="connsiteX17" fmla="*/ 320 w 1215052"/>
                  <a:gd name="connsiteY17" fmla="*/ 282115 h 1509852"/>
                  <a:gd name="connsiteX18" fmla="*/ 14104 w 1215052"/>
                  <a:gd name="connsiteY18" fmla="*/ 259057 h 1509852"/>
                  <a:gd name="connsiteX19" fmla="*/ 591555 w 1215052"/>
                  <a:gd name="connsiteY19" fmla="*/ 4617 h 1509852"/>
                  <a:gd name="connsiteX20" fmla="*/ 601274 w 1215052"/>
                  <a:gd name="connsiteY20" fmla="*/ 0 h 15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052" h="1509852">
                    <a:moveTo>
                      <a:pt x="601274" y="0"/>
                    </a:moveTo>
                    <a:lnTo>
                      <a:pt x="611778" y="2842"/>
                    </a:lnTo>
                    <a:lnTo>
                      <a:pt x="611805" y="2812"/>
                    </a:lnTo>
                    <a:lnTo>
                      <a:pt x="901032" y="123265"/>
                    </a:lnTo>
                    <a:lnTo>
                      <a:pt x="1197528" y="247327"/>
                    </a:lnTo>
                    <a:cubicBezTo>
                      <a:pt x="1212064" y="253292"/>
                      <a:pt x="1216475" y="260660"/>
                      <a:pt x="1214671" y="275848"/>
                    </a:cubicBezTo>
                    <a:cubicBezTo>
                      <a:pt x="1197177" y="423169"/>
                      <a:pt x="1173668" y="570439"/>
                      <a:pt x="1162389" y="718361"/>
                    </a:cubicBezTo>
                    <a:cubicBezTo>
                      <a:pt x="1151161" y="865782"/>
                      <a:pt x="1146399" y="1017764"/>
                      <a:pt x="1086499" y="1155460"/>
                    </a:cubicBezTo>
                    <a:cubicBezTo>
                      <a:pt x="1007149" y="1337718"/>
                      <a:pt x="834215" y="1471254"/>
                      <a:pt x="639775" y="1508398"/>
                    </a:cubicBezTo>
                    <a:lnTo>
                      <a:pt x="619749" y="1509638"/>
                    </a:lnTo>
                    <a:lnTo>
                      <a:pt x="619726" y="1509852"/>
                    </a:lnTo>
                    <a:lnTo>
                      <a:pt x="619067" y="1509680"/>
                    </a:lnTo>
                    <a:lnTo>
                      <a:pt x="617110" y="1509801"/>
                    </a:lnTo>
                    <a:lnTo>
                      <a:pt x="617276" y="1509212"/>
                    </a:lnTo>
                    <a:lnTo>
                      <a:pt x="507325" y="1480478"/>
                    </a:lnTo>
                    <a:cubicBezTo>
                      <a:pt x="471165" y="1467107"/>
                      <a:pt x="436290" y="1450327"/>
                      <a:pt x="402631" y="1430653"/>
                    </a:cubicBezTo>
                    <a:cubicBezTo>
                      <a:pt x="224132" y="1326291"/>
                      <a:pt x="120071" y="1162629"/>
                      <a:pt x="85634" y="960120"/>
                    </a:cubicBezTo>
                    <a:cubicBezTo>
                      <a:pt x="47538" y="736207"/>
                      <a:pt x="30094" y="507381"/>
                      <a:pt x="320" y="282115"/>
                    </a:cubicBezTo>
                    <a:cubicBezTo>
                      <a:pt x="-1285" y="269985"/>
                      <a:pt x="3127" y="263869"/>
                      <a:pt x="14104" y="259057"/>
                    </a:cubicBezTo>
                    <a:lnTo>
                      <a:pt x="591555" y="4617"/>
                    </a:lnTo>
                    <a:cubicBezTo>
                      <a:pt x="594688" y="3239"/>
                      <a:pt x="597909" y="996"/>
                      <a:pt x="601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90">
                <a:extLst>
                  <a:ext uri="{FF2B5EF4-FFF2-40B4-BE49-F238E27FC236}">
                    <a16:creationId xmlns:a16="http://schemas.microsoft.com/office/drawing/2014/main" id="{21577891-C85F-F054-C1DB-EC58C17FBD15}"/>
                  </a:ext>
                </a:extLst>
              </p:cNvPr>
              <p:cNvSpPr/>
              <p:nvPr/>
            </p:nvSpPr>
            <p:spPr>
              <a:xfrm>
                <a:off x="3610989" y="2153543"/>
                <a:ext cx="611655" cy="1506989"/>
              </a:xfrm>
              <a:custGeom>
                <a:avLst/>
                <a:gdLst>
                  <a:gd name="connsiteX0" fmla="*/ 20371 w 908618"/>
                  <a:gd name="connsiteY0" fmla="*/ 2238642 h 2238642"/>
                  <a:gd name="connsiteX1" fmla="*/ 5416 w 908618"/>
                  <a:gd name="connsiteY1" fmla="*/ 622135 h 2238642"/>
                  <a:gd name="connsiteX2" fmla="*/ 55 w 908618"/>
                  <a:gd name="connsiteY2" fmla="*/ 30381 h 2238642"/>
                  <a:gd name="connsiteX3" fmla="*/ 12490 w 908618"/>
                  <a:gd name="connsiteY3" fmla="*/ 0 h 2238642"/>
                  <a:gd name="connsiteX4" fmla="*/ 442139 w 908618"/>
                  <a:gd name="connsiteY4" fmla="*/ 178933 h 2238642"/>
                  <a:gd name="connsiteX5" fmla="*/ 882585 w 908618"/>
                  <a:gd name="connsiteY5" fmla="*/ 363228 h 2238642"/>
                  <a:gd name="connsiteX6" fmla="*/ 908051 w 908618"/>
                  <a:gd name="connsiteY6" fmla="*/ 405597 h 2238642"/>
                  <a:gd name="connsiteX7" fmla="*/ 830387 w 908618"/>
                  <a:gd name="connsiteY7" fmla="*/ 1062953 h 2238642"/>
                  <a:gd name="connsiteX8" fmla="*/ 717651 w 908618"/>
                  <a:gd name="connsiteY8" fmla="*/ 1712266 h 2238642"/>
                  <a:gd name="connsiteX9" fmla="*/ 54040 w 908618"/>
                  <a:gd name="connsiteY9" fmla="*/ 2236557 h 2238642"/>
                  <a:gd name="connsiteX10" fmla="*/ 20371 w 908618"/>
                  <a:gd name="connsiteY10" fmla="*/ 2238642 h 223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8618" h="2238642">
                    <a:moveTo>
                      <a:pt x="20371" y="2238642"/>
                    </a:moveTo>
                    <a:cubicBezTo>
                      <a:pt x="52241" y="2236631"/>
                      <a:pt x="6012" y="651249"/>
                      <a:pt x="5416" y="622135"/>
                    </a:cubicBezTo>
                    <a:cubicBezTo>
                      <a:pt x="1470" y="424660"/>
                      <a:pt x="55" y="227706"/>
                      <a:pt x="55" y="30381"/>
                    </a:cubicBezTo>
                    <a:cubicBezTo>
                      <a:pt x="576" y="18913"/>
                      <a:pt x="-3221" y="5361"/>
                      <a:pt x="12490" y="0"/>
                    </a:cubicBezTo>
                    <a:lnTo>
                      <a:pt x="442139" y="178933"/>
                    </a:lnTo>
                    <a:lnTo>
                      <a:pt x="882585" y="363228"/>
                    </a:lnTo>
                    <a:cubicBezTo>
                      <a:pt x="904179" y="372089"/>
                      <a:pt x="910732" y="383035"/>
                      <a:pt x="908051" y="405597"/>
                    </a:cubicBezTo>
                    <a:cubicBezTo>
                      <a:pt x="882064" y="624443"/>
                      <a:pt x="847141" y="843214"/>
                      <a:pt x="830387" y="1062953"/>
                    </a:cubicBezTo>
                    <a:cubicBezTo>
                      <a:pt x="813707" y="1281947"/>
                      <a:pt x="806633" y="1507718"/>
                      <a:pt x="717651" y="1712266"/>
                    </a:cubicBezTo>
                    <a:cubicBezTo>
                      <a:pt x="599776" y="1983012"/>
                      <a:pt x="342881" y="2181380"/>
                      <a:pt x="54040" y="2236557"/>
                    </a:cubicBezTo>
                    <a:cubicBezTo>
                      <a:pt x="44360" y="2238493"/>
                      <a:pt x="30274" y="2238046"/>
                      <a:pt x="20371" y="2238642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Freeform: Shape 91">
                <a:extLst>
                  <a:ext uri="{FF2B5EF4-FFF2-40B4-BE49-F238E27FC236}">
                    <a16:creationId xmlns:a16="http://schemas.microsoft.com/office/drawing/2014/main" id="{9FDE10CB-33F2-BD10-AAE3-368FE6D23340}"/>
                  </a:ext>
                </a:extLst>
              </p:cNvPr>
              <p:cNvSpPr/>
              <p:nvPr/>
            </p:nvSpPr>
            <p:spPr>
              <a:xfrm>
                <a:off x="3276847" y="2572205"/>
                <a:ext cx="674160" cy="674486"/>
              </a:xfrm>
              <a:custGeom>
                <a:avLst/>
                <a:gdLst>
                  <a:gd name="connsiteX0" fmla="*/ 2136690 w 2137366"/>
                  <a:gd name="connsiteY0" fmla="*/ 836820 h 2138405"/>
                  <a:gd name="connsiteX1" fmla="*/ 1925402 w 2137366"/>
                  <a:gd name="connsiteY1" fmla="*/ 626087 h 2138405"/>
                  <a:gd name="connsiteX2" fmla="*/ 1535002 w 2137366"/>
                  <a:gd name="connsiteY2" fmla="*/ 627128 h 2138405"/>
                  <a:gd name="connsiteX3" fmla="*/ 1510802 w 2137366"/>
                  <a:gd name="connsiteY3" fmla="*/ 601817 h 2138405"/>
                  <a:gd name="connsiteX4" fmla="*/ 1511842 w 2137366"/>
                  <a:gd name="connsiteY4" fmla="*/ 213290 h 2138405"/>
                  <a:gd name="connsiteX5" fmla="*/ 1301941 w 2137366"/>
                  <a:gd name="connsiteY5" fmla="*/ 1032 h 2138405"/>
                  <a:gd name="connsiteX6" fmla="*/ 834294 w 2137366"/>
                  <a:gd name="connsiteY6" fmla="*/ 1101 h 2138405"/>
                  <a:gd name="connsiteX7" fmla="*/ 625087 w 2137366"/>
                  <a:gd name="connsiteY7" fmla="*/ 214053 h 2138405"/>
                  <a:gd name="connsiteX8" fmla="*/ 626127 w 2137366"/>
                  <a:gd name="connsiteY8" fmla="*/ 606741 h 2138405"/>
                  <a:gd name="connsiteX9" fmla="*/ 605393 w 2137366"/>
                  <a:gd name="connsiteY9" fmla="*/ 626920 h 2138405"/>
                  <a:gd name="connsiteX10" fmla="*/ 214993 w 2137366"/>
                  <a:gd name="connsiteY10" fmla="*/ 625879 h 2138405"/>
                  <a:gd name="connsiteX11" fmla="*/ 31 w 2137366"/>
                  <a:gd name="connsiteY11" fmla="*/ 839663 h 2138405"/>
                  <a:gd name="connsiteX12" fmla="*/ 31 w 2137366"/>
                  <a:gd name="connsiteY12" fmla="*/ 1299198 h 2138405"/>
                  <a:gd name="connsiteX13" fmla="*/ 7312 w 2137366"/>
                  <a:gd name="connsiteY13" fmla="*/ 1354672 h 2138405"/>
                  <a:gd name="connsiteX14" fmla="*/ 32622 w 2137366"/>
                  <a:gd name="connsiteY14" fmla="*/ 1364103 h 2138405"/>
                  <a:gd name="connsiteX15" fmla="*/ 196826 w 2137366"/>
                  <a:gd name="connsiteY15" fmla="*/ 1232767 h 2138405"/>
                  <a:gd name="connsiteX16" fmla="*/ 402843 w 2137366"/>
                  <a:gd name="connsiteY16" fmla="*/ 1092418 h 2138405"/>
                  <a:gd name="connsiteX17" fmla="*/ 420525 w 2137366"/>
                  <a:gd name="connsiteY17" fmla="*/ 1078688 h 2138405"/>
                  <a:gd name="connsiteX18" fmla="*/ 454573 w 2137366"/>
                  <a:gd name="connsiteY18" fmla="*/ 979944 h 2138405"/>
                  <a:gd name="connsiteX19" fmla="*/ 495138 w 2137366"/>
                  <a:gd name="connsiteY19" fmla="*/ 898188 h 2138405"/>
                  <a:gd name="connsiteX20" fmla="*/ 508036 w 2137366"/>
                  <a:gd name="connsiteY20" fmla="*/ 880021 h 2138405"/>
                  <a:gd name="connsiteX21" fmla="*/ 569474 w 2137366"/>
                  <a:gd name="connsiteY21" fmla="*/ 763109 h 2138405"/>
                  <a:gd name="connsiteX22" fmla="*/ 729933 w 2137366"/>
                  <a:gd name="connsiteY22" fmla="*/ 519091 h 2138405"/>
                  <a:gd name="connsiteX23" fmla="*/ 850035 w 2137366"/>
                  <a:gd name="connsiteY23" fmla="*/ 436504 h 2138405"/>
                  <a:gd name="connsiteX24" fmla="*/ 1004045 w 2137366"/>
                  <a:gd name="connsiteY24" fmla="*/ 435533 h 2138405"/>
                  <a:gd name="connsiteX25" fmla="*/ 1072417 w 2137366"/>
                  <a:gd name="connsiteY25" fmla="*/ 436574 h 2138405"/>
                  <a:gd name="connsiteX26" fmla="*/ 1116033 w 2137366"/>
                  <a:gd name="connsiteY26" fmla="*/ 436296 h 2138405"/>
                  <a:gd name="connsiteX27" fmla="*/ 1308252 w 2137366"/>
                  <a:gd name="connsiteY27" fmla="*/ 569157 h 2138405"/>
                  <a:gd name="connsiteX28" fmla="*/ 1387857 w 2137366"/>
                  <a:gd name="connsiteY28" fmla="*/ 634755 h 2138405"/>
                  <a:gd name="connsiteX29" fmla="*/ 1681870 w 2137366"/>
                  <a:gd name="connsiteY29" fmla="*/ 756244 h 2138405"/>
                  <a:gd name="connsiteX30" fmla="*/ 1706071 w 2137366"/>
                  <a:gd name="connsiteY30" fmla="*/ 802634 h 2138405"/>
                  <a:gd name="connsiteX31" fmla="*/ 1659611 w 2137366"/>
                  <a:gd name="connsiteY31" fmla="*/ 887163 h 2138405"/>
                  <a:gd name="connsiteX32" fmla="*/ 1643940 w 2137366"/>
                  <a:gd name="connsiteY32" fmla="*/ 917535 h 2138405"/>
                  <a:gd name="connsiteX33" fmla="*/ 1610933 w 2137366"/>
                  <a:gd name="connsiteY33" fmla="*/ 977239 h 2138405"/>
                  <a:gd name="connsiteX34" fmla="*/ 1462678 w 2137366"/>
                  <a:gd name="connsiteY34" fmla="*/ 1023629 h 2138405"/>
                  <a:gd name="connsiteX35" fmla="*/ 1378912 w 2137366"/>
                  <a:gd name="connsiteY35" fmla="*/ 1015031 h 2138405"/>
                  <a:gd name="connsiteX36" fmla="*/ 1280653 w 2137366"/>
                  <a:gd name="connsiteY36" fmla="*/ 1000746 h 2138405"/>
                  <a:gd name="connsiteX37" fmla="*/ 1258394 w 2137366"/>
                  <a:gd name="connsiteY37" fmla="*/ 1000192 h 2138405"/>
                  <a:gd name="connsiteX38" fmla="*/ 1069296 w 2137366"/>
                  <a:gd name="connsiteY38" fmla="*/ 1110863 h 2138405"/>
                  <a:gd name="connsiteX39" fmla="*/ 1062709 w 2137366"/>
                  <a:gd name="connsiteY39" fmla="*/ 1129655 h 2138405"/>
                  <a:gd name="connsiteX40" fmla="*/ 1033307 w 2137366"/>
                  <a:gd name="connsiteY40" fmla="*/ 1189706 h 2138405"/>
                  <a:gd name="connsiteX41" fmla="*/ 1004738 w 2137366"/>
                  <a:gd name="connsiteY41" fmla="*/ 1185614 h 2138405"/>
                  <a:gd name="connsiteX42" fmla="*/ 973881 w 2137366"/>
                  <a:gd name="connsiteY42" fmla="*/ 1182841 h 2138405"/>
                  <a:gd name="connsiteX43" fmla="*/ 954395 w 2137366"/>
                  <a:gd name="connsiteY43" fmla="*/ 1207041 h 2138405"/>
                  <a:gd name="connsiteX44" fmla="*/ 900932 w 2137366"/>
                  <a:gd name="connsiteY44" fmla="*/ 1305647 h 2138405"/>
                  <a:gd name="connsiteX45" fmla="*/ 934425 w 2137366"/>
                  <a:gd name="connsiteY45" fmla="*/ 1322428 h 2138405"/>
                  <a:gd name="connsiteX46" fmla="*/ 930680 w 2137366"/>
                  <a:gd name="connsiteY46" fmla="*/ 1420894 h 2138405"/>
                  <a:gd name="connsiteX47" fmla="*/ 917990 w 2137366"/>
                  <a:gd name="connsiteY47" fmla="*/ 1458963 h 2138405"/>
                  <a:gd name="connsiteX48" fmla="*/ 936921 w 2137366"/>
                  <a:gd name="connsiteY48" fmla="*/ 1461321 h 2138405"/>
                  <a:gd name="connsiteX49" fmla="*/ 973881 w 2137366"/>
                  <a:gd name="connsiteY49" fmla="*/ 1455774 h 2138405"/>
                  <a:gd name="connsiteX50" fmla="*/ 984976 w 2137366"/>
                  <a:gd name="connsiteY50" fmla="*/ 1487949 h 2138405"/>
                  <a:gd name="connsiteX51" fmla="*/ 982826 w 2137366"/>
                  <a:gd name="connsiteY51" fmla="*/ 1507503 h 2138405"/>
                  <a:gd name="connsiteX52" fmla="*/ 970414 w 2137366"/>
                  <a:gd name="connsiteY52" fmla="*/ 1535032 h 2138405"/>
                  <a:gd name="connsiteX53" fmla="*/ 934563 w 2137366"/>
                  <a:gd name="connsiteY53" fmla="*/ 1528861 h 2138405"/>
                  <a:gd name="connsiteX54" fmla="*/ 903290 w 2137366"/>
                  <a:gd name="connsiteY54" fmla="*/ 1517419 h 2138405"/>
                  <a:gd name="connsiteX55" fmla="*/ 915494 w 2137366"/>
                  <a:gd name="connsiteY55" fmla="*/ 1565682 h 2138405"/>
                  <a:gd name="connsiteX56" fmla="*/ 911611 w 2137366"/>
                  <a:gd name="connsiteY56" fmla="*/ 1629685 h 2138405"/>
                  <a:gd name="connsiteX57" fmla="*/ 853987 w 2137366"/>
                  <a:gd name="connsiteY57" fmla="*/ 1737375 h 2138405"/>
                  <a:gd name="connsiteX58" fmla="*/ 656915 w 2137366"/>
                  <a:gd name="connsiteY58" fmla="*/ 2005107 h 2138405"/>
                  <a:gd name="connsiteX59" fmla="*/ 655112 w 2137366"/>
                  <a:gd name="connsiteY59" fmla="*/ 2037282 h 2138405"/>
                  <a:gd name="connsiteX60" fmla="*/ 839911 w 2137366"/>
                  <a:gd name="connsiteY60" fmla="*/ 2138037 h 2138405"/>
                  <a:gd name="connsiteX61" fmla="*/ 1267894 w 2137366"/>
                  <a:gd name="connsiteY61" fmla="*/ 2138176 h 2138405"/>
                  <a:gd name="connsiteX62" fmla="*/ 1332383 w 2137366"/>
                  <a:gd name="connsiteY62" fmla="*/ 2135125 h 2138405"/>
                  <a:gd name="connsiteX63" fmla="*/ 1510732 w 2137366"/>
                  <a:gd name="connsiteY63" fmla="*/ 1938538 h 2138405"/>
                  <a:gd name="connsiteX64" fmla="*/ 1510594 w 2137366"/>
                  <a:gd name="connsiteY64" fmla="*/ 1531219 h 2138405"/>
                  <a:gd name="connsiteX65" fmla="*/ 1530079 w 2137366"/>
                  <a:gd name="connsiteY65" fmla="*/ 1511872 h 2138405"/>
                  <a:gd name="connsiteX66" fmla="*/ 1926789 w 2137366"/>
                  <a:gd name="connsiteY66" fmla="*/ 1512635 h 2138405"/>
                  <a:gd name="connsiteX67" fmla="*/ 2136482 w 2137366"/>
                  <a:gd name="connsiteY67" fmla="*/ 1302457 h 2138405"/>
                  <a:gd name="connsiteX68" fmla="*/ 2136690 w 2137366"/>
                  <a:gd name="connsiteY68" fmla="*/ 836820 h 213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137366" h="2138405">
                    <a:moveTo>
                      <a:pt x="2136690" y="836820"/>
                    </a:moveTo>
                    <a:cubicBezTo>
                      <a:pt x="2135927" y="706594"/>
                      <a:pt x="2028723" y="624492"/>
                      <a:pt x="1925402" y="626087"/>
                    </a:cubicBezTo>
                    <a:cubicBezTo>
                      <a:pt x="1795315" y="628098"/>
                      <a:pt x="1665089" y="626018"/>
                      <a:pt x="1535002" y="627128"/>
                    </a:cubicBezTo>
                    <a:cubicBezTo>
                      <a:pt x="1513992" y="627336"/>
                      <a:pt x="1510663" y="621164"/>
                      <a:pt x="1510802" y="601817"/>
                    </a:cubicBezTo>
                    <a:cubicBezTo>
                      <a:pt x="1511703" y="472285"/>
                      <a:pt x="1509415" y="342753"/>
                      <a:pt x="1511842" y="213290"/>
                    </a:cubicBezTo>
                    <a:cubicBezTo>
                      <a:pt x="1513714" y="112327"/>
                      <a:pt x="1434802" y="2141"/>
                      <a:pt x="1301941" y="1032"/>
                    </a:cubicBezTo>
                    <a:cubicBezTo>
                      <a:pt x="1146059" y="-286"/>
                      <a:pt x="990176" y="-425"/>
                      <a:pt x="834294" y="1101"/>
                    </a:cubicBezTo>
                    <a:cubicBezTo>
                      <a:pt x="702404" y="2418"/>
                      <a:pt x="623145" y="112049"/>
                      <a:pt x="625087" y="214053"/>
                    </a:cubicBezTo>
                    <a:cubicBezTo>
                      <a:pt x="627583" y="344902"/>
                      <a:pt x="625295" y="475822"/>
                      <a:pt x="626127" y="606741"/>
                    </a:cubicBezTo>
                    <a:cubicBezTo>
                      <a:pt x="626265" y="623799"/>
                      <a:pt x="621203" y="626989"/>
                      <a:pt x="605393" y="626920"/>
                    </a:cubicBezTo>
                    <a:cubicBezTo>
                      <a:pt x="475237" y="626295"/>
                      <a:pt x="345080" y="628722"/>
                      <a:pt x="214993" y="625879"/>
                    </a:cubicBezTo>
                    <a:cubicBezTo>
                      <a:pt x="108067" y="623591"/>
                      <a:pt x="100" y="707912"/>
                      <a:pt x="31" y="839663"/>
                    </a:cubicBezTo>
                    <a:cubicBezTo>
                      <a:pt x="-39" y="992841"/>
                      <a:pt x="31" y="1146020"/>
                      <a:pt x="31" y="1299198"/>
                    </a:cubicBezTo>
                    <a:cubicBezTo>
                      <a:pt x="31" y="1317990"/>
                      <a:pt x="2527" y="1336504"/>
                      <a:pt x="7312" y="1354672"/>
                    </a:cubicBezTo>
                    <a:cubicBezTo>
                      <a:pt x="13483" y="1378179"/>
                      <a:pt x="12859" y="1377486"/>
                      <a:pt x="32622" y="1364103"/>
                    </a:cubicBezTo>
                    <a:cubicBezTo>
                      <a:pt x="90939" y="1324646"/>
                      <a:pt x="140103" y="1273888"/>
                      <a:pt x="196826" y="1232767"/>
                    </a:cubicBezTo>
                    <a:cubicBezTo>
                      <a:pt x="264088" y="1184019"/>
                      <a:pt x="334124" y="1139085"/>
                      <a:pt x="402843" y="1092418"/>
                    </a:cubicBezTo>
                    <a:cubicBezTo>
                      <a:pt x="409084" y="1088188"/>
                      <a:pt x="418237" y="1084651"/>
                      <a:pt x="420525" y="1078688"/>
                    </a:cubicBezTo>
                    <a:cubicBezTo>
                      <a:pt x="432868" y="1046166"/>
                      <a:pt x="454642" y="1017111"/>
                      <a:pt x="454573" y="979944"/>
                    </a:cubicBezTo>
                    <a:cubicBezTo>
                      <a:pt x="454503" y="946590"/>
                      <a:pt x="465390" y="917119"/>
                      <a:pt x="495138" y="898188"/>
                    </a:cubicBezTo>
                    <a:cubicBezTo>
                      <a:pt x="502350" y="893612"/>
                      <a:pt x="504569" y="886539"/>
                      <a:pt x="508036" y="880021"/>
                    </a:cubicBezTo>
                    <a:cubicBezTo>
                      <a:pt x="528769" y="841189"/>
                      <a:pt x="543956" y="799236"/>
                      <a:pt x="569474" y="763109"/>
                    </a:cubicBezTo>
                    <a:cubicBezTo>
                      <a:pt x="625711" y="683573"/>
                      <a:pt x="676331" y="600361"/>
                      <a:pt x="729933" y="519091"/>
                    </a:cubicBezTo>
                    <a:cubicBezTo>
                      <a:pt x="758502" y="475752"/>
                      <a:pt x="800108" y="444063"/>
                      <a:pt x="850035" y="436504"/>
                    </a:cubicBezTo>
                    <a:cubicBezTo>
                      <a:pt x="900239" y="428946"/>
                      <a:pt x="952800" y="430055"/>
                      <a:pt x="1004045" y="435533"/>
                    </a:cubicBezTo>
                    <a:cubicBezTo>
                      <a:pt x="1027067" y="438030"/>
                      <a:pt x="1049603" y="438862"/>
                      <a:pt x="1072417" y="436574"/>
                    </a:cubicBezTo>
                    <a:cubicBezTo>
                      <a:pt x="1087048" y="435117"/>
                      <a:pt x="1101471" y="433800"/>
                      <a:pt x="1116033" y="436296"/>
                    </a:cubicBezTo>
                    <a:cubicBezTo>
                      <a:pt x="1200493" y="450928"/>
                      <a:pt x="1258394" y="506818"/>
                      <a:pt x="1308252" y="569157"/>
                    </a:cubicBezTo>
                    <a:cubicBezTo>
                      <a:pt x="1331343" y="598004"/>
                      <a:pt x="1354781" y="621025"/>
                      <a:pt x="1387857" y="634755"/>
                    </a:cubicBezTo>
                    <a:cubicBezTo>
                      <a:pt x="1485769" y="675529"/>
                      <a:pt x="1583889" y="715748"/>
                      <a:pt x="1681870" y="756244"/>
                    </a:cubicBezTo>
                    <a:cubicBezTo>
                      <a:pt x="1707389" y="766784"/>
                      <a:pt x="1715710" y="778850"/>
                      <a:pt x="1706071" y="802634"/>
                    </a:cubicBezTo>
                    <a:cubicBezTo>
                      <a:pt x="1694075" y="832243"/>
                      <a:pt x="1691717" y="867608"/>
                      <a:pt x="1659611" y="887163"/>
                    </a:cubicBezTo>
                    <a:cubicBezTo>
                      <a:pt x="1649973" y="893057"/>
                      <a:pt x="1643871" y="904707"/>
                      <a:pt x="1643940" y="917535"/>
                    </a:cubicBezTo>
                    <a:cubicBezTo>
                      <a:pt x="1644079" y="943677"/>
                      <a:pt x="1628476" y="960874"/>
                      <a:pt x="1610933" y="977239"/>
                    </a:cubicBezTo>
                    <a:cubicBezTo>
                      <a:pt x="1568842" y="1016418"/>
                      <a:pt x="1520995" y="1035834"/>
                      <a:pt x="1462678" y="1023629"/>
                    </a:cubicBezTo>
                    <a:cubicBezTo>
                      <a:pt x="1435149" y="1017874"/>
                      <a:pt x="1407966" y="1007473"/>
                      <a:pt x="1378912" y="1015031"/>
                    </a:cubicBezTo>
                    <a:cubicBezTo>
                      <a:pt x="1344241" y="1024046"/>
                      <a:pt x="1311719" y="1017250"/>
                      <a:pt x="1280653" y="1000746"/>
                    </a:cubicBezTo>
                    <a:cubicBezTo>
                      <a:pt x="1273303" y="996794"/>
                      <a:pt x="1266022" y="998735"/>
                      <a:pt x="1258394" y="1000192"/>
                    </a:cubicBezTo>
                    <a:cubicBezTo>
                      <a:pt x="1182394" y="1014962"/>
                      <a:pt x="1124493" y="1060381"/>
                      <a:pt x="1069296" y="1110863"/>
                    </a:cubicBezTo>
                    <a:cubicBezTo>
                      <a:pt x="1063125" y="1116479"/>
                      <a:pt x="1063610" y="1122928"/>
                      <a:pt x="1062709" y="1129655"/>
                    </a:cubicBezTo>
                    <a:cubicBezTo>
                      <a:pt x="1059588" y="1152954"/>
                      <a:pt x="1051614" y="1173687"/>
                      <a:pt x="1033307" y="1189706"/>
                    </a:cubicBezTo>
                    <a:cubicBezTo>
                      <a:pt x="1021519" y="1200107"/>
                      <a:pt x="1009592" y="1198235"/>
                      <a:pt x="1004738" y="1185614"/>
                    </a:cubicBezTo>
                    <a:cubicBezTo>
                      <a:pt x="995100" y="1160512"/>
                      <a:pt x="984351" y="1175213"/>
                      <a:pt x="973881" y="1182841"/>
                    </a:cubicBezTo>
                    <a:cubicBezTo>
                      <a:pt x="965421" y="1189012"/>
                      <a:pt x="959457" y="1197749"/>
                      <a:pt x="954395" y="1207041"/>
                    </a:cubicBezTo>
                    <a:cubicBezTo>
                      <a:pt x="936644" y="1239771"/>
                      <a:pt x="918892" y="1272431"/>
                      <a:pt x="900932" y="1305647"/>
                    </a:cubicBezTo>
                    <a:cubicBezTo>
                      <a:pt x="912166" y="1311749"/>
                      <a:pt x="924509" y="1314523"/>
                      <a:pt x="934425" y="1322428"/>
                    </a:cubicBezTo>
                    <a:cubicBezTo>
                      <a:pt x="970275" y="1350927"/>
                      <a:pt x="968403" y="1402726"/>
                      <a:pt x="930680" y="1420894"/>
                    </a:cubicBezTo>
                    <a:cubicBezTo>
                      <a:pt x="912790" y="1429493"/>
                      <a:pt x="909115" y="1441212"/>
                      <a:pt x="917990" y="1458963"/>
                    </a:cubicBezTo>
                    <a:cubicBezTo>
                      <a:pt x="923399" y="1469781"/>
                      <a:pt x="927074" y="1476438"/>
                      <a:pt x="936921" y="1461321"/>
                    </a:cubicBezTo>
                    <a:cubicBezTo>
                      <a:pt x="946005" y="1447314"/>
                      <a:pt x="960567" y="1448146"/>
                      <a:pt x="973881" y="1455774"/>
                    </a:cubicBezTo>
                    <a:cubicBezTo>
                      <a:pt x="986293" y="1462916"/>
                      <a:pt x="989552" y="1474358"/>
                      <a:pt x="984976" y="1487949"/>
                    </a:cubicBezTo>
                    <a:cubicBezTo>
                      <a:pt x="982826" y="1494259"/>
                      <a:pt x="979706" y="1499598"/>
                      <a:pt x="982826" y="1507503"/>
                    </a:cubicBezTo>
                    <a:cubicBezTo>
                      <a:pt x="987472" y="1519361"/>
                      <a:pt x="981647" y="1530317"/>
                      <a:pt x="970414" y="1535032"/>
                    </a:cubicBezTo>
                    <a:cubicBezTo>
                      <a:pt x="957863" y="1540303"/>
                      <a:pt x="941082" y="1541620"/>
                      <a:pt x="934563" y="1528861"/>
                    </a:cubicBezTo>
                    <a:cubicBezTo>
                      <a:pt x="926450" y="1512981"/>
                      <a:pt x="916188" y="1516310"/>
                      <a:pt x="903290" y="1517419"/>
                    </a:cubicBezTo>
                    <a:cubicBezTo>
                      <a:pt x="907312" y="1533992"/>
                      <a:pt x="909669" y="1550496"/>
                      <a:pt x="915494" y="1565682"/>
                    </a:cubicBezTo>
                    <a:cubicBezTo>
                      <a:pt x="924162" y="1588149"/>
                      <a:pt x="920487" y="1608675"/>
                      <a:pt x="911611" y="1629685"/>
                    </a:cubicBezTo>
                    <a:cubicBezTo>
                      <a:pt x="895662" y="1667338"/>
                      <a:pt x="874443" y="1702149"/>
                      <a:pt x="853987" y="1737375"/>
                    </a:cubicBezTo>
                    <a:cubicBezTo>
                      <a:pt x="798097" y="1833830"/>
                      <a:pt x="723137" y="1916279"/>
                      <a:pt x="656915" y="2005107"/>
                    </a:cubicBezTo>
                    <a:cubicBezTo>
                      <a:pt x="648247" y="2016687"/>
                      <a:pt x="647276" y="2025147"/>
                      <a:pt x="655112" y="2037282"/>
                    </a:cubicBezTo>
                    <a:cubicBezTo>
                      <a:pt x="698590" y="2104475"/>
                      <a:pt x="760721" y="2137621"/>
                      <a:pt x="839911" y="2138037"/>
                    </a:cubicBezTo>
                    <a:cubicBezTo>
                      <a:pt x="982549" y="2138731"/>
                      <a:pt x="1125256" y="2138245"/>
                      <a:pt x="1267894" y="2138176"/>
                    </a:cubicBezTo>
                    <a:cubicBezTo>
                      <a:pt x="1289460" y="2138176"/>
                      <a:pt x="1310817" y="2137621"/>
                      <a:pt x="1332383" y="2135125"/>
                    </a:cubicBezTo>
                    <a:cubicBezTo>
                      <a:pt x="1428145" y="2124099"/>
                      <a:pt x="1510386" y="2034716"/>
                      <a:pt x="1510732" y="1938538"/>
                    </a:cubicBezTo>
                    <a:cubicBezTo>
                      <a:pt x="1511218" y="1802765"/>
                      <a:pt x="1511218" y="1666992"/>
                      <a:pt x="1510594" y="1531219"/>
                    </a:cubicBezTo>
                    <a:cubicBezTo>
                      <a:pt x="1510524" y="1515478"/>
                      <a:pt x="1514546" y="1511803"/>
                      <a:pt x="1530079" y="1511872"/>
                    </a:cubicBezTo>
                    <a:cubicBezTo>
                      <a:pt x="1662316" y="1512565"/>
                      <a:pt x="1794553" y="1510970"/>
                      <a:pt x="1926789" y="1512635"/>
                    </a:cubicBezTo>
                    <a:cubicBezTo>
                      <a:pt x="2029000" y="1513952"/>
                      <a:pt x="2135650" y="1431920"/>
                      <a:pt x="2136482" y="1302457"/>
                    </a:cubicBezTo>
                    <a:cubicBezTo>
                      <a:pt x="2137660" y="1147337"/>
                      <a:pt x="2137591" y="992079"/>
                      <a:pt x="2136690" y="836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6" name="Graphic 29">
            <a:extLst>
              <a:ext uri="{FF2B5EF4-FFF2-40B4-BE49-F238E27FC236}">
                <a16:creationId xmlns:a16="http://schemas.microsoft.com/office/drawing/2014/main" id="{345D57B0-0D66-B871-0F76-95AE6A4C1ADD}"/>
              </a:ext>
            </a:extLst>
          </p:cNvPr>
          <p:cNvGrpSpPr/>
          <p:nvPr/>
        </p:nvGrpSpPr>
        <p:grpSpPr>
          <a:xfrm>
            <a:off x="441486" y="1024891"/>
            <a:ext cx="7488371" cy="1964888"/>
            <a:chOff x="-95" y="1828853"/>
            <a:chExt cx="12192095" cy="3199108"/>
          </a:xfrm>
          <a:solidFill>
            <a:schemeClr val="accent3"/>
          </a:solidFill>
        </p:grpSpPr>
        <p:sp>
          <p:nvSpPr>
            <p:cNvPr id="87" name="Freeform: Shape 120">
              <a:extLst>
                <a:ext uri="{FF2B5EF4-FFF2-40B4-BE49-F238E27FC236}">
                  <a16:creationId xmlns:a16="http://schemas.microsoft.com/office/drawing/2014/main" id="{6D630746-2C8F-F5D6-F088-E8FEDE8D5AAB}"/>
                </a:ext>
              </a:extLst>
            </p:cNvPr>
            <p:cNvSpPr/>
            <p:nvPr/>
          </p:nvSpPr>
          <p:spPr>
            <a:xfrm>
              <a:off x="-95" y="1828853"/>
              <a:ext cx="12192095" cy="3199108"/>
            </a:xfrm>
            <a:custGeom>
              <a:avLst/>
              <a:gdLst>
                <a:gd name="connsiteX0" fmla="*/ 12192095 w 12192095"/>
                <a:gd name="connsiteY0" fmla="*/ 2201555 h 3199108"/>
                <a:gd name="connsiteX1" fmla="*/ 12141423 w 12192095"/>
                <a:gd name="connsiteY1" fmla="*/ 2209842 h 3199108"/>
                <a:gd name="connsiteX2" fmla="*/ 11546204 w 12192095"/>
                <a:gd name="connsiteY2" fmla="*/ 2215557 h 3199108"/>
                <a:gd name="connsiteX3" fmla="*/ 11472196 w 12192095"/>
                <a:gd name="connsiteY3" fmla="*/ 2183648 h 3199108"/>
                <a:gd name="connsiteX4" fmla="*/ 11130534 w 12192095"/>
                <a:gd name="connsiteY4" fmla="*/ 2184124 h 3199108"/>
                <a:gd name="connsiteX5" fmla="*/ 11044333 w 12192095"/>
                <a:gd name="connsiteY5" fmla="*/ 2220605 h 3199108"/>
                <a:gd name="connsiteX6" fmla="*/ 10824592 w 12192095"/>
                <a:gd name="connsiteY6" fmla="*/ 2219748 h 3199108"/>
                <a:gd name="connsiteX7" fmla="*/ 10735532 w 12192095"/>
                <a:gd name="connsiteY7" fmla="*/ 3169105 h 3199108"/>
                <a:gd name="connsiteX8" fmla="*/ 10712387 w 12192095"/>
                <a:gd name="connsiteY8" fmla="*/ 3170438 h 3199108"/>
                <a:gd name="connsiteX9" fmla="*/ 10698575 w 12192095"/>
                <a:gd name="connsiteY9" fmla="*/ 3122337 h 3199108"/>
                <a:gd name="connsiteX10" fmla="*/ 10610184 w 12192095"/>
                <a:gd name="connsiteY10" fmla="*/ 1651486 h 3199108"/>
                <a:gd name="connsiteX11" fmla="*/ 10561034 w 12192095"/>
                <a:gd name="connsiteY11" fmla="*/ 844909 h 3199108"/>
                <a:gd name="connsiteX12" fmla="*/ 10548461 w 12192095"/>
                <a:gd name="connsiteY12" fmla="*/ 809095 h 3199108"/>
                <a:gd name="connsiteX13" fmla="*/ 10535793 w 12192095"/>
                <a:gd name="connsiteY13" fmla="*/ 974735 h 3199108"/>
                <a:gd name="connsiteX14" fmla="*/ 10446258 w 12192095"/>
                <a:gd name="connsiteY14" fmla="*/ 2292995 h 3199108"/>
                <a:gd name="connsiteX15" fmla="*/ 10424922 w 12192095"/>
                <a:gd name="connsiteY15" fmla="*/ 2355384 h 3199108"/>
                <a:gd name="connsiteX16" fmla="*/ 10392347 w 12192095"/>
                <a:gd name="connsiteY16" fmla="*/ 2298615 h 3199108"/>
                <a:gd name="connsiteX17" fmla="*/ 10381488 w 12192095"/>
                <a:gd name="connsiteY17" fmla="*/ 2257372 h 3199108"/>
                <a:gd name="connsiteX18" fmla="*/ 10315289 w 12192095"/>
                <a:gd name="connsiteY18" fmla="*/ 2201650 h 3199108"/>
                <a:gd name="connsiteX19" fmla="*/ 10255948 w 12192095"/>
                <a:gd name="connsiteY19" fmla="*/ 2154216 h 3199108"/>
                <a:gd name="connsiteX20" fmla="*/ 10186987 w 12192095"/>
                <a:gd name="connsiteY20" fmla="*/ 1951429 h 3199108"/>
                <a:gd name="connsiteX21" fmla="*/ 10108215 w 12192095"/>
                <a:gd name="connsiteY21" fmla="*/ 2147263 h 3199108"/>
                <a:gd name="connsiteX22" fmla="*/ 10011536 w 12192095"/>
                <a:gd name="connsiteY22" fmla="*/ 2211842 h 3199108"/>
                <a:gd name="connsiteX23" fmla="*/ 9745028 w 12192095"/>
                <a:gd name="connsiteY23" fmla="*/ 2213366 h 3199108"/>
                <a:gd name="connsiteX24" fmla="*/ 9680448 w 12192095"/>
                <a:gd name="connsiteY24" fmla="*/ 2185553 h 3199108"/>
                <a:gd name="connsiteX25" fmla="*/ 9311926 w 12192095"/>
                <a:gd name="connsiteY25" fmla="*/ 2185458 h 3199108"/>
                <a:gd name="connsiteX26" fmla="*/ 9243060 w 12192095"/>
                <a:gd name="connsiteY26" fmla="*/ 2215748 h 3199108"/>
                <a:gd name="connsiteX27" fmla="*/ 9051893 w 12192095"/>
                <a:gd name="connsiteY27" fmla="*/ 2217176 h 3199108"/>
                <a:gd name="connsiteX28" fmla="*/ 9010078 w 12192095"/>
                <a:gd name="connsiteY28" fmla="*/ 2645420 h 3199108"/>
                <a:gd name="connsiteX29" fmla="*/ 8961977 w 12192095"/>
                <a:gd name="connsiteY29" fmla="*/ 3132433 h 3199108"/>
                <a:gd name="connsiteX30" fmla="*/ 8939594 w 12192095"/>
                <a:gd name="connsiteY30" fmla="*/ 3167581 h 3199108"/>
                <a:gd name="connsiteX31" fmla="*/ 8921781 w 12192095"/>
                <a:gd name="connsiteY31" fmla="*/ 3132433 h 3199108"/>
                <a:gd name="connsiteX32" fmla="*/ 8887778 w 12192095"/>
                <a:gd name="connsiteY32" fmla="*/ 2605987 h 3199108"/>
                <a:gd name="connsiteX33" fmla="*/ 8824246 w 12192095"/>
                <a:gd name="connsiteY33" fmla="*/ 1581287 h 3199108"/>
                <a:gd name="connsiteX34" fmla="*/ 8782145 w 12192095"/>
                <a:gd name="connsiteY34" fmla="*/ 893392 h 3199108"/>
                <a:gd name="connsiteX35" fmla="*/ 8766048 w 12192095"/>
                <a:gd name="connsiteY35" fmla="*/ 781759 h 3199108"/>
                <a:gd name="connsiteX36" fmla="*/ 8733282 w 12192095"/>
                <a:gd name="connsiteY36" fmla="*/ 1359069 h 3199108"/>
                <a:gd name="connsiteX37" fmla="*/ 8675751 w 12192095"/>
                <a:gd name="connsiteY37" fmla="*/ 2326999 h 3199108"/>
                <a:gd name="connsiteX38" fmla="*/ 8658511 w 12192095"/>
                <a:gd name="connsiteY38" fmla="*/ 2361385 h 3199108"/>
                <a:gd name="connsiteX39" fmla="*/ 8631936 w 12192095"/>
                <a:gd name="connsiteY39" fmla="*/ 2333286 h 3199108"/>
                <a:gd name="connsiteX40" fmla="*/ 8619077 w 12192095"/>
                <a:gd name="connsiteY40" fmla="*/ 2292805 h 3199108"/>
                <a:gd name="connsiteX41" fmla="*/ 8524208 w 12192095"/>
                <a:gd name="connsiteY41" fmla="*/ 2220415 h 3199108"/>
                <a:gd name="connsiteX42" fmla="*/ 8479631 w 12192095"/>
                <a:gd name="connsiteY42" fmla="*/ 2182505 h 3199108"/>
                <a:gd name="connsiteX43" fmla="*/ 8409147 w 12192095"/>
                <a:gd name="connsiteY43" fmla="*/ 1958096 h 3199108"/>
                <a:gd name="connsiteX44" fmla="*/ 8335328 w 12192095"/>
                <a:gd name="connsiteY44" fmla="*/ 2179838 h 3199108"/>
                <a:gd name="connsiteX45" fmla="*/ 8277892 w 12192095"/>
                <a:gd name="connsiteY45" fmla="*/ 2221367 h 3199108"/>
                <a:gd name="connsiteX46" fmla="*/ 7625525 w 12192095"/>
                <a:gd name="connsiteY46" fmla="*/ 2220129 h 3199108"/>
                <a:gd name="connsiteX47" fmla="*/ 7503033 w 12192095"/>
                <a:gd name="connsiteY47" fmla="*/ 2179267 h 3199108"/>
                <a:gd name="connsiteX48" fmla="*/ 7186041 w 12192095"/>
                <a:gd name="connsiteY48" fmla="*/ 1865513 h 3199108"/>
                <a:gd name="connsiteX49" fmla="*/ 7123367 w 12192095"/>
                <a:gd name="connsiteY49" fmla="*/ 1710827 h 3199108"/>
                <a:gd name="connsiteX50" fmla="*/ 7093268 w 12192095"/>
                <a:gd name="connsiteY50" fmla="*/ 1562428 h 3199108"/>
                <a:gd name="connsiteX51" fmla="*/ 7136035 w 12192095"/>
                <a:gd name="connsiteY51" fmla="*/ 1490990 h 3199108"/>
                <a:gd name="connsiteX52" fmla="*/ 7219855 w 12192095"/>
                <a:gd name="connsiteY52" fmla="*/ 1478893 h 3199108"/>
                <a:gd name="connsiteX53" fmla="*/ 7375684 w 12192095"/>
                <a:gd name="connsiteY53" fmla="*/ 1479465 h 3199108"/>
                <a:gd name="connsiteX54" fmla="*/ 7476934 w 12192095"/>
                <a:gd name="connsiteY54" fmla="*/ 1434507 h 3199108"/>
                <a:gd name="connsiteX55" fmla="*/ 7488555 w 12192095"/>
                <a:gd name="connsiteY55" fmla="*/ 1406503 h 3199108"/>
                <a:gd name="connsiteX56" fmla="*/ 7399211 w 12192095"/>
                <a:gd name="connsiteY56" fmla="*/ 1188190 h 3199108"/>
                <a:gd name="connsiteX57" fmla="*/ 7352348 w 12192095"/>
                <a:gd name="connsiteY57" fmla="*/ 1087987 h 3199108"/>
                <a:gd name="connsiteX58" fmla="*/ 7311962 w 12192095"/>
                <a:gd name="connsiteY58" fmla="*/ 1087987 h 3199108"/>
                <a:gd name="connsiteX59" fmla="*/ 7318439 w 12192095"/>
                <a:gd name="connsiteY59" fmla="*/ 1034552 h 3199108"/>
                <a:gd name="connsiteX60" fmla="*/ 7014020 w 12192095"/>
                <a:gd name="connsiteY60" fmla="*/ 1117039 h 3199108"/>
                <a:gd name="connsiteX61" fmla="*/ 6710458 w 12192095"/>
                <a:gd name="connsiteY61" fmla="*/ 1087606 h 3199108"/>
                <a:gd name="connsiteX62" fmla="*/ 6595015 w 12192095"/>
                <a:gd name="connsiteY62" fmla="*/ 1076938 h 3199108"/>
                <a:gd name="connsiteX63" fmla="*/ 6233256 w 12192095"/>
                <a:gd name="connsiteY63" fmla="*/ 1048649 h 3199108"/>
                <a:gd name="connsiteX64" fmla="*/ 5666042 w 12192095"/>
                <a:gd name="connsiteY64" fmla="*/ 1018836 h 3199108"/>
                <a:gd name="connsiteX65" fmla="*/ 5290090 w 12192095"/>
                <a:gd name="connsiteY65" fmla="*/ 914156 h 3199108"/>
                <a:gd name="connsiteX66" fmla="*/ 5103876 w 12192095"/>
                <a:gd name="connsiteY66" fmla="*/ 801856 h 3199108"/>
                <a:gd name="connsiteX67" fmla="*/ 5056918 w 12192095"/>
                <a:gd name="connsiteY67" fmla="*/ 778901 h 3199108"/>
                <a:gd name="connsiteX68" fmla="*/ 4914233 w 12192095"/>
                <a:gd name="connsiteY68" fmla="*/ 439049 h 3199108"/>
                <a:gd name="connsiteX69" fmla="*/ 4951857 w 12192095"/>
                <a:gd name="connsiteY69" fmla="*/ 254169 h 3199108"/>
                <a:gd name="connsiteX70" fmla="*/ 4731354 w 12192095"/>
                <a:gd name="connsiteY70" fmla="*/ 36808 h 3199108"/>
                <a:gd name="connsiteX71" fmla="*/ 4701350 w 12192095"/>
                <a:gd name="connsiteY71" fmla="*/ 78623 h 3199108"/>
                <a:gd name="connsiteX72" fmla="*/ 4765358 w 12192095"/>
                <a:gd name="connsiteY72" fmla="*/ 176731 h 3199108"/>
                <a:gd name="connsiteX73" fmla="*/ 4806220 w 12192095"/>
                <a:gd name="connsiteY73" fmla="*/ 310938 h 3199108"/>
                <a:gd name="connsiteX74" fmla="*/ 4791932 w 12192095"/>
                <a:gd name="connsiteY74" fmla="*/ 593164 h 3199108"/>
                <a:gd name="connsiteX75" fmla="*/ 4935569 w 12192095"/>
                <a:gd name="connsiteY75" fmla="*/ 836813 h 3199108"/>
                <a:gd name="connsiteX76" fmla="*/ 5111306 w 12192095"/>
                <a:gd name="connsiteY76" fmla="*/ 996166 h 3199108"/>
                <a:gd name="connsiteX77" fmla="*/ 5154835 w 12192095"/>
                <a:gd name="connsiteY77" fmla="*/ 1058174 h 3199108"/>
                <a:gd name="connsiteX78" fmla="*/ 5143691 w 12192095"/>
                <a:gd name="connsiteY78" fmla="*/ 1189905 h 3199108"/>
                <a:gd name="connsiteX79" fmla="*/ 5043392 w 12192095"/>
                <a:gd name="connsiteY79" fmla="*/ 1401836 h 3199108"/>
                <a:gd name="connsiteX80" fmla="*/ 4842605 w 12192095"/>
                <a:gd name="connsiteY80" fmla="*/ 1658344 h 3199108"/>
                <a:gd name="connsiteX81" fmla="*/ 4727448 w 12192095"/>
                <a:gd name="connsiteY81" fmla="*/ 1794457 h 3199108"/>
                <a:gd name="connsiteX82" fmla="*/ 4628960 w 12192095"/>
                <a:gd name="connsiteY82" fmla="*/ 2015056 h 3199108"/>
                <a:gd name="connsiteX83" fmla="*/ 4609434 w 12192095"/>
                <a:gd name="connsiteY83" fmla="*/ 2213842 h 3199108"/>
                <a:gd name="connsiteX84" fmla="*/ 4572191 w 12192095"/>
                <a:gd name="connsiteY84" fmla="*/ 2242227 h 3199108"/>
                <a:gd name="connsiteX85" fmla="*/ 4157948 w 12192095"/>
                <a:gd name="connsiteY85" fmla="*/ 2246990 h 3199108"/>
                <a:gd name="connsiteX86" fmla="*/ 3972306 w 12192095"/>
                <a:gd name="connsiteY86" fmla="*/ 2248894 h 3199108"/>
                <a:gd name="connsiteX87" fmla="*/ 3890391 w 12192095"/>
                <a:gd name="connsiteY87" fmla="*/ 2213461 h 3199108"/>
                <a:gd name="connsiteX88" fmla="*/ 3558159 w 12192095"/>
                <a:gd name="connsiteY88" fmla="*/ 2208985 h 3199108"/>
                <a:gd name="connsiteX89" fmla="*/ 3548444 w 12192095"/>
                <a:gd name="connsiteY89" fmla="*/ 2219462 h 3199108"/>
                <a:gd name="connsiteX90" fmla="*/ 3466052 w 12192095"/>
                <a:gd name="connsiteY90" fmla="*/ 2252704 h 3199108"/>
                <a:gd name="connsiteX91" fmla="*/ 3245930 w 12192095"/>
                <a:gd name="connsiteY91" fmla="*/ 2251657 h 3199108"/>
                <a:gd name="connsiteX92" fmla="*/ 3229356 w 12192095"/>
                <a:gd name="connsiteY92" fmla="*/ 2419678 h 3199108"/>
                <a:gd name="connsiteX93" fmla="*/ 3162014 w 12192095"/>
                <a:gd name="connsiteY93" fmla="*/ 3157865 h 3199108"/>
                <a:gd name="connsiteX94" fmla="*/ 3141440 w 12192095"/>
                <a:gd name="connsiteY94" fmla="*/ 3199108 h 3199108"/>
                <a:gd name="connsiteX95" fmla="*/ 3121152 w 12192095"/>
                <a:gd name="connsiteY95" fmla="*/ 3157294 h 3199108"/>
                <a:gd name="connsiteX96" fmla="*/ 3087053 w 12192095"/>
                <a:gd name="connsiteY96" fmla="*/ 2616464 h 3199108"/>
                <a:gd name="connsiteX97" fmla="*/ 3022949 w 12192095"/>
                <a:gd name="connsiteY97" fmla="*/ 1572715 h 3199108"/>
                <a:gd name="connsiteX98" fmla="*/ 2971514 w 12192095"/>
                <a:gd name="connsiteY98" fmla="*/ 822811 h 3199108"/>
                <a:gd name="connsiteX99" fmla="*/ 2943225 w 12192095"/>
                <a:gd name="connsiteY99" fmla="*/ 1218289 h 3199108"/>
                <a:gd name="connsiteX100" fmla="*/ 2865120 w 12192095"/>
                <a:gd name="connsiteY100" fmla="*/ 2351479 h 3199108"/>
                <a:gd name="connsiteX101" fmla="*/ 2845403 w 12192095"/>
                <a:gd name="connsiteY101" fmla="*/ 2389293 h 3199108"/>
                <a:gd name="connsiteX102" fmla="*/ 2820067 w 12192095"/>
                <a:gd name="connsiteY102" fmla="*/ 2354050 h 3199108"/>
                <a:gd name="connsiteX103" fmla="*/ 2808827 w 12192095"/>
                <a:gd name="connsiteY103" fmla="*/ 2312998 h 3199108"/>
                <a:gd name="connsiteX104" fmla="*/ 2723007 w 12192095"/>
                <a:gd name="connsiteY104" fmla="*/ 2229940 h 3199108"/>
                <a:gd name="connsiteX105" fmla="*/ 2680145 w 12192095"/>
                <a:gd name="connsiteY105" fmla="*/ 2190982 h 3199108"/>
                <a:gd name="connsiteX106" fmla="*/ 2608231 w 12192095"/>
                <a:gd name="connsiteY106" fmla="*/ 1983052 h 3199108"/>
                <a:gd name="connsiteX107" fmla="*/ 2521458 w 12192095"/>
                <a:gd name="connsiteY107" fmla="*/ 2199174 h 3199108"/>
                <a:gd name="connsiteX108" fmla="*/ 2459260 w 12192095"/>
                <a:gd name="connsiteY108" fmla="*/ 2243179 h 3199108"/>
                <a:gd name="connsiteX109" fmla="*/ 2164080 w 12192095"/>
                <a:gd name="connsiteY109" fmla="*/ 2246418 h 3199108"/>
                <a:gd name="connsiteX110" fmla="*/ 2100644 w 12192095"/>
                <a:gd name="connsiteY110" fmla="*/ 2216700 h 3199108"/>
                <a:gd name="connsiteX111" fmla="*/ 1939766 w 12192095"/>
                <a:gd name="connsiteY111" fmla="*/ 2123450 h 3199108"/>
                <a:gd name="connsiteX112" fmla="*/ 1734788 w 12192095"/>
                <a:gd name="connsiteY112" fmla="*/ 2216033 h 3199108"/>
                <a:gd name="connsiteX113" fmla="*/ 1667066 w 12192095"/>
                <a:gd name="connsiteY113" fmla="*/ 2247180 h 3199108"/>
                <a:gd name="connsiteX114" fmla="*/ 1514856 w 12192095"/>
                <a:gd name="connsiteY114" fmla="*/ 2251276 h 3199108"/>
                <a:gd name="connsiteX115" fmla="*/ 1467231 w 12192095"/>
                <a:gd name="connsiteY115" fmla="*/ 2293852 h 3199108"/>
                <a:gd name="connsiteX116" fmla="*/ 1398842 w 12192095"/>
                <a:gd name="connsiteY116" fmla="*/ 3022420 h 3199108"/>
                <a:gd name="connsiteX117" fmla="*/ 1383792 w 12192095"/>
                <a:gd name="connsiteY117" fmla="*/ 3159294 h 3199108"/>
                <a:gd name="connsiteX118" fmla="*/ 1361027 w 12192095"/>
                <a:gd name="connsiteY118" fmla="*/ 3198823 h 3199108"/>
                <a:gd name="connsiteX119" fmla="*/ 1342930 w 12192095"/>
                <a:gd name="connsiteY119" fmla="*/ 3160247 h 3199108"/>
                <a:gd name="connsiteX120" fmla="*/ 1296448 w 12192095"/>
                <a:gd name="connsiteY120" fmla="*/ 2434537 h 3199108"/>
                <a:gd name="connsiteX121" fmla="*/ 1232154 w 12192095"/>
                <a:gd name="connsiteY121" fmla="*/ 1405170 h 3199108"/>
                <a:gd name="connsiteX122" fmla="*/ 1188911 w 12192095"/>
                <a:gd name="connsiteY122" fmla="*/ 811762 h 3199108"/>
                <a:gd name="connsiteX123" fmla="*/ 1170908 w 12192095"/>
                <a:gd name="connsiteY123" fmla="*/ 1103608 h 3199108"/>
                <a:gd name="connsiteX124" fmla="*/ 1097280 w 12192095"/>
                <a:gd name="connsiteY124" fmla="*/ 2346811 h 3199108"/>
                <a:gd name="connsiteX125" fmla="*/ 1077373 w 12192095"/>
                <a:gd name="connsiteY125" fmla="*/ 2393294 h 3199108"/>
                <a:gd name="connsiteX126" fmla="*/ 1049465 w 12192095"/>
                <a:gd name="connsiteY126" fmla="*/ 2354241 h 3199108"/>
                <a:gd name="connsiteX127" fmla="*/ 1036701 w 12192095"/>
                <a:gd name="connsiteY127" fmla="*/ 2313665 h 3199108"/>
                <a:gd name="connsiteX128" fmla="*/ 955834 w 12192095"/>
                <a:gd name="connsiteY128" fmla="*/ 2254038 h 3199108"/>
                <a:gd name="connsiteX129" fmla="*/ 899636 w 12192095"/>
                <a:gd name="connsiteY129" fmla="*/ 2211461 h 3199108"/>
                <a:gd name="connsiteX130" fmla="*/ 830485 w 12192095"/>
                <a:gd name="connsiteY130" fmla="*/ 1990386 h 3199108"/>
                <a:gd name="connsiteX131" fmla="*/ 760286 w 12192095"/>
                <a:gd name="connsiteY131" fmla="*/ 2203746 h 3199108"/>
                <a:gd name="connsiteX132" fmla="*/ 689801 w 12192095"/>
                <a:gd name="connsiteY132" fmla="*/ 2255181 h 3199108"/>
                <a:gd name="connsiteX133" fmla="*/ 56483 w 12192095"/>
                <a:gd name="connsiteY133" fmla="*/ 2254038 h 3199108"/>
                <a:gd name="connsiteX134" fmla="*/ 0 w 12192095"/>
                <a:gd name="connsiteY134" fmla="*/ 2249275 h 3199108"/>
                <a:gd name="connsiteX135" fmla="*/ 0 w 12192095"/>
                <a:gd name="connsiteY135" fmla="*/ 2220700 h 3199108"/>
                <a:gd name="connsiteX136" fmla="*/ 60674 w 12192095"/>
                <a:gd name="connsiteY136" fmla="*/ 2213461 h 3199108"/>
                <a:gd name="connsiteX137" fmla="*/ 665512 w 12192095"/>
                <a:gd name="connsiteY137" fmla="*/ 2214223 h 3199108"/>
                <a:gd name="connsiteX138" fmla="*/ 731425 w 12192095"/>
                <a:gd name="connsiteY138" fmla="*/ 2165456 h 3199108"/>
                <a:gd name="connsiteX139" fmla="*/ 806101 w 12192095"/>
                <a:gd name="connsiteY139" fmla="*/ 1940284 h 3199108"/>
                <a:gd name="connsiteX140" fmla="*/ 829532 w 12192095"/>
                <a:gd name="connsiteY140" fmla="*/ 1908090 h 3199108"/>
                <a:gd name="connsiteX141" fmla="*/ 856202 w 12192095"/>
                <a:gd name="connsiteY141" fmla="*/ 1941904 h 3199108"/>
                <a:gd name="connsiteX142" fmla="*/ 930688 w 12192095"/>
                <a:gd name="connsiteY142" fmla="*/ 2177171 h 3199108"/>
                <a:gd name="connsiteX143" fmla="*/ 980599 w 12192095"/>
                <a:gd name="connsiteY143" fmla="*/ 2213938 h 3199108"/>
                <a:gd name="connsiteX144" fmla="*/ 1064419 w 12192095"/>
                <a:gd name="connsiteY144" fmla="*/ 2244799 h 3199108"/>
                <a:gd name="connsiteX145" fmla="*/ 1085850 w 12192095"/>
                <a:gd name="connsiteY145" fmla="*/ 1897422 h 3199108"/>
                <a:gd name="connsiteX146" fmla="*/ 1160336 w 12192095"/>
                <a:gd name="connsiteY146" fmla="*/ 620881 h 3199108"/>
                <a:gd name="connsiteX147" fmla="*/ 1171480 w 12192095"/>
                <a:gd name="connsiteY147" fmla="*/ 440573 h 3199108"/>
                <a:gd name="connsiteX148" fmla="*/ 1192816 w 12192095"/>
                <a:gd name="connsiteY148" fmla="*/ 395520 h 3199108"/>
                <a:gd name="connsiteX149" fmla="*/ 1211771 w 12192095"/>
                <a:gd name="connsiteY149" fmla="*/ 438382 h 3199108"/>
                <a:gd name="connsiteX150" fmla="*/ 1246823 w 12192095"/>
                <a:gd name="connsiteY150" fmla="*/ 979117 h 3199108"/>
                <a:gd name="connsiteX151" fmla="*/ 1310354 w 12192095"/>
                <a:gd name="connsiteY151" fmla="*/ 2003911 h 3199108"/>
                <a:gd name="connsiteX152" fmla="*/ 1361503 w 12192095"/>
                <a:gd name="connsiteY152" fmla="*/ 2838873 h 3199108"/>
                <a:gd name="connsiteX153" fmla="*/ 1370743 w 12192095"/>
                <a:gd name="connsiteY153" fmla="*/ 2886593 h 3199108"/>
                <a:gd name="connsiteX154" fmla="*/ 1400747 w 12192095"/>
                <a:gd name="connsiteY154" fmla="*/ 2585889 h 3199108"/>
                <a:gd name="connsiteX155" fmla="*/ 1431227 w 12192095"/>
                <a:gd name="connsiteY155" fmla="*/ 2259467 h 3199108"/>
                <a:gd name="connsiteX156" fmla="*/ 1481042 w 12192095"/>
                <a:gd name="connsiteY156" fmla="*/ 2212414 h 3199108"/>
                <a:gd name="connsiteX157" fmla="*/ 1547622 w 12192095"/>
                <a:gd name="connsiteY157" fmla="*/ 2212128 h 3199108"/>
                <a:gd name="connsiteX158" fmla="*/ 1766316 w 12192095"/>
                <a:gd name="connsiteY158" fmla="*/ 2141833 h 3199108"/>
                <a:gd name="connsiteX159" fmla="*/ 2112931 w 12192095"/>
                <a:gd name="connsiteY159" fmla="*/ 2175457 h 3199108"/>
                <a:gd name="connsiteX160" fmla="*/ 2195798 w 12192095"/>
                <a:gd name="connsiteY160" fmla="*/ 2207937 h 3199108"/>
                <a:gd name="connsiteX161" fmla="*/ 2438591 w 12192095"/>
                <a:gd name="connsiteY161" fmla="*/ 2203460 h 3199108"/>
                <a:gd name="connsiteX162" fmla="*/ 2490978 w 12192095"/>
                <a:gd name="connsiteY162" fmla="*/ 2168694 h 3199108"/>
                <a:gd name="connsiteX163" fmla="*/ 2583275 w 12192095"/>
                <a:gd name="connsiteY163" fmla="*/ 1939713 h 3199108"/>
                <a:gd name="connsiteX164" fmla="*/ 2608326 w 12192095"/>
                <a:gd name="connsiteY164" fmla="*/ 1907995 h 3199108"/>
                <a:gd name="connsiteX165" fmla="*/ 2636044 w 12192095"/>
                <a:gd name="connsiteY165" fmla="*/ 1941523 h 3199108"/>
                <a:gd name="connsiteX166" fmla="*/ 2707386 w 12192095"/>
                <a:gd name="connsiteY166" fmla="*/ 2152882 h 3199108"/>
                <a:gd name="connsiteX167" fmla="*/ 2763584 w 12192095"/>
                <a:gd name="connsiteY167" fmla="*/ 2198602 h 3199108"/>
                <a:gd name="connsiteX168" fmla="*/ 2835593 w 12192095"/>
                <a:gd name="connsiteY168" fmla="*/ 2214414 h 3199108"/>
                <a:gd name="connsiteX169" fmla="*/ 2868263 w 12192095"/>
                <a:gd name="connsiteY169" fmla="*/ 1735306 h 3199108"/>
                <a:gd name="connsiteX170" fmla="*/ 2938844 w 12192095"/>
                <a:gd name="connsiteY170" fmla="*/ 711083 h 3199108"/>
                <a:gd name="connsiteX171" fmla="*/ 2955131 w 12192095"/>
                <a:gd name="connsiteY171" fmla="*/ 483531 h 3199108"/>
                <a:gd name="connsiteX172" fmla="*/ 2975610 w 12192095"/>
                <a:gd name="connsiteY172" fmla="*/ 441430 h 3199108"/>
                <a:gd name="connsiteX173" fmla="*/ 2997708 w 12192095"/>
                <a:gd name="connsiteY173" fmla="*/ 482197 h 3199108"/>
                <a:gd name="connsiteX174" fmla="*/ 3028760 w 12192095"/>
                <a:gd name="connsiteY174" fmla="*/ 994642 h 3199108"/>
                <a:gd name="connsiteX175" fmla="*/ 3092292 w 12192095"/>
                <a:gd name="connsiteY175" fmla="*/ 2024104 h 3199108"/>
                <a:gd name="connsiteX176" fmla="*/ 3140964 w 12192095"/>
                <a:gd name="connsiteY176" fmla="*/ 2821156 h 3199108"/>
                <a:gd name="connsiteX177" fmla="*/ 3150108 w 12192095"/>
                <a:gd name="connsiteY177" fmla="*/ 2867639 h 3199108"/>
                <a:gd name="connsiteX178" fmla="*/ 3192209 w 12192095"/>
                <a:gd name="connsiteY178" fmla="*/ 2395294 h 3199108"/>
                <a:gd name="connsiteX179" fmla="*/ 3206401 w 12192095"/>
                <a:gd name="connsiteY179" fmla="*/ 2239179 h 3199108"/>
                <a:gd name="connsiteX180" fmla="*/ 3248978 w 12192095"/>
                <a:gd name="connsiteY180" fmla="*/ 2202412 h 3199108"/>
                <a:gd name="connsiteX181" fmla="*/ 3453479 w 12192095"/>
                <a:gd name="connsiteY181" fmla="*/ 2212414 h 3199108"/>
                <a:gd name="connsiteX182" fmla="*/ 3531680 w 12192095"/>
                <a:gd name="connsiteY182" fmla="*/ 2180886 h 3199108"/>
                <a:gd name="connsiteX183" fmla="*/ 3548348 w 12192095"/>
                <a:gd name="connsiteY183" fmla="*/ 2164027 h 3199108"/>
                <a:gd name="connsiteX184" fmla="*/ 3898487 w 12192095"/>
                <a:gd name="connsiteY184" fmla="*/ 2165932 h 3199108"/>
                <a:gd name="connsiteX185" fmla="*/ 4011168 w 12192095"/>
                <a:gd name="connsiteY185" fmla="*/ 2208794 h 3199108"/>
                <a:gd name="connsiteX186" fmla="*/ 4560285 w 12192095"/>
                <a:gd name="connsiteY186" fmla="*/ 2207842 h 3199108"/>
                <a:gd name="connsiteX187" fmla="*/ 4611910 w 12192095"/>
                <a:gd name="connsiteY187" fmla="*/ 1962097 h 3199108"/>
                <a:gd name="connsiteX188" fmla="*/ 4735259 w 12192095"/>
                <a:gd name="connsiteY188" fmla="*/ 1695492 h 3199108"/>
                <a:gd name="connsiteX189" fmla="*/ 4775549 w 12192095"/>
                <a:gd name="connsiteY189" fmla="*/ 1652248 h 3199108"/>
                <a:gd name="connsiteX190" fmla="*/ 5020913 w 12192095"/>
                <a:gd name="connsiteY190" fmla="*/ 1352116 h 3199108"/>
                <a:gd name="connsiteX191" fmla="*/ 5115687 w 12192095"/>
                <a:gd name="connsiteY191" fmla="*/ 1164092 h 3199108"/>
                <a:gd name="connsiteX192" fmla="*/ 5121212 w 12192095"/>
                <a:gd name="connsiteY192" fmla="*/ 1078462 h 3199108"/>
                <a:gd name="connsiteX193" fmla="*/ 4981575 w 12192095"/>
                <a:gd name="connsiteY193" fmla="*/ 924729 h 3199108"/>
                <a:gd name="connsiteX194" fmla="*/ 4815364 w 12192095"/>
                <a:gd name="connsiteY194" fmla="*/ 750993 h 3199108"/>
                <a:gd name="connsiteX195" fmla="*/ 4747546 w 12192095"/>
                <a:gd name="connsiteY195" fmla="*/ 429905 h 3199108"/>
                <a:gd name="connsiteX196" fmla="*/ 4767263 w 12192095"/>
                <a:gd name="connsiteY196" fmla="*/ 298460 h 3199108"/>
                <a:gd name="connsiteX197" fmla="*/ 4737164 w 12192095"/>
                <a:gd name="connsiteY197" fmla="*/ 204258 h 3199108"/>
                <a:gd name="connsiteX198" fmla="*/ 4674870 w 12192095"/>
                <a:gd name="connsiteY198" fmla="*/ 116056 h 3199108"/>
                <a:gd name="connsiteX199" fmla="*/ 4672203 w 12192095"/>
                <a:gd name="connsiteY199" fmla="*/ 23950 h 3199108"/>
                <a:gd name="connsiteX200" fmla="*/ 4760500 w 12192095"/>
                <a:gd name="connsiteY200" fmla="*/ 1185 h 3199108"/>
                <a:gd name="connsiteX201" fmla="*/ 4986719 w 12192095"/>
                <a:gd name="connsiteY201" fmla="*/ 330083 h 3199108"/>
                <a:gd name="connsiteX202" fmla="*/ 4942618 w 12192095"/>
                <a:gd name="connsiteY202" fmla="*/ 509629 h 3199108"/>
                <a:gd name="connsiteX203" fmla="*/ 5027772 w 12192095"/>
                <a:gd name="connsiteY203" fmla="*/ 714893 h 3199108"/>
                <a:gd name="connsiteX204" fmla="*/ 5093494 w 12192095"/>
                <a:gd name="connsiteY204" fmla="*/ 752993 h 3199108"/>
                <a:gd name="connsiteX205" fmla="*/ 5363718 w 12192095"/>
                <a:gd name="connsiteY205" fmla="*/ 919109 h 3199108"/>
                <a:gd name="connsiteX206" fmla="*/ 5572411 w 12192095"/>
                <a:gd name="connsiteY206" fmla="*/ 983879 h 3199108"/>
                <a:gd name="connsiteX207" fmla="*/ 5852732 w 12192095"/>
                <a:gd name="connsiteY207" fmla="*/ 966829 h 3199108"/>
                <a:gd name="connsiteX208" fmla="*/ 6322981 w 12192095"/>
                <a:gd name="connsiteY208" fmla="*/ 1028170 h 3199108"/>
                <a:gd name="connsiteX209" fmla="*/ 6577299 w 12192095"/>
                <a:gd name="connsiteY209" fmla="*/ 1037124 h 3199108"/>
                <a:gd name="connsiteX210" fmla="*/ 6744843 w 12192095"/>
                <a:gd name="connsiteY210" fmla="*/ 1055888 h 3199108"/>
                <a:gd name="connsiteX211" fmla="*/ 6968585 w 12192095"/>
                <a:gd name="connsiteY211" fmla="*/ 1083034 h 3199108"/>
                <a:gd name="connsiteX212" fmla="*/ 7171373 w 12192095"/>
                <a:gd name="connsiteY212" fmla="*/ 1059889 h 3199108"/>
                <a:gd name="connsiteX213" fmla="*/ 7286625 w 12192095"/>
                <a:gd name="connsiteY213" fmla="*/ 1009025 h 3199108"/>
                <a:gd name="connsiteX214" fmla="*/ 7372541 w 12192095"/>
                <a:gd name="connsiteY214" fmla="*/ 1027218 h 3199108"/>
                <a:gd name="connsiteX215" fmla="*/ 7419308 w 12192095"/>
                <a:gd name="connsiteY215" fmla="*/ 1020741 h 3199108"/>
                <a:gd name="connsiteX216" fmla="*/ 7420451 w 12192095"/>
                <a:gd name="connsiteY216" fmla="*/ 1069509 h 3199108"/>
                <a:gd name="connsiteX217" fmla="*/ 7448455 w 12192095"/>
                <a:gd name="connsiteY217" fmla="*/ 1188000 h 3199108"/>
                <a:gd name="connsiteX218" fmla="*/ 7506082 w 12192095"/>
                <a:gd name="connsiteY218" fmla="*/ 1293346 h 3199108"/>
                <a:gd name="connsiteX219" fmla="*/ 7517321 w 12192095"/>
                <a:gd name="connsiteY219" fmla="*/ 1353830 h 3199108"/>
                <a:gd name="connsiteX220" fmla="*/ 7521512 w 12192095"/>
                <a:gd name="connsiteY220" fmla="*/ 1441841 h 3199108"/>
                <a:gd name="connsiteX221" fmla="*/ 7409593 w 12192095"/>
                <a:gd name="connsiteY221" fmla="*/ 1515184 h 3199108"/>
                <a:gd name="connsiteX222" fmla="*/ 7235095 w 12192095"/>
                <a:gd name="connsiteY222" fmla="*/ 1520518 h 3199108"/>
                <a:gd name="connsiteX223" fmla="*/ 7192709 w 12192095"/>
                <a:gd name="connsiteY223" fmla="*/ 1517470 h 3199108"/>
                <a:gd name="connsiteX224" fmla="*/ 7138607 w 12192095"/>
                <a:gd name="connsiteY224" fmla="*/ 1589955 h 3199108"/>
                <a:gd name="connsiteX225" fmla="*/ 7167753 w 12192095"/>
                <a:gd name="connsiteY225" fmla="*/ 1742926 h 3199108"/>
                <a:gd name="connsiteX226" fmla="*/ 7259765 w 12192095"/>
                <a:gd name="connsiteY226" fmla="*/ 1895326 h 3199108"/>
                <a:gd name="connsiteX227" fmla="*/ 7521417 w 12192095"/>
                <a:gd name="connsiteY227" fmla="*/ 2144405 h 3199108"/>
                <a:gd name="connsiteX228" fmla="*/ 7621429 w 12192095"/>
                <a:gd name="connsiteY228" fmla="*/ 2179171 h 3199108"/>
                <a:gd name="connsiteX229" fmla="*/ 8254746 w 12192095"/>
                <a:gd name="connsiteY229" fmla="*/ 2182791 h 3199108"/>
                <a:gd name="connsiteX230" fmla="*/ 8305515 w 12192095"/>
                <a:gd name="connsiteY230" fmla="*/ 2146882 h 3199108"/>
                <a:gd name="connsiteX231" fmla="*/ 8383334 w 12192095"/>
                <a:gd name="connsiteY231" fmla="*/ 1912662 h 3199108"/>
                <a:gd name="connsiteX232" fmla="*/ 8408575 w 12192095"/>
                <a:gd name="connsiteY232" fmla="*/ 1876181 h 3199108"/>
                <a:gd name="connsiteX233" fmla="*/ 8436959 w 12192095"/>
                <a:gd name="connsiteY233" fmla="*/ 1914757 h 3199108"/>
                <a:gd name="connsiteX234" fmla="*/ 8504873 w 12192095"/>
                <a:gd name="connsiteY234" fmla="*/ 2132118 h 3199108"/>
                <a:gd name="connsiteX235" fmla="*/ 8573357 w 12192095"/>
                <a:gd name="connsiteY235" fmla="*/ 2183362 h 3199108"/>
                <a:gd name="connsiteX236" fmla="*/ 8644223 w 12192095"/>
                <a:gd name="connsiteY236" fmla="*/ 2197460 h 3199108"/>
                <a:gd name="connsiteX237" fmla="*/ 8659082 w 12192095"/>
                <a:gd name="connsiteY237" fmla="*/ 1946952 h 3199108"/>
                <a:gd name="connsiteX238" fmla="*/ 8722709 w 12192095"/>
                <a:gd name="connsiteY238" fmla="*/ 865102 h 3199108"/>
                <a:gd name="connsiteX239" fmla="*/ 8748332 w 12192095"/>
                <a:gd name="connsiteY239" fmla="*/ 419047 h 3199108"/>
                <a:gd name="connsiteX240" fmla="*/ 8770144 w 12192095"/>
                <a:gd name="connsiteY240" fmla="*/ 362849 h 3199108"/>
                <a:gd name="connsiteX241" fmla="*/ 8791289 w 12192095"/>
                <a:gd name="connsiteY241" fmla="*/ 418761 h 3199108"/>
                <a:gd name="connsiteX242" fmla="*/ 8884348 w 12192095"/>
                <a:gd name="connsiteY242" fmla="*/ 1884563 h 3199108"/>
                <a:gd name="connsiteX243" fmla="*/ 8941784 w 12192095"/>
                <a:gd name="connsiteY243" fmla="*/ 2809631 h 3199108"/>
                <a:gd name="connsiteX244" fmla="*/ 8951023 w 12192095"/>
                <a:gd name="connsiteY244" fmla="*/ 2846302 h 3199108"/>
                <a:gd name="connsiteX245" fmla="*/ 9002078 w 12192095"/>
                <a:gd name="connsiteY245" fmla="*/ 2317570 h 3199108"/>
                <a:gd name="connsiteX246" fmla="*/ 9009222 w 12192095"/>
                <a:gd name="connsiteY246" fmla="*/ 2246799 h 3199108"/>
                <a:gd name="connsiteX247" fmla="*/ 9078468 w 12192095"/>
                <a:gd name="connsiteY247" fmla="*/ 2180886 h 3199108"/>
                <a:gd name="connsiteX248" fmla="*/ 9140285 w 12192095"/>
                <a:gd name="connsiteY248" fmla="*/ 2180124 h 3199108"/>
                <a:gd name="connsiteX249" fmla="*/ 9341168 w 12192095"/>
                <a:gd name="connsiteY249" fmla="*/ 2112306 h 3199108"/>
                <a:gd name="connsiteX250" fmla="*/ 9691878 w 12192095"/>
                <a:gd name="connsiteY250" fmla="*/ 2143167 h 3199108"/>
                <a:gd name="connsiteX251" fmla="*/ 9770078 w 12192095"/>
                <a:gd name="connsiteY251" fmla="*/ 2175552 h 3199108"/>
                <a:gd name="connsiteX252" fmla="*/ 10017633 w 12192095"/>
                <a:gd name="connsiteY252" fmla="*/ 2172980 h 3199108"/>
                <a:gd name="connsiteX253" fmla="*/ 10069449 w 12192095"/>
                <a:gd name="connsiteY253" fmla="*/ 2136785 h 3199108"/>
                <a:gd name="connsiteX254" fmla="*/ 10162032 w 12192095"/>
                <a:gd name="connsiteY254" fmla="*/ 1907995 h 3199108"/>
                <a:gd name="connsiteX255" fmla="*/ 10186606 w 12192095"/>
                <a:gd name="connsiteY255" fmla="*/ 1875991 h 3199108"/>
                <a:gd name="connsiteX256" fmla="*/ 10214038 w 12192095"/>
                <a:gd name="connsiteY256" fmla="*/ 1909519 h 3199108"/>
                <a:gd name="connsiteX257" fmla="*/ 10284428 w 12192095"/>
                <a:gd name="connsiteY257" fmla="*/ 2116211 h 3199108"/>
                <a:gd name="connsiteX258" fmla="*/ 10346245 w 12192095"/>
                <a:gd name="connsiteY258" fmla="*/ 2166694 h 3199108"/>
                <a:gd name="connsiteX259" fmla="*/ 10413015 w 12192095"/>
                <a:gd name="connsiteY259" fmla="*/ 2185553 h 3199108"/>
                <a:gd name="connsiteX260" fmla="*/ 10439686 w 12192095"/>
                <a:gd name="connsiteY260" fmla="*/ 1813411 h 3199108"/>
                <a:gd name="connsiteX261" fmla="*/ 10513695 w 12192095"/>
                <a:gd name="connsiteY261" fmla="*/ 741754 h 3199108"/>
                <a:gd name="connsiteX262" fmla="*/ 10534841 w 12192095"/>
                <a:gd name="connsiteY262" fmla="*/ 447812 h 3199108"/>
                <a:gd name="connsiteX263" fmla="*/ 10552176 w 12192095"/>
                <a:gd name="connsiteY263" fmla="*/ 408474 h 3199108"/>
                <a:gd name="connsiteX264" fmla="*/ 10574179 w 12192095"/>
                <a:gd name="connsiteY264" fmla="*/ 448098 h 3199108"/>
                <a:gd name="connsiteX265" fmla="*/ 10609993 w 12192095"/>
                <a:gd name="connsiteY265" fmla="*/ 1007882 h 3199108"/>
                <a:gd name="connsiteX266" fmla="*/ 10673905 w 12192095"/>
                <a:gd name="connsiteY266" fmla="*/ 2046869 h 3199108"/>
                <a:gd name="connsiteX267" fmla="*/ 10716482 w 12192095"/>
                <a:gd name="connsiteY267" fmla="*/ 2768102 h 3199108"/>
                <a:gd name="connsiteX268" fmla="*/ 10730103 w 12192095"/>
                <a:gd name="connsiteY268" fmla="*/ 2816870 h 3199108"/>
                <a:gd name="connsiteX269" fmla="*/ 10754392 w 12192095"/>
                <a:gd name="connsiteY269" fmla="*/ 2545693 h 3199108"/>
                <a:gd name="connsiteX270" fmla="*/ 10783443 w 12192095"/>
                <a:gd name="connsiteY270" fmla="*/ 2209556 h 3199108"/>
                <a:gd name="connsiteX271" fmla="*/ 10830020 w 12192095"/>
                <a:gd name="connsiteY271" fmla="*/ 2172028 h 3199108"/>
                <a:gd name="connsiteX272" fmla="*/ 11034522 w 12192095"/>
                <a:gd name="connsiteY272" fmla="*/ 2178981 h 3199108"/>
                <a:gd name="connsiteX273" fmla="*/ 11104530 w 12192095"/>
                <a:gd name="connsiteY273" fmla="*/ 2152692 h 3199108"/>
                <a:gd name="connsiteX274" fmla="*/ 11132153 w 12192095"/>
                <a:gd name="connsiteY274" fmla="*/ 2126784 h 3199108"/>
                <a:gd name="connsiteX275" fmla="*/ 11474958 w 12192095"/>
                <a:gd name="connsiteY275" fmla="*/ 2132499 h 3199108"/>
                <a:gd name="connsiteX276" fmla="*/ 11587448 w 12192095"/>
                <a:gd name="connsiteY276" fmla="*/ 2175933 h 3199108"/>
                <a:gd name="connsiteX277" fmla="*/ 12192000 w 12192095"/>
                <a:gd name="connsiteY277" fmla="*/ 2173552 h 3199108"/>
                <a:gd name="connsiteX278" fmla="*/ 12192095 w 12192095"/>
                <a:gd name="connsiteY278" fmla="*/ 2201555 h 319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12192095" h="3199108">
                  <a:moveTo>
                    <a:pt x="12192095" y="2201555"/>
                  </a:moveTo>
                  <a:cubicBezTo>
                    <a:pt x="12175236" y="2204413"/>
                    <a:pt x="12158376" y="2209652"/>
                    <a:pt x="12141423" y="2209842"/>
                  </a:cubicBezTo>
                  <a:cubicBezTo>
                    <a:pt x="11943016" y="2212033"/>
                    <a:pt x="11744611" y="2212985"/>
                    <a:pt x="11546204" y="2215557"/>
                  </a:cubicBezTo>
                  <a:cubicBezTo>
                    <a:pt x="11515344" y="2215938"/>
                    <a:pt x="11493912" y="2207365"/>
                    <a:pt x="11472196" y="2183648"/>
                  </a:cubicBezTo>
                  <a:cubicBezTo>
                    <a:pt x="11359896" y="2060871"/>
                    <a:pt x="11244834" y="2060966"/>
                    <a:pt x="11130534" y="2184124"/>
                  </a:cubicBezTo>
                  <a:cubicBezTo>
                    <a:pt x="11105484" y="2211080"/>
                    <a:pt x="11081004" y="2222224"/>
                    <a:pt x="11044333" y="2220605"/>
                  </a:cubicBezTo>
                  <a:cubicBezTo>
                    <a:pt x="10973181" y="2217557"/>
                    <a:pt x="10901934" y="2219748"/>
                    <a:pt x="10824592" y="2219748"/>
                  </a:cubicBezTo>
                  <a:cubicBezTo>
                    <a:pt x="10791825" y="2531311"/>
                    <a:pt x="10771918" y="2851160"/>
                    <a:pt x="10735532" y="3169105"/>
                  </a:cubicBezTo>
                  <a:cubicBezTo>
                    <a:pt x="10727817" y="3169581"/>
                    <a:pt x="10720101" y="3169962"/>
                    <a:pt x="10712387" y="3170438"/>
                  </a:cubicBezTo>
                  <a:cubicBezTo>
                    <a:pt x="10707624" y="3154436"/>
                    <a:pt x="10699528" y="3138530"/>
                    <a:pt x="10698575" y="3122337"/>
                  </a:cubicBezTo>
                  <a:cubicBezTo>
                    <a:pt x="10668667" y="2632085"/>
                    <a:pt x="10639616" y="2141738"/>
                    <a:pt x="10610184" y="1651486"/>
                  </a:cubicBezTo>
                  <a:cubicBezTo>
                    <a:pt x="10594086" y="1382596"/>
                    <a:pt x="10577512" y="1113800"/>
                    <a:pt x="10561034" y="844909"/>
                  </a:cubicBezTo>
                  <a:cubicBezTo>
                    <a:pt x="10560273" y="832908"/>
                    <a:pt x="10557796" y="821002"/>
                    <a:pt x="10548461" y="809095"/>
                  </a:cubicBezTo>
                  <a:cubicBezTo>
                    <a:pt x="10544270" y="864340"/>
                    <a:pt x="10539508" y="919490"/>
                    <a:pt x="10535793" y="974735"/>
                  </a:cubicBezTo>
                  <a:cubicBezTo>
                    <a:pt x="10506075" y="1414123"/>
                    <a:pt x="10476834" y="1853607"/>
                    <a:pt x="10446258" y="2292995"/>
                  </a:cubicBezTo>
                  <a:cubicBezTo>
                    <a:pt x="10444830" y="2314141"/>
                    <a:pt x="10432256" y="2334619"/>
                    <a:pt x="10424922" y="2355384"/>
                  </a:cubicBezTo>
                  <a:cubicBezTo>
                    <a:pt x="10413968" y="2336524"/>
                    <a:pt x="10401681" y="2318236"/>
                    <a:pt x="10392347" y="2298615"/>
                  </a:cubicBezTo>
                  <a:cubicBezTo>
                    <a:pt x="10386346" y="2285947"/>
                    <a:pt x="10383107" y="2271469"/>
                    <a:pt x="10381488" y="2257372"/>
                  </a:cubicBezTo>
                  <a:cubicBezTo>
                    <a:pt x="10377011" y="2217176"/>
                    <a:pt x="10355104" y="2198698"/>
                    <a:pt x="10315289" y="2201650"/>
                  </a:cubicBezTo>
                  <a:cubicBezTo>
                    <a:pt x="10280238" y="2204222"/>
                    <a:pt x="10265569" y="2186029"/>
                    <a:pt x="10255948" y="2154216"/>
                  </a:cubicBezTo>
                  <a:cubicBezTo>
                    <a:pt x="10236232" y="2089255"/>
                    <a:pt x="10212515" y="2025533"/>
                    <a:pt x="10186987" y="1951429"/>
                  </a:cubicBezTo>
                  <a:cubicBezTo>
                    <a:pt x="10157936" y="2022295"/>
                    <a:pt x="10128218" y="2083255"/>
                    <a:pt x="10108215" y="2147263"/>
                  </a:cubicBezTo>
                  <a:cubicBezTo>
                    <a:pt x="10091928" y="2199365"/>
                    <a:pt x="10064019" y="2213842"/>
                    <a:pt x="10011536" y="2211842"/>
                  </a:cubicBezTo>
                  <a:cubicBezTo>
                    <a:pt x="9922859" y="2208413"/>
                    <a:pt x="9833801" y="2215176"/>
                    <a:pt x="9745028" y="2213366"/>
                  </a:cubicBezTo>
                  <a:cubicBezTo>
                    <a:pt x="9723025" y="2212890"/>
                    <a:pt x="9695593" y="2201365"/>
                    <a:pt x="9680448" y="2185553"/>
                  </a:cubicBezTo>
                  <a:cubicBezTo>
                    <a:pt x="9556051" y="2056299"/>
                    <a:pt x="9436703" y="2056394"/>
                    <a:pt x="9311926" y="2185458"/>
                  </a:cubicBezTo>
                  <a:cubicBezTo>
                    <a:pt x="9295543" y="2202412"/>
                    <a:pt x="9266873" y="2214223"/>
                    <a:pt x="9243060" y="2215748"/>
                  </a:cubicBezTo>
                  <a:cubicBezTo>
                    <a:pt x="9180290" y="2219939"/>
                    <a:pt x="9117044" y="2217176"/>
                    <a:pt x="9051893" y="2217176"/>
                  </a:cubicBezTo>
                  <a:cubicBezTo>
                    <a:pt x="9037415" y="2365481"/>
                    <a:pt x="9023699" y="2505498"/>
                    <a:pt x="9010078" y="2645420"/>
                  </a:cubicBezTo>
                  <a:cubicBezTo>
                    <a:pt x="8994267" y="2807822"/>
                    <a:pt x="8979027" y="2970223"/>
                    <a:pt x="8961977" y="3132433"/>
                  </a:cubicBezTo>
                  <a:cubicBezTo>
                    <a:pt x="8960644" y="3144816"/>
                    <a:pt x="8947309" y="3155865"/>
                    <a:pt x="8939594" y="3167581"/>
                  </a:cubicBezTo>
                  <a:cubicBezTo>
                    <a:pt x="8933402" y="3155865"/>
                    <a:pt x="8922639" y="3144530"/>
                    <a:pt x="8921781" y="3132433"/>
                  </a:cubicBezTo>
                  <a:cubicBezTo>
                    <a:pt x="8909685" y="2956983"/>
                    <a:pt x="8898731" y="2781437"/>
                    <a:pt x="8887778" y="2605987"/>
                  </a:cubicBezTo>
                  <a:cubicBezTo>
                    <a:pt x="8866537" y="2264420"/>
                    <a:pt x="8845296" y="1922854"/>
                    <a:pt x="8824246" y="1581287"/>
                  </a:cubicBezTo>
                  <a:cubicBezTo>
                    <a:pt x="8810149" y="1352020"/>
                    <a:pt x="8796337" y="1122658"/>
                    <a:pt x="8782145" y="893392"/>
                  </a:cubicBezTo>
                  <a:cubicBezTo>
                    <a:pt x="8779859" y="855958"/>
                    <a:pt x="8775954" y="818620"/>
                    <a:pt x="8766048" y="781759"/>
                  </a:cubicBezTo>
                  <a:cubicBezTo>
                    <a:pt x="8755094" y="974164"/>
                    <a:pt x="8744426" y="1166664"/>
                    <a:pt x="8733282" y="1359069"/>
                  </a:cubicBezTo>
                  <a:cubicBezTo>
                    <a:pt x="8714518" y="1681776"/>
                    <a:pt x="8695563" y="2004388"/>
                    <a:pt x="8675751" y="2326999"/>
                  </a:cubicBezTo>
                  <a:cubicBezTo>
                    <a:pt x="8674989" y="2338811"/>
                    <a:pt x="8664512" y="2349955"/>
                    <a:pt x="8658511" y="2361385"/>
                  </a:cubicBezTo>
                  <a:cubicBezTo>
                    <a:pt x="8649462" y="2352145"/>
                    <a:pt x="8638127" y="2344144"/>
                    <a:pt x="8631936" y="2333286"/>
                  </a:cubicBezTo>
                  <a:cubicBezTo>
                    <a:pt x="8625078" y="2321189"/>
                    <a:pt x="8621078" y="2306711"/>
                    <a:pt x="8619077" y="2292805"/>
                  </a:cubicBezTo>
                  <a:cubicBezTo>
                    <a:pt x="8610981" y="2237274"/>
                    <a:pt x="8584025" y="2208508"/>
                    <a:pt x="8524208" y="2220415"/>
                  </a:cubicBezTo>
                  <a:cubicBezTo>
                    <a:pt x="8494872" y="2226225"/>
                    <a:pt x="8486680" y="2205175"/>
                    <a:pt x="8479631" y="2182505"/>
                  </a:cubicBezTo>
                  <a:cubicBezTo>
                    <a:pt x="8457819" y="2111925"/>
                    <a:pt x="8435435" y="2041630"/>
                    <a:pt x="8409147" y="1958096"/>
                  </a:cubicBezTo>
                  <a:cubicBezTo>
                    <a:pt x="8381333" y="2040773"/>
                    <a:pt x="8356283" y="2109734"/>
                    <a:pt x="8335328" y="2179838"/>
                  </a:cubicBezTo>
                  <a:cubicBezTo>
                    <a:pt x="8325898" y="2211271"/>
                    <a:pt x="8310467" y="2221462"/>
                    <a:pt x="8277892" y="2221367"/>
                  </a:cubicBezTo>
                  <a:cubicBezTo>
                    <a:pt x="8060436" y="2220510"/>
                    <a:pt x="7842981" y="2223653"/>
                    <a:pt x="7625525" y="2220129"/>
                  </a:cubicBezTo>
                  <a:cubicBezTo>
                    <a:pt x="7583901" y="2219462"/>
                    <a:pt x="7532465" y="2206032"/>
                    <a:pt x="7503033" y="2179267"/>
                  </a:cubicBezTo>
                  <a:cubicBezTo>
                    <a:pt x="7393115" y="2079254"/>
                    <a:pt x="7288816" y="1972860"/>
                    <a:pt x="7186041" y="1865513"/>
                  </a:cubicBezTo>
                  <a:cubicBezTo>
                    <a:pt x="7146417" y="1824175"/>
                    <a:pt x="7125653" y="1772073"/>
                    <a:pt x="7123367" y="1710827"/>
                  </a:cubicBezTo>
                  <a:cubicBezTo>
                    <a:pt x="7121557" y="1661011"/>
                    <a:pt x="7104698" y="1611672"/>
                    <a:pt x="7093268" y="1562428"/>
                  </a:cubicBezTo>
                  <a:cubicBezTo>
                    <a:pt x="7084314" y="1524042"/>
                    <a:pt x="7099554" y="1500039"/>
                    <a:pt x="7136035" y="1490990"/>
                  </a:cubicBezTo>
                  <a:cubicBezTo>
                    <a:pt x="7163372" y="1484227"/>
                    <a:pt x="7191757" y="1479465"/>
                    <a:pt x="7219855" y="1478893"/>
                  </a:cubicBezTo>
                  <a:cubicBezTo>
                    <a:pt x="7271862" y="1477846"/>
                    <a:pt x="7324725" y="1486323"/>
                    <a:pt x="7375684" y="1479465"/>
                  </a:cubicBezTo>
                  <a:cubicBezTo>
                    <a:pt x="7410926" y="1474702"/>
                    <a:pt x="7444169" y="1451842"/>
                    <a:pt x="7476934" y="1434507"/>
                  </a:cubicBezTo>
                  <a:cubicBezTo>
                    <a:pt x="7484078" y="1430697"/>
                    <a:pt x="7490650" y="1414600"/>
                    <a:pt x="7488555" y="1406503"/>
                  </a:cubicBezTo>
                  <a:cubicBezTo>
                    <a:pt x="7469124" y="1330018"/>
                    <a:pt x="7472077" y="1246293"/>
                    <a:pt x="7399211" y="1188190"/>
                  </a:cubicBezTo>
                  <a:cubicBezTo>
                    <a:pt x="7373684" y="1167902"/>
                    <a:pt x="7367778" y="1123039"/>
                    <a:pt x="7352348" y="1087987"/>
                  </a:cubicBezTo>
                  <a:cubicBezTo>
                    <a:pt x="7347109" y="1087987"/>
                    <a:pt x="7329488" y="1087987"/>
                    <a:pt x="7311962" y="1087987"/>
                  </a:cubicBezTo>
                  <a:cubicBezTo>
                    <a:pt x="7313867" y="1072366"/>
                    <a:pt x="7315772" y="1056650"/>
                    <a:pt x="7318439" y="1034552"/>
                  </a:cubicBezTo>
                  <a:cubicBezTo>
                    <a:pt x="7230999" y="1118563"/>
                    <a:pt x="7118033" y="1099322"/>
                    <a:pt x="7014020" y="1117039"/>
                  </a:cubicBezTo>
                  <a:cubicBezTo>
                    <a:pt x="6909912" y="1134850"/>
                    <a:pt x="6809804" y="1126754"/>
                    <a:pt x="6710458" y="1087606"/>
                  </a:cubicBezTo>
                  <a:cubicBezTo>
                    <a:pt x="6675692" y="1073890"/>
                    <a:pt x="6631877" y="1070080"/>
                    <a:pt x="6595015" y="1076938"/>
                  </a:cubicBezTo>
                  <a:cubicBezTo>
                    <a:pt x="6471095" y="1099989"/>
                    <a:pt x="6352413" y="1077891"/>
                    <a:pt x="6233256" y="1048649"/>
                  </a:cubicBezTo>
                  <a:cubicBezTo>
                    <a:pt x="6046280" y="1002834"/>
                    <a:pt x="5856637" y="995500"/>
                    <a:pt x="5666042" y="1018836"/>
                  </a:cubicBezTo>
                  <a:cubicBezTo>
                    <a:pt x="5525453" y="1036076"/>
                    <a:pt x="5400675" y="1011978"/>
                    <a:pt x="5290090" y="914156"/>
                  </a:cubicBezTo>
                  <a:cubicBezTo>
                    <a:pt x="5236750" y="866912"/>
                    <a:pt x="5166741" y="838337"/>
                    <a:pt x="5103876" y="801856"/>
                  </a:cubicBezTo>
                  <a:cubicBezTo>
                    <a:pt x="5088827" y="793093"/>
                    <a:pt x="5072349" y="786997"/>
                    <a:pt x="5056918" y="778901"/>
                  </a:cubicBezTo>
                  <a:cubicBezTo>
                    <a:pt x="4911376" y="702511"/>
                    <a:pt x="4868513" y="596688"/>
                    <a:pt x="4914233" y="439049"/>
                  </a:cubicBezTo>
                  <a:cubicBezTo>
                    <a:pt x="4931760" y="378756"/>
                    <a:pt x="4948904" y="316272"/>
                    <a:pt x="4951857" y="254169"/>
                  </a:cubicBezTo>
                  <a:cubicBezTo>
                    <a:pt x="4957191" y="140631"/>
                    <a:pt x="4844415" y="34903"/>
                    <a:pt x="4731354" y="36808"/>
                  </a:cubicBezTo>
                  <a:cubicBezTo>
                    <a:pt x="4700778" y="37285"/>
                    <a:pt x="4687729" y="52429"/>
                    <a:pt x="4701350" y="78623"/>
                  </a:cubicBezTo>
                  <a:cubicBezTo>
                    <a:pt x="4719257" y="113199"/>
                    <a:pt x="4739069" y="148537"/>
                    <a:pt x="4765358" y="176731"/>
                  </a:cubicBezTo>
                  <a:cubicBezTo>
                    <a:pt x="4802505" y="216355"/>
                    <a:pt x="4811840" y="257788"/>
                    <a:pt x="4806220" y="310938"/>
                  </a:cubicBezTo>
                  <a:cubicBezTo>
                    <a:pt x="4796314" y="404664"/>
                    <a:pt x="4784503" y="500009"/>
                    <a:pt x="4791932" y="593164"/>
                  </a:cubicBezTo>
                  <a:cubicBezTo>
                    <a:pt x="4799934" y="692509"/>
                    <a:pt x="4860989" y="770900"/>
                    <a:pt x="4935569" y="836813"/>
                  </a:cubicBezTo>
                  <a:cubicBezTo>
                    <a:pt x="4994815" y="889201"/>
                    <a:pt x="5054060" y="941588"/>
                    <a:pt x="5111306" y="996166"/>
                  </a:cubicBezTo>
                  <a:cubicBezTo>
                    <a:pt x="5129213" y="1013216"/>
                    <a:pt x="5141500" y="1036648"/>
                    <a:pt x="5154835" y="1058174"/>
                  </a:cubicBezTo>
                  <a:cubicBezTo>
                    <a:pt x="5183601" y="1104466"/>
                    <a:pt x="5185410" y="1146185"/>
                    <a:pt x="5143691" y="1189905"/>
                  </a:cubicBezTo>
                  <a:cubicBezTo>
                    <a:pt x="5087779" y="1248579"/>
                    <a:pt x="5059776" y="1323731"/>
                    <a:pt x="5043392" y="1401836"/>
                  </a:cubicBezTo>
                  <a:cubicBezTo>
                    <a:pt x="5018437" y="1520994"/>
                    <a:pt x="4947666" y="1606243"/>
                    <a:pt x="4842605" y="1658344"/>
                  </a:cubicBezTo>
                  <a:cubicBezTo>
                    <a:pt x="4780598" y="1689110"/>
                    <a:pt x="4752975" y="1738735"/>
                    <a:pt x="4727448" y="1794457"/>
                  </a:cubicBezTo>
                  <a:cubicBezTo>
                    <a:pt x="4693825" y="1867609"/>
                    <a:pt x="4661630" y="1941427"/>
                    <a:pt x="4628960" y="2015056"/>
                  </a:cubicBezTo>
                  <a:cubicBezTo>
                    <a:pt x="4600575" y="2078968"/>
                    <a:pt x="4570571" y="2140690"/>
                    <a:pt x="4609434" y="2213842"/>
                  </a:cubicBezTo>
                  <a:cubicBezTo>
                    <a:pt x="4625245" y="2243561"/>
                    <a:pt x="4592003" y="2241941"/>
                    <a:pt x="4572191" y="2242227"/>
                  </a:cubicBezTo>
                  <a:cubicBezTo>
                    <a:pt x="4434078" y="2243941"/>
                    <a:pt x="4296061" y="2245561"/>
                    <a:pt x="4157948" y="2246990"/>
                  </a:cubicBezTo>
                  <a:cubicBezTo>
                    <a:pt x="4096036" y="2247656"/>
                    <a:pt x="4034028" y="2246037"/>
                    <a:pt x="3972306" y="2248894"/>
                  </a:cubicBezTo>
                  <a:cubicBezTo>
                    <a:pt x="3937540" y="2250514"/>
                    <a:pt x="3914204" y="2239465"/>
                    <a:pt x="3890391" y="2213461"/>
                  </a:cubicBezTo>
                  <a:cubicBezTo>
                    <a:pt x="3782378" y="2095923"/>
                    <a:pt x="3669221" y="2095542"/>
                    <a:pt x="3558159" y="2208985"/>
                  </a:cubicBezTo>
                  <a:cubicBezTo>
                    <a:pt x="3554825" y="2212414"/>
                    <a:pt x="3551015" y="2215557"/>
                    <a:pt x="3548444" y="2219462"/>
                  </a:cubicBezTo>
                  <a:cubicBezTo>
                    <a:pt x="3528536" y="2249656"/>
                    <a:pt x="3501009" y="2254324"/>
                    <a:pt x="3466052" y="2252704"/>
                  </a:cubicBezTo>
                  <a:cubicBezTo>
                    <a:pt x="3395091" y="2249275"/>
                    <a:pt x="3323844" y="2251657"/>
                    <a:pt x="3245930" y="2251657"/>
                  </a:cubicBezTo>
                  <a:cubicBezTo>
                    <a:pt x="3240691" y="2304235"/>
                    <a:pt x="3234595" y="2361956"/>
                    <a:pt x="3229356" y="2419678"/>
                  </a:cubicBezTo>
                  <a:cubicBezTo>
                    <a:pt x="3206972" y="2665708"/>
                    <a:pt x="3185160" y="2911834"/>
                    <a:pt x="3162014" y="3157865"/>
                  </a:cubicBezTo>
                  <a:cubicBezTo>
                    <a:pt x="3160681" y="3172153"/>
                    <a:pt x="3148584" y="3185392"/>
                    <a:pt x="3141440" y="3199108"/>
                  </a:cubicBezTo>
                  <a:cubicBezTo>
                    <a:pt x="3134392" y="3185202"/>
                    <a:pt x="3122105" y="3171676"/>
                    <a:pt x="3121152" y="3157294"/>
                  </a:cubicBezTo>
                  <a:cubicBezTo>
                    <a:pt x="3108865" y="2977081"/>
                    <a:pt x="3098197" y="2796773"/>
                    <a:pt x="3087053" y="2616464"/>
                  </a:cubicBezTo>
                  <a:cubicBezTo>
                    <a:pt x="3065621" y="2268516"/>
                    <a:pt x="3044000" y="1920663"/>
                    <a:pt x="3022949" y="1572715"/>
                  </a:cubicBezTo>
                  <a:cubicBezTo>
                    <a:pt x="3007805" y="1322874"/>
                    <a:pt x="2993327" y="1073033"/>
                    <a:pt x="2971514" y="822811"/>
                  </a:cubicBezTo>
                  <a:cubicBezTo>
                    <a:pt x="2962085" y="954637"/>
                    <a:pt x="2952274" y="1086463"/>
                    <a:pt x="2943225" y="1218289"/>
                  </a:cubicBezTo>
                  <a:cubicBezTo>
                    <a:pt x="2917317" y="1596051"/>
                    <a:pt x="2891790" y="1973812"/>
                    <a:pt x="2865120" y="2351479"/>
                  </a:cubicBezTo>
                  <a:cubicBezTo>
                    <a:pt x="2864168" y="2364528"/>
                    <a:pt x="2852261" y="2376720"/>
                    <a:pt x="2845403" y="2389293"/>
                  </a:cubicBezTo>
                  <a:cubicBezTo>
                    <a:pt x="2836736" y="2377673"/>
                    <a:pt x="2826258" y="2366909"/>
                    <a:pt x="2820067" y="2354050"/>
                  </a:cubicBezTo>
                  <a:cubicBezTo>
                    <a:pt x="2813971" y="2341477"/>
                    <a:pt x="2810732" y="2326999"/>
                    <a:pt x="2808827" y="2312998"/>
                  </a:cubicBezTo>
                  <a:cubicBezTo>
                    <a:pt x="2802065" y="2262515"/>
                    <a:pt x="2782538" y="2229273"/>
                    <a:pt x="2723007" y="2229940"/>
                  </a:cubicBezTo>
                  <a:cubicBezTo>
                    <a:pt x="2708434" y="2230130"/>
                    <a:pt x="2686717" y="2207651"/>
                    <a:pt x="2680145" y="2190982"/>
                  </a:cubicBezTo>
                  <a:cubicBezTo>
                    <a:pt x="2654903" y="2126689"/>
                    <a:pt x="2634520" y="2060490"/>
                    <a:pt x="2608231" y="1983052"/>
                  </a:cubicBezTo>
                  <a:cubicBezTo>
                    <a:pt x="2575941" y="2062966"/>
                    <a:pt x="2546985" y="2130403"/>
                    <a:pt x="2521458" y="2199174"/>
                  </a:cubicBezTo>
                  <a:cubicBezTo>
                    <a:pt x="2509933" y="2230225"/>
                    <a:pt x="2493836" y="2243370"/>
                    <a:pt x="2459260" y="2243179"/>
                  </a:cubicBezTo>
                  <a:cubicBezTo>
                    <a:pt x="2360867" y="2242703"/>
                    <a:pt x="2262473" y="2247847"/>
                    <a:pt x="2164080" y="2246418"/>
                  </a:cubicBezTo>
                  <a:cubicBezTo>
                    <a:pt x="2142554" y="2246132"/>
                    <a:pt x="2116836" y="2232226"/>
                    <a:pt x="2100644" y="2216700"/>
                  </a:cubicBezTo>
                  <a:cubicBezTo>
                    <a:pt x="2054257" y="2172028"/>
                    <a:pt x="2007870" y="2129927"/>
                    <a:pt x="1939766" y="2123450"/>
                  </a:cubicBezTo>
                  <a:cubicBezTo>
                    <a:pt x="1853660" y="2115354"/>
                    <a:pt x="1792986" y="2160979"/>
                    <a:pt x="1734788" y="2216033"/>
                  </a:cubicBezTo>
                  <a:cubicBezTo>
                    <a:pt x="1717453" y="2232416"/>
                    <a:pt x="1690688" y="2244513"/>
                    <a:pt x="1667066" y="2247180"/>
                  </a:cubicBezTo>
                  <a:cubicBezTo>
                    <a:pt x="1616774" y="2252704"/>
                    <a:pt x="1565624" y="2252133"/>
                    <a:pt x="1514856" y="2251276"/>
                  </a:cubicBezTo>
                  <a:cubicBezTo>
                    <a:pt x="1483519" y="2250704"/>
                    <a:pt x="1470184" y="2261467"/>
                    <a:pt x="1467231" y="2293852"/>
                  </a:cubicBezTo>
                  <a:cubicBezTo>
                    <a:pt x="1445324" y="2536740"/>
                    <a:pt x="1421987" y="2779532"/>
                    <a:pt x="1398842" y="3022420"/>
                  </a:cubicBezTo>
                  <a:cubicBezTo>
                    <a:pt x="1394460" y="3068140"/>
                    <a:pt x="1390841" y="3114050"/>
                    <a:pt x="1383792" y="3159294"/>
                  </a:cubicBezTo>
                  <a:cubicBezTo>
                    <a:pt x="1381601" y="3173296"/>
                    <a:pt x="1368933" y="3185678"/>
                    <a:pt x="1361027" y="3198823"/>
                  </a:cubicBezTo>
                  <a:cubicBezTo>
                    <a:pt x="1354741" y="3185964"/>
                    <a:pt x="1343882" y="3173486"/>
                    <a:pt x="1342930" y="3160247"/>
                  </a:cubicBezTo>
                  <a:cubicBezTo>
                    <a:pt x="1326737" y="2918407"/>
                    <a:pt x="1311688" y="2676472"/>
                    <a:pt x="1296448" y="2434537"/>
                  </a:cubicBezTo>
                  <a:cubicBezTo>
                    <a:pt x="1274921" y="2091446"/>
                    <a:pt x="1253300" y="1748260"/>
                    <a:pt x="1232154" y="1405170"/>
                  </a:cubicBezTo>
                  <a:cubicBezTo>
                    <a:pt x="1219962" y="1207526"/>
                    <a:pt x="1208723" y="1009882"/>
                    <a:pt x="1188911" y="811762"/>
                  </a:cubicBezTo>
                  <a:cubicBezTo>
                    <a:pt x="1182910" y="909013"/>
                    <a:pt x="1176623" y="1006263"/>
                    <a:pt x="1170908" y="1103608"/>
                  </a:cubicBezTo>
                  <a:cubicBezTo>
                    <a:pt x="1146524" y="1518041"/>
                    <a:pt x="1122521" y="1932379"/>
                    <a:pt x="1097280" y="2346811"/>
                  </a:cubicBezTo>
                  <a:cubicBezTo>
                    <a:pt x="1096328" y="2362623"/>
                    <a:pt x="1084231" y="2377768"/>
                    <a:pt x="1077373" y="2393294"/>
                  </a:cubicBezTo>
                  <a:cubicBezTo>
                    <a:pt x="1067848" y="2380340"/>
                    <a:pt x="1056799" y="2368243"/>
                    <a:pt x="1049465" y="2354241"/>
                  </a:cubicBezTo>
                  <a:cubicBezTo>
                    <a:pt x="1042988" y="2341858"/>
                    <a:pt x="1038892" y="2327571"/>
                    <a:pt x="1036701" y="2313665"/>
                  </a:cubicBezTo>
                  <a:cubicBezTo>
                    <a:pt x="1029462" y="2266420"/>
                    <a:pt x="1005078" y="2244799"/>
                    <a:pt x="955834" y="2254038"/>
                  </a:cubicBezTo>
                  <a:cubicBezTo>
                    <a:pt x="922496" y="2260324"/>
                    <a:pt x="908399" y="2242036"/>
                    <a:pt x="899636" y="2211461"/>
                  </a:cubicBezTo>
                  <a:cubicBezTo>
                    <a:pt x="879729" y="2142024"/>
                    <a:pt x="856679" y="2073444"/>
                    <a:pt x="830485" y="1990386"/>
                  </a:cubicBezTo>
                  <a:cubicBezTo>
                    <a:pt x="804005" y="2069824"/>
                    <a:pt x="779621" y="2136023"/>
                    <a:pt x="760286" y="2203746"/>
                  </a:cubicBezTo>
                  <a:cubicBezTo>
                    <a:pt x="749237" y="2242132"/>
                    <a:pt x="730568" y="2255562"/>
                    <a:pt x="689801" y="2255181"/>
                  </a:cubicBezTo>
                  <a:cubicBezTo>
                    <a:pt x="478727" y="2253181"/>
                    <a:pt x="267557" y="2254324"/>
                    <a:pt x="56483" y="2254038"/>
                  </a:cubicBezTo>
                  <a:cubicBezTo>
                    <a:pt x="37624" y="2254038"/>
                    <a:pt x="18764" y="2250895"/>
                    <a:pt x="0" y="2249275"/>
                  </a:cubicBezTo>
                  <a:cubicBezTo>
                    <a:pt x="0" y="2239750"/>
                    <a:pt x="0" y="2230225"/>
                    <a:pt x="0" y="2220700"/>
                  </a:cubicBezTo>
                  <a:cubicBezTo>
                    <a:pt x="20193" y="2218224"/>
                    <a:pt x="40386" y="2213557"/>
                    <a:pt x="60674" y="2213461"/>
                  </a:cubicBezTo>
                  <a:cubicBezTo>
                    <a:pt x="262319" y="2212890"/>
                    <a:pt x="463868" y="2211842"/>
                    <a:pt x="665512" y="2214223"/>
                  </a:cubicBezTo>
                  <a:cubicBezTo>
                    <a:pt x="705231" y="2214700"/>
                    <a:pt x="720757" y="2201460"/>
                    <a:pt x="731425" y="2165456"/>
                  </a:cubicBezTo>
                  <a:cubicBezTo>
                    <a:pt x="753713" y="2089636"/>
                    <a:pt x="780098" y="2014960"/>
                    <a:pt x="806101" y="1940284"/>
                  </a:cubicBezTo>
                  <a:cubicBezTo>
                    <a:pt x="810292" y="1928283"/>
                    <a:pt x="821531" y="1918758"/>
                    <a:pt x="829532" y="1908090"/>
                  </a:cubicBezTo>
                  <a:cubicBezTo>
                    <a:pt x="838676" y="1919329"/>
                    <a:pt x="851916" y="1929140"/>
                    <a:pt x="856202" y="1941904"/>
                  </a:cubicBezTo>
                  <a:cubicBezTo>
                    <a:pt x="882396" y="2019913"/>
                    <a:pt x="908018" y="2098114"/>
                    <a:pt x="930688" y="2177171"/>
                  </a:cubicBezTo>
                  <a:cubicBezTo>
                    <a:pt x="938784" y="2205461"/>
                    <a:pt x="951833" y="2214795"/>
                    <a:pt x="980599" y="2213938"/>
                  </a:cubicBezTo>
                  <a:cubicBezTo>
                    <a:pt x="1010317" y="2213081"/>
                    <a:pt x="1047464" y="2199841"/>
                    <a:pt x="1064419" y="2244799"/>
                  </a:cubicBezTo>
                  <a:cubicBezTo>
                    <a:pt x="1071563" y="2128975"/>
                    <a:pt x="1078992" y="2013246"/>
                    <a:pt x="1085850" y="1897422"/>
                  </a:cubicBezTo>
                  <a:cubicBezTo>
                    <a:pt x="1110806" y="1471940"/>
                    <a:pt x="1135571" y="1046458"/>
                    <a:pt x="1160336" y="620881"/>
                  </a:cubicBezTo>
                  <a:cubicBezTo>
                    <a:pt x="1163860" y="560779"/>
                    <a:pt x="1165860" y="500485"/>
                    <a:pt x="1171480" y="440573"/>
                  </a:cubicBezTo>
                  <a:cubicBezTo>
                    <a:pt x="1172909" y="425047"/>
                    <a:pt x="1185386" y="410474"/>
                    <a:pt x="1192816" y="395520"/>
                  </a:cubicBezTo>
                  <a:cubicBezTo>
                    <a:pt x="1199388" y="409807"/>
                    <a:pt x="1210723" y="423714"/>
                    <a:pt x="1211771" y="438382"/>
                  </a:cubicBezTo>
                  <a:cubicBezTo>
                    <a:pt x="1224344" y="618595"/>
                    <a:pt x="1235583" y="798808"/>
                    <a:pt x="1246823" y="979117"/>
                  </a:cubicBezTo>
                  <a:cubicBezTo>
                    <a:pt x="1268159" y="1320683"/>
                    <a:pt x="1289304" y="1662250"/>
                    <a:pt x="1310354" y="2003911"/>
                  </a:cubicBezTo>
                  <a:cubicBezTo>
                    <a:pt x="1327499" y="2282232"/>
                    <a:pt x="1344454" y="2560552"/>
                    <a:pt x="1361503" y="2838873"/>
                  </a:cubicBezTo>
                  <a:cubicBezTo>
                    <a:pt x="1362456" y="2854589"/>
                    <a:pt x="1363504" y="2870401"/>
                    <a:pt x="1370743" y="2886593"/>
                  </a:cubicBezTo>
                  <a:cubicBezTo>
                    <a:pt x="1380744" y="2786390"/>
                    <a:pt x="1391031" y="2686092"/>
                    <a:pt x="1400747" y="2585889"/>
                  </a:cubicBezTo>
                  <a:cubicBezTo>
                    <a:pt x="1411319" y="2477114"/>
                    <a:pt x="1421892" y="2368338"/>
                    <a:pt x="1431227" y="2259467"/>
                  </a:cubicBezTo>
                  <a:cubicBezTo>
                    <a:pt x="1433989" y="2227177"/>
                    <a:pt x="1445514" y="2209461"/>
                    <a:pt x="1481042" y="2212414"/>
                  </a:cubicBezTo>
                  <a:cubicBezTo>
                    <a:pt x="1503045" y="2214223"/>
                    <a:pt x="1525524" y="2210794"/>
                    <a:pt x="1547622" y="2212128"/>
                  </a:cubicBezTo>
                  <a:cubicBezTo>
                    <a:pt x="1629918" y="2217271"/>
                    <a:pt x="1698307" y="2202412"/>
                    <a:pt x="1766316" y="2141833"/>
                  </a:cubicBezTo>
                  <a:cubicBezTo>
                    <a:pt x="1875758" y="2044393"/>
                    <a:pt x="2005013" y="2063252"/>
                    <a:pt x="2112931" y="2175457"/>
                  </a:cubicBezTo>
                  <a:cubicBezTo>
                    <a:pt x="2137601" y="2201174"/>
                    <a:pt x="2161604" y="2209556"/>
                    <a:pt x="2195798" y="2207937"/>
                  </a:cubicBezTo>
                  <a:cubicBezTo>
                    <a:pt x="2276666" y="2204222"/>
                    <a:pt x="2357628" y="2203079"/>
                    <a:pt x="2438591" y="2203460"/>
                  </a:cubicBezTo>
                  <a:cubicBezTo>
                    <a:pt x="2466404" y="2203556"/>
                    <a:pt x="2480882" y="2195554"/>
                    <a:pt x="2490978" y="2168694"/>
                  </a:cubicBezTo>
                  <a:cubicBezTo>
                    <a:pt x="2519839" y="2091637"/>
                    <a:pt x="2551462" y="2015627"/>
                    <a:pt x="2583275" y="1939713"/>
                  </a:cubicBezTo>
                  <a:cubicBezTo>
                    <a:pt x="2588324" y="1927711"/>
                    <a:pt x="2599754" y="1918472"/>
                    <a:pt x="2608326" y="1907995"/>
                  </a:cubicBezTo>
                  <a:cubicBezTo>
                    <a:pt x="2617756" y="1919139"/>
                    <a:pt x="2631377" y="1928664"/>
                    <a:pt x="2636044" y="1941523"/>
                  </a:cubicBezTo>
                  <a:cubicBezTo>
                    <a:pt x="2661285" y="2011436"/>
                    <a:pt x="2685764" y="2081731"/>
                    <a:pt x="2707386" y="2152882"/>
                  </a:cubicBezTo>
                  <a:cubicBezTo>
                    <a:pt x="2716625" y="2183172"/>
                    <a:pt x="2732151" y="2196507"/>
                    <a:pt x="2763584" y="2198602"/>
                  </a:cubicBezTo>
                  <a:cubicBezTo>
                    <a:pt x="2787301" y="2200127"/>
                    <a:pt x="2810447" y="2208604"/>
                    <a:pt x="2835593" y="2214414"/>
                  </a:cubicBezTo>
                  <a:cubicBezTo>
                    <a:pt x="2846261" y="2057251"/>
                    <a:pt x="2857214" y="1896279"/>
                    <a:pt x="2868263" y="1735306"/>
                  </a:cubicBezTo>
                  <a:cubicBezTo>
                    <a:pt x="2891695" y="1393930"/>
                    <a:pt x="2915317" y="1052554"/>
                    <a:pt x="2938844" y="711083"/>
                  </a:cubicBezTo>
                  <a:cubicBezTo>
                    <a:pt x="2944082" y="635169"/>
                    <a:pt x="2948178" y="559255"/>
                    <a:pt x="2955131" y="483531"/>
                  </a:cubicBezTo>
                  <a:cubicBezTo>
                    <a:pt x="2956465" y="469053"/>
                    <a:pt x="2968467" y="455432"/>
                    <a:pt x="2975610" y="441430"/>
                  </a:cubicBezTo>
                  <a:cubicBezTo>
                    <a:pt x="2983325" y="454956"/>
                    <a:pt x="2996851" y="468196"/>
                    <a:pt x="2997708" y="482197"/>
                  </a:cubicBezTo>
                  <a:cubicBezTo>
                    <a:pt x="3009138" y="652981"/>
                    <a:pt x="3018282" y="823859"/>
                    <a:pt x="3028760" y="994642"/>
                  </a:cubicBezTo>
                  <a:cubicBezTo>
                    <a:pt x="3049715" y="1337828"/>
                    <a:pt x="3071241" y="1681014"/>
                    <a:pt x="3092292" y="2024104"/>
                  </a:cubicBezTo>
                  <a:cubicBezTo>
                    <a:pt x="3108579" y="2289757"/>
                    <a:pt x="3124676" y="2555504"/>
                    <a:pt x="3140964" y="2821156"/>
                  </a:cubicBezTo>
                  <a:cubicBezTo>
                    <a:pt x="3141917" y="2836777"/>
                    <a:pt x="3144298" y="2852208"/>
                    <a:pt x="3150108" y="2867639"/>
                  </a:cubicBezTo>
                  <a:cubicBezTo>
                    <a:pt x="3164110" y="2710190"/>
                    <a:pt x="3178112" y="2552742"/>
                    <a:pt x="3192209" y="2395294"/>
                  </a:cubicBezTo>
                  <a:cubicBezTo>
                    <a:pt x="3196876" y="2343287"/>
                    <a:pt x="3202781" y="2291281"/>
                    <a:pt x="3206401" y="2239179"/>
                  </a:cubicBezTo>
                  <a:cubicBezTo>
                    <a:pt x="3208306" y="2210794"/>
                    <a:pt x="3220974" y="2200793"/>
                    <a:pt x="3248978" y="2202412"/>
                  </a:cubicBezTo>
                  <a:cubicBezTo>
                    <a:pt x="3317081" y="2206508"/>
                    <a:pt x="3385376" y="2207365"/>
                    <a:pt x="3453479" y="2212414"/>
                  </a:cubicBezTo>
                  <a:cubicBezTo>
                    <a:pt x="3486245" y="2214795"/>
                    <a:pt x="3512439" y="2209080"/>
                    <a:pt x="3531680" y="2180886"/>
                  </a:cubicBezTo>
                  <a:cubicBezTo>
                    <a:pt x="3536061" y="2174409"/>
                    <a:pt x="3542538" y="2169361"/>
                    <a:pt x="3548348" y="2164027"/>
                  </a:cubicBezTo>
                  <a:cubicBezTo>
                    <a:pt x="3662077" y="2058775"/>
                    <a:pt x="3788474" y="2057156"/>
                    <a:pt x="3898487" y="2165932"/>
                  </a:cubicBezTo>
                  <a:cubicBezTo>
                    <a:pt x="3932492" y="2199555"/>
                    <a:pt x="3965543" y="2209461"/>
                    <a:pt x="4011168" y="2208794"/>
                  </a:cubicBezTo>
                  <a:cubicBezTo>
                    <a:pt x="4191953" y="2206413"/>
                    <a:pt x="4372737" y="2207842"/>
                    <a:pt x="4560285" y="2207842"/>
                  </a:cubicBezTo>
                  <a:cubicBezTo>
                    <a:pt x="4535901" y="2111258"/>
                    <a:pt x="4575144" y="2037535"/>
                    <a:pt x="4611910" y="1962097"/>
                  </a:cubicBezTo>
                  <a:cubicBezTo>
                    <a:pt x="4654868" y="1874086"/>
                    <a:pt x="4692968" y="1783789"/>
                    <a:pt x="4735259" y="1695492"/>
                  </a:cubicBezTo>
                  <a:cubicBezTo>
                    <a:pt x="4743450" y="1678347"/>
                    <a:pt x="4758786" y="1659678"/>
                    <a:pt x="4775549" y="1652248"/>
                  </a:cubicBezTo>
                  <a:cubicBezTo>
                    <a:pt x="4908423" y="1593098"/>
                    <a:pt x="4986528" y="1494800"/>
                    <a:pt x="5020913" y="1352116"/>
                  </a:cubicBezTo>
                  <a:cubicBezTo>
                    <a:pt x="5037011" y="1285536"/>
                    <a:pt x="5078063" y="1223338"/>
                    <a:pt x="5115687" y="1164092"/>
                  </a:cubicBezTo>
                  <a:cubicBezTo>
                    <a:pt x="5135880" y="1132374"/>
                    <a:pt x="5143595" y="1105323"/>
                    <a:pt x="5121212" y="1078462"/>
                  </a:cubicBezTo>
                  <a:cubicBezTo>
                    <a:pt x="5076920" y="1025313"/>
                    <a:pt x="5029200" y="975021"/>
                    <a:pt x="4981575" y="924729"/>
                  </a:cubicBezTo>
                  <a:cubicBezTo>
                    <a:pt x="4926521" y="866436"/>
                    <a:pt x="4865370" y="813286"/>
                    <a:pt x="4815364" y="750993"/>
                  </a:cubicBezTo>
                  <a:cubicBezTo>
                    <a:pt x="4740021" y="657172"/>
                    <a:pt x="4734497" y="544300"/>
                    <a:pt x="4747546" y="429905"/>
                  </a:cubicBezTo>
                  <a:cubicBezTo>
                    <a:pt x="4752594" y="385900"/>
                    <a:pt x="4757928" y="341704"/>
                    <a:pt x="4767263" y="298460"/>
                  </a:cubicBezTo>
                  <a:cubicBezTo>
                    <a:pt x="4775645" y="259693"/>
                    <a:pt x="4762595" y="232166"/>
                    <a:pt x="4737164" y="204258"/>
                  </a:cubicBezTo>
                  <a:cubicBezTo>
                    <a:pt x="4712970" y="177683"/>
                    <a:pt x="4687634" y="148632"/>
                    <a:pt x="4674870" y="116056"/>
                  </a:cubicBezTo>
                  <a:cubicBezTo>
                    <a:pt x="4663917" y="87958"/>
                    <a:pt x="4657535" y="44143"/>
                    <a:pt x="4672203" y="23950"/>
                  </a:cubicBezTo>
                  <a:cubicBezTo>
                    <a:pt x="4686300" y="4614"/>
                    <a:pt x="4731544" y="-3197"/>
                    <a:pt x="4760500" y="1185"/>
                  </a:cubicBezTo>
                  <a:cubicBezTo>
                    <a:pt x="4925568" y="26331"/>
                    <a:pt x="5019866" y="165110"/>
                    <a:pt x="4986719" y="330083"/>
                  </a:cubicBezTo>
                  <a:cubicBezTo>
                    <a:pt x="4974622" y="390472"/>
                    <a:pt x="4955953" y="449431"/>
                    <a:pt x="4942618" y="509629"/>
                  </a:cubicBezTo>
                  <a:cubicBezTo>
                    <a:pt x="4923187" y="597164"/>
                    <a:pt x="4956048" y="664792"/>
                    <a:pt x="5027772" y="714893"/>
                  </a:cubicBezTo>
                  <a:cubicBezTo>
                    <a:pt x="5048441" y="729371"/>
                    <a:pt x="5071872" y="739849"/>
                    <a:pt x="5093494" y="752993"/>
                  </a:cubicBezTo>
                  <a:cubicBezTo>
                    <a:pt x="5183981" y="807762"/>
                    <a:pt x="5276565" y="859387"/>
                    <a:pt x="5363718" y="919109"/>
                  </a:cubicBezTo>
                  <a:cubicBezTo>
                    <a:pt x="5428203" y="963210"/>
                    <a:pt x="5494973" y="988356"/>
                    <a:pt x="5572411" y="983879"/>
                  </a:cubicBezTo>
                  <a:cubicBezTo>
                    <a:pt x="5665851" y="978545"/>
                    <a:pt x="5759196" y="970735"/>
                    <a:pt x="5852732" y="966829"/>
                  </a:cubicBezTo>
                  <a:cubicBezTo>
                    <a:pt x="6012847" y="960162"/>
                    <a:pt x="6169247" y="988927"/>
                    <a:pt x="6322981" y="1028170"/>
                  </a:cubicBezTo>
                  <a:cubicBezTo>
                    <a:pt x="6408611" y="1049983"/>
                    <a:pt x="6492335" y="1049792"/>
                    <a:pt x="6577299" y="1037124"/>
                  </a:cubicBezTo>
                  <a:cubicBezTo>
                    <a:pt x="6635496" y="1028456"/>
                    <a:pt x="6690360" y="1032838"/>
                    <a:pt x="6744843" y="1055888"/>
                  </a:cubicBezTo>
                  <a:cubicBezTo>
                    <a:pt x="6816471" y="1086082"/>
                    <a:pt x="6891147" y="1093798"/>
                    <a:pt x="6968585" y="1083034"/>
                  </a:cubicBezTo>
                  <a:cubicBezTo>
                    <a:pt x="7035927" y="1073605"/>
                    <a:pt x="7104888" y="1073033"/>
                    <a:pt x="7171373" y="1059889"/>
                  </a:cubicBezTo>
                  <a:cubicBezTo>
                    <a:pt x="7211854" y="1051888"/>
                    <a:pt x="7253574" y="1033600"/>
                    <a:pt x="7286625" y="1009025"/>
                  </a:cubicBezTo>
                  <a:cubicBezTo>
                    <a:pt x="7343966" y="966448"/>
                    <a:pt x="7349109" y="964734"/>
                    <a:pt x="7372541" y="1027218"/>
                  </a:cubicBezTo>
                  <a:cubicBezTo>
                    <a:pt x="7388733" y="1024932"/>
                    <a:pt x="7404069" y="1022836"/>
                    <a:pt x="7419308" y="1020741"/>
                  </a:cubicBezTo>
                  <a:cubicBezTo>
                    <a:pt x="7420070" y="1037219"/>
                    <a:pt x="7427786" y="1058174"/>
                    <a:pt x="7420451" y="1069509"/>
                  </a:cubicBezTo>
                  <a:cubicBezTo>
                    <a:pt x="7387400" y="1121039"/>
                    <a:pt x="7414546" y="1151138"/>
                    <a:pt x="7448455" y="1188000"/>
                  </a:cubicBezTo>
                  <a:cubicBezTo>
                    <a:pt x="7474839" y="1216670"/>
                    <a:pt x="7489794" y="1256675"/>
                    <a:pt x="7506082" y="1293346"/>
                  </a:cubicBezTo>
                  <a:cubicBezTo>
                    <a:pt x="7514178" y="1311539"/>
                    <a:pt x="7515130" y="1333351"/>
                    <a:pt x="7517321" y="1353830"/>
                  </a:cubicBezTo>
                  <a:cubicBezTo>
                    <a:pt x="7520559" y="1383834"/>
                    <a:pt x="7535513" y="1425839"/>
                    <a:pt x="7521512" y="1441841"/>
                  </a:cubicBezTo>
                  <a:cubicBezTo>
                    <a:pt x="7492842" y="1474607"/>
                    <a:pt x="7451027" y="1505563"/>
                    <a:pt x="7409593" y="1515184"/>
                  </a:cubicBezTo>
                  <a:cubicBezTo>
                    <a:pt x="7353967" y="1528042"/>
                    <a:pt x="7293483" y="1520137"/>
                    <a:pt x="7235095" y="1520518"/>
                  </a:cubicBezTo>
                  <a:cubicBezTo>
                    <a:pt x="7220998" y="1520613"/>
                    <a:pt x="7206616" y="1516327"/>
                    <a:pt x="7192709" y="1517470"/>
                  </a:cubicBezTo>
                  <a:cubicBezTo>
                    <a:pt x="7136130" y="1521946"/>
                    <a:pt x="7127558" y="1535281"/>
                    <a:pt x="7138607" y="1589955"/>
                  </a:cubicBezTo>
                  <a:cubicBezTo>
                    <a:pt x="7148894" y="1640914"/>
                    <a:pt x="7148799" y="1695587"/>
                    <a:pt x="7167753" y="1742926"/>
                  </a:cubicBezTo>
                  <a:cubicBezTo>
                    <a:pt x="7189661" y="1797505"/>
                    <a:pt x="7219950" y="1852750"/>
                    <a:pt x="7259765" y="1895326"/>
                  </a:cubicBezTo>
                  <a:cubicBezTo>
                    <a:pt x="7341870" y="1983147"/>
                    <a:pt x="7430738" y="2065252"/>
                    <a:pt x="7521417" y="2144405"/>
                  </a:cubicBezTo>
                  <a:cubicBezTo>
                    <a:pt x="7546277" y="2166122"/>
                    <a:pt x="7587425" y="2178600"/>
                    <a:pt x="7621429" y="2179171"/>
                  </a:cubicBezTo>
                  <a:cubicBezTo>
                    <a:pt x="7832503" y="2182696"/>
                    <a:pt x="8043672" y="2181172"/>
                    <a:pt x="8254746" y="2182791"/>
                  </a:cubicBezTo>
                  <a:cubicBezTo>
                    <a:pt x="8283226" y="2182981"/>
                    <a:pt x="8297037" y="2174219"/>
                    <a:pt x="8305515" y="2146882"/>
                  </a:cubicBezTo>
                  <a:cubicBezTo>
                    <a:pt x="8329899" y="2068300"/>
                    <a:pt x="8356283" y="1990291"/>
                    <a:pt x="8383334" y="1912662"/>
                  </a:cubicBezTo>
                  <a:cubicBezTo>
                    <a:pt x="8388001" y="1899232"/>
                    <a:pt x="8400002" y="1888278"/>
                    <a:pt x="8408575" y="1876181"/>
                  </a:cubicBezTo>
                  <a:cubicBezTo>
                    <a:pt x="8418290" y="1888945"/>
                    <a:pt x="8432101" y="1900375"/>
                    <a:pt x="8436959" y="1914757"/>
                  </a:cubicBezTo>
                  <a:cubicBezTo>
                    <a:pt x="8461248" y="1986671"/>
                    <a:pt x="8485441" y="2058775"/>
                    <a:pt x="8504873" y="2132118"/>
                  </a:cubicBezTo>
                  <a:cubicBezTo>
                    <a:pt x="8515159" y="2170980"/>
                    <a:pt x="8532114" y="2187268"/>
                    <a:pt x="8573357" y="2183362"/>
                  </a:cubicBezTo>
                  <a:cubicBezTo>
                    <a:pt x="8594503" y="2181362"/>
                    <a:pt x="8616791" y="2191554"/>
                    <a:pt x="8644223" y="2197460"/>
                  </a:cubicBezTo>
                  <a:cubicBezTo>
                    <a:pt x="8648891" y="2119736"/>
                    <a:pt x="8654034" y="2033344"/>
                    <a:pt x="8659082" y="1946952"/>
                  </a:cubicBezTo>
                  <a:cubicBezTo>
                    <a:pt x="8680323" y="1586335"/>
                    <a:pt x="8701659" y="1225719"/>
                    <a:pt x="8722709" y="865102"/>
                  </a:cubicBezTo>
                  <a:cubicBezTo>
                    <a:pt x="8731377" y="716417"/>
                    <a:pt x="8738521" y="567637"/>
                    <a:pt x="8748332" y="419047"/>
                  </a:cubicBezTo>
                  <a:cubicBezTo>
                    <a:pt x="8749570" y="399901"/>
                    <a:pt x="8762619" y="381518"/>
                    <a:pt x="8770144" y="362849"/>
                  </a:cubicBezTo>
                  <a:cubicBezTo>
                    <a:pt x="8777478" y="381423"/>
                    <a:pt x="8790051" y="399711"/>
                    <a:pt x="8791289" y="418761"/>
                  </a:cubicBezTo>
                  <a:cubicBezTo>
                    <a:pt x="8823007" y="907298"/>
                    <a:pt x="8853773" y="1395931"/>
                    <a:pt x="8884348" y="1884563"/>
                  </a:cubicBezTo>
                  <a:cubicBezTo>
                    <a:pt x="8903684" y="2192887"/>
                    <a:pt x="8922544" y="2501307"/>
                    <a:pt x="8941784" y="2809631"/>
                  </a:cubicBezTo>
                  <a:cubicBezTo>
                    <a:pt x="8942547" y="2821918"/>
                    <a:pt x="8944546" y="2834110"/>
                    <a:pt x="8951023" y="2846302"/>
                  </a:cubicBezTo>
                  <a:cubicBezTo>
                    <a:pt x="8967978" y="2670090"/>
                    <a:pt x="8984932" y="2493877"/>
                    <a:pt x="9002078" y="2317570"/>
                  </a:cubicBezTo>
                  <a:cubicBezTo>
                    <a:pt x="9004364" y="2293948"/>
                    <a:pt x="9010745" y="2270135"/>
                    <a:pt x="9009222" y="2246799"/>
                  </a:cubicBezTo>
                  <a:cubicBezTo>
                    <a:pt x="9005887" y="2195173"/>
                    <a:pt x="9027414" y="2174885"/>
                    <a:pt x="9078468" y="2180886"/>
                  </a:cubicBezTo>
                  <a:cubicBezTo>
                    <a:pt x="9098756" y="2183267"/>
                    <a:pt x="9119711" y="2179457"/>
                    <a:pt x="9140285" y="2180124"/>
                  </a:cubicBezTo>
                  <a:cubicBezTo>
                    <a:pt x="9215819" y="2182505"/>
                    <a:pt x="9278779" y="2168789"/>
                    <a:pt x="9341168" y="2112306"/>
                  </a:cubicBezTo>
                  <a:cubicBezTo>
                    <a:pt x="9450990" y="2012865"/>
                    <a:pt x="9582150" y="2030105"/>
                    <a:pt x="9691878" y="2143167"/>
                  </a:cubicBezTo>
                  <a:cubicBezTo>
                    <a:pt x="9715024" y="2167075"/>
                    <a:pt x="9737217" y="2176790"/>
                    <a:pt x="9770078" y="2175552"/>
                  </a:cubicBezTo>
                  <a:cubicBezTo>
                    <a:pt x="9852565" y="2172504"/>
                    <a:pt x="9935147" y="2171932"/>
                    <a:pt x="10017633" y="2172980"/>
                  </a:cubicBezTo>
                  <a:cubicBezTo>
                    <a:pt x="10046208" y="2173361"/>
                    <a:pt x="10059448" y="2162979"/>
                    <a:pt x="10069449" y="2136785"/>
                  </a:cubicBezTo>
                  <a:cubicBezTo>
                    <a:pt x="10098595" y="2059918"/>
                    <a:pt x="10130219" y="1983909"/>
                    <a:pt x="10162032" y="1907995"/>
                  </a:cubicBezTo>
                  <a:cubicBezTo>
                    <a:pt x="10167080" y="1895993"/>
                    <a:pt x="10178319" y="1886563"/>
                    <a:pt x="10186606" y="1875991"/>
                  </a:cubicBezTo>
                  <a:cubicBezTo>
                    <a:pt x="10195942" y="1887040"/>
                    <a:pt x="10209371" y="1896660"/>
                    <a:pt x="10214038" y="1909519"/>
                  </a:cubicBezTo>
                  <a:cubicBezTo>
                    <a:pt x="10238994" y="1977908"/>
                    <a:pt x="10263759" y="2046488"/>
                    <a:pt x="10284428" y="2116211"/>
                  </a:cubicBezTo>
                  <a:cubicBezTo>
                    <a:pt x="10294430" y="2149930"/>
                    <a:pt x="10309193" y="2166598"/>
                    <a:pt x="10346245" y="2166694"/>
                  </a:cubicBezTo>
                  <a:cubicBezTo>
                    <a:pt x="10367486" y="2166789"/>
                    <a:pt x="10388727" y="2178314"/>
                    <a:pt x="10413015" y="2185553"/>
                  </a:cubicBezTo>
                  <a:cubicBezTo>
                    <a:pt x="10421684" y="2065633"/>
                    <a:pt x="10430923" y="1939522"/>
                    <a:pt x="10439686" y="1813411"/>
                  </a:cubicBezTo>
                  <a:cubicBezTo>
                    <a:pt x="10464451" y="1456224"/>
                    <a:pt x="10489025" y="1099036"/>
                    <a:pt x="10513695" y="741754"/>
                  </a:cubicBezTo>
                  <a:cubicBezTo>
                    <a:pt x="10520458" y="643741"/>
                    <a:pt x="10526745" y="545729"/>
                    <a:pt x="10534841" y="447812"/>
                  </a:cubicBezTo>
                  <a:cubicBezTo>
                    <a:pt x="10535984" y="434287"/>
                    <a:pt x="10546175" y="421618"/>
                    <a:pt x="10552176" y="408474"/>
                  </a:cubicBezTo>
                  <a:cubicBezTo>
                    <a:pt x="10559796" y="421714"/>
                    <a:pt x="10573227" y="434477"/>
                    <a:pt x="10574179" y="448098"/>
                  </a:cubicBezTo>
                  <a:cubicBezTo>
                    <a:pt x="10587133" y="634597"/>
                    <a:pt x="10598467" y="821192"/>
                    <a:pt x="10609993" y="1007882"/>
                  </a:cubicBezTo>
                  <a:cubicBezTo>
                    <a:pt x="10631424" y="1354211"/>
                    <a:pt x="10652855" y="1700540"/>
                    <a:pt x="10673905" y="2046869"/>
                  </a:cubicBezTo>
                  <a:cubicBezTo>
                    <a:pt x="10688479" y="2287280"/>
                    <a:pt x="10702290" y="2527691"/>
                    <a:pt x="10716482" y="2768102"/>
                  </a:cubicBezTo>
                  <a:cubicBezTo>
                    <a:pt x="10717435" y="2784390"/>
                    <a:pt x="10718768" y="2800678"/>
                    <a:pt x="10730103" y="2816870"/>
                  </a:cubicBezTo>
                  <a:cubicBezTo>
                    <a:pt x="10738199" y="2726478"/>
                    <a:pt x="10746390" y="2636086"/>
                    <a:pt x="10754392" y="2545693"/>
                  </a:cubicBezTo>
                  <a:cubicBezTo>
                    <a:pt x="10764298" y="2433679"/>
                    <a:pt x="10774775" y="2321665"/>
                    <a:pt x="10783443" y="2209556"/>
                  </a:cubicBezTo>
                  <a:cubicBezTo>
                    <a:pt x="10785919" y="2177743"/>
                    <a:pt x="10801064" y="2170408"/>
                    <a:pt x="10830020" y="2172028"/>
                  </a:cubicBezTo>
                  <a:cubicBezTo>
                    <a:pt x="10898124" y="2176028"/>
                    <a:pt x="10966418" y="2180219"/>
                    <a:pt x="11034522" y="2178981"/>
                  </a:cubicBezTo>
                  <a:cubicBezTo>
                    <a:pt x="11058048" y="2178505"/>
                    <a:pt x="11082051" y="2163741"/>
                    <a:pt x="11104530" y="2152692"/>
                  </a:cubicBezTo>
                  <a:cubicBezTo>
                    <a:pt x="11115389" y="2147358"/>
                    <a:pt x="11122628" y="2135166"/>
                    <a:pt x="11132153" y="2126784"/>
                  </a:cubicBezTo>
                  <a:cubicBezTo>
                    <a:pt x="11245882" y="2026390"/>
                    <a:pt x="11366849" y="2026295"/>
                    <a:pt x="11474958" y="2132499"/>
                  </a:cubicBezTo>
                  <a:cubicBezTo>
                    <a:pt x="11508772" y="2165741"/>
                    <a:pt x="11541728" y="2176504"/>
                    <a:pt x="11587448" y="2175933"/>
                  </a:cubicBezTo>
                  <a:cubicBezTo>
                    <a:pt x="11788998" y="2173171"/>
                    <a:pt x="11990546" y="2174028"/>
                    <a:pt x="12192000" y="2173552"/>
                  </a:cubicBezTo>
                  <a:cubicBezTo>
                    <a:pt x="12192095" y="2182505"/>
                    <a:pt x="12192095" y="2192030"/>
                    <a:pt x="12192095" y="22015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8" name="Freeform: Shape 121">
              <a:extLst>
                <a:ext uri="{FF2B5EF4-FFF2-40B4-BE49-F238E27FC236}">
                  <a16:creationId xmlns:a16="http://schemas.microsoft.com/office/drawing/2014/main" id="{81698C83-4BBA-F0C0-9C11-424BC3E65E45}"/>
                </a:ext>
              </a:extLst>
            </p:cNvPr>
            <p:cNvSpPr/>
            <p:nvPr/>
          </p:nvSpPr>
          <p:spPr>
            <a:xfrm>
              <a:off x="6333429" y="3620432"/>
              <a:ext cx="1011488" cy="429812"/>
            </a:xfrm>
            <a:custGeom>
              <a:avLst/>
              <a:gdLst>
                <a:gd name="connsiteX0" fmla="*/ 508759 w 1011488"/>
                <a:gd name="connsiteY0" fmla="*/ 429788 h 429812"/>
                <a:gd name="connsiteX1" fmla="*/ 52225 w 1011488"/>
                <a:gd name="connsiteY1" fmla="*/ 429693 h 429812"/>
                <a:gd name="connsiteX2" fmla="*/ 7934 w 1011488"/>
                <a:gd name="connsiteY2" fmla="*/ 372162 h 429812"/>
                <a:gd name="connsiteX3" fmla="*/ 84515 w 1011488"/>
                <a:gd name="connsiteY3" fmla="*/ 158231 h 429812"/>
                <a:gd name="connsiteX4" fmla="*/ 312734 w 1011488"/>
                <a:gd name="connsiteY4" fmla="*/ 1640 h 429812"/>
                <a:gd name="connsiteX5" fmla="*/ 336261 w 1011488"/>
                <a:gd name="connsiteY5" fmla="*/ 1640 h 429812"/>
                <a:gd name="connsiteX6" fmla="*/ 685638 w 1011488"/>
                <a:gd name="connsiteY6" fmla="*/ 158612 h 429812"/>
                <a:gd name="connsiteX7" fmla="*/ 842324 w 1011488"/>
                <a:gd name="connsiteY7" fmla="*/ 271864 h 429812"/>
                <a:gd name="connsiteX8" fmla="*/ 984914 w 1011488"/>
                <a:gd name="connsiteY8" fmla="*/ 373496 h 429812"/>
                <a:gd name="connsiteX9" fmla="*/ 1011488 w 1011488"/>
                <a:gd name="connsiteY9" fmla="*/ 414453 h 429812"/>
                <a:gd name="connsiteX10" fmla="*/ 965292 w 1011488"/>
                <a:gd name="connsiteY10" fmla="*/ 427979 h 429812"/>
                <a:gd name="connsiteX11" fmla="*/ 508759 w 1011488"/>
                <a:gd name="connsiteY11" fmla="*/ 428645 h 429812"/>
                <a:gd name="connsiteX12" fmla="*/ 508759 w 1011488"/>
                <a:gd name="connsiteY12" fmla="*/ 429788 h 429812"/>
                <a:gd name="connsiteX13" fmla="*/ 927192 w 1011488"/>
                <a:gd name="connsiteY13" fmla="*/ 388545 h 429812"/>
                <a:gd name="connsiteX14" fmla="*/ 933478 w 1011488"/>
                <a:gd name="connsiteY14" fmla="*/ 376829 h 429812"/>
                <a:gd name="connsiteX15" fmla="*/ 840133 w 1011488"/>
                <a:gd name="connsiteY15" fmla="*/ 315869 h 429812"/>
                <a:gd name="connsiteX16" fmla="*/ 676113 w 1011488"/>
                <a:gd name="connsiteY16" fmla="*/ 204332 h 429812"/>
                <a:gd name="connsiteX17" fmla="*/ 419795 w 1011488"/>
                <a:gd name="connsiteY17" fmla="*/ 74125 h 429812"/>
                <a:gd name="connsiteX18" fmla="*/ 383505 w 1011488"/>
                <a:gd name="connsiteY18" fmla="*/ 63266 h 429812"/>
                <a:gd name="connsiteX19" fmla="*/ 148237 w 1011488"/>
                <a:gd name="connsiteY19" fmla="*/ 127846 h 429812"/>
                <a:gd name="connsiteX20" fmla="*/ 45177 w 1011488"/>
                <a:gd name="connsiteY20" fmla="*/ 388640 h 429812"/>
                <a:gd name="connsiteX21" fmla="*/ 927192 w 1011488"/>
                <a:gd name="connsiteY21" fmla="*/ 388545 h 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11487" h="429812">
                  <a:moveTo>
                    <a:pt x="508759" y="429788"/>
                  </a:moveTo>
                  <a:cubicBezTo>
                    <a:pt x="356549" y="429788"/>
                    <a:pt x="204340" y="429884"/>
                    <a:pt x="52225" y="429693"/>
                  </a:cubicBezTo>
                  <a:cubicBezTo>
                    <a:pt x="-1686" y="429598"/>
                    <a:pt x="-8639" y="421787"/>
                    <a:pt x="7934" y="372162"/>
                  </a:cubicBezTo>
                  <a:cubicBezTo>
                    <a:pt x="31937" y="300344"/>
                    <a:pt x="55655" y="228239"/>
                    <a:pt x="84515" y="158231"/>
                  </a:cubicBezTo>
                  <a:cubicBezTo>
                    <a:pt x="125854" y="57837"/>
                    <a:pt x="214436" y="21452"/>
                    <a:pt x="312734" y="1640"/>
                  </a:cubicBezTo>
                  <a:cubicBezTo>
                    <a:pt x="320354" y="116"/>
                    <a:pt x="329594" y="-1123"/>
                    <a:pt x="336261" y="1640"/>
                  </a:cubicBezTo>
                  <a:cubicBezTo>
                    <a:pt x="453895" y="50598"/>
                    <a:pt x="590769" y="52503"/>
                    <a:pt x="685638" y="158612"/>
                  </a:cubicBezTo>
                  <a:cubicBezTo>
                    <a:pt x="727548" y="205570"/>
                    <a:pt x="789556" y="234621"/>
                    <a:pt x="842324" y="271864"/>
                  </a:cubicBezTo>
                  <a:cubicBezTo>
                    <a:pt x="890044" y="305487"/>
                    <a:pt x="938527" y="338158"/>
                    <a:pt x="984914" y="373496"/>
                  </a:cubicBezTo>
                  <a:cubicBezTo>
                    <a:pt x="997105" y="382830"/>
                    <a:pt x="1002821" y="400547"/>
                    <a:pt x="1011488" y="414453"/>
                  </a:cubicBezTo>
                  <a:cubicBezTo>
                    <a:pt x="996058" y="419216"/>
                    <a:pt x="980723" y="427883"/>
                    <a:pt x="965292" y="427979"/>
                  </a:cubicBezTo>
                  <a:cubicBezTo>
                    <a:pt x="813082" y="429026"/>
                    <a:pt x="660873" y="428645"/>
                    <a:pt x="508759" y="428645"/>
                  </a:cubicBezTo>
                  <a:cubicBezTo>
                    <a:pt x="508759" y="429122"/>
                    <a:pt x="508759" y="429407"/>
                    <a:pt x="508759" y="429788"/>
                  </a:cubicBezTo>
                  <a:close/>
                  <a:moveTo>
                    <a:pt x="927192" y="388545"/>
                  </a:moveTo>
                  <a:cubicBezTo>
                    <a:pt x="929287" y="384640"/>
                    <a:pt x="931383" y="380735"/>
                    <a:pt x="933478" y="376829"/>
                  </a:cubicBezTo>
                  <a:cubicBezTo>
                    <a:pt x="902331" y="356541"/>
                    <a:pt x="871090" y="336348"/>
                    <a:pt x="840133" y="315869"/>
                  </a:cubicBezTo>
                  <a:cubicBezTo>
                    <a:pt x="784984" y="279293"/>
                    <a:pt x="724881" y="248147"/>
                    <a:pt x="676113" y="204332"/>
                  </a:cubicBezTo>
                  <a:cubicBezTo>
                    <a:pt x="601246" y="136990"/>
                    <a:pt x="524379" y="80602"/>
                    <a:pt x="419795" y="74125"/>
                  </a:cubicBezTo>
                  <a:cubicBezTo>
                    <a:pt x="407508" y="73363"/>
                    <a:pt x="395316" y="67838"/>
                    <a:pt x="383505" y="63266"/>
                  </a:cubicBezTo>
                  <a:cubicBezTo>
                    <a:pt x="302542" y="31548"/>
                    <a:pt x="197958" y="57932"/>
                    <a:pt x="148237" y="127846"/>
                  </a:cubicBezTo>
                  <a:cubicBezTo>
                    <a:pt x="93373" y="204903"/>
                    <a:pt x="70704" y="295486"/>
                    <a:pt x="45177" y="388640"/>
                  </a:cubicBezTo>
                  <a:cubicBezTo>
                    <a:pt x="342548" y="388545"/>
                    <a:pt x="634870" y="388545"/>
                    <a:pt x="927192" y="388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9" name="Freeform: Shape 122">
              <a:extLst>
                <a:ext uri="{FF2B5EF4-FFF2-40B4-BE49-F238E27FC236}">
                  <a16:creationId xmlns:a16="http://schemas.microsoft.com/office/drawing/2014/main" id="{5658D178-33C7-6315-AE1C-78316EE79620}"/>
                </a:ext>
              </a:extLst>
            </p:cNvPr>
            <p:cNvSpPr/>
            <p:nvPr/>
          </p:nvSpPr>
          <p:spPr>
            <a:xfrm>
              <a:off x="5439821" y="3567912"/>
              <a:ext cx="856132" cy="482864"/>
            </a:xfrm>
            <a:custGeom>
              <a:avLst/>
              <a:gdLst>
                <a:gd name="connsiteX0" fmla="*/ 465870 w 856132"/>
                <a:gd name="connsiteY0" fmla="*/ 482308 h 482864"/>
                <a:gd name="connsiteX1" fmla="*/ 190121 w 856132"/>
                <a:gd name="connsiteY1" fmla="*/ 480974 h 482864"/>
                <a:gd name="connsiteX2" fmla="*/ 118874 w 856132"/>
                <a:gd name="connsiteY2" fmla="*/ 453256 h 482864"/>
                <a:gd name="connsiteX3" fmla="*/ 28863 w 856132"/>
                <a:gd name="connsiteY3" fmla="*/ 376009 h 482864"/>
                <a:gd name="connsiteX4" fmla="*/ 21719 w 856132"/>
                <a:gd name="connsiteY4" fmla="*/ 276758 h 482864"/>
                <a:gd name="connsiteX5" fmla="*/ 204313 w 856132"/>
                <a:gd name="connsiteY5" fmla="*/ 104451 h 482864"/>
                <a:gd name="connsiteX6" fmla="*/ 350236 w 856132"/>
                <a:gd name="connsiteY6" fmla="*/ 55683 h 482864"/>
                <a:gd name="connsiteX7" fmla="*/ 806960 w 856132"/>
                <a:gd name="connsiteY7" fmla="*/ 724 h 482864"/>
                <a:gd name="connsiteX8" fmla="*/ 855918 w 856132"/>
                <a:gd name="connsiteY8" fmla="*/ 40824 h 482864"/>
                <a:gd name="connsiteX9" fmla="*/ 832296 w 856132"/>
                <a:gd name="connsiteY9" fmla="*/ 241706 h 482864"/>
                <a:gd name="connsiteX10" fmla="*/ 792482 w 856132"/>
                <a:gd name="connsiteY10" fmla="*/ 449827 h 482864"/>
                <a:gd name="connsiteX11" fmla="*/ 751238 w 856132"/>
                <a:gd name="connsiteY11" fmla="*/ 481736 h 482864"/>
                <a:gd name="connsiteX12" fmla="*/ 465870 w 856132"/>
                <a:gd name="connsiteY12" fmla="*/ 481641 h 482864"/>
                <a:gd name="connsiteX13" fmla="*/ 465870 w 856132"/>
                <a:gd name="connsiteY13" fmla="*/ 482308 h 482864"/>
                <a:gd name="connsiteX14" fmla="*/ 813532 w 856132"/>
                <a:gd name="connsiteY14" fmla="*/ 36442 h 482864"/>
                <a:gd name="connsiteX15" fmla="*/ 422150 w 856132"/>
                <a:gd name="connsiteY15" fmla="*/ 85496 h 482864"/>
                <a:gd name="connsiteX16" fmla="*/ 117445 w 856132"/>
                <a:gd name="connsiteY16" fmla="*/ 233610 h 482864"/>
                <a:gd name="connsiteX17" fmla="*/ 100205 w 856132"/>
                <a:gd name="connsiteY17" fmla="*/ 249993 h 482864"/>
                <a:gd name="connsiteX18" fmla="*/ 104205 w 856132"/>
                <a:gd name="connsiteY18" fmla="*/ 391915 h 482864"/>
                <a:gd name="connsiteX19" fmla="*/ 257843 w 856132"/>
                <a:gd name="connsiteY19" fmla="*/ 444112 h 482864"/>
                <a:gd name="connsiteX20" fmla="*/ 595600 w 856132"/>
                <a:gd name="connsiteY20" fmla="*/ 442684 h 482864"/>
                <a:gd name="connsiteX21" fmla="*/ 751810 w 856132"/>
                <a:gd name="connsiteY21" fmla="*/ 442684 h 482864"/>
                <a:gd name="connsiteX22" fmla="*/ 813532 w 856132"/>
                <a:gd name="connsiteY22" fmla="*/ 36442 h 48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6132" h="482863">
                  <a:moveTo>
                    <a:pt x="465870" y="482308"/>
                  </a:moveTo>
                  <a:cubicBezTo>
                    <a:pt x="373953" y="482308"/>
                    <a:pt x="281942" y="484213"/>
                    <a:pt x="190121" y="480974"/>
                  </a:cubicBezTo>
                  <a:cubicBezTo>
                    <a:pt x="165832" y="480117"/>
                    <a:pt x="139352" y="467544"/>
                    <a:pt x="118874" y="453256"/>
                  </a:cubicBezTo>
                  <a:cubicBezTo>
                    <a:pt x="86584" y="430682"/>
                    <a:pt x="58199" y="402488"/>
                    <a:pt x="28863" y="376009"/>
                  </a:cubicBezTo>
                  <a:cubicBezTo>
                    <a:pt x="-4951" y="345529"/>
                    <a:pt x="-11238" y="310096"/>
                    <a:pt x="21719" y="276758"/>
                  </a:cubicBezTo>
                  <a:cubicBezTo>
                    <a:pt x="80583" y="217132"/>
                    <a:pt x="137447" y="153790"/>
                    <a:pt x="204313" y="104451"/>
                  </a:cubicBezTo>
                  <a:cubicBezTo>
                    <a:pt x="243747" y="75400"/>
                    <a:pt x="299754" y="62827"/>
                    <a:pt x="350236" y="55683"/>
                  </a:cubicBezTo>
                  <a:cubicBezTo>
                    <a:pt x="502064" y="34156"/>
                    <a:pt x="654750" y="19583"/>
                    <a:pt x="806960" y="724"/>
                  </a:cubicBezTo>
                  <a:cubicBezTo>
                    <a:pt x="840773" y="-3467"/>
                    <a:pt x="858299" y="10630"/>
                    <a:pt x="855918" y="40824"/>
                  </a:cubicBezTo>
                  <a:cubicBezTo>
                    <a:pt x="850679" y="107975"/>
                    <a:pt x="843059" y="175126"/>
                    <a:pt x="832296" y="241706"/>
                  </a:cubicBezTo>
                  <a:cubicBezTo>
                    <a:pt x="821057" y="311429"/>
                    <a:pt x="802769" y="380009"/>
                    <a:pt x="792482" y="449827"/>
                  </a:cubicBezTo>
                  <a:cubicBezTo>
                    <a:pt x="788100" y="479164"/>
                    <a:pt x="773908" y="481831"/>
                    <a:pt x="751238" y="481736"/>
                  </a:cubicBezTo>
                  <a:cubicBezTo>
                    <a:pt x="656084" y="481450"/>
                    <a:pt x="561024" y="481641"/>
                    <a:pt x="465870" y="481641"/>
                  </a:cubicBezTo>
                  <a:cubicBezTo>
                    <a:pt x="465870" y="481831"/>
                    <a:pt x="465870" y="482022"/>
                    <a:pt x="465870" y="482308"/>
                  </a:cubicBezTo>
                  <a:close/>
                  <a:moveTo>
                    <a:pt x="813532" y="36442"/>
                  </a:moveTo>
                  <a:cubicBezTo>
                    <a:pt x="681897" y="53778"/>
                    <a:pt x="552452" y="80257"/>
                    <a:pt x="422150" y="85496"/>
                  </a:cubicBezTo>
                  <a:cubicBezTo>
                    <a:pt x="294515" y="90640"/>
                    <a:pt x="197074" y="139122"/>
                    <a:pt x="117445" y="233610"/>
                  </a:cubicBezTo>
                  <a:cubicBezTo>
                    <a:pt x="112396" y="239611"/>
                    <a:pt x="105919" y="244468"/>
                    <a:pt x="100205" y="249993"/>
                  </a:cubicBezTo>
                  <a:cubicBezTo>
                    <a:pt x="23624" y="323907"/>
                    <a:pt x="27815" y="319430"/>
                    <a:pt x="104205" y="391915"/>
                  </a:cubicBezTo>
                  <a:cubicBezTo>
                    <a:pt x="150973" y="436302"/>
                    <a:pt x="198884" y="445541"/>
                    <a:pt x="257843" y="444112"/>
                  </a:cubicBezTo>
                  <a:cubicBezTo>
                    <a:pt x="370429" y="441350"/>
                    <a:pt x="483014" y="442874"/>
                    <a:pt x="595600" y="442684"/>
                  </a:cubicBezTo>
                  <a:cubicBezTo>
                    <a:pt x="645987" y="442588"/>
                    <a:pt x="696374" y="442684"/>
                    <a:pt x="751810" y="442684"/>
                  </a:cubicBezTo>
                  <a:cubicBezTo>
                    <a:pt x="743238" y="303047"/>
                    <a:pt x="841916" y="185413"/>
                    <a:pt x="813532" y="36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0" name="Freeform: Shape 123">
              <a:extLst>
                <a:ext uri="{FF2B5EF4-FFF2-40B4-BE49-F238E27FC236}">
                  <a16:creationId xmlns:a16="http://schemas.microsoft.com/office/drawing/2014/main" id="{45EE4801-F361-2519-9296-3BF240F79394}"/>
                </a:ext>
              </a:extLst>
            </p:cNvPr>
            <p:cNvSpPr/>
            <p:nvPr/>
          </p:nvSpPr>
          <p:spPr>
            <a:xfrm>
              <a:off x="4688709" y="3585860"/>
              <a:ext cx="673675" cy="464745"/>
            </a:xfrm>
            <a:custGeom>
              <a:avLst/>
              <a:gdLst>
                <a:gd name="connsiteX0" fmla="*/ 335824 w 673675"/>
                <a:gd name="connsiteY0" fmla="*/ 464360 h 464745"/>
                <a:gd name="connsiteX1" fmla="*/ 40644 w 673675"/>
                <a:gd name="connsiteY1" fmla="*/ 464741 h 464745"/>
                <a:gd name="connsiteX2" fmla="*/ 6354 w 673675"/>
                <a:gd name="connsiteY2" fmla="*/ 419878 h 464745"/>
                <a:gd name="connsiteX3" fmla="*/ 130655 w 673675"/>
                <a:gd name="connsiteY3" fmla="*/ 182134 h 464745"/>
                <a:gd name="connsiteX4" fmla="*/ 263910 w 673675"/>
                <a:gd name="connsiteY4" fmla="*/ 97647 h 464745"/>
                <a:gd name="connsiteX5" fmla="*/ 551660 w 673675"/>
                <a:gd name="connsiteY5" fmla="*/ 3159 h 464745"/>
                <a:gd name="connsiteX6" fmla="*/ 594522 w 673675"/>
                <a:gd name="connsiteY6" fmla="*/ 30305 h 464745"/>
                <a:gd name="connsiteX7" fmla="*/ 573091 w 673675"/>
                <a:gd name="connsiteY7" fmla="*/ 194135 h 464745"/>
                <a:gd name="connsiteX8" fmla="*/ 581092 w 673675"/>
                <a:gd name="connsiteY8" fmla="*/ 329962 h 464745"/>
                <a:gd name="connsiteX9" fmla="*/ 659388 w 673675"/>
                <a:gd name="connsiteY9" fmla="*/ 419211 h 464745"/>
                <a:gd name="connsiteX10" fmla="*/ 673675 w 673675"/>
                <a:gd name="connsiteY10" fmla="*/ 451882 h 464745"/>
                <a:gd name="connsiteX11" fmla="*/ 640624 w 673675"/>
                <a:gd name="connsiteY11" fmla="*/ 463788 h 464745"/>
                <a:gd name="connsiteX12" fmla="*/ 335824 w 673675"/>
                <a:gd name="connsiteY12" fmla="*/ 464360 h 464745"/>
                <a:gd name="connsiteX13" fmla="*/ 568138 w 673675"/>
                <a:gd name="connsiteY13" fmla="*/ 49070 h 464745"/>
                <a:gd name="connsiteX14" fmla="*/ 406404 w 673675"/>
                <a:gd name="connsiteY14" fmla="*/ 99552 h 464745"/>
                <a:gd name="connsiteX15" fmla="*/ 255433 w 673675"/>
                <a:gd name="connsiteY15" fmla="*/ 141367 h 464745"/>
                <a:gd name="connsiteX16" fmla="*/ 53217 w 673675"/>
                <a:gd name="connsiteY16" fmla="*/ 420830 h 464745"/>
                <a:gd name="connsiteX17" fmla="*/ 604523 w 673675"/>
                <a:gd name="connsiteY17" fmla="*/ 420830 h 464745"/>
                <a:gd name="connsiteX18" fmla="*/ 558137 w 673675"/>
                <a:gd name="connsiteY18" fmla="*/ 364442 h 464745"/>
                <a:gd name="connsiteX19" fmla="*/ 542516 w 673675"/>
                <a:gd name="connsiteY19" fmla="*/ 163560 h 464745"/>
                <a:gd name="connsiteX20" fmla="*/ 568138 w 673675"/>
                <a:gd name="connsiteY20" fmla="*/ 49070 h 46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3675" h="464745">
                  <a:moveTo>
                    <a:pt x="335824" y="464360"/>
                  </a:moveTo>
                  <a:cubicBezTo>
                    <a:pt x="237430" y="464360"/>
                    <a:pt x="139037" y="463788"/>
                    <a:pt x="40644" y="464741"/>
                  </a:cubicBezTo>
                  <a:cubicBezTo>
                    <a:pt x="6640" y="465026"/>
                    <a:pt x="-10029" y="453406"/>
                    <a:pt x="6354" y="419878"/>
                  </a:cubicBezTo>
                  <a:cubicBezTo>
                    <a:pt x="45692" y="339392"/>
                    <a:pt x="79410" y="254429"/>
                    <a:pt x="130655" y="182134"/>
                  </a:cubicBezTo>
                  <a:cubicBezTo>
                    <a:pt x="158944" y="142224"/>
                    <a:pt x="215142" y="116411"/>
                    <a:pt x="263910" y="97647"/>
                  </a:cubicBezTo>
                  <a:cubicBezTo>
                    <a:pt x="358017" y="61357"/>
                    <a:pt x="456124" y="35639"/>
                    <a:pt x="551660" y="3159"/>
                  </a:cubicBezTo>
                  <a:cubicBezTo>
                    <a:pt x="581759" y="-7033"/>
                    <a:pt x="588998" y="8874"/>
                    <a:pt x="594522" y="30305"/>
                  </a:cubicBezTo>
                  <a:cubicBezTo>
                    <a:pt x="609381" y="87551"/>
                    <a:pt x="607572" y="141748"/>
                    <a:pt x="573091" y="194135"/>
                  </a:cubicBezTo>
                  <a:cubicBezTo>
                    <a:pt x="527276" y="263668"/>
                    <a:pt x="528514" y="265287"/>
                    <a:pt x="581092" y="329962"/>
                  </a:cubicBezTo>
                  <a:cubicBezTo>
                    <a:pt x="606048" y="360632"/>
                    <a:pt x="634147" y="388826"/>
                    <a:pt x="659388" y="419211"/>
                  </a:cubicBezTo>
                  <a:cubicBezTo>
                    <a:pt x="666722" y="427974"/>
                    <a:pt x="669008" y="440928"/>
                    <a:pt x="673675" y="451882"/>
                  </a:cubicBezTo>
                  <a:cubicBezTo>
                    <a:pt x="662626" y="456073"/>
                    <a:pt x="651672" y="463693"/>
                    <a:pt x="640624" y="463788"/>
                  </a:cubicBezTo>
                  <a:cubicBezTo>
                    <a:pt x="538992" y="464741"/>
                    <a:pt x="437360" y="464360"/>
                    <a:pt x="335824" y="464360"/>
                  </a:cubicBezTo>
                  <a:close/>
                  <a:moveTo>
                    <a:pt x="568138" y="49070"/>
                  </a:moveTo>
                  <a:cubicBezTo>
                    <a:pt x="505178" y="68786"/>
                    <a:pt x="456029" y="85074"/>
                    <a:pt x="406404" y="99552"/>
                  </a:cubicBezTo>
                  <a:cubicBezTo>
                    <a:pt x="356302" y="114221"/>
                    <a:pt x="304677" y="124317"/>
                    <a:pt x="255433" y="141367"/>
                  </a:cubicBezTo>
                  <a:cubicBezTo>
                    <a:pt x="161802" y="173752"/>
                    <a:pt x="55788" y="323771"/>
                    <a:pt x="53217" y="420830"/>
                  </a:cubicBezTo>
                  <a:cubicBezTo>
                    <a:pt x="235240" y="420830"/>
                    <a:pt x="417358" y="420830"/>
                    <a:pt x="604523" y="420830"/>
                  </a:cubicBezTo>
                  <a:cubicBezTo>
                    <a:pt x="586140" y="398542"/>
                    <a:pt x="571853" y="381683"/>
                    <a:pt x="558137" y="364442"/>
                  </a:cubicBezTo>
                  <a:cubicBezTo>
                    <a:pt x="483175" y="270050"/>
                    <a:pt x="485461" y="270050"/>
                    <a:pt x="542516" y="163560"/>
                  </a:cubicBezTo>
                  <a:cubicBezTo>
                    <a:pt x="559470" y="131937"/>
                    <a:pt x="559280" y="91170"/>
                    <a:pt x="568138" y="49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24" name="Grupo 123">
            <a:extLst>
              <a:ext uri="{FF2B5EF4-FFF2-40B4-BE49-F238E27FC236}">
                <a16:creationId xmlns:a16="http://schemas.microsoft.com/office/drawing/2014/main" id="{483A3940-4B30-D886-09C6-C7BF4F0FC404}"/>
              </a:ext>
            </a:extLst>
          </p:cNvPr>
          <p:cNvGrpSpPr/>
          <p:nvPr/>
        </p:nvGrpSpPr>
        <p:grpSpPr>
          <a:xfrm>
            <a:off x="8007704" y="298655"/>
            <a:ext cx="1873605" cy="1820288"/>
            <a:chOff x="7396319" y="269095"/>
            <a:chExt cx="3345424" cy="3250224"/>
          </a:xfrm>
          <a:solidFill>
            <a:srgbClr val="03C9CA"/>
          </a:solidFill>
        </p:grpSpPr>
        <p:grpSp>
          <p:nvGrpSpPr>
            <p:cNvPr id="106" name="Group 20">
              <a:extLst>
                <a:ext uri="{FF2B5EF4-FFF2-40B4-BE49-F238E27FC236}">
                  <a16:creationId xmlns:a16="http://schemas.microsoft.com/office/drawing/2014/main" id="{B81097EE-DA05-736E-3C6C-C0440CDED5FF}"/>
                </a:ext>
              </a:extLst>
            </p:cNvPr>
            <p:cNvGrpSpPr/>
            <p:nvPr/>
          </p:nvGrpSpPr>
          <p:grpSpPr>
            <a:xfrm>
              <a:off x="7396319" y="269095"/>
              <a:ext cx="3345424" cy="3250224"/>
              <a:chOff x="4410280" y="2185975"/>
              <a:chExt cx="3345424" cy="3250224"/>
            </a:xfrm>
            <a:grpFill/>
          </p:grpSpPr>
          <p:grpSp>
            <p:nvGrpSpPr>
              <p:cNvPr id="107" name="Group 21">
                <a:extLst>
                  <a:ext uri="{FF2B5EF4-FFF2-40B4-BE49-F238E27FC236}">
                    <a16:creationId xmlns:a16="http://schemas.microsoft.com/office/drawing/2014/main" id="{09A46E94-9344-975C-95F8-14826840E825}"/>
                  </a:ext>
                </a:extLst>
              </p:cNvPr>
              <p:cNvGrpSpPr/>
              <p:nvPr/>
            </p:nvGrpSpPr>
            <p:grpSpPr>
              <a:xfrm>
                <a:off x="4492313" y="2185975"/>
                <a:ext cx="3263391" cy="3250224"/>
                <a:chOff x="4492313" y="2185975"/>
                <a:chExt cx="3263391" cy="3250224"/>
              </a:xfrm>
              <a:grpFill/>
            </p:grpSpPr>
            <p:sp>
              <p:nvSpPr>
                <p:cNvPr id="119" name="Freeform: Shape 33">
                  <a:extLst>
                    <a:ext uri="{FF2B5EF4-FFF2-40B4-BE49-F238E27FC236}">
                      <a16:creationId xmlns:a16="http://schemas.microsoft.com/office/drawing/2014/main" id="{0D9E7FA6-C3E2-FF10-C729-360232B5C508}"/>
                    </a:ext>
                  </a:extLst>
                </p:cNvPr>
                <p:cNvSpPr/>
                <p:nvPr/>
              </p:nvSpPr>
              <p:spPr>
                <a:xfrm>
                  <a:off x="4494762" y="2185975"/>
                  <a:ext cx="3260942" cy="3250224"/>
                </a:xfrm>
                <a:custGeom>
                  <a:avLst/>
                  <a:gdLst>
                    <a:gd name="connsiteX0" fmla="*/ 2463779 w 3260942"/>
                    <a:gd name="connsiteY0" fmla="*/ 66306 h 3250224"/>
                    <a:gd name="connsiteX1" fmla="*/ 2559696 w 3260942"/>
                    <a:gd name="connsiteY1" fmla="*/ 73640 h 3250224"/>
                    <a:gd name="connsiteX2" fmla="*/ 2885260 w 3260942"/>
                    <a:gd name="connsiteY2" fmla="*/ 192417 h 3250224"/>
                    <a:gd name="connsiteX3" fmla="*/ 3165581 w 3260942"/>
                    <a:gd name="connsiteY3" fmla="*/ 548080 h 3250224"/>
                    <a:gd name="connsiteX4" fmla="*/ 3260545 w 3260942"/>
                    <a:gd name="connsiteY4" fmla="*/ 1049953 h 3250224"/>
                    <a:gd name="connsiteX5" fmla="*/ 3141864 w 3260942"/>
                    <a:gd name="connsiteY5" fmla="*/ 1652409 h 3250224"/>
                    <a:gd name="connsiteX6" fmla="*/ 2716953 w 3260942"/>
                    <a:gd name="connsiteY6" fmla="*/ 2398788 h 3250224"/>
                    <a:gd name="connsiteX7" fmla="*/ 2316808 w 3260942"/>
                    <a:gd name="connsiteY7" fmla="*/ 2833223 h 3250224"/>
                    <a:gd name="connsiteX8" fmla="*/ 1871800 w 3260942"/>
                    <a:gd name="connsiteY8" fmla="*/ 3200126 h 3250224"/>
                    <a:gd name="connsiteX9" fmla="*/ 1811888 w 3260942"/>
                    <a:gd name="connsiteY9" fmla="*/ 3235845 h 3250224"/>
                    <a:gd name="connsiteX10" fmla="*/ 1723210 w 3260942"/>
                    <a:gd name="connsiteY10" fmla="*/ 3242989 h 3250224"/>
                    <a:gd name="connsiteX11" fmla="*/ 1616625 w 3260942"/>
                    <a:gd name="connsiteY11" fmla="*/ 3188125 h 3250224"/>
                    <a:gd name="connsiteX12" fmla="*/ 1480704 w 3260942"/>
                    <a:gd name="connsiteY12" fmla="*/ 3080873 h 3250224"/>
                    <a:gd name="connsiteX13" fmla="*/ 1089417 w 3260942"/>
                    <a:gd name="connsiteY13" fmla="*/ 2598051 h 3250224"/>
                    <a:gd name="connsiteX14" fmla="*/ 948637 w 3260942"/>
                    <a:gd name="connsiteY14" fmla="*/ 2367260 h 3250224"/>
                    <a:gd name="connsiteX15" fmla="*/ 824622 w 3260942"/>
                    <a:gd name="connsiteY15" fmla="*/ 2202668 h 3250224"/>
                    <a:gd name="connsiteX16" fmla="*/ 682128 w 3260942"/>
                    <a:gd name="connsiteY16" fmla="*/ 2175808 h 3250224"/>
                    <a:gd name="connsiteX17" fmla="*/ 415047 w 3260942"/>
                    <a:gd name="connsiteY17" fmla="*/ 1964162 h 3250224"/>
                    <a:gd name="connsiteX18" fmla="*/ 175969 w 3260942"/>
                    <a:gd name="connsiteY18" fmla="*/ 1455241 h 3250224"/>
                    <a:gd name="connsiteX19" fmla="*/ 167587 w 3260942"/>
                    <a:gd name="connsiteY19" fmla="*/ 1368469 h 3250224"/>
                    <a:gd name="connsiteX20" fmla="*/ 228357 w 3260942"/>
                    <a:gd name="connsiteY20" fmla="*/ 1314652 h 3250224"/>
                    <a:gd name="connsiteX21" fmla="*/ 299413 w 3260942"/>
                    <a:gd name="connsiteY21" fmla="*/ 1411426 h 3250224"/>
                    <a:gd name="connsiteX22" fmla="*/ 532776 w 3260942"/>
                    <a:gd name="connsiteY22" fmla="*/ 1897678 h 3250224"/>
                    <a:gd name="connsiteX23" fmla="*/ 810239 w 3260942"/>
                    <a:gd name="connsiteY23" fmla="*/ 2046839 h 3250224"/>
                    <a:gd name="connsiteX24" fmla="*/ 955495 w 3260942"/>
                    <a:gd name="connsiteY24" fmla="*/ 1931586 h 3250224"/>
                    <a:gd name="connsiteX25" fmla="*/ 1006930 w 3260942"/>
                    <a:gd name="connsiteY25" fmla="*/ 1748516 h 3250224"/>
                    <a:gd name="connsiteX26" fmla="*/ 994071 w 3260942"/>
                    <a:gd name="connsiteY26" fmla="*/ 1340465 h 3250224"/>
                    <a:gd name="connsiteX27" fmla="*/ 983784 w 3260942"/>
                    <a:gd name="connsiteY27" fmla="*/ 1139678 h 3250224"/>
                    <a:gd name="connsiteX28" fmla="*/ 1086178 w 3260942"/>
                    <a:gd name="connsiteY28" fmla="*/ 1145965 h 3250224"/>
                    <a:gd name="connsiteX29" fmla="*/ 1099227 w 3260942"/>
                    <a:gd name="connsiteY29" fmla="*/ 1183969 h 3250224"/>
                    <a:gd name="connsiteX30" fmla="*/ 1139328 w 3260942"/>
                    <a:gd name="connsiteY30" fmla="*/ 1677555 h 3250224"/>
                    <a:gd name="connsiteX31" fmla="*/ 1034076 w 3260942"/>
                    <a:gd name="connsiteY31" fmla="*/ 2067508 h 3250224"/>
                    <a:gd name="connsiteX32" fmla="*/ 1000834 w 3260942"/>
                    <a:gd name="connsiteY32" fmla="*/ 2155710 h 3250224"/>
                    <a:gd name="connsiteX33" fmla="*/ 1013693 w 3260942"/>
                    <a:gd name="connsiteY33" fmla="*/ 2202668 h 3250224"/>
                    <a:gd name="connsiteX34" fmla="*/ 1614816 w 3260942"/>
                    <a:gd name="connsiteY34" fmla="*/ 3048774 h 3250224"/>
                    <a:gd name="connsiteX35" fmla="*/ 1710161 w 3260942"/>
                    <a:gd name="connsiteY35" fmla="*/ 3109448 h 3250224"/>
                    <a:gd name="connsiteX36" fmla="*/ 1790552 w 3260942"/>
                    <a:gd name="connsiteY36" fmla="*/ 3108210 h 3250224"/>
                    <a:gd name="connsiteX37" fmla="*/ 1905233 w 3260942"/>
                    <a:gd name="connsiteY37" fmla="*/ 3039058 h 3250224"/>
                    <a:gd name="connsiteX38" fmla="*/ 2577126 w 3260942"/>
                    <a:gd name="connsiteY38" fmla="*/ 2388787 h 3250224"/>
                    <a:gd name="connsiteX39" fmla="*/ 2799821 w 3260942"/>
                    <a:gd name="connsiteY39" fmla="*/ 2093035 h 3250224"/>
                    <a:gd name="connsiteX40" fmla="*/ 3103954 w 3260942"/>
                    <a:gd name="connsiteY40" fmla="*/ 1373517 h 3250224"/>
                    <a:gd name="connsiteX41" fmla="*/ 3142626 w 3260942"/>
                    <a:gd name="connsiteY41" fmla="*/ 950131 h 3250224"/>
                    <a:gd name="connsiteX42" fmla="*/ 3000799 w 3260942"/>
                    <a:gd name="connsiteY42" fmla="*/ 485692 h 3250224"/>
                    <a:gd name="connsiteX43" fmla="*/ 1998483 w 3260942"/>
                    <a:gd name="connsiteY43" fmla="*/ 293287 h 3250224"/>
                    <a:gd name="connsiteX44" fmla="*/ 1665394 w 3260942"/>
                    <a:gd name="connsiteY44" fmla="*/ 486358 h 3250224"/>
                    <a:gd name="connsiteX45" fmla="*/ 1652630 w 3260942"/>
                    <a:gd name="connsiteY45" fmla="*/ 494550 h 3250224"/>
                    <a:gd name="connsiteX46" fmla="*/ 1548236 w 3260942"/>
                    <a:gd name="connsiteY46" fmla="*/ 490930 h 3250224"/>
                    <a:gd name="connsiteX47" fmla="*/ 1532805 w 3260942"/>
                    <a:gd name="connsiteY47" fmla="*/ 481310 h 3250224"/>
                    <a:gd name="connsiteX48" fmla="*/ 1383930 w 3260942"/>
                    <a:gd name="connsiteY48" fmla="*/ 412444 h 3250224"/>
                    <a:gd name="connsiteX49" fmla="*/ 1000072 w 3260942"/>
                    <a:gd name="connsiteY49" fmla="*/ 279285 h 3250224"/>
                    <a:gd name="connsiteX50" fmla="*/ 832051 w 3260942"/>
                    <a:gd name="connsiteY50" fmla="*/ 259663 h 3250224"/>
                    <a:gd name="connsiteX51" fmla="*/ 172254 w 3260942"/>
                    <a:gd name="connsiteY51" fmla="*/ 966704 h 3250224"/>
                    <a:gd name="connsiteX52" fmla="*/ 174159 w 3260942"/>
                    <a:gd name="connsiteY52" fmla="*/ 1623643 h 3250224"/>
                    <a:gd name="connsiteX53" fmla="*/ 325035 w 3260942"/>
                    <a:gd name="connsiteY53" fmla="*/ 2042172 h 3250224"/>
                    <a:gd name="connsiteX54" fmla="*/ 645361 w 3260942"/>
                    <a:gd name="connsiteY54" fmla="*/ 2518612 h 3250224"/>
                    <a:gd name="connsiteX55" fmla="*/ 747279 w 3260942"/>
                    <a:gd name="connsiteY55" fmla="*/ 2642342 h 3250224"/>
                    <a:gd name="connsiteX56" fmla="*/ 664792 w 3260942"/>
                    <a:gd name="connsiteY56" fmla="*/ 2733782 h 3250224"/>
                    <a:gd name="connsiteX57" fmla="*/ 459433 w 3260942"/>
                    <a:gd name="connsiteY57" fmla="*/ 2488323 h 3250224"/>
                    <a:gd name="connsiteX58" fmla="*/ 120438 w 3260942"/>
                    <a:gd name="connsiteY58" fmla="*/ 1914918 h 3250224"/>
                    <a:gd name="connsiteX59" fmla="*/ 39190 w 3260942"/>
                    <a:gd name="connsiteY59" fmla="*/ 1633359 h 3250224"/>
                    <a:gd name="connsiteX60" fmla="*/ 274077 w 3260942"/>
                    <a:gd name="connsiteY60" fmla="*/ 400538 h 3250224"/>
                    <a:gd name="connsiteX61" fmla="*/ 694034 w 3260942"/>
                    <a:gd name="connsiteY61" fmla="*/ 161841 h 3250224"/>
                    <a:gd name="connsiteX62" fmla="*/ 1443175 w 3260942"/>
                    <a:gd name="connsiteY62" fmla="*/ 311574 h 3250224"/>
                    <a:gd name="connsiteX63" fmla="*/ 1589574 w 3260942"/>
                    <a:gd name="connsiteY63" fmla="*/ 371106 h 3250224"/>
                    <a:gd name="connsiteX64" fmla="*/ 1636437 w 3260942"/>
                    <a:gd name="connsiteY64" fmla="*/ 364438 h 3250224"/>
                    <a:gd name="connsiteX65" fmla="*/ 1746261 w 3260942"/>
                    <a:gd name="connsiteY65" fmla="*/ 291191 h 3250224"/>
                    <a:gd name="connsiteX66" fmla="*/ 2178886 w 3260942"/>
                    <a:gd name="connsiteY66" fmla="*/ 92976 h 3250224"/>
                    <a:gd name="connsiteX67" fmla="*/ 2463779 w 3260942"/>
                    <a:gd name="connsiteY67" fmla="*/ 66306 h 3250224"/>
                    <a:gd name="connsiteX68" fmla="*/ 2463779 w 3260942"/>
                    <a:gd name="connsiteY68" fmla="*/ 66306 h 3250224"/>
                    <a:gd name="connsiteX69" fmla="*/ 243216 w 3260942"/>
                    <a:gd name="connsiteY69" fmla="*/ 58495 h 3250224"/>
                    <a:gd name="connsiteX70" fmla="*/ 333036 w 3260942"/>
                    <a:gd name="connsiteY70" fmla="*/ 104977 h 3250224"/>
                    <a:gd name="connsiteX71" fmla="*/ 302556 w 3260942"/>
                    <a:gd name="connsiteY71" fmla="*/ 206037 h 3250224"/>
                    <a:gd name="connsiteX72" fmla="*/ 269028 w 3260942"/>
                    <a:gd name="connsiteY72" fmla="*/ 219087 h 3250224"/>
                    <a:gd name="connsiteX73" fmla="*/ 134631 w 3260942"/>
                    <a:gd name="connsiteY73" fmla="*/ 208609 h 3250224"/>
                    <a:gd name="connsiteX74" fmla="*/ 119295 w 3260942"/>
                    <a:gd name="connsiteY74" fmla="*/ 193560 h 3250224"/>
                    <a:gd name="connsiteX75" fmla="*/ 111675 w 3260942"/>
                    <a:gd name="connsiteY75" fmla="*/ 171843 h 3250224"/>
                    <a:gd name="connsiteX76" fmla="*/ 104817 w 3260942"/>
                    <a:gd name="connsiteY76" fmla="*/ 133266 h 3250224"/>
                    <a:gd name="connsiteX77" fmla="*/ 112533 w 3260942"/>
                    <a:gd name="connsiteY77" fmla="*/ 104406 h 3250224"/>
                    <a:gd name="connsiteX78" fmla="*/ 119200 w 3260942"/>
                    <a:gd name="connsiteY78" fmla="*/ 99929 h 3250224"/>
                    <a:gd name="connsiteX79" fmla="*/ 243216 w 3260942"/>
                    <a:gd name="connsiteY79" fmla="*/ 58495 h 3250224"/>
                    <a:gd name="connsiteX80" fmla="*/ 243216 w 3260942"/>
                    <a:gd name="connsiteY80" fmla="*/ 58495 h 3250224"/>
                    <a:gd name="connsiteX81" fmla="*/ 485913 w 3260942"/>
                    <a:gd name="connsiteY81" fmla="*/ 297 h 3250224"/>
                    <a:gd name="connsiteX82" fmla="*/ 557160 w 3260942"/>
                    <a:gd name="connsiteY82" fmla="*/ 2202 h 3250224"/>
                    <a:gd name="connsiteX83" fmla="*/ 573924 w 3260942"/>
                    <a:gd name="connsiteY83" fmla="*/ 17919 h 3250224"/>
                    <a:gd name="connsiteX84" fmla="*/ 581448 w 3260942"/>
                    <a:gd name="connsiteY84" fmla="*/ 33254 h 3250224"/>
                    <a:gd name="connsiteX85" fmla="*/ 589068 w 3260942"/>
                    <a:gd name="connsiteY85" fmla="*/ 52590 h 3250224"/>
                    <a:gd name="connsiteX86" fmla="*/ 590973 w 3260942"/>
                    <a:gd name="connsiteY86" fmla="*/ 88308 h 3250224"/>
                    <a:gd name="connsiteX87" fmla="*/ 585068 w 3260942"/>
                    <a:gd name="connsiteY87" fmla="*/ 114883 h 3250224"/>
                    <a:gd name="connsiteX88" fmla="*/ 451718 w 3260942"/>
                    <a:gd name="connsiteY88" fmla="*/ 170700 h 3250224"/>
                    <a:gd name="connsiteX89" fmla="*/ 365612 w 3260942"/>
                    <a:gd name="connsiteY89" fmla="*/ 59733 h 3250224"/>
                    <a:gd name="connsiteX90" fmla="*/ 415904 w 3260942"/>
                    <a:gd name="connsiteY90" fmla="*/ 13251 h 3250224"/>
                    <a:gd name="connsiteX91" fmla="*/ 485913 w 3260942"/>
                    <a:gd name="connsiteY91" fmla="*/ 297 h 3250224"/>
                    <a:gd name="connsiteX92" fmla="*/ 485913 w 3260942"/>
                    <a:gd name="connsiteY92" fmla="*/ 297 h 3250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3260942" h="3250224">
                      <a:moveTo>
                        <a:pt x="2463779" y="66306"/>
                      </a:moveTo>
                      <a:cubicBezTo>
                        <a:pt x="2495688" y="67449"/>
                        <a:pt x="2527597" y="69925"/>
                        <a:pt x="2559696" y="73640"/>
                      </a:cubicBezTo>
                      <a:cubicBezTo>
                        <a:pt x="2678092" y="87261"/>
                        <a:pt x="2787819" y="122408"/>
                        <a:pt x="2885260" y="192417"/>
                      </a:cubicBezTo>
                      <a:cubicBezTo>
                        <a:pt x="3012800" y="284143"/>
                        <a:pt x="3102811" y="405586"/>
                        <a:pt x="3165581" y="548080"/>
                      </a:cubicBezTo>
                      <a:cubicBezTo>
                        <a:pt x="3235971" y="707910"/>
                        <a:pt x="3264736" y="875931"/>
                        <a:pt x="3260545" y="1049953"/>
                      </a:cubicBezTo>
                      <a:cubicBezTo>
                        <a:pt x="3255592" y="1257598"/>
                        <a:pt x="3209967" y="1457337"/>
                        <a:pt x="3141864" y="1652409"/>
                      </a:cubicBezTo>
                      <a:cubicBezTo>
                        <a:pt x="3045947" y="1927110"/>
                        <a:pt x="2899357" y="2173141"/>
                        <a:pt x="2716953" y="2398788"/>
                      </a:cubicBezTo>
                      <a:cubicBezTo>
                        <a:pt x="2592938" y="2552236"/>
                        <a:pt x="2459683" y="2697206"/>
                        <a:pt x="2316808" y="2833223"/>
                      </a:cubicBezTo>
                      <a:cubicBezTo>
                        <a:pt x="2177267" y="2966097"/>
                        <a:pt x="2032963" y="3093351"/>
                        <a:pt x="1871800" y="3200126"/>
                      </a:cubicBezTo>
                      <a:cubicBezTo>
                        <a:pt x="1852465" y="3212985"/>
                        <a:pt x="1831700" y="3223748"/>
                        <a:pt x="1811888" y="3235845"/>
                      </a:cubicBezTo>
                      <a:cubicBezTo>
                        <a:pt x="1783408" y="3253275"/>
                        <a:pt x="1753881" y="3253847"/>
                        <a:pt x="1723210" y="3242989"/>
                      </a:cubicBezTo>
                      <a:cubicBezTo>
                        <a:pt x="1685110" y="3229558"/>
                        <a:pt x="1649391" y="3211842"/>
                        <a:pt x="1616625" y="3188125"/>
                      </a:cubicBezTo>
                      <a:cubicBezTo>
                        <a:pt x="1567095" y="3157740"/>
                        <a:pt x="1522995" y="3120402"/>
                        <a:pt x="1480704" y="3080873"/>
                      </a:cubicBezTo>
                      <a:cubicBezTo>
                        <a:pt x="1328685" y="2938855"/>
                        <a:pt x="1201240" y="2772930"/>
                        <a:pt x="1089417" y="2598051"/>
                      </a:cubicBezTo>
                      <a:cubicBezTo>
                        <a:pt x="1041411" y="2522994"/>
                        <a:pt x="987690" y="2447175"/>
                        <a:pt x="948637" y="2367260"/>
                      </a:cubicBezTo>
                      <a:cubicBezTo>
                        <a:pt x="916347" y="2301252"/>
                        <a:pt x="894535" y="2239720"/>
                        <a:pt x="824622" y="2202668"/>
                      </a:cubicBezTo>
                      <a:cubicBezTo>
                        <a:pt x="787950" y="2183237"/>
                        <a:pt x="721847" y="2188000"/>
                        <a:pt x="682128" y="2175808"/>
                      </a:cubicBezTo>
                      <a:cubicBezTo>
                        <a:pt x="590307" y="2147423"/>
                        <a:pt x="469911" y="2043124"/>
                        <a:pt x="415047" y="1964162"/>
                      </a:cubicBezTo>
                      <a:cubicBezTo>
                        <a:pt x="307509" y="1809571"/>
                        <a:pt x="226261" y="1636693"/>
                        <a:pt x="175969" y="1455241"/>
                      </a:cubicBezTo>
                      <a:cubicBezTo>
                        <a:pt x="168063" y="1426952"/>
                        <a:pt x="161015" y="1397139"/>
                        <a:pt x="167587" y="1368469"/>
                      </a:cubicBezTo>
                      <a:cubicBezTo>
                        <a:pt x="174255" y="1339894"/>
                        <a:pt x="199020" y="1313319"/>
                        <a:pt x="228357" y="1314652"/>
                      </a:cubicBezTo>
                      <a:cubicBezTo>
                        <a:pt x="271505" y="1316748"/>
                        <a:pt x="289698" y="1369326"/>
                        <a:pt x="299413" y="1411426"/>
                      </a:cubicBezTo>
                      <a:cubicBezTo>
                        <a:pt x="339990" y="1588115"/>
                        <a:pt x="420285" y="1755469"/>
                        <a:pt x="532776" y="1897678"/>
                      </a:cubicBezTo>
                      <a:cubicBezTo>
                        <a:pt x="601451" y="1984450"/>
                        <a:pt x="701654" y="2068461"/>
                        <a:pt x="810239" y="2046839"/>
                      </a:cubicBezTo>
                      <a:cubicBezTo>
                        <a:pt x="872818" y="2034361"/>
                        <a:pt x="924539" y="1987403"/>
                        <a:pt x="955495" y="1931586"/>
                      </a:cubicBezTo>
                      <a:cubicBezTo>
                        <a:pt x="986451" y="1875865"/>
                        <a:pt x="999215" y="1811857"/>
                        <a:pt x="1006930" y="1748516"/>
                      </a:cubicBezTo>
                      <a:cubicBezTo>
                        <a:pt x="1023599" y="1612880"/>
                        <a:pt x="1019217" y="1474768"/>
                        <a:pt x="994071" y="1340465"/>
                      </a:cubicBezTo>
                      <a:cubicBezTo>
                        <a:pt x="981022" y="1270361"/>
                        <a:pt x="953590" y="1152346"/>
                        <a:pt x="983784" y="1139678"/>
                      </a:cubicBezTo>
                      <a:cubicBezTo>
                        <a:pt x="1016836" y="1132630"/>
                        <a:pt x="1065985" y="1118818"/>
                        <a:pt x="1086178" y="1145965"/>
                      </a:cubicBezTo>
                      <a:cubicBezTo>
                        <a:pt x="1094274" y="1156823"/>
                        <a:pt x="1096941" y="1170634"/>
                        <a:pt x="1099227" y="1183969"/>
                      </a:cubicBezTo>
                      <a:cubicBezTo>
                        <a:pt x="1128088" y="1346752"/>
                        <a:pt x="1143138" y="1512201"/>
                        <a:pt x="1139328" y="1677555"/>
                      </a:cubicBezTo>
                      <a:cubicBezTo>
                        <a:pt x="1135899" y="1826621"/>
                        <a:pt x="1127707" y="1941397"/>
                        <a:pt x="1034076" y="2067508"/>
                      </a:cubicBezTo>
                      <a:cubicBezTo>
                        <a:pt x="1013979" y="2094559"/>
                        <a:pt x="1003311" y="2122087"/>
                        <a:pt x="1000834" y="2155710"/>
                      </a:cubicBezTo>
                      <a:cubicBezTo>
                        <a:pt x="999596" y="2172093"/>
                        <a:pt x="1006740" y="2187809"/>
                        <a:pt x="1013693" y="2202668"/>
                      </a:cubicBezTo>
                      <a:cubicBezTo>
                        <a:pt x="1157806" y="2507278"/>
                        <a:pt x="1356021" y="2828080"/>
                        <a:pt x="1614816" y="3048774"/>
                      </a:cubicBezTo>
                      <a:cubicBezTo>
                        <a:pt x="1643581" y="3073253"/>
                        <a:pt x="1674728" y="3094684"/>
                        <a:pt x="1710161" y="3109448"/>
                      </a:cubicBezTo>
                      <a:cubicBezTo>
                        <a:pt x="1737593" y="3120878"/>
                        <a:pt x="1763501" y="3119925"/>
                        <a:pt x="1790552" y="3108210"/>
                      </a:cubicBezTo>
                      <a:cubicBezTo>
                        <a:pt x="1831986" y="3090208"/>
                        <a:pt x="1868848" y="3065062"/>
                        <a:pt x="1905233" y="3039058"/>
                      </a:cubicBezTo>
                      <a:cubicBezTo>
                        <a:pt x="2156884" y="2858369"/>
                        <a:pt x="2379102" y="2625673"/>
                        <a:pt x="2577126" y="2388787"/>
                      </a:cubicBezTo>
                      <a:cubicBezTo>
                        <a:pt x="2656375" y="2293918"/>
                        <a:pt x="2731813" y="2196382"/>
                        <a:pt x="2799821" y="2093035"/>
                      </a:cubicBezTo>
                      <a:cubicBezTo>
                        <a:pt x="2940601" y="1879104"/>
                        <a:pt x="3048805" y="1623453"/>
                        <a:pt x="3103954" y="1373517"/>
                      </a:cubicBezTo>
                      <a:cubicBezTo>
                        <a:pt x="3134720" y="1233976"/>
                        <a:pt x="3150627" y="1093006"/>
                        <a:pt x="3142626" y="950131"/>
                      </a:cubicBezTo>
                      <a:cubicBezTo>
                        <a:pt x="3133291" y="784014"/>
                        <a:pt x="3095667" y="625423"/>
                        <a:pt x="3000799" y="485692"/>
                      </a:cubicBezTo>
                      <a:cubicBezTo>
                        <a:pt x="2761626" y="133743"/>
                        <a:pt x="2355861" y="127170"/>
                        <a:pt x="1998483" y="293287"/>
                      </a:cubicBezTo>
                      <a:cubicBezTo>
                        <a:pt x="1881516" y="347674"/>
                        <a:pt x="1773788" y="417397"/>
                        <a:pt x="1665394" y="486358"/>
                      </a:cubicBezTo>
                      <a:cubicBezTo>
                        <a:pt x="1661107" y="489120"/>
                        <a:pt x="1656535" y="491407"/>
                        <a:pt x="1652630" y="494550"/>
                      </a:cubicBezTo>
                      <a:cubicBezTo>
                        <a:pt x="1616721" y="523315"/>
                        <a:pt x="1582336" y="512362"/>
                        <a:pt x="1548236" y="490930"/>
                      </a:cubicBezTo>
                      <a:cubicBezTo>
                        <a:pt x="1543188" y="487596"/>
                        <a:pt x="1538044" y="484453"/>
                        <a:pt x="1532805" y="481310"/>
                      </a:cubicBezTo>
                      <a:cubicBezTo>
                        <a:pt x="1482418" y="460069"/>
                        <a:pt x="1433745" y="434923"/>
                        <a:pt x="1383930" y="412444"/>
                      </a:cubicBezTo>
                      <a:cubicBezTo>
                        <a:pt x="1261629" y="357294"/>
                        <a:pt x="1128183" y="320814"/>
                        <a:pt x="1000072" y="279285"/>
                      </a:cubicBezTo>
                      <a:cubicBezTo>
                        <a:pt x="941493" y="260330"/>
                        <a:pt x="875009" y="261473"/>
                        <a:pt x="832051" y="259663"/>
                      </a:cubicBezTo>
                      <a:cubicBezTo>
                        <a:pt x="454861" y="243661"/>
                        <a:pt x="232738" y="635615"/>
                        <a:pt x="172254" y="966704"/>
                      </a:cubicBezTo>
                      <a:cubicBezTo>
                        <a:pt x="133392" y="1179493"/>
                        <a:pt x="131964" y="1411236"/>
                        <a:pt x="174159" y="1623643"/>
                      </a:cubicBezTo>
                      <a:cubicBezTo>
                        <a:pt x="203401" y="1770709"/>
                        <a:pt x="256836" y="1909107"/>
                        <a:pt x="325035" y="2042172"/>
                      </a:cubicBezTo>
                      <a:cubicBezTo>
                        <a:pt x="412856" y="2213622"/>
                        <a:pt x="523727" y="2369737"/>
                        <a:pt x="645361" y="2518612"/>
                      </a:cubicBezTo>
                      <a:cubicBezTo>
                        <a:pt x="679175" y="2559951"/>
                        <a:pt x="712608" y="2601671"/>
                        <a:pt x="747279" y="2642342"/>
                      </a:cubicBezTo>
                      <a:cubicBezTo>
                        <a:pt x="796332" y="2699968"/>
                        <a:pt x="719561" y="2784360"/>
                        <a:pt x="664792" y="2733782"/>
                      </a:cubicBezTo>
                      <a:cubicBezTo>
                        <a:pt x="585639" y="2660821"/>
                        <a:pt x="521346" y="2575381"/>
                        <a:pt x="459433" y="2488323"/>
                      </a:cubicBezTo>
                      <a:cubicBezTo>
                        <a:pt x="330274" y="2306776"/>
                        <a:pt x="213307" y="2117991"/>
                        <a:pt x="120438" y="1914918"/>
                      </a:cubicBezTo>
                      <a:cubicBezTo>
                        <a:pt x="79290" y="1825002"/>
                        <a:pt x="57383" y="1729657"/>
                        <a:pt x="39190" y="1633359"/>
                      </a:cubicBezTo>
                      <a:cubicBezTo>
                        <a:pt x="-38629" y="1222831"/>
                        <a:pt x="-19770" y="728484"/>
                        <a:pt x="274077" y="400538"/>
                      </a:cubicBezTo>
                      <a:cubicBezTo>
                        <a:pt x="387329" y="274046"/>
                        <a:pt x="527061" y="194036"/>
                        <a:pt x="694034" y="161841"/>
                      </a:cubicBezTo>
                      <a:cubicBezTo>
                        <a:pt x="951304" y="112216"/>
                        <a:pt x="1212194" y="206228"/>
                        <a:pt x="1443175" y="311574"/>
                      </a:cubicBezTo>
                      <a:cubicBezTo>
                        <a:pt x="1491086" y="333387"/>
                        <a:pt x="1538140" y="357485"/>
                        <a:pt x="1589574" y="371106"/>
                      </a:cubicBezTo>
                      <a:cubicBezTo>
                        <a:pt x="1606815" y="375678"/>
                        <a:pt x="1621674" y="373011"/>
                        <a:pt x="1636437" y="364438"/>
                      </a:cubicBezTo>
                      <a:cubicBezTo>
                        <a:pt x="1674633" y="342436"/>
                        <a:pt x="1709780" y="315861"/>
                        <a:pt x="1746261" y="291191"/>
                      </a:cubicBezTo>
                      <a:cubicBezTo>
                        <a:pt x="1879516" y="201180"/>
                        <a:pt x="2021057" y="129361"/>
                        <a:pt x="2178886" y="92976"/>
                      </a:cubicBezTo>
                      <a:cubicBezTo>
                        <a:pt x="2273279" y="71163"/>
                        <a:pt x="2368148" y="62877"/>
                        <a:pt x="2463779" y="66306"/>
                      </a:cubicBezTo>
                      <a:lnTo>
                        <a:pt x="2463779" y="66306"/>
                      </a:lnTo>
                      <a:close/>
                      <a:moveTo>
                        <a:pt x="243216" y="58495"/>
                      </a:moveTo>
                      <a:cubicBezTo>
                        <a:pt x="283602" y="53828"/>
                        <a:pt x="320178" y="72402"/>
                        <a:pt x="333036" y="104977"/>
                      </a:cubicBezTo>
                      <a:cubicBezTo>
                        <a:pt x="346086" y="138124"/>
                        <a:pt x="332465" y="184130"/>
                        <a:pt x="302556" y="206037"/>
                      </a:cubicBezTo>
                      <a:cubicBezTo>
                        <a:pt x="292650" y="213276"/>
                        <a:pt x="281030" y="216705"/>
                        <a:pt x="269028" y="219087"/>
                      </a:cubicBezTo>
                      <a:cubicBezTo>
                        <a:pt x="222832" y="233469"/>
                        <a:pt x="178255" y="227183"/>
                        <a:pt x="134631" y="208609"/>
                      </a:cubicBezTo>
                      <a:cubicBezTo>
                        <a:pt x="128344" y="205942"/>
                        <a:pt x="121867" y="199084"/>
                        <a:pt x="119295" y="193560"/>
                      </a:cubicBezTo>
                      <a:cubicBezTo>
                        <a:pt x="115581" y="185463"/>
                        <a:pt x="114723" y="182796"/>
                        <a:pt x="111675" y="171843"/>
                      </a:cubicBezTo>
                      <a:cubicBezTo>
                        <a:pt x="108246" y="159746"/>
                        <a:pt x="107103" y="144030"/>
                        <a:pt x="104817" y="133266"/>
                      </a:cubicBezTo>
                      <a:cubicBezTo>
                        <a:pt x="104817" y="133266"/>
                        <a:pt x="104627" y="111359"/>
                        <a:pt x="112533" y="104406"/>
                      </a:cubicBezTo>
                      <a:cubicBezTo>
                        <a:pt x="113771" y="101929"/>
                        <a:pt x="116819" y="101072"/>
                        <a:pt x="119200" y="99929"/>
                      </a:cubicBezTo>
                      <a:cubicBezTo>
                        <a:pt x="158634" y="80117"/>
                        <a:pt x="198924" y="63543"/>
                        <a:pt x="243216" y="58495"/>
                      </a:cubicBezTo>
                      <a:lnTo>
                        <a:pt x="243216" y="58495"/>
                      </a:lnTo>
                      <a:close/>
                      <a:moveTo>
                        <a:pt x="485913" y="297"/>
                      </a:moveTo>
                      <a:cubicBezTo>
                        <a:pt x="509535" y="-655"/>
                        <a:pt x="533347" y="869"/>
                        <a:pt x="557160" y="2202"/>
                      </a:cubicBezTo>
                      <a:cubicBezTo>
                        <a:pt x="566875" y="2774"/>
                        <a:pt x="570495" y="10299"/>
                        <a:pt x="573924" y="17919"/>
                      </a:cubicBezTo>
                      <a:cubicBezTo>
                        <a:pt x="577543" y="22491"/>
                        <a:pt x="579829" y="27729"/>
                        <a:pt x="581448" y="33254"/>
                      </a:cubicBezTo>
                      <a:cubicBezTo>
                        <a:pt x="584020" y="39731"/>
                        <a:pt x="586497" y="46113"/>
                        <a:pt x="589068" y="52590"/>
                      </a:cubicBezTo>
                      <a:cubicBezTo>
                        <a:pt x="591259" y="64401"/>
                        <a:pt x="591831" y="76307"/>
                        <a:pt x="590973" y="88308"/>
                      </a:cubicBezTo>
                      <a:cubicBezTo>
                        <a:pt x="587354" y="98119"/>
                        <a:pt x="596403" y="101929"/>
                        <a:pt x="585068" y="114883"/>
                      </a:cubicBezTo>
                      <a:cubicBezTo>
                        <a:pt x="550778" y="148983"/>
                        <a:pt x="498962" y="166699"/>
                        <a:pt x="451718" y="170700"/>
                      </a:cubicBezTo>
                      <a:cubicBezTo>
                        <a:pt x="392187" y="175843"/>
                        <a:pt x="343800" y="112216"/>
                        <a:pt x="365612" y="59733"/>
                      </a:cubicBezTo>
                      <a:cubicBezTo>
                        <a:pt x="373232" y="34397"/>
                        <a:pt x="393234" y="21729"/>
                        <a:pt x="415904" y="13251"/>
                      </a:cubicBezTo>
                      <a:cubicBezTo>
                        <a:pt x="438954" y="4679"/>
                        <a:pt x="462291" y="1250"/>
                        <a:pt x="485913" y="297"/>
                      </a:cubicBezTo>
                      <a:lnTo>
                        <a:pt x="485913" y="297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0" name="Freeform: Shape 34">
                  <a:extLst>
                    <a:ext uri="{FF2B5EF4-FFF2-40B4-BE49-F238E27FC236}">
                      <a16:creationId xmlns:a16="http://schemas.microsoft.com/office/drawing/2014/main" id="{41852B2A-D471-626D-2561-7ED46874123E}"/>
                    </a:ext>
                  </a:extLst>
                </p:cNvPr>
                <p:cNvSpPr/>
                <p:nvPr/>
              </p:nvSpPr>
              <p:spPr>
                <a:xfrm>
                  <a:off x="4492313" y="2245422"/>
                  <a:ext cx="3159274" cy="3129153"/>
                </a:xfrm>
                <a:custGeom>
                  <a:avLst/>
                  <a:gdLst>
                    <a:gd name="connsiteX0" fmla="*/ 189658 w 3159274"/>
                    <a:gd name="connsiteY0" fmla="*/ 1275969 h 3129153"/>
                    <a:gd name="connsiteX1" fmla="*/ 178323 w 3159274"/>
                    <a:gd name="connsiteY1" fmla="*/ 1340168 h 3129153"/>
                    <a:gd name="connsiteX2" fmla="*/ 386063 w 3159274"/>
                    <a:gd name="connsiteY2" fmla="*/ 1830610 h 3129153"/>
                    <a:gd name="connsiteX3" fmla="*/ 518365 w 3159274"/>
                    <a:gd name="connsiteY3" fmla="*/ 1987868 h 3129153"/>
                    <a:gd name="connsiteX4" fmla="*/ 704103 w 3159274"/>
                    <a:gd name="connsiteY4" fmla="*/ 2097405 h 3129153"/>
                    <a:gd name="connsiteX5" fmla="*/ 827642 w 3159274"/>
                    <a:gd name="connsiteY5" fmla="*/ 2122075 h 3129153"/>
                    <a:gd name="connsiteX6" fmla="*/ 902032 w 3159274"/>
                    <a:gd name="connsiteY6" fmla="*/ 2182368 h 3129153"/>
                    <a:gd name="connsiteX7" fmla="*/ 1184925 w 3159274"/>
                    <a:gd name="connsiteY7" fmla="*/ 2658618 h 3129153"/>
                    <a:gd name="connsiteX8" fmla="*/ 1352470 w 3159274"/>
                    <a:gd name="connsiteY8" fmla="*/ 2876360 h 3129153"/>
                    <a:gd name="connsiteX9" fmla="*/ 1454482 w 3159274"/>
                    <a:gd name="connsiteY9" fmla="*/ 2987421 h 3129153"/>
                    <a:gd name="connsiteX10" fmla="*/ 1605073 w 3159274"/>
                    <a:gd name="connsiteY10" fmla="*/ 3118295 h 3129153"/>
                    <a:gd name="connsiteX11" fmla="*/ 1612502 w 3159274"/>
                    <a:gd name="connsiteY11" fmla="*/ 3129153 h 3129153"/>
                    <a:gd name="connsiteX12" fmla="*/ 1476580 w 3159274"/>
                    <a:gd name="connsiteY12" fmla="*/ 3021902 h 3129153"/>
                    <a:gd name="connsiteX13" fmla="*/ 986805 w 3159274"/>
                    <a:gd name="connsiteY13" fmla="*/ 2376773 h 3129153"/>
                    <a:gd name="connsiteX14" fmla="*/ 891079 w 3159274"/>
                    <a:gd name="connsiteY14" fmla="*/ 2198084 h 3129153"/>
                    <a:gd name="connsiteX15" fmla="*/ 784113 w 3159274"/>
                    <a:gd name="connsiteY15" fmla="*/ 2129790 h 3129153"/>
                    <a:gd name="connsiteX16" fmla="*/ 642000 w 3159274"/>
                    <a:gd name="connsiteY16" fmla="*/ 2103406 h 3129153"/>
                    <a:gd name="connsiteX17" fmla="*/ 453691 w 3159274"/>
                    <a:gd name="connsiteY17" fmla="*/ 1958816 h 3129153"/>
                    <a:gd name="connsiteX18" fmla="*/ 158035 w 3159274"/>
                    <a:gd name="connsiteY18" fmla="*/ 1330452 h 3129153"/>
                    <a:gd name="connsiteX19" fmla="*/ 173370 w 3159274"/>
                    <a:gd name="connsiteY19" fmla="*/ 1279398 h 3129153"/>
                    <a:gd name="connsiteX20" fmla="*/ 209374 w 3159274"/>
                    <a:gd name="connsiteY20" fmla="*/ 1259205 h 3129153"/>
                    <a:gd name="connsiteX21" fmla="*/ 189658 w 3159274"/>
                    <a:gd name="connsiteY21" fmla="*/ 1275969 h 3129153"/>
                    <a:gd name="connsiteX22" fmla="*/ 1020904 w 3159274"/>
                    <a:gd name="connsiteY22" fmla="*/ 1073468 h 3129153"/>
                    <a:gd name="connsiteX23" fmla="*/ 1015189 w 3159274"/>
                    <a:gd name="connsiteY23" fmla="*/ 1077754 h 3129153"/>
                    <a:gd name="connsiteX24" fmla="*/ 987186 w 3159274"/>
                    <a:gd name="connsiteY24" fmla="*/ 1115187 h 3129153"/>
                    <a:gd name="connsiteX25" fmla="*/ 1012237 w 3159274"/>
                    <a:gd name="connsiteY25" fmla="*/ 1297210 h 3129153"/>
                    <a:gd name="connsiteX26" fmla="*/ 1025191 w 3159274"/>
                    <a:gd name="connsiteY26" fmla="*/ 1424273 h 3129153"/>
                    <a:gd name="connsiteX27" fmla="*/ 1031668 w 3159274"/>
                    <a:gd name="connsiteY27" fmla="*/ 1561433 h 3129153"/>
                    <a:gd name="connsiteX28" fmla="*/ 986329 w 3159274"/>
                    <a:gd name="connsiteY28" fmla="*/ 1819085 h 3129153"/>
                    <a:gd name="connsiteX29" fmla="*/ 956611 w 3159274"/>
                    <a:gd name="connsiteY29" fmla="*/ 1880140 h 3129153"/>
                    <a:gd name="connsiteX30" fmla="*/ 948610 w 3159274"/>
                    <a:gd name="connsiteY30" fmla="*/ 1885188 h 3129153"/>
                    <a:gd name="connsiteX31" fmla="*/ 1011094 w 3159274"/>
                    <a:gd name="connsiteY31" fmla="*/ 1508474 h 3129153"/>
                    <a:gd name="connsiteX32" fmla="*/ 972994 w 3159274"/>
                    <a:gd name="connsiteY32" fmla="*/ 1150144 h 3129153"/>
                    <a:gd name="connsiteX33" fmla="*/ 969755 w 3159274"/>
                    <a:gd name="connsiteY33" fmla="*/ 1114425 h 3129153"/>
                    <a:gd name="connsiteX34" fmla="*/ 982995 w 3159274"/>
                    <a:gd name="connsiteY34" fmla="*/ 1082897 h 3129153"/>
                    <a:gd name="connsiteX35" fmla="*/ 1020904 w 3159274"/>
                    <a:gd name="connsiteY35" fmla="*/ 1073468 h 3129153"/>
                    <a:gd name="connsiteX36" fmla="*/ 117839 w 3159274"/>
                    <a:gd name="connsiteY36" fmla="*/ 587693 h 3129153"/>
                    <a:gd name="connsiteX37" fmla="*/ 81549 w 3159274"/>
                    <a:gd name="connsiteY37" fmla="*/ 703898 h 3129153"/>
                    <a:gd name="connsiteX38" fmla="*/ 31447 w 3159274"/>
                    <a:gd name="connsiteY38" fmla="*/ 927640 h 3129153"/>
                    <a:gd name="connsiteX39" fmla="*/ 18684 w 3159274"/>
                    <a:gd name="connsiteY39" fmla="*/ 1064228 h 3129153"/>
                    <a:gd name="connsiteX40" fmla="*/ 15445 w 3159274"/>
                    <a:gd name="connsiteY40" fmla="*/ 1188720 h 3129153"/>
                    <a:gd name="connsiteX41" fmla="*/ 33448 w 3159274"/>
                    <a:gd name="connsiteY41" fmla="*/ 1432465 h 3129153"/>
                    <a:gd name="connsiteX42" fmla="*/ 101647 w 3159274"/>
                    <a:gd name="connsiteY42" fmla="*/ 1755553 h 3129153"/>
                    <a:gd name="connsiteX43" fmla="*/ 198040 w 3159274"/>
                    <a:gd name="connsiteY43" fmla="*/ 1972437 h 3129153"/>
                    <a:gd name="connsiteX44" fmla="*/ 341105 w 3159274"/>
                    <a:gd name="connsiteY44" fmla="*/ 2218468 h 3129153"/>
                    <a:gd name="connsiteX45" fmla="*/ 544464 w 3159274"/>
                    <a:gd name="connsiteY45" fmla="*/ 2510600 h 3129153"/>
                    <a:gd name="connsiteX46" fmla="*/ 640476 w 3159274"/>
                    <a:gd name="connsiteY46" fmla="*/ 2624138 h 3129153"/>
                    <a:gd name="connsiteX47" fmla="*/ 690196 w 3159274"/>
                    <a:gd name="connsiteY47" fmla="*/ 2670334 h 3129153"/>
                    <a:gd name="connsiteX48" fmla="*/ 722581 w 3159274"/>
                    <a:gd name="connsiteY48" fmla="*/ 2672620 h 3129153"/>
                    <a:gd name="connsiteX49" fmla="*/ 738393 w 3159274"/>
                    <a:gd name="connsiteY49" fmla="*/ 2667000 h 3129153"/>
                    <a:gd name="connsiteX50" fmla="*/ 718962 w 3159274"/>
                    <a:gd name="connsiteY50" fmla="*/ 2682240 h 3129153"/>
                    <a:gd name="connsiteX51" fmla="*/ 702960 w 3159274"/>
                    <a:gd name="connsiteY51" fmla="*/ 2690336 h 3129153"/>
                    <a:gd name="connsiteX52" fmla="*/ 660574 w 3159274"/>
                    <a:gd name="connsiteY52" fmla="*/ 2674811 h 3129153"/>
                    <a:gd name="connsiteX53" fmla="*/ 455119 w 3159274"/>
                    <a:gd name="connsiteY53" fmla="*/ 2429161 h 3129153"/>
                    <a:gd name="connsiteX54" fmla="*/ 116125 w 3159274"/>
                    <a:gd name="connsiteY54" fmla="*/ 1855661 h 3129153"/>
                    <a:gd name="connsiteX55" fmla="*/ 34876 w 3159274"/>
                    <a:gd name="connsiteY55" fmla="*/ 1574102 h 3129153"/>
                    <a:gd name="connsiteX56" fmla="*/ 396 w 3159274"/>
                    <a:gd name="connsiteY56" fmla="*/ 1164527 h 3129153"/>
                    <a:gd name="connsiteX57" fmla="*/ 76310 w 3159274"/>
                    <a:gd name="connsiteY57" fmla="*/ 689420 h 3129153"/>
                    <a:gd name="connsiteX58" fmla="*/ 117839 w 3159274"/>
                    <a:gd name="connsiteY58" fmla="*/ 587693 h 3129153"/>
                    <a:gd name="connsiteX59" fmla="*/ 117839 w 3159274"/>
                    <a:gd name="connsiteY59" fmla="*/ 587693 h 3129153"/>
                    <a:gd name="connsiteX60" fmla="*/ 815926 w 3159274"/>
                    <a:gd name="connsiteY60" fmla="*/ 179737 h 3129153"/>
                    <a:gd name="connsiteX61" fmla="*/ 881363 w 3159274"/>
                    <a:gd name="connsiteY61" fmla="*/ 180308 h 3129153"/>
                    <a:gd name="connsiteX62" fmla="*/ 1298272 w 3159274"/>
                    <a:gd name="connsiteY62" fmla="*/ 300990 h 3129153"/>
                    <a:gd name="connsiteX63" fmla="*/ 1536112 w 3159274"/>
                    <a:gd name="connsiteY63" fmla="*/ 420148 h 3129153"/>
                    <a:gd name="connsiteX64" fmla="*/ 1546970 w 3159274"/>
                    <a:gd name="connsiteY64" fmla="*/ 429387 h 3129153"/>
                    <a:gd name="connsiteX65" fmla="*/ 1379616 w 3159274"/>
                    <a:gd name="connsiteY65" fmla="*/ 352997 h 3129153"/>
                    <a:gd name="connsiteX66" fmla="*/ 989758 w 3159274"/>
                    <a:gd name="connsiteY66" fmla="*/ 217170 h 3129153"/>
                    <a:gd name="connsiteX67" fmla="*/ 899842 w 3159274"/>
                    <a:gd name="connsiteY67" fmla="*/ 204407 h 3129153"/>
                    <a:gd name="connsiteX68" fmla="*/ 525985 w 3159274"/>
                    <a:gd name="connsiteY68" fmla="*/ 290703 h 3129153"/>
                    <a:gd name="connsiteX69" fmla="*/ 585707 w 3159274"/>
                    <a:gd name="connsiteY69" fmla="*/ 245174 h 3129153"/>
                    <a:gd name="connsiteX70" fmla="*/ 750680 w 3159274"/>
                    <a:gd name="connsiteY70" fmla="*/ 185738 h 3129153"/>
                    <a:gd name="connsiteX71" fmla="*/ 815926 w 3159274"/>
                    <a:gd name="connsiteY71" fmla="*/ 179737 h 3129153"/>
                    <a:gd name="connsiteX72" fmla="*/ 815926 w 3159274"/>
                    <a:gd name="connsiteY72" fmla="*/ 179737 h 3129153"/>
                    <a:gd name="connsiteX73" fmla="*/ 2466323 w 3159274"/>
                    <a:gd name="connsiteY73" fmla="*/ 113443 h 3129153"/>
                    <a:gd name="connsiteX74" fmla="*/ 2679874 w 3159274"/>
                    <a:gd name="connsiteY74" fmla="*/ 148685 h 3129153"/>
                    <a:gd name="connsiteX75" fmla="*/ 2893329 w 3159274"/>
                    <a:gd name="connsiteY75" fmla="*/ 273177 h 3129153"/>
                    <a:gd name="connsiteX76" fmla="*/ 3073447 w 3159274"/>
                    <a:gd name="connsiteY76" fmla="*/ 507683 h 3129153"/>
                    <a:gd name="connsiteX77" fmla="*/ 3147742 w 3159274"/>
                    <a:gd name="connsiteY77" fmla="*/ 759333 h 3129153"/>
                    <a:gd name="connsiteX78" fmla="*/ 3157552 w 3159274"/>
                    <a:gd name="connsiteY78" fmla="*/ 988790 h 3129153"/>
                    <a:gd name="connsiteX79" fmla="*/ 3116309 w 3159274"/>
                    <a:gd name="connsiteY79" fmla="*/ 1272731 h 3129153"/>
                    <a:gd name="connsiteX80" fmla="*/ 3056302 w 3159274"/>
                    <a:gd name="connsiteY80" fmla="*/ 1492282 h 3129153"/>
                    <a:gd name="connsiteX81" fmla="*/ 3048206 w 3159274"/>
                    <a:gd name="connsiteY81" fmla="*/ 1506569 h 3129153"/>
                    <a:gd name="connsiteX82" fmla="*/ 3099736 w 3159274"/>
                    <a:gd name="connsiteY82" fmla="*/ 1314069 h 3129153"/>
                    <a:gd name="connsiteX83" fmla="*/ 3138407 w 3159274"/>
                    <a:gd name="connsiteY83" fmla="*/ 890588 h 3129153"/>
                    <a:gd name="connsiteX84" fmla="*/ 2996580 w 3159274"/>
                    <a:gd name="connsiteY84" fmla="*/ 426053 h 3129153"/>
                    <a:gd name="connsiteX85" fmla="*/ 2538713 w 3159274"/>
                    <a:gd name="connsiteY85" fmla="*/ 126016 h 3129153"/>
                    <a:gd name="connsiteX86" fmla="*/ 2348499 w 3159274"/>
                    <a:gd name="connsiteY86" fmla="*/ 121539 h 3129153"/>
                    <a:gd name="connsiteX87" fmla="*/ 2393648 w 3159274"/>
                    <a:gd name="connsiteY87" fmla="*/ 114300 h 3129153"/>
                    <a:gd name="connsiteX88" fmla="*/ 2466323 w 3159274"/>
                    <a:gd name="connsiteY88" fmla="*/ 113443 h 3129153"/>
                    <a:gd name="connsiteX89" fmla="*/ 2466323 w 3159274"/>
                    <a:gd name="connsiteY89" fmla="*/ 113443 h 3129153"/>
                    <a:gd name="connsiteX90" fmla="*/ 115458 w 3159274"/>
                    <a:gd name="connsiteY90" fmla="*/ 46292 h 3129153"/>
                    <a:gd name="connsiteX91" fmla="*/ 114982 w 3159274"/>
                    <a:gd name="connsiteY91" fmla="*/ 62389 h 3129153"/>
                    <a:gd name="connsiteX92" fmla="*/ 176227 w 3159274"/>
                    <a:gd name="connsiteY92" fmla="*/ 149447 h 3129153"/>
                    <a:gd name="connsiteX93" fmla="*/ 271954 w 3159274"/>
                    <a:gd name="connsiteY93" fmla="*/ 161068 h 3129153"/>
                    <a:gd name="connsiteX94" fmla="*/ 137556 w 3159274"/>
                    <a:gd name="connsiteY94" fmla="*/ 150590 h 3129153"/>
                    <a:gd name="connsiteX95" fmla="*/ 122221 w 3159274"/>
                    <a:gd name="connsiteY95" fmla="*/ 135541 h 3129153"/>
                    <a:gd name="connsiteX96" fmla="*/ 114601 w 3159274"/>
                    <a:gd name="connsiteY96" fmla="*/ 113729 h 3129153"/>
                    <a:gd name="connsiteX97" fmla="*/ 107743 w 3159274"/>
                    <a:gd name="connsiteY97" fmla="*/ 75152 h 3129153"/>
                    <a:gd name="connsiteX98" fmla="*/ 115458 w 3159274"/>
                    <a:gd name="connsiteY98" fmla="*/ 46292 h 3129153"/>
                    <a:gd name="connsiteX99" fmla="*/ 115458 w 3159274"/>
                    <a:gd name="connsiteY99" fmla="*/ 46292 h 3129153"/>
                    <a:gd name="connsiteX100" fmla="*/ 368251 w 3159274"/>
                    <a:gd name="connsiteY100" fmla="*/ 0 h 3129153"/>
                    <a:gd name="connsiteX101" fmla="*/ 435117 w 3159274"/>
                    <a:gd name="connsiteY101" fmla="*/ 91154 h 3129153"/>
                    <a:gd name="connsiteX102" fmla="*/ 506935 w 3159274"/>
                    <a:gd name="connsiteY102" fmla="*/ 82391 h 3129153"/>
                    <a:gd name="connsiteX103" fmla="*/ 578182 w 3159274"/>
                    <a:gd name="connsiteY103" fmla="*/ 55150 h 3129153"/>
                    <a:gd name="connsiteX104" fmla="*/ 454357 w 3159274"/>
                    <a:gd name="connsiteY104" fmla="*/ 111062 h 3129153"/>
                    <a:gd name="connsiteX105" fmla="*/ 368251 w 3159274"/>
                    <a:gd name="connsiteY105" fmla="*/ 0 h 3129153"/>
                    <a:gd name="connsiteX106" fmla="*/ 368251 w 3159274"/>
                    <a:gd name="connsiteY106" fmla="*/ 0 h 312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</a:cxnLst>
                  <a:rect l="l" t="t" r="r" b="b"/>
                  <a:pathLst>
                    <a:path w="3159274" h="3129153">
                      <a:moveTo>
                        <a:pt x="189658" y="1275969"/>
                      </a:moveTo>
                      <a:cubicBezTo>
                        <a:pt x="167655" y="1293876"/>
                        <a:pt x="172894" y="1317403"/>
                        <a:pt x="178323" y="1340168"/>
                      </a:cubicBezTo>
                      <a:cubicBezTo>
                        <a:pt x="219947" y="1515332"/>
                        <a:pt x="287479" y="1679448"/>
                        <a:pt x="386063" y="1830610"/>
                      </a:cubicBezTo>
                      <a:cubicBezTo>
                        <a:pt x="425306" y="1890713"/>
                        <a:pt x="461692" y="1943291"/>
                        <a:pt x="518365" y="1987868"/>
                      </a:cubicBezTo>
                      <a:cubicBezTo>
                        <a:pt x="568372" y="2027206"/>
                        <a:pt x="644000" y="2085213"/>
                        <a:pt x="704103" y="2097405"/>
                      </a:cubicBezTo>
                      <a:cubicBezTo>
                        <a:pt x="731059" y="2102834"/>
                        <a:pt x="801067" y="2115026"/>
                        <a:pt x="827642" y="2122075"/>
                      </a:cubicBezTo>
                      <a:cubicBezTo>
                        <a:pt x="855169" y="2129409"/>
                        <a:pt x="889174" y="2156270"/>
                        <a:pt x="902032" y="2182368"/>
                      </a:cubicBezTo>
                      <a:cubicBezTo>
                        <a:pt x="988615" y="2358104"/>
                        <a:pt x="1073197" y="2497741"/>
                        <a:pt x="1184925" y="2658618"/>
                      </a:cubicBezTo>
                      <a:cubicBezTo>
                        <a:pt x="1237217" y="2733866"/>
                        <a:pt x="1293034" y="2806446"/>
                        <a:pt x="1352470" y="2876360"/>
                      </a:cubicBezTo>
                      <a:cubicBezTo>
                        <a:pt x="1385140" y="2914745"/>
                        <a:pt x="1418859" y="2952179"/>
                        <a:pt x="1454482" y="2987421"/>
                      </a:cubicBezTo>
                      <a:cubicBezTo>
                        <a:pt x="1501631" y="3034189"/>
                        <a:pt x="1548780" y="3081719"/>
                        <a:pt x="1605073" y="3118295"/>
                      </a:cubicBezTo>
                      <a:cubicBezTo>
                        <a:pt x="1608692" y="3120676"/>
                        <a:pt x="1614883" y="3122200"/>
                        <a:pt x="1612502" y="3129153"/>
                      </a:cubicBezTo>
                      <a:cubicBezTo>
                        <a:pt x="1562972" y="3098768"/>
                        <a:pt x="1518871" y="3061430"/>
                        <a:pt x="1476580" y="3021902"/>
                      </a:cubicBezTo>
                      <a:cubicBezTo>
                        <a:pt x="1276460" y="2834926"/>
                        <a:pt x="1123203" y="2612327"/>
                        <a:pt x="986805" y="2376773"/>
                      </a:cubicBezTo>
                      <a:cubicBezTo>
                        <a:pt x="951277" y="2315337"/>
                        <a:pt x="925654" y="2259997"/>
                        <a:pt x="891079" y="2198084"/>
                      </a:cubicBezTo>
                      <a:cubicBezTo>
                        <a:pt x="873934" y="2167319"/>
                        <a:pt x="831452" y="2139220"/>
                        <a:pt x="784113" y="2129790"/>
                      </a:cubicBezTo>
                      <a:cubicBezTo>
                        <a:pt x="739822" y="2120932"/>
                        <a:pt x="683243" y="2123123"/>
                        <a:pt x="642000" y="2103406"/>
                      </a:cubicBezTo>
                      <a:cubicBezTo>
                        <a:pt x="589136" y="2078069"/>
                        <a:pt x="489219" y="2003012"/>
                        <a:pt x="453691" y="1958816"/>
                      </a:cubicBezTo>
                      <a:cubicBezTo>
                        <a:pt x="304624" y="1773174"/>
                        <a:pt x="210136" y="1561910"/>
                        <a:pt x="158035" y="1330452"/>
                      </a:cubicBezTo>
                      <a:cubicBezTo>
                        <a:pt x="153082" y="1308449"/>
                        <a:pt x="162226" y="1294543"/>
                        <a:pt x="173370" y="1279398"/>
                      </a:cubicBezTo>
                      <a:cubicBezTo>
                        <a:pt x="178037" y="1274445"/>
                        <a:pt x="194515" y="1263682"/>
                        <a:pt x="209374" y="1259205"/>
                      </a:cubicBezTo>
                      <a:cubicBezTo>
                        <a:pt x="209565" y="1259205"/>
                        <a:pt x="193753" y="1272540"/>
                        <a:pt x="189658" y="1275969"/>
                      </a:cubicBezTo>
                      <a:close/>
                      <a:moveTo>
                        <a:pt x="1020904" y="1073468"/>
                      </a:moveTo>
                      <a:cubicBezTo>
                        <a:pt x="1018999" y="1074992"/>
                        <a:pt x="1017285" y="1077373"/>
                        <a:pt x="1015189" y="1077754"/>
                      </a:cubicBezTo>
                      <a:cubicBezTo>
                        <a:pt x="993568" y="1082326"/>
                        <a:pt x="984233" y="1093565"/>
                        <a:pt x="987186" y="1115187"/>
                      </a:cubicBezTo>
                      <a:cubicBezTo>
                        <a:pt x="995282" y="1175861"/>
                        <a:pt x="1005093" y="1236440"/>
                        <a:pt x="1012237" y="1297210"/>
                      </a:cubicBezTo>
                      <a:cubicBezTo>
                        <a:pt x="1017190" y="1339501"/>
                        <a:pt x="1022524" y="1381697"/>
                        <a:pt x="1025191" y="1424273"/>
                      </a:cubicBezTo>
                      <a:cubicBezTo>
                        <a:pt x="1028048" y="1469993"/>
                        <a:pt x="1034144" y="1515713"/>
                        <a:pt x="1031668" y="1561433"/>
                      </a:cubicBezTo>
                      <a:cubicBezTo>
                        <a:pt x="1026905" y="1649063"/>
                        <a:pt x="1021571" y="1736884"/>
                        <a:pt x="986329" y="1819085"/>
                      </a:cubicBezTo>
                      <a:cubicBezTo>
                        <a:pt x="977470" y="1839944"/>
                        <a:pt x="966707" y="1859947"/>
                        <a:pt x="956611" y="1880140"/>
                      </a:cubicBezTo>
                      <a:cubicBezTo>
                        <a:pt x="955182" y="1882997"/>
                        <a:pt x="954039" y="1887855"/>
                        <a:pt x="948610" y="1885188"/>
                      </a:cubicBezTo>
                      <a:cubicBezTo>
                        <a:pt x="1011665" y="1766602"/>
                        <a:pt x="1015189" y="1638110"/>
                        <a:pt x="1011094" y="1508474"/>
                      </a:cubicBezTo>
                      <a:cubicBezTo>
                        <a:pt x="1007284" y="1388078"/>
                        <a:pt x="988996" y="1269302"/>
                        <a:pt x="972994" y="1150144"/>
                      </a:cubicBezTo>
                      <a:cubicBezTo>
                        <a:pt x="971374" y="1138333"/>
                        <a:pt x="970803" y="1126331"/>
                        <a:pt x="969755" y="1114425"/>
                      </a:cubicBezTo>
                      <a:cubicBezTo>
                        <a:pt x="968612" y="1101566"/>
                        <a:pt x="972422" y="1090136"/>
                        <a:pt x="982995" y="1082897"/>
                      </a:cubicBezTo>
                      <a:cubicBezTo>
                        <a:pt x="990710" y="1077754"/>
                        <a:pt x="1020904" y="1073468"/>
                        <a:pt x="1020904" y="1073468"/>
                      </a:cubicBezTo>
                      <a:close/>
                      <a:moveTo>
                        <a:pt x="117839" y="587693"/>
                      </a:moveTo>
                      <a:cubicBezTo>
                        <a:pt x="105838" y="620363"/>
                        <a:pt x="95170" y="660749"/>
                        <a:pt x="81549" y="703898"/>
                      </a:cubicBezTo>
                      <a:cubicBezTo>
                        <a:pt x="72500" y="720185"/>
                        <a:pt x="39544" y="868109"/>
                        <a:pt x="31447" y="927640"/>
                      </a:cubicBezTo>
                      <a:cubicBezTo>
                        <a:pt x="25256" y="972884"/>
                        <a:pt x="21065" y="1018508"/>
                        <a:pt x="18684" y="1064228"/>
                      </a:cubicBezTo>
                      <a:cubicBezTo>
                        <a:pt x="16493" y="1105757"/>
                        <a:pt x="14398" y="1147191"/>
                        <a:pt x="15445" y="1188720"/>
                      </a:cubicBezTo>
                      <a:cubicBezTo>
                        <a:pt x="17541" y="1270254"/>
                        <a:pt x="22875" y="1351502"/>
                        <a:pt x="33448" y="1432465"/>
                      </a:cubicBezTo>
                      <a:cubicBezTo>
                        <a:pt x="47735" y="1542098"/>
                        <a:pt x="68404" y="1650111"/>
                        <a:pt x="101647" y="1755553"/>
                      </a:cubicBezTo>
                      <a:cubicBezTo>
                        <a:pt x="125554" y="1831467"/>
                        <a:pt x="161083" y="1902428"/>
                        <a:pt x="198040" y="1972437"/>
                      </a:cubicBezTo>
                      <a:cubicBezTo>
                        <a:pt x="242331" y="2056352"/>
                        <a:pt x="290432" y="2138172"/>
                        <a:pt x="341105" y="2218468"/>
                      </a:cubicBezTo>
                      <a:cubicBezTo>
                        <a:pt x="404542" y="2318861"/>
                        <a:pt x="471407" y="2416874"/>
                        <a:pt x="544464" y="2510600"/>
                      </a:cubicBezTo>
                      <a:cubicBezTo>
                        <a:pt x="575039" y="2549747"/>
                        <a:pt x="607615" y="2587085"/>
                        <a:pt x="640476" y="2624138"/>
                      </a:cubicBezTo>
                      <a:cubicBezTo>
                        <a:pt x="655430" y="2640997"/>
                        <a:pt x="673051" y="2655665"/>
                        <a:pt x="690196" y="2670334"/>
                      </a:cubicBezTo>
                      <a:cubicBezTo>
                        <a:pt x="699721" y="2678430"/>
                        <a:pt x="711532" y="2675668"/>
                        <a:pt x="722581" y="2672620"/>
                      </a:cubicBezTo>
                      <a:cubicBezTo>
                        <a:pt x="727915" y="2671096"/>
                        <a:pt x="733154" y="2668905"/>
                        <a:pt x="738393" y="2667000"/>
                      </a:cubicBezTo>
                      <a:cubicBezTo>
                        <a:pt x="731916" y="2672048"/>
                        <a:pt x="725439" y="2677192"/>
                        <a:pt x="718962" y="2682240"/>
                      </a:cubicBezTo>
                      <a:cubicBezTo>
                        <a:pt x="715628" y="2689003"/>
                        <a:pt x="709913" y="2690813"/>
                        <a:pt x="702960" y="2690336"/>
                      </a:cubicBezTo>
                      <a:cubicBezTo>
                        <a:pt x="686386" y="2691670"/>
                        <a:pt x="673242" y="2686431"/>
                        <a:pt x="660574" y="2674811"/>
                      </a:cubicBezTo>
                      <a:cubicBezTo>
                        <a:pt x="581326" y="2601849"/>
                        <a:pt x="517127" y="2516315"/>
                        <a:pt x="455119" y="2429161"/>
                      </a:cubicBezTo>
                      <a:cubicBezTo>
                        <a:pt x="325960" y="2247614"/>
                        <a:pt x="208993" y="2058734"/>
                        <a:pt x="116125" y="1855661"/>
                      </a:cubicBezTo>
                      <a:cubicBezTo>
                        <a:pt x="74977" y="1765745"/>
                        <a:pt x="53069" y="1670399"/>
                        <a:pt x="34876" y="1574102"/>
                      </a:cubicBezTo>
                      <a:cubicBezTo>
                        <a:pt x="9349" y="1438847"/>
                        <a:pt x="-2366" y="1302258"/>
                        <a:pt x="396" y="1164527"/>
                      </a:cubicBezTo>
                      <a:cubicBezTo>
                        <a:pt x="3634" y="1002697"/>
                        <a:pt x="25351" y="843725"/>
                        <a:pt x="76310" y="689420"/>
                      </a:cubicBezTo>
                      <a:cubicBezTo>
                        <a:pt x="77739" y="686848"/>
                        <a:pt x="94789" y="631222"/>
                        <a:pt x="117839" y="587693"/>
                      </a:cubicBezTo>
                      <a:lnTo>
                        <a:pt x="117839" y="587693"/>
                      </a:lnTo>
                      <a:close/>
                      <a:moveTo>
                        <a:pt x="815926" y="179737"/>
                      </a:moveTo>
                      <a:cubicBezTo>
                        <a:pt x="838310" y="178689"/>
                        <a:pt x="860789" y="178689"/>
                        <a:pt x="881363" y="180308"/>
                      </a:cubicBezTo>
                      <a:cubicBezTo>
                        <a:pt x="1050813" y="192881"/>
                        <a:pt x="1196831" y="255270"/>
                        <a:pt x="1298272" y="300990"/>
                      </a:cubicBezTo>
                      <a:cubicBezTo>
                        <a:pt x="1379235" y="337471"/>
                        <a:pt x="1456673" y="380714"/>
                        <a:pt x="1536112" y="420148"/>
                      </a:cubicBezTo>
                      <a:cubicBezTo>
                        <a:pt x="1540398" y="422243"/>
                        <a:pt x="1546113" y="423196"/>
                        <a:pt x="1546970" y="429387"/>
                      </a:cubicBezTo>
                      <a:cubicBezTo>
                        <a:pt x="1489915" y="406718"/>
                        <a:pt x="1435528" y="378143"/>
                        <a:pt x="1379616" y="352997"/>
                      </a:cubicBezTo>
                      <a:cubicBezTo>
                        <a:pt x="1253695" y="296228"/>
                        <a:pt x="1128346" y="259556"/>
                        <a:pt x="989758" y="217170"/>
                      </a:cubicBezTo>
                      <a:cubicBezTo>
                        <a:pt x="964326" y="209455"/>
                        <a:pt x="930322" y="207359"/>
                        <a:pt x="899842" y="204407"/>
                      </a:cubicBezTo>
                      <a:cubicBezTo>
                        <a:pt x="801925" y="185928"/>
                        <a:pt x="635904" y="219170"/>
                        <a:pt x="525985" y="290703"/>
                      </a:cubicBezTo>
                      <a:cubicBezTo>
                        <a:pt x="547512" y="267653"/>
                        <a:pt x="565228" y="257270"/>
                        <a:pt x="585707" y="245174"/>
                      </a:cubicBezTo>
                      <a:cubicBezTo>
                        <a:pt x="636666" y="215170"/>
                        <a:pt x="691530" y="194024"/>
                        <a:pt x="750680" y="185738"/>
                      </a:cubicBezTo>
                      <a:cubicBezTo>
                        <a:pt x="771159" y="182975"/>
                        <a:pt x="793543" y="180785"/>
                        <a:pt x="815926" y="179737"/>
                      </a:cubicBezTo>
                      <a:lnTo>
                        <a:pt x="815926" y="179737"/>
                      </a:lnTo>
                      <a:close/>
                      <a:moveTo>
                        <a:pt x="2466323" y="113443"/>
                      </a:moveTo>
                      <a:cubicBezTo>
                        <a:pt x="2538713" y="114871"/>
                        <a:pt x="2610246" y="124206"/>
                        <a:pt x="2679874" y="148685"/>
                      </a:cubicBezTo>
                      <a:cubicBezTo>
                        <a:pt x="2758931" y="176594"/>
                        <a:pt x="2829797" y="218027"/>
                        <a:pt x="2893329" y="273177"/>
                      </a:cubicBezTo>
                      <a:cubicBezTo>
                        <a:pt x="2969529" y="339281"/>
                        <a:pt x="3029727" y="417290"/>
                        <a:pt x="3073447" y="507683"/>
                      </a:cubicBezTo>
                      <a:cubicBezTo>
                        <a:pt x="3112023" y="587312"/>
                        <a:pt x="3134692" y="671703"/>
                        <a:pt x="3147742" y="759333"/>
                      </a:cubicBezTo>
                      <a:cubicBezTo>
                        <a:pt x="3159172" y="835724"/>
                        <a:pt x="3161363" y="912305"/>
                        <a:pt x="3157552" y="988790"/>
                      </a:cubicBezTo>
                      <a:cubicBezTo>
                        <a:pt x="3152790" y="1084517"/>
                        <a:pt x="3139074" y="1179290"/>
                        <a:pt x="3116309" y="1272731"/>
                      </a:cubicBezTo>
                      <a:cubicBezTo>
                        <a:pt x="3098307" y="1346549"/>
                        <a:pt x="3079733" y="1419987"/>
                        <a:pt x="3056302" y="1492282"/>
                      </a:cubicBezTo>
                      <a:cubicBezTo>
                        <a:pt x="3054682" y="1497235"/>
                        <a:pt x="3055825" y="1504664"/>
                        <a:pt x="3048206" y="1506569"/>
                      </a:cubicBezTo>
                      <a:cubicBezTo>
                        <a:pt x="3065827" y="1442561"/>
                        <a:pt x="3085353" y="1379030"/>
                        <a:pt x="3099736" y="1314069"/>
                      </a:cubicBezTo>
                      <a:cubicBezTo>
                        <a:pt x="3130501" y="1174528"/>
                        <a:pt x="3146504" y="1033463"/>
                        <a:pt x="3138407" y="890588"/>
                      </a:cubicBezTo>
                      <a:cubicBezTo>
                        <a:pt x="3129073" y="724472"/>
                        <a:pt x="3091544" y="565785"/>
                        <a:pt x="2996580" y="426053"/>
                      </a:cubicBezTo>
                      <a:cubicBezTo>
                        <a:pt x="2885899" y="263081"/>
                        <a:pt x="2734738" y="159544"/>
                        <a:pt x="2538713" y="126016"/>
                      </a:cubicBezTo>
                      <a:cubicBezTo>
                        <a:pt x="2475658" y="115253"/>
                        <a:pt x="2412031" y="116586"/>
                        <a:pt x="2348499" y="121539"/>
                      </a:cubicBezTo>
                      <a:cubicBezTo>
                        <a:pt x="2362310" y="111919"/>
                        <a:pt x="2379074" y="114871"/>
                        <a:pt x="2393648" y="114300"/>
                      </a:cubicBezTo>
                      <a:cubicBezTo>
                        <a:pt x="2417936" y="113443"/>
                        <a:pt x="2442130" y="112967"/>
                        <a:pt x="2466323" y="113443"/>
                      </a:cubicBezTo>
                      <a:lnTo>
                        <a:pt x="2466323" y="113443"/>
                      </a:lnTo>
                      <a:close/>
                      <a:moveTo>
                        <a:pt x="115458" y="46292"/>
                      </a:moveTo>
                      <a:cubicBezTo>
                        <a:pt x="115553" y="50673"/>
                        <a:pt x="114696" y="58007"/>
                        <a:pt x="114982" y="62389"/>
                      </a:cubicBezTo>
                      <a:cubicBezTo>
                        <a:pt x="118125" y="117348"/>
                        <a:pt x="131079" y="135827"/>
                        <a:pt x="176227" y="149447"/>
                      </a:cubicBezTo>
                      <a:cubicBezTo>
                        <a:pt x="208136" y="159068"/>
                        <a:pt x="239092" y="164687"/>
                        <a:pt x="271954" y="161068"/>
                      </a:cubicBezTo>
                      <a:cubicBezTo>
                        <a:pt x="225757" y="175546"/>
                        <a:pt x="181180" y="169164"/>
                        <a:pt x="137556" y="150590"/>
                      </a:cubicBezTo>
                      <a:cubicBezTo>
                        <a:pt x="131269" y="147923"/>
                        <a:pt x="124792" y="141065"/>
                        <a:pt x="122221" y="135541"/>
                      </a:cubicBezTo>
                      <a:cubicBezTo>
                        <a:pt x="118506" y="127445"/>
                        <a:pt x="117649" y="124778"/>
                        <a:pt x="114601" y="113729"/>
                      </a:cubicBezTo>
                      <a:cubicBezTo>
                        <a:pt x="111172" y="101632"/>
                        <a:pt x="109933" y="85820"/>
                        <a:pt x="107743" y="75152"/>
                      </a:cubicBezTo>
                      <a:cubicBezTo>
                        <a:pt x="107743" y="75152"/>
                        <a:pt x="107552" y="53245"/>
                        <a:pt x="115458" y="46292"/>
                      </a:cubicBezTo>
                      <a:lnTo>
                        <a:pt x="115458" y="46292"/>
                      </a:lnTo>
                      <a:close/>
                      <a:moveTo>
                        <a:pt x="368251" y="0"/>
                      </a:moveTo>
                      <a:cubicBezTo>
                        <a:pt x="366346" y="52102"/>
                        <a:pt x="386825" y="81439"/>
                        <a:pt x="435117" y="91154"/>
                      </a:cubicBezTo>
                      <a:cubicBezTo>
                        <a:pt x="459406" y="96012"/>
                        <a:pt x="483218" y="88011"/>
                        <a:pt x="506935" y="82391"/>
                      </a:cubicBezTo>
                      <a:cubicBezTo>
                        <a:pt x="531891" y="76391"/>
                        <a:pt x="553798" y="62484"/>
                        <a:pt x="578182" y="55150"/>
                      </a:cubicBezTo>
                      <a:cubicBezTo>
                        <a:pt x="543892" y="89249"/>
                        <a:pt x="501601" y="106966"/>
                        <a:pt x="454357" y="111062"/>
                      </a:cubicBezTo>
                      <a:cubicBezTo>
                        <a:pt x="394731" y="116110"/>
                        <a:pt x="346439" y="52578"/>
                        <a:pt x="368251" y="0"/>
                      </a:cubicBezTo>
                      <a:lnTo>
                        <a:pt x="368251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8" name="Group 22">
                <a:extLst>
                  <a:ext uri="{FF2B5EF4-FFF2-40B4-BE49-F238E27FC236}">
                    <a16:creationId xmlns:a16="http://schemas.microsoft.com/office/drawing/2014/main" id="{9F217827-E75C-F525-BD09-990CE4C195C0}"/>
                  </a:ext>
                </a:extLst>
              </p:cNvPr>
              <p:cNvGrpSpPr/>
              <p:nvPr/>
            </p:nvGrpSpPr>
            <p:grpSpPr>
              <a:xfrm>
                <a:off x="4410280" y="2192200"/>
                <a:ext cx="1142752" cy="1347670"/>
                <a:chOff x="4410280" y="2192200"/>
                <a:chExt cx="1142752" cy="1347670"/>
              </a:xfrm>
              <a:grpFill/>
            </p:grpSpPr>
            <p:sp>
              <p:nvSpPr>
                <p:cNvPr id="115" name="Freeform: Shape 29">
                  <a:extLst>
                    <a:ext uri="{FF2B5EF4-FFF2-40B4-BE49-F238E27FC236}">
                      <a16:creationId xmlns:a16="http://schemas.microsoft.com/office/drawing/2014/main" id="{317E11EB-32AD-3828-04B1-2BAA99B240AA}"/>
                    </a:ext>
                  </a:extLst>
                </p:cNvPr>
                <p:cNvSpPr/>
                <p:nvPr/>
              </p:nvSpPr>
              <p:spPr>
                <a:xfrm>
                  <a:off x="4410412" y="2192200"/>
                  <a:ext cx="1142620" cy="1347670"/>
                </a:xfrm>
                <a:custGeom>
                  <a:avLst/>
                  <a:gdLst>
                    <a:gd name="connsiteX0" fmla="*/ 1140715 w 1142620"/>
                    <a:gd name="connsiteY0" fmla="*/ 1126119 h 1347670"/>
                    <a:gd name="connsiteX1" fmla="*/ 1109283 w 1142620"/>
                    <a:gd name="connsiteY1" fmla="*/ 1128691 h 1347670"/>
                    <a:gd name="connsiteX2" fmla="*/ 1077755 w 1142620"/>
                    <a:gd name="connsiteY2" fmla="*/ 1129072 h 1347670"/>
                    <a:gd name="connsiteX3" fmla="*/ 1077755 w 1142620"/>
                    <a:gd name="connsiteY3" fmla="*/ 1129072 h 1347670"/>
                    <a:gd name="connsiteX4" fmla="*/ 1116617 w 1142620"/>
                    <a:gd name="connsiteY4" fmla="*/ 1127738 h 1347670"/>
                    <a:gd name="connsiteX5" fmla="*/ 1133095 w 1142620"/>
                    <a:gd name="connsiteY5" fmla="*/ 1126595 h 1347670"/>
                    <a:gd name="connsiteX6" fmla="*/ 1140715 w 1142620"/>
                    <a:gd name="connsiteY6" fmla="*/ 1126119 h 1347670"/>
                    <a:gd name="connsiteX7" fmla="*/ 1140715 w 1142620"/>
                    <a:gd name="connsiteY7" fmla="*/ 1126119 h 1347670"/>
                    <a:gd name="connsiteX8" fmla="*/ 1140715 w 1142620"/>
                    <a:gd name="connsiteY8" fmla="*/ 1126119 h 1347670"/>
                    <a:gd name="connsiteX9" fmla="*/ 1142525 w 1142620"/>
                    <a:gd name="connsiteY9" fmla="*/ 1125928 h 1347670"/>
                    <a:gd name="connsiteX10" fmla="*/ 1142525 w 1142620"/>
                    <a:gd name="connsiteY10" fmla="*/ 1125928 h 1347670"/>
                    <a:gd name="connsiteX11" fmla="*/ 1140715 w 1142620"/>
                    <a:gd name="connsiteY11" fmla="*/ 1126119 h 1347670"/>
                    <a:gd name="connsiteX12" fmla="*/ 1142525 w 1142620"/>
                    <a:gd name="connsiteY12" fmla="*/ 1125928 h 1347670"/>
                    <a:gd name="connsiteX13" fmla="*/ 1142525 w 1142620"/>
                    <a:gd name="connsiteY13" fmla="*/ 1125928 h 1347670"/>
                    <a:gd name="connsiteX14" fmla="*/ 1142525 w 1142620"/>
                    <a:gd name="connsiteY14" fmla="*/ 1125928 h 1347670"/>
                    <a:gd name="connsiteX15" fmla="*/ 1142525 w 1142620"/>
                    <a:gd name="connsiteY15" fmla="*/ 1125833 h 1347670"/>
                    <a:gd name="connsiteX16" fmla="*/ 1142620 w 1142620"/>
                    <a:gd name="connsiteY16" fmla="*/ 1125928 h 1347670"/>
                    <a:gd name="connsiteX17" fmla="*/ 1142620 w 1142620"/>
                    <a:gd name="connsiteY17" fmla="*/ 1125928 h 1347670"/>
                    <a:gd name="connsiteX18" fmla="*/ 1142525 w 1142620"/>
                    <a:gd name="connsiteY18" fmla="*/ 1125833 h 1347670"/>
                    <a:gd name="connsiteX19" fmla="*/ 1142525 w 1142620"/>
                    <a:gd name="connsiteY19" fmla="*/ 1125833 h 1347670"/>
                    <a:gd name="connsiteX20" fmla="*/ 107538 w 1142620"/>
                    <a:gd name="connsiteY20" fmla="*/ 148568 h 1347670"/>
                    <a:gd name="connsiteX21" fmla="*/ 106205 w 1142620"/>
                    <a:gd name="connsiteY21" fmla="*/ 149425 h 1347670"/>
                    <a:gd name="connsiteX22" fmla="*/ 108586 w 1142620"/>
                    <a:gd name="connsiteY22" fmla="*/ 151426 h 1347670"/>
                    <a:gd name="connsiteX23" fmla="*/ 107538 w 1142620"/>
                    <a:gd name="connsiteY23" fmla="*/ 148568 h 1347670"/>
                    <a:gd name="connsiteX24" fmla="*/ 107538 w 1142620"/>
                    <a:gd name="connsiteY24" fmla="*/ 148568 h 1347670"/>
                    <a:gd name="connsiteX25" fmla="*/ 194502 w 1142620"/>
                    <a:gd name="connsiteY25" fmla="*/ 114373 h 1347670"/>
                    <a:gd name="connsiteX26" fmla="*/ 202217 w 1142620"/>
                    <a:gd name="connsiteY26" fmla="*/ 185716 h 1347670"/>
                    <a:gd name="connsiteX27" fmla="*/ 147162 w 1142620"/>
                    <a:gd name="connsiteY27" fmla="*/ 199146 h 1347670"/>
                    <a:gd name="connsiteX28" fmla="*/ 91917 w 1142620"/>
                    <a:gd name="connsiteY28" fmla="*/ 477371 h 1347670"/>
                    <a:gd name="connsiteX29" fmla="*/ 199359 w 1142620"/>
                    <a:gd name="connsiteY29" fmla="*/ 900853 h 1347670"/>
                    <a:gd name="connsiteX30" fmla="*/ 261367 w 1142620"/>
                    <a:gd name="connsiteY30" fmla="*/ 1106688 h 1347670"/>
                    <a:gd name="connsiteX31" fmla="*/ 329280 w 1142620"/>
                    <a:gd name="connsiteY31" fmla="*/ 1323286 h 1347670"/>
                    <a:gd name="connsiteX32" fmla="*/ 266415 w 1142620"/>
                    <a:gd name="connsiteY32" fmla="*/ 1347670 h 1347670"/>
                    <a:gd name="connsiteX33" fmla="*/ 111158 w 1142620"/>
                    <a:gd name="connsiteY33" fmla="*/ 850275 h 1347670"/>
                    <a:gd name="connsiteX34" fmla="*/ 28386 w 1142620"/>
                    <a:gd name="connsiteY34" fmla="*/ 501088 h 1347670"/>
                    <a:gd name="connsiteX35" fmla="*/ 33910 w 1142620"/>
                    <a:gd name="connsiteY35" fmla="*/ 202956 h 1347670"/>
                    <a:gd name="connsiteX36" fmla="*/ 98109 w 1142620"/>
                    <a:gd name="connsiteY36" fmla="*/ 147520 h 1347670"/>
                    <a:gd name="connsiteX37" fmla="*/ 194502 w 1142620"/>
                    <a:gd name="connsiteY37" fmla="*/ 114373 h 1347670"/>
                    <a:gd name="connsiteX38" fmla="*/ 194502 w 1142620"/>
                    <a:gd name="connsiteY38" fmla="*/ 114373 h 1347670"/>
                    <a:gd name="connsiteX39" fmla="*/ 750285 w 1142620"/>
                    <a:gd name="connsiteY39" fmla="*/ 73 h 1347670"/>
                    <a:gd name="connsiteX40" fmla="*/ 832772 w 1142620"/>
                    <a:gd name="connsiteY40" fmla="*/ 20076 h 1347670"/>
                    <a:gd name="connsiteX41" fmla="*/ 973647 w 1142620"/>
                    <a:gd name="connsiteY41" fmla="*/ 282966 h 1347670"/>
                    <a:gd name="connsiteX42" fmla="*/ 1059086 w 1142620"/>
                    <a:gd name="connsiteY42" fmla="*/ 631486 h 1347670"/>
                    <a:gd name="connsiteX43" fmla="*/ 1141858 w 1142620"/>
                    <a:gd name="connsiteY43" fmla="*/ 1121642 h 1347670"/>
                    <a:gd name="connsiteX44" fmla="*/ 1142525 w 1142620"/>
                    <a:gd name="connsiteY44" fmla="*/ 1125928 h 1347670"/>
                    <a:gd name="connsiteX45" fmla="*/ 1077755 w 1142620"/>
                    <a:gd name="connsiteY45" fmla="*/ 1129167 h 1347670"/>
                    <a:gd name="connsiteX46" fmla="*/ 1077755 w 1142620"/>
                    <a:gd name="connsiteY46" fmla="*/ 1129167 h 1347670"/>
                    <a:gd name="connsiteX47" fmla="*/ 1003746 w 1142620"/>
                    <a:gd name="connsiteY47" fmla="*/ 716734 h 1347670"/>
                    <a:gd name="connsiteX48" fmla="*/ 906210 w 1142620"/>
                    <a:gd name="connsiteY48" fmla="*/ 290872 h 1347670"/>
                    <a:gd name="connsiteX49" fmla="*/ 730283 w 1142620"/>
                    <a:gd name="connsiteY49" fmla="*/ 68463 h 1347670"/>
                    <a:gd name="connsiteX50" fmla="*/ 675228 w 1142620"/>
                    <a:gd name="connsiteY50" fmla="*/ 81607 h 1347670"/>
                    <a:gd name="connsiteX51" fmla="*/ 657321 w 1142620"/>
                    <a:gd name="connsiteY51" fmla="*/ 9789 h 1347670"/>
                    <a:gd name="connsiteX52" fmla="*/ 750285 w 1142620"/>
                    <a:gd name="connsiteY52" fmla="*/ 73 h 1347670"/>
                    <a:gd name="connsiteX53" fmla="*/ 750285 w 1142620"/>
                    <a:gd name="connsiteY53" fmla="*/ 73 h 13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142620" h="1347670">
                      <a:moveTo>
                        <a:pt x="1140715" y="1126119"/>
                      </a:moveTo>
                      <a:lnTo>
                        <a:pt x="1109283" y="1128691"/>
                      </a:lnTo>
                      <a:cubicBezTo>
                        <a:pt x="1099281" y="1129167"/>
                        <a:pt x="1089566" y="1129357"/>
                        <a:pt x="1077755" y="1129072"/>
                      </a:cubicBezTo>
                      <a:lnTo>
                        <a:pt x="1077755" y="1129072"/>
                      </a:lnTo>
                      <a:lnTo>
                        <a:pt x="1116617" y="1127738"/>
                      </a:lnTo>
                      <a:lnTo>
                        <a:pt x="1133095" y="1126595"/>
                      </a:lnTo>
                      <a:lnTo>
                        <a:pt x="1140715" y="1126119"/>
                      </a:lnTo>
                      <a:lnTo>
                        <a:pt x="1140715" y="1126119"/>
                      </a:lnTo>
                      <a:lnTo>
                        <a:pt x="1140715" y="1126119"/>
                      </a:lnTo>
                      <a:close/>
                      <a:moveTo>
                        <a:pt x="1142525" y="1125928"/>
                      </a:moveTo>
                      <a:cubicBezTo>
                        <a:pt x="1142525" y="1125928"/>
                        <a:pt x="1142525" y="1125928"/>
                        <a:pt x="1142525" y="1125928"/>
                      </a:cubicBezTo>
                      <a:lnTo>
                        <a:pt x="1140715" y="1126119"/>
                      </a:lnTo>
                      <a:lnTo>
                        <a:pt x="1142525" y="1125928"/>
                      </a:lnTo>
                      <a:lnTo>
                        <a:pt x="1142525" y="1125928"/>
                      </a:lnTo>
                      <a:lnTo>
                        <a:pt x="1142525" y="1125928"/>
                      </a:lnTo>
                      <a:close/>
                      <a:moveTo>
                        <a:pt x="1142525" y="1125833"/>
                      </a:moveTo>
                      <a:cubicBezTo>
                        <a:pt x="1142525" y="1125833"/>
                        <a:pt x="1142525" y="1125928"/>
                        <a:pt x="1142620" y="1125928"/>
                      </a:cubicBezTo>
                      <a:cubicBezTo>
                        <a:pt x="1142620" y="1125928"/>
                        <a:pt x="1142620" y="1125928"/>
                        <a:pt x="1142620" y="1125928"/>
                      </a:cubicBezTo>
                      <a:cubicBezTo>
                        <a:pt x="1142525" y="1125928"/>
                        <a:pt x="1142525" y="1125833"/>
                        <a:pt x="1142525" y="1125833"/>
                      </a:cubicBezTo>
                      <a:lnTo>
                        <a:pt x="1142525" y="1125833"/>
                      </a:lnTo>
                      <a:close/>
                      <a:moveTo>
                        <a:pt x="107538" y="148568"/>
                      </a:moveTo>
                      <a:cubicBezTo>
                        <a:pt x="107062" y="148854"/>
                        <a:pt x="106681" y="149140"/>
                        <a:pt x="106205" y="149425"/>
                      </a:cubicBezTo>
                      <a:cubicBezTo>
                        <a:pt x="106967" y="150283"/>
                        <a:pt x="107824" y="150949"/>
                        <a:pt x="108586" y="151426"/>
                      </a:cubicBezTo>
                      <a:cubicBezTo>
                        <a:pt x="108300" y="150568"/>
                        <a:pt x="107919" y="149616"/>
                        <a:pt x="107538" y="148568"/>
                      </a:cubicBezTo>
                      <a:lnTo>
                        <a:pt x="107538" y="148568"/>
                      </a:lnTo>
                      <a:close/>
                      <a:moveTo>
                        <a:pt x="194502" y="114373"/>
                      </a:moveTo>
                      <a:cubicBezTo>
                        <a:pt x="185548" y="149140"/>
                        <a:pt x="200788" y="182382"/>
                        <a:pt x="202217" y="185716"/>
                      </a:cubicBezTo>
                      <a:cubicBezTo>
                        <a:pt x="183834" y="190002"/>
                        <a:pt x="165165" y="191907"/>
                        <a:pt x="147162" y="199146"/>
                      </a:cubicBezTo>
                      <a:cubicBezTo>
                        <a:pt x="30481" y="246009"/>
                        <a:pt x="70867" y="382597"/>
                        <a:pt x="91917" y="477371"/>
                      </a:cubicBezTo>
                      <a:cubicBezTo>
                        <a:pt x="123540" y="619579"/>
                        <a:pt x="159354" y="760740"/>
                        <a:pt x="199359" y="900853"/>
                      </a:cubicBezTo>
                      <a:cubicBezTo>
                        <a:pt x="219076" y="969718"/>
                        <a:pt x="239745" y="1038394"/>
                        <a:pt x="261367" y="1106688"/>
                      </a:cubicBezTo>
                      <a:cubicBezTo>
                        <a:pt x="279179" y="1162885"/>
                        <a:pt x="310802" y="1262993"/>
                        <a:pt x="329280" y="1323286"/>
                      </a:cubicBezTo>
                      <a:cubicBezTo>
                        <a:pt x="301848" y="1335383"/>
                        <a:pt x="272130" y="1344908"/>
                        <a:pt x="266415" y="1347670"/>
                      </a:cubicBezTo>
                      <a:cubicBezTo>
                        <a:pt x="244984" y="1284615"/>
                        <a:pt x="154687" y="1009247"/>
                        <a:pt x="111158" y="850275"/>
                      </a:cubicBezTo>
                      <a:cubicBezTo>
                        <a:pt x="80678" y="738451"/>
                        <a:pt x="58389" y="629104"/>
                        <a:pt x="28386" y="501088"/>
                      </a:cubicBezTo>
                      <a:cubicBezTo>
                        <a:pt x="7240" y="410506"/>
                        <a:pt x="-25812" y="286109"/>
                        <a:pt x="33910" y="202956"/>
                      </a:cubicBezTo>
                      <a:cubicBezTo>
                        <a:pt x="50579" y="179715"/>
                        <a:pt x="71343" y="162284"/>
                        <a:pt x="98109" y="147520"/>
                      </a:cubicBezTo>
                      <a:cubicBezTo>
                        <a:pt x="124874" y="132757"/>
                        <a:pt x="165831" y="124851"/>
                        <a:pt x="194502" y="114373"/>
                      </a:cubicBezTo>
                      <a:lnTo>
                        <a:pt x="194502" y="114373"/>
                      </a:lnTo>
                      <a:close/>
                      <a:moveTo>
                        <a:pt x="750285" y="73"/>
                      </a:moveTo>
                      <a:cubicBezTo>
                        <a:pt x="778765" y="931"/>
                        <a:pt x="807245" y="7027"/>
                        <a:pt x="832772" y="20076"/>
                      </a:cubicBezTo>
                      <a:cubicBezTo>
                        <a:pt x="923831" y="66844"/>
                        <a:pt x="951263" y="192574"/>
                        <a:pt x="973647" y="282966"/>
                      </a:cubicBezTo>
                      <a:cubicBezTo>
                        <a:pt x="1005270" y="410506"/>
                        <a:pt x="1035369" y="518043"/>
                        <a:pt x="1059086" y="631486"/>
                      </a:cubicBezTo>
                      <a:cubicBezTo>
                        <a:pt x="1090709" y="782647"/>
                        <a:pt x="1135858" y="1081637"/>
                        <a:pt x="1141858" y="1121642"/>
                      </a:cubicBezTo>
                      <a:lnTo>
                        <a:pt x="1142525" y="1125928"/>
                      </a:lnTo>
                      <a:lnTo>
                        <a:pt x="1077755" y="1129167"/>
                      </a:lnTo>
                      <a:cubicBezTo>
                        <a:pt x="1077755" y="1129167"/>
                        <a:pt x="1077755" y="1129167"/>
                        <a:pt x="1077755" y="1129167"/>
                      </a:cubicBezTo>
                      <a:cubicBezTo>
                        <a:pt x="1065373" y="1060397"/>
                        <a:pt x="1032321" y="856466"/>
                        <a:pt x="1003746" y="716734"/>
                      </a:cubicBezTo>
                      <a:cubicBezTo>
                        <a:pt x="975171" y="577003"/>
                        <a:pt x="942976" y="431842"/>
                        <a:pt x="906210" y="290872"/>
                      </a:cubicBezTo>
                      <a:cubicBezTo>
                        <a:pt x="881731" y="196955"/>
                        <a:pt x="855441" y="56938"/>
                        <a:pt x="730283" y="68463"/>
                      </a:cubicBezTo>
                      <a:cubicBezTo>
                        <a:pt x="711043" y="70177"/>
                        <a:pt x="693516" y="77035"/>
                        <a:pt x="675228" y="81607"/>
                      </a:cubicBezTo>
                      <a:cubicBezTo>
                        <a:pt x="677800" y="48270"/>
                        <a:pt x="665132" y="25029"/>
                        <a:pt x="657321" y="9789"/>
                      </a:cubicBezTo>
                      <a:cubicBezTo>
                        <a:pt x="687611" y="6074"/>
                        <a:pt x="722949" y="-784"/>
                        <a:pt x="750285" y="73"/>
                      </a:cubicBezTo>
                      <a:lnTo>
                        <a:pt x="750285" y="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6" name="Freeform: Shape 30">
                  <a:extLst>
                    <a:ext uri="{FF2B5EF4-FFF2-40B4-BE49-F238E27FC236}">
                      <a16:creationId xmlns:a16="http://schemas.microsoft.com/office/drawing/2014/main" id="{CFBEFA00-3531-DB09-8DCC-67AAFDE76246}"/>
                    </a:ext>
                  </a:extLst>
                </p:cNvPr>
                <p:cNvSpPr/>
                <p:nvPr/>
              </p:nvSpPr>
              <p:spPr>
                <a:xfrm>
                  <a:off x="4515854" y="2236850"/>
                  <a:ext cx="1006221" cy="1302924"/>
                </a:xfrm>
                <a:custGeom>
                  <a:avLst/>
                  <a:gdLst>
                    <a:gd name="connsiteX0" fmla="*/ 0 w 1006221"/>
                    <a:gd name="connsiteY0" fmla="*/ 784670 h 1302924"/>
                    <a:gd name="connsiteX1" fmla="*/ 40196 w 1006221"/>
                    <a:gd name="connsiteY1" fmla="*/ 891064 h 1302924"/>
                    <a:gd name="connsiteX2" fmla="*/ 172974 w 1006221"/>
                    <a:gd name="connsiteY2" fmla="*/ 1273207 h 1302924"/>
                    <a:gd name="connsiteX3" fmla="*/ 196310 w 1006221"/>
                    <a:gd name="connsiteY3" fmla="*/ 1290638 h 1302924"/>
                    <a:gd name="connsiteX4" fmla="*/ 160973 w 1006221"/>
                    <a:gd name="connsiteY4" fmla="*/ 1302925 h 1302924"/>
                    <a:gd name="connsiteX5" fmla="*/ 52102 w 1006221"/>
                    <a:gd name="connsiteY5" fmla="*/ 964787 h 1302924"/>
                    <a:gd name="connsiteX6" fmla="*/ 14097 w 1006221"/>
                    <a:gd name="connsiteY6" fmla="*/ 835533 h 1302924"/>
                    <a:gd name="connsiteX7" fmla="*/ 0 w 1006221"/>
                    <a:gd name="connsiteY7" fmla="*/ 784670 h 1302924"/>
                    <a:gd name="connsiteX8" fmla="*/ 0 w 1006221"/>
                    <a:gd name="connsiteY8" fmla="*/ 784670 h 1302924"/>
                    <a:gd name="connsiteX9" fmla="*/ 565976 w 1006221"/>
                    <a:gd name="connsiteY9" fmla="*/ 0 h 1302924"/>
                    <a:gd name="connsiteX10" fmla="*/ 572262 w 1006221"/>
                    <a:gd name="connsiteY10" fmla="*/ 23527 h 1302924"/>
                    <a:gd name="connsiteX11" fmla="*/ 768668 w 1006221"/>
                    <a:gd name="connsiteY11" fmla="*/ 103823 h 1302924"/>
                    <a:gd name="connsiteX12" fmla="*/ 887063 w 1006221"/>
                    <a:gd name="connsiteY12" fmla="*/ 528923 h 1302924"/>
                    <a:gd name="connsiteX13" fmla="*/ 945833 w 1006221"/>
                    <a:gd name="connsiteY13" fmla="*/ 821150 h 1302924"/>
                    <a:gd name="connsiteX14" fmla="*/ 989267 w 1006221"/>
                    <a:gd name="connsiteY14" fmla="*/ 1063371 h 1302924"/>
                    <a:gd name="connsiteX15" fmla="*/ 1006221 w 1006221"/>
                    <a:gd name="connsiteY15" fmla="*/ 1080707 h 1302924"/>
                    <a:gd name="connsiteX16" fmla="*/ 1004697 w 1006221"/>
                    <a:gd name="connsiteY16" fmla="*/ 1083088 h 1302924"/>
                    <a:gd name="connsiteX17" fmla="*/ 970217 w 1006221"/>
                    <a:gd name="connsiteY17" fmla="*/ 1090613 h 1302924"/>
                    <a:gd name="connsiteX18" fmla="*/ 959834 w 1006221"/>
                    <a:gd name="connsiteY18" fmla="*/ 1016222 h 1302924"/>
                    <a:gd name="connsiteX19" fmla="*/ 851821 w 1006221"/>
                    <a:gd name="connsiteY19" fmla="*/ 455771 h 1302924"/>
                    <a:gd name="connsiteX20" fmla="*/ 794385 w 1006221"/>
                    <a:gd name="connsiteY20" fmla="*/ 222218 h 1302924"/>
                    <a:gd name="connsiteX21" fmla="*/ 739616 w 1006221"/>
                    <a:gd name="connsiteY21" fmla="*/ 78486 h 1302924"/>
                    <a:gd name="connsiteX22" fmla="*/ 624554 w 1006221"/>
                    <a:gd name="connsiteY22" fmla="*/ 24098 h 1302924"/>
                    <a:gd name="connsiteX23" fmla="*/ 569405 w 1006221"/>
                    <a:gd name="connsiteY23" fmla="*/ 37147 h 1302924"/>
                    <a:gd name="connsiteX24" fmla="*/ 565976 w 1006221"/>
                    <a:gd name="connsiteY24" fmla="*/ 0 h 1302924"/>
                    <a:gd name="connsiteX25" fmla="*/ 565976 w 1006221"/>
                    <a:gd name="connsiteY25" fmla="*/ 0 h 130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006221" h="1302924">
                      <a:moveTo>
                        <a:pt x="0" y="784670"/>
                      </a:moveTo>
                      <a:cubicBezTo>
                        <a:pt x="15240" y="815816"/>
                        <a:pt x="30671" y="860870"/>
                        <a:pt x="40196" y="891064"/>
                      </a:cubicBezTo>
                      <a:cubicBezTo>
                        <a:pt x="80486" y="1019842"/>
                        <a:pt x="125158" y="1147096"/>
                        <a:pt x="172974" y="1273207"/>
                      </a:cubicBezTo>
                      <a:cubicBezTo>
                        <a:pt x="176879" y="1283494"/>
                        <a:pt x="182499" y="1292828"/>
                        <a:pt x="196310" y="1290638"/>
                      </a:cubicBezTo>
                      <a:cubicBezTo>
                        <a:pt x="190024" y="1293686"/>
                        <a:pt x="166402" y="1302067"/>
                        <a:pt x="160973" y="1302925"/>
                      </a:cubicBezTo>
                      <a:cubicBezTo>
                        <a:pt x="142399" y="1260634"/>
                        <a:pt x="56102" y="978027"/>
                        <a:pt x="52102" y="964787"/>
                      </a:cubicBezTo>
                      <a:cubicBezTo>
                        <a:pt x="39338" y="922877"/>
                        <a:pt x="26765" y="878681"/>
                        <a:pt x="14097" y="835533"/>
                      </a:cubicBezTo>
                      <a:cubicBezTo>
                        <a:pt x="12002" y="825056"/>
                        <a:pt x="2000" y="795242"/>
                        <a:pt x="0" y="784670"/>
                      </a:cubicBezTo>
                      <a:lnTo>
                        <a:pt x="0" y="784670"/>
                      </a:lnTo>
                      <a:close/>
                      <a:moveTo>
                        <a:pt x="565976" y="0"/>
                      </a:moveTo>
                      <a:cubicBezTo>
                        <a:pt x="569881" y="11811"/>
                        <a:pt x="569976" y="15811"/>
                        <a:pt x="572262" y="23527"/>
                      </a:cubicBezTo>
                      <a:cubicBezTo>
                        <a:pt x="654749" y="-3810"/>
                        <a:pt x="737140" y="18002"/>
                        <a:pt x="768668" y="103823"/>
                      </a:cubicBezTo>
                      <a:cubicBezTo>
                        <a:pt x="820293" y="240887"/>
                        <a:pt x="854012" y="386524"/>
                        <a:pt x="887063" y="528923"/>
                      </a:cubicBezTo>
                      <a:cubicBezTo>
                        <a:pt x="909161" y="624078"/>
                        <a:pt x="928592" y="725138"/>
                        <a:pt x="945833" y="821150"/>
                      </a:cubicBezTo>
                      <a:cubicBezTo>
                        <a:pt x="960787" y="904875"/>
                        <a:pt x="972788" y="990410"/>
                        <a:pt x="989267" y="1063371"/>
                      </a:cubicBezTo>
                      <a:cubicBezTo>
                        <a:pt x="992886" y="1075754"/>
                        <a:pt x="993934" y="1081469"/>
                        <a:pt x="1006221" y="1080707"/>
                      </a:cubicBezTo>
                      <a:cubicBezTo>
                        <a:pt x="1005745" y="1081469"/>
                        <a:pt x="1005173" y="1082326"/>
                        <a:pt x="1004697" y="1083088"/>
                      </a:cubicBezTo>
                      <a:cubicBezTo>
                        <a:pt x="990314" y="1089946"/>
                        <a:pt x="986695" y="1093565"/>
                        <a:pt x="970217" y="1090613"/>
                      </a:cubicBezTo>
                      <a:cubicBezTo>
                        <a:pt x="966407" y="1064038"/>
                        <a:pt x="963263" y="1038320"/>
                        <a:pt x="959834" y="1016222"/>
                      </a:cubicBezTo>
                      <a:cubicBezTo>
                        <a:pt x="929926" y="838486"/>
                        <a:pt x="893731" y="638747"/>
                        <a:pt x="851821" y="455771"/>
                      </a:cubicBezTo>
                      <a:cubicBezTo>
                        <a:pt x="833819" y="377190"/>
                        <a:pt x="815245" y="300038"/>
                        <a:pt x="794385" y="222218"/>
                      </a:cubicBezTo>
                      <a:cubicBezTo>
                        <a:pt x="782003" y="175831"/>
                        <a:pt x="758762" y="103918"/>
                        <a:pt x="739616" y="78486"/>
                      </a:cubicBezTo>
                      <a:cubicBezTo>
                        <a:pt x="710184" y="39338"/>
                        <a:pt x="672465" y="19717"/>
                        <a:pt x="624554" y="24098"/>
                      </a:cubicBezTo>
                      <a:cubicBezTo>
                        <a:pt x="605219" y="25813"/>
                        <a:pt x="587693" y="32576"/>
                        <a:pt x="569405" y="37147"/>
                      </a:cubicBezTo>
                      <a:cubicBezTo>
                        <a:pt x="570262" y="23336"/>
                        <a:pt x="567976" y="13240"/>
                        <a:pt x="565976" y="0"/>
                      </a:cubicBezTo>
                      <a:lnTo>
                        <a:pt x="565976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7" name="Freeform: Shape 31">
                  <a:extLst>
                    <a:ext uri="{FF2B5EF4-FFF2-40B4-BE49-F238E27FC236}">
                      <a16:creationId xmlns:a16="http://schemas.microsoft.com/office/drawing/2014/main" id="{AED38FFB-4E08-8B2F-F716-7651537A8D78}"/>
                    </a:ext>
                  </a:extLst>
                </p:cNvPr>
                <p:cNvSpPr/>
                <p:nvPr/>
              </p:nvSpPr>
              <p:spPr>
                <a:xfrm>
                  <a:off x="4410280" y="2192273"/>
                  <a:ext cx="1142752" cy="1127664"/>
                </a:xfrm>
                <a:custGeom>
                  <a:avLst/>
                  <a:gdLst>
                    <a:gd name="connsiteX0" fmla="*/ 1077125 w 1142752"/>
                    <a:gd name="connsiteY0" fmla="*/ 713423 h 1127664"/>
                    <a:gd name="connsiteX1" fmla="*/ 1142752 w 1142752"/>
                    <a:gd name="connsiteY1" fmla="*/ 1125855 h 1127664"/>
                    <a:gd name="connsiteX2" fmla="*/ 1122559 w 1142752"/>
                    <a:gd name="connsiteY2" fmla="*/ 1127665 h 1127664"/>
                    <a:gd name="connsiteX3" fmla="*/ 1132561 w 1142752"/>
                    <a:gd name="connsiteY3" fmla="*/ 1112711 h 1127664"/>
                    <a:gd name="connsiteX4" fmla="*/ 1077125 w 1142752"/>
                    <a:gd name="connsiteY4" fmla="*/ 713423 h 1127664"/>
                    <a:gd name="connsiteX5" fmla="*/ 1077125 w 1142752"/>
                    <a:gd name="connsiteY5" fmla="*/ 713423 h 1127664"/>
                    <a:gd name="connsiteX6" fmla="*/ 85287 w 1142752"/>
                    <a:gd name="connsiteY6" fmla="*/ 250127 h 1127664"/>
                    <a:gd name="connsiteX7" fmla="*/ 79572 w 1142752"/>
                    <a:gd name="connsiteY7" fmla="*/ 422339 h 1127664"/>
                    <a:gd name="connsiteX8" fmla="*/ 112242 w 1142752"/>
                    <a:gd name="connsiteY8" fmla="*/ 565976 h 1127664"/>
                    <a:gd name="connsiteX9" fmla="*/ 149104 w 1142752"/>
                    <a:gd name="connsiteY9" fmla="*/ 715328 h 1127664"/>
                    <a:gd name="connsiteX10" fmla="*/ 71285 w 1142752"/>
                    <a:gd name="connsiteY10" fmla="*/ 416052 h 1127664"/>
                    <a:gd name="connsiteX11" fmla="*/ 61760 w 1142752"/>
                    <a:gd name="connsiteY11" fmla="*/ 328232 h 1127664"/>
                    <a:gd name="connsiteX12" fmla="*/ 85287 w 1142752"/>
                    <a:gd name="connsiteY12" fmla="*/ 250127 h 1127664"/>
                    <a:gd name="connsiteX13" fmla="*/ 85287 w 1142752"/>
                    <a:gd name="connsiteY13" fmla="*/ 250127 h 1127664"/>
                    <a:gd name="connsiteX14" fmla="*/ 16040 w 1142752"/>
                    <a:gd name="connsiteY14" fmla="*/ 235553 h 1127664"/>
                    <a:gd name="connsiteX15" fmla="*/ 5277 w 1142752"/>
                    <a:gd name="connsiteY15" fmla="*/ 294132 h 1127664"/>
                    <a:gd name="connsiteX16" fmla="*/ 81286 w 1142752"/>
                    <a:gd name="connsiteY16" fmla="*/ 710089 h 1127664"/>
                    <a:gd name="connsiteX17" fmla="*/ 93669 w 1142752"/>
                    <a:gd name="connsiteY17" fmla="*/ 782670 h 1127664"/>
                    <a:gd name="connsiteX18" fmla="*/ 64046 w 1142752"/>
                    <a:gd name="connsiteY18" fmla="*/ 657225 h 1127664"/>
                    <a:gd name="connsiteX19" fmla="*/ 25374 w 1142752"/>
                    <a:gd name="connsiteY19" fmla="*/ 488061 h 1127664"/>
                    <a:gd name="connsiteX20" fmla="*/ 3276 w 1142752"/>
                    <a:gd name="connsiteY20" fmla="*/ 373761 h 1127664"/>
                    <a:gd name="connsiteX21" fmla="*/ 3181 w 1142752"/>
                    <a:gd name="connsiteY21" fmla="*/ 281845 h 1127664"/>
                    <a:gd name="connsiteX22" fmla="*/ 16040 w 1142752"/>
                    <a:gd name="connsiteY22" fmla="*/ 235553 h 1127664"/>
                    <a:gd name="connsiteX23" fmla="*/ 16040 w 1142752"/>
                    <a:gd name="connsiteY23" fmla="*/ 235553 h 1127664"/>
                    <a:gd name="connsiteX24" fmla="*/ 727462 w 1142752"/>
                    <a:gd name="connsiteY24" fmla="*/ 381 h 1127664"/>
                    <a:gd name="connsiteX25" fmla="*/ 832999 w 1142752"/>
                    <a:gd name="connsiteY25" fmla="*/ 20765 h 1127664"/>
                    <a:gd name="connsiteX26" fmla="*/ 795852 w 1142752"/>
                    <a:gd name="connsiteY26" fmla="*/ 10097 h 1127664"/>
                    <a:gd name="connsiteX27" fmla="*/ 675932 w 1142752"/>
                    <a:gd name="connsiteY27" fmla="*/ 13049 h 1127664"/>
                    <a:gd name="connsiteX28" fmla="*/ 665169 w 1142752"/>
                    <a:gd name="connsiteY28" fmla="*/ 25718 h 1127664"/>
                    <a:gd name="connsiteX29" fmla="*/ 657549 w 1142752"/>
                    <a:gd name="connsiteY29" fmla="*/ 10573 h 1127664"/>
                    <a:gd name="connsiteX30" fmla="*/ 693363 w 1142752"/>
                    <a:gd name="connsiteY30" fmla="*/ 4096 h 1127664"/>
                    <a:gd name="connsiteX31" fmla="*/ 727462 w 1142752"/>
                    <a:gd name="connsiteY31" fmla="*/ 381 h 1127664"/>
                    <a:gd name="connsiteX32" fmla="*/ 727462 w 1142752"/>
                    <a:gd name="connsiteY32" fmla="*/ 381 h 1127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142752" h="1127664">
                      <a:moveTo>
                        <a:pt x="1077125" y="713423"/>
                      </a:moveTo>
                      <a:cubicBezTo>
                        <a:pt x="1086269" y="766096"/>
                        <a:pt x="1140657" y="1110520"/>
                        <a:pt x="1142752" y="1125855"/>
                      </a:cubicBezTo>
                      <a:cubicBezTo>
                        <a:pt x="1136466" y="1125951"/>
                        <a:pt x="1128846" y="1127570"/>
                        <a:pt x="1122559" y="1127665"/>
                      </a:cubicBezTo>
                      <a:cubicBezTo>
                        <a:pt x="1129417" y="1124141"/>
                        <a:pt x="1133132" y="1124522"/>
                        <a:pt x="1132561" y="1112711"/>
                      </a:cubicBezTo>
                      <a:cubicBezTo>
                        <a:pt x="1130275" y="1064514"/>
                        <a:pt x="1069219" y="720471"/>
                        <a:pt x="1077125" y="713423"/>
                      </a:cubicBezTo>
                      <a:lnTo>
                        <a:pt x="1077125" y="713423"/>
                      </a:lnTo>
                      <a:close/>
                      <a:moveTo>
                        <a:pt x="85287" y="250127"/>
                      </a:moveTo>
                      <a:cubicBezTo>
                        <a:pt x="53187" y="314611"/>
                        <a:pt x="72618" y="387477"/>
                        <a:pt x="79572" y="422339"/>
                      </a:cubicBezTo>
                      <a:cubicBezTo>
                        <a:pt x="82620" y="437483"/>
                        <a:pt x="103479" y="533686"/>
                        <a:pt x="112242" y="565976"/>
                      </a:cubicBezTo>
                      <a:cubicBezTo>
                        <a:pt x="119196" y="591789"/>
                        <a:pt x="141484" y="685705"/>
                        <a:pt x="149104" y="715328"/>
                      </a:cubicBezTo>
                      <a:cubicBezTo>
                        <a:pt x="133769" y="675037"/>
                        <a:pt x="80619" y="456724"/>
                        <a:pt x="71285" y="416052"/>
                      </a:cubicBezTo>
                      <a:cubicBezTo>
                        <a:pt x="66618" y="395954"/>
                        <a:pt x="62046" y="355187"/>
                        <a:pt x="61760" y="328232"/>
                      </a:cubicBezTo>
                      <a:cubicBezTo>
                        <a:pt x="61665" y="314039"/>
                        <a:pt x="68808" y="267462"/>
                        <a:pt x="85287" y="250127"/>
                      </a:cubicBezTo>
                      <a:lnTo>
                        <a:pt x="85287" y="250127"/>
                      </a:lnTo>
                      <a:close/>
                      <a:moveTo>
                        <a:pt x="16040" y="235553"/>
                      </a:moveTo>
                      <a:cubicBezTo>
                        <a:pt x="13563" y="249365"/>
                        <a:pt x="4991" y="283655"/>
                        <a:pt x="5277" y="294132"/>
                      </a:cubicBezTo>
                      <a:cubicBezTo>
                        <a:pt x="-5391" y="388620"/>
                        <a:pt x="71952" y="632651"/>
                        <a:pt x="81286" y="710089"/>
                      </a:cubicBezTo>
                      <a:cubicBezTo>
                        <a:pt x="87382" y="744570"/>
                        <a:pt x="95669" y="781526"/>
                        <a:pt x="93669" y="782670"/>
                      </a:cubicBezTo>
                      <a:cubicBezTo>
                        <a:pt x="86239" y="749808"/>
                        <a:pt x="70523" y="692182"/>
                        <a:pt x="64046" y="657225"/>
                      </a:cubicBezTo>
                      <a:cubicBezTo>
                        <a:pt x="62998" y="651891"/>
                        <a:pt x="36995" y="538544"/>
                        <a:pt x="25374" y="488061"/>
                      </a:cubicBezTo>
                      <a:cubicBezTo>
                        <a:pt x="14516" y="440817"/>
                        <a:pt x="8610" y="422910"/>
                        <a:pt x="3276" y="373761"/>
                      </a:cubicBezTo>
                      <a:cubicBezTo>
                        <a:pt x="-534" y="337757"/>
                        <a:pt x="-1581" y="302038"/>
                        <a:pt x="3181" y="281845"/>
                      </a:cubicBezTo>
                      <a:cubicBezTo>
                        <a:pt x="5467" y="266224"/>
                        <a:pt x="10230" y="246602"/>
                        <a:pt x="16040" y="235553"/>
                      </a:cubicBezTo>
                      <a:lnTo>
                        <a:pt x="16040" y="235553"/>
                      </a:lnTo>
                      <a:close/>
                      <a:moveTo>
                        <a:pt x="727462" y="381"/>
                      </a:moveTo>
                      <a:cubicBezTo>
                        <a:pt x="765086" y="-1429"/>
                        <a:pt x="809568" y="2858"/>
                        <a:pt x="832999" y="20765"/>
                      </a:cubicBezTo>
                      <a:cubicBezTo>
                        <a:pt x="815854" y="15526"/>
                        <a:pt x="804710" y="11811"/>
                        <a:pt x="795852" y="10097"/>
                      </a:cubicBezTo>
                      <a:cubicBezTo>
                        <a:pt x="781945" y="7525"/>
                        <a:pt x="734511" y="857"/>
                        <a:pt x="675932" y="13049"/>
                      </a:cubicBezTo>
                      <a:cubicBezTo>
                        <a:pt x="669550" y="14383"/>
                        <a:pt x="664121" y="17526"/>
                        <a:pt x="665169" y="25718"/>
                      </a:cubicBezTo>
                      <a:cubicBezTo>
                        <a:pt x="662216" y="19717"/>
                        <a:pt x="660311" y="16574"/>
                        <a:pt x="657549" y="10573"/>
                      </a:cubicBezTo>
                      <a:cubicBezTo>
                        <a:pt x="673741" y="6382"/>
                        <a:pt x="681361" y="6191"/>
                        <a:pt x="693363" y="4096"/>
                      </a:cubicBezTo>
                      <a:cubicBezTo>
                        <a:pt x="703174" y="2286"/>
                        <a:pt x="714984" y="953"/>
                        <a:pt x="727462" y="381"/>
                      </a:cubicBezTo>
                      <a:lnTo>
                        <a:pt x="727462" y="38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8" name="Freeform: Shape 32">
                  <a:extLst>
                    <a:ext uri="{FF2B5EF4-FFF2-40B4-BE49-F238E27FC236}">
                      <a16:creationId xmlns:a16="http://schemas.microsoft.com/office/drawing/2014/main" id="{3388E4BF-137F-CA19-FBA5-81AE01D6F565}"/>
                    </a:ext>
                  </a:extLst>
                </p:cNvPr>
                <p:cNvSpPr/>
                <p:nvPr/>
              </p:nvSpPr>
              <p:spPr>
                <a:xfrm>
                  <a:off x="4453370" y="2202748"/>
                  <a:ext cx="1077277" cy="1305689"/>
                </a:xfrm>
                <a:custGeom>
                  <a:avLst/>
                  <a:gdLst>
                    <a:gd name="connsiteX0" fmla="*/ 11049 w 1077277"/>
                    <a:gd name="connsiteY0" fmla="*/ 376621 h 1305689"/>
                    <a:gd name="connsiteX1" fmla="*/ 254984 w 1077277"/>
                    <a:gd name="connsiteY1" fmla="*/ 1305690 h 1305689"/>
                    <a:gd name="connsiteX2" fmla="*/ 11049 w 1077277"/>
                    <a:gd name="connsiteY2" fmla="*/ 376621 h 1305689"/>
                    <a:gd name="connsiteX3" fmla="*/ 11049 w 1077277"/>
                    <a:gd name="connsiteY3" fmla="*/ 376621 h 1305689"/>
                    <a:gd name="connsiteX4" fmla="*/ 871633 w 1077277"/>
                    <a:gd name="connsiteY4" fmla="*/ 148402 h 1305689"/>
                    <a:gd name="connsiteX5" fmla="*/ 1077278 w 1077277"/>
                    <a:gd name="connsiteY5" fmla="*/ 1079471 h 1305689"/>
                    <a:gd name="connsiteX6" fmla="*/ 871633 w 1077277"/>
                    <a:gd name="connsiteY6" fmla="*/ 148402 h 1305689"/>
                    <a:gd name="connsiteX7" fmla="*/ 871633 w 1077277"/>
                    <a:gd name="connsiteY7" fmla="*/ 148402 h 1305689"/>
                    <a:gd name="connsiteX8" fmla="*/ 133826 w 1077277"/>
                    <a:gd name="connsiteY8" fmla="*/ 120303 h 1305689"/>
                    <a:gd name="connsiteX9" fmla="*/ 147066 w 1077277"/>
                    <a:gd name="connsiteY9" fmla="*/ 130305 h 1305689"/>
                    <a:gd name="connsiteX10" fmla="*/ 146971 w 1077277"/>
                    <a:gd name="connsiteY10" fmla="*/ 130495 h 1305689"/>
                    <a:gd name="connsiteX11" fmla="*/ 0 w 1077277"/>
                    <a:gd name="connsiteY11" fmla="*/ 215077 h 1305689"/>
                    <a:gd name="connsiteX12" fmla="*/ 25908 w 1077277"/>
                    <a:gd name="connsiteY12" fmla="*/ 172500 h 1305689"/>
                    <a:gd name="connsiteX13" fmla="*/ 133826 w 1077277"/>
                    <a:gd name="connsiteY13" fmla="*/ 120303 h 1305689"/>
                    <a:gd name="connsiteX14" fmla="*/ 133826 w 1077277"/>
                    <a:gd name="connsiteY14" fmla="*/ 120303 h 1305689"/>
                    <a:gd name="connsiteX15" fmla="*/ 687419 w 1077277"/>
                    <a:gd name="connsiteY15" fmla="*/ 3 h 1305689"/>
                    <a:gd name="connsiteX16" fmla="*/ 783431 w 1077277"/>
                    <a:gd name="connsiteY16" fmla="*/ 15052 h 1305689"/>
                    <a:gd name="connsiteX17" fmla="*/ 817626 w 1077277"/>
                    <a:gd name="connsiteY17" fmla="*/ 37722 h 1305689"/>
                    <a:gd name="connsiteX18" fmla="*/ 748094 w 1077277"/>
                    <a:gd name="connsiteY18" fmla="*/ 20386 h 1305689"/>
                    <a:gd name="connsiteX19" fmla="*/ 654749 w 1077277"/>
                    <a:gd name="connsiteY19" fmla="*/ 19434 h 1305689"/>
                    <a:gd name="connsiteX20" fmla="*/ 632174 w 1077277"/>
                    <a:gd name="connsiteY20" fmla="*/ 12671 h 1305689"/>
                    <a:gd name="connsiteX21" fmla="*/ 651986 w 1077277"/>
                    <a:gd name="connsiteY21" fmla="*/ 4003 h 1305689"/>
                    <a:gd name="connsiteX22" fmla="*/ 687419 w 1077277"/>
                    <a:gd name="connsiteY22" fmla="*/ 3 h 1305689"/>
                    <a:gd name="connsiteX23" fmla="*/ 687419 w 1077277"/>
                    <a:gd name="connsiteY23" fmla="*/ 3 h 1305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77277" h="1305689">
                      <a:moveTo>
                        <a:pt x="11049" y="376621"/>
                      </a:moveTo>
                      <a:cubicBezTo>
                        <a:pt x="63246" y="693994"/>
                        <a:pt x="169450" y="997080"/>
                        <a:pt x="254984" y="1305690"/>
                      </a:cubicBezTo>
                      <a:cubicBezTo>
                        <a:pt x="138303" y="1005366"/>
                        <a:pt x="34004" y="701805"/>
                        <a:pt x="11049" y="376621"/>
                      </a:cubicBezTo>
                      <a:lnTo>
                        <a:pt x="11049" y="376621"/>
                      </a:lnTo>
                      <a:close/>
                      <a:moveTo>
                        <a:pt x="871633" y="148402"/>
                      </a:moveTo>
                      <a:cubicBezTo>
                        <a:pt x="981551" y="449868"/>
                        <a:pt x="1029081" y="764765"/>
                        <a:pt x="1077278" y="1079471"/>
                      </a:cubicBezTo>
                      <a:cubicBezTo>
                        <a:pt x="998030" y="771432"/>
                        <a:pt x="951738" y="456060"/>
                        <a:pt x="871633" y="148402"/>
                      </a:cubicBezTo>
                      <a:lnTo>
                        <a:pt x="871633" y="148402"/>
                      </a:lnTo>
                      <a:close/>
                      <a:moveTo>
                        <a:pt x="133826" y="120303"/>
                      </a:moveTo>
                      <a:cubicBezTo>
                        <a:pt x="143066" y="117351"/>
                        <a:pt x="146495" y="121827"/>
                        <a:pt x="147066" y="130305"/>
                      </a:cubicBezTo>
                      <a:cubicBezTo>
                        <a:pt x="147066" y="130305"/>
                        <a:pt x="146971" y="130495"/>
                        <a:pt x="146971" y="130495"/>
                      </a:cubicBezTo>
                      <a:cubicBezTo>
                        <a:pt x="83820" y="143163"/>
                        <a:pt x="40672" y="159832"/>
                        <a:pt x="0" y="215077"/>
                      </a:cubicBezTo>
                      <a:cubicBezTo>
                        <a:pt x="1905" y="196122"/>
                        <a:pt x="14002" y="184311"/>
                        <a:pt x="25908" y="172500"/>
                      </a:cubicBezTo>
                      <a:cubicBezTo>
                        <a:pt x="55817" y="142782"/>
                        <a:pt x="95345" y="132591"/>
                        <a:pt x="133826" y="120303"/>
                      </a:cubicBezTo>
                      <a:lnTo>
                        <a:pt x="133826" y="120303"/>
                      </a:lnTo>
                      <a:close/>
                      <a:moveTo>
                        <a:pt x="687419" y="3"/>
                      </a:moveTo>
                      <a:cubicBezTo>
                        <a:pt x="727520" y="3"/>
                        <a:pt x="760857" y="3527"/>
                        <a:pt x="783431" y="15052"/>
                      </a:cubicBezTo>
                      <a:cubicBezTo>
                        <a:pt x="790575" y="18767"/>
                        <a:pt x="798385" y="21720"/>
                        <a:pt x="817626" y="37722"/>
                      </a:cubicBezTo>
                      <a:cubicBezTo>
                        <a:pt x="798576" y="33150"/>
                        <a:pt x="765429" y="25053"/>
                        <a:pt x="748094" y="20386"/>
                      </a:cubicBezTo>
                      <a:cubicBezTo>
                        <a:pt x="718947" y="12480"/>
                        <a:pt x="656654" y="19434"/>
                        <a:pt x="654749" y="19434"/>
                      </a:cubicBezTo>
                      <a:cubicBezTo>
                        <a:pt x="646271" y="19434"/>
                        <a:pt x="633222" y="22386"/>
                        <a:pt x="632174" y="12671"/>
                      </a:cubicBezTo>
                      <a:cubicBezTo>
                        <a:pt x="631222" y="3908"/>
                        <a:pt x="641033" y="5432"/>
                        <a:pt x="651986" y="4003"/>
                      </a:cubicBezTo>
                      <a:cubicBezTo>
                        <a:pt x="663988" y="2384"/>
                        <a:pt x="675418" y="-93"/>
                        <a:pt x="687419" y="3"/>
                      </a:cubicBezTo>
                      <a:lnTo>
                        <a:pt x="687419" y="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09" name="Group 23">
                <a:extLst>
                  <a:ext uri="{FF2B5EF4-FFF2-40B4-BE49-F238E27FC236}">
                    <a16:creationId xmlns:a16="http://schemas.microsoft.com/office/drawing/2014/main" id="{239F2D33-F52C-9ECB-1792-C5C27B52C171}"/>
                  </a:ext>
                </a:extLst>
              </p:cNvPr>
              <p:cNvGrpSpPr/>
              <p:nvPr/>
            </p:nvGrpSpPr>
            <p:grpSpPr>
              <a:xfrm>
                <a:off x="5161100" y="4859083"/>
                <a:ext cx="546352" cy="547480"/>
                <a:chOff x="5161100" y="4859083"/>
                <a:chExt cx="546352" cy="547480"/>
              </a:xfrm>
              <a:grpFill/>
            </p:grpSpPr>
            <p:sp>
              <p:nvSpPr>
                <p:cNvPr id="110" name="Freeform: Shape 24">
                  <a:extLst>
                    <a:ext uri="{FF2B5EF4-FFF2-40B4-BE49-F238E27FC236}">
                      <a16:creationId xmlns:a16="http://schemas.microsoft.com/office/drawing/2014/main" id="{A9DE5E99-D736-E422-3270-B482208557BC}"/>
                    </a:ext>
                  </a:extLst>
                </p:cNvPr>
                <p:cNvSpPr/>
                <p:nvPr/>
              </p:nvSpPr>
              <p:spPr>
                <a:xfrm>
                  <a:off x="5164526" y="4864750"/>
                  <a:ext cx="534850" cy="534911"/>
                </a:xfrm>
                <a:custGeom>
                  <a:avLst/>
                  <a:gdLst>
                    <a:gd name="connsiteX0" fmla="*/ 518999 w 534850"/>
                    <a:gd name="connsiteY0" fmla="*/ 179118 h 534911"/>
                    <a:gd name="connsiteX1" fmla="*/ 344882 w 534850"/>
                    <a:gd name="connsiteY1" fmla="*/ 10811 h 534911"/>
                    <a:gd name="connsiteX2" fmla="*/ 190386 w 534850"/>
                    <a:gd name="connsiteY2" fmla="*/ 10906 h 534911"/>
                    <a:gd name="connsiteX3" fmla="*/ 190386 w 534850"/>
                    <a:gd name="connsiteY3" fmla="*/ 10906 h 534911"/>
                    <a:gd name="connsiteX4" fmla="*/ 190386 w 534850"/>
                    <a:gd name="connsiteY4" fmla="*/ 10906 h 534911"/>
                    <a:gd name="connsiteX5" fmla="*/ 135713 w 534850"/>
                    <a:gd name="connsiteY5" fmla="*/ 35100 h 534911"/>
                    <a:gd name="connsiteX6" fmla="*/ 87802 w 534850"/>
                    <a:gd name="connsiteY6" fmla="*/ 25003 h 534911"/>
                    <a:gd name="connsiteX7" fmla="*/ 30747 w 534850"/>
                    <a:gd name="connsiteY7" fmla="*/ 72438 h 534911"/>
                    <a:gd name="connsiteX8" fmla="*/ 41034 w 534850"/>
                    <a:gd name="connsiteY8" fmla="*/ 87392 h 534911"/>
                    <a:gd name="connsiteX9" fmla="*/ 44463 w 534850"/>
                    <a:gd name="connsiteY9" fmla="*/ 121587 h 534911"/>
                    <a:gd name="connsiteX10" fmla="*/ 44463 w 534850"/>
                    <a:gd name="connsiteY10" fmla="*/ 121587 h 534911"/>
                    <a:gd name="connsiteX11" fmla="*/ 4934 w 534850"/>
                    <a:gd name="connsiteY11" fmla="*/ 205883 h 534911"/>
                    <a:gd name="connsiteX12" fmla="*/ 1029 w 534850"/>
                    <a:gd name="connsiteY12" fmla="*/ 233601 h 534911"/>
                    <a:gd name="connsiteX13" fmla="*/ 16460 w 534850"/>
                    <a:gd name="connsiteY13" fmla="*/ 354759 h 534911"/>
                    <a:gd name="connsiteX14" fmla="*/ 190577 w 534850"/>
                    <a:gd name="connsiteY14" fmla="*/ 523161 h 534911"/>
                    <a:gd name="connsiteX15" fmla="*/ 367742 w 534850"/>
                    <a:gd name="connsiteY15" fmla="*/ 515731 h 534911"/>
                    <a:gd name="connsiteX16" fmla="*/ 367742 w 534850"/>
                    <a:gd name="connsiteY16" fmla="*/ 515731 h 534911"/>
                    <a:gd name="connsiteX17" fmla="*/ 367742 w 534850"/>
                    <a:gd name="connsiteY17" fmla="*/ 515731 h 534911"/>
                    <a:gd name="connsiteX18" fmla="*/ 479470 w 534850"/>
                    <a:gd name="connsiteY18" fmla="*/ 427530 h 534911"/>
                    <a:gd name="connsiteX19" fmla="*/ 530810 w 534850"/>
                    <a:gd name="connsiteY19" fmla="*/ 313515 h 534911"/>
                    <a:gd name="connsiteX20" fmla="*/ 518999 w 534850"/>
                    <a:gd name="connsiteY20" fmla="*/ 179118 h 534911"/>
                    <a:gd name="connsiteX21" fmla="*/ 518999 w 534850"/>
                    <a:gd name="connsiteY21" fmla="*/ 179118 h 534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34850" h="534911">
                      <a:moveTo>
                        <a:pt x="518999" y="179118"/>
                      </a:moveTo>
                      <a:cubicBezTo>
                        <a:pt x="486900" y="95583"/>
                        <a:pt x="429940" y="38338"/>
                        <a:pt x="344882" y="10811"/>
                      </a:cubicBezTo>
                      <a:cubicBezTo>
                        <a:pt x="293352" y="-3572"/>
                        <a:pt x="241821" y="-3667"/>
                        <a:pt x="190386" y="10906"/>
                      </a:cubicBezTo>
                      <a:lnTo>
                        <a:pt x="190386" y="10906"/>
                      </a:lnTo>
                      <a:lnTo>
                        <a:pt x="190386" y="10906"/>
                      </a:lnTo>
                      <a:cubicBezTo>
                        <a:pt x="171527" y="17383"/>
                        <a:pt x="152858" y="24241"/>
                        <a:pt x="135713" y="35100"/>
                      </a:cubicBezTo>
                      <a:cubicBezTo>
                        <a:pt x="108852" y="52054"/>
                        <a:pt x="108566" y="51769"/>
                        <a:pt x="87802" y="25003"/>
                      </a:cubicBezTo>
                      <a:cubicBezTo>
                        <a:pt x="80563" y="32909"/>
                        <a:pt x="34081" y="67199"/>
                        <a:pt x="30747" y="72438"/>
                      </a:cubicBezTo>
                      <a:cubicBezTo>
                        <a:pt x="31509" y="79296"/>
                        <a:pt x="36272" y="83772"/>
                        <a:pt x="41034" y="87392"/>
                      </a:cubicBezTo>
                      <a:cubicBezTo>
                        <a:pt x="54464" y="97870"/>
                        <a:pt x="55607" y="108919"/>
                        <a:pt x="44463" y="121587"/>
                      </a:cubicBezTo>
                      <a:lnTo>
                        <a:pt x="44463" y="121587"/>
                      </a:lnTo>
                      <a:cubicBezTo>
                        <a:pt x="24080" y="146256"/>
                        <a:pt x="12364" y="175022"/>
                        <a:pt x="4934" y="205883"/>
                      </a:cubicBezTo>
                      <a:cubicBezTo>
                        <a:pt x="3601" y="215122"/>
                        <a:pt x="1791" y="224266"/>
                        <a:pt x="1029" y="233601"/>
                      </a:cubicBezTo>
                      <a:cubicBezTo>
                        <a:pt x="-2305" y="275034"/>
                        <a:pt x="2363" y="315611"/>
                        <a:pt x="16460" y="354759"/>
                      </a:cubicBezTo>
                      <a:cubicBezTo>
                        <a:pt x="49511" y="437436"/>
                        <a:pt x="105709" y="495443"/>
                        <a:pt x="190577" y="523161"/>
                      </a:cubicBezTo>
                      <a:cubicBezTo>
                        <a:pt x="250489" y="540877"/>
                        <a:pt x="309544" y="538687"/>
                        <a:pt x="367742" y="515731"/>
                      </a:cubicBezTo>
                      <a:lnTo>
                        <a:pt x="367742" y="515731"/>
                      </a:lnTo>
                      <a:lnTo>
                        <a:pt x="367742" y="515731"/>
                      </a:lnTo>
                      <a:cubicBezTo>
                        <a:pt x="412890" y="496681"/>
                        <a:pt x="450038" y="466773"/>
                        <a:pt x="479470" y="427530"/>
                      </a:cubicBezTo>
                      <a:cubicBezTo>
                        <a:pt x="502997" y="396097"/>
                        <a:pt x="530143" y="316754"/>
                        <a:pt x="530810" y="313515"/>
                      </a:cubicBezTo>
                      <a:cubicBezTo>
                        <a:pt x="539573" y="267605"/>
                        <a:pt x="533381" y="223028"/>
                        <a:pt x="518999" y="179118"/>
                      </a:cubicBezTo>
                      <a:lnTo>
                        <a:pt x="518999" y="17911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1" name="Freeform: Shape 25">
                  <a:extLst>
                    <a:ext uri="{FF2B5EF4-FFF2-40B4-BE49-F238E27FC236}">
                      <a16:creationId xmlns:a16="http://schemas.microsoft.com/office/drawing/2014/main" id="{CB7DD28B-4957-A7D4-C807-D8D88A49BAF3}"/>
                    </a:ext>
                  </a:extLst>
                </p:cNvPr>
                <p:cNvSpPr/>
                <p:nvPr/>
              </p:nvSpPr>
              <p:spPr>
                <a:xfrm>
                  <a:off x="5403299" y="4889950"/>
                  <a:ext cx="269745" cy="333749"/>
                </a:xfrm>
                <a:custGeom>
                  <a:avLst/>
                  <a:gdLst>
                    <a:gd name="connsiteX0" fmla="*/ 0 w 269745"/>
                    <a:gd name="connsiteY0" fmla="*/ 8090 h 333749"/>
                    <a:gd name="connsiteX1" fmla="*/ 216122 w 269745"/>
                    <a:gd name="connsiteY1" fmla="*/ 81242 h 333749"/>
                    <a:gd name="connsiteX2" fmla="*/ 242507 w 269745"/>
                    <a:gd name="connsiteY2" fmla="*/ 333750 h 333749"/>
                    <a:gd name="connsiteX3" fmla="*/ 231648 w 269745"/>
                    <a:gd name="connsiteY3" fmla="*/ 276790 h 333749"/>
                    <a:gd name="connsiteX4" fmla="*/ 102203 w 269745"/>
                    <a:gd name="connsiteY4" fmla="*/ 50571 h 333749"/>
                    <a:gd name="connsiteX5" fmla="*/ 23336 w 269745"/>
                    <a:gd name="connsiteY5" fmla="*/ 15234 h 333749"/>
                    <a:gd name="connsiteX6" fmla="*/ 0 w 269745"/>
                    <a:gd name="connsiteY6" fmla="*/ 8090 h 333749"/>
                    <a:gd name="connsiteX7" fmla="*/ 0 w 269745"/>
                    <a:gd name="connsiteY7" fmla="*/ 8090 h 333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9745" h="333749">
                      <a:moveTo>
                        <a:pt x="0" y="8090"/>
                      </a:moveTo>
                      <a:cubicBezTo>
                        <a:pt x="55626" y="-13818"/>
                        <a:pt x="154305" y="8185"/>
                        <a:pt x="216122" y="81242"/>
                      </a:cubicBezTo>
                      <a:cubicBezTo>
                        <a:pt x="278035" y="154394"/>
                        <a:pt x="285655" y="248596"/>
                        <a:pt x="242507" y="333750"/>
                      </a:cubicBezTo>
                      <a:cubicBezTo>
                        <a:pt x="231934" y="314795"/>
                        <a:pt x="234315" y="295078"/>
                        <a:pt x="231648" y="276790"/>
                      </a:cubicBezTo>
                      <a:cubicBezTo>
                        <a:pt x="218218" y="184207"/>
                        <a:pt x="183356" y="104197"/>
                        <a:pt x="102203" y="50571"/>
                      </a:cubicBezTo>
                      <a:cubicBezTo>
                        <a:pt x="77915" y="34569"/>
                        <a:pt x="51244" y="23330"/>
                        <a:pt x="23336" y="15234"/>
                      </a:cubicBezTo>
                      <a:cubicBezTo>
                        <a:pt x="16478" y="13138"/>
                        <a:pt x="9525" y="11043"/>
                        <a:pt x="0" y="8090"/>
                      </a:cubicBezTo>
                      <a:lnTo>
                        <a:pt x="0" y="809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2" name="Freeform: Shape 26">
                  <a:extLst>
                    <a:ext uri="{FF2B5EF4-FFF2-40B4-BE49-F238E27FC236}">
                      <a16:creationId xmlns:a16="http://schemas.microsoft.com/office/drawing/2014/main" id="{BB1FBC20-917D-80AA-A0E7-9FE75FBA80F6}"/>
                    </a:ext>
                  </a:extLst>
                </p:cNvPr>
                <p:cNvSpPr/>
                <p:nvPr/>
              </p:nvSpPr>
              <p:spPr>
                <a:xfrm>
                  <a:off x="5161100" y="4859083"/>
                  <a:ext cx="546352" cy="547480"/>
                </a:xfrm>
                <a:custGeom>
                  <a:avLst/>
                  <a:gdLst>
                    <a:gd name="connsiteX0" fmla="*/ 131614 w 546352"/>
                    <a:gd name="connsiteY0" fmla="*/ 72009 h 547480"/>
                    <a:gd name="connsiteX1" fmla="*/ 164665 w 546352"/>
                    <a:gd name="connsiteY1" fmla="*/ 107442 h 547480"/>
                    <a:gd name="connsiteX2" fmla="*/ 161236 w 546352"/>
                    <a:gd name="connsiteY2" fmla="*/ 110395 h 547480"/>
                    <a:gd name="connsiteX3" fmla="*/ 128566 w 546352"/>
                    <a:gd name="connsiteY3" fmla="*/ 74866 h 547480"/>
                    <a:gd name="connsiteX4" fmla="*/ 131614 w 546352"/>
                    <a:gd name="connsiteY4" fmla="*/ 72009 h 547480"/>
                    <a:gd name="connsiteX5" fmla="*/ 131614 w 546352"/>
                    <a:gd name="connsiteY5" fmla="*/ 72009 h 547480"/>
                    <a:gd name="connsiteX6" fmla="*/ 271726 w 546352"/>
                    <a:gd name="connsiteY6" fmla="*/ 5239 h 547480"/>
                    <a:gd name="connsiteX7" fmla="*/ 194479 w 546352"/>
                    <a:gd name="connsiteY7" fmla="*/ 16097 h 547480"/>
                    <a:gd name="connsiteX8" fmla="*/ 139901 w 546352"/>
                    <a:gd name="connsiteY8" fmla="*/ 40291 h 547480"/>
                    <a:gd name="connsiteX9" fmla="*/ 91990 w 546352"/>
                    <a:gd name="connsiteY9" fmla="*/ 30194 h 547480"/>
                    <a:gd name="connsiteX10" fmla="*/ 44269 w 546352"/>
                    <a:gd name="connsiteY10" fmla="*/ 69151 h 547480"/>
                    <a:gd name="connsiteX11" fmla="*/ 42079 w 546352"/>
                    <a:gd name="connsiteY11" fmla="*/ 71151 h 547480"/>
                    <a:gd name="connsiteX12" fmla="*/ 50651 w 546352"/>
                    <a:gd name="connsiteY12" fmla="*/ 68294 h 547480"/>
                    <a:gd name="connsiteX13" fmla="*/ 153331 w 546352"/>
                    <a:gd name="connsiteY13" fmla="*/ 181546 h 547480"/>
                    <a:gd name="connsiteX14" fmla="*/ 141424 w 546352"/>
                    <a:gd name="connsiteY14" fmla="*/ 194881 h 547480"/>
                    <a:gd name="connsiteX15" fmla="*/ 83417 w 546352"/>
                    <a:gd name="connsiteY15" fmla="*/ 133255 h 547480"/>
                    <a:gd name="connsiteX16" fmla="*/ 58747 w 546352"/>
                    <a:gd name="connsiteY16" fmla="*/ 118967 h 547480"/>
                    <a:gd name="connsiteX17" fmla="*/ 49794 w 546352"/>
                    <a:gd name="connsiteY17" fmla="*/ 124206 h 547480"/>
                    <a:gd name="connsiteX18" fmla="*/ 48651 w 546352"/>
                    <a:gd name="connsiteY18" fmla="*/ 126873 h 547480"/>
                    <a:gd name="connsiteX19" fmla="*/ 9122 w 546352"/>
                    <a:gd name="connsiteY19" fmla="*/ 211264 h 547480"/>
                    <a:gd name="connsiteX20" fmla="*/ 5217 w 546352"/>
                    <a:gd name="connsiteY20" fmla="*/ 238982 h 547480"/>
                    <a:gd name="connsiteX21" fmla="*/ 20647 w 546352"/>
                    <a:gd name="connsiteY21" fmla="*/ 360235 h 547480"/>
                    <a:gd name="connsiteX22" fmla="*/ 194764 w 546352"/>
                    <a:gd name="connsiteY22" fmla="*/ 528733 h 547480"/>
                    <a:gd name="connsiteX23" fmla="*/ 371930 w 546352"/>
                    <a:gd name="connsiteY23" fmla="*/ 521303 h 547480"/>
                    <a:gd name="connsiteX24" fmla="*/ 483562 w 546352"/>
                    <a:gd name="connsiteY24" fmla="*/ 433006 h 547480"/>
                    <a:gd name="connsiteX25" fmla="*/ 534902 w 546352"/>
                    <a:gd name="connsiteY25" fmla="*/ 318897 h 547480"/>
                    <a:gd name="connsiteX26" fmla="*/ 523091 w 546352"/>
                    <a:gd name="connsiteY26" fmla="*/ 184309 h 547480"/>
                    <a:gd name="connsiteX27" fmla="*/ 349070 w 546352"/>
                    <a:gd name="connsiteY27" fmla="*/ 15907 h 547480"/>
                    <a:gd name="connsiteX28" fmla="*/ 271726 w 546352"/>
                    <a:gd name="connsiteY28" fmla="*/ 5239 h 547480"/>
                    <a:gd name="connsiteX29" fmla="*/ 271726 w 546352"/>
                    <a:gd name="connsiteY29" fmla="*/ 5239 h 547480"/>
                    <a:gd name="connsiteX30" fmla="*/ 273346 w 546352"/>
                    <a:gd name="connsiteY30" fmla="*/ 0 h 547480"/>
                    <a:gd name="connsiteX31" fmla="*/ 352308 w 546352"/>
                    <a:gd name="connsiteY31" fmla="*/ 11049 h 547480"/>
                    <a:gd name="connsiteX32" fmla="*/ 530140 w 546352"/>
                    <a:gd name="connsiteY32" fmla="*/ 183261 h 547480"/>
                    <a:gd name="connsiteX33" fmla="*/ 542237 w 546352"/>
                    <a:gd name="connsiteY33" fmla="*/ 320897 h 547480"/>
                    <a:gd name="connsiteX34" fmla="*/ 489754 w 546352"/>
                    <a:gd name="connsiteY34" fmla="*/ 437578 h 547480"/>
                    <a:gd name="connsiteX35" fmla="*/ 375644 w 546352"/>
                    <a:gd name="connsiteY35" fmla="*/ 527875 h 547480"/>
                    <a:gd name="connsiteX36" fmla="*/ 194669 w 546352"/>
                    <a:gd name="connsiteY36" fmla="*/ 535495 h 547480"/>
                    <a:gd name="connsiteX37" fmla="*/ 16837 w 546352"/>
                    <a:gd name="connsiteY37" fmla="*/ 363093 h 547480"/>
                    <a:gd name="connsiteX38" fmla="*/ 1026 w 546352"/>
                    <a:gd name="connsiteY38" fmla="*/ 239077 h 547480"/>
                    <a:gd name="connsiteX39" fmla="*/ 5026 w 546352"/>
                    <a:gd name="connsiteY39" fmla="*/ 210693 h 547480"/>
                    <a:gd name="connsiteX40" fmla="*/ 45412 w 546352"/>
                    <a:gd name="connsiteY40" fmla="*/ 124396 h 547480"/>
                    <a:gd name="connsiteX41" fmla="*/ 53128 w 546352"/>
                    <a:gd name="connsiteY41" fmla="*/ 106108 h 547480"/>
                    <a:gd name="connsiteX42" fmla="*/ 42079 w 546352"/>
                    <a:gd name="connsiteY42" fmla="*/ 89725 h 547480"/>
                    <a:gd name="connsiteX43" fmla="*/ 45222 w 546352"/>
                    <a:gd name="connsiteY43" fmla="*/ 92678 h 547480"/>
                    <a:gd name="connsiteX44" fmla="*/ 55509 w 546352"/>
                    <a:gd name="connsiteY44" fmla="*/ 108013 h 547480"/>
                    <a:gd name="connsiteX45" fmla="*/ 55795 w 546352"/>
                    <a:gd name="connsiteY45" fmla="*/ 107442 h 547480"/>
                    <a:gd name="connsiteX46" fmla="*/ 44841 w 546352"/>
                    <a:gd name="connsiteY46" fmla="*/ 91345 h 547480"/>
                    <a:gd name="connsiteX47" fmla="*/ 38269 w 546352"/>
                    <a:gd name="connsiteY47" fmla="*/ 85153 h 547480"/>
                    <a:gd name="connsiteX48" fmla="*/ 35125 w 546352"/>
                    <a:gd name="connsiteY48" fmla="*/ 77629 h 547480"/>
                    <a:gd name="connsiteX49" fmla="*/ 35030 w 546352"/>
                    <a:gd name="connsiteY49" fmla="*/ 77724 h 547480"/>
                    <a:gd name="connsiteX50" fmla="*/ 38555 w 546352"/>
                    <a:gd name="connsiteY50" fmla="*/ 86296 h 547480"/>
                    <a:gd name="connsiteX51" fmla="*/ 35221 w 546352"/>
                    <a:gd name="connsiteY51" fmla="*/ 83058 h 547480"/>
                    <a:gd name="connsiteX52" fmla="*/ 31506 w 546352"/>
                    <a:gd name="connsiteY52" fmla="*/ 74200 h 547480"/>
                    <a:gd name="connsiteX53" fmla="*/ 89799 w 546352"/>
                    <a:gd name="connsiteY53" fmla="*/ 25622 h 547480"/>
                    <a:gd name="connsiteX54" fmla="*/ 138757 w 546352"/>
                    <a:gd name="connsiteY54" fmla="*/ 36004 h 547480"/>
                    <a:gd name="connsiteX55" fmla="*/ 194574 w 546352"/>
                    <a:gd name="connsiteY55" fmla="*/ 11239 h 547480"/>
                    <a:gd name="connsiteX56" fmla="*/ 273346 w 546352"/>
                    <a:gd name="connsiteY56" fmla="*/ 0 h 547480"/>
                    <a:gd name="connsiteX57" fmla="*/ 273346 w 546352"/>
                    <a:gd name="connsiteY57" fmla="*/ 0 h 547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546352" h="547480">
                      <a:moveTo>
                        <a:pt x="131614" y="72009"/>
                      </a:moveTo>
                      <a:cubicBezTo>
                        <a:pt x="142663" y="83820"/>
                        <a:pt x="153616" y="95536"/>
                        <a:pt x="164665" y="107442"/>
                      </a:cubicBezTo>
                      <a:cubicBezTo>
                        <a:pt x="163522" y="108394"/>
                        <a:pt x="162380" y="109442"/>
                        <a:pt x="161236" y="110395"/>
                      </a:cubicBezTo>
                      <a:cubicBezTo>
                        <a:pt x="150378" y="98584"/>
                        <a:pt x="139519" y="86677"/>
                        <a:pt x="128566" y="74866"/>
                      </a:cubicBezTo>
                      <a:cubicBezTo>
                        <a:pt x="129613" y="73914"/>
                        <a:pt x="130661" y="72961"/>
                        <a:pt x="131614" y="72009"/>
                      </a:cubicBezTo>
                      <a:lnTo>
                        <a:pt x="131614" y="72009"/>
                      </a:lnTo>
                      <a:close/>
                      <a:moveTo>
                        <a:pt x="271726" y="5239"/>
                      </a:moveTo>
                      <a:cubicBezTo>
                        <a:pt x="246009" y="5239"/>
                        <a:pt x="220291" y="8858"/>
                        <a:pt x="194479" y="16097"/>
                      </a:cubicBezTo>
                      <a:cubicBezTo>
                        <a:pt x="175619" y="22574"/>
                        <a:pt x="156950" y="29432"/>
                        <a:pt x="139901" y="40291"/>
                      </a:cubicBezTo>
                      <a:cubicBezTo>
                        <a:pt x="113040" y="57340"/>
                        <a:pt x="112754" y="56959"/>
                        <a:pt x="91990" y="30194"/>
                      </a:cubicBezTo>
                      <a:cubicBezTo>
                        <a:pt x="86561" y="36100"/>
                        <a:pt x="59033" y="56959"/>
                        <a:pt x="44269" y="69151"/>
                      </a:cubicBezTo>
                      <a:lnTo>
                        <a:pt x="42079" y="71151"/>
                      </a:lnTo>
                      <a:lnTo>
                        <a:pt x="50651" y="68294"/>
                      </a:lnTo>
                      <a:cubicBezTo>
                        <a:pt x="79512" y="110966"/>
                        <a:pt x="112849" y="149542"/>
                        <a:pt x="153331" y="181546"/>
                      </a:cubicBezTo>
                      <a:cubicBezTo>
                        <a:pt x="154093" y="190309"/>
                        <a:pt x="149235" y="193929"/>
                        <a:pt x="141424" y="194881"/>
                      </a:cubicBezTo>
                      <a:cubicBezTo>
                        <a:pt x="118755" y="177451"/>
                        <a:pt x="101515" y="154781"/>
                        <a:pt x="83417" y="133255"/>
                      </a:cubicBezTo>
                      <a:cubicBezTo>
                        <a:pt x="74940" y="123253"/>
                        <a:pt x="68177" y="116205"/>
                        <a:pt x="58747" y="118967"/>
                      </a:cubicBezTo>
                      <a:lnTo>
                        <a:pt x="49794" y="124206"/>
                      </a:lnTo>
                      <a:lnTo>
                        <a:pt x="48651" y="126873"/>
                      </a:lnTo>
                      <a:cubicBezTo>
                        <a:pt x="28267" y="151543"/>
                        <a:pt x="16552" y="180403"/>
                        <a:pt x="9122" y="211264"/>
                      </a:cubicBezTo>
                      <a:cubicBezTo>
                        <a:pt x="7789" y="220504"/>
                        <a:pt x="5979" y="229743"/>
                        <a:pt x="5217" y="238982"/>
                      </a:cubicBezTo>
                      <a:cubicBezTo>
                        <a:pt x="1883" y="280511"/>
                        <a:pt x="6550" y="320992"/>
                        <a:pt x="20647" y="360235"/>
                      </a:cubicBezTo>
                      <a:cubicBezTo>
                        <a:pt x="53699" y="442913"/>
                        <a:pt x="109897" y="501015"/>
                        <a:pt x="194764" y="528733"/>
                      </a:cubicBezTo>
                      <a:cubicBezTo>
                        <a:pt x="254582" y="546449"/>
                        <a:pt x="313732" y="544258"/>
                        <a:pt x="371930" y="521303"/>
                      </a:cubicBezTo>
                      <a:cubicBezTo>
                        <a:pt x="417078" y="502253"/>
                        <a:pt x="454226" y="472249"/>
                        <a:pt x="483562" y="433006"/>
                      </a:cubicBezTo>
                      <a:cubicBezTo>
                        <a:pt x="507089" y="401479"/>
                        <a:pt x="534236" y="322135"/>
                        <a:pt x="534902" y="318897"/>
                      </a:cubicBezTo>
                      <a:cubicBezTo>
                        <a:pt x="543665" y="272796"/>
                        <a:pt x="537474" y="228219"/>
                        <a:pt x="523091" y="184309"/>
                      </a:cubicBezTo>
                      <a:cubicBezTo>
                        <a:pt x="490992" y="100679"/>
                        <a:pt x="434032" y="43434"/>
                        <a:pt x="349070" y="15907"/>
                      </a:cubicBezTo>
                      <a:cubicBezTo>
                        <a:pt x="323257" y="8763"/>
                        <a:pt x="297444" y="5143"/>
                        <a:pt x="271726" y="5239"/>
                      </a:cubicBezTo>
                      <a:lnTo>
                        <a:pt x="271726" y="5239"/>
                      </a:lnTo>
                      <a:close/>
                      <a:moveTo>
                        <a:pt x="273346" y="0"/>
                      </a:moveTo>
                      <a:cubicBezTo>
                        <a:pt x="299635" y="0"/>
                        <a:pt x="325924" y="3715"/>
                        <a:pt x="352308" y="11049"/>
                      </a:cubicBezTo>
                      <a:cubicBezTo>
                        <a:pt x="439081" y="39243"/>
                        <a:pt x="497278" y="97822"/>
                        <a:pt x="530140" y="183261"/>
                      </a:cubicBezTo>
                      <a:cubicBezTo>
                        <a:pt x="544808" y="228219"/>
                        <a:pt x="551190" y="273748"/>
                        <a:pt x="542237" y="320897"/>
                      </a:cubicBezTo>
                      <a:cubicBezTo>
                        <a:pt x="541570" y="324231"/>
                        <a:pt x="513852" y="405384"/>
                        <a:pt x="489754" y="437578"/>
                      </a:cubicBezTo>
                      <a:cubicBezTo>
                        <a:pt x="459750" y="477679"/>
                        <a:pt x="421745" y="508349"/>
                        <a:pt x="375644" y="527875"/>
                      </a:cubicBezTo>
                      <a:cubicBezTo>
                        <a:pt x="316208" y="551307"/>
                        <a:pt x="255820" y="553593"/>
                        <a:pt x="194669" y="535495"/>
                      </a:cubicBezTo>
                      <a:cubicBezTo>
                        <a:pt x="107992" y="507206"/>
                        <a:pt x="50556" y="447675"/>
                        <a:pt x="16837" y="363093"/>
                      </a:cubicBezTo>
                      <a:cubicBezTo>
                        <a:pt x="2359" y="322993"/>
                        <a:pt x="-2308" y="281464"/>
                        <a:pt x="1026" y="239077"/>
                      </a:cubicBezTo>
                      <a:cubicBezTo>
                        <a:pt x="1788" y="229552"/>
                        <a:pt x="3693" y="220123"/>
                        <a:pt x="5026" y="210693"/>
                      </a:cubicBezTo>
                      <a:cubicBezTo>
                        <a:pt x="12646" y="179070"/>
                        <a:pt x="24648" y="149638"/>
                        <a:pt x="45412" y="124396"/>
                      </a:cubicBezTo>
                      <a:cubicBezTo>
                        <a:pt x="51128" y="117919"/>
                        <a:pt x="53699" y="111823"/>
                        <a:pt x="53128" y="106108"/>
                      </a:cubicBezTo>
                      <a:lnTo>
                        <a:pt x="42079" y="89725"/>
                      </a:lnTo>
                      <a:lnTo>
                        <a:pt x="45222" y="92678"/>
                      </a:lnTo>
                      <a:lnTo>
                        <a:pt x="55509" y="108013"/>
                      </a:lnTo>
                      <a:lnTo>
                        <a:pt x="55795" y="107442"/>
                      </a:lnTo>
                      <a:cubicBezTo>
                        <a:pt x="55223" y="101822"/>
                        <a:pt x="51604" y="96488"/>
                        <a:pt x="44841" y="91345"/>
                      </a:cubicBezTo>
                      <a:cubicBezTo>
                        <a:pt x="42460" y="89535"/>
                        <a:pt x="40078" y="87534"/>
                        <a:pt x="38269" y="85153"/>
                      </a:cubicBezTo>
                      <a:lnTo>
                        <a:pt x="35125" y="77629"/>
                      </a:lnTo>
                      <a:lnTo>
                        <a:pt x="35030" y="77724"/>
                      </a:lnTo>
                      <a:lnTo>
                        <a:pt x="38555" y="86296"/>
                      </a:lnTo>
                      <a:lnTo>
                        <a:pt x="35221" y="83058"/>
                      </a:lnTo>
                      <a:cubicBezTo>
                        <a:pt x="33316" y="80581"/>
                        <a:pt x="31887" y="77629"/>
                        <a:pt x="31506" y="74200"/>
                      </a:cubicBezTo>
                      <a:cubicBezTo>
                        <a:pt x="34935" y="68866"/>
                        <a:pt x="82465" y="33718"/>
                        <a:pt x="89799" y="25622"/>
                      </a:cubicBezTo>
                      <a:cubicBezTo>
                        <a:pt x="111040" y="53054"/>
                        <a:pt x="111326" y="53340"/>
                        <a:pt x="138757" y="36004"/>
                      </a:cubicBezTo>
                      <a:cubicBezTo>
                        <a:pt x="156188" y="24955"/>
                        <a:pt x="175238" y="17907"/>
                        <a:pt x="194574" y="11239"/>
                      </a:cubicBezTo>
                      <a:cubicBezTo>
                        <a:pt x="220768" y="3715"/>
                        <a:pt x="247057" y="0"/>
                        <a:pt x="273346" y="0"/>
                      </a:cubicBezTo>
                      <a:lnTo>
                        <a:pt x="273346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3" name="Freeform: Shape 27">
                  <a:extLst>
                    <a:ext uri="{FF2B5EF4-FFF2-40B4-BE49-F238E27FC236}">
                      <a16:creationId xmlns:a16="http://schemas.microsoft.com/office/drawing/2014/main" id="{B193A09D-2BE9-0E01-B104-062A3CA4C096}"/>
                    </a:ext>
                  </a:extLst>
                </p:cNvPr>
                <p:cNvSpPr/>
                <p:nvPr/>
              </p:nvSpPr>
              <p:spPr>
                <a:xfrm>
                  <a:off x="5285570" y="4973383"/>
                  <a:ext cx="285750" cy="286892"/>
                </a:xfrm>
                <a:custGeom>
                  <a:avLst/>
                  <a:gdLst>
                    <a:gd name="connsiteX0" fmla="*/ 285750 w 285750"/>
                    <a:gd name="connsiteY0" fmla="*/ 143446 h 286892"/>
                    <a:gd name="connsiteX1" fmla="*/ 142875 w 285750"/>
                    <a:gd name="connsiteY1" fmla="*/ 286893 h 286892"/>
                    <a:gd name="connsiteX2" fmla="*/ 0 w 285750"/>
                    <a:gd name="connsiteY2" fmla="*/ 143446 h 286892"/>
                    <a:gd name="connsiteX3" fmla="*/ 142875 w 285750"/>
                    <a:gd name="connsiteY3" fmla="*/ 0 h 286892"/>
                    <a:gd name="connsiteX4" fmla="*/ 285750 w 285750"/>
                    <a:gd name="connsiteY4" fmla="*/ 143446 h 286892"/>
                    <a:gd name="connsiteX5" fmla="*/ 285750 w 285750"/>
                    <a:gd name="connsiteY5" fmla="*/ 143446 h 286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5750" h="286892">
                      <a:moveTo>
                        <a:pt x="285750" y="143446"/>
                      </a:moveTo>
                      <a:cubicBezTo>
                        <a:pt x="285750" y="222694"/>
                        <a:pt x="221742" y="286893"/>
                        <a:pt x="142875" y="286893"/>
                      </a:cubicBezTo>
                      <a:cubicBezTo>
                        <a:pt x="64008" y="286893"/>
                        <a:pt x="0" y="222694"/>
                        <a:pt x="0" y="143446"/>
                      </a:cubicBezTo>
                      <a:cubicBezTo>
                        <a:pt x="0" y="64198"/>
                        <a:pt x="64008" y="0"/>
                        <a:pt x="142875" y="0"/>
                      </a:cubicBezTo>
                      <a:cubicBezTo>
                        <a:pt x="221837" y="0"/>
                        <a:pt x="285750" y="64198"/>
                        <a:pt x="285750" y="143446"/>
                      </a:cubicBezTo>
                      <a:lnTo>
                        <a:pt x="285750" y="14344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4" name="Freeform: Shape 28">
                  <a:extLst>
                    <a:ext uri="{FF2B5EF4-FFF2-40B4-BE49-F238E27FC236}">
                      <a16:creationId xmlns:a16="http://schemas.microsoft.com/office/drawing/2014/main" id="{AC64F376-19FD-3BFF-536D-77B1596698FA}"/>
                    </a:ext>
                  </a:extLst>
                </p:cNvPr>
                <p:cNvSpPr/>
                <p:nvPr/>
              </p:nvSpPr>
              <p:spPr>
                <a:xfrm>
                  <a:off x="5285509" y="5031676"/>
                  <a:ext cx="210372" cy="229798"/>
                </a:xfrm>
                <a:custGeom>
                  <a:avLst/>
                  <a:gdLst>
                    <a:gd name="connsiteX0" fmla="*/ 35494 w 210372"/>
                    <a:gd name="connsiteY0" fmla="*/ 0 h 229798"/>
                    <a:gd name="connsiteX1" fmla="*/ 19968 w 210372"/>
                    <a:gd name="connsiteY1" fmla="*/ 72676 h 229798"/>
                    <a:gd name="connsiteX2" fmla="*/ 177988 w 210372"/>
                    <a:gd name="connsiteY2" fmla="*/ 217551 h 229798"/>
                    <a:gd name="connsiteX3" fmla="*/ 210373 w 210372"/>
                    <a:gd name="connsiteY3" fmla="*/ 209931 h 229798"/>
                    <a:gd name="connsiteX4" fmla="*/ 30922 w 210372"/>
                    <a:gd name="connsiteY4" fmla="*/ 172117 h 229798"/>
                    <a:gd name="connsiteX5" fmla="*/ 16920 w 210372"/>
                    <a:gd name="connsiteY5" fmla="*/ 18288 h 229798"/>
                    <a:gd name="connsiteX6" fmla="*/ 28826 w 210372"/>
                    <a:gd name="connsiteY6" fmla="*/ 5048 h 229798"/>
                    <a:gd name="connsiteX7" fmla="*/ 35494 w 210372"/>
                    <a:gd name="connsiteY7" fmla="*/ 0 h 229798"/>
                    <a:gd name="connsiteX8" fmla="*/ 35494 w 210372"/>
                    <a:gd name="connsiteY8" fmla="*/ 0 h 229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0372" h="229798">
                      <a:moveTo>
                        <a:pt x="35494" y="0"/>
                      </a:moveTo>
                      <a:cubicBezTo>
                        <a:pt x="30160" y="24098"/>
                        <a:pt x="19111" y="46482"/>
                        <a:pt x="19968" y="72676"/>
                      </a:cubicBezTo>
                      <a:cubicBezTo>
                        <a:pt x="23397" y="174403"/>
                        <a:pt x="105884" y="219646"/>
                        <a:pt x="177988" y="217551"/>
                      </a:cubicBezTo>
                      <a:cubicBezTo>
                        <a:pt x="189513" y="217170"/>
                        <a:pt x="198562" y="207931"/>
                        <a:pt x="210373" y="209931"/>
                      </a:cubicBezTo>
                      <a:cubicBezTo>
                        <a:pt x="152175" y="247364"/>
                        <a:pt x="71403" y="230314"/>
                        <a:pt x="30922" y="172117"/>
                      </a:cubicBezTo>
                      <a:cubicBezTo>
                        <a:pt x="-2892" y="123444"/>
                        <a:pt x="-11083" y="72580"/>
                        <a:pt x="16920" y="18288"/>
                      </a:cubicBezTo>
                      <a:cubicBezTo>
                        <a:pt x="22826" y="15716"/>
                        <a:pt x="25207" y="9811"/>
                        <a:pt x="28826" y="5048"/>
                      </a:cubicBezTo>
                      <a:cubicBezTo>
                        <a:pt x="31112" y="3334"/>
                        <a:pt x="33303" y="1714"/>
                        <a:pt x="35494" y="0"/>
                      </a:cubicBezTo>
                      <a:lnTo>
                        <a:pt x="35494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21" name="Graphic 3">
              <a:extLst>
                <a:ext uri="{FF2B5EF4-FFF2-40B4-BE49-F238E27FC236}">
                  <a16:creationId xmlns:a16="http://schemas.microsoft.com/office/drawing/2014/main" id="{0F52B328-872A-7881-2793-59E1DE1EA515}"/>
                </a:ext>
              </a:extLst>
            </p:cNvPr>
            <p:cNvGrpSpPr/>
            <p:nvPr/>
          </p:nvGrpSpPr>
          <p:grpSpPr>
            <a:xfrm>
              <a:off x="8624859" y="1058177"/>
              <a:ext cx="1920272" cy="2243155"/>
              <a:chOff x="5652864" y="2594057"/>
              <a:chExt cx="1920272" cy="2243155"/>
            </a:xfrm>
            <a:grpFill/>
          </p:grpSpPr>
          <p:sp>
            <p:nvSpPr>
              <p:cNvPr id="122" name="Freeform: Shape 36">
                <a:extLst>
                  <a:ext uri="{FF2B5EF4-FFF2-40B4-BE49-F238E27FC236}">
                    <a16:creationId xmlns:a16="http://schemas.microsoft.com/office/drawing/2014/main" id="{BF8A0D61-5AC0-85F6-BCCD-42B47563A19F}"/>
                  </a:ext>
                </a:extLst>
              </p:cNvPr>
              <p:cNvSpPr/>
              <p:nvPr/>
            </p:nvSpPr>
            <p:spPr>
              <a:xfrm>
                <a:off x="6327457" y="2594057"/>
                <a:ext cx="1245679" cy="1697621"/>
              </a:xfrm>
              <a:custGeom>
                <a:avLst/>
                <a:gdLst>
                  <a:gd name="connsiteX0" fmla="*/ 686657 w 1245679"/>
                  <a:gd name="connsiteY0" fmla="*/ 171 h 1697621"/>
                  <a:gd name="connsiteX1" fmla="*/ 459581 w 1245679"/>
                  <a:gd name="connsiteY1" fmla="*/ 53511 h 1697621"/>
                  <a:gd name="connsiteX2" fmla="*/ 394906 w 1245679"/>
                  <a:gd name="connsiteY2" fmla="*/ 102374 h 1697621"/>
                  <a:gd name="connsiteX3" fmla="*/ 375666 w 1245679"/>
                  <a:gd name="connsiteY3" fmla="*/ 183813 h 1697621"/>
                  <a:gd name="connsiteX4" fmla="*/ 395002 w 1245679"/>
                  <a:gd name="connsiteY4" fmla="*/ 232486 h 1697621"/>
                  <a:gd name="connsiteX5" fmla="*/ 397288 w 1245679"/>
                  <a:gd name="connsiteY5" fmla="*/ 248774 h 1697621"/>
                  <a:gd name="connsiteX6" fmla="*/ 332422 w 1245679"/>
                  <a:gd name="connsiteY6" fmla="*/ 420795 h 1697621"/>
                  <a:gd name="connsiteX7" fmla="*/ 230791 w 1245679"/>
                  <a:gd name="connsiteY7" fmla="*/ 567290 h 1697621"/>
                  <a:gd name="connsiteX8" fmla="*/ 195263 w 1245679"/>
                  <a:gd name="connsiteY8" fmla="*/ 586911 h 1697621"/>
                  <a:gd name="connsiteX9" fmla="*/ 166688 w 1245679"/>
                  <a:gd name="connsiteY9" fmla="*/ 599008 h 1697621"/>
                  <a:gd name="connsiteX10" fmla="*/ 6096 w 1245679"/>
                  <a:gd name="connsiteY10" fmla="*/ 650729 h 1697621"/>
                  <a:gd name="connsiteX11" fmla="*/ 0 w 1245679"/>
                  <a:gd name="connsiteY11" fmla="*/ 650919 h 1697621"/>
                  <a:gd name="connsiteX12" fmla="*/ 5810 w 1245679"/>
                  <a:gd name="connsiteY12" fmla="*/ 657872 h 1697621"/>
                  <a:gd name="connsiteX13" fmla="*/ 97917 w 1245679"/>
                  <a:gd name="connsiteY13" fmla="*/ 784745 h 1697621"/>
                  <a:gd name="connsiteX14" fmla="*/ 129730 w 1245679"/>
                  <a:gd name="connsiteY14" fmla="*/ 865803 h 1697621"/>
                  <a:gd name="connsiteX15" fmla="*/ 234791 w 1245679"/>
                  <a:gd name="connsiteY15" fmla="*/ 991628 h 1697621"/>
                  <a:gd name="connsiteX16" fmla="*/ 444437 w 1245679"/>
                  <a:gd name="connsiteY16" fmla="*/ 1321098 h 1697621"/>
                  <a:gd name="connsiteX17" fmla="*/ 586073 w 1245679"/>
                  <a:gd name="connsiteY17" fmla="*/ 1697621 h 1697621"/>
                  <a:gd name="connsiteX18" fmla="*/ 716566 w 1245679"/>
                  <a:gd name="connsiteY18" fmla="*/ 1189653 h 1697621"/>
                  <a:gd name="connsiteX19" fmla="*/ 751999 w 1245679"/>
                  <a:gd name="connsiteY19" fmla="*/ 986390 h 1697621"/>
                  <a:gd name="connsiteX20" fmla="*/ 742950 w 1245679"/>
                  <a:gd name="connsiteY20" fmla="*/ 965625 h 1697621"/>
                  <a:gd name="connsiteX21" fmla="*/ 739616 w 1245679"/>
                  <a:gd name="connsiteY21" fmla="*/ 959815 h 1697621"/>
                  <a:gd name="connsiteX22" fmla="*/ 752475 w 1245679"/>
                  <a:gd name="connsiteY22" fmla="*/ 900760 h 1697621"/>
                  <a:gd name="connsiteX23" fmla="*/ 784384 w 1245679"/>
                  <a:gd name="connsiteY23" fmla="*/ 886282 h 1697621"/>
                  <a:gd name="connsiteX24" fmla="*/ 785241 w 1245679"/>
                  <a:gd name="connsiteY24" fmla="*/ 801795 h 1697621"/>
                  <a:gd name="connsiteX25" fmla="*/ 784574 w 1245679"/>
                  <a:gd name="connsiteY25" fmla="*/ 790651 h 1697621"/>
                  <a:gd name="connsiteX26" fmla="*/ 799528 w 1245679"/>
                  <a:gd name="connsiteY26" fmla="*/ 745502 h 1697621"/>
                  <a:gd name="connsiteX27" fmla="*/ 885539 w 1245679"/>
                  <a:gd name="connsiteY27" fmla="*/ 546049 h 1697621"/>
                  <a:gd name="connsiteX28" fmla="*/ 904970 w 1245679"/>
                  <a:gd name="connsiteY28" fmla="*/ 532238 h 1697621"/>
                  <a:gd name="connsiteX29" fmla="*/ 1040511 w 1245679"/>
                  <a:gd name="connsiteY29" fmla="*/ 502043 h 1697621"/>
                  <a:gd name="connsiteX30" fmla="*/ 1146619 w 1245679"/>
                  <a:gd name="connsiteY30" fmla="*/ 462134 h 1697621"/>
                  <a:gd name="connsiteX31" fmla="*/ 1183672 w 1245679"/>
                  <a:gd name="connsiteY31" fmla="*/ 408413 h 1697621"/>
                  <a:gd name="connsiteX32" fmla="*/ 1189006 w 1245679"/>
                  <a:gd name="connsiteY32" fmla="*/ 397554 h 1697621"/>
                  <a:gd name="connsiteX33" fmla="*/ 1212914 w 1245679"/>
                  <a:gd name="connsiteY33" fmla="*/ 341452 h 1697621"/>
                  <a:gd name="connsiteX34" fmla="*/ 1213771 w 1245679"/>
                  <a:gd name="connsiteY34" fmla="*/ 305066 h 1697621"/>
                  <a:gd name="connsiteX35" fmla="*/ 1217009 w 1245679"/>
                  <a:gd name="connsiteY35" fmla="*/ 293922 h 1697621"/>
                  <a:gd name="connsiteX36" fmla="*/ 1245584 w 1245679"/>
                  <a:gd name="connsiteY36" fmla="*/ 254012 h 1697621"/>
                  <a:gd name="connsiteX37" fmla="*/ 1245679 w 1245679"/>
                  <a:gd name="connsiteY37" fmla="*/ 218960 h 1697621"/>
                  <a:gd name="connsiteX38" fmla="*/ 1209199 w 1245679"/>
                  <a:gd name="connsiteY38" fmla="*/ 174002 h 1697621"/>
                  <a:gd name="connsiteX39" fmla="*/ 1148143 w 1245679"/>
                  <a:gd name="connsiteY39" fmla="*/ 174098 h 1697621"/>
                  <a:gd name="connsiteX40" fmla="*/ 1126522 w 1245679"/>
                  <a:gd name="connsiteY40" fmla="*/ 178098 h 1697621"/>
                  <a:gd name="connsiteX41" fmla="*/ 1031558 w 1245679"/>
                  <a:gd name="connsiteY41" fmla="*/ 171716 h 1697621"/>
                  <a:gd name="connsiteX42" fmla="*/ 1002030 w 1245679"/>
                  <a:gd name="connsiteY42" fmla="*/ 153428 h 1697621"/>
                  <a:gd name="connsiteX43" fmla="*/ 840486 w 1245679"/>
                  <a:gd name="connsiteY43" fmla="*/ 22079 h 1697621"/>
                  <a:gd name="connsiteX44" fmla="*/ 686657 w 1245679"/>
                  <a:gd name="connsiteY44" fmla="*/ 171 h 1697621"/>
                  <a:gd name="connsiteX45" fmla="*/ 686657 w 1245679"/>
                  <a:gd name="connsiteY45" fmla="*/ 171 h 169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245679" h="1697621">
                    <a:moveTo>
                      <a:pt x="686657" y="171"/>
                    </a:moveTo>
                    <a:cubicBezTo>
                      <a:pt x="607314" y="2171"/>
                      <a:pt x="530733" y="16364"/>
                      <a:pt x="459581" y="53511"/>
                    </a:cubicBezTo>
                    <a:cubicBezTo>
                      <a:pt x="435292" y="66179"/>
                      <a:pt x="413575" y="82086"/>
                      <a:pt x="394906" y="102374"/>
                    </a:cubicBezTo>
                    <a:cubicBezTo>
                      <a:pt x="372999" y="126092"/>
                      <a:pt x="367284" y="153714"/>
                      <a:pt x="375666" y="183813"/>
                    </a:cubicBezTo>
                    <a:cubicBezTo>
                      <a:pt x="380333" y="200482"/>
                      <a:pt x="388810" y="216198"/>
                      <a:pt x="395002" y="232486"/>
                    </a:cubicBezTo>
                    <a:cubicBezTo>
                      <a:pt x="396907" y="237534"/>
                      <a:pt x="399002" y="244202"/>
                      <a:pt x="397288" y="248774"/>
                    </a:cubicBezTo>
                    <a:cubicBezTo>
                      <a:pt x="376333" y="306400"/>
                      <a:pt x="358235" y="365455"/>
                      <a:pt x="332422" y="420795"/>
                    </a:cubicBezTo>
                    <a:cubicBezTo>
                      <a:pt x="307181" y="474707"/>
                      <a:pt x="275177" y="525665"/>
                      <a:pt x="230791" y="567290"/>
                    </a:cubicBezTo>
                    <a:cubicBezTo>
                      <a:pt x="220504" y="576910"/>
                      <a:pt x="209645" y="584054"/>
                      <a:pt x="195263" y="586911"/>
                    </a:cubicBezTo>
                    <a:cubicBezTo>
                      <a:pt x="185356" y="588911"/>
                      <a:pt x="175355" y="593483"/>
                      <a:pt x="166688" y="599008"/>
                    </a:cubicBezTo>
                    <a:cubicBezTo>
                      <a:pt x="117538" y="630345"/>
                      <a:pt x="63055" y="644061"/>
                      <a:pt x="6096" y="650729"/>
                    </a:cubicBezTo>
                    <a:lnTo>
                      <a:pt x="0" y="650919"/>
                    </a:lnTo>
                    <a:lnTo>
                      <a:pt x="5810" y="657872"/>
                    </a:lnTo>
                    <a:cubicBezTo>
                      <a:pt x="45720" y="692829"/>
                      <a:pt x="78867" y="733882"/>
                      <a:pt x="97917" y="784745"/>
                    </a:cubicBezTo>
                    <a:cubicBezTo>
                      <a:pt x="108109" y="811987"/>
                      <a:pt x="119825" y="838562"/>
                      <a:pt x="129730" y="865803"/>
                    </a:cubicBezTo>
                    <a:cubicBezTo>
                      <a:pt x="149638" y="920667"/>
                      <a:pt x="174403" y="874185"/>
                      <a:pt x="234791" y="991628"/>
                    </a:cubicBezTo>
                    <a:cubicBezTo>
                      <a:pt x="272510" y="1065066"/>
                      <a:pt x="379476" y="1186415"/>
                      <a:pt x="444437" y="1321098"/>
                    </a:cubicBezTo>
                    <a:lnTo>
                      <a:pt x="586073" y="1697621"/>
                    </a:lnTo>
                    <a:cubicBezTo>
                      <a:pt x="586073" y="1697621"/>
                      <a:pt x="693515" y="1254518"/>
                      <a:pt x="716566" y="1189653"/>
                    </a:cubicBezTo>
                    <a:cubicBezTo>
                      <a:pt x="739807" y="1124026"/>
                      <a:pt x="745236" y="1055065"/>
                      <a:pt x="751999" y="986390"/>
                    </a:cubicBezTo>
                    <a:cubicBezTo>
                      <a:pt x="752856" y="977531"/>
                      <a:pt x="752951" y="969721"/>
                      <a:pt x="742950" y="965625"/>
                    </a:cubicBezTo>
                    <a:cubicBezTo>
                      <a:pt x="741331" y="964958"/>
                      <a:pt x="739331" y="961529"/>
                      <a:pt x="739616" y="959815"/>
                    </a:cubicBezTo>
                    <a:cubicBezTo>
                      <a:pt x="743617" y="940384"/>
                      <a:pt x="747998" y="921048"/>
                      <a:pt x="752475" y="900760"/>
                    </a:cubicBezTo>
                    <a:cubicBezTo>
                      <a:pt x="768763" y="905522"/>
                      <a:pt x="776859" y="896474"/>
                      <a:pt x="784384" y="886282"/>
                    </a:cubicBezTo>
                    <a:cubicBezTo>
                      <a:pt x="807815" y="854564"/>
                      <a:pt x="807910" y="833418"/>
                      <a:pt x="785241" y="801795"/>
                    </a:cubicBezTo>
                    <a:cubicBezTo>
                      <a:pt x="783336" y="799223"/>
                      <a:pt x="783526" y="794080"/>
                      <a:pt x="784574" y="790651"/>
                    </a:cubicBezTo>
                    <a:cubicBezTo>
                      <a:pt x="789242" y="775506"/>
                      <a:pt x="794480" y="760457"/>
                      <a:pt x="799528" y="745502"/>
                    </a:cubicBezTo>
                    <a:cubicBezTo>
                      <a:pt x="822769" y="676732"/>
                      <a:pt x="843629" y="606818"/>
                      <a:pt x="885539" y="546049"/>
                    </a:cubicBezTo>
                    <a:cubicBezTo>
                      <a:pt x="890587" y="538619"/>
                      <a:pt x="896017" y="534143"/>
                      <a:pt x="904970" y="532238"/>
                    </a:cubicBezTo>
                    <a:cubicBezTo>
                      <a:pt x="950214" y="522522"/>
                      <a:pt x="995553" y="512902"/>
                      <a:pt x="1040511" y="502043"/>
                    </a:cubicBezTo>
                    <a:cubicBezTo>
                      <a:pt x="1077468" y="493185"/>
                      <a:pt x="1114044" y="482803"/>
                      <a:pt x="1146619" y="462134"/>
                    </a:cubicBezTo>
                    <a:cubicBezTo>
                      <a:pt x="1166527" y="449561"/>
                      <a:pt x="1180814" y="432987"/>
                      <a:pt x="1183672" y="408413"/>
                    </a:cubicBezTo>
                    <a:cubicBezTo>
                      <a:pt x="1184148" y="404603"/>
                      <a:pt x="1186148" y="400031"/>
                      <a:pt x="1189006" y="397554"/>
                    </a:cubicBezTo>
                    <a:cubicBezTo>
                      <a:pt x="1206056" y="382600"/>
                      <a:pt x="1211580" y="362883"/>
                      <a:pt x="1212914" y="341452"/>
                    </a:cubicBezTo>
                    <a:cubicBezTo>
                      <a:pt x="1213676" y="329355"/>
                      <a:pt x="1213199" y="317258"/>
                      <a:pt x="1213771" y="305066"/>
                    </a:cubicBezTo>
                    <a:cubicBezTo>
                      <a:pt x="1213961" y="301256"/>
                      <a:pt x="1214533" y="295922"/>
                      <a:pt x="1217009" y="293922"/>
                    </a:cubicBezTo>
                    <a:cubicBezTo>
                      <a:pt x="1230725" y="283445"/>
                      <a:pt x="1239584" y="269824"/>
                      <a:pt x="1245584" y="254012"/>
                    </a:cubicBezTo>
                    <a:cubicBezTo>
                      <a:pt x="1245679" y="242392"/>
                      <a:pt x="1245679" y="230676"/>
                      <a:pt x="1245679" y="218960"/>
                    </a:cubicBezTo>
                    <a:cubicBezTo>
                      <a:pt x="1239202" y="199339"/>
                      <a:pt x="1229868" y="182003"/>
                      <a:pt x="1209199" y="174002"/>
                    </a:cubicBezTo>
                    <a:cubicBezTo>
                      <a:pt x="1188910" y="166192"/>
                      <a:pt x="1168622" y="166478"/>
                      <a:pt x="1148143" y="174098"/>
                    </a:cubicBezTo>
                    <a:cubicBezTo>
                      <a:pt x="1141381" y="176669"/>
                      <a:pt x="1133666" y="178479"/>
                      <a:pt x="1126522" y="178098"/>
                    </a:cubicBezTo>
                    <a:cubicBezTo>
                      <a:pt x="1094803" y="176479"/>
                      <a:pt x="1063181" y="174098"/>
                      <a:pt x="1031558" y="171716"/>
                    </a:cubicBezTo>
                    <a:cubicBezTo>
                      <a:pt x="1018699" y="170764"/>
                      <a:pt x="1009745" y="164192"/>
                      <a:pt x="1002030" y="153428"/>
                    </a:cubicBezTo>
                    <a:cubicBezTo>
                      <a:pt x="960406" y="94659"/>
                      <a:pt x="910590" y="45796"/>
                      <a:pt x="840486" y="22079"/>
                    </a:cubicBezTo>
                    <a:cubicBezTo>
                      <a:pt x="790766" y="5219"/>
                      <a:pt x="739235" y="-1162"/>
                      <a:pt x="686657" y="171"/>
                    </a:cubicBezTo>
                    <a:lnTo>
                      <a:pt x="686657" y="1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Freeform: Shape 37">
                <a:extLst>
                  <a:ext uri="{FF2B5EF4-FFF2-40B4-BE49-F238E27FC236}">
                    <a16:creationId xmlns:a16="http://schemas.microsoft.com/office/drawing/2014/main" id="{E74D94A5-BC80-CBC3-02CE-F615CC784353}"/>
                  </a:ext>
                </a:extLst>
              </p:cNvPr>
              <p:cNvSpPr/>
              <p:nvPr/>
            </p:nvSpPr>
            <p:spPr>
              <a:xfrm>
                <a:off x="5652864" y="2744914"/>
                <a:ext cx="1251617" cy="2092298"/>
              </a:xfrm>
              <a:custGeom>
                <a:avLst/>
                <a:gdLst>
                  <a:gd name="connsiteX0" fmla="*/ 215488 w 1251617"/>
                  <a:gd name="connsiteY0" fmla="*/ 0 h 2092298"/>
                  <a:gd name="connsiteX1" fmla="*/ 205201 w 1251617"/>
                  <a:gd name="connsiteY1" fmla="*/ 83820 h 2092298"/>
                  <a:gd name="connsiteX2" fmla="*/ 213392 w 1251617"/>
                  <a:gd name="connsiteY2" fmla="*/ 129445 h 2092298"/>
                  <a:gd name="connsiteX3" fmla="*/ 206344 w 1251617"/>
                  <a:gd name="connsiteY3" fmla="*/ 148019 h 2092298"/>
                  <a:gd name="connsiteX4" fmla="*/ 140717 w 1251617"/>
                  <a:gd name="connsiteY4" fmla="*/ 198215 h 2092298"/>
                  <a:gd name="connsiteX5" fmla="*/ 86329 w 1251617"/>
                  <a:gd name="connsiteY5" fmla="*/ 282511 h 2092298"/>
                  <a:gd name="connsiteX6" fmla="*/ 65850 w 1251617"/>
                  <a:gd name="connsiteY6" fmla="*/ 345662 h 2092298"/>
                  <a:gd name="connsiteX7" fmla="*/ 25274 w 1251617"/>
                  <a:gd name="connsiteY7" fmla="*/ 416528 h 2092298"/>
                  <a:gd name="connsiteX8" fmla="*/ 14796 w 1251617"/>
                  <a:gd name="connsiteY8" fmla="*/ 517874 h 2092298"/>
                  <a:gd name="connsiteX9" fmla="*/ 32608 w 1251617"/>
                  <a:gd name="connsiteY9" fmla="*/ 543592 h 2092298"/>
                  <a:gd name="connsiteX10" fmla="*/ 110141 w 1251617"/>
                  <a:gd name="connsiteY10" fmla="*/ 578358 h 2092298"/>
                  <a:gd name="connsiteX11" fmla="*/ 220727 w 1251617"/>
                  <a:gd name="connsiteY11" fmla="*/ 585978 h 2092298"/>
                  <a:gd name="connsiteX12" fmla="*/ 252635 w 1251617"/>
                  <a:gd name="connsiteY12" fmla="*/ 602170 h 2092298"/>
                  <a:gd name="connsiteX13" fmla="*/ 270447 w 1251617"/>
                  <a:gd name="connsiteY13" fmla="*/ 642937 h 2092298"/>
                  <a:gd name="connsiteX14" fmla="*/ 235395 w 1251617"/>
                  <a:gd name="connsiteY14" fmla="*/ 865823 h 2092298"/>
                  <a:gd name="connsiteX15" fmla="*/ 218822 w 1251617"/>
                  <a:gd name="connsiteY15" fmla="*/ 1001363 h 2092298"/>
                  <a:gd name="connsiteX16" fmla="*/ 8605 w 1251617"/>
                  <a:gd name="connsiteY16" fmla="*/ 1389602 h 2092298"/>
                  <a:gd name="connsiteX17" fmla="*/ 514001 w 1251617"/>
                  <a:gd name="connsiteY17" fmla="*/ 2050447 h 2092298"/>
                  <a:gd name="connsiteX18" fmla="*/ 724790 w 1251617"/>
                  <a:gd name="connsiteY18" fmla="*/ 2034350 h 2092298"/>
                  <a:gd name="connsiteX19" fmla="*/ 1251617 w 1251617"/>
                  <a:gd name="connsiteY19" fmla="*/ 1559243 h 2092298"/>
                  <a:gd name="connsiteX20" fmla="*/ 1099789 w 1251617"/>
                  <a:gd name="connsiteY20" fmla="*/ 1248442 h 2092298"/>
                  <a:gd name="connsiteX21" fmla="*/ 849377 w 1251617"/>
                  <a:gd name="connsiteY21" fmla="*/ 840200 h 2092298"/>
                  <a:gd name="connsiteX22" fmla="*/ 751079 w 1251617"/>
                  <a:gd name="connsiteY22" fmla="*/ 722566 h 2092298"/>
                  <a:gd name="connsiteX23" fmla="*/ 721361 w 1251617"/>
                  <a:gd name="connsiteY23" fmla="*/ 646748 h 2092298"/>
                  <a:gd name="connsiteX24" fmla="*/ 635255 w 1251617"/>
                  <a:gd name="connsiteY24" fmla="*/ 528161 h 2092298"/>
                  <a:gd name="connsiteX25" fmla="*/ 583820 w 1251617"/>
                  <a:gd name="connsiteY25" fmla="*/ 446627 h 2092298"/>
                  <a:gd name="connsiteX26" fmla="*/ 514001 w 1251617"/>
                  <a:gd name="connsiteY26" fmla="*/ 269748 h 2092298"/>
                  <a:gd name="connsiteX27" fmla="*/ 405131 w 1251617"/>
                  <a:gd name="connsiteY27" fmla="*/ 158686 h 2092298"/>
                  <a:gd name="connsiteX28" fmla="*/ 383509 w 1251617"/>
                  <a:gd name="connsiteY28" fmla="*/ 141923 h 2092298"/>
                  <a:gd name="connsiteX29" fmla="*/ 271685 w 1251617"/>
                  <a:gd name="connsiteY29" fmla="*/ 35814 h 2092298"/>
                  <a:gd name="connsiteX30" fmla="*/ 215488 w 1251617"/>
                  <a:gd name="connsiteY30" fmla="*/ 0 h 2092298"/>
                  <a:gd name="connsiteX31" fmla="*/ 215488 w 1251617"/>
                  <a:gd name="connsiteY31" fmla="*/ 0 h 209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51617" h="2092298">
                    <a:moveTo>
                      <a:pt x="215488" y="0"/>
                    </a:moveTo>
                    <a:cubicBezTo>
                      <a:pt x="204248" y="29718"/>
                      <a:pt x="202248" y="56579"/>
                      <a:pt x="205201" y="83820"/>
                    </a:cubicBezTo>
                    <a:cubicBezTo>
                      <a:pt x="206820" y="99155"/>
                      <a:pt x="210154" y="114300"/>
                      <a:pt x="213392" y="129445"/>
                    </a:cubicBezTo>
                    <a:cubicBezTo>
                      <a:pt x="215202" y="137636"/>
                      <a:pt x="214059" y="142494"/>
                      <a:pt x="206344" y="148019"/>
                    </a:cubicBezTo>
                    <a:cubicBezTo>
                      <a:pt x="183865" y="163925"/>
                      <a:pt x="161862" y="180594"/>
                      <a:pt x="140717" y="198215"/>
                    </a:cubicBezTo>
                    <a:cubicBezTo>
                      <a:pt x="113951" y="220504"/>
                      <a:pt x="97473" y="249936"/>
                      <a:pt x="86329" y="282511"/>
                    </a:cubicBezTo>
                    <a:cubicBezTo>
                      <a:pt x="79185" y="303466"/>
                      <a:pt x="71660" y="324326"/>
                      <a:pt x="65850" y="345662"/>
                    </a:cubicBezTo>
                    <a:cubicBezTo>
                      <a:pt x="58421" y="372999"/>
                      <a:pt x="45371" y="396811"/>
                      <a:pt x="25274" y="416528"/>
                    </a:cubicBezTo>
                    <a:cubicBezTo>
                      <a:pt x="-8731" y="449961"/>
                      <a:pt x="-4444" y="480917"/>
                      <a:pt x="14796" y="517874"/>
                    </a:cubicBezTo>
                    <a:cubicBezTo>
                      <a:pt x="19559" y="527018"/>
                      <a:pt x="26226" y="535305"/>
                      <a:pt x="32608" y="543592"/>
                    </a:cubicBezTo>
                    <a:cubicBezTo>
                      <a:pt x="52134" y="568928"/>
                      <a:pt x="75566" y="583025"/>
                      <a:pt x="110141" y="578358"/>
                    </a:cubicBezTo>
                    <a:cubicBezTo>
                      <a:pt x="147003" y="573405"/>
                      <a:pt x="184532" y="575691"/>
                      <a:pt x="220727" y="585978"/>
                    </a:cubicBezTo>
                    <a:cubicBezTo>
                      <a:pt x="232061" y="589216"/>
                      <a:pt x="243015" y="595312"/>
                      <a:pt x="252635" y="602170"/>
                    </a:cubicBezTo>
                    <a:cubicBezTo>
                      <a:pt x="266161" y="611791"/>
                      <a:pt x="271400" y="624459"/>
                      <a:pt x="270447" y="642937"/>
                    </a:cubicBezTo>
                    <a:cubicBezTo>
                      <a:pt x="266447" y="718566"/>
                      <a:pt x="246730" y="791432"/>
                      <a:pt x="235395" y="865823"/>
                    </a:cubicBezTo>
                    <a:cubicBezTo>
                      <a:pt x="228537" y="910781"/>
                      <a:pt x="222632" y="956024"/>
                      <a:pt x="218822" y="1001363"/>
                    </a:cubicBezTo>
                    <a:cubicBezTo>
                      <a:pt x="215583" y="1039559"/>
                      <a:pt x="-8350" y="1354455"/>
                      <a:pt x="8605" y="1389602"/>
                    </a:cubicBezTo>
                    <a:cubicBezTo>
                      <a:pt x="60326" y="1496759"/>
                      <a:pt x="357125" y="1920812"/>
                      <a:pt x="514001" y="2050447"/>
                    </a:cubicBezTo>
                    <a:cubicBezTo>
                      <a:pt x="563150" y="2091023"/>
                      <a:pt x="602679" y="2126171"/>
                      <a:pt x="724790" y="2034350"/>
                    </a:cubicBezTo>
                    <a:cubicBezTo>
                      <a:pt x="878428" y="1918907"/>
                      <a:pt x="1251617" y="1559243"/>
                      <a:pt x="1251617" y="1559243"/>
                    </a:cubicBezTo>
                    <a:cubicBezTo>
                      <a:pt x="1251617" y="1559243"/>
                      <a:pt x="1136079" y="1335596"/>
                      <a:pt x="1099789" y="1248442"/>
                    </a:cubicBezTo>
                    <a:cubicBezTo>
                      <a:pt x="1037114" y="1097852"/>
                      <a:pt x="891763" y="922591"/>
                      <a:pt x="849377" y="840200"/>
                    </a:cubicBezTo>
                    <a:cubicBezTo>
                      <a:pt x="792893" y="730377"/>
                      <a:pt x="769652" y="773811"/>
                      <a:pt x="751079" y="722566"/>
                    </a:cubicBezTo>
                    <a:cubicBezTo>
                      <a:pt x="741839" y="697040"/>
                      <a:pt x="730790" y="672179"/>
                      <a:pt x="721361" y="646748"/>
                    </a:cubicBezTo>
                    <a:cubicBezTo>
                      <a:pt x="703644" y="599218"/>
                      <a:pt x="672593" y="560832"/>
                      <a:pt x="635255" y="528161"/>
                    </a:cubicBezTo>
                    <a:cubicBezTo>
                      <a:pt x="609442" y="505587"/>
                      <a:pt x="594869" y="478727"/>
                      <a:pt x="583820" y="446627"/>
                    </a:cubicBezTo>
                    <a:cubicBezTo>
                      <a:pt x="563246" y="386715"/>
                      <a:pt x="539719" y="327565"/>
                      <a:pt x="514001" y="269748"/>
                    </a:cubicBezTo>
                    <a:cubicBezTo>
                      <a:pt x="491903" y="220027"/>
                      <a:pt x="451898" y="185547"/>
                      <a:pt x="405131" y="158686"/>
                    </a:cubicBezTo>
                    <a:cubicBezTo>
                      <a:pt x="397320" y="154210"/>
                      <a:pt x="390081" y="148114"/>
                      <a:pt x="383509" y="141923"/>
                    </a:cubicBezTo>
                    <a:cubicBezTo>
                      <a:pt x="346171" y="106585"/>
                      <a:pt x="309976" y="70009"/>
                      <a:pt x="271685" y="35814"/>
                    </a:cubicBezTo>
                    <a:cubicBezTo>
                      <a:pt x="255969" y="21717"/>
                      <a:pt x="235681" y="12573"/>
                      <a:pt x="215488" y="0"/>
                    </a:cubicBezTo>
                    <a:lnTo>
                      <a:pt x="2154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5" name="Graphic 1">
            <a:extLst>
              <a:ext uri="{FF2B5EF4-FFF2-40B4-BE49-F238E27FC236}">
                <a16:creationId xmlns:a16="http://schemas.microsoft.com/office/drawing/2014/main" id="{C4A395FE-F970-0941-BDCE-CC3A15F11CE9}"/>
              </a:ext>
            </a:extLst>
          </p:cNvPr>
          <p:cNvGrpSpPr/>
          <p:nvPr/>
        </p:nvGrpSpPr>
        <p:grpSpPr>
          <a:xfrm flipH="1">
            <a:off x="2350917" y="3914884"/>
            <a:ext cx="2237415" cy="1934608"/>
            <a:chOff x="312638" y="81426"/>
            <a:chExt cx="4471235" cy="3866105"/>
          </a:xfrm>
        </p:grpSpPr>
        <p:sp>
          <p:nvSpPr>
            <p:cNvPr id="126" name="Freeform: Shape 30">
              <a:extLst>
                <a:ext uri="{FF2B5EF4-FFF2-40B4-BE49-F238E27FC236}">
                  <a16:creationId xmlns:a16="http://schemas.microsoft.com/office/drawing/2014/main" id="{84190451-8BAE-148A-0676-C003140D3DAA}"/>
                </a:ext>
              </a:extLst>
            </p:cNvPr>
            <p:cNvSpPr/>
            <p:nvPr/>
          </p:nvSpPr>
          <p:spPr>
            <a:xfrm>
              <a:off x="316384" y="81355"/>
              <a:ext cx="4468711" cy="3865044"/>
            </a:xfrm>
            <a:custGeom>
              <a:avLst/>
              <a:gdLst>
                <a:gd name="connsiteX0" fmla="*/ 4456983 w 4468711"/>
                <a:gd name="connsiteY0" fmla="*/ 271832 h 3865044"/>
                <a:gd name="connsiteX1" fmla="*/ 4164378 w 4468711"/>
                <a:gd name="connsiteY1" fmla="*/ 46337 h 3865044"/>
                <a:gd name="connsiteX2" fmla="*/ 3703765 w 4468711"/>
                <a:gd name="connsiteY2" fmla="*/ 411810 h 3865044"/>
                <a:gd name="connsiteX3" fmla="*/ 3671869 w 4468711"/>
                <a:gd name="connsiteY3" fmla="*/ 420761 h 3865044"/>
                <a:gd name="connsiteX4" fmla="*/ 3457427 w 4468711"/>
                <a:gd name="connsiteY4" fmla="*/ 389328 h 3865044"/>
                <a:gd name="connsiteX5" fmla="*/ 3078422 w 4468711"/>
                <a:gd name="connsiteY5" fmla="*/ 443201 h 3865044"/>
                <a:gd name="connsiteX6" fmla="*/ 3060058 w 4468711"/>
                <a:gd name="connsiteY6" fmla="*/ 438621 h 3865044"/>
                <a:gd name="connsiteX7" fmla="*/ 2640502 w 4468711"/>
                <a:gd name="connsiteY7" fmla="*/ 80334 h 3865044"/>
                <a:gd name="connsiteX8" fmla="*/ 2458416 w 4468711"/>
                <a:gd name="connsiteY8" fmla="*/ 2213 h 3865044"/>
                <a:gd name="connsiteX9" fmla="*/ 2257127 w 4468711"/>
                <a:gd name="connsiteY9" fmla="*/ 350709 h 3865044"/>
                <a:gd name="connsiteX10" fmla="*/ 2535234 w 4468711"/>
                <a:gd name="connsiteY10" fmla="*/ 1056861 h 3865044"/>
                <a:gd name="connsiteX11" fmla="*/ 2571500 w 4468711"/>
                <a:gd name="connsiteY11" fmla="*/ 1094094 h 3865044"/>
                <a:gd name="connsiteX12" fmla="*/ 2582132 w 4468711"/>
                <a:gd name="connsiteY12" fmla="*/ 1117795 h 3865044"/>
                <a:gd name="connsiteX13" fmla="*/ 2580451 w 4468711"/>
                <a:gd name="connsiteY13" fmla="*/ 1545419 h 3865044"/>
                <a:gd name="connsiteX14" fmla="*/ 2557759 w 4468711"/>
                <a:gd name="connsiteY14" fmla="*/ 1549706 h 3865044"/>
                <a:gd name="connsiteX15" fmla="*/ 2543639 w 4468711"/>
                <a:gd name="connsiteY15" fmla="*/ 1549706 h 3865044"/>
                <a:gd name="connsiteX16" fmla="*/ 824651 w 4468711"/>
                <a:gd name="connsiteY16" fmla="*/ 1550084 h 3865044"/>
                <a:gd name="connsiteX17" fmla="*/ 318485 w 4468711"/>
                <a:gd name="connsiteY17" fmla="*/ 1739523 h 3865044"/>
                <a:gd name="connsiteX18" fmla="*/ 214731 w 4468711"/>
                <a:gd name="connsiteY18" fmla="*/ 1813904 h 3865044"/>
                <a:gd name="connsiteX19" fmla="*/ 201325 w 4468711"/>
                <a:gd name="connsiteY19" fmla="*/ 1822350 h 3865044"/>
                <a:gd name="connsiteX20" fmla="*/ 13903 w 4468711"/>
                <a:gd name="connsiteY20" fmla="*/ 2275273 h 3865044"/>
                <a:gd name="connsiteX21" fmla="*/ 54665 w 4468711"/>
                <a:gd name="connsiteY21" fmla="*/ 2382347 h 3865044"/>
                <a:gd name="connsiteX22" fmla="*/ 55968 w 4468711"/>
                <a:gd name="connsiteY22" fmla="*/ 2516148 h 3865044"/>
                <a:gd name="connsiteX23" fmla="*/ 92360 w 4468711"/>
                <a:gd name="connsiteY23" fmla="*/ 2710126 h 3865044"/>
                <a:gd name="connsiteX24" fmla="*/ 66432 w 4468711"/>
                <a:gd name="connsiteY24" fmla="*/ 2928645 h 3865044"/>
                <a:gd name="connsiteX25" fmla="*/ 24493 w 4468711"/>
                <a:gd name="connsiteY25" fmla="*/ 3303699 h 3865044"/>
                <a:gd name="connsiteX26" fmla="*/ 25544 w 4468711"/>
                <a:gd name="connsiteY26" fmla="*/ 3464436 h 3865044"/>
                <a:gd name="connsiteX27" fmla="*/ 433166 w 4468711"/>
                <a:gd name="connsiteY27" fmla="*/ 3551634 h 3865044"/>
                <a:gd name="connsiteX28" fmla="*/ 497082 w 4468711"/>
                <a:gd name="connsiteY28" fmla="*/ 3333409 h 3865044"/>
                <a:gd name="connsiteX29" fmla="*/ 574993 w 4468711"/>
                <a:gd name="connsiteY29" fmla="*/ 3623073 h 3865044"/>
                <a:gd name="connsiteX30" fmla="*/ 816330 w 4468711"/>
                <a:gd name="connsiteY30" fmla="*/ 3850963 h 3865044"/>
                <a:gd name="connsiteX31" fmla="*/ 1060945 w 4468711"/>
                <a:gd name="connsiteY31" fmla="*/ 3640680 h 3865044"/>
                <a:gd name="connsiteX32" fmla="*/ 973034 w 4468711"/>
                <a:gd name="connsiteY32" fmla="*/ 3216585 h 3865044"/>
                <a:gd name="connsiteX33" fmla="*/ 997575 w 4468711"/>
                <a:gd name="connsiteY33" fmla="*/ 3189355 h 3865044"/>
                <a:gd name="connsiteX34" fmla="*/ 1009930 w 4468711"/>
                <a:gd name="connsiteY34" fmla="*/ 3189817 h 3865044"/>
                <a:gd name="connsiteX35" fmla="*/ 2369622 w 4468711"/>
                <a:gd name="connsiteY35" fmla="*/ 3189817 h 3865044"/>
                <a:gd name="connsiteX36" fmla="*/ 2383700 w 4468711"/>
                <a:gd name="connsiteY36" fmla="*/ 3189187 h 3865044"/>
                <a:gd name="connsiteX37" fmla="*/ 2383280 w 4468711"/>
                <a:gd name="connsiteY37" fmla="*/ 3190615 h 3865044"/>
                <a:gd name="connsiteX38" fmla="*/ 2383910 w 4468711"/>
                <a:gd name="connsiteY38" fmla="*/ 3192801 h 3865044"/>
                <a:gd name="connsiteX39" fmla="*/ 2384120 w 4468711"/>
                <a:gd name="connsiteY39" fmla="*/ 3210408 h 3865044"/>
                <a:gd name="connsiteX40" fmla="*/ 2439548 w 4468711"/>
                <a:gd name="connsiteY40" fmla="*/ 3526630 h 3865044"/>
                <a:gd name="connsiteX41" fmla="*/ 2580073 w 4468711"/>
                <a:gd name="connsiteY41" fmla="*/ 3636394 h 3865044"/>
                <a:gd name="connsiteX42" fmla="*/ 2785607 w 4468711"/>
                <a:gd name="connsiteY42" fmla="*/ 3600548 h 3865044"/>
                <a:gd name="connsiteX43" fmla="*/ 2867887 w 4468711"/>
                <a:gd name="connsiteY43" fmla="*/ 3798644 h 3865044"/>
                <a:gd name="connsiteX44" fmla="*/ 3071741 w 4468711"/>
                <a:gd name="connsiteY44" fmla="*/ 3862351 h 3865044"/>
                <a:gd name="connsiteX45" fmla="*/ 3262567 w 4468711"/>
                <a:gd name="connsiteY45" fmla="*/ 3656019 h 3865044"/>
                <a:gd name="connsiteX46" fmla="*/ 3216299 w 4468711"/>
                <a:gd name="connsiteY46" fmla="*/ 2946798 h 3865044"/>
                <a:gd name="connsiteX47" fmla="*/ 3221972 w 4468711"/>
                <a:gd name="connsiteY47" fmla="*/ 2930998 h 3865044"/>
                <a:gd name="connsiteX48" fmla="*/ 3406999 w 4468711"/>
                <a:gd name="connsiteY48" fmla="*/ 2547497 h 3865044"/>
                <a:gd name="connsiteX49" fmla="*/ 3422169 w 4468711"/>
                <a:gd name="connsiteY49" fmla="*/ 2325994 h 3865044"/>
                <a:gd name="connsiteX50" fmla="*/ 3394602 w 4468711"/>
                <a:gd name="connsiteY50" fmla="*/ 2124957 h 3865044"/>
                <a:gd name="connsiteX51" fmla="*/ 3468227 w 4468711"/>
                <a:gd name="connsiteY51" fmla="*/ 2092978 h 3865044"/>
                <a:gd name="connsiteX52" fmla="*/ 4032804 w 4468711"/>
                <a:gd name="connsiteY52" fmla="*/ 1670690 h 3865044"/>
                <a:gd name="connsiteX53" fmla="*/ 4163285 w 4468711"/>
                <a:gd name="connsiteY53" fmla="*/ 1370940 h 3865044"/>
                <a:gd name="connsiteX54" fmla="*/ 4163411 w 4468711"/>
                <a:gd name="connsiteY54" fmla="*/ 1160112 h 3865044"/>
                <a:gd name="connsiteX55" fmla="*/ 4289732 w 4468711"/>
                <a:gd name="connsiteY55" fmla="*/ 981809 h 3865044"/>
                <a:gd name="connsiteX56" fmla="*/ 4468708 w 4468711"/>
                <a:gd name="connsiteY56" fmla="*/ 424627 h 3865044"/>
                <a:gd name="connsiteX57" fmla="*/ 4456983 w 4468711"/>
                <a:gd name="connsiteY57" fmla="*/ 271832 h 3865044"/>
                <a:gd name="connsiteX58" fmla="*/ 145729 w 4468711"/>
                <a:gd name="connsiteY58" fmla="*/ 2795012 h 3865044"/>
                <a:gd name="connsiteX59" fmla="*/ 145813 w 4468711"/>
                <a:gd name="connsiteY59" fmla="*/ 2794550 h 3865044"/>
                <a:gd name="connsiteX60" fmla="*/ 145729 w 4468711"/>
                <a:gd name="connsiteY60" fmla="*/ 2795012 h 3865044"/>
                <a:gd name="connsiteX61" fmla="*/ 145729 w 4468711"/>
                <a:gd name="connsiteY61" fmla="*/ 2795012 h 3865044"/>
                <a:gd name="connsiteX62" fmla="*/ 3754781 w 4468711"/>
                <a:gd name="connsiteY62" fmla="*/ 445092 h 3865044"/>
                <a:gd name="connsiteX63" fmla="*/ 3754991 w 4468711"/>
                <a:gd name="connsiteY63" fmla="*/ 445723 h 3865044"/>
                <a:gd name="connsiteX64" fmla="*/ 3754529 w 4468711"/>
                <a:gd name="connsiteY64" fmla="*/ 445513 h 3865044"/>
                <a:gd name="connsiteX65" fmla="*/ 3754781 w 4468711"/>
                <a:gd name="connsiteY65" fmla="*/ 445092 h 3865044"/>
                <a:gd name="connsiteX66" fmla="*/ 3414101 w 4468711"/>
                <a:gd name="connsiteY66" fmla="*/ 2273214 h 3865044"/>
                <a:gd name="connsiteX67" fmla="*/ 3414353 w 4468711"/>
                <a:gd name="connsiteY67" fmla="*/ 2270440 h 3865044"/>
                <a:gd name="connsiteX68" fmla="*/ 3414731 w 4468711"/>
                <a:gd name="connsiteY68" fmla="*/ 2274012 h 3865044"/>
                <a:gd name="connsiteX69" fmla="*/ 3414101 w 4468711"/>
                <a:gd name="connsiteY69" fmla="*/ 2273214 h 3865044"/>
                <a:gd name="connsiteX70" fmla="*/ 3404436 w 4468711"/>
                <a:gd name="connsiteY70" fmla="*/ 2196270 h 3865044"/>
                <a:gd name="connsiteX71" fmla="*/ 3404226 w 4468711"/>
                <a:gd name="connsiteY71" fmla="*/ 2196144 h 3865044"/>
                <a:gd name="connsiteX72" fmla="*/ 3404352 w 4468711"/>
                <a:gd name="connsiteY72" fmla="*/ 2195892 h 3865044"/>
                <a:gd name="connsiteX73" fmla="*/ 3404436 w 4468711"/>
                <a:gd name="connsiteY73" fmla="*/ 2196270 h 3865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4468711" h="3865044">
                  <a:moveTo>
                    <a:pt x="4456983" y="271832"/>
                  </a:moveTo>
                  <a:cubicBezTo>
                    <a:pt x="4430719" y="111725"/>
                    <a:pt x="4353901" y="-43634"/>
                    <a:pt x="4164378" y="46337"/>
                  </a:cubicBezTo>
                  <a:cubicBezTo>
                    <a:pt x="3987966" y="130089"/>
                    <a:pt x="3838028" y="272462"/>
                    <a:pt x="3703765" y="411810"/>
                  </a:cubicBezTo>
                  <a:cubicBezTo>
                    <a:pt x="3693847" y="422106"/>
                    <a:pt x="3685569" y="424585"/>
                    <a:pt x="3671869" y="420761"/>
                  </a:cubicBezTo>
                  <a:cubicBezTo>
                    <a:pt x="3601775" y="401304"/>
                    <a:pt x="3530000" y="392059"/>
                    <a:pt x="3457427" y="389328"/>
                  </a:cubicBezTo>
                  <a:cubicBezTo>
                    <a:pt x="3327912" y="384495"/>
                    <a:pt x="3201255" y="400884"/>
                    <a:pt x="3078422" y="443201"/>
                  </a:cubicBezTo>
                  <a:cubicBezTo>
                    <a:pt x="3070312" y="445975"/>
                    <a:pt x="3065563" y="444546"/>
                    <a:pt x="3060058" y="438621"/>
                  </a:cubicBezTo>
                  <a:cubicBezTo>
                    <a:pt x="2937772" y="308098"/>
                    <a:pt x="2795104" y="178079"/>
                    <a:pt x="2640502" y="80334"/>
                  </a:cubicBezTo>
                  <a:cubicBezTo>
                    <a:pt x="2584065" y="44656"/>
                    <a:pt x="2525527" y="13307"/>
                    <a:pt x="2458416" y="2213"/>
                  </a:cubicBezTo>
                  <a:cubicBezTo>
                    <a:pt x="2283938" y="-26573"/>
                    <a:pt x="2256539" y="232835"/>
                    <a:pt x="2257127" y="350709"/>
                  </a:cubicBezTo>
                  <a:cubicBezTo>
                    <a:pt x="2258178" y="568976"/>
                    <a:pt x="2308731" y="950375"/>
                    <a:pt x="2535234" y="1056861"/>
                  </a:cubicBezTo>
                  <a:cubicBezTo>
                    <a:pt x="2547253" y="1069384"/>
                    <a:pt x="2558473" y="1082748"/>
                    <a:pt x="2571500" y="1094094"/>
                  </a:cubicBezTo>
                  <a:cubicBezTo>
                    <a:pt x="2579400" y="1100943"/>
                    <a:pt x="2583099" y="1107835"/>
                    <a:pt x="2582132" y="1117795"/>
                  </a:cubicBezTo>
                  <a:cubicBezTo>
                    <a:pt x="2578938" y="1260210"/>
                    <a:pt x="2583477" y="1403970"/>
                    <a:pt x="2580451" y="1545419"/>
                  </a:cubicBezTo>
                  <a:cubicBezTo>
                    <a:pt x="2573097" y="1550420"/>
                    <a:pt x="2566794" y="1549706"/>
                    <a:pt x="2557759" y="1549706"/>
                  </a:cubicBezTo>
                  <a:cubicBezTo>
                    <a:pt x="2553052" y="1549706"/>
                    <a:pt x="2548346" y="1549706"/>
                    <a:pt x="2543639" y="1549706"/>
                  </a:cubicBezTo>
                  <a:cubicBezTo>
                    <a:pt x="1970657" y="1549748"/>
                    <a:pt x="1397633" y="1549202"/>
                    <a:pt x="824651" y="1550084"/>
                  </a:cubicBezTo>
                  <a:cubicBezTo>
                    <a:pt x="633068" y="1550378"/>
                    <a:pt x="463506" y="1613959"/>
                    <a:pt x="318485" y="1739523"/>
                  </a:cubicBezTo>
                  <a:cubicBezTo>
                    <a:pt x="285959" y="1767679"/>
                    <a:pt x="255030" y="1796968"/>
                    <a:pt x="214731" y="1813904"/>
                  </a:cubicBezTo>
                  <a:cubicBezTo>
                    <a:pt x="209940" y="1815921"/>
                    <a:pt x="205696" y="1819409"/>
                    <a:pt x="201325" y="1822350"/>
                  </a:cubicBezTo>
                  <a:cubicBezTo>
                    <a:pt x="71222" y="1910850"/>
                    <a:pt x="-39970" y="2116721"/>
                    <a:pt x="13903" y="2275273"/>
                  </a:cubicBezTo>
                  <a:cubicBezTo>
                    <a:pt x="26216" y="2311497"/>
                    <a:pt x="47900" y="2344316"/>
                    <a:pt x="54665" y="2382347"/>
                  </a:cubicBezTo>
                  <a:cubicBezTo>
                    <a:pt x="62482" y="2426261"/>
                    <a:pt x="49707" y="2471730"/>
                    <a:pt x="55968" y="2516148"/>
                  </a:cubicBezTo>
                  <a:cubicBezTo>
                    <a:pt x="65087" y="2581241"/>
                    <a:pt x="88704" y="2644276"/>
                    <a:pt x="92360" y="2710126"/>
                  </a:cubicBezTo>
                  <a:cubicBezTo>
                    <a:pt x="96436" y="2783876"/>
                    <a:pt x="75593" y="2855987"/>
                    <a:pt x="66432" y="2928645"/>
                  </a:cubicBezTo>
                  <a:cubicBezTo>
                    <a:pt x="50883" y="3052066"/>
                    <a:pt x="40041" y="3180278"/>
                    <a:pt x="24493" y="3303699"/>
                  </a:cubicBezTo>
                  <a:cubicBezTo>
                    <a:pt x="17643" y="3358245"/>
                    <a:pt x="12937" y="3410941"/>
                    <a:pt x="25544" y="3464436"/>
                  </a:cubicBezTo>
                  <a:cubicBezTo>
                    <a:pt x="69289" y="3650262"/>
                    <a:pt x="314535" y="3703715"/>
                    <a:pt x="433166" y="3551634"/>
                  </a:cubicBezTo>
                  <a:cubicBezTo>
                    <a:pt x="482248" y="3495912"/>
                    <a:pt x="489434" y="3376861"/>
                    <a:pt x="497082" y="3333409"/>
                  </a:cubicBezTo>
                  <a:cubicBezTo>
                    <a:pt x="506748" y="3370431"/>
                    <a:pt x="563394" y="3575419"/>
                    <a:pt x="574993" y="3623073"/>
                  </a:cubicBezTo>
                  <a:cubicBezTo>
                    <a:pt x="603484" y="3740191"/>
                    <a:pt x="685471" y="3848610"/>
                    <a:pt x="816330" y="3850963"/>
                  </a:cubicBezTo>
                  <a:cubicBezTo>
                    <a:pt x="937776" y="3853148"/>
                    <a:pt x="1046532" y="3762084"/>
                    <a:pt x="1060945" y="3640680"/>
                  </a:cubicBezTo>
                  <a:cubicBezTo>
                    <a:pt x="1078007" y="3496710"/>
                    <a:pt x="988288" y="3357320"/>
                    <a:pt x="973034" y="3216585"/>
                  </a:cubicBezTo>
                  <a:cubicBezTo>
                    <a:pt x="970218" y="3190489"/>
                    <a:pt x="970218" y="3190489"/>
                    <a:pt x="997575" y="3189355"/>
                  </a:cubicBezTo>
                  <a:cubicBezTo>
                    <a:pt x="1001693" y="3189523"/>
                    <a:pt x="1005811" y="3189817"/>
                    <a:pt x="1009930" y="3189817"/>
                  </a:cubicBezTo>
                  <a:cubicBezTo>
                    <a:pt x="1463147" y="3189859"/>
                    <a:pt x="1916405" y="3189859"/>
                    <a:pt x="2369622" y="3189817"/>
                  </a:cubicBezTo>
                  <a:cubicBezTo>
                    <a:pt x="2374329" y="3189817"/>
                    <a:pt x="2378993" y="3189397"/>
                    <a:pt x="2383700" y="3189187"/>
                  </a:cubicBezTo>
                  <a:cubicBezTo>
                    <a:pt x="2383700" y="3189187"/>
                    <a:pt x="2383238" y="3190615"/>
                    <a:pt x="2383280" y="3190615"/>
                  </a:cubicBezTo>
                  <a:cubicBezTo>
                    <a:pt x="2383406" y="3191372"/>
                    <a:pt x="2383616" y="3192086"/>
                    <a:pt x="2383910" y="3192801"/>
                  </a:cubicBezTo>
                  <a:cubicBezTo>
                    <a:pt x="2383952" y="3198684"/>
                    <a:pt x="2383532" y="3204609"/>
                    <a:pt x="2384120" y="3210408"/>
                  </a:cubicBezTo>
                  <a:cubicBezTo>
                    <a:pt x="2394458" y="3312818"/>
                    <a:pt x="2386389" y="3435146"/>
                    <a:pt x="2439548" y="3526630"/>
                  </a:cubicBezTo>
                  <a:cubicBezTo>
                    <a:pt x="2470141" y="3579285"/>
                    <a:pt x="2521577" y="3619459"/>
                    <a:pt x="2580073" y="3636394"/>
                  </a:cubicBezTo>
                  <a:cubicBezTo>
                    <a:pt x="2650671" y="3656859"/>
                    <a:pt x="2726102" y="3642740"/>
                    <a:pt x="2785607" y="3600548"/>
                  </a:cubicBezTo>
                  <a:cubicBezTo>
                    <a:pt x="2792246" y="3712329"/>
                    <a:pt x="2847674" y="3778221"/>
                    <a:pt x="2867887" y="3798644"/>
                  </a:cubicBezTo>
                  <a:cubicBezTo>
                    <a:pt x="2920626" y="3852013"/>
                    <a:pt x="2998158" y="3873025"/>
                    <a:pt x="3071741" y="3862351"/>
                  </a:cubicBezTo>
                  <a:cubicBezTo>
                    <a:pt x="3182681" y="3846256"/>
                    <a:pt x="3239412" y="3758849"/>
                    <a:pt x="3262567" y="3656019"/>
                  </a:cubicBezTo>
                  <a:cubicBezTo>
                    <a:pt x="3315347" y="3421447"/>
                    <a:pt x="3236386" y="3180152"/>
                    <a:pt x="3216299" y="2946798"/>
                  </a:cubicBezTo>
                  <a:cubicBezTo>
                    <a:pt x="3215711" y="2940159"/>
                    <a:pt x="3217896" y="2935536"/>
                    <a:pt x="3221972" y="2930998"/>
                  </a:cubicBezTo>
                  <a:cubicBezTo>
                    <a:pt x="3318583" y="2824008"/>
                    <a:pt x="3379810" y="2688400"/>
                    <a:pt x="3406999" y="2547497"/>
                  </a:cubicBezTo>
                  <a:cubicBezTo>
                    <a:pt x="3421035" y="2474671"/>
                    <a:pt x="3426120" y="2400081"/>
                    <a:pt x="3422169" y="2325994"/>
                  </a:cubicBezTo>
                  <a:cubicBezTo>
                    <a:pt x="3421245" y="2308681"/>
                    <a:pt x="3391031" y="2127352"/>
                    <a:pt x="3394602" y="2124957"/>
                  </a:cubicBezTo>
                  <a:cubicBezTo>
                    <a:pt x="3417211" y="2109871"/>
                    <a:pt x="3443265" y="2100668"/>
                    <a:pt x="3468227" y="2092978"/>
                  </a:cubicBezTo>
                  <a:cubicBezTo>
                    <a:pt x="3678215" y="2028556"/>
                    <a:pt x="3906441" y="1848404"/>
                    <a:pt x="4032804" y="1670690"/>
                  </a:cubicBezTo>
                  <a:cubicBezTo>
                    <a:pt x="4096300" y="1581391"/>
                    <a:pt x="4142568" y="1478729"/>
                    <a:pt x="4163285" y="1370940"/>
                  </a:cubicBezTo>
                  <a:cubicBezTo>
                    <a:pt x="4176270" y="1303410"/>
                    <a:pt x="4156015" y="1229954"/>
                    <a:pt x="4163411" y="1160112"/>
                  </a:cubicBezTo>
                  <a:cubicBezTo>
                    <a:pt x="4173118" y="1068838"/>
                    <a:pt x="4234010" y="1043330"/>
                    <a:pt x="4289732" y="981809"/>
                  </a:cubicBezTo>
                  <a:cubicBezTo>
                    <a:pt x="4420675" y="837208"/>
                    <a:pt x="4467909" y="613814"/>
                    <a:pt x="4468708" y="424627"/>
                  </a:cubicBezTo>
                  <a:cubicBezTo>
                    <a:pt x="4468833" y="379158"/>
                    <a:pt x="4465724" y="325243"/>
                    <a:pt x="4456983" y="271832"/>
                  </a:cubicBezTo>
                  <a:close/>
                  <a:moveTo>
                    <a:pt x="145729" y="2795012"/>
                  </a:moveTo>
                  <a:cubicBezTo>
                    <a:pt x="144384" y="2796021"/>
                    <a:pt x="145141" y="2794508"/>
                    <a:pt x="145813" y="2794550"/>
                  </a:cubicBezTo>
                  <a:cubicBezTo>
                    <a:pt x="145813" y="2794676"/>
                    <a:pt x="145813" y="2794844"/>
                    <a:pt x="145729" y="2795012"/>
                  </a:cubicBezTo>
                  <a:cubicBezTo>
                    <a:pt x="145771" y="2795012"/>
                    <a:pt x="145771" y="2795012"/>
                    <a:pt x="145729" y="2795012"/>
                  </a:cubicBezTo>
                  <a:close/>
                  <a:moveTo>
                    <a:pt x="3754781" y="445092"/>
                  </a:moveTo>
                  <a:cubicBezTo>
                    <a:pt x="3754822" y="445302"/>
                    <a:pt x="3754907" y="445513"/>
                    <a:pt x="3754991" y="445723"/>
                  </a:cubicBezTo>
                  <a:cubicBezTo>
                    <a:pt x="3754822" y="445639"/>
                    <a:pt x="3754697" y="445597"/>
                    <a:pt x="3754529" y="445513"/>
                  </a:cubicBezTo>
                  <a:cubicBezTo>
                    <a:pt x="3754612" y="445344"/>
                    <a:pt x="3754697" y="445218"/>
                    <a:pt x="3754781" y="445092"/>
                  </a:cubicBezTo>
                  <a:close/>
                  <a:moveTo>
                    <a:pt x="3414101" y="2273214"/>
                  </a:moveTo>
                  <a:cubicBezTo>
                    <a:pt x="3414269" y="2272289"/>
                    <a:pt x="3414269" y="2271365"/>
                    <a:pt x="3414353" y="2270440"/>
                  </a:cubicBezTo>
                  <a:cubicBezTo>
                    <a:pt x="3414479" y="2271617"/>
                    <a:pt x="3414605" y="2272836"/>
                    <a:pt x="3414731" y="2274012"/>
                  </a:cubicBezTo>
                  <a:cubicBezTo>
                    <a:pt x="3414395" y="2273760"/>
                    <a:pt x="3414059" y="2273424"/>
                    <a:pt x="3414101" y="2273214"/>
                  </a:cubicBezTo>
                  <a:close/>
                  <a:moveTo>
                    <a:pt x="3404436" y="2196270"/>
                  </a:moveTo>
                  <a:cubicBezTo>
                    <a:pt x="3404394" y="2196228"/>
                    <a:pt x="3404310" y="2196186"/>
                    <a:pt x="3404226" y="2196144"/>
                  </a:cubicBezTo>
                  <a:cubicBezTo>
                    <a:pt x="3404268" y="2196060"/>
                    <a:pt x="3404310" y="2195976"/>
                    <a:pt x="3404352" y="2195892"/>
                  </a:cubicBezTo>
                  <a:cubicBezTo>
                    <a:pt x="3404436" y="2196018"/>
                    <a:pt x="3404436" y="2196144"/>
                    <a:pt x="3404436" y="219627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7" name="Freeform: Shape 31">
              <a:extLst>
                <a:ext uri="{FF2B5EF4-FFF2-40B4-BE49-F238E27FC236}">
                  <a16:creationId xmlns:a16="http://schemas.microsoft.com/office/drawing/2014/main" id="{D75D3A8D-FFBF-E339-1EBA-910C0C69EAC0}"/>
                </a:ext>
              </a:extLst>
            </p:cNvPr>
            <p:cNvSpPr/>
            <p:nvPr/>
          </p:nvSpPr>
          <p:spPr>
            <a:xfrm>
              <a:off x="2659807" y="213787"/>
              <a:ext cx="2001206" cy="2596898"/>
            </a:xfrm>
            <a:custGeom>
              <a:avLst/>
              <a:gdLst>
                <a:gd name="connsiteX0" fmla="*/ 1986105 w 2001206"/>
                <a:gd name="connsiteY0" fmla="*/ 189954 h 2596898"/>
                <a:gd name="connsiteX1" fmla="*/ 1940762 w 2001206"/>
                <a:gd name="connsiteY1" fmla="*/ 61322 h 2596898"/>
                <a:gd name="connsiteX2" fmla="*/ 1862641 w 2001206"/>
                <a:gd name="connsiteY2" fmla="*/ 15391 h 2596898"/>
                <a:gd name="connsiteX3" fmla="*/ 1643156 w 2001206"/>
                <a:gd name="connsiteY3" fmla="*/ 105740 h 2596898"/>
                <a:gd name="connsiteX4" fmla="*/ 1406903 w 2001206"/>
                <a:gd name="connsiteY4" fmla="*/ 296860 h 2596898"/>
                <a:gd name="connsiteX5" fmla="*/ 1412072 w 2001206"/>
                <a:gd name="connsiteY5" fmla="*/ 323503 h 2596898"/>
                <a:gd name="connsiteX6" fmla="*/ 1696567 w 2001206"/>
                <a:gd name="connsiteY6" fmla="*/ 576859 h 2596898"/>
                <a:gd name="connsiteX7" fmla="*/ 1802128 w 2001206"/>
                <a:gd name="connsiteY7" fmla="*/ 899384 h 2596898"/>
                <a:gd name="connsiteX8" fmla="*/ 1797758 w 2001206"/>
                <a:gd name="connsiteY8" fmla="*/ 926489 h 2596898"/>
                <a:gd name="connsiteX9" fmla="*/ 1643870 w 2001206"/>
                <a:gd name="connsiteY9" fmla="*/ 1167574 h 2596898"/>
                <a:gd name="connsiteX10" fmla="*/ 1495319 w 2001206"/>
                <a:gd name="connsiteY10" fmla="*/ 1304107 h 2596898"/>
                <a:gd name="connsiteX11" fmla="*/ 1448169 w 2001206"/>
                <a:gd name="connsiteY11" fmla="*/ 1293139 h 2596898"/>
                <a:gd name="connsiteX12" fmla="*/ 1445228 w 2001206"/>
                <a:gd name="connsiteY12" fmla="*/ 1288726 h 2596898"/>
                <a:gd name="connsiteX13" fmla="*/ 1227045 w 2001206"/>
                <a:gd name="connsiteY13" fmla="*/ 1074284 h 2596898"/>
                <a:gd name="connsiteX14" fmla="*/ 1218935 w 2001206"/>
                <a:gd name="connsiteY14" fmla="*/ 1056760 h 2596898"/>
                <a:gd name="connsiteX15" fmla="*/ 1242383 w 2001206"/>
                <a:gd name="connsiteY15" fmla="*/ 1008182 h 2596898"/>
                <a:gd name="connsiteX16" fmla="*/ 1304871 w 2001206"/>
                <a:gd name="connsiteY16" fmla="*/ 793151 h 2596898"/>
                <a:gd name="connsiteX17" fmla="*/ 1301089 w 2001206"/>
                <a:gd name="connsiteY17" fmla="*/ 519245 h 2596898"/>
                <a:gd name="connsiteX18" fmla="*/ 1249191 w 2001206"/>
                <a:gd name="connsiteY18" fmla="*/ 406750 h 2596898"/>
                <a:gd name="connsiteX19" fmla="*/ 1089546 w 2001206"/>
                <a:gd name="connsiteY19" fmla="*/ 384478 h 2596898"/>
                <a:gd name="connsiteX20" fmla="*/ 991675 w 2001206"/>
                <a:gd name="connsiteY20" fmla="*/ 515211 h 2596898"/>
                <a:gd name="connsiteX21" fmla="*/ 980119 w 2001206"/>
                <a:gd name="connsiteY21" fmla="*/ 780712 h 2596898"/>
                <a:gd name="connsiteX22" fmla="*/ 1035673 w 2001206"/>
                <a:gd name="connsiteY22" fmla="*/ 1000491 h 2596898"/>
                <a:gd name="connsiteX23" fmla="*/ 1062189 w 2001206"/>
                <a:gd name="connsiteY23" fmla="*/ 1058651 h 2596898"/>
                <a:gd name="connsiteX24" fmla="*/ 1049666 w 2001206"/>
                <a:gd name="connsiteY24" fmla="*/ 1086260 h 2596898"/>
                <a:gd name="connsiteX25" fmla="*/ 907377 w 2001206"/>
                <a:gd name="connsiteY25" fmla="*/ 1214766 h 2596898"/>
                <a:gd name="connsiteX26" fmla="*/ 821272 w 2001206"/>
                <a:gd name="connsiteY26" fmla="*/ 1333313 h 2596898"/>
                <a:gd name="connsiteX27" fmla="*/ 795092 w 2001206"/>
                <a:gd name="connsiteY27" fmla="*/ 1349954 h 2596898"/>
                <a:gd name="connsiteX28" fmla="*/ 635909 w 2001206"/>
                <a:gd name="connsiteY28" fmla="*/ 1305704 h 2596898"/>
                <a:gd name="connsiteX29" fmla="*/ 419323 w 2001206"/>
                <a:gd name="connsiteY29" fmla="*/ 1132863 h 2596898"/>
                <a:gd name="connsiteX30" fmla="*/ 257955 w 2001206"/>
                <a:gd name="connsiteY30" fmla="*/ 874591 h 2596898"/>
                <a:gd name="connsiteX31" fmla="*/ 249803 w 2001206"/>
                <a:gd name="connsiteY31" fmla="*/ 839124 h 2596898"/>
                <a:gd name="connsiteX32" fmla="*/ 408523 w 2001206"/>
                <a:gd name="connsiteY32" fmla="*/ 509244 h 2596898"/>
                <a:gd name="connsiteX33" fmla="*/ 637086 w 2001206"/>
                <a:gd name="connsiteY33" fmla="*/ 349179 h 2596898"/>
                <a:gd name="connsiteX34" fmla="*/ 641582 w 2001206"/>
                <a:gd name="connsiteY34" fmla="*/ 322326 h 2596898"/>
                <a:gd name="connsiteX35" fmla="*/ 584011 w 2001206"/>
                <a:gd name="connsiteY35" fmla="*/ 267612 h 2596898"/>
                <a:gd name="connsiteX36" fmla="*/ 306954 w 2001206"/>
                <a:gd name="connsiteY36" fmla="*/ 58464 h 2596898"/>
                <a:gd name="connsiteX37" fmla="*/ 188491 w 2001206"/>
                <a:gd name="connsiteY37" fmla="*/ 4339 h 2596898"/>
                <a:gd name="connsiteX38" fmla="*/ 59691 w 2001206"/>
                <a:gd name="connsiteY38" fmla="*/ 47370 h 2596898"/>
                <a:gd name="connsiteX39" fmla="*/ 28888 w 2001206"/>
                <a:gd name="connsiteY39" fmla="*/ 108682 h 2596898"/>
                <a:gd name="connsiteX40" fmla="*/ 6826 w 2001206"/>
                <a:gd name="connsiteY40" fmla="*/ 230086 h 2596898"/>
                <a:gd name="connsiteX41" fmla="*/ 5566 w 2001206"/>
                <a:gd name="connsiteY41" fmla="*/ 453774 h 2596898"/>
                <a:gd name="connsiteX42" fmla="*/ 62002 w 2001206"/>
                <a:gd name="connsiteY42" fmla="*/ 701036 h 2596898"/>
                <a:gd name="connsiteX43" fmla="*/ 212613 w 2001206"/>
                <a:gd name="connsiteY43" fmla="*/ 960191 h 2596898"/>
                <a:gd name="connsiteX44" fmla="*/ 222110 w 2001206"/>
                <a:gd name="connsiteY44" fmla="*/ 1025999 h 2596898"/>
                <a:gd name="connsiteX45" fmla="*/ 236902 w 2001206"/>
                <a:gd name="connsiteY45" fmla="*/ 1412946 h 2596898"/>
                <a:gd name="connsiteX46" fmla="*/ 402178 w 2001206"/>
                <a:gd name="connsiteY46" fmla="*/ 1680170 h 2596898"/>
                <a:gd name="connsiteX47" fmla="*/ 658812 w 2001206"/>
                <a:gd name="connsiteY47" fmla="*/ 1950587 h 2596898"/>
                <a:gd name="connsiteX48" fmla="*/ 887038 w 2001206"/>
                <a:gd name="connsiteY48" fmla="*/ 2233023 h 2596898"/>
                <a:gd name="connsiteX49" fmla="*/ 1007223 w 2001206"/>
                <a:gd name="connsiteY49" fmla="*/ 2596899 h 2596898"/>
                <a:gd name="connsiteX50" fmla="*/ 1051053 w 2001206"/>
                <a:gd name="connsiteY50" fmla="*/ 1992526 h 2596898"/>
                <a:gd name="connsiteX51" fmla="*/ 1499816 w 2001206"/>
                <a:gd name="connsiteY51" fmla="*/ 1755012 h 2596898"/>
                <a:gd name="connsiteX52" fmla="*/ 1793514 w 2001206"/>
                <a:gd name="connsiteY52" fmla="*/ 1335960 h 2596898"/>
                <a:gd name="connsiteX53" fmla="*/ 1831796 w 2001206"/>
                <a:gd name="connsiteY53" fmla="*/ 1135175 h 2596898"/>
                <a:gd name="connsiteX54" fmla="*/ 1841377 w 2001206"/>
                <a:gd name="connsiteY54" fmla="*/ 959687 h 2596898"/>
                <a:gd name="connsiteX55" fmla="*/ 1933156 w 2001206"/>
                <a:gd name="connsiteY55" fmla="*/ 753691 h 2596898"/>
                <a:gd name="connsiteX56" fmla="*/ 2000434 w 2001206"/>
                <a:gd name="connsiteY56" fmla="*/ 411583 h 2596898"/>
                <a:gd name="connsiteX57" fmla="*/ 1986105 w 2001206"/>
                <a:gd name="connsiteY57" fmla="*/ 189954 h 2596898"/>
                <a:gd name="connsiteX58" fmla="*/ 1047565 w 2001206"/>
                <a:gd name="connsiteY58" fmla="*/ 2063754 h 2596898"/>
                <a:gd name="connsiteX59" fmla="*/ 1047355 w 2001206"/>
                <a:gd name="connsiteY59" fmla="*/ 2063628 h 2596898"/>
                <a:gd name="connsiteX60" fmla="*/ 1047481 w 2001206"/>
                <a:gd name="connsiteY60" fmla="*/ 2063376 h 2596898"/>
                <a:gd name="connsiteX61" fmla="*/ 1047565 w 2001206"/>
                <a:gd name="connsiteY61" fmla="*/ 2063754 h 259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001206" h="2596898">
                  <a:moveTo>
                    <a:pt x="1986105" y="189954"/>
                  </a:moveTo>
                  <a:cubicBezTo>
                    <a:pt x="1978960" y="144275"/>
                    <a:pt x="1969211" y="99479"/>
                    <a:pt x="1940762" y="61322"/>
                  </a:cubicBezTo>
                  <a:cubicBezTo>
                    <a:pt x="1921221" y="35100"/>
                    <a:pt x="1896049" y="18165"/>
                    <a:pt x="1862641" y="15391"/>
                  </a:cubicBezTo>
                  <a:cubicBezTo>
                    <a:pt x="1784773" y="8919"/>
                    <a:pt x="1706064" y="65945"/>
                    <a:pt x="1643156" y="105740"/>
                  </a:cubicBezTo>
                  <a:cubicBezTo>
                    <a:pt x="1557765" y="159824"/>
                    <a:pt x="1477417" y="224329"/>
                    <a:pt x="1406903" y="296860"/>
                  </a:cubicBezTo>
                  <a:cubicBezTo>
                    <a:pt x="1393414" y="310728"/>
                    <a:pt x="1394422" y="315645"/>
                    <a:pt x="1412072" y="323503"/>
                  </a:cubicBezTo>
                  <a:cubicBezTo>
                    <a:pt x="1535913" y="378637"/>
                    <a:pt x="1632188" y="455413"/>
                    <a:pt x="1696567" y="576859"/>
                  </a:cubicBezTo>
                  <a:cubicBezTo>
                    <a:pt x="1748843" y="675444"/>
                    <a:pt x="1784689" y="789537"/>
                    <a:pt x="1802128" y="899384"/>
                  </a:cubicBezTo>
                  <a:cubicBezTo>
                    <a:pt x="1803683" y="909218"/>
                    <a:pt x="1802717" y="917874"/>
                    <a:pt x="1797758" y="926489"/>
                  </a:cubicBezTo>
                  <a:cubicBezTo>
                    <a:pt x="1750104" y="1009190"/>
                    <a:pt x="1702408" y="1091807"/>
                    <a:pt x="1643870" y="1167574"/>
                  </a:cubicBezTo>
                  <a:cubicBezTo>
                    <a:pt x="1602141" y="1221616"/>
                    <a:pt x="1555412" y="1270152"/>
                    <a:pt x="1495319" y="1304107"/>
                  </a:cubicBezTo>
                  <a:cubicBezTo>
                    <a:pt x="1466407" y="1320454"/>
                    <a:pt x="1466239" y="1320159"/>
                    <a:pt x="1448169" y="1293139"/>
                  </a:cubicBezTo>
                  <a:cubicBezTo>
                    <a:pt x="1447203" y="1291668"/>
                    <a:pt x="1446236" y="1290197"/>
                    <a:pt x="1445228" y="1288726"/>
                  </a:cubicBezTo>
                  <a:cubicBezTo>
                    <a:pt x="1386060" y="1203420"/>
                    <a:pt x="1321681" y="1123450"/>
                    <a:pt x="1227045" y="1074284"/>
                  </a:cubicBezTo>
                  <a:cubicBezTo>
                    <a:pt x="1219607" y="1070418"/>
                    <a:pt x="1217422" y="1064786"/>
                    <a:pt x="1218935" y="1056760"/>
                  </a:cubicBezTo>
                  <a:cubicBezTo>
                    <a:pt x="1222422" y="1038438"/>
                    <a:pt x="1228936" y="1021503"/>
                    <a:pt x="1242383" y="1008182"/>
                  </a:cubicBezTo>
                  <a:cubicBezTo>
                    <a:pt x="1296593" y="954686"/>
                    <a:pt x="1300543" y="864295"/>
                    <a:pt x="1304871" y="793151"/>
                  </a:cubicBezTo>
                  <a:cubicBezTo>
                    <a:pt x="1310418" y="701583"/>
                    <a:pt x="1300711" y="610561"/>
                    <a:pt x="1301089" y="519245"/>
                  </a:cubicBezTo>
                  <a:cubicBezTo>
                    <a:pt x="1301257" y="472726"/>
                    <a:pt x="1285415" y="435242"/>
                    <a:pt x="1249191" y="406750"/>
                  </a:cubicBezTo>
                  <a:cubicBezTo>
                    <a:pt x="1200486" y="368551"/>
                    <a:pt x="1146025" y="360609"/>
                    <a:pt x="1089546" y="384478"/>
                  </a:cubicBezTo>
                  <a:cubicBezTo>
                    <a:pt x="1032563" y="408515"/>
                    <a:pt x="999575" y="453858"/>
                    <a:pt x="991675" y="515211"/>
                  </a:cubicBezTo>
                  <a:cubicBezTo>
                    <a:pt x="980371" y="603165"/>
                    <a:pt x="976841" y="692127"/>
                    <a:pt x="980119" y="780712"/>
                  </a:cubicBezTo>
                  <a:cubicBezTo>
                    <a:pt x="982850" y="854000"/>
                    <a:pt x="981926" y="943130"/>
                    <a:pt x="1035673" y="1000491"/>
                  </a:cubicBezTo>
                  <a:cubicBezTo>
                    <a:pt x="1051683" y="1017595"/>
                    <a:pt x="1058323" y="1036799"/>
                    <a:pt x="1062189" y="1058651"/>
                  </a:cubicBezTo>
                  <a:cubicBezTo>
                    <a:pt x="1064500" y="1071594"/>
                    <a:pt x="1060802" y="1079242"/>
                    <a:pt x="1049666" y="1086260"/>
                  </a:cubicBezTo>
                  <a:cubicBezTo>
                    <a:pt x="994785" y="1120761"/>
                    <a:pt x="948433" y="1164801"/>
                    <a:pt x="907377" y="1214766"/>
                  </a:cubicBezTo>
                  <a:cubicBezTo>
                    <a:pt x="876322" y="1252587"/>
                    <a:pt x="846990" y="1291626"/>
                    <a:pt x="821272" y="1333313"/>
                  </a:cubicBezTo>
                  <a:cubicBezTo>
                    <a:pt x="815347" y="1342936"/>
                    <a:pt x="809380" y="1351508"/>
                    <a:pt x="795092" y="1349954"/>
                  </a:cubicBezTo>
                  <a:cubicBezTo>
                    <a:pt x="739538" y="1343860"/>
                    <a:pt x="686463" y="1329867"/>
                    <a:pt x="635909" y="1305704"/>
                  </a:cubicBezTo>
                  <a:cubicBezTo>
                    <a:pt x="550224" y="1264815"/>
                    <a:pt x="480551" y="1204050"/>
                    <a:pt x="419323" y="1132863"/>
                  </a:cubicBezTo>
                  <a:cubicBezTo>
                    <a:pt x="352423" y="1055079"/>
                    <a:pt x="298885" y="968722"/>
                    <a:pt x="257955" y="874591"/>
                  </a:cubicBezTo>
                  <a:cubicBezTo>
                    <a:pt x="253081" y="863371"/>
                    <a:pt x="247281" y="852487"/>
                    <a:pt x="249803" y="839124"/>
                  </a:cubicBezTo>
                  <a:cubicBezTo>
                    <a:pt x="273588" y="715324"/>
                    <a:pt x="318720" y="600560"/>
                    <a:pt x="408523" y="509244"/>
                  </a:cubicBezTo>
                  <a:cubicBezTo>
                    <a:pt x="473070" y="443604"/>
                    <a:pt x="554091" y="388722"/>
                    <a:pt x="637086" y="349179"/>
                  </a:cubicBezTo>
                  <a:cubicBezTo>
                    <a:pt x="654525" y="340858"/>
                    <a:pt x="655281" y="336614"/>
                    <a:pt x="641582" y="322326"/>
                  </a:cubicBezTo>
                  <a:cubicBezTo>
                    <a:pt x="623260" y="303206"/>
                    <a:pt x="603341" y="285724"/>
                    <a:pt x="584011" y="267612"/>
                  </a:cubicBezTo>
                  <a:cubicBezTo>
                    <a:pt x="499125" y="187895"/>
                    <a:pt x="408103" y="116498"/>
                    <a:pt x="306954" y="58464"/>
                  </a:cubicBezTo>
                  <a:cubicBezTo>
                    <a:pt x="269175" y="36781"/>
                    <a:pt x="231691" y="13920"/>
                    <a:pt x="188491" y="4339"/>
                  </a:cubicBezTo>
                  <a:cubicBezTo>
                    <a:pt x="137307" y="-7007"/>
                    <a:pt x="92385" y="2742"/>
                    <a:pt x="59691" y="47370"/>
                  </a:cubicBezTo>
                  <a:cubicBezTo>
                    <a:pt x="46034" y="66029"/>
                    <a:pt x="35906" y="86578"/>
                    <a:pt x="28888" y="108682"/>
                  </a:cubicBezTo>
                  <a:cubicBezTo>
                    <a:pt x="16281" y="148183"/>
                    <a:pt x="11869" y="189156"/>
                    <a:pt x="6826" y="230086"/>
                  </a:cubicBezTo>
                  <a:cubicBezTo>
                    <a:pt x="-2335" y="304634"/>
                    <a:pt x="-1788" y="379267"/>
                    <a:pt x="5566" y="453774"/>
                  </a:cubicBezTo>
                  <a:cubicBezTo>
                    <a:pt x="13928" y="538450"/>
                    <a:pt x="32503" y="621025"/>
                    <a:pt x="62002" y="701036"/>
                  </a:cubicBezTo>
                  <a:cubicBezTo>
                    <a:pt x="97050" y="796134"/>
                    <a:pt x="142771" y="886441"/>
                    <a:pt x="212613" y="960191"/>
                  </a:cubicBezTo>
                  <a:cubicBezTo>
                    <a:pt x="232826" y="981539"/>
                    <a:pt x="225472" y="998895"/>
                    <a:pt x="222110" y="1025999"/>
                  </a:cubicBezTo>
                  <a:cubicBezTo>
                    <a:pt x="211856" y="1107860"/>
                    <a:pt x="213957" y="1330581"/>
                    <a:pt x="236902" y="1412946"/>
                  </a:cubicBezTo>
                  <a:cubicBezTo>
                    <a:pt x="276151" y="1529181"/>
                    <a:pt x="322796" y="1586374"/>
                    <a:pt x="402178" y="1680170"/>
                  </a:cubicBezTo>
                  <a:cubicBezTo>
                    <a:pt x="482483" y="1775309"/>
                    <a:pt x="572749" y="1860952"/>
                    <a:pt x="658812" y="1950587"/>
                  </a:cubicBezTo>
                  <a:cubicBezTo>
                    <a:pt x="742941" y="2038247"/>
                    <a:pt x="824171" y="2128218"/>
                    <a:pt x="887038" y="2233023"/>
                  </a:cubicBezTo>
                  <a:cubicBezTo>
                    <a:pt x="954274" y="2345055"/>
                    <a:pt x="1007265" y="2464821"/>
                    <a:pt x="1007223" y="2596899"/>
                  </a:cubicBezTo>
                  <a:cubicBezTo>
                    <a:pt x="1113205" y="2372749"/>
                    <a:pt x="1090092" y="2215163"/>
                    <a:pt x="1051053" y="1992526"/>
                  </a:cubicBezTo>
                  <a:cubicBezTo>
                    <a:pt x="1210782" y="1960630"/>
                    <a:pt x="1426822" y="1817878"/>
                    <a:pt x="1499816" y="1755012"/>
                  </a:cubicBezTo>
                  <a:cubicBezTo>
                    <a:pt x="1636390" y="1637348"/>
                    <a:pt x="1735102" y="1506237"/>
                    <a:pt x="1793514" y="1335960"/>
                  </a:cubicBezTo>
                  <a:cubicBezTo>
                    <a:pt x="1816248" y="1269732"/>
                    <a:pt x="1829485" y="1206193"/>
                    <a:pt x="1831796" y="1135175"/>
                  </a:cubicBezTo>
                  <a:cubicBezTo>
                    <a:pt x="1833603" y="1080293"/>
                    <a:pt x="1822845" y="995533"/>
                    <a:pt x="1841377" y="959687"/>
                  </a:cubicBezTo>
                  <a:cubicBezTo>
                    <a:pt x="1883148" y="878835"/>
                    <a:pt x="1910211" y="813826"/>
                    <a:pt x="1933156" y="753691"/>
                  </a:cubicBezTo>
                  <a:cubicBezTo>
                    <a:pt x="1974884" y="644347"/>
                    <a:pt x="1995896" y="528364"/>
                    <a:pt x="2000434" y="411583"/>
                  </a:cubicBezTo>
                  <a:cubicBezTo>
                    <a:pt x="2003418" y="337328"/>
                    <a:pt x="1997577" y="263410"/>
                    <a:pt x="1986105" y="189954"/>
                  </a:cubicBezTo>
                  <a:close/>
                  <a:moveTo>
                    <a:pt x="1047565" y="2063754"/>
                  </a:moveTo>
                  <a:cubicBezTo>
                    <a:pt x="1047523" y="2063712"/>
                    <a:pt x="1047439" y="2063670"/>
                    <a:pt x="1047355" y="2063628"/>
                  </a:cubicBezTo>
                  <a:cubicBezTo>
                    <a:pt x="1047397" y="2063544"/>
                    <a:pt x="1047439" y="2063460"/>
                    <a:pt x="1047481" y="2063376"/>
                  </a:cubicBezTo>
                  <a:cubicBezTo>
                    <a:pt x="1047523" y="2063502"/>
                    <a:pt x="1047523" y="2063628"/>
                    <a:pt x="1047565" y="2063754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8" name="Freeform: Shape 32">
              <a:extLst>
                <a:ext uri="{FF2B5EF4-FFF2-40B4-BE49-F238E27FC236}">
                  <a16:creationId xmlns:a16="http://schemas.microsoft.com/office/drawing/2014/main" id="{D7B35B8C-3DC3-2A7C-A959-DF7E25576087}"/>
                </a:ext>
              </a:extLst>
            </p:cNvPr>
            <p:cNvSpPr/>
            <p:nvPr/>
          </p:nvSpPr>
          <p:spPr>
            <a:xfrm>
              <a:off x="2699622" y="3271999"/>
              <a:ext cx="401486" cy="457463"/>
            </a:xfrm>
            <a:custGeom>
              <a:avLst/>
              <a:gdLst>
                <a:gd name="connsiteX0" fmla="*/ 356900 w 401486"/>
                <a:gd name="connsiteY0" fmla="*/ 13 h 457463"/>
                <a:gd name="connsiteX1" fmla="*/ 0 w 401486"/>
                <a:gd name="connsiteY1" fmla="*/ 13 h 457463"/>
                <a:gd name="connsiteX2" fmla="*/ 19162 w 401486"/>
                <a:gd name="connsiteY2" fmla="*/ 228744 h 457463"/>
                <a:gd name="connsiteX3" fmla="*/ 108881 w 401486"/>
                <a:gd name="connsiteY3" fmla="*/ 398432 h 457463"/>
                <a:gd name="connsiteX4" fmla="*/ 283990 w 401486"/>
                <a:gd name="connsiteY4" fmla="*/ 456424 h 457463"/>
                <a:gd name="connsiteX5" fmla="*/ 401487 w 401486"/>
                <a:gd name="connsiteY5" fmla="*/ 413477 h 457463"/>
                <a:gd name="connsiteX6" fmla="*/ 356900 w 401486"/>
                <a:gd name="connsiteY6" fmla="*/ 13 h 45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486" h="457463">
                  <a:moveTo>
                    <a:pt x="356900" y="13"/>
                  </a:moveTo>
                  <a:cubicBezTo>
                    <a:pt x="324375" y="5855"/>
                    <a:pt x="39375" y="-323"/>
                    <a:pt x="0" y="13"/>
                  </a:cubicBezTo>
                  <a:cubicBezTo>
                    <a:pt x="126" y="770"/>
                    <a:pt x="4538" y="155078"/>
                    <a:pt x="19162" y="228744"/>
                  </a:cubicBezTo>
                  <a:cubicBezTo>
                    <a:pt x="34291" y="304889"/>
                    <a:pt x="54714" y="353846"/>
                    <a:pt x="108881" y="398432"/>
                  </a:cubicBezTo>
                  <a:cubicBezTo>
                    <a:pt x="191036" y="466047"/>
                    <a:pt x="261340" y="457811"/>
                    <a:pt x="283990" y="456424"/>
                  </a:cubicBezTo>
                  <a:cubicBezTo>
                    <a:pt x="332989" y="453440"/>
                    <a:pt x="369171" y="429739"/>
                    <a:pt x="401487" y="413477"/>
                  </a:cubicBezTo>
                  <a:cubicBezTo>
                    <a:pt x="394553" y="364940"/>
                    <a:pt x="373163" y="134024"/>
                    <a:pt x="356900" y="13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9" name="Freeform: Shape 33">
              <a:extLst>
                <a:ext uri="{FF2B5EF4-FFF2-40B4-BE49-F238E27FC236}">
                  <a16:creationId xmlns:a16="http://schemas.microsoft.com/office/drawing/2014/main" id="{9A721E16-4B89-21BC-556A-92F79F78F261}"/>
                </a:ext>
              </a:extLst>
            </p:cNvPr>
            <p:cNvSpPr/>
            <p:nvPr/>
          </p:nvSpPr>
          <p:spPr>
            <a:xfrm>
              <a:off x="312612" y="2040910"/>
              <a:ext cx="1068213" cy="1890405"/>
            </a:xfrm>
            <a:custGeom>
              <a:avLst/>
              <a:gdLst>
                <a:gd name="connsiteX0" fmla="*/ 977646 w 1068213"/>
                <a:gd name="connsiteY0" fmla="*/ 1234170 h 1890405"/>
                <a:gd name="connsiteX1" fmla="*/ 584690 w 1068213"/>
                <a:gd name="connsiteY1" fmla="*/ 1383351 h 1890405"/>
                <a:gd name="connsiteX2" fmla="*/ 567671 w 1068213"/>
                <a:gd name="connsiteY2" fmla="*/ 1373140 h 1890405"/>
                <a:gd name="connsiteX3" fmla="*/ 519807 w 1068213"/>
                <a:gd name="connsiteY3" fmla="*/ 1179750 h 1890405"/>
                <a:gd name="connsiteX4" fmla="*/ 530019 w 1068213"/>
                <a:gd name="connsiteY4" fmla="*/ 1163487 h 1890405"/>
                <a:gd name="connsiteX5" fmla="*/ 588977 w 1068213"/>
                <a:gd name="connsiteY5" fmla="*/ 1145628 h 1890405"/>
                <a:gd name="connsiteX6" fmla="*/ 856368 w 1068213"/>
                <a:gd name="connsiteY6" fmla="*/ 897609 h 1890405"/>
                <a:gd name="connsiteX7" fmla="*/ 922975 w 1068213"/>
                <a:gd name="connsiteY7" fmla="*/ 431701 h 1890405"/>
                <a:gd name="connsiteX8" fmla="*/ 751647 w 1068213"/>
                <a:gd name="connsiteY8" fmla="*/ 101611 h 1890405"/>
                <a:gd name="connsiteX9" fmla="*/ 600869 w 1068213"/>
                <a:gd name="connsiteY9" fmla="*/ 0 h 1890405"/>
                <a:gd name="connsiteX10" fmla="*/ 603391 w 1068213"/>
                <a:gd name="connsiteY10" fmla="*/ 89383 h 1890405"/>
                <a:gd name="connsiteX11" fmla="*/ 314609 w 1068213"/>
                <a:gd name="connsiteY11" fmla="*/ 429642 h 1890405"/>
                <a:gd name="connsiteX12" fmla="*/ 17381 w 1068213"/>
                <a:gd name="connsiteY12" fmla="*/ 263231 h 1890405"/>
                <a:gd name="connsiteX13" fmla="*/ 11960 w 1068213"/>
                <a:gd name="connsiteY13" fmla="*/ 155401 h 1890405"/>
                <a:gd name="connsiteX14" fmla="*/ 28601 w 1068213"/>
                <a:gd name="connsiteY14" fmla="*/ 371902 h 1890405"/>
                <a:gd name="connsiteX15" fmla="*/ 47007 w 1068213"/>
                <a:gd name="connsiteY15" fmla="*/ 420145 h 1890405"/>
                <a:gd name="connsiteX16" fmla="*/ 47638 w 1068213"/>
                <a:gd name="connsiteY16" fmla="*/ 430482 h 1890405"/>
                <a:gd name="connsiteX17" fmla="*/ 47638 w 1068213"/>
                <a:gd name="connsiteY17" fmla="*/ 430482 h 1890405"/>
                <a:gd name="connsiteX18" fmla="*/ 70961 w 1068213"/>
                <a:gd name="connsiteY18" fmla="*/ 673543 h 1890405"/>
                <a:gd name="connsiteX19" fmla="*/ 85837 w 1068213"/>
                <a:gd name="connsiteY19" fmla="*/ 727374 h 1890405"/>
                <a:gd name="connsiteX20" fmla="*/ 15532 w 1068213"/>
                <a:gd name="connsiteY20" fmla="*/ 1441847 h 1890405"/>
                <a:gd name="connsiteX21" fmla="*/ 94115 w 1068213"/>
                <a:gd name="connsiteY21" fmla="*/ 1621873 h 1890405"/>
                <a:gd name="connsiteX22" fmla="*/ 296623 w 1068213"/>
                <a:gd name="connsiteY22" fmla="*/ 1680453 h 1890405"/>
                <a:gd name="connsiteX23" fmla="*/ 443788 w 1068213"/>
                <a:gd name="connsiteY23" fmla="*/ 1591617 h 1890405"/>
                <a:gd name="connsiteX24" fmla="*/ 500855 w 1068213"/>
                <a:gd name="connsiteY24" fmla="*/ 1373812 h 1890405"/>
                <a:gd name="connsiteX25" fmla="*/ 600869 w 1068213"/>
                <a:gd name="connsiteY25" fmla="*/ 1752690 h 1890405"/>
                <a:gd name="connsiteX26" fmla="*/ 669829 w 1068213"/>
                <a:gd name="connsiteY26" fmla="*/ 1839131 h 1890405"/>
                <a:gd name="connsiteX27" fmla="*/ 798377 w 1068213"/>
                <a:gd name="connsiteY27" fmla="*/ 1889097 h 1890405"/>
                <a:gd name="connsiteX28" fmla="*/ 992817 w 1068213"/>
                <a:gd name="connsiteY28" fmla="*/ 1823247 h 1890405"/>
                <a:gd name="connsiteX29" fmla="*/ 1066903 w 1068213"/>
                <a:gd name="connsiteY29" fmla="*/ 1662425 h 1890405"/>
                <a:gd name="connsiteX30" fmla="*/ 977646 w 1068213"/>
                <a:gd name="connsiteY30" fmla="*/ 1234170 h 1890405"/>
                <a:gd name="connsiteX31" fmla="*/ 136516 w 1068213"/>
                <a:gd name="connsiteY31" fmla="*/ 835121 h 1890405"/>
                <a:gd name="connsiteX32" fmla="*/ 136012 w 1068213"/>
                <a:gd name="connsiteY32" fmla="*/ 835331 h 1890405"/>
                <a:gd name="connsiteX33" fmla="*/ 136516 w 1068213"/>
                <a:gd name="connsiteY33" fmla="*/ 835121 h 1890405"/>
                <a:gd name="connsiteX34" fmla="*/ 114412 w 1068213"/>
                <a:gd name="connsiteY34" fmla="*/ 1121423 h 1890405"/>
                <a:gd name="connsiteX35" fmla="*/ 97603 w 1068213"/>
                <a:gd name="connsiteY35" fmla="*/ 1101462 h 1890405"/>
                <a:gd name="connsiteX36" fmla="*/ 136726 w 1068213"/>
                <a:gd name="connsiteY36" fmla="*/ 828943 h 1890405"/>
                <a:gd name="connsiteX37" fmla="*/ 411640 w 1068213"/>
                <a:gd name="connsiteY37" fmla="*/ 1116548 h 1890405"/>
                <a:gd name="connsiteX38" fmla="*/ 114412 w 1068213"/>
                <a:gd name="connsiteY38" fmla="*/ 1121423 h 189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68213" h="1890404">
                  <a:moveTo>
                    <a:pt x="977646" y="1234170"/>
                  </a:moveTo>
                  <a:cubicBezTo>
                    <a:pt x="869605" y="1298297"/>
                    <a:pt x="709456" y="1362256"/>
                    <a:pt x="584690" y="1383351"/>
                  </a:cubicBezTo>
                  <a:cubicBezTo>
                    <a:pt x="574101" y="1385158"/>
                    <a:pt x="570150" y="1383435"/>
                    <a:pt x="567671" y="1373140"/>
                  </a:cubicBezTo>
                  <a:cubicBezTo>
                    <a:pt x="552123" y="1308593"/>
                    <a:pt x="536574" y="1244003"/>
                    <a:pt x="519807" y="1179750"/>
                  </a:cubicBezTo>
                  <a:cubicBezTo>
                    <a:pt x="516739" y="1167942"/>
                    <a:pt x="520647" y="1165295"/>
                    <a:pt x="530019" y="1163487"/>
                  </a:cubicBezTo>
                  <a:cubicBezTo>
                    <a:pt x="550274" y="1159579"/>
                    <a:pt x="569856" y="1153276"/>
                    <a:pt x="588977" y="1145628"/>
                  </a:cubicBezTo>
                  <a:cubicBezTo>
                    <a:pt x="709876" y="1097217"/>
                    <a:pt x="796065" y="1010608"/>
                    <a:pt x="856368" y="897609"/>
                  </a:cubicBezTo>
                  <a:cubicBezTo>
                    <a:pt x="934699" y="750739"/>
                    <a:pt x="953567" y="594036"/>
                    <a:pt x="922975" y="431701"/>
                  </a:cubicBezTo>
                  <a:cubicBezTo>
                    <a:pt x="899148" y="305044"/>
                    <a:pt x="843930" y="193263"/>
                    <a:pt x="751647" y="101611"/>
                  </a:cubicBezTo>
                  <a:cubicBezTo>
                    <a:pt x="708364" y="58664"/>
                    <a:pt x="658987" y="24331"/>
                    <a:pt x="600869" y="0"/>
                  </a:cubicBezTo>
                  <a:cubicBezTo>
                    <a:pt x="604651" y="30887"/>
                    <a:pt x="606248" y="59883"/>
                    <a:pt x="603391" y="89383"/>
                  </a:cubicBezTo>
                  <a:cubicBezTo>
                    <a:pt x="588472" y="243943"/>
                    <a:pt x="464547" y="390561"/>
                    <a:pt x="314609" y="429642"/>
                  </a:cubicBezTo>
                  <a:cubicBezTo>
                    <a:pt x="176648" y="465614"/>
                    <a:pt x="53017" y="396318"/>
                    <a:pt x="17381" y="263231"/>
                  </a:cubicBezTo>
                  <a:cubicBezTo>
                    <a:pt x="6245" y="221587"/>
                    <a:pt x="7716" y="197760"/>
                    <a:pt x="11960" y="155401"/>
                  </a:cubicBezTo>
                  <a:cubicBezTo>
                    <a:pt x="-9303" y="205030"/>
                    <a:pt x="-1277" y="318071"/>
                    <a:pt x="28601" y="371902"/>
                  </a:cubicBezTo>
                  <a:cubicBezTo>
                    <a:pt x="36964" y="387031"/>
                    <a:pt x="49613" y="400730"/>
                    <a:pt x="47007" y="420145"/>
                  </a:cubicBezTo>
                  <a:cubicBezTo>
                    <a:pt x="47218" y="423591"/>
                    <a:pt x="47428" y="427036"/>
                    <a:pt x="47638" y="430482"/>
                  </a:cubicBezTo>
                  <a:cubicBezTo>
                    <a:pt x="47638" y="430482"/>
                    <a:pt x="47638" y="430482"/>
                    <a:pt x="47638" y="430482"/>
                  </a:cubicBezTo>
                  <a:cubicBezTo>
                    <a:pt x="47007" y="478473"/>
                    <a:pt x="33560" y="560417"/>
                    <a:pt x="70961" y="673543"/>
                  </a:cubicBezTo>
                  <a:cubicBezTo>
                    <a:pt x="76760" y="691108"/>
                    <a:pt x="87307" y="708674"/>
                    <a:pt x="85837" y="727374"/>
                  </a:cubicBezTo>
                  <a:cubicBezTo>
                    <a:pt x="82853" y="765489"/>
                    <a:pt x="17760" y="1370408"/>
                    <a:pt x="15532" y="1441847"/>
                  </a:cubicBezTo>
                  <a:cubicBezTo>
                    <a:pt x="12423" y="1540685"/>
                    <a:pt x="68775" y="1601114"/>
                    <a:pt x="94115" y="1621873"/>
                  </a:cubicBezTo>
                  <a:cubicBezTo>
                    <a:pt x="152821" y="1669989"/>
                    <a:pt x="221865" y="1691211"/>
                    <a:pt x="296623" y="1680453"/>
                  </a:cubicBezTo>
                  <a:cubicBezTo>
                    <a:pt x="378106" y="1668729"/>
                    <a:pt x="402605" y="1638262"/>
                    <a:pt x="443788" y="1591617"/>
                  </a:cubicBezTo>
                  <a:cubicBezTo>
                    <a:pt x="488962" y="1535306"/>
                    <a:pt x="496610" y="1400454"/>
                    <a:pt x="500855" y="1373812"/>
                  </a:cubicBezTo>
                  <a:cubicBezTo>
                    <a:pt x="515353" y="1433569"/>
                    <a:pt x="584900" y="1723905"/>
                    <a:pt x="600869" y="1752690"/>
                  </a:cubicBezTo>
                  <a:cubicBezTo>
                    <a:pt x="617006" y="1786981"/>
                    <a:pt x="638101" y="1817322"/>
                    <a:pt x="669829" y="1839131"/>
                  </a:cubicBezTo>
                  <a:cubicBezTo>
                    <a:pt x="672644" y="1843838"/>
                    <a:pt x="738452" y="1884054"/>
                    <a:pt x="798377" y="1889097"/>
                  </a:cubicBezTo>
                  <a:cubicBezTo>
                    <a:pt x="884524" y="1896324"/>
                    <a:pt x="945499" y="1873506"/>
                    <a:pt x="992817" y="1823247"/>
                  </a:cubicBezTo>
                  <a:cubicBezTo>
                    <a:pt x="1047320" y="1765381"/>
                    <a:pt x="1058288" y="1732057"/>
                    <a:pt x="1066903" y="1662425"/>
                  </a:cubicBezTo>
                  <a:cubicBezTo>
                    <a:pt x="1080939" y="1549006"/>
                    <a:pt x="977646" y="1332672"/>
                    <a:pt x="977646" y="1234170"/>
                  </a:cubicBezTo>
                  <a:close/>
                  <a:moveTo>
                    <a:pt x="136516" y="835121"/>
                  </a:moveTo>
                  <a:cubicBezTo>
                    <a:pt x="136348" y="835121"/>
                    <a:pt x="136180" y="835205"/>
                    <a:pt x="136012" y="835331"/>
                  </a:cubicBezTo>
                  <a:cubicBezTo>
                    <a:pt x="134373" y="836591"/>
                    <a:pt x="135844" y="834070"/>
                    <a:pt x="136516" y="835121"/>
                  </a:cubicBezTo>
                  <a:close/>
                  <a:moveTo>
                    <a:pt x="114412" y="1121423"/>
                  </a:moveTo>
                  <a:cubicBezTo>
                    <a:pt x="100629" y="1121086"/>
                    <a:pt x="95838" y="1116002"/>
                    <a:pt x="97603" y="1101462"/>
                  </a:cubicBezTo>
                  <a:cubicBezTo>
                    <a:pt x="104999" y="1040402"/>
                    <a:pt x="140382" y="850459"/>
                    <a:pt x="136726" y="828943"/>
                  </a:cubicBezTo>
                  <a:cubicBezTo>
                    <a:pt x="202954" y="952281"/>
                    <a:pt x="300153" y="1045739"/>
                    <a:pt x="411640" y="1116548"/>
                  </a:cubicBezTo>
                  <a:cubicBezTo>
                    <a:pt x="314021" y="1126634"/>
                    <a:pt x="180598" y="1123103"/>
                    <a:pt x="114412" y="1121423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0" name="Freeform: Shape 34">
              <a:extLst>
                <a:ext uri="{FF2B5EF4-FFF2-40B4-BE49-F238E27FC236}">
                  <a16:creationId xmlns:a16="http://schemas.microsoft.com/office/drawing/2014/main" id="{978BFA76-AD8A-F5DD-20F7-0A207B76F261}"/>
                </a:ext>
              </a:extLst>
            </p:cNvPr>
            <p:cNvSpPr/>
            <p:nvPr/>
          </p:nvSpPr>
          <p:spPr>
            <a:xfrm>
              <a:off x="359619" y="2219760"/>
              <a:ext cx="609406" cy="452104"/>
            </a:xfrm>
            <a:custGeom>
              <a:avLst/>
              <a:gdLst>
                <a:gd name="connsiteX0" fmla="*/ 0 w 609406"/>
                <a:gd name="connsiteY0" fmla="*/ 231000 h 452104"/>
                <a:gd name="connsiteX1" fmla="*/ 40132 w 609406"/>
                <a:gd name="connsiteY1" fmla="*/ 268694 h 452104"/>
                <a:gd name="connsiteX2" fmla="*/ 247179 w 609406"/>
                <a:gd name="connsiteY2" fmla="*/ 323492 h 452104"/>
                <a:gd name="connsiteX3" fmla="*/ 431197 w 609406"/>
                <a:gd name="connsiteY3" fmla="*/ 249154 h 452104"/>
                <a:gd name="connsiteX4" fmla="*/ 576806 w 609406"/>
                <a:gd name="connsiteY4" fmla="*/ 56143 h 452104"/>
                <a:gd name="connsiteX5" fmla="*/ 599919 w 609406"/>
                <a:gd name="connsiteY5" fmla="*/ 0 h 452104"/>
                <a:gd name="connsiteX6" fmla="*/ 607903 w 609406"/>
                <a:gd name="connsiteY6" fmla="*/ 52907 h 452104"/>
                <a:gd name="connsiteX7" fmla="*/ 584959 w 609406"/>
                <a:gd name="connsiteY7" fmla="*/ 204441 h 452104"/>
                <a:gd name="connsiteX8" fmla="*/ 394763 w 609406"/>
                <a:gd name="connsiteY8" fmla="*/ 415985 h 452104"/>
                <a:gd name="connsiteX9" fmla="*/ 101821 w 609406"/>
                <a:gd name="connsiteY9" fmla="*/ 404260 h 452104"/>
                <a:gd name="connsiteX10" fmla="*/ 0 w 609406"/>
                <a:gd name="connsiteY10" fmla="*/ 231000 h 45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9406" h="452104">
                  <a:moveTo>
                    <a:pt x="0" y="231000"/>
                  </a:moveTo>
                  <a:cubicBezTo>
                    <a:pt x="15927" y="243102"/>
                    <a:pt x="27315" y="258945"/>
                    <a:pt x="40132" y="268694"/>
                  </a:cubicBezTo>
                  <a:cubicBezTo>
                    <a:pt x="101737" y="315718"/>
                    <a:pt x="170739" y="331981"/>
                    <a:pt x="247179" y="323492"/>
                  </a:cubicBezTo>
                  <a:cubicBezTo>
                    <a:pt x="315760" y="315886"/>
                    <a:pt x="376945" y="289664"/>
                    <a:pt x="431197" y="249154"/>
                  </a:cubicBezTo>
                  <a:cubicBezTo>
                    <a:pt x="497929" y="199315"/>
                    <a:pt x="547768" y="135230"/>
                    <a:pt x="576806" y="56143"/>
                  </a:cubicBezTo>
                  <a:cubicBezTo>
                    <a:pt x="583446" y="38115"/>
                    <a:pt x="591388" y="20591"/>
                    <a:pt x="599919" y="0"/>
                  </a:cubicBezTo>
                  <a:cubicBezTo>
                    <a:pt x="608407" y="19036"/>
                    <a:pt x="606306" y="36518"/>
                    <a:pt x="607903" y="52907"/>
                  </a:cubicBezTo>
                  <a:cubicBezTo>
                    <a:pt x="612988" y="105015"/>
                    <a:pt x="605130" y="155274"/>
                    <a:pt x="584959" y="204441"/>
                  </a:cubicBezTo>
                  <a:cubicBezTo>
                    <a:pt x="546592" y="298026"/>
                    <a:pt x="484944" y="370768"/>
                    <a:pt x="394763" y="415985"/>
                  </a:cubicBezTo>
                  <a:cubicBezTo>
                    <a:pt x="296051" y="465445"/>
                    <a:pt x="196121" y="466496"/>
                    <a:pt x="101821" y="404260"/>
                  </a:cubicBezTo>
                  <a:cubicBezTo>
                    <a:pt x="53747" y="372575"/>
                    <a:pt x="13826" y="277771"/>
                    <a:pt x="0" y="231000"/>
                  </a:cubicBezTo>
                  <a:close/>
                </a:path>
              </a:pathLst>
            </a:custGeom>
            <a:solidFill>
              <a:srgbClr val="CCC5AA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1" name="Freeform: Shape 35">
              <a:extLst>
                <a:ext uri="{FF2B5EF4-FFF2-40B4-BE49-F238E27FC236}">
                  <a16:creationId xmlns:a16="http://schemas.microsoft.com/office/drawing/2014/main" id="{F492B34F-2641-8F06-5AFA-EF05ACE955A1}"/>
                </a:ext>
              </a:extLst>
            </p:cNvPr>
            <p:cNvSpPr/>
            <p:nvPr/>
          </p:nvSpPr>
          <p:spPr>
            <a:xfrm>
              <a:off x="3097082" y="1830334"/>
              <a:ext cx="623939" cy="468429"/>
            </a:xfrm>
            <a:custGeom>
              <a:avLst/>
              <a:gdLst>
                <a:gd name="connsiteX0" fmla="*/ 623570 w 623939"/>
                <a:gd name="connsiteY0" fmla="*/ 468429 h 468429"/>
                <a:gd name="connsiteX1" fmla="*/ 467076 w 623939"/>
                <a:gd name="connsiteY1" fmla="*/ 409975 h 468429"/>
                <a:gd name="connsiteX2" fmla="*/ 189389 w 623939"/>
                <a:gd name="connsiteY2" fmla="*/ 244111 h 468429"/>
                <a:gd name="connsiteX3" fmla="*/ 28399 w 623939"/>
                <a:gd name="connsiteY3" fmla="*/ 78079 h 468429"/>
                <a:gd name="connsiteX4" fmla="*/ 454 w 623939"/>
                <a:gd name="connsiteY4" fmla="*/ 11724 h 468429"/>
                <a:gd name="connsiteX5" fmla="*/ 1673 w 623939"/>
                <a:gd name="connsiteY5" fmla="*/ 0 h 468429"/>
                <a:gd name="connsiteX6" fmla="*/ 45503 w 623939"/>
                <a:gd name="connsiteY6" fmla="*/ 63413 h 468429"/>
                <a:gd name="connsiteX7" fmla="*/ 161192 w 623939"/>
                <a:gd name="connsiteY7" fmla="*/ 173470 h 468429"/>
                <a:gd name="connsiteX8" fmla="*/ 531833 w 623939"/>
                <a:gd name="connsiteY8" fmla="*/ 354967 h 468429"/>
                <a:gd name="connsiteX9" fmla="*/ 610332 w 623939"/>
                <a:gd name="connsiteY9" fmla="*/ 367574 h 468429"/>
                <a:gd name="connsiteX10" fmla="*/ 623570 w 623939"/>
                <a:gd name="connsiteY10" fmla="*/ 468429 h 46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3939" h="468429">
                  <a:moveTo>
                    <a:pt x="623570" y="468429"/>
                  </a:moveTo>
                  <a:cubicBezTo>
                    <a:pt x="581967" y="457755"/>
                    <a:pt x="506368" y="427205"/>
                    <a:pt x="467076" y="409975"/>
                  </a:cubicBezTo>
                  <a:cubicBezTo>
                    <a:pt x="367566" y="366355"/>
                    <a:pt x="275200" y="310465"/>
                    <a:pt x="189389" y="244111"/>
                  </a:cubicBezTo>
                  <a:cubicBezTo>
                    <a:pt x="127952" y="196625"/>
                    <a:pt x="70044" y="145189"/>
                    <a:pt x="28399" y="78079"/>
                  </a:cubicBezTo>
                  <a:cubicBezTo>
                    <a:pt x="15498" y="57319"/>
                    <a:pt x="7262" y="34879"/>
                    <a:pt x="454" y="11724"/>
                  </a:cubicBezTo>
                  <a:cubicBezTo>
                    <a:pt x="-596" y="8237"/>
                    <a:pt x="328" y="4202"/>
                    <a:pt x="1673" y="0"/>
                  </a:cubicBezTo>
                  <a:cubicBezTo>
                    <a:pt x="15624" y="21936"/>
                    <a:pt x="29996" y="42989"/>
                    <a:pt x="45503" y="63413"/>
                  </a:cubicBezTo>
                  <a:cubicBezTo>
                    <a:pt x="78155" y="106402"/>
                    <a:pt x="117992" y="141953"/>
                    <a:pt x="161192" y="173470"/>
                  </a:cubicBezTo>
                  <a:cubicBezTo>
                    <a:pt x="272174" y="254491"/>
                    <a:pt x="383829" y="306389"/>
                    <a:pt x="531833" y="354967"/>
                  </a:cubicBezTo>
                  <a:cubicBezTo>
                    <a:pt x="583816" y="368289"/>
                    <a:pt x="594196" y="367364"/>
                    <a:pt x="610332" y="367574"/>
                  </a:cubicBezTo>
                  <a:cubicBezTo>
                    <a:pt x="615081" y="407496"/>
                    <a:pt x="626091" y="428507"/>
                    <a:pt x="623570" y="468429"/>
                  </a:cubicBezTo>
                  <a:close/>
                </a:path>
              </a:pathLst>
            </a:custGeom>
            <a:solidFill>
              <a:srgbClr val="D4CDB2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2" name="Freeform: Shape 36">
              <a:extLst>
                <a:ext uri="{FF2B5EF4-FFF2-40B4-BE49-F238E27FC236}">
                  <a16:creationId xmlns:a16="http://schemas.microsoft.com/office/drawing/2014/main" id="{84EA4ADA-05C8-BB9F-68DE-E13270F469D0}"/>
                </a:ext>
              </a:extLst>
            </p:cNvPr>
            <p:cNvSpPr/>
            <p:nvPr/>
          </p:nvSpPr>
          <p:spPr>
            <a:xfrm>
              <a:off x="3068844" y="3317439"/>
              <a:ext cx="527426" cy="629040"/>
            </a:xfrm>
            <a:custGeom>
              <a:avLst/>
              <a:gdLst>
                <a:gd name="connsiteX0" fmla="*/ 166359 w 527426"/>
                <a:gd name="connsiteY0" fmla="*/ 86021 h 629040"/>
                <a:gd name="connsiteX1" fmla="*/ 504937 w 527426"/>
                <a:gd name="connsiteY1" fmla="*/ 0 h 629040"/>
                <a:gd name="connsiteX2" fmla="*/ 522502 w 527426"/>
                <a:gd name="connsiteY2" fmla="*/ 125438 h 629040"/>
                <a:gd name="connsiteX3" fmla="*/ 520360 w 527426"/>
                <a:gd name="connsiteY3" fmla="*/ 363078 h 629040"/>
                <a:gd name="connsiteX4" fmla="*/ 484178 w 527426"/>
                <a:gd name="connsiteY4" fmla="*/ 498055 h 629040"/>
                <a:gd name="connsiteX5" fmla="*/ 273559 w 527426"/>
                <a:gd name="connsiteY5" fmla="*/ 629041 h 629040"/>
                <a:gd name="connsiteX6" fmla="*/ 154844 w 527426"/>
                <a:gd name="connsiteY6" fmla="*/ 593993 h 629040"/>
                <a:gd name="connsiteX7" fmla="*/ 45585 w 527426"/>
                <a:gd name="connsiteY7" fmla="*/ 449014 h 629040"/>
                <a:gd name="connsiteX8" fmla="*/ 116 w 527426"/>
                <a:gd name="connsiteY8" fmla="*/ 65640 h 629040"/>
                <a:gd name="connsiteX9" fmla="*/ 166359 w 527426"/>
                <a:gd name="connsiteY9" fmla="*/ 86021 h 62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7426" h="629040">
                  <a:moveTo>
                    <a:pt x="166359" y="86021"/>
                  </a:moveTo>
                  <a:cubicBezTo>
                    <a:pt x="304824" y="87029"/>
                    <a:pt x="470016" y="15170"/>
                    <a:pt x="504937" y="0"/>
                  </a:cubicBezTo>
                  <a:cubicBezTo>
                    <a:pt x="511030" y="35509"/>
                    <a:pt x="521536" y="89593"/>
                    <a:pt x="522502" y="125438"/>
                  </a:cubicBezTo>
                  <a:cubicBezTo>
                    <a:pt x="527335" y="212720"/>
                    <a:pt x="531453" y="281469"/>
                    <a:pt x="520360" y="363078"/>
                  </a:cubicBezTo>
                  <a:cubicBezTo>
                    <a:pt x="512753" y="415018"/>
                    <a:pt x="505777" y="458176"/>
                    <a:pt x="484178" y="498055"/>
                  </a:cubicBezTo>
                  <a:cubicBezTo>
                    <a:pt x="437322" y="584412"/>
                    <a:pt x="393324" y="629041"/>
                    <a:pt x="273559" y="629041"/>
                  </a:cubicBezTo>
                  <a:cubicBezTo>
                    <a:pt x="228889" y="629041"/>
                    <a:pt x="183672" y="612568"/>
                    <a:pt x="154844" y="593993"/>
                  </a:cubicBezTo>
                  <a:cubicBezTo>
                    <a:pt x="102820" y="566174"/>
                    <a:pt x="56595" y="496836"/>
                    <a:pt x="45585" y="449014"/>
                  </a:cubicBezTo>
                  <a:cubicBezTo>
                    <a:pt x="31843" y="390645"/>
                    <a:pt x="-2237" y="122118"/>
                    <a:pt x="116" y="65640"/>
                  </a:cubicBezTo>
                  <a:cubicBezTo>
                    <a:pt x="31129" y="84424"/>
                    <a:pt x="121142" y="85685"/>
                    <a:pt x="166359" y="86021"/>
                  </a:cubicBezTo>
                  <a:close/>
                </a:path>
              </a:pathLst>
            </a:custGeom>
            <a:solidFill>
              <a:srgbClr val="FFF7D5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3" name="Freeform: Shape 37">
              <a:extLst>
                <a:ext uri="{FF2B5EF4-FFF2-40B4-BE49-F238E27FC236}">
                  <a16:creationId xmlns:a16="http://schemas.microsoft.com/office/drawing/2014/main" id="{E3AA0E7D-2C64-1F8A-98DF-84C082EFD2CD}"/>
                </a:ext>
              </a:extLst>
            </p:cNvPr>
            <p:cNvSpPr/>
            <p:nvPr/>
          </p:nvSpPr>
          <p:spPr>
            <a:xfrm>
              <a:off x="2788603" y="3271275"/>
              <a:ext cx="312505" cy="447117"/>
            </a:xfrm>
            <a:custGeom>
              <a:avLst/>
              <a:gdLst>
                <a:gd name="connsiteX0" fmla="*/ 312505 w 312505"/>
                <a:gd name="connsiteY0" fmla="*/ 414201 h 447117"/>
                <a:gd name="connsiteX1" fmla="*/ 184503 w 312505"/>
                <a:gd name="connsiteY1" fmla="*/ 443155 h 447117"/>
                <a:gd name="connsiteX2" fmla="*/ 6410 w 312505"/>
                <a:gd name="connsiteY2" fmla="*/ 738 h 447117"/>
                <a:gd name="connsiteX3" fmla="*/ 269474 w 312505"/>
                <a:gd name="connsiteY3" fmla="*/ 23 h 447117"/>
                <a:gd name="connsiteX4" fmla="*/ 312505 w 312505"/>
                <a:gd name="connsiteY4" fmla="*/ 414201 h 4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505" h="447117">
                  <a:moveTo>
                    <a:pt x="312505" y="414201"/>
                  </a:moveTo>
                  <a:cubicBezTo>
                    <a:pt x="294309" y="423194"/>
                    <a:pt x="251236" y="458913"/>
                    <a:pt x="184503" y="443155"/>
                  </a:cubicBezTo>
                  <a:cubicBezTo>
                    <a:pt x="-9264" y="391677"/>
                    <a:pt x="-9852" y="166308"/>
                    <a:pt x="6410" y="738"/>
                  </a:cubicBezTo>
                  <a:cubicBezTo>
                    <a:pt x="54065" y="653"/>
                    <a:pt x="244890" y="-145"/>
                    <a:pt x="269474" y="23"/>
                  </a:cubicBezTo>
                  <a:cubicBezTo>
                    <a:pt x="271365" y="29271"/>
                    <a:pt x="305571" y="365664"/>
                    <a:pt x="312505" y="414201"/>
                  </a:cubicBezTo>
                  <a:close/>
                </a:path>
              </a:pathLst>
            </a:custGeom>
            <a:solidFill>
              <a:srgbClr val="CCC5AB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4" name="Freeform: Shape 38">
              <a:extLst>
                <a:ext uri="{FF2B5EF4-FFF2-40B4-BE49-F238E27FC236}">
                  <a16:creationId xmlns:a16="http://schemas.microsoft.com/office/drawing/2014/main" id="{4B83A0BB-AA8B-916A-B984-847CF0497610}"/>
                </a:ext>
              </a:extLst>
            </p:cNvPr>
            <p:cNvSpPr/>
            <p:nvPr/>
          </p:nvSpPr>
          <p:spPr>
            <a:xfrm>
              <a:off x="1300469" y="3256178"/>
              <a:ext cx="1386124" cy="14941"/>
            </a:xfrm>
            <a:custGeom>
              <a:avLst/>
              <a:gdLst>
                <a:gd name="connsiteX0" fmla="*/ 0 w 1386124"/>
                <a:gd name="connsiteY0" fmla="*/ 14490 h 14941"/>
                <a:gd name="connsiteX1" fmla="*/ 420 w 1386124"/>
                <a:gd name="connsiteY1" fmla="*/ 11044 h 14941"/>
                <a:gd name="connsiteX2" fmla="*/ 49293 w 1386124"/>
                <a:gd name="connsiteY2" fmla="*/ 538 h 14941"/>
                <a:gd name="connsiteX3" fmla="*/ 177967 w 1386124"/>
                <a:gd name="connsiteY3" fmla="*/ 5035 h 14941"/>
                <a:gd name="connsiteX4" fmla="*/ 1352171 w 1386124"/>
                <a:gd name="connsiteY4" fmla="*/ 5119 h 14941"/>
                <a:gd name="connsiteX5" fmla="*/ 1385915 w 1386124"/>
                <a:gd name="connsiteY5" fmla="*/ 11044 h 14941"/>
                <a:gd name="connsiteX6" fmla="*/ 1386125 w 1386124"/>
                <a:gd name="connsiteY6" fmla="*/ 14280 h 14941"/>
                <a:gd name="connsiteX7" fmla="*/ 1372047 w 1386124"/>
                <a:gd name="connsiteY7" fmla="*/ 14910 h 14941"/>
                <a:gd name="connsiteX8" fmla="*/ 12355 w 1386124"/>
                <a:gd name="connsiteY8" fmla="*/ 14910 h 14941"/>
                <a:gd name="connsiteX9" fmla="*/ 0 w 1386124"/>
                <a:gd name="connsiteY9" fmla="*/ 14490 h 14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6124" h="14940">
                  <a:moveTo>
                    <a:pt x="0" y="14490"/>
                  </a:moveTo>
                  <a:cubicBezTo>
                    <a:pt x="168" y="13355"/>
                    <a:pt x="294" y="12221"/>
                    <a:pt x="420" y="11044"/>
                  </a:cubicBezTo>
                  <a:cubicBezTo>
                    <a:pt x="15422" y="1463"/>
                    <a:pt x="32232" y="-1311"/>
                    <a:pt x="49293" y="538"/>
                  </a:cubicBezTo>
                  <a:cubicBezTo>
                    <a:pt x="92114" y="5245"/>
                    <a:pt x="135020" y="5035"/>
                    <a:pt x="177967" y="5035"/>
                  </a:cubicBezTo>
                  <a:cubicBezTo>
                    <a:pt x="569368" y="4951"/>
                    <a:pt x="960769" y="4951"/>
                    <a:pt x="1352171" y="5119"/>
                  </a:cubicBezTo>
                  <a:cubicBezTo>
                    <a:pt x="1363559" y="5119"/>
                    <a:pt x="1375955" y="1925"/>
                    <a:pt x="1385915" y="11044"/>
                  </a:cubicBezTo>
                  <a:cubicBezTo>
                    <a:pt x="1385999" y="12137"/>
                    <a:pt x="1386083" y="13187"/>
                    <a:pt x="1386125" y="14280"/>
                  </a:cubicBezTo>
                  <a:cubicBezTo>
                    <a:pt x="1381418" y="14490"/>
                    <a:pt x="1376754" y="14910"/>
                    <a:pt x="1372047" y="14910"/>
                  </a:cubicBezTo>
                  <a:cubicBezTo>
                    <a:pt x="918830" y="14952"/>
                    <a:pt x="465571" y="14952"/>
                    <a:pt x="12355" y="14910"/>
                  </a:cubicBezTo>
                  <a:cubicBezTo>
                    <a:pt x="8194" y="14910"/>
                    <a:pt x="4118" y="14616"/>
                    <a:pt x="0" y="14490"/>
                  </a:cubicBezTo>
                  <a:close/>
                </a:path>
              </a:pathLst>
            </a:custGeom>
            <a:solidFill>
              <a:srgbClr val="F49B34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5" name="Freeform: Shape 39">
              <a:extLst>
                <a:ext uri="{FF2B5EF4-FFF2-40B4-BE49-F238E27FC236}">
                  <a16:creationId xmlns:a16="http://schemas.microsoft.com/office/drawing/2014/main" id="{70123093-89E1-9E32-F24A-1C4B2A5C91CB}"/>
                </a:ext>
              </a:extLst>
            </p:cNvPr>
            <p:cNvSpPr/>
            <p:nvPr/>
          </p:nvSpPr>
          <p:spPr>
            <a:xfrm>
              <a:off x="1290258" y="2118106"/>
              <a:ext cx="1767692" cy="1157054"/>
            </a:xfrm>
            <a:custGeom>
              <a:avLst/>
              <a:gdLst>
                <a:gd name="connsiteX0" fmla="*/ 0 w 1767692"/>
                <a:gd name="connsiteY0" fmla="*/ 1156974 h 1157054"/>
                <a:gd name="connsiteX1" fmla="*/ 81608 w 1767692"/>
                <a:gd name="connsiteY1" fmla="*/ 1097806 h 1157054"/>
                <a:gd name="connsiteX2" fmla="*/ 282688 w 1767692"/>
                <a:gd name="connsiteY2" fmla="*/ 914544 h 1157054"/>
                <a:gd name="connsiteX3" fmla="*/ 464899 w 1767692"/>
                <a:gd name="connsiteY3" fmla="*/ 635008 h 1157054"/>
                <a:gd name="connsiteX4" fmla="*/ 579538 w 1767692"/>
                <a:gd name="connsiteY4" fmla="*/ 283234 h 1157054"/>
                <a:gd name="connsiteX5" fmla="*/ 598532 w 1767692"/>
                <a:gd name="connsiteY5" fmla="*/ 101695 h 1157054"/>
                <a:gd name="connsiteX6" fmla="*/ 598322 w 1767692"/>
                <a:gd name="connsiteY6" fmla="*/ 0 h 1157054"/>
                <a:gd name="connsiteX7" fmla="*/ 610803 w 1767692"/>
                <a:gd name="connsiteY7" fmla="*/ 87492 h 1157054"/>
                <a:gd name="connsiteX8" fmla="*/ 618241 w 1767692"/>
                <a:gd name="connsiteY8" fmla="*/ 273947 h 1157054"/>
                <a:gd name="connsiteX9" fmla="*/ 586135 w 1767692"/>
                <a:gd name="connsiteY9" fmla="*/ 529614 h 1157054"/>
                <a:gd name="connsiteX10" fmla="*/ 495828 w 1767692"/>
                <a:gd name="connsiteY10" fmla="*/ 775154 h 1157054"/>
                <a:gd name="connsiteX11" fmla="*/ 398503 w 1767692"/>
                <a:gd name="connsiteY11" fmla="*/ 921520 h 1157054"/>
                <a:gd name="connsiteX12" fmla="*/ 650472 w 1767692"/>
                <a:gd name="connsiteY12" fmla="*/ 891347 h 1157054"/>
                <a:gd name="connsiteX13" fmla="*/ 1013928 w 1767692"/>
                <a:gd name="connsiteY13" fmla="*/ 843988 h 1157054"/>
                <a:gd name="connsiteX14" fmla="*/ 1265813 w 1767692"/>
                <a:gd name="connsiteY14" fmla="*/ 788559 h 1157054"/>
                <a:gd name="connsiteX15" fmla="*/ 1689530 w 1767692"/>
                <a:gd name="connsiteY15" fmla="*/ 647068 h 1157054"/>
                <a:gd name="connsiteX16" fmla="*/ 1761347 w 1767692"/>
                <a:gd name="connsiteY16" fmla="*/ 616266 h 1157054"/>
                <a:gd name="connsiteX17" fmla="*/ 1735251 w 1767692"/>
                <a:gd name="connsiteY17" fmla="*/ 733551 h 1157054"/>
                <a:gd name="connsiteX18" fmla="*/ 1746807 w 1767692"/>
                <a:gd name="connsiteY18" fmla="*/ 960307 h 1157054"/>
                <a:gd name="connsiteX19" fmla="*/ 1767693 w 1767692"/>
                <a:gd name="connsiteY19" fmla="*/ 1153192 h 1157054"/>
                <a:gd name="connsiteX20" fmla="*/ 0 w 1767692"/>
                <a:gd name="connsiteY20" fmla="*/ 1156974 h 115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7692" h="1157054">
                  <a:moveTo>
                    <a:pt x="0" y="1156974"/>
                  </a:moveTo>
                  <a:cubicBezTo>
                    <a:pt x="29290" y="1139829"/>
                    <a:pt x="56101" y="1115329"/>
                    <a:pt x="81608" y="1097806"/>
                  </a:cubicBezTo>
                  <a:cubicBezTo>
                    <a:pt x="157124" y="1045949"/>
                    <a:pt x="223184" y="984218"/>
                    <a:pt x="282688" y="914544"/>
                  </a:cubicBezTo>
                  <a:cubicBezTo>
                    <a:pt x="355682" y="829112"/>
                    <a:pt x="415900" y="735652"/>
                    <a:pt x="464899" y="635008"/>
                  </a:cubicBezTo>
                  <a:cubicBezTo>
                    <a:pt x="519361" y="523185"/>
                    <a:pt x="558400" y="406025"/>
                    <a:pt x="579538" y="283234"/>
                  </a:cubicBezTo>
                  <a:cubicBezTo>
                    <a:pt x="589875" y="223184"/>
                    <a:pt x="595758" y="162755"/>
                    <a:pt x="598532" y="101695"/>
                  </a:cubicBezTo>
                  <a:cubicBezTo>
                    <a:pt x="600087" y="67615"/>
                    <a:pt x="596137" y="33912"/>
                    <a:pt x="598322" y="0"/>
                  </a:cubicBezTo>
                  <a:cubicBezTo>
                    <a:pt x="606726" y="28576"/>
                    <a:pt x="608071" y="58328"/>
                    <a:pt x="610803" y="87492"/>
                  </a:cubicBezTo>
                  <a:cubicBezTo>
                    <a:pt x="616602" y="149433"/>
                    <a:pt x="620888" y="211669"/>
                    <a:pt x="618241" y="273947"/>
                  </a:cubicBezTo>
                  <a:cubicBezTo>
                    <a:pt x="614585" y="360010"/>
                    <a:pt x="606012" y="445569"/>
                    <a:pt x="586135" y="529614"/>
                  </a:cubicBezTo>
                  <a:cubicBezTo>
                    <a:pt x="565922" y="615089"/>
                    <a:pt x="537010" y="697370"/>
                    <a:pt x="495828" y="775154"/>
                  </a:cubicBezTo>
                  <a:cubicBezTo>
                    <a:pt x="468387" y="826968"/>
                    <a:pt x="435777" y="875295"/>
                    <a:pt x="398503" y="921520"/>
                  </a:cubicBezTo>
                  <a:cubicBezTo>
                    <a:pt x="480826" y="915721"/>
                    <a:pt x="568612" y="902652"/>
                    <a:pt x="650472" y="891347"/>
                  </a:cubicBezTo>
                  <a:cubicBezTo>
                    <a:pt x="711784" y="886557"/>
                    <a:pt x="954088" y="854703"/>
                    <a:pt x="1013928" y="843988"/>
                  </a:cubicBezTo>
                  <a:cubicBezTo>
                    <a:pt x="1098604" y="828817"/>
                    <a:pt x="1182608" y="810369"/>
                    <a:pt x="1265813" y="788559"/>
                  </a:cubicBezTo>
                  <a:cubicBezTo>
                    <a:pt x="1410162" y="750739"/>
                    <a:pt x="1551317" y="703337"/>
                    <a:pt x="1689530" y="647068"/>
                  </a:cubicBezTo>
                  <a:cubicBezTo>
                    <a:pt x="1713693" y="637235"/>
                    <a:pt x="1735839" y="622527"/>
                    <a:pt x="1761347" y="616266"/>
                  </a:cubicBezTo>
                  <a:cubicBezTo>
                    <a:pt x="1764037" y="621224"/>
                    <a:pt x="1735923" y="695941"/>
                    <a:pt x="1735251" y="733551"/>
                  </a:cubicBezTo>
                  <a:cubicBezTo>
                    <a:pt x="1733948" y="809445"/>
                    <a:pt x="1742521" y="884750"/>
                    <a:pt x="1746807" y="960307"/>
                  </a:cubicBezTo>
                  <a:cubicBezTo>
                    <a:pt x="1749833" y="1013634"/>
                    <a:pt x="1751514" y="1079946"/>
                    <a:pt x="1767693" y="1153192"/>
                  </a:cubicBezTo>
                  <a:cubicBezTo>
                    <a:pt x="1657761" y="1154369"/>
                    <a:pt x="5967" y="1157604"/>
                    <a:pt x="0" y="115697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6" name="Freeform: Shape 40">
              <a:extLst>
                <a:ext uri="{FF2B5EF4-FFF2-40B4-BE49-F238E27FC236}">
                  <a16:creationId xmlns:a16="http://schemas.microsoft.com/office/drawing/2014/main" id="{39E6C7C4-E6BD-D73E-C1AB-21E2BD03385C}"/>
                </a:ext>
              </a:extLst>
            </p:cNvPr>
            <p:cNvSpPr/>
            <p:nvPr/>
          </p:nvSpPr>
          <p:spPr>
            <a:xfrm>
              <a:off x="3628862" y="1525962"/>
              <a:ext cx="381047" cy="408317"/>
            </a:xfrm>
            <a:custGeom>
              <a:avLst/>
              <a:gdLst>
                <a:gd name="connsiteX0" fmla="*/ 68425 w 381047"/>
                <a:gd name="connsiteY0" fmla="*/ 383333 h 408317"/>
                <a:gd name="connsiteX1" fmla="*/ 87210 w 381047"/>
                <a:gd name="connsiteY1" fmla="*/ 369256 h 408317"/>
                <a:gd name="connsiteX2" fmla="*/ 140242 w 381047"/>
                <a:gd name="connsiteY2" fmla="*/ 356985 h 408317"/>
                <a:gd name="connsiteX3" fmla="*/ 168187 w 381047"/>
                <a:gd name="connsiteY3" fmla="*/ 321349 h 408317"/>
                <a:gd name="connsiteX4" fmla="*/ 168104 w 381047"/>
                <a:gd name="connsiteY4" fmla="*/ 281554 h 408317"/>
                <a:gd name="connsiteX5" fmla="*/ 131964 w 381047"/>
                <a:gd name="connsiteY5" fmla="*/ 270502 h 408317"/>
                <a:gd name="connsiteX6" fmla="*/ 5643 w 381047"/>
                <a:gd name="connsiteY6" fmla="*/ 115942 h 408317"/>
                <a:gd name="connsiteX7" fmla="*/ 52120 w 381047"/>
                <a:gd name="connsiteY7" fmla="*/ 30929 h 408317"/>
                <a:gd name="connsiteX8" fmla="*/ 365401 w 381047"/>
                <a:gd name="connsiteY8" fmla="*/ 39376 h 408317"/>
                <a:gd name="connsiteX9" fmla="*/ 380025 w 381047"/>
                <a:gd name="connsiteY9" fmla="*/ 58959 h 408317"/>
                <a:gd name="connsiteX10" fmla="*/ 232524 w 381047"/>
                <a:gd name="connsiteY10" fmla="*/ 275208 h 408317"/>
                <a:gd name="connsiteX11" fmla="*/ 203193 w 381047"/>
                <a:gd name="connsiteY11" fmla="*/ 282983 h 408317"/>
                <a:gd name="connsiteX12" fmla="*/ 202436 w 381047"/>
                <a:gd name="connsiteY12" fmla="*/ 313953 h 408317"/>
                <a:gd name="connsiteX13" fmla="*/ 238828 w 381047"/>
                <a:gd name="connsiteY13" fmla="*/ 358918 h 408317"/>
                <a:gd name="connsiteX14" fmla="*/ 283288 w 381047"/>
                <a:gd name="connsiteY14" fmla="*/ 369340 h 408317"/>
                <a:gd name="connsiteX15" fmla="*/ 302913 w 381047"/>
                <a:gd name="connsiteY15" fmla="*/ 386863 h 408317"/>
                <a:gd name="connsiteX16" fmla="*/ 275682 w 381047"/>
                <a:gd name="connsiteY16" fmla="*/ 407202 h 408317"/>
                <a:gd name="connsiteX17" fmla="*/ 206933 w 381047"/>
                <a:gd name="connsiteY17" fmla="*/ 391107 h 408317"/>
                <a:gd name="connsiteX18" fmla="*/ 165288 w 381047"/>
                <a:gd name="connsiteY18" fmla="*/ 390771 h 408317"/>
                <a:gd name="connsiteX19" fmla="*/ 94857 w 381047"/>
                <a:gd name="connsiteY19" fmla="*/ 407328 h 408317"/>
                <a:gd name="connsiteX20" fmla="*/ 68425 w 381047"/>
                <a:gd name="connsiteY20" fmla="*/ 383333 h 408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1047" h="408317">
                  <a:moveTo>
                    <a:pt x="68425" y="383333"/>
                  </a:moveTo>
                  <a:cubicBezTo>
                    <a:pt x="71787" y="374761"/>
                    <a:pt x="78637" y="371105"/>
                    <a:pt x="87210" y="369256"/>
                  </a:cubicBezTo>
                  <a:cubicBezTo>
                    <a:pt x="104943" y="365389"/>
                    <a:pt x="122677" y="361481"/>
                    <a:pt x="140242" y="356985"/>
                  </a:cubicBezTo>
                  <a:cubicBezTo>
                    <a:pt x="162514" y="351270"/>
                    <a:pt x="167977" y="343664"/>
                    <a:pt x="168187" y="321349"/>
                  </a:cubicBezTo>
                  <a:cubicBezTo>
                    <a:pt x="168314" y="307860"/>
                    <a:pt x="173650" y="291807"/>
                    <a:pt x="168104" y="281554"/>
                  </a:cubicBezTo>
                  <a:cubicBezTo>
                    <a:pt x="162640" y="271426"/>
                    <a:pt x="144234" y="275082"/>
                    <a:pt x="131964" y="270502"/>
                  </a:cubicBezTo>
                  <a:cubicBezTo>
                    <a:pt x="59643" y="243523"/>
                    <a:pt x="20603" y="188725"/>
                    <a:pt x="5643" y="115942"/>
                  </a:cubicBezTo>
                  <a:cubicBezTo>
                    <a:pt x="-6376" y="57614"/>
                    <a:pt x="-2762" y="53285"/>
                    <a:pt x="52120" y="30929"/>
                  </a:cubicBezTo>
                  <a:cubicBezTo>
                    <a:pt x="157724" y="-12102"/>
                    <a:pt x="262193" y="-11094"/>
                    <a:pt x="365401" y="39376"/>
                  </a:cubicBezTo>
                  <a:cubicBezTo>
                    <a:pt x="374226" y="43704"/>
                    <a:pt x="378974" y="48915"/>
                    <a:pt x="380025" y="58959"/>
                  </a:cubicBezTo>
                  <a:cubicBezTo>
                    <a:pt x="390152" y="153132"/>
                    <a:pt x="323882" y="250163"/>
                    <a:pt x="232524" y="275208"/>
                  </a:cubicBezTo>
                  <a:cubicBezTo>
                    <a:pt x="222481" y="277982"/>
                    <a:pt x="208067" y="273948"/>
                    <a:pt x="203193" y="282983"/>
                  </a:cubicBezTo>
                  <a:cubicBezTo>
                    <a:pt x="198822" y="291051"/>
                    <a:pt x="203487" y="303574"/>
                    <a:pt x="202436" y="313953"/>
                  </a:cubicBezTo>
                  <a:cubicBezTo>
                    <a:pt x="199200" y="345681"/>
                    <a:pt x="209118" y="351774"/>
                    <a:pt x="238828" y="358918"/>
                  </a:cubicBezTo>
                  <a:cubicBezTo>
                    <a:pt x="253620" y="362490"/>
                    <a:pt x="268412" y="366104"/>
                    <a:pt x="283288" y="369340"/>
                  </a:cubicBezTo>
                  <a:cubicBezTo>
                    <a:pt x="293290" y="371525"/>
                    <a:pt x="300686" y="376189"/>
                    <a:pt x="302913" y="386863"/>
                  </a:cubicBezTo>
                  <a:cubicBezTo>
                    <a:pt x="302829" y="404303"/>
                    <a:pt x="294424" y="411236"/>
                    <a:pt x="275682" y="407202"/>
                  </a:cubicBezTo>
                  <a:cubicBezTo>
                    <a:pt x="252696" y="402286"/>
                    <a:pt x="229583" y="397579"/>
                    <a:pt x="206933" y="391107"/>
                  </a:cubicBezTo>
                  <a:cubicBezTo>
                    <a:pt x="192897" y="387073"/>
                    <a:pt x="179450" y="387157"/>
                    <a:pt x="165288" y="390771"/>
                  </a:cubicBezTo>
                  <a:cubicBezTo>
                    <a:pt x="141923" y="396739"/>
                    <a:pt x="118475" y="402580"/>
                    <a:pt x="94857" y="407328"/>
                  </a:cubicBezTo>
                  <a:cubicBezTo>
                    <a:pt x="74308" y="411363"/>
                    <a:pt x="65441" y="402664"/>
                    <a:pt x="68425" y="383333"/>
                  </a:cubicBezTo>
                  <a:close/>
                </a:path>
              </a:pathLst>
            </a:custGeom>
            <a:solidFill>
              <a:srgbClr val="0101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7" name="Freeform: Shape 41">
              <a:extLst>
                <a:ext uri="{FF2B5EF4-FFF2-40B4-BE49-F238E27FC236}">
                  <a16:creationId xmlns:a16="http://schemas.microsoft.com/office/drawing/2014/main" id="{D2A48526-DD2B-DD57-FCCF-9F10E80E172F}"/>
                </a:ext>
              </a:extLst>
            </p:cNvPr>
            <p:cNvSpPr/>
            <p:nvPr/>
          </p:nvSpPr>
          <p:spPr>
            <a:xfrm>
              <a:off x="2827788" y="406772"/>
              <a:ext cx="324540" cy="397644"/>
            </a:xfrm>
            <a:custGeom>
              <a:avLst/>
              <a:gdLst>
                <a:gd name="connsiteX0" fmla="*/ 275841 w 324540"/>
                <a:gd name="connsiteY0" fmla="*/ 279951 h 397644"/>
                <a:gd name="connsiteX1" fmla="*/ 198603 w 324540"/>
                <a:gd name="connsiteY1" fmla="*/ 356937 h 397644"/>
                <a:gd name="connsiteX2" fmla="*/ 142629 w 324540"/>
                <a:gd name="connsiteY2" fmla="*/ 388958 h 397644"/>
                <a:gd name="connsiteX3" fmla="*/ 18997 w 324540"/>
                <a:gd name="connsiteY3" fmla="*/ 385218 h 397644"/>
                <a:gd name="connsiteX4" fmla="*/ 7735 w 324540"/>
                <a:gd name="connsiteY4" fmla="*/ 368829 h 397644"/>
                <a:gd name="connsiteX5" fmla="*/ 13408 w 324540"/>
                <a:gd name="connsiteY5" fmla="*/ 95849 h 397644"/>
                <a:gd name="connsiteX6" fmla="*/ 32067 w 324540"/>
                <a:gd name="connsiteY6" fmla="*/ 30503 h 397644"/>
                <a:gd name="connsiteX7" fmla="*/ 106993 w 324540"/>
                <a:gd name="connsiteY7" fmla="*/ 7390 h 397644"/>
                <a:gd name="connsiteX8" fmla="*/ 211252 w 324540"/>
                <a:gd name="connsiteY8" fmla="*/ 78409 h 397644"/>
                <a:gd name="connsiteX9" fmla="*/ 318284 w 324540"/>
                <a:gd name="connsiteY9" fmla="*/ 175230 h 397644"/>
                <a:gd name="connsiteX10" fmla="*/ 321814 w 324540"/>
                <a:gd name="connsiteY10" fmla="*/ 195023 h 397644"/>
                <a:gd name="connsiteX11" fmla="*/ 281892 w 324540"/>
                <a:gd name="connsiteY11" fmla="*/ 267512 h 397644"/>
                <a:gd name="connsiteX12" fmla="*/ 275841 w 324540"/>
                <a:gd name="connsiteY12" fmla="*/ 279951 h 397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540" h="397644">
                  <a:moveTo>
                    <a:pt x="275841" y="279951"/>
                  </a:moveTo>
                  <a:cubicBezTo>
                    <a:pt x="252308" y="307812"/>
                    <a:pt x="226170" y="333110"/>
                    <a:pt x="198603" y="356937"/>
                  </a:cubicBezTo>
                  <a:cubicBezTo>
                    <a:pt x="179735" y="367232"/>
                    <a:pt x="163766" y="382024"/>
                    <a:pt x="142629" y="388958"/>
                  </a:cubicBezTo>
                  <a:cubicBezTo>
                    <a:pt x="100690" y="402784"/>
                    <a:pt x="59802" y="399044"/>
                    <a:pt x="18997" y="385218"/>
                  </a:cubicBezTo>
                  <a:cubicBezTo>
                    <a:pt x="11013" y="382529"/>
                    <a:pt x="8281" y="375973"/>
                    <a:pt x="7735" y="368829"/>
                  </a:cubicBezTo>
                  <a:cubicBezTo>
                    <a:pt x="843" y="277682"/>
                    <a:pt x="-7813" y="186576"/>
                    <a:pt x="13408" y="95849"/>
                  </a:cubicBezTo>
                  <a:cubicBezTo>
                    <a:pt x="18577" y="73660"/>
                    <a:pt x="19838" y="50380"/>
                    <a:pt x="32067" y="30503"/>
                  </a:cubicBezTo>
                  <a:cubicBezTo>
                    <a:pt x="51271" y="-720"/>
                    <a:pt x="73585" y="-7107"/>
                    <a:pt x="106993" y="7390"/>
                  </a:cubicBezTo>
                  <a:cubicBezTo>
                    <a:pt x="146285" y="24452"/>
                    <a:pt x="179525" y="50254"/>
                    <a:pt x="211252" y="78409"/>
                  </a:cubicBezTo>
                  <a:cubicBezTo>
                    <a:pt x="247223" y="110346"/>
                    <a:pt x="280043" y="145814"/>
                    <a:pt x="318284" y="175230"/>
                  </a:cubicBezTo>
                  <a:cubicBezTo>
                    <a:pt x="325975" y="181155"/>
                    <a:pt x="325848" y="186996"/>
                    <a:pt x="321814" y="195023"/>
                  </a:cubicBezTo>
                  <a:cubicBezTo>
                    <a:pt x="309418" y="219690"/>
                    <a:pt x="297147" y="244441"/>
                    <a:pt x="281892" y="267512"/>
                  </a:cubicBezTo>
                  <a:cubicBezTo>
                    <a:pt x="279287" y="271420"/>
                    <a:pt x="275673" y="274740"/>
                    <a:pt x="275841" y="27995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8" name="Freeform: Shape 42">
              <a:extLst>
                <a:ext uri="{FF2B5EF4-FFF2-40B4-BE49-F238E27FC236}">
                  <a16:creationId xmlns:a16="http://schemas.microsoft.com/office/drawing/2014/main" id="{1DA57A2C-BE98-34D7-A444-AC51A583598D}"/>
                </a:ext>
              </a:extLst>
            </p:cNvPr>
            <p:cNvSpPr/>
            <p:nvPr/>
          </p:nvSpPr>
          <p:spPr>
            <a:xfrm>
              <a:off x="4349204" y="444839"/>
              <a:ext cx="193835" cy="401716"/>
            </a:xfrm>
            <a:custGeom>
              <a:avLst/>
              <a:gdLst>
                <a:gd name="connsiteX0" fmla="*/ 193836 w 193835"/>
                <a:gd name="connsiteY0" fmla="*/ 73289 h 401716"/>
                <a:gd name="connsiteX1" fmla="*/ 176438 w 193835"/>
                <a:gd name="connsiteY1" fmla="*/ 278024 h 401716"/>
                <a:gd name="connsiteX2" fmla="*/ 165975 w 193835"/>
                <a:gd name="connsiteY2" fmla="*/ 359759 h 401716"/>
                <a:gd name="connsiteX3" fmla="*/ 99368 w 193835"/>
                <a:gd name="connsiteY3" fmla="*/ 395562 h 401716"/>
                <a:gd name="connsiteX4" fmla="*/ 35620 w 193835"/>
                <a:gd name="connsiteY4" fmla="*/ 316307 h 401716"/>
                <a:gd name="connsiteX5" fmla="*/ 446 w 193835"/>
                <a:gd name="connsiteY5" fmla="*/ 191499 h 401716"/>
                <a:gd name="connsiteX6" fmla="*/ 3430 w 193835"/>
                <a:gd name="connsiteY6" fmla="*/ 178640 h 401716"/>
                <a:gd name="connsiteX7" fmla="*/ 137988 w 193835"/>
                <a:gd name="connsiteY7" fmla="*/ 30299 h 401716"/>
                <a:gd name="connsiteX8" fmla="*/ 178876 w 193835"/>
                <a:gd name="connsiteY8" fmla="*/ 2690 h 401716"/>
                <a:gd name="connsiteX9" fmla="*/ 190264 w 193835"/>
                <a:gd name="connsiteY9" fmla="*/ 8237 h 401716"/>
                <a:gd name="connsiteX10" fmla="*/ 193836 w 193835"/>
                <a:gd name="connsiteY10" fmla="*/ 73289 h 40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3835" h="401716">
                  <a:moveTo>
                    <a:pt x="193836" y="73289"/>
                  </a:moveTo>
                  <a:cubicBezTo>
                    <a:pt x="191777" y="141870"/>
                    <a:pt x="186860" y="210157"/>
                    <a:pt x="176438" y="278024"/>
                  </a:cubicBezTo>
                  <a:cubicBezTo>
                    <a:pt x="172236" y="305171"/>
                    <a:pt x="166269" y="332444"/>
                    <a:pt x="165975" y="359759"/>
                  </a:cubicBezTo>
                  <a:cubicBezTo>
                    <a:pt x="165512" y="403799"/>
                    <a:pt x="126683" y="408169"/>
                    <a:pt x="99368" y="395562"/>
                  </a:cubicBezTo>
                  <a:cubicBezTo>
                    <a:pt x="65456" y="379972"/>
                    <a:pt x="49445" y="348160"/>
                    <a:pt x="35620" y="316307"/>
                  </a:cubicBezTo>
                  <a:cubicBezTo>
                    <a:pt x="18348" y="276469"/>
                    <a:pt x="9229" y="233942"/>
                    <a:pt x="446" y="191499"/>
                  </a:cubicBezTo>
                  <a:cubicBezTo>
                    <a:pt x="-646" y="186288"/>
                    <a:pt x="236" y="182632"/>
                    <a:pt x="3430" y="178640"/>
                  </a:cubicBezTo>
                  <a:cubicBezTo>
                    <a:pt x="45075" y="126279"/>
                    <a:pt x="84576" y="71902"/>
                    <a:pt x="137988" y="30299"/>
                  </a:cubicBezTo>
                  <a:cubicBezTo>
                    <a:pt x="150930" y="20214"/>
                    <a:pt x="165428" y="12187"/>
                    <a:pt x="178876" y="2690"/>
                  </a:cubicBezTo>
                  <a:cubicBezTo>
                    <a:pt x="186944" y="-3025"/>
                    <a:pt x="188709" y="1093"/>
                    <a:pt x="190264" y="8237"/>
                  </a:cubicBezTo>
                  <a:cubicBezTo>
                    <a:pt x="194971" y="29753"/>
                    <a:pt x="193205" y="51521"/>
                    <a:pt x="193836" y="7328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9" name="Freeform: Shape 43">
              <a:extLst>
                <a:ext uri="{FF2B5EF4-FFF2-40B4-BE49-F238E27FC236}">
                  <a16:creationId xmlns:a16="http://schemas.microsoft.com/office/drawing/2014/main" id="{523FFE3F-C90D-7808-DBF9-9D1F27BCD987}"/>
                </a:ext>
              </a:extLst>
            </p:cNvPr>
            <p:cNvSpPr/>
            <p:nvPr/>
          </p:nvSpPr>
          <p:spPr>
            <a:xfrm>
              <a:off x="3439418" y="1794782"/>
              <a:ext cx="732800" cy="164635"/>
            </a:xfrm>
            <a:custGeom>
              <a:avLst/>
              <a:gdLst>
                <a:gd name="connsiteX0" fmla="*/ 257868 w 732800"/>
                <a:gd name="connsiteY0" fmla="*/ 114512 h 164635"/>
                <a:gd name="connsiteX1" fmla="*/ 284427 w 732800"/>
                <a:gd name="connsiteY1" fmla="*/ 133213 h 164635"/>
                <a:gd name="connsiteX2" fmla="*/ 359270 w 732800"/>
                <a:gd name="connsiteY2" fmla="*/ 115395 h 164635"/>
                <a:gd name="connsiteX3" fmla="*/ 390409 w 732800"/>
                <a:gd name="connsiteY3" fmla="*/ 115437 h 164635"/>
                <a:gd name="connsiteX4" fmla="*/ 465167 w 732800"/>
                <a:gd name="connsiteY4" fmla="*/ 133549 h 164635"/>
                <a:gd name="connsiteX5" fmla="*/ 492356 w 732800"/>
                <a:gd name="connsiteY5" fmla="*/ 117958 h 164635"/>
                <a:gd name="connsiteX6" fmla="*/ 630275 w 732800"/>
                <a:gd name="connsiteY6" fmla="*/ 95476 h 164635"/>
                <a:gd name="connsiteX7" fmla="*/ 717809 w 732800"/>
                <a:gd name="connsiteY7" fmla="*/ 26432 h 164635"/>
                <a:gd name="connsiteX8" fmla="*/ 730584 w 732800"/>
                <a:gd name="connsiteY8" fmla="*/ 14414 h 164635"/>
                <a:gd name="connsiteX9" fmla="*/ 703521 w 732800"/>
                <a:gd name="connsiteY9" fmla="*/ 88038 h 164635"/>
                <a:gd name="connsiteX10" fmla="*/ 540767 w 732800"/>
                <a:gd name="connsiteY10" fmla="*/ 160906 h 164635"/>
                <a:gd name="connsiteX11" fmla="*/ 330610 w 732800"/>
                <a:gd name="connsiteY11" fmla="*/ 161326 h 164635"/>
                <a:gd name="connsiteX12" fmla="*/ 203785 w 732800"/>
                <a:gd name="connsiteY12" fmla="*/ 164562 h 164635"/>
                <a:gd name="connsiteX13" fmla="*/ 67169 w 732800"/>
                <a:gd name="connsiteY13" fmla="*/ 112243 h 164635"/>
                <a:gd name="connsiteX14" fmla="*/ 7454 w 732800"/>
                <a:gd name="connsiteY14" fmla="*/ 41477 h 164635"/>
                <a:gd name="connsiteX15" fmla="*/ 1151 w 732800"/>
                <a:gd name="connsiteY15" fmla="*/ 0 h 164635"/>
                <a:gd name="connsiteX16" fmla="*/ 28802 w 732800"/>
                <a:gd name="connsiteY16" fmla="*/ 28870 h 164635"/>
                <a:gd name="connsiteX17" fmla="*/ 185127 w 732800"/>
                <a:gd name="connsiteY17" fmla="*/ 118505 h 164635"/>
                <a:gd name="connsiteX18" fmla="*/ 241269 w 732800"/>
                <a:gd name="connsiteY18" fmla="*/ 121866 h 164635"/>
                <a:gd name="connsiteX19" fmla="*/ 257868 w 732800"/>
                <a:gd name="connsiteY19" fmla="*/ 114512 h 164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32800" h="164635">
                  <a:moveTo>
                    <a:pt x="257868" y="114512"/>
                  </a:moveTo>
                  <a:cubicBezTo>
                    <a:pt x="260726" y="133801"/>
                    <a:pt x="265937" y="137541"/>
                    <a:pt x="284427" y="133213"/>
                  </a:cubicBezTo>
                  <a:cubicBezTo>
                    <a:pt x="309389" y="127371"/>
                    <a:pt x="334350" y="121446"/>
                    <a:pt x="359270" y="115395"/>
                  </a:cubicBezTo>
                  <a:cubicBezTo>
                    <a:pt x="369691" y="112873"/>
                    <a:pt x="379987" y="112915"/>
                    <a:pt x="390409" y="115437"/>
                  </a:cubicBezTo>
                  <a:cubicBezTo>
                    <a:pt x="415328" y="121530"/>
                    <a:pt x="440500" y="126699"/>
                    <a:pt x="465167" y="133549"/>
                  </a:cubicBezTo>
                  <a:cubicBezTo>
                    <a:pt x="480632" y="137835"/>
                    <a:pt x="488700" y="132582"/>
                    <a:pt x="492356" y="117958"/>
                  </a:cubicBezTo>
                  <a:cubicBezTo>
                    <a:pt x="539128" y="115605"/>
                    <a:pt x="585857" y="114596"/>
                    <a:pt x="630275" y="95476"/>
                  </a:cubicBezTo>
                  <a:cubicBezTo>
                    <a:pt x="665995" y="80096"/>
                    <a:pt x="693520" y="55596"/>
                    <a:pt x="717809" y="26432"/>
                  </a:cubicBezTo>
                  <a:cubicBezTo>
                    <a:pt x="721507" y="22020"/>
                    <a:pt x="723944" y="16515"/>
                    <a:pt x="730584" y="14414"/>
                  </a:cubicBezTo>
                  <a:cubicBezTo>
                    <a:pt x="739199" y="45721"/>
                    <a:pt x="721129" y="67321"/>
                    <a:pt x="703521" y="88038"/>
                  </a:cubicBezTo>
                  <a:cubicBezTo>
                    <a:pt x="661078" y="138003"/>
                    <a:pt x="607079" y="162166"/>
                    <a:pt x="540767" y="160906"/>
                  </a:cubicBezTo>
                  <a:cubicBezTo>
                    <a:pt x="470714" y="159561"/>
                    <a:pt x="400620" y="159141"/>
                    <a:pt x="330610" y="161326"/>
                  </a:cubicBezTo>
                  <a:cubicBezTo>
                    <a:pt x="288335" y="162629"/>
                    <a:pt x="246060" y="163343"/>
                    <a:pt x="203785" y="164562"/>
                  </a:cubicBezTo>
                  <a:cubicBezTo>
                    <a:pt x="150710" y="166074"/>
                    <a:pt x="106838" y="144264"/>
                    <a:pt x="67169" y="112243"/>
                  </a:cubicBezTo>
                  <a:cubicBezTo>
                    <a:pt x="42922" y="92660"/>
                    <a:pt x="22246" y="69506"/>
                    <a:pt x="7454" y="41477"/>
                  </a:cubicBezTo>
                  <a:cubicBezTo>
                    <a:pt x="562" y="28408"/>
                    <a:pt x="-1581" y="15212"/>
                    <a:pt x="1151" y="0"/>
                  </a:cubicBezTo>
                  <a:cubicBezTo>
                    <a:pt x="14598" y="6177"/>
                    <a:pt x="20733" y="18658"/>
                    <a:pt x="28802" y="28870"/>
                  </a:cubicBezTo>
                  <a:cubicBezTo>
                    <a:pt x="68933" y="79843"/>
                    <a:pt x="121840" y="107789"/>
                    <a:pt x="185127" y="118505"/>
                  </a:cubicBezTo>
                  <a:cubicBezTo>
                    <a:pt x="203911" y="121698"/>
                    <a:pt x="222527" y="121278"/>
                    <a:pt x="241269" y="121866"/>
                  </a:cubicBezTo>
                  <a:cubicBezTo>
                    <a:pt x="248329" y="121992"/>
                    <a:pt x="254044" y="120816"/>
                    <a:pt x="257868" y="114512"/>
                  </a:cubicBezTo>
                  <a:close/>
                </a:path>
              </a:pathLst>
            </a:custGeom>
            <a:solidFill>
              <a:srgbClr val="CBC4AA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0" name="Freeform: Shape 44">
              <a:extLst>
                <a:ext uri="{FF2B5EF4-FFF2-40B4-BE49-F238E27FC236}">
                  <a16:creationId xmlns:a16="http://schemas.microsoft.com/office/drawing/2014/main" id="{743F508F-7BD8-E6FC-A839-0D88C393B2F0}"/>
                </a:ext>
              </a:extLst>
            </p:cNvPr>
            <p:cNvSpPr/>
            <p:nvPr/>
          </p:nvSpPr>
          <p:spPr>
            <a:xfrm>
              <a:off x="4002918" y="1133454"/>
              <a:ext cx="246681" cy="247699"/>
            </a:xfrm>
            <a:custGeom>
              <a:avLst/>
              <a:gdLst>
                <a:gd name="connsiteX0" fmla="*/ 246676 w 246681"/>
                <a:gd name="connsiteY0" fmla="*/ 129151 h 247699"/>
                <a:gd name="connsiteX1" fmla="*/ 127457 w 246681"/>
                <a:gd name="connsiteY1" fmla="*/ 247698 h 247699"/>
                <a:gd name="connsiteX2" fmla="*/ 1 w 246681"/>
                <a:gd name="connsiteY2" fmla="*/ 124865 h 247699"/>
                <a:gd name="connsiteX3" fmla="*/ 123171 w 246681"/>
                <a:gd name="connsiteY3" fmla="*/ 15 h 247699"/>
                <a:gd name="connsiteX4" fmla="*/ 246676 w 246681"/>
                <a:gd name="connsiteY4" fmla="*/ 129151 h 24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81" h="247699">
                  <a:moveTo>
                    <a:pt x="246676" y="129151"/>
                  </a:moveTo>
                  <a:cubicBezTo>
                    <a:pt x="246466" y="198195"/>
                    <a:pt x="196333" y="248076"/>
                    <a:pt x="127457" y="247698"/>
                  </a:cubicBezTo>
                  <a:cubicBezTo>
                    <a:pt x="58792" y="247319"/>
                    <a:pt x="380" y="191051"/>
                    <a:pt x="1" y="124865"/>
                  </a:cubicBezTo>
                  <a:cubicBezTo>
                    <a:pt x="-335" y="59057"/>
                    <a:pt x="57531" y="-1078"/>
                    <a:pt x="123171" y="15"/>
                  </a:cubicBezTo>
                  <a:cubicBezTo>
                    <a:pt x="188096" y="1107"/>
                    <a:pt x="247348" y="42079"/>
                    <a:pt x="246676" y="129151"/>
                  </a:cubicBezTo>
                  <a:close/>
                </a:path>
              </a:pathLst>
            </a:custGeom>
            <a:solidFill>
              <a:srgbClr val="0101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1" name="Freeform: Shape 45">
              <a:extLst>
                <a:ext uri="{FF2B5EF4-FFF2-40B4-BE49-F238E27FC236}">
                  <a16:creationId xmlns:a16="http://schemas.microsoft.com/office/drawing/2014/main" id="{0BCB3FBA-0B7C-8C10-3E72-AA6A5468CBDC}"/>
                </a:ext>
              </a:extLst>
            </p:cNvPr>
            <p:cNvSpPr/>
            <p:nvPr/>
          </p:nvSpPr>
          <p:spPr>
            <a:xfrm>
              <a:off x="3336183" y="1150080"/>
              <a:ext cx="245542" cy="247041"/>
            </a:xfrm>
            <a:custGeom>
              <a:avLst/>
              <a:gdLst>
                <a:gd name="connsiteX0" fmla="*/ 245541 w 245542"/>
                <a:gd name="connsiteY0" fmla="*/ 127527 h 247041"/>
                <a:gd name="connsiteX1" fmla="*/ 128129 w 245542"/>
                <a:gd name="connsiteY1" fmla="*/ 247040 h 247041"/>
                <a:gd name="connsiteX2" fmla="*/ 1 w 245542"/>
                <a:gd name="connsiteY2" fmla="*/ 124796 h 247041"/>
                <a:gd name="connsiteX3" fmla="*/ 122372 w 245542"/>
                <a:gd name="connsiteY3" fmla="*/ 30 h 247041"/>
                <a:gd name="connsiteX4" fmla="*/ 245541 w 245542"/>
                <a:gd name="connsiteY4" fmla="*/ 127527 h 2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542" h="247041">
                  <a:moveTo>
                    <a:pt x="245541" y="127527"/>
                  </a:moveTo>
                  <a:cubicBezTo>
                    <a:pt x="245751" y="198084"/>
                    <a:pt x="198013" y="246704"/>
                    <a:pt x="128129" y="247040"/>
                  </a:cubicBezTo>
                  <a:cubicBezTo>
                    <a:pt x="57027" y="247377"/>
                    <a:pt x="338" y="193293"/>
                    <a:pt x="1" y="124796"/>
                  </a:cubicBezTo>
                  <a:cubicBezTo>
                    <a:pt x="-335" y="57937"/>
                    <a:pt x="56564" y="-1525"/>
                    <a:pt x="122372" y="30"/>
                  </a:cubicBezTo>
                  <a:cubicBezTo>
                    <a:pt x="189441" y="1585"/>
                    <a:pt x="245793" y="44070"/>
                    <a:pt x="245541" y="127527"/>
                  </a:cubicBezTo>
                  <a:close/>
                </a:path>
              </a:pathLst>
            </a:custGeom>
            <a:solidFill>
              <a:srgbClr val="010201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2" name="Freeform: Shape 46">
              <a:extLst>
                <a:ext uri="{FF2B5EF4-FFF2-40B4-BE49-F238E27FC236}">
                  <a16:creationId xmlns:a16="http://schemas.microsoft.com/office/drawing/2014/main" id="{C82215AC-3B52-66A3-94B3-D9A20666F29E}"/>
                </a:ext>
              </a:extLst>
            </p:cNvPr>
            <p:cNvSpPr/>
            <p:nvPr/>
          </p:nvSpPr>
          <p:spPr>
            <a:xfrm>
              <a:off x="515566" y="3157458"/>
              <a:ext cx="297900" cy="535712"/>
            </a:xfrm>
            <a:custGeom>
              <a:avLst/>
              <a:gdLst>
                <a:gd name="connsiteX0" fmla="*/ 297900 w 297900"/>
                <a:gd name="connsiteY0" fmla="*/ 257306 h 535712"/>
                <a:gd name="connsiteX1" fmla="*/ 279158 w 297900"/>
                <a:gd name="connsiteY1" fmla="*/ 394637 h 535712"/>
                <a:gd name="connsiteX2" fmla="*/ 189313 w 297900"/>
                <a:gd name="connsiteY2" fmla="*/ 527387 h 535712"/>
                <a:gd name="connsiteX3" fmla="*/ 167797 w 297900"/>
                <a:gd name="connsiteY3" fmla="*/ 521756 h 535712"/>
                <a:gd name="connsiteX4" fmla="*/ 0 w 297900"/>
                <a:gd name="connsiteY4" fmla="*/ 6934 h 535712"/>
                <a:gd name="connsiteX5" fmla="*/ 208686 w 297900"/>
                <a:gd name="connsiteY5" fmla="*/ 0 h 535712"/>
                <a:gd name="connsiteX6" fmla="*/ 297900 w 297900"/>
                <a:gd name="connsiteY6" fmla="*/ 257306 h 53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900" h="535712">
                  <a:moveTo>
                    <a:pt x="297900" y="257306"/>
                  </a:moveTo>
                  <a:cubicBezTo>
                    <a:pt x="295757" y="280671"/>
                    <a:pt x="288403" y="361733"/>
                    <a:pt x="279158" y="394637"/>
                  </a:cubicBezTo>
                  <a:cubicBezTo>
                    <a:pt x="269703" y="437710"/>
                    <a:pt x="224949" y="503560"/>
                    <a:pt x="189313" y="527387"/>
                  </a:cubicBezTo>
                  <a:cubicBezTo>
                    <a:pt x="174143" y="541045"/>
                    <a:pt x="181287" y="537011"/>
                    <a:pt x="167797" y="521756"/>
                  </a:cubicBezTo>
                  <a:cubicBezTo>
                    <a:pt x="143844" y="494567"/>
                    <a:pt x="5169" y="40048"/>
                    <a:pt x="0" y="6934"/>
                  </a:cubicBezTo>
                  <a:cubicBezTo>
                    <a:pt x="73582" y="7270"/>
                    <a:pt x="154938" y="925"/>
                    <a:pt x="208686" y="0"/>
                  </a:cubicBezTo>
                  <a:cubicBezTo>
                    <a:pt x="237135" y="60555"/>
                    <a:pt x="285209" y="205618"/>
                    <a:pt x="297900" y="257306"/>
                  </a:cubicBezTo>
                  <a:close/>
                </a:path>
              </a:pathLst>
            </a:custGeom>
            <a:solidFill>
              <a:srgbClr val="CCC5AB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3" name="Freeform: Shape 47">
              <a:extLst>
                <a:ext uri="{FF2B5EF4-FFF2-40B4-BE49-F238E27FC236}">
                  <a16:creationId xmlns:a16="http://schemas.microsoft.com/office/drawing/2014/main" id="{CF17084A-A138-952F-8573-EDB2B6E591D0}"/>
                </a:ext>
              </a:extLst>
            </p:cNvPr>
            <p:cNvSpPr/>
            <p:nvPr/>
          </p:nvSpPr>
          <p:spPr>
            <a:xfrm>
              <a:off x="449380" y="2869854"/>
              <a:ext cx="274913" cy="295399"/>
            </a:xfrm>
            <a:custGeom>
              <a:avLst/>
              <a:gdLst>
                <a:gd name="connsiteX0" fmla="*/ 274914 w 274913"/>
                <a:gd name="connsiteY0" fmla="*/ 287605 h 295399"/>
                <a:gd name="connsiteX1" fmla="*/ 66228 w 274913"/>
                <a:gd name="connsiteY1" fmla="*/ 294538 h 295399"/>
                <a:gd name="connsiteX2" fmla="*/ 0 w 274913"/>
                <a:gd name="connsiteY2" fmla="*/ 0 h 295399"/>
                <a:gd name="connsiteX3" fmla="*/ 274914 w 274913"/>
                <a:gd name="connsiteY3" fmla="*/ 287605 h 295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913" h="295399">
                  <a:moveTo>
                    <a:pt x="274914" y="287605"/>
                  </a:moveTo>
                  <a:cubicBezTo>
                    <a:pt x="202508" y="294496"/>
                    <a:pt x="120564" y="296850"/>
                    <a:pt x="66228" y="294538"/>
                  </a:cubicBezTo>
                  <a:cubicBezTo>
                    <a:pt x="47528" y="231630"/>
                    <a:pt x="12019" y="116277"/>
                    <a:pt x="0" y="0"/>
                  </a:cubicBezTo>
                  <a:cubicBezTo>
                    <a:pt x="68918" y="121320"/>
                    <a:pt x="159267" y="216670"/>
                    <a:pt x="274914" y="2876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4" name="Freeform: Shape 48">
              <a:extLst>
                <a:ext uri="{FF2B5EF4-FFF2-40B4-BE49-F238E27FC236}">
                  <a16:creationId xmlns:a16="http://schemas.microsoft.com/office/drawing/2014/main" id="{9327E61F-40F8-C970-BA9F-80FADFEA320C}"/>
                </a:ext>
              </a:extLst>
            </p:cNvPr>
            <p:cNvSpPr/>
            <p:nvPr/>
          </p:nvSpPr>
          <p:spPr>
            <a:xfrm>
              <a:off x="4037248" y="1219978"/>
              <a:ext cx="56944" cy="57250"/>
            </a:xfrm>
            <a:custGeom>
              <a:avLst/>
              <a:gdLst>
                <a:gd name="connsiteX0" fmla="*/ 56944 w 56944"/>
                <a:gd name="connsiteY0" fmla="*/ 30944 h 57250"/>
                <a:gd name="connsiteX1" fmla="*/ 31142 w 56944"/>
                <a:gd name="connsiteY1" fmla="*/ 57250 h 57250"/>
                <a:gd name="connsiteX2" fmla="*/ 3 w 56944"/>
                <a:gd name="connsiteY2" fmla="*/ 25397 h 57250"/>
                <a:gd name="connsiteX3" fmla="*/ 27906 w 56944"/>
                <a:gd name="connsiteY3" fmla="*/ 15 h 57250"/>
                <a:gd name="connsiteX4" fmla="*/ 56944 w 56944"/>
                <a:gd name="connsiteY4" fmla="*/ 30944 h 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944" h="57250">
                  <a:moveTo>
                    <a:pt x="56944" y="30944"/>
                  </a:moveTo>
                  <a:cubicBezTo>
                    <a:pt x="56902" y="47669"/>
                    <a:pt x="47615" y="57166"/>
                    <a:pt x="31142" y="57250"/>
                  </a:cubicBezTo>
                  <a:cubicBezTo>
                    <a:pt x="15552" y="57334"/>
                    <a:pt x="298" y="41744"/>
                    <a:pt x="3" y="25397"/>
                  </a:cubicBezTo>
                  <a:cubicBezTo>
                    <a:pt x="-249" y="11739"/>
                    <a:pt x="13198" y="-489"/>
                    <a:pt x="27906" y="15"/>
                  </a:cubicBezTo>
                  <a:cubicBezTo>
                    <a:pt x="43959" y="561"/>
                    <a:pt x="56987" y="14387"/>
                    <a:pt x="56944" y="30944"/>
                  </a:cubicBezTo>
                  <a:close/>
                </a:path>
              </a:pathLst>
            </a:custGeom>
            <a:solidFill>
              <a:srgbClr val="FDFDFD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5" name="Freeform: Shape 49">
              <a:extLst>
                <a:ext uri="{FF2B5EF4-FFF2-40B4-BE49-F238E27FC236}">
                  <a16:creationId xmlns:a16="http://schemas.microsoft.com/office/drawing/2014/main" id="{EB4B790E-1FA3-E47F-D634-4D8A0D4D4825}"/>
                </a:ext>
              </a:extLst>
            </p:cNvPr>
            <p:cNvSpPr/>
            <p:nvPr/>
          </p:nvSpPr>
          <p:spPr>
            <a:xfrm>
              <a:off x="3386652" y="1219564"/>
              <a:ext cx="56732" cy="57245"/>
            </a:xfrm>
            <a:custGeom>
              <a:avLst/>
              <a:gdLst>
                <a:gd name="connsiteX0" fmla="*/ 56732 w 56732"/>
                <a:gd name="connsiteY0" fmla="*/ 30644 h 57245"/>
                <a:gd name="connsiteX1" fmla="*/ 33073 w 56732"/>
                <a:gd name="connsiteY1" fmla="*/ 57245 h 57245"/>
                <a:gd name="connsiteX2" fmla="*/ 1 w 56732"/>
                <a:gd name="connsiteY2" fmla="*/ 25265 h 57245"/>
                <a:gd name="connsiteX3" fmla="*/ 32317 w 56732"/>
                <a:gd name="connsiteY3" fmla="*/ 9 h 57245"/>
                <a:gd name="connsiteX4" fmla="*/ 56732 w 56732"/>
                <a:gd name="connsiteY4" fmla="*/ 30644 h 57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31" h="57245">
                  <a:moveTo>
                    <a:pt x="56732" y="30644"/>
                  </a:moveTo>
                  <a:cubicBezTo>
                    <a:pt x="56648" y="47495"/>
                    <a:pt x="48033" y="57161"/>
                    <a:pt x="33073" y="57245"/>
                  </a:cubicBezTo>
                  <a:cubicBezTo>
                    <a:pt x="15592" y="57371"/>
                    <a:pt x="-167" y="42158"/>
                    <a:pt x="1" y="25265"/>
                  </a:cubicBezTo>
                  <a:cubicBezTo>
                    <a:pt x="127" y="10641"/>
                    <a:pt x="14205" y="-369"/>
                    <a:pt x="32317" y="9"/>
                  </a:cubicBezTo>
                  <a:cubicBezTo>
                    <a:pt x="44293" y="304"/>
                    <a:pt x="56816" y="15978"/>
                    <a:pt x="56732" y="30644"/>
                  </a:cubicBezTo>
                  <a:close/>
                </a:path>
              </a:pathLst>
            </a:custGeom>
            <a:solidFill>
              <a:srgbClr val="FDFDFD"/>
            </a:solidFill>
            <a:ln w="41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146" name="Group 63">
            <a:extLst>
              <a:ext uri="{FF2B5EF4-FFF2-40B4-BE49-F238E27FC236}">
                <a16:creationId xmlns:a16="http://schemas.microsoft.com/office/drawing/2014/main" id="{9FB82E31-1900-B33E-19DB-7CF0F55DD564}"/>
              </a:ext>
            </a:extLst>
          </p:cNvPr>
          <p:cNvGrpSpPr/>
          <p:nvPr/>
        </p:nvGrpSpPr>
        <p:grpSpPr>
          <a:xfrm>
            <a:off x="4646334" y="3082564"/>
            <a:ext cx="2387778" cy="3766669"/>
            <a:chOff x="63374" y="1632642"/>
            <a:chExt cx="3312217" cy="5224951"/>
          </a:xfrm>
        </p:grpSpPr>
        <p:sp>
          <p:nvSpPr>
            <p:cNvPr id="147" name="Freeform: Shape 3">
              <a:extLst>
                <a:ext uri="{FF2B5EF4-FFF2-40B4-BE49-F238E27FC236}">
                  <a16:creationId xmlns:a16="http://schemas.microsoft.com/office/drawing/2014/main" id="{C0664FF7-F6DF-F607-3774-473F58054307}"/>
                </a:ext>
              </a:extLst>
            </p:cNvPr>
            <p:cNvSpPr/>
            <p:nvPr/>
          </p:nvSpPr>
          <p:spPr>
            <a:xfrm>
              <a:off x="2965694" y="6127103"/>
              <a:ext cx="394625" cy="704688"/>
            </a:xfrm>
            <a:custGeom>
              <a:avLst/>
              <a:gdLst>
                <a:gd name="connsiteX0" fmla="*/ 288211 w 288036"/>
                <a:gd name="connsiteY0" fmla="*/ 224436 h 514350"/>
                <a:gd name="connsiteX1" fmla="*/ 288896 w 288036"/>
                <a:gd name="connsiteY1" fmla="*/ 286843 h 514350"/>
                <a:gd name="connsiteX2" fmla="*/ 113332 w 288036"/>
                <a:gd name="connsiteY2" fmla="*/ 504928 h 514350"/>
                <a:gd name="connsiteX3" fmla="*/ 52981 w 288036"/>
                <a:gd name="connsiteY3" fmla="*/ 481611 h 514350"/>
                <a:gd name="connsiteX4" fmla="*/ 61897 w 288036"/>
                <a:gd name="connsiteY4" fmla="*/ 441148 h 514350"/>
                <a:gd name="connsiteX5" fmla="*/ 82471 w 288036"/>
                <a:gd name="connsiteY5" fmla="*/ 380798 h 514350"/>
                <a:gd name="connsiteX6" fmla="*/ 133906 w 288036"/>
                <a:gd name="connsiteY6" fmla="*/ 195632 h 514350"/>
                <a:gd name="connsiteX7" fmla="*/ 87271 w 288036"/>
                <a:gd name="connsiteY7" fmla="*/ 246381 h 514350"/>
                <a:gd name="connsiteX8" fmla="*/ 82471 w 288036"/>
                <a:gd name="connsiteY8" fmla="*/ 303988 h 514350"/>
                <a:gd name="connsiteX9" fmla="*/ 40637 w 288036"/>
                <a:gd name="connsiteY9" fmla="*/ 382170 h 514350"/>
                <a:gd name="connsiteX10" fmla="*/ 1546 w 288036"/>
                <a:gd name="connsiteY10" fmla="*/ 373254 h 514350"/>
                <a:gd name="connsiteX11" fmla="*/ 7718 w 288036"/>
                <a:gd name="connsiteY11" fmla="*/ 80418 h 514350"/>
                <a:gd name="connsiteX12" fmla="*/ 42008 w 288036"/>
                <a:gd name="connsiteY12" fmla="*/ 6351 h 514350"/>
                <a:gd name="connsiteX13" fmla="*/ 66011 w 288036"/>
                <a:gd name="connsiteY13" fmla="*/ 865 h 514350"/>
                <a:gd name="connsiteX14" fmla="*/ 252549 w 288036"/>
                <a:gd name="connsiteY14" fmla="*/ 27611 h 514350"/>
                <a:gd name="connsiteX15" fmla="*/ 272437 w 288036"/>
                <a:gd name="connsiteY15" fmla="*/ 37898 h 514350"/>
                <a:gd name="connsiteX16" fmla="*/ 288211 w 288036"/>
                <a:gd name="connsiteY16" fmla="*/ 224436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036" h="514350">
                  <a:moveTo>
                    <a:pt x="288211" y="224436"/>
                  </a:moveTo>
                  <a:cubicBezTo>
                    <a:pt x="288211" y="234037"/>
                    <a:pt x="293011" y="275871"/>
                    <a:pt x="288896" y="286843"/>
                  </a:cubicBezTo>
                  <a:cubicBezTo>
                    <a:pt x="253921" y="378741"/>
                    <a:pt x="192199" y="449378"/>
                    <a:pt x="113332" y="504928"/>
                  </a:cubicBezTo>
                  <a:cubicBezTo>
                    <a:pt x="81099" y="527559"/>
                    <a:pt x="61211" y="517272"/>
                    <a:pt x="52981" y="481611"/>
                  </a:cubicBezTo>
                  <a:cubicBezTo>
                    <a:pt x="53667" y="463780"/>
                    <a:pt x="57782" y="452121"/>
                    <a:pt x="61897" y="441148"/>
                  </a:cubicBezTo>
                  <a:cubicBezTo>
                    <a:pt x="63268" y="416460"/>
                    <a:pt x="64640" y="393142"/>
                    <a:pt x="82471" y="380798"/>
                  </a:cubicBezTo>
                  <a:cubicBezTo>
                    <a:pt x="133220" y="345136"/>
                    <a:pt x="172996" y="202490"/>
                    <a:pt x="133906" y="195632"/>
                  </a:cubicBezTo>
                  <a:cubicBezTo>
                    <a:pt x="93443" y="194946"/>
                    <a:pt x="89329" y="213463"/>
                    <a:pt x="87271" y="246381"/>
                  </a:cubicBezTo>
                  <a:cubicBezTo>
                    <a:pt x="84528" y="273813"/>
                    <a:pt x="88643" y="285472"/>
                    <a:pt x="82471" y="303988"/>
                  </a:cubicBezTo>
                  <a:cubicBezTo>
                    <a:pt x="75613" y="333478"/>
                    <a:pt x="68069" y="363653"/>
                    <a:pt x="40637" y="382170"/>
                  </a:cubicBezTo>
                  <a:cubicBezTo>
                    <a:pt x="24178" y="393142"/>
                    <a:pt x="9090" y="398629"/>
                    <a:pt x="1546" y="373254"/>
                  </a:cubicBezTo>
                  <a:cubicBezTo>
                    <a:pt x="-2569" y="341022"/>
                    <a:pt x="2232" y="96191"/>
                    <a:pt x="7718" y="80418"/>
                  </a:cubicBezTo>
                  <a:cubicBezTo>
                    <a:pt x="11833" y="52300"/>
                    <a:pt x="22120" y="26925"/>
                    <a:pt x="42008" y="6351"/>
                  </a:cubicBezTo>
                  <a:cubicBezTo>
                    <a:pt x="48866" y="-1192"/>
                    <a:pt x="57096" y="-507"/>
                    <a:pt x="66011" y="865"/>
                  </a:cubicBezTo>
                  <a:cubicBezTo>
                    <a:pt x="128419" y="9095"/>
                    <a:pt x="190141" y="18010"/>
                    <a:pt x="252549" y="27611"/>
                  </a:cubicBezTo>
                  <a:cubicBezTo>
                    <a:pt x="260093" y="28983"/>
                    <a:pt x="267637" y="31040"/>
                    <a:pt x="272437" y="37898"/>
                  </a:cubicBezTo>
                  <a:cubicBezTo>
                    <a:pt x="277238" y="49557"/>
                    <a:pt x="279981" y="203862"/>
                    <a:pt x="288211" y="224436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8" name="Freeform: Shape 4">
              <a:extLst>
                <a:ext uri="{FF2B5EF4-FFF2-40B4-BE49-F238E27FC236}">
                  <a16:creationId xmlns:a16="http://schemas.microsoft.com/office/drawing/2014/main" id="{E8B3645F-173E-E8DD-3ABA-6E17AD24812A}"/>
                </a:ext>
              </a:extLst>
            </p:cNvPr>
            <p:cNvSpPr/>
            <p:nvPr/>
          </p:nvSpPr>
          <p:spPr>
            <a:xfrm>
              <a:off x="2995889" y="5852894"/>
              <a:ext cx="347647" cy="328854"/>
            </a:xfrm>
            <a:custGeom>
              <a:avLst/>
              <a:gdLst>
                <a:gd name="connsiteX0" fmla="*/ 249025 w 253746"/>
                <a:gd name="connsiteY0" fmla="*/ 240785 h 240030"/>
                <a:gd name="connsiteX1" fmla="*/ 61116 w 253746"/>
                <a:gd name="connsiteY1" fmla="*/ 211981 h 240030"/>
                <a:gd name="connsiteX2" fmla="*/ 18596 w 253746"/>
                <a:gd name="connsiteY2" fmla="*/ 206495 h 240030"/>
                <a:gd name="connsiteX3" fmla="*/ 13110 w 253746"/>
                <a:gd name="connsiteY3" fmla="*/ 205809 h 240030"/>
                <a:gd name="connsiteX4" fmla="*/ 6938 w 253746"/>
                <a:gd name="connsiteY4" fmla="*/ 159860 h 240030"/>
                <a:gd name="connsiteX5" fmla="*/ 6252 w 253746"/>
                <a:gd name="connsiteY5" fmla="*/ 131742 h 240030"/>
                <a:gd name="connsiteX6" fmla="*/ 765 w 253746"/>
                <a:gd name="connsiteY6" fmla="*/ 74135 h 240030"/>
                <a:gd name="connsiteX7" fmla="*/ 22711 w 253746"/>
                <a:gd name="connsiteY7" fmla="*/ 32987 h 240030"/>
                <a:gd name="connsiteX8" fmla="*/ 244224 w 253746"/>
                <a:gd name="connsiteY8" fmla="*/ 50132 h 240030"/>
                <a:gd name="connsiteX9" fmla="*/ 253140 w 253746"/>
                <a:gd name="connsiteY9" fmla="*/ 75507 h 240030"/>
                <a:gd name="connsiteX10" fmla="*/ 253826 w 253746"/>
                <a:gd name="connsiteY10" fmla="*/ 155745 h 240030"/>
                <a:gd name="connsiteX11" fmla="*/ 253140 w 253746"/>
                <a:gd name="connsiteY11" fmla="*/ 241470 h 240030"/>
                <a:gd name="connsiteX12" fmla="*/ 253140 w 253746"/>
                <a:gd name="connsiteY12" fmla="*/ 241470 h 240030"/>
                <a:gd name="connsiteX13" fmla="*/ 249025 w 253746"/>
                <a:gd name="connsiteY13" fmla="*/ 240785 h 24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3746" h="240028">
                  <a:moveTo>
                    <a:pt x="249025" y="240785"/>
                  </a:moveTo>
                  <a:cubicBezTo>
                    <a:pt x="186617" y="231183"/>
                    <a:pt x="123524" y="221582"/>
                    <a:pt x="61116" y="211981"/>
                  </a:cubicBezTo>
                  <a:cubicBezTo>
                    <a:pt x="47400" y="209924"/>
                    <a:pt x="32998" y="208552"/>
                    <a:pt x="18596" y="206495"/>
                  </a:cubicBezTo>
                  <a:cubicBezTo>
                    <a:pt x="16539" y="205809"/>
                    <a:pt x="15167" y="205809"/>
                    <a:pt x="13110" y="205809"/>
                  </a:cubicBezTo>
                  <a:cubicBezTo>
                    <a:pt x="4194" y="191407"/>
                    <a:pt x="14481" y="174262"/>
                    <a:pt x="6938" y="159860"/>
                  </a:cubicBezTo>
                  <a:cubicBezTo>
                    <a:pt x="6938" y="150259"/>
                    <a:pt x="6252" y="140658"/>
                    <a:pt x="6252" y="131742"/>
                  </a:cubicBezTo>
                  <a:cubicBezTo>
                    <a:pt x="-606" y="113226"/>
                    <a:pt x="8309" y="92652"/>
                    <a:pt x="765" y="74135"/>
                  </a:cubicBezTo>
                  <a:cubicBezTo>
                    <a:pt x="-2664" y="54933"/>
                    <a:pt x="5566" y="42588"/>
                    <a:pt x="22711" y="32987"/>
                  </a:cubicBezTo>
                  <a:cubicBezTo>
                    <a:pt x="108436" y="-15705"/>
                    <a:pt x="159185" y="-10904"/>
                    <a:pt x="244224" y="50132"/>
                  </a:cubicBezTo>
                  <a:cubicBezTo>
                    <a:pt x="253826" y="56990"/>
                    <a:pt x="253140" y="65906"/>
                    <a:pt x="253140" y="75507"/>
                  </a:cubicBezTo>
                  <a:cubicBezTo>
                    <a:pt x="253826" y="102253"/>
                    <a:pt x="253826" y="128999"/>
                    <a:pt x="253826" y="155745"/>
                  </a:cubicBezTo>
                  <a:cubicBezTo>
                    <a:pt x="257255" y="184549"/>
                    <a:pt x="258626" y="212667"/>
                    <a:pt x="253140" y="241470"/>
                  </a:cubicBezTo>
                  <a:lnTo>
                    <a:pt x="253140" y="241470"/>
                  </a:lnTo>
                  <a:cubicBezTo>
                    <a:pt x="252454" y="243528"/>
                    <a:pt x="251082" y="243528"/>
                    <a:pt x="249025" y="240785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9" name="Freeform: Shape 62">
              <a:extLst>
                <a:ext uri="{FF2B5EF4-FFF2-40B4-BE49-F238E27FC236}">
                  <a16:creationId xmlns:a16="http://schemas.microsoft.com/office/drawing/2014/main" id="{EE50A624-E9CF-4E1A-C477-1758E94E0505}"/>
                </a:ext>
              </a:extLst>
            </p:cNvPr>
            <p:cNvSpPr/>
            <p:nvPr/>
          </p:nvSpPr>
          <p:spPr>
            <a:xfrm>
              <a:off x="1003226" y="5529558"/>
              <a:ext cx="1590763" cy="1328035"/>
            </a:xfrm>
            <a:custGeom>
              <a:avLst/>
              <a:gdLst>
                <a:gd name="connsiteX0" fmla="*/ 1359321 w 1590763"/>
                <a:gd name="connsiteY0" fmla="*/ 93 h 1328035"/>
                <a:gd name="connsiteX1" fmla="*/ 1586872 w 1590763"/>
                <a:gd name="connsiteY1" fmla="*/ 36859 h 1328035"/>
                <a:gd name="connsiteX2" fmla="*/ 1589808 w 1590763"/>
                <a:gd name="connsiteY2" fmla="*/ 1082380 h 1328035"/>
                <a:gd name="connsiteX3" fmla="*/ 1590763 w 1590763"/>
                <a:gd name="connsiteY3" fmla="*/ 1328035 h 1328035"/>
                <a:gd name="connsiteX4" fmla="*/ 0 w 1590763"/>
                <a:gd name="connsiteY4" fmla="*/ 1328035 h 1328035"/>
                <a:gd name="connsiteX5" fmla="*/ 42198 w 1590763"/>
                <a:gd name="connsiteY5" fmla="*/ 832685 h 1328035"/>
                <a:gd name="connsiteX6" fmla="*/ 98573 w 1590763"/>
                <a:gd name="connsiteY6" fmla="*/ 296183 h 1328035"/>
                <a:gd name="connsiteX7" fmla="*/ 144612 w 1590763"/>
                <a:gd name="connsiteY7" fmla="*/ 24643 h 1328035"/>
                <a:gd name="connsiteX8" fmla="*/ 1107685 w 1590763"/>
                <a:gd name="connsiteY8" fmla="*/ 25583 h 1328035"/>
                <a:gd name="connsiteX9" fmla="*/ 1151846 w 1590763"/>
                <a:gd name="connsiteY9" fmla="*/ 13369 h 1328035"/>
                <a:gd name="connsiteX10" fmla="*/ 1342581 w 1590763"/>
                <a:gd name="connsiteY10" fmla="*/ 214 h 1328035"/>
                <a:gd name="connsiteX11" fmla="*/ 1359321 w 1590763"/>
                <a:gd name="connsiteY11" fmla="*/ 93 h 1328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90763" h="1328035">
                  <a:moveTo>
                    <a:pt x="1359321" y="93"/>
                  </a:moveTo>
                  <a:cubicBezTo>
                    <a:pt x="1414430" y="1199"/>
                    <a:pt x="1570430" y="12195"/>
                    <a:pt x="1586872" y="36859"/>
                  </a:cubicBezTo>
                  <a:cubicBezTo>
                    <a:pt x="1585933" y="47664"/>
                    <a:pt x="1587812" y="564904"/>
                    <a:pt x="1589808" y="1082380"/>
                  </a:cubicBezTo>
                  <a:lnTo>
                    <a:pt x="1590763" y="1328035"/>
                  </a:lnTo>
                  <a:lnTo>
                    <a:pt x="0" y="1328035"/>
                  </a:lnTo>
                  <a:lnTo>
                    <a:pt x="42198" y="832685"/>
                  </a:lnTo>
                  <a:cubicBezTo>
                    <a:pt x="59110" y="654164"/>
                    <a:pt x="76963" y="474704"/>
                    <a:pt x="98573" y="296183"/>
                  </a:cubicBezTo>
                  <a:cubicBezTo>
                    <a:pt x="108909" y="211620"/>
                    <a:pt x="107969" y="103568"/>
                    <a:pt x="144612" y="24643"/>
                  </a:cubicBezTo>
                  <a:cubicBezTo>
                    <a:pt x="146492" y="19946"/>
                    <a:pt x="1106745" y="30281"/>
                    <a:pt x="1107685" y="25583"/>
                  </a:cubicBezTo>
                  <a:cubicBezTo>
                    <a:pt x="1119900" y="13369"/>
                    <a:pt x="1135873" y="14308"/>
                    <a:pt x="1151846" y="13369"/>
                  </a:cubicBezTo>
                  <a:cubicBezTo>
                    <a:pt x="1215737" y="9610"/>
                    <a:pt x="1279630" y="4912"/>
                    <a:pt x="1342581" y="214"/>
                  </a:cubicBezTo>
                  <a:cubicBezTo>
                    <a:pt x="1345634" y="-21"/>
                    <a:pt x="1351448" y="-65"/>
                    <a:pt x="1359321" y="93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0" name="Freeform: Shape 6">
              <a:extLst>
                <a:ext uri="{FF2B5EF4-FFF2-40B4-BE49-F238E27FC236}">
                  <a16:creationId xmlns:a16="http://schemas.microsoft.com/office/drawing/2014/main" id="{CB62B29B-33B9-6591-9836-7632431464FA}"/>
                </a:ext>
              </a:extLst>
            </p:cNvPr>
            <p:cNvSpPr/>
            <p:nvPr/>
          </p:nvSpPr>
          <p:spPr>
            <a:xfrm>
              <a:off x="1399730" y="2836925"/>
              <a:ext cx="1024145" cy="2706002"/>
            </a:xfrm>
            <a:custGeom>
              <a:avLst/>
              <a:gdLst>
                <a:gd name="connsiteX0" fmla="*/ 750892 w 747522"/>
                <a:gd name="connsiteY0" fmla="*/ 1914068 h 1975104"/>
                <a:gd name="connsiteX1" fmla="*/ 743348 w 747522"/>
                <a:gd name="connsiteY1" fmla="*/ 1778279 h 1975104"/>
                <a:gd name="connsiteX2" fmla="*/ 669967 w 747522"/>
                <a:gd name="connsiteY2" fmla="*/ 969721 h 1975104"/>
                <a:gd name="connsiteX3" fmla="*/ 565726 w 747522"/>
                <a:gd name="connsiteY3" fmla="*/ 469087 h 1975104"/>
                <a:gd name="connsiteX4" fmla="*/ 518406 w 747522"/>
                <a:gd name="connsiteY4" fmla="*/ 98069 h 1975104"/>
                <a:gd name="connsiteX5" fmla="*/ 508804 w 747522"/>
                <a:gd name="connsiteY5" fmla="*/ 85725 h 1975104"/>
                <a:gd name="connsiteX6" fmla="*/ 491659 w 747522"/>
                <a:gd name="connsiteY6" fmla="*/ 107671 h 1975104"/>
                <a:gd name="connsiteX7" fmla="*/ 409363 w 747522"/>
                <a:gd name="connsiteY7" fmla="*/ 263347 h 1975104"/>
                <a:gd name="connsiteX8" fmla="*/ 357243 w 747522"/>
                <a:gd name="connsiteY8" fmla="*/ 269519 h 1975104"/>
                <a:gd name="connsiteX9" fmla="*/ 102125 w 747522"/>
                <a:gd name="connsiteY9" fmla="*/ 59665 h 1975104"/>
                <a:gd name="connsiteX10" fmla="*/ 67835 w 747522"/>
                <a:gd name="connsiteY10" fmla="*/ 0 h 1975104"/>
                <a:gd name="connsiteX11" fmla="*/ 17772 w 747522"/>
                <a:gd name="connsiteY11" fmla="*/ 43205 h 1975104"/>
                <a:gd name="connsiteX12" fmla="*/ 1312 w 747522"/>
                <a:gd name="connsiteY12" fmla="*/ 95326 h 1975104"/>
                <a:gd name="connsiteX13" fmla="*/ 36288 w 747522"/>
                <a:gd name="connsiteY13" fmla="*/ 135788 h 1975104"/>
                <a:gd name="connsiteX14" fmla="*/ 93895 w 747522"/>
                <a:gd name="connsiteY14" fmla="*/ 211912 h 1975104"/>
                <a:gd name="connsiteX15" fmla="*/ 323638 w 747522"/>
                <a:gd name="connsiteY15" fmla="*/ 756437 h 1975104"/>
                <a:gd name="connsiteX16" fmla="*/ 368901 w 747522"/>
                <a:gd name="connsiteY16" fmla="*/ 984809 h 1975104"/>
                <a:gd name="connsiteX17" fmla="*/ 415536 w 747522"/>
                <a:gd name="connsiteY17" fmla="*/ 1261186 h 1975104"/>
                <a:gd name="connsiteX18" fmla="*/ 458055 w 747522"/>
                <a:gd name="connsiteY18" fmla="*/ 1675409 h 1975104"/>
                <a:gd name="connsiteX19" fmla="*/ 472457 w 747522"/>
                <a:gd name="connsiteY19" fmla="*/ 1942186 h 1975104"/>
                <a:gd name="connsiteX20" fmla="*/ 474514 w 747522"/>
                <a:gd name="connsiteY20" fmla="*/ 1981276 h 1975104"/>
                <a:gd name="connsiteX21" fmla="*/ 713173 w 747522"/>
                <a:gd name="connsiteY21" fmla="*/ 1971675 h 1975104"/>
                <a:gd name="connsiteX22" fmla="*/ 746091 w 747522"/>
                <a:gd name="connsiteY22" fmla="*/ 1970303 h 1975104"/>
                <a:gd name="connsiteX23" fmla="*/ 750892 w 747522"/>
                <a:gd name="connsiteY23" fmla="*/ 1914068 h 1975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47522" h="1975104">
                  <a:moveTo>
                    <a:pt x="750892" y="1914068"/>
                  </a:moveTo>
                  <a:cubicBezTo>
                    <a:pt x="750206" y="1900352"/>
                    <a:pt x="745405" y="1810512"/>
                    <a:pt x="743348" y="1778279"/>
                  </a:cubicBezTo>
                  <a:cubicBezTo>
                    <a:pt x="739919" y="1715186"/>
                    <a:pt x="675454" y="1010183"/>
                    <a:pt x="669967" y="969721"/>
                  </a:cubicBezTo>
                  <a:cubicBezTo>
                    <a:pt x="648022" y="801700"/>
                    <a:pt x="597273" y="635737"/>
                    <a:pt x="565726" y="469087"/>
                  </a:cubicBezTo>
                  <a:cubicBezTo>
                    <a:pt x="547895" y="375133"/>
                    <a:pt x="518406" y="100127"/>
                    <a:pt x="518406" y="98069"/>
                  </a:cubicBezTo>
                  <a:cubicBezTo>
                    <a:pt x="514977" y="93955"/>
                    <a:pt x="517034" y="86411"/>
                    <a:pt x="508804" y="85725"/>
                  </a:cubicBezTo>
                  <a:cubicBezTo>
                    <a:pt x="499203" y="90526"/>
                    <a:pt x="496460" y="100127"/>
                    <a:pt x="491659" y="107671"/>
                  </a:cubicBezTo>
                  <a:cubicBezTo>
                    <a:pt x="471085" y="145390"/>
                    <a:pt x="427880" y="224257"/>
                    <a:pt x="409363" y="263347"/>
                  </a:cubicBezTo>
                  <a:cubicBezTo>
                    <a:pt x="402505" y="277063"/>
                    <a:pt x="381246" y="272948"/>
                    <a:pt x="357243" y="269519"/>
                  </a:cubicBezTo>
                  <a:cubicBezTo>
                    <a:pt x="351070" y="269519"/>
                    <a:pt x="178249" y="119329"/>
                    <a:pt x="102125" y="59665"/>
                  </a:cubicBezTo>
                  <a:cubicBezTo>
                    <a:pt x="81551" y="43891"/>
                    <a:pt x="64406" y="28804"/>
                    <a:pt x="67835" y="0"/>
                  </a:cubicBezTo>
                  <a:cubicBezTo>
                    <a:pt x="42460" y="3429"/>
                    <a:pt x="21886" y="9601"/>
                    <a:pt x="17772" y="43205"/>
                  </a:cubicBezTo>
                  <a:cubicBezTo>
                    <a:pt x="17086" y="71323"/>
                    <a:pt x="6799" y="76124"/>
                    <a:pt x="1312" y="95326"/>
                  </a:cubicBezTo>
                  <a:cubicBezTo>
                    <a:pt x="-5546" y="117958"/>
                    <a:pt x="15714" y="122758"/>
                    <a:pt x="36288" y="135788"/>
                  </a:cubicBezTo>
                  <a:cubicBezTo>
                    <a:pt x="59605" y="150876"/>
                    <a:pt x="76750" y="190652"/>
                    <a:pt x="93895" y="211912"/>
                  </a:cubicBezTo>
                  <a:cubicBezTo>
                    <a:pt x="199509" y="341528"/>
                    <a:pt x="315409" y="719404"/>
                    <a:pt x="323638" y="756437"/>
                  </a:cubicBezTo>
                  <a:cubicBezTo>
                    <a:pt x="340098" y="831875"/>
                    <a:pt x="355185" y="907999"/>
                    <a:pt x="368901" y="984809"/>
                  </a:cubicBezTo>
                  <a:cubicBezTo>
                    <a:pt x="386046" y="1076706"/>
                    <a:pt x="401820" y="1168603"/>
                    <a:pt x="415536" y="1261186"/>
                  </a:cubicBezTo>
                  <a:cubicBezTo>
                    <a:pt x="436110" y="1398346"/>
                    <a:pt x="448454" y="1536878"/>
                    <a:pt x="458055" y="1675409"/>
                  </a:cubicBezTo>
                  <a:cubicBezTo>
                    <a:pt x="464227" y="1763878"/>
                    <a:pt x="468342" y="1853032"/>
                    <a:pt x="472457" y="1942186"/>
                  </a:cubicBezTo>
                  <a:cubicBezTo>
                    <a:pt x="473143" y="1954530"/>
                    <a:pt x="460113" y="1974418"/>
                    <a:pt x="474514" y="1981276"/>
                  </a:cubicBezTo>
                  <a:cubicBezTo>
                    <a:pt x="480687" y="1984019"/>
                    <a:pt x="656251" y="1973732"/>
                    <a:pt x="713173" y="1971675"/>
                  </a:cubicBezTo>
                  <a:cubicBezTo>
                    <a:pt x="718659" y="1971675"/>
                    <a:pt x="740605" y="1973047"/>
                    <a:pt x="746091" y="1970303"/>
                  </a:cubicBezTo>
                  <a:cubicBezTo>
                    <a:pt x="757750" y="1964817"/>
                    <a:pt x="752263" y="1925726"/>
                    <a:pt x="750892" y="1914068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1" name="Freeform: Shape 61">
              <a:extLst>
                <a:ext uri="{FF2B5EF4-FFF2-40B4-BE49-F238E27FC236}">
                  <a16:creationId xmlns:a16="http://schemas.microsoft.com/office/drawing/2014/main" id="{1FF493E0-AAE1-7B3D-8D59-4821C38A5CF5}"/>
                </a:ext>
              </a:extLst>
            </p:cNvPr>
            <p:cNvSpPr/>
            <p:nvPr/>
          </p:nvSpPr>
          <p:spPr>
            <a:xfrm>
              <a:off x="2117488" y="3034238"/>
              <a:ext cx="1258103" cy="3823354"/>
            </a:xfrm>
            <a:custGeom>
              <a:avLst/>
              <a:gdLst>
                <a:gd name="connsiteX0" fmla="*/ 0 w 1258103"/>
                <a:gd name="connsiteY0" fmla="*/ 0 h 3823354"/>
                <a:gd name="connsiteX1" fmla="*/ 15974 w 1258103"/>
                <a:gd name="connsiteY1" fmla="*/ 14094 h 3823354"/>
                <a:gd name="connsiteX2" fmla="*/ 44161 w 1258103"/>
                <a:gd name="connsiteY2" fmla="*/ 136240 h 3823354"/>
                <a:gd name="connsiteX3" fmla="*/ 486704 w 1258103"/>
                <a:gd name="connsiteY3" fmla="*/ 303485 h 3823354"/>
                <a:gd name="connsiteX4" fmla="*/ 876632 w 1258103"/>
                <a:gd name="connsiteY4" fmla="*/ 948040 h 3823354"/>
                <a:gd name="connsiteX5" fmla="*/ 1156629 w 1258103"/>
                <a:gd name="connsiteY5" fmla="*/ 2192049 h 3823354"/>
                <a:gd name="connsiteX6" fmla="*/ 1258103 w 1258103"/>
                <a:gd name="connsiteY6" fmla="*/ 2911770 h 3823354"/>
                <a:gd name="connsiteX7" fmla="*/ 813680 w 1258103"/>
                <a:gd name="connsiteY7" fmla="*/ 2892979 h 3823354"/>
                <a:gd name="connsiteX8" fmla="*/ 653951 w 1258103"/>
                <a:gd name="connsiteY8" fmla="*/ 2356476 h 3823354"/>
                <a:gd name="connsiteX9" fmla="*/ 739032 w 1258103"/>
                <a:gd name="connsiteY9" fmla="*/ 3823354 h 3823354"/>
                <a:gd name="connsiteX10" fmla="*/ 347235 w 1258103"/>
                <a:gd name="connsiteY10" fmla="*/ 3823354 h 3823354"/>
                <a:gd name="connsiteX11" fmla="*/ 335452 w 1258103"/>
                <a:gd name="connsiteY11" fmla="*/ 3587109 h 3823354"/>
                <a:gd name="connsiteX12" fmla="*/ 291271 w 1258103"/>
                <a:gd name="connsiteY12" fmla="*/ 2779289 h 3823354"/>
                <a:gd name="connsiteX13" fmla="*/ 175703 w 1258103"/>
                <a:gd name="connsiteY13" fmla="*/ 1187634 h 3823354"/>
                <a:gd name="connsiteX14" fmla="*/ 0 w 1258103"/>
                <a:gd name="connsiteY14" fmla="*/ 0 h 382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58103" h="3823353">
                  <a:moveTo>
                    <a:pt x="0" y="0"/>
                  </a:moveTo>
                  <a:cubicBezTo>
                    <a:pt x="16912" y="10336"/>
                    <a:pt x="15974" y="14094"/>
                    <a:pt x="15974" y="14094"/>
                  </a:cubicBezTo>
                  <a:lnTo>
                    <a:pt x="44161" y="136240"/>
                  </a:lnTo>
                  <a:cubicBezTo>
                    <a:pt x="44161" y="136240"/>
                    <a:pt x="326036" y="207649"/>
                    <a:pt x="486704" y="303485"/>
                  </a:cubicBezTo>
                  <a:cubicBezTo>
                    <a:pt x="647373" y="399323"/>
                    <a:pt x="848444" y="808982"/>
                    <a:pt x="876632" y="948040"/>
                  </a:cubicBezTo>
                  <a:cubicBezTo>
                    <a:pt x="904819" y="1087099"/>
                    <a:pt x="1095556" y="1757022"/>
                    <a:pt x="1156629" y="2192049"/>
                  </a:cubicBezTo>
                  <a:cubicBezTo>
                    <a:pt x="1217702" y="2627077"/>
                    <a:pt x="1258103" y="2911770"/>
                    <a:pt x="1258103" y="2911770"/>
                  </a:cubicBezTo>
                  <a:lnTo>
                    <a:pt x="813680" y="2892979"/>
                  </a:lnTo>
                  <a:lnTo>
                    <a:pt x="653951" y="2356476"/>
                  </a:lnTo>
                  <a:lnTo>
                    <a:pt x="739032" y="3823354"/>
                  </a:lnTo>
                  <a:lnTo>
                    <a:pt x="347235" y="3823354"/>
                  </a:lnTo>
                  <a:lnTo>
                    <a:pt x="335452" y="3587109"/>
                  </a:lnTo>
                  <a:cubicBezTo>
                    <a:pt x="319899" y="3279882"/>
                    <a:pt x="303603" y="2973431"/>
                    <a:pt x="291271" y="2779289"/>
                  </a:cubicBezTo>
                  <a:cubicBezTo>
                    <a:pt x="258386" y="2266277"/>
                    <a:pt x="264963" y="1800243"/>
                    <a:pt x="175703" y="1187634"/>
                  </a:cubicBezTo>
                  <a:cubicBezTo>
                    <a:pt x="111810" y="746969"/>
                    <a:pt x="7516" y="3016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2" name="Freeform: Shape 8">
              <a:extLst>
                <a:ext uri="{FF2B5EF4-FFF2-40B4-BE49-F238E27FC236}">
                  <a16:creationId xmlns:a16="http://schemas.microsoft.com/office/drawing/2014/main" id="{7120140F-916C-F33C-70E8-67F48CE571DB}"/>
                </a:ext>
              </a:extLst>
            </p:cNvPr>
            <p:cNvSpPr/>
            <p:nvPr/>
          </p:nvSpPr>
          <p:spPr>
            <a:xfrm>
              <a:off x="1385550" y="1656406"/>
              <a:ext cx="892605" cy="1550313"/>
            </a:xfrm>
            <a:custGeom>
              <a:avLst/>
              <a:gdLst>
                <a:gd name="connsiteX0" fmla="*/ 622706 w 651510"/>
                <a:gd name="connsiteY0" fmla="*/ 160770 h 1131570"/>
                <a:gd name="connsiteX1" fmla="*/ 226314 w 651510"/>
                <a:gd name="connsiteY1" fmla="*/ 21553 h 1131570"/>
                <a:gd name="connsiteX2" fmla="*/ 23317 w 651510"/>
                <a:gd name="connsiteY2" fmla="*/ 235522 h 1131570"/>
                <a:gd name="connsiteX3" fmla="*/ 26746 w 651510"/>
                <a:gd name="connsiteY3" fmla="*/ 410401 h 1131570"/>
                <a:gd name="connsiteX4" fmla="*/ 0 w 651510"/>
                <a:gd name="connsiteY4" fmla="*/ 465951 h 1131570"/>
                <a:gd name="connsiteX5" fmla="*/ 74066 w 651510"/>
                <a:gd name="connsiteY5" fmla="*/ 652489 h 1131570"/>
                <a:gd name="connsiteX6" fmla="*/ 92583 w 651510"/>
                <a:gd name="connsiteY6" fmla="*/ 697751 h 1131570"/>
                <a:gd name="connsiteX7" fmla="*/ 73381 w 651510"/>
                <a:gd name="connsiteY7" fmla="*/ 863029 h 1131570"/>
                <a:gd name="connsiteX8" fmla="*/ 104242 w 651510"/>
                <a:gd name="connsiteY8" fmla="*/ 925437 h 1131570"/>
                <a:gd name="connsiteX9" fmla="*/ 306553 w 651510"/>
                <a:gd name="connsiteY9" fmla="*/ 1084543 h 1131570"/>
                <a:gd name="connsiteX10" fmla="*/ 367589 w 651510"/>
                <a:gd name="connsiteY10" fmla="*/ 1132549 h 1131570"/>
                <a:gd name="connsiteX11" fmla="*/ 434111 w 651510"/>
                <a:gd name="connsiteY11" fmla="*/ 1107860 h 1131570"/>
                <a:gd name="connsiteX12" fmla="*/ 517093 w 651510"/>
                <a:gd name="connsiteY12" fmla="*/ 959041 h 1131570"/>
                <a:gd name="connsiteX13" fmla="*/ 509549 w 651510"/>
                <a:gd name="connsiteY13" fmla="*/ 887032 h 1131570"/>
                <a:gd name="connsiteX14" fmla="*/ 643966 w 651510"/>
                <a:gd name="connsiteY14" fmla="*/ 576365 h 1131570"/>
                <a:gd name="connsiteX15" fmla="*/ 649453 w 651510"/>
                <a:gd name="connsiteY15" fmla="*/ 461150 h 1131570"/>
                <a:gd name="connsiteX16" fmla="*/ 622706 w 651510"/>
                <a:gd name="connsiteY16" fmla="*/ 160770 h 113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51510" h="1131570">
                  <a:moveTo>
                    <a:pt x="622706" y="160770"/>
                  </a:moveTo>
                  <a:cubicBezTo>
                    <a:pt x="554812" y="8522"/>
                    <a:pt x="386105" y="-29882"/>
                    <a:pt x="226314" y="21553"/>
                  </a:cubicBezTo>
                  <a:cubicBezTo>
                    <a:pt x="124130" y="54471"/>
                    <a:pt x="45949" y="123051"/>
                    <a:pt x="23317" y="235522"/>
                  </a:cubicBezTo>
                  <a:cubicBezTo>
                    <a:pt x="12344" y="289700"/>
                    <a:pt x="28118" y="410401"/>
                    <a:pt x="26746" y="410401"/>
                  </a:cubicBezTo>
                  <a:cubicBezTo>
                    <a:pt x="4115" y="413830"/>
                    <a:pt x="0" y="440576"/>
                    <a:pt x="0" y="465951"/>
                  </a:cubicBezTo>
                  <a:cubicBezTo>
                    <a:pt x="0" y="540017"/>
                    <a:pt x="20574" y="613398"/>
                    <a:pt x="74066" y="652489"/>
                  </a:cubicBezTo>
                  <a:cubicBezTo>
                    <a:pt x="89154" y="663461"/>
                    <a:pt x="93269" y="678549"/>
                    <a:pt x="92583" y="697751"/>
                  </a:cubicBezTo>
                  <a:cubicBezTo>
                    <a:pt x="89840" y="789649"/>
                    <a:pt x="72009" y="851371"/>
                    <a:pt x="73381" y="863029"/>
                  </a:cubicBezTo>
                  <a:cubicBezTo>
                    <a:pt x="70637" y="890461"/>
                    <a:pt x="82982" y="908978"/>
                    <a:pt x="104242" y="925437"/>
                  </a:cubicBezTo>
                  <a:cubicBezTo>
                    <a:pt x="171450" y="978244"/>
                    <a:pt x="240716" y="1030364"/>
                    <a:pt x="306553" y="1084543"/>
                  </a:cubicBezTo>
                  <a:cubicBezTo>
                    <a:pt x="316840" y="1092772"/>
                    <a:pt x="357988" y="1124319"/>
                    <a:pt x="367589" y="1132549"/>
                  </a:cubicBezTo>
                  <a:cubicBezTo>
                    <a:pt x="373075" y="1135978"/>
                    <a:pt x="416966" y="1144207"/>
                    <a:pt x="434111" y="1107860"/>
                  </a:cubicBezTo>
                  <a:cubicBezTo>
                    <a:pt x="460172" y="1052996"/>
                    <a:pt x="486232" y="1011848"/>
                    <a:pt x="517093" y="959041"/>
                  </a:cubicBezTo>
                  <a:cubicBezTo>
                    <a:pt x="517093" y="954926"/>
                    <a:pt x="481432" y="924751"/>
                    <a:pt x="509549" y="887032"/>
                  </a:cubicBezTo>
                  <a:cubicBezTo>
                    <a:pt x="565099" y="812966"/>
                    <a:pt x="637794" y="593510"/>
                    <a:pt x="643966" y="576365"/>
                  </a:cubicBezTo>
                  <a:cubicBezTo>
                    <a:pt x="655625" y="527673"/>
                    <a:pt x="643280" y="489954"/>
                    <a:pt x="649453" y="461150"/>
                  </a:cubicBezTo>
                  <a:cubicBezTo>
                    <a:pt x="665912" y="398743"/>
                    <a:pt x="659054" y="226607"/>
                    <a:pt x="622706" y="160770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3" name="Freeform: Shape 9">
              <a:extLst>
                <a:ext uri="{FF2B5EF4-FFF2-40B4-BE49-F238E27FC236}">
                  <a16:creationId xmlns:a16="http://schemas.microsoft.com/office/drawing/2014/main" id="{182DB1B9-7363-AAC1-1763-41788A697B5E}"/>
                </a:ext>
              </a:extLst>
            </p:cNvPr>
            <p:cNvSpPr/>
            <p:nvPr/>
          </p:nvSpPr>
          <p:spPr>
            <a:xfrm>
              <a:off x="1611993" y="2742967"/>
              <a:ext cx="479188" cy="469793"/>
            </a:xfrm>
            <a:custGeom>
              <a:avLst/>
              <a:gdLst>
                <a:gd name="connsiteX0" fmla="*/ 351815 w 349758"/>
                <a:gd name="connsiteY0" fmla="*/ 165278 h 342900"/>
                <a:gd name="connsiteX1" fmla="*/ 266776 w 349758"/>
                <a:gd name="connsiteY1" fmla="*/ 317525 h 342900"/>
                <a:gd name="connsiteX2" fmla="*/ 183794 w 349758"/>
                <a:gd name="connsiteY2" fmla="*/ 309982 h 342900"/>
                <a:gd name="connsiteX3" fmla="*/ 121387 w 349758"/>
                <a:gd name="connsiteY3" fmla="*/ 210541 h 342900"/>
                <a:gd name="connsiteX4" fmla="*/ 0 w 349758"/>
                <a:gd name="connsiteY4" fmla="*/ 0 h 342900"/>
                <a:gd name="connsiteX5" fmla="*/ 111785 w 349758"/>
                <a:gd name="connsiteY5" fmla="*/ 93955 h 342900"/>
                <a:gd name="connsiteX6" fmla="*/ 336728 w 349758"/>
                <a:gd name="connsiteY6" fmla="*/ 106985 h 342900"/>
                <a:gd name="connsiteX7" fmla="*/ 351815 w 349758"/>
                <a:gd name="connsiteY7" fmla="*/ 165278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758" h="342900">
                  <a:moveTo>
                    <a:pt x="351815" y="165278"/>
                  </a:moveTo>
                  <a:cubicBezTo>
                    <a:pt x="320954" y="218084"/>
                    <a:pt x="295580" y="264033"/>
                    <a:pt x="266776" y="317525"/>
                  </a:cubicBezTo>
                  <a:cubicBezTo>
                    <a:pt x="245516" y="353873"/>
                    <a:pt x="215341" y="361417"/>
                    <a:pt x="183794" y="309982"/>
                  </a:cubicBezTo>
                  <a:cubicBezTo>
                    <a:pt x="159791" y="275006"/>
                    <a:pt x="139903" y="242773"/>
                    <a:pt x="121387" y="210541"/>
                  </a:cubicBezTo>
                  <a:cubicBezTo>
                    <a:pt x="84353" y="145390"/>
                    <a:pt x="4115" y="10287"/>
                    <a:pt x="0" y="0"/>
                  </a:cubicBezTo>
                  <a:cubicBezTo>
                    <a:pt x="37719" y="39776"/>
                    <a:pt x="76810" y="66523"/>
                    <a:pt x="111785" y="93955"/>
                  </a:cubicBezTo>
                  <a:cubicBezTo>
                    <a:pt x="183109" y="150876"/>
                    <a:pt x="262661" y="165964"/>
                    <a:pt x="336728" y="106985"/>
                  </a:cubicBezTo>
                  <a:cubicBezTo>
                    <a:pt x="338099" y="160477"/>
                    <a:pt x="351130" y="161849"/>
                    <a:pt x="351815" y="165278"/>
                  </a:cubicBezTo>
                  <a:close/>
                </a:path>
              </a:pathLst>
            </a:custGeom>
            <a:solidFill>
              <a:srgbClr val="9A6217"/>
            </a:solidFill>
            <a:ln w="92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4" name="Freeform: Shape 10">
              <a:extLst>
                <a:ext uri="{FF2B5EF4-FFF2-40B4-BE49-F238E27FC236}">
                  <a16:creationId xmlns:a16="http://schemas.microsoft.com/office/drawing/2014/main" id="{350BD804-20E1-BE60-A177-39B3CF0810B9}"/>
                </a:ext>
              </a:extLst>
            </p:cNvPr>
            <p:cNvSpPr/>
            <p:nvPr/>
          </p:nvSpPr>
          <p:spPr>
            <a:xfrm>
              <a:off x="2235875" y="3580457"/>
              <a:ext cx="197312" cy="422812"/>
            </a:xfrm>
            <a:custGeom>
              <a:avLst/>
              <a:gdLst>
                <a:gd name="connsiteX0" fmla="*/ 0 w 144018"/>
                <a:gd name="connsiteY0" fmla="*/ 4566 h 308610"/>
                <a:gd name="connsiteX1" fmla="*/ 19888 w 144018"/>
                <a:gd name="connsiteY1" fmla="*/ 7309 h 308610"/>
                <a:gd name="connsiteX2" fmla="*/ 28804 w 144018"/>
                <a:gd name="connsiteY2" fmla="*/ 73146 h 308610"/>
                <a:gd name="connsiteX3" fmla="*/ 75438 w 144018"/>
                <a:gd name="connsiteY3" fmla="*/ 239109 h 308610"/>
                <a:gd name="connsiteX4" fmla="*/ 104242 w 144018"/>
                <a:gd name="connsiteY4" fmla="*/ 280943 h 308610"/>
                <a:gd name="connsiteX5" fmla="*/ 143332 w 144018"/>
                <a:gd name="connsiteY5" fmla="*/ 297402 h 308610"/>
                <a:gd name="connsiteX6" fmla="*/ 143332 w 144018"/>
                <a:gd name="connsiteY6" fmla="*/ 314547 h 308610"/>
                <a:gd name="connsiteX7" fmla="*/ 60350 w 144018"/>
                <a:gd name="connsiteY7" fmla="*/ 243910 h 308610"/>
                <a:gd name="connsiteX8" fmla="*/ 4115 w 144018"/>
                <a:gd name="connsiteY8" fmla="*/ 29940 h 308610"/>
                <a:gd name="connsiteX9" fmla="*/ 0 w 144018"/>
                <a:gd name="connsiteY9" fmla="*/ 4566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018" h="308610">
                  <a:moveTo>
                    <a:pt x="0" y="4566"/>
                  </a:moveTo>
                  <a:cubicBezTo>
                    <a:pt x="9601" y="-3664"/>
                    <a:pt x="13716" y="451"/>
                    <a:pt x="19888" y="7309"/>
                  </a:cubicBezTo>
                  <a:cubicBezTo>
                    <a:pt x="21260" y="32684"/>
                    <a:pt x="24689" y="52572"/>
                    <a:pt x="28804" y="73146"/>
                  </a:cubicBezTo>
                  <a:cubicBezTo>
                    <a:pt x="40462" y="129381"/>
                    <a:pt x="58979" y="202762"/>
                    <a:pt x="75438" y="239109"/>
                  </a:cubicBezTo>
                  <a:cubicBezTo>
                    <a:pt x="80924" y="250082"/>
                    <a:pt x="97384" y="274085"/>
                    <a:pt x="104242" y="280943"/>
                  </a:cubicBezTo>
                  <a:cubicBezTo>
                    <a:pt x="114529" y="289173"/>
                    <a:pt x="128930" y="297402"/>
                    <a:pt x="143332" y="297402"/>
                  </a:cubicBezTo>
                  <a:cubicBezTo>
                    <a:pt x="148133" y="302889"/>
                    <a:pt x="148133" y="309061"/>
                    <a:pt x="143332" y="314547"/>
                  </a:cubicBezTo>
                  <a:cubicBezTo>
                    <a:pt x="102184" y="307004"/>
                    <a:pt x="76810" y="280257"/>
                    <a:pt x="60350" y="243910"/>
                  </a:cubicBezTo>
                  <a:cubicBezTo>
                    <a:pt x="31547" y="174644"/>
                    <a:pt x="14402" y="104007"/>
                    <a:pt x="4115" y="29940"/>
                  </a:cubicBezTo>
                  <a:cubicBezTo>
                    <a:pt x="3429" y="21711"/>
                    <a:pt x="2057" y="12110"/>
                    <a:pt x="0" y="456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5" name="Freeform: Shape 11">
              <a:extLst>
                <a:ext uri="{FF2B5EF4-FFF2-40B4-BE49-F238E27FC236}">
                  <a16:creationId xmlns:a16="http://schemas.microsoft.com/office/drawing/2014/main" id="{3F6A73FD-47C1-1C68-09BB-9B1C3FD49726}"/>
                </a:ext>
              </a:extLst>
            </p:cNvPr>
            <p:cNvSpPr/>
            <p:nvPr/>
          </p:nvSpPr>
          <p:spPr>
            <a:xfrm>
              <a:off x="2565672" y="3541614"/>
              <a:ext cx="103354" cy="422812"/>
            </a:xfrm>
            <a:custGeom>
              <a:avLst/>
              <a:gdLst>
                <a:gd name="connsiteX0" fmla="*/ 0 w 75438"/>
                <a:gd name="connsiteY0" fmla="*/ 9601 h 308610"/>
                <a:gd name="connsiteX1" fmla="*/ 17145 w 75438"/>
                <a:gd name="connsiteY1" fmla="*/ 0 h 308610"/>
                <a:gd name="connsiteX2" fmla="*/ 75438 w 75438"/>
                <a:gd name="connsiteY2" fmla="*/ 233858 h 308610"/>
                <a:gd name="connsiteX3" fmla="*/ 75438 w 75438"/>
                <a:gd name="connsiteY3" fmla="*/ 279121 h 308610"/>
                <a:gd name="connsiteX4" fmla="*/ 65151 w 75438"/>
                <a:gd name="connsiteY4" fmla="*/ 311353 h 308610"/>
                <a:gd name="connsiteX5" fmla="*/ 47320 w 75438"/>
                <a:gd name="connsiteY5" fmla="*/ 296951 h 308610"/>
                <a:gd name="connsiteX6" fmla="*/ 61722 w 75438"/>
                <a:gd name="connsiteY6" fmla="*/ 256489 h 308610"/>
                <a:gd name="connsiteX7" fmla="*/ 57607 w 75438"/>
                <a:gd name="connsiteY7" fmla="*/ 225628 h 308610"/>
                <a:gd name="connsiteX8" fmla="*/ 5487 w 75438"/>
                <a:gd name="connsiteY8" fmla="*/ 25375 h 308610"/>
                <a:gd name="connsiteX9" fmla="*/ 0 w 75438"/>
                <a:gd name="connsiteY9" fmla="*/ 9601 h 30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38" h="308610">
                  <a:moveTo>
                    <a:pt x="0" y="9601"/>
                  </a:moveTo>
                  <a:cubicBezTo>
                    <a:pt x="6172" y="3429"/>
                    <a:pt x="11659" y="6172"/>
                    <a:pt x="17145" y="0"/>
                  </a:cubicBezTo>
                  <a:cubicBezTo>
                    <a:pt x="45263" y="100127"/>
                    <a:pt x="62408" y="153619"/>
                    <a:pt x="75438" y="233858"/>
                  </a:cubicBezTo>
                  <a:cubicBezTo>
                    <a:pt x="78181" y="248945"/>
                    <a:pt x="78181" y="264033"/>
                    <a:pt x="75438" y="279121"/>
                  </a:cubicBezTo>
                  <a:cubicBezTo>
                    <a:pt x="71323" y="292837"/>
                    <a:pt x="69266" y="297637"/>
                    <a:pt x="65151" y="311353"/>
                  </a:cubicBezTo>
                  <a:cubicBezTo>
                    <a:pt x="56236" y="314782"/>
                    <a:pt x="53493" y="304495"/>
                    <a:pt x="47320" y="296951"/>
                  </a:cubicBezTo>
                  <a:cubicBezTo>
                    <a:pt x="58293" y="285979"/>
                    <a:pt x="61036" y="277749"/>
                    <a:pt x="61722" y="256489"/>
                  </a:cubicBezTo>
                  <a:cubicBezTo>
                    <a:pt x="59665" y="243459"/>
                    <a:pt x="60351" y="233172"/>
                    <a:pt x="57607" y="225628"/>
                  </a:cubicBezTo>
                  <a:cubicBezTo>
                    <a:pt x="44577" y="157734"/>
                    <a:pt x="28804" y="100127"/>
                    <a:pt x="5487" y="25375"/>
                  </a:cubicBezTo>
                  <a:cubicBezTo>
                    <a:pt x="4801" y="21946"/>
                    <a:pt x="2058" y="13030"/>
                    <a:pt x="0" y="960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6" name="Freeform: Shape 12">
              <a:extLst>
                <a:ext uri="{FF2B5EF4-FFF2-40B4-BE49-F238E27FC236}">
                  <a16:creationId xmlns:a16="http://schemas.microsoft.com/office/drawing/2014/main" id="{47F5F563-098A-0094-F8C7-C1C5D77451AF}"/>
                </a:ext>
              </a:extLst>
            </p:cNvPr>
            <p:cNvSpPr/>
            <p:nvPr/>
          </p:nvSpPr>
          <p:spPr>
            <a:xfrm>
              <a:off x="2432251" y="3977804"/>
              <a:ext cx="37583" cy="37583"/>
            </a:xfrm>
            <a:custGeom>
              <a:avLst/>
              <a:gdLst>
                <a:gd name="connsiteX0" fmla="*/ 0 w 27432"/>
                <a:gd name="connsiteY0" fmla="*/ 24526 h 27432"/>
                <a:gd name="connsiteX1" fmla="*/ 0 w 27432"/>
                <a:gd name="connsiteY1" fmla="*/ 7381 h 27432"/>
                <a:gd name="connsiteX2" fmla="*/ 30861 w 27432"/>
                <a:gd name="connsiteY2" fmla="*/ 8067 h 27432"/>
                <a:gd name="connsiteX3" fmla="*/ 30861 w 27432"/>
                <a:gd name="connsiteY3" fmla="*/ 23154 h 27432"/>
                <a:gd name="connsiteX4" fmla="*/ 0 w 27432"/>
                <a:gd name="connsiteY4" fmla="*/ 24526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32" h="27432">
                  <a:moveTo>
                    <a:pt x="0" y="24526"/>
                  </a:moveTo>
                  <a:cubicBezTo>
                    <a:pt x="0" y="19040"/>
                    <a:pt x="0" y="12867"/>
                    <a:pt x="0" y="7381"/>
                  </a:cubicBezTo>
                  <a:cubicBezTo>
                    <a:pt x="10287" y="-2906"/>
                    <a:pt x="21260" y="-2220"/>
                    <a:pt x="30861" y="8067"/>
                  </a:cubicBezTo>
                  <a:cubicBezTo>
                    <a:pt x="35662" y="12867"/>
                    <a:pt x="34976" y="18354"/>
                    <a:pt x="30861" y="23154"/>
                  </a:cubicBezTo>
                  <a:cubicBezTo>
                    <a:pt x="21260" y="34127"/>
                    <a:pt x="10287" y="34127"/>
                    <a:pt x="0" y="24526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7" name="Freeform: Shape 13">
              <a:extLst>
                <a:ext uri="{FF2B5EF4-FFF2-40B4-BE49-F238E27FC236}">
                  <a16:creationId xmlns:a16="http://schemas.microsoft.com/office/drawing/2014/main" id="{75C5FDE1-A517-35B4-C120-D09497931478}"/>
                </a:ext>
              </a:extLst>
            </p:cNvPr>
            <p:cNvSpPr/>
            <p:nvPr/>
          </p:nvSpPr>
          <p:spPr>
            <a:xfrm>
              <a:off x="2604702" y="3942814"/>
              <a:ext cx="46978" cy="46978"/>
            </a:xfrm>
            <a:custGeom>
              <a:avLst/>
              <a:gdLst>
                <a:gd name="connsiteX0" fmla="*/ 16088 w 34290"/>
                <a:gd name="connsiteY0" fmla="*/ 0 h 34290"/>
                <a:gd name="connsiteX1" fmla="*/ 38719 w 34290"/>
                <a:gd name="connsiteY1" fmla="*/ 6172 h 34290"/>
                <a:gd name="connsiteX2" fmla="*/ 18831 w 34290"/>
                <a:gd name="connsiteY2" fmla="*/ 35662 h 34290"/>
                <a:gd name="connsiteX3" fmla="*/ 314 w 34290"/>
                <a:gd name="connsiteY3" fmla="*/ 28804 h 34290"/>
                <a:gd name="connsiteX4" fmla="*/ 16088 w 34290"/>
                <a:gd name="connsiteY4" fmla="*/ 0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" h="34290">
                  <a:moveTo>
                    <a:pt x="16088" y="0"/>
                  </a:moveTo>
                  <a:cubicBezTo>
                    <a:pt x="23631" y="1372"/>
                    <a:pt x="32547" y="-686"/>
                    <a:pt x="38719" y="6172"/>
                  </a:cubicBezTo>
                  <a:cubicBezTo>
                    <a:pt x="40776" y="17145"/>
                    <a:pt x="32547" y="34290"/>
                    <a:pt x="18831" y="35662"/>
                  </a:cubicBezTo>
                  <a:cubicBezTo>
                    <a:pt x="11973" y="36347"/>
                    <a:pt x="2372" y="39091"/>
                    <a:pt x="314" y="28804"/>
                  </a:cubicBezTo>
                  <a:cubicBezTo>
                    <a:pt x="-1057" y="19202"/>
                    <a:pt x="1686" y="2057"/>
                    <a:pt x="16088" y="0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8" name="Freeform: Shape 14">
              <a:extLst>
                <a:ext uri="{FF2B5EF4-FFF2-40B4-BE49-F238E27FC236}">
                  <a16:creationId xmlns:a16="http://schemas.microsoft.com/office/drawing/2014/main" id="{5B48C1B6-8042-87AC-DCCF-C865AD3456E9}"/>
                </a:ext>
              </a:extLst>
            </p:cNvPr>
            <p:cNvSpPr/>
            <p:nvPr/>
          </p:nvSpPr>
          <p:spPr>
            <a:xfrm>
              <a:off x="2408732" y="5459304"/>
              <a:ext cx="9395" cy="65771"/>
            </a:xfrm>
            <a:custGeom>
              <a:avLst/>
              <a:gdLst>
                <a:gd name="connsiteX0" fmla="*/ 5506 w 0"/>
                <a:gd name="connsiteY0" fmla="*/ 52121 h 48006"/>
                <a:gd name="connsiteX1" fmla="*/ 706 w 0"/>
                <a:gd name="connsiteY1" fmla="*/ 0 h 48006"/>
                <a:gd name="connsiteX2" fmla="*/ 5506 w 0"/>
                <a:gd name="connsiteY2" fmla="*/ 52121 h 48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48006">
                  <a:moveTo>
                    <a:pt x="5506" y="52121"/>
                  </a:moveTo>
                  <a:cubicBezTo>
                    <a:pt x="-4095" y="35661"/>
                    <a:pt x="2077" y="17145"/>
                    <a:pt x="706" y="0"/>
                  </a:cubicBezTo>
                  <a:cubicBezTo>
                    <a:pt x="10993" y="16459"/>
                    <a:pt x="3449" y="34976"/>
                    <a:pt x="5506" y="52121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9" name="Freeform: Shape 17">
              <a:extLst>
                <a:ext uri="{FF2B5EF4-FFF2-40B4-BE49-F238E27FC236}">
                  <a16:creationId xmlns:a16="http://schemas.microsoft.com/office/drawing/2014/main" id="{E354A13B-C024-1FF3-92FC-33DEFD44C5B7}"/>
                </a:ext>
              </a:extLst>
            </p:cNvPr>
            <p:cNvSpPr/>
            <p:nvPr/>
          </p:nvSpPr>
          <p:spPr>
            <a:xfrm>
              <a:off x="2259006" y="2468608"/>
              <a:ext cx="9395" cy="46978"/>
            </a:xfrm>
            <a:custGeom>
              <a:avLst/>
              <a:gdLst>
                <a:gd name="connsiteX0" fmla="*/ 948 w 0"/>
                <a:gd name="connsiteY0" fmla="*/ 40462 h 34290"/>
                <a:gd name="connsiteX1" fmla="*/ 5748 w 0"/>
                <a:gd name="connsiteY1" fmla="*/ 0 h 34290"/>
                <a:gd name="connsiteX2" fmla="*/ 948 w 0"/>
                <a:gd name="connsiteY2" fmla="*/ 40462 h 3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34290">
                  <a:moveTo>
                    <a:pt x="948" y="40462"/>
                  </a:moveTo>
                  <a:cubicBezTo>
                    <a:pt x="1634" y="26746"/>
                    <a:pt x="-3853" y="12344"/>
                    <a:pt x="5748" y="0"/>
                  </a:cubicBezTo>
                  <a:cubicBezTo>
                    <a:pt x="3691" y="13716"/>
                    <a:pt x="10549" y="28118"/>
                    <a:pt x="948" y="40462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0" name="Freeform: Shape 18">
              <a:extLst>
                <a:ext uri="{FF2B5EF4-FFF2-40B4-BE49-F238E27FC236}">
                  <a16:creationId xmlns:a16="http://schemas.microsoft.com/office/drawing/2014/main" id="{A252C60C-3116-D962-A222-1242A6F94901}"/>
                </a:ext>
              </a:extLst>
            </p:cNvPr>
            <p:cNvSpPr/>
            <p:nvPr/>
          </p:nvSpPr>
          <p:spPr>
            <a:xfrm>
              <a:off x="2291274" y="2190491"/>
              <a:ext cx="9395" cy="37583"/>
            </a:xfrm>
            <a:custGeom>
              <a:avLst/>
              <a:gdLst>
                <a:gd name="connsiteX0" fmla="*/ 27 w 0"/>
                <a:gd name="connsiteY0" fmla="*/ 31547 h 27432"/>
                <a:gd name="connsiteX1" fmla="*/ 4828 w 0"/>
                <a:gd name="connsiteY1" fmla="*/ 0 h 27432"/>
                <a:gd name="connsiteX2" fmla="*/ 27 w 0"/>
                <a:gd name="connsiteY2" fmla="*/ 31547 h 2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27432">
                  <a:moveTo>
                    <a:pt x="27" y="31547"/>
                  </a:moveTo>
                  <a:cubicBezTo>
                    <a:pt x="27" y="20574"/>
                    <a:pt x="-658" y="10287"/>
                    <a:pt x="4828" y="0"/>
                  </a:cubicBezTo>
                  <a:cubicBezTo>
                    <a:pt x="4142" y="10287"/>
                    <a:pt x="8943" y="21946"/>
                    <a:pt x="27" y="31547"/>
                  </a:cubicBezTo>
                  <a:close/>
                </a:path>
              </a:pathLst>
            </a:custGeom>
            <a:solidFill>
              <a:srgbClr val="FDFDFD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1" name="Freeform: Shape 19">
              <a:extLst>
                <a:ext uri="{FF2B5EF4-FFF2-40B4-BE49-F238E27FC236}">
                  <a16:creationId xmlns:a16="http://schemas.microsoft.com/office/drawing/2014/main" id="{071309F4-1B59-C098-54A9-BEC0D0D4E29B}"/>
                </a:ext>
              </a:extLst>
            </p:cNvPr>
            <p:cNvSpPr/>
            <p:nvPr/>
          </p:nvSpPr>
          <p:spPr>
            <a:xfrm>
              <a:off x="1403327" y="1632642"/>
              <a:ext cx="892605" cy="648313"/>
            </a:xfrm>
            <a:custGeom>
              <a:avLst/>
              <a:gdLst>
                <a:gd name="connsiteX0" fmla="*/ 653622 w 651510"/>
                <a:gd name="connsiteY0" fmla="*/ 289216 h 473202"/>
                <a:gd name="connsiteX1" fmla="*/ 635791 w 651510"/>
                <a:gd name="connsiteY1" fmla="*/ 214464 h 473202"/>
                <a:gd name="connsiteX2" fmla="*/ 628247 w 651510"/>
                <a:gd name="connsiteY2" fmla="*/ 198005 h 473202"/>
                <a:gd name="connsiteX3" fmla="*/ 623447 w 651510"/>
                <a:gd name="connsiteY3" fmla="*/ 187032 h 473202"/>
                <a:gd name="connsiteX4" fmla="*/ 589842 w 651510"/>
                <a:gd name="connsiteY4" fmla="*/ 129425 h 473202"/>
                <a:gd name="connsiteX5" fmla="*/ 577498 w 651510"/>
                <a:gd name="connsiteY5" fmla="*/ 112965 h 473202"/>
                <a:gd name="connsiteX6" fmla="*/ 537722 w 651510"/>
                <a:gd name="connsiteY6" fmla="*/ 75246 h 473202"/>
                <a:gd name="connsiteX7" fmla="*/ 522634 w 651510"/>
                <a:gd name="connsiteY7" fmla="*/ 67017 h 473202"/>
                <a:gd name="connsiteX8" fmla="*/ 510975 w 651510"/>
                <a:gd name="connsiteY8" fmla="*/ 55358 h 473202"/>
                <a:gd name="connsiteX9" fmla="*/ 503432 w 651510"/>
                <a:gd name="connsiteY9" fmla="*/ 52615 h 473202"/>
                <a:gd name="connsiteX10" fmla="*/ 488344 w 651510"/>
                <a:gd name="connsiteY10" fmla="*/ 40956 h 473202"/>
                <a:gd name="connsiteX11" fmla="*/ 467770 w 651510"/>
                <a:gd name="connsiteY11" fmla="*/ 30669 h 473202"/>
                <a:gd name="connsiteX12" fmla="*/ 443081 w 651510"/>
                <a:gd name="connsiteY12" fmla="*/ 19697 h 473202"/>
                <a:gd name="connsiteX13" fmla="*/ 423879 w 651510"/>
                <a:gd name="connsiteY13" fmla="*/ 16953 h 473202"/>
                <a:gd name="connsiteX14" fmla="*/ 203051 w 651510"/>
                <a:gd name="connsiteY14" fmla="*/ 31355 h 473202"/>
                <a:gd name="connsiteX15" fmla="*/ 6227 w 651510"/>
                <a:gd name="connsiteY15" fmla="*/ 252183 h 473202"/>
                <a:gd name="connsiteX16" fmla="*/ 4855 w 651510"/>
                <a:gd name="connsiteY16" fmla="*/ 414717 h 473202"/>
                <a:gd name="connsiteX17" fmla="*/ 13085 w 651510"/>
                <a:gd name="connsiteY17" fmla="*/ 427062 h 473202"/>
                <a:gd name="connsiteX18" fmla="*/ 72063 w 651510"/>
                <a:gd name="connsiteY18" fmla="*/ 468210 h 473202"/>
                <a:gd name="connsiteX19" fmla="*/ 107725 w 651510"/>
                <a:gd name="connsiteY19" fmla="*/ 459980 h 473202"/>
                <a:gd name="connsiteX20" fmla="*/ 142015 w 651510"/>
                <a:gd name="connsiteY20" fmla="*/ 361225 h 473202"/>
                <a:gd name="connsiteX21" fmla="*/ 166018 w 651510"/>
                <a:gd name="connsiteY21" fmla="*/ 295388 h 473202"/>
                <a:gd name="connsiteX22" fmla="*/ 212652 w 651510"/>
                <a:gd name="connsiteY22" fmla="*/ 216521 h 473202"/>
                <a:gd name="connsiteX23" fmla="*/ 242142 w 651510"/>
                <a:gd name="connsiteY23" fmla="*/ 209663 h 473202"/>
                <a:gd name="connsiteX24" fmla="*/ 260658 w 651510"/>
                <a:gd name="connsiteY24" fmla="*/ 211721 h 473202"/>
                <a:gd name="connsiteX25" fmla="*/ 298377 w 651510"/>
                <a:gd name="connsiteY25" fmla="*/ 211035 h 473202"/>
                <a:gd name="connsiteX26" fmla="*/ 336096 w 651510"/>
                <a:gd name="connsiteY26" fmla="*/ 213092 h 473202"/>
                <a:gd name="connsiteX27" fmla="*/ 369015 w 651510"/>
                <a:gd name="connsiteY27" fmla="*/ 210349 h 473202"/>
                <a:gd name="connsiteX28" fmla="*/ 404676 w 651510"/>
                <a:gd name="connsiteY28" fmla="*/ 216521 h 473202"/>
                <a:gd name="connsiteX29" fmla="*/ 502746 w 651510"/>
                <a:gd name="connsiteY29" fmla="*/ 226122 h 473202"/>
                <a:gd name="connsiteX30" fmla="*/ 524691 w 651510"/>
                <a:gd name="connsiteY30" fmla="*/ 225437 h 473202"/>
                <a:gd name="connsiteX31" fmla="*/ 550752 w 651510"/>
                <a:gd name="connsiteY31" fmla="*/ 234352 h 473202"/>
                <a:gd name="connsiteX32" fmla="*/ 594643 w 651510"/>
                <a:gd name="connsiteY32" fmla="*/ 252869 h 473202"/>
                <a:gd name="connsiteX33" fmla="*/ 608359 w 651510"/>
                <a:gd name="connsiteY33" fmla="*/ 290588 h 473202"/>
                <a:gd name="connsiteX34" fmla="*/ 612474 w 651510"/>
                <a:gd name="connsiteY34" fmla="*/ 328307 h 473202"/>
                <a:gd name="connsiteX35" fmla="*/ 615903 w 651510"/>
                <a:gd name="connsiteY35" fmla="*/ 340651 h 473202"/>
                <a:gd name="connsiteX36" fmla="*/ 615903 w 651510"/>
                <a:gd name="connsiteY36" fmla="*/ 351624 h 473202"/>
                <a:gd name="connsiteX37" fmla="*/ 615903 w 651510"/>
                <a:gd name="connsiteY37" fmla="*/ 371512 h 473202"/>
                <a:gd name="connsiteX38" fmla="*/ 620018 w 651510"/>
                <a:gd name="connsiteY38" fmla="*/ 405116 h 473202"/>
                <a:gd name="connsiteX39" fmla="*/ 636477 w 651510"/>
                <a:gd name="connsiteY39" fmla="*/ 479868 h 473202"/>
                <a:gd name="connsiteX40" fmla="*/ 645392 w 651510"/>
                <a:gd name="connsiteY40" fmla="*/ 457237 h 473202"/>
                <a:gd name="connsiteX41" fmla="*/ 648821 w 651510"/>
                <a:gd name="connsiteY41" fmla="*/ 440092 h 473202"/>
                <a:gd name="connsiteX42" fmla="*/ 653622 w 651510"/>
                <a:gd name="connsiteY42" fmla="*/ 408545 h 473202"/>
                <a:gd name="connsiteX43" fmla="*/ 656365 w 651510"/>
                <a:gd name="connsiteY43" fmla="*/ 371512 h 473202"/>
                <a:gd name="connsiteX44" fmla="*/ 653622 w 651510"/>
                <a:gd name="connsiteY44" fmla="*/ 289216 h 473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51510" h="473202">
                  <a:moveTo>
                    <a:pt x="653622" y="289216"/>
                  </a:moveTo>
                  <a:cubicBezTo>
                    <a:pt x="647450" y="264527"/>
                    <a:pt x="641963" y="239153"/>
                    <a:pt x="635791" y="214464"/>
                  </a:cubicBezTo>
                  <a:cubicBezTo>
                    <a:pt x="629619" y="210349"/>
                    <a:pt x="637163" y="200748"/>
                    <a:pt x="628247" y="198005"/>
                  </a:cubicBezTo>
                  <a:cubicBezTo>
                    <a:pt x="623447" y="195947"/>
                    <a:pt x="623447" y="191147"/>
                    <a:pt x="623447" y="187032"/>
                  </a:cubicBezTo>
                  <a:cubicBezTo>
                    <a:pt x="617960" y="160286"/>
                    <a:pt x="611788" y="145198"/>
                    <a:pt x="589842" y="129425"/>
                  </a:cubicBezTo>
                  <a:cubicBezTo>
                    <a:pt x="588471" y="127367"/>
                    <a:pt x="578870" y="115023"/>
                    <a:pt x="577498" y="112965"/>
                  </a:cubicBezTo>
                  <a:cubicBezTo>
                    <a:pt x="566525" y="92391"/>
                    <a:pt x="559667" y="84162"/>
                    <a:pt x="537722" y="75246"/>
                  </a:cubicBezTo>
                  <a:cubicBezTo>
                    <a:pt x="532921" y="75246"/>
                    <a:pt x="523320" y="73189"/>
                    <a:pt x="522634" y="67017"/>
                  </a:cubicBezTo>
                  <a:cubicBezTo>
                    <a:pt x="519891" y="60845"/>
                    <a:pt x="518519" y="56044"/>
                    <a:pt x="510975" y="55358"/>
                  </a:cubicBezTo>
                  <a:cubicBezTo>
                    <a:pt x="508918" y="56044"/>
                    <a:pt x="504117" y="54672"/>
                    <a:pt x="503432" y="52615"/>
                  </a:cubicBezTo>
                  <a:cubicBezTo>
                    <a:pt x="500688" y="43700"/>
                    <a:pt x="493145" y="45757"/>
                    <a:pt x="488344" y="40956"/>
                  </a:cubicBezTo>
                  <a:cubicBezTo>
                    <a:pt x="479429" y="38899"/>
                    <a:pt x="474628" y="36842"/>
                    <a:pt x="467770" y="30669"/>
                  </a:cubicBezTo>
                  <a:cubicBezTo>
                    <a:pt x="460912" y="19011"/>
                    <a:pt x="449939" y="25183"/>
                    <a:pt x="443081" y="19697"/>
                  </a:cubicBezTo>
                  <a:cubicBezTo>
                    <a:pt x="438966" y="19697"/>
                    <a:pt x="427308" y="18325"/>
                    <a:pt x="423879" y="16953"/>
                  </a:cubicBezTo>
                  <a:cubicBezTo>
                    <a:pt x="347069" y="-12536"/>
                    <a:pt x="275746" y="-877"/>
                    <a:pt x="203051" y="31355"/>
                  </a:cubicBezTo>
                  <a:cubicBezTo>
                    <a:pt x="104982" y="75246"/>
                    <a:pt x="28858" y="139712"/>
                    <a:pt x="6227" y="252183"/>
                  </a:cubicBezTo>
                  <a:cubicBezTo>
                    <a:pt x="-4746" y="306361"/>
                    <a:pt x="1426" y="360539"/>
                    <a:pt x="4855" y="414717"/>
                  </a:cubicBezTo>
                  <a:cubicBezTo>
                    <a:pt x="8970" y="418832"/>
                    <a:pt x="3483" y="428433"/>
                    <a:pt x="13085" y="427062"/>
                  </a:cubicBezTo>
                  <a:cubicBezTo>
                    <a:pt x="45317" y="421575"/>
                    <a:pt x="53547" y="443521"/>
                    <a:pt x="72063" y="468210"/>
                  </a:cubicBezTo>
                  <a:cubicBezTo>
                    <a:pt x="83722" y="484669"/>
                    <a:pt x="104296" y="479183"/>
                    <a:pt x="107725" y="459980"/>
                  </a:cubicBezTo>
                  <a:cubicBezTo>
                    <a:pt x="114583" y="425690"/>
                    <a:pt x="121441" y="390714"/>
                    <a:pt x="142015" y="361225"/>
                  </a:cubicBezTo>
                  <a:cubicBezTo>
                    <a:pt x="155731" y="341337"/>
                    <a:pt x="163961" y="319391"/>
                    <a:pt x="166018" y="295388"/>
                  </a:cubicBezTo>
                  <a:cubicBezTo>
                    <a:pt x="168761" y="261784"/>
                    <a:pt x="179734" y="232295"/>
                    <a:pt x="212652" y="216521"/>
                  </a:cubicBezTo>
                  <a:cubicBezTo>
                    <a:pt x="225683" y="215835"/>
                    <a:pt x="228426" y="206920"/>
                    <a:pt x="242142" y="209663"/>
                  </a:cubicBezTo>
                  <a:cubicBezTo>
                    <a:pt x="243513" y="209663"/>
                    <a:pt x="259287" y="211721"/>
                    <a:pt x="260658" y="211721"/>
                  </a:cubicBezTo>
                  <a:cubicBezTo>
                    <a:pt x="284661" y="211035"/>
                    <a:pt x="274374" y="210349"/>
                    <a:pt x="298377" y="211035"/>
                  </a:cubicBezTo>
                  <a:cubicBezTo>
                    <a:pt x="299749" y="211035"/>
                    <a:pt x="334725" y="213092"/>
                    <a:pt x="336096" y="213092"/>
                  </a:cubicBezTo>
                  <a:cubicBezTo>
                    <a:pt x="348441" y="213092"/>
                    <a:pt x="355985" y="210349"/>
                    <a:pt x="369015" y="210349"/>
                  </a:cubicBezTo>
                  <a:cubicBezTo>
                    <a:pt x="378616" y="218579"/>
                    <a:pt x="395075" y="211721"/>
                    <a:pt x="404676" y="216521"/>
                  </a:cubicBezTo>
                  <a:cubicBezTo>
                    <a:pt x="441024" y="220636"/>
                    <a:pt x="465713" y="226122"/>
                    <a:pt x="502746" y="226122"/>
                  </a:cubicBezTo>
                  <a:cubicBezTo>
                    <a:pt x="507546" y="226808"/>
                    <a:pt x="519891" y="224751"/>
                    <a:pt x="524691" y="225437"/>
                  </a:cubicBezTo>
                  <a:cubicBezTo>
                    <a:pt x="524691" y="226122"/>
                    <a:pt x="550066" y="235724"/>
                    <a:pt x="550752" y="234352"/>
                  </a:cubicBezTo>
                  <a:cubicBezTo>
                    <a:pt x="574069" y="242582"/>
                    <a:pt x="574755" y="234352"/>
                    <a:pt x="594643" y="252869"/>
                  </a:cubicBezTo>
                  <a:cubicBezTo>
                    <a:pt x="606987" y="265213"/>
                    <a:pt x="606987" y="276872"/>
                    <a:pt x="608359" y="290588"/>
                  </a:cubicBezTo>
                  <a:cubicBezTo>
                    <a:pt x="608359" y="307047"/>
                    <a:pt x="605616" y="312533"/>
                    <a:pt x="612474" y="328307"/>
                  </a:cubicBezTo>
                  <a:cubicBezTo>
                    <a:pt x="612474" y="328307"/>
                    <a:pt x="615903" y="340651"/>
                    <a:pt x="615903" y="340651"/>
                  </a:cubicBezTo>
                  <a:cubicBezTo>
                    <a:pt x="615903" y="340651"/>
                    <a:pt x="615903" y="355739"/>
                    <a:pt x="615903" y="351624"/>
                  </a:cubicBezTo>
                  <a:cubicBezTo>
                    <a:pt x="616589" y="361911"/>
                    <a:pt x="615217" y="361225"/>
                    <a:pt x="615903" y="371512"/>
                  </a:cubicBezTo>
                  <a:cubicBezTo>
                    <a:pt x="612474" y="383856"/>
                    <a:pt x="618646" y="394143"/>
                    <a:pt x="620018" y="405116"/>
                  </a:cubicBezTo>
                  <a:cubicBezTo>
                    <a:pt x="619332" y="430491"/>
                    <a:pt x="632362" y="455180"/>
                    <a:pt x="636477" y="479868"/>
                  </a:cubicBezTo>
                  <a:cubicBezTo>
                    <a:pt x="641277" y="470953"/>
                    <a:pt x="644021" y="471639"/>
                    <a:pt x="645392" y="457237"/>
                  </a:cubicBezTo>
                  <a:cubicBezTo>
                    <a:pt x="645392" y="446950"/>
                    <a:pt x="644021" y="449007"/>
                    <a:pt x="648821" y="440092"/>
                  </a:cubicBezTo>
                  <a:cubicBezTo>
                    <a:pt x="654308" y="430491"/>
                    <a:pt x="648821" y="418832"/>
                    <a:pt x="653622" y="408545"/>
                  </a:cubicBezTo>
                  <a:cubicBezTo>
                    <a:pt x="653622" y="403745"/>
                    <a:pt x="656365" y="376313"/>
                    <a:pt x="656365" y="371512"/>
                  </a:cubicBezTo>
                  <a:cubicBezTo>
                    <a:pt x="659794" y="335850"/>
                    <a:pt x="657051" y="323506"/>
                    <a:pt x="653622" y="28921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2" name="Freeform: Shape 60">
              <a:extLst>
                <a:ext uri="{FF2B5EF4-FFF2-40B4-BE49-F238E27FC236}">
                  <a16:creationId xmlns:a16="http://schemas.microsoft.com/office/drawing/2014/main" id="{8C5D9AE8-162C-AB55-4F6B-A835607FF3C9}"/>
                </a:ext>
              </a:extLst>
            </p:cNvPr>
            <p:cNvSpPr/>
            <p:nvPr/>
          </p:nvSpPr>
          <p:spPr>
            <a:xfrm>
              <a:off x="63374" y="2863940"/>
              <a:ext cx="2042486" cy="3993652"/>
            </a:xfrm>
            <a:custGeom>
              <a:avLst/>
              <a:gdLst>
                <a:gd name="connsiteX0" fmla="*/ 1286828 w 2042486"/>
                <a:gd name="connsiteY0" fmla="*/ 0 h 3993652"/>
                <a:gd name="connsiteX1" fmla="*/ 1369160 w 2042486"/>
                <a:gd name="connsiteY1" fmla="*/ 5872 h 3993652"/>
                <a:gd name="connsiteX2" fmla="*/ 1338152 w 2042486"/>
                <a:gd name="connsiteY2" fmla="*/ 85737 h 3993652"/>
                <a:gd name="connsiteX3" fmla="*/ 1952640 w 2042486"/>
                <a:gd name="connsiteY3" fmla="*/ 1850276 h 3993652"/>
                <a:gd name="connsiteX4" fmla="*/ 2041021 w 2042486"/>
                <a:gd name="connsiteY4" fmla="*/ 3934305 h 3993652"/>
                <a:gd name="connsiteX5" fmla="*/ 2042486 w 2042486"/>
                <a:gd name="connsiteY5" fmla="*/ 3993652 h 3993652"/>
                <a:gd name="connsiteX6" fmla="*/ 707515 w 2042486"/>
                <a:gd name="connsiteY6" fmla="*/ 3993652 h 3993652"/>
                <a:gd name="connsiteX7" fmla="*/ 703347 w 2042486"/>
                <a:gd name="connsiteY7" fmla="*/ 3819878 h 3993652"/>
                <a:gd name="connsiteX8" fmla="*/ 716149 w 2042486"/>
                <a:gd name="connsiteY8" fmla="*/ 2515500 h 3993652"/>
                <a:gd name="connsiteX9" fmla="*/ 142064 w 2042486"/>
                <a:gd name="connsiteY9" fmla="*/ 2252417 h 3993652"/>
                <a:gd name="connsiteX10" fmla="*/ 29314 w 2042486"/>
                <a:gd name="connsiteY10" fmla="*/ 1810813 h 3993652"/>
                <a:gd name="connsiteX11" fmla="*/ 395751 w 2042486"/>
                <a:gd name="connsiteY11" fmla="*/ 748143 h 3993652"/>
                <a:gd name="connsiteX12" fmla="*/ 644741 w 2042486"/>
                <a:gd name="connsiteY12" fmla="*/ 386404 h 3993652"/>
                <a:gd name="connsiteX13" fmla="*/ 1120170 w 2042486"/>
                <a:gd name="connsiteY13" fmla="*/ 189091 h 3993652"/>
                <a:gd name="connsiteX14" fmla="*/ 1251712 w 2042486"/>
                <a:gd name="connsiteY14" fmla="*/ 1174 h 3993652"/>
                <a:gd name="connsiteX15" fmla="*/ 1286828 w 2042486"/>
                <a:gd name="connsiteY15" fmla="*/ 0 h 399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2486" h="3993652">
                  <a:moveTo>
                    <a:pt x="1286828" y="0"/>
                  </a:moveTo>
                  <a:cubicBezTo>
                    <a:pt x="1308321" y="0"/>
                    <a:pt x="1337683" y="1174"/>
                    <a:pt x="1369160" y="5872"/>
                  </a:cubicBezTo>
                  <a:cubicBezTo>
                    <a:pt x="1353186" y="37818"/>
                    <a:pt x="1350368" y="60369"/>
                    <a:pt x="1338152" y="85737"/>
                  </a:cubicBezTo>
                  <a:cubicBezTo>
                    <a:pt x="1698952" y="352578"/>
                    <a:pt x="1883111" y="972704"/>
                    <a:pt x="1952640" y="1850276"/>
                  </a:cubicBezTo>
                  <a:cubicBezTo>
                    <a:pt x="1994921" y="2381962"/>
                    <a:pt x="2023824" y="3264155"/>
                    <a:pt x="2041021" y="3934305"/>
                  </a:cubicBezTo>
                  <a:lnTo>
                    <a:pt x="2042486" y="3993652"/>
                  </a:lnTo>
                  <a:lnTo>
                    <a:pt x="707515" y="3993652"/>
                  </a:lnTo>
                  <a:lnTo>
                    <a:pt x="703347" y="3819878"/>
                  </a:lnTo>
                  <a:cubicBezTo>
                    <a:pt x="691250" y="3243443"/>
                    <a:pt x="686552" y="2636706"/>
                    <a:pt x="716149" y="2515500"/>
                  </a:cubicBezTo>
                  <a:cubicBezTo>
                    <a:pt x="522595" y="2470401"/>
                    <a:pt x="301793" y="2369865"/>
                    <a:pt x="142064" y="2252417"/>
                  </a:cubicBezTo>
                  <a:cubicBezTo>
                    <a:pt x="-17665" y="2134969"/>
                    <a:pt x="-22363" y="1994032"/>
                    <a:pt x="29314" y="1810813"/>
                  </a:cubicBezTo>
                  <a:cubicBezTo>
                    <a:pt x="80991" y="1627594"/>
                    <a:pt x="353470" y="898477"/>
                    <a:pt x="395751" y="748143"/>
                  </a:cubicBezTo>
                  <a:cubicBezTo>
                    <a:pt x="438032" y="597810"/>
                    <a:pt x="502863" y="475664"/>
                    <a:pt x="644741" y="386404"/>
                  </a:cubicBezTo>
                  <a:cubicBezTo>
                    <a:pt x="786618" y="297143"/>
                    <a:pt x="1120170" y="189091"/>
                    <a:pt x="1120170" y="189091"/>
                  </a:cubicBezTo>
                  <a:lnTo>
                    <a:pt x="1251712" y="1174"/>
                  </a:lnTo>
                  <a:cubicBezTo>
                    <a:pt x="1251712" y="1174"/>
                    <a:pt x="1265336" y="0"/>
                    <a:pt x="1286828" y="0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3" name="Freeform: Shape 21">
              <a:extLst>
                <a:ext uri="{FF2B5EF4-FFF2-40B4-BE49-F238E27FC236}">
                  <a16:creationId xmlns:a16="http://schemas.microsoft.com/office/drawing/2014/main" id="{28D0CEF3-3DBC-0385-D3DD-272B19BCE327}"/>
                </a:ext>
              </a:extLst>
            </p:cNvPr>
            <p:cNvSpPr/>
            <p:nvPr/>
          </p:nvSpPr>
          <p:spPr>
            <a:xfrm>
              <a:off x="1811712" y="3192593"/>
              <a:ext cx="563752" cy="2010709"/>
            </a:xfrm>
            <a:custGeom>
              <a:avLst/>
              <a:gdLst>
                <a:gd name="connsiteX0" fmla="*/ 199868 w 411480"/>
                <a:gd name="connsiteY0" fmla="*/ 1391119 h 1467612"/>
                <a:gd name="connsiteX1" fmla="*/ 195067 w 411480"/>
                <a:gd name="connsiteY1" fmla="*/ 1363687 h 1467612"/>
                <a:gd name="connsiteX2" fmla="*/ 106599 w 411480"/>
                <a:gd name="connsiteY2" fmla="*/ 580503 h 1467612"/>
                <a:gd name="connsiteX3" fmla="*/ 102484 w 411480"/>
                <a:gd name="connsiteY3" fmla="*/ 569531 h 1467612"/>
                <a:gd name="connsiteX4" fmla="*/ 66822 w 411480"/>
                <a:gd name="connsiteY4" fmla="*/ 228002 h 1467612"/>
                <a:gd name="connsiteX5" fmla="*/ 22245 w 411480"/>
                <a:gd name="connsiteY5" fmla="*/ 130619 h 1467612"/>
                <a:gd name="connsiteX6" fmla="*/ 9901 w 411480"/>
                <a:gd name="connsiteY6" fmla="*/ 75069 h 1467612"/>
                <a:gd name="connsiteX7" fmla="*/ 54478 w 411480"/>
                <a:gd name="connsiteY7" fmla="*/ 6489 h 1467612"/>
                <a:gd name="connsiteX8" fmla="*/ 102484 w 411480"/>
                <a:gd name="connsiteY8" fmla="*/ 317 h 1467612"/>
                <a:gd name="connsiteX9" fmla="*/ 136774 w 411480"/>
                <a:gd name="connsiteY9" fmla="*/ 17462 h 1467612"/>
                <a:gd name="connsiteX10" fmla="*/ 162834 w 411480"/>
                <a:gd name="connsiteY10" fmla="*/ 51752 h 1467612"/>
                <a:gd name="connsiteX11" fmla="*/ 173121 w 411480"/>
                <a:gd name="connsiteY11" fmla="*/ 127875 h 1467612"/>
                <a:gd name="connsiteX12" fmla="*/ 173807 w 411480"/>
                <a:gd name="connsiteY12" fmla="*/ 157365 h 1467612"/>
                <a:gd name="connsiteX13" fmla="*/ 283535 w 411480"/>
                <a:gd name="connsiteY13" fmla="*/ 496836 h 1467612"/>
                <a:gd name="connsiteX14" fmla="*/ 404922 w 411480"/>
                <a:gd name="connsiteY14" fmla="*/ 1290307 h 1467612"/>
                <a:gd name="connsiteX15" fmla="*/ 408351 w 411480"/>
                <a:gd name="connsiteY15" fmla="*/ 1304023 h 1467612"/>
                <a:gd name="connsiteX16" fmla="*/ 363774 w 411480"/>
                <a:gd name="connsiteY16" fmla="*/ 1427467 h 1467612"/>
                <a:gd name="connsiteX17" fmla="*/ 272562 w 411480"/>
                <a:gd name="connsiteY17" fmla="*/ 1445297 h 1467612"/>
                <a:gd name="connsiteX18" fmla="*/ 199868 w 411480"/>
                <a:gd name="connsiteY18" fmla="*/ 1391119 h 1467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480" h="1467612">
                  <a:moveTo>
                    <a:pt x="199868" y="1391119"/>
                  </a:moveTo>
                  <a:cubicBezTo>
                    <a:pt x="192324" y="1382890"/>
                    <a:pt x="195067" y="1373288"/>
                    <a:pt x="195067" y="1363687"/>
                  </a:cubicBezTo>
                  <a:cubicBezTo>
                    <a:pt x="194381" y="1099654"/>
                    <a:pt x="160777" y="839050"/>
                    <a:pt x="106599" y="580503"/>
                  </a:cubicBezTo>
                  <a:cubicBezTo>
                    <a:pt x="105913" y="577074"/>
                    <a:pt x="103856" y="573645"/>
                    <a:pt x="102484" y="569531"/>
                  </a:cubicBezTo>
                  <a:cubicBezTo>
                    <a:pt x="67508" y="457745"/>
                    <a:pt x="58593" y="343217"/>
                    <a:pt x="66822" y="228002"/>
                  </a:cubicBezTo>
                  <a:cubicBezTo>
                    <a:pt x="70251" y="182739"/>
                    <a:pt x="58593" y="154622"/>
                    <a:pt x="22245" y="130619"/>
                  </a:cubicBezTo>
                  <a:cubicBezTo>
                    <a:pt x="-4501" y="112788"/>
                    <a:pt x="-5187" y="103872"/>
                    <a:pt x="9901" y="75069"/>
                  </a:cubicBezTo>
                  <a:cubicBezTo>
                    <a:pt x="22931" y="51066"/>
                    <a:pt x="28418" y="22262"/>
                    <a:pt x="54478" y="6489"/>
                  </a:cubicBezTo>
                  <a:cubicBezTo>
                    <a:pt x="70251" y="1688"/>
                    <a:pt x="86711" y="5803"/>
                    <a:pt x="102484" y="317"/>
                  </a:cubicBezTo>
                  <a:cubicBezTo>
                    <a:pt x="117572" y="-1741"/>
                    <a:pt x="127859" y="6489"/>
                    <a:pt x="136774" y="17462"/>
                  </a:cubicBezTo>
                  <a:cubicBezTo>
                    <a:pt x="145689" y="28434"/>
                    <a:pt x="153233" y="40779"/>
                    <a:pt x="162834" y="51752"/>
                  </a:cubicBezTo>
                  <a:cubicBezTo>
                    <a:pt x="184094" y="75069"/>
                    <a:pt x="195067" y="99072"/>
                    <a:pt x="173121" y="127875"/>
                  </a:cubicBezTo>
                  <a:cubicBezTo>
                    <a:pt x="166263" y="136791"/>
                    <a:pt x="167635" y="147764"/>
                    <a:pt x="173807" y="157365"/>
                  </a:cubicBezTo>
                  <a:cubicBezTo>
                    <a:pt x="235529" y="262292"/>
                    <a:pt x="260904" y="378878"/>
                    <a:pt x="283535" y="496836"/>
                  </a:cubicBezTo>
                  <a:cubicBezTo>
                    <a:pt x="333599" y="759497"/>
                    <a:pt x="368574" y="1024902"/>
                    <a:pt x="404922" y="1290307"/>
                  </a:cubicBezTo>
                  <a:cubicBezTo>
                    <a:pt x="405608" y="1295107"/>
                    <a:pt x="407665" y="1299222"/>
                    <a:pt x="408351" y="1304023"/>
                  </a:cubicBezTo>
                  <a:cubicBezTo>
                    <a:pt x="423438" y="1356143"/>
                    <a:pt x="389148" y="1390433"/>
                    <a:pt x="363774" y="1427467"/>
                  </a:cubicBezTo>
                  <a:cubicBezTo>
                    <a:pt x="327426" y="1482331"/>
                    <a:pt x="326741" y="1483016"/>
                    <a:pt x="272562" y="1445297"/>
                  </a:cubicBezTo>
                  <a:cubicBezTo>
                    <a:pt x="247188" y="1428838"/>
                    <a:pt x="217698" y="1417180"/>
                    <a:pt x="199868" y="1391119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4" name="Freeform: Shape 22">
              <a:extLst>
                <a:ext uri="{FF2B5EF4-FFF2-40B4-BE49-F238E27FC236}">
                  <a16:creationId xmlns:a16="http://schemas.microsoft.com/office/drawing/2014/main" id="{58F580FF-A5DE-2C16-0ADE-F05554A35C4B}"/>
                </a:ext>
              </a:extLst>
            </p:cNvPr>
            <p:cNvSpPr/>
            <p:nvPr/>
          </p:nvSpPr>
          <p:spPr>
            <a:xfrm>
              <a:off x="352010" y="4074356"/>
              <a:ext cx="1296625" cy="1540916"/>
            </a:xfrm>
            <a:custGeom>
              <a:avLst/>
              <a:gdLst>
                <a:gd name="connsiteX0" fmla="*/ 0 w 946404"/>
                <a:gd name="connsiteY0" fmla="*/ 0 h 1124712"/>
                <a:gd name="connsiteX1" fmla="*/ 542468 w 946404"/>
                <a:gd name="connsiteY1" fmla="*/ 139903 h 1124712"/>
                <a:gd name="connsiteX2" fmla="*/ 951890 w 946404"/>
                <a:gd name="connsiteY2" fmla="*/ 1126770 h 1124712"/>
                <a:gd name="connsiteX3" fmla="*/ 432740 w 946404"/>
                <a:gd name="connsiteY3" fmla="*/ 1010869 h 112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6404" h="1124712">
                  <a:moveTo>
                    <a:pt x="0" y="0"/>
                  </a:moveTo>
                  <a:lnTo>
                    <a:pt x="542468" y="139903"/>
                  </a:lnTo>
                  <a:lnTo>
                    <a:pt x="951890" y="1126770"/>
                  </a:lnTo>
                  <a:lnTo>
                    <a:pt x="432740" y="1010869"/>
                  </a:ln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5" name="Freeform: Shape 23">
              <a:extLst>
                <a:ext uri="{FF2B5EF4-FFF2-40B4-BE49-F238E27FC236}">
                  <a16:creationId xmlns:a16="http://schemas.microsoft.com/office/drawing/2014/main" id="{8BB8678A-D59F-B0F4-E9DE-973388CA4CEE}"/>
                </a:ext>
              </a:extLst>
            </p:cNvPr>
            <p:cNvSpPr/>
            <p:nvPr/>
          </p:nvSpPr>
          <p:spPr>
            <a:xfrm>
              <a:off x="900726" y="4670438"/>
              <a:ext cx="638917" cy="591937"/>
            </a:xfrm>
            <a:custGeom>
              <a:avLst/>
              <a:gdLst>
                <a:gd name="connsiteX0" fmla="*/ 59665 w 466344"/>
                <a:gd name="connsiteY0" fmla="*/ 140307 h 432054"/>
                <a:gd name="connsiteX1" fmla="*/ 117958 w 466344"/>
                <a:gd name="connsiteY1" fmla="*/ 63498 h 432054"/>
                <a:gd name="connsiteX2" fmla="*/ 304495 w 466344"/>
                <a:gd name="connsiteY2" fmla="*/ 27836 h 432054"/>
                <a:gd name="connsiteX3" fmla="*/ 301066 w 466344"/>
                <a:gd name="connsiteY3" fmla="*/ 74470 h 432054"/>
                <a:gd name="connsiteX4" fmla="*/ 330556 w 466344"/>
                <a:gd name="connsiteY4" fmla="*/ 70356 h 432054"/>
                <a:gd name="connsiteX5" fmla="*/ 378562 w 466344"/>
                <a:gd name="connsiteY5" fmla="*/ 77899 h 432054"/>
                <a:gd name="connsiteX6" fmla="*/ 393649 w 466344"/>
                <a:gd name="connsiteY6" fmla="*/ 121105 h 432054"/>
                <a:gd name="connsiteX7" fmla="*/ 426568 w 466344"/>
                <a:gd name="connsiteY7" fmla="*/ 150594 h 432054"/>
                <a:gd name="connsiteX8" fmla="*/ 433426 w 466344"/>
                <a:gd name="connsiteY8" fmla="*/ 194485 h 432054"/>
                <a:gd name="connsiteX9" fmla="*/ 453314 w 466344"/>
                <a:gd name="connsiteY9" fmla="*/ 217803 h 432054"/>
                <a:gd name="connsiteX10" fmla="*/ 452628 w 466344"/>
                <a:gd name="connsiteY10" fmla="*/ 269923 h 432054"/>
                <a:gd name="connsiteX11" fmla="*/ 466344 w 466344"/>
                <a:gd name="connsiteY11" fmla="*/ 304899 h 432054"/>
                <a:gd name="connsiteX12" fmla="*/ 439598 w 466344"/>
                <a:gd name="connsiteY12" fmla="*/ 359077 h 432054"/>
                <a:gd name="connsiteX13" fmla="*/ 362102 w 466344"/>
                <a:gd name="connsiteY13" fmla="*/ 393367 h 432054"/>
                <a:gd name="connsiteX14" fmla="*/ 202311 w 466344"/>
                <a:gd name="connsiteY14" fmla="*/ 436573 h 432054"/>
                <a:gd name="connsiteX15" fmla="*/ 128930 w 466344"/>
                <a:gd name="connsiteY15" fmla="*/ 434515 h 432054"/>
                <a:gd name="connsiteX16" fmla="*/ 52807 w 466344"/>
                <a:gd name="connsiteY16" fmla="*/ 436573 h 432054"/>
                <a:gd name="connsiteX17" fmla="*/ 4115 w 466344"/>
                <a:gd name="connsiteY17" fmla="*/ 409827 h 432054"/>
                <a:gd name="connsiteX18" fmla="*/ 0 w 466344"/>
                <a:gd name="connsiteY18" fmla="*/ 354277 h 432054"/>
                <a:gd name="connsiteX19" fmla="*/ 23317 w 466344"/>
                <a:gd name="connsiteY19" fmla="*/ 191742 h 432054"/>
                <a:gd name="connsiteX20" fmla="*/ 59665 w 466344"/>
                <a:gd name="connsiteY20" fmla="*/ 140307 h 4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66344" h="432054">
                  <a:moveTo>
                    <a:pt x="59665" y="140307"/>
                  </a:moveTo>
                  <a:cubicBezTo>
                    <a:pt x="78867" y="114933"/>
                    <a:pt x="90526" y="87501"/>
                    <a:pt x="117958" y="63498"/>
                  </a:cubicBezTo>
                  <a:cubicBezTo>
                    <a:pt x="205740" y="-282"/>
                    <a:pt x="235915" y="-22913"/>
                    <a:pt x="304495" y="27836"/>
                  </a:cubicBezTo>
                  <a:cubicBezTo>
                    <a:pt x="323698" y="47038"/>
                    <a:pt x="298323" y="72413"/>
                    <a:pt x="301066" y="74470"/>
                  </a:cubicBezTo>
                  <a:cubicBezTo>
                    <a:pt x="305181" y="83386"/>
                    <a:pt x="311353" y="72413"/>
                    <a:pt x="330556" y="70356"/>
                  </a:cubicBezTo>
                  <a:cubicBezTo>
                    <a:pt x="347701" y="68298"/>
                    <a:pt x="366903" y="66927"/>
                    <a:pt x="378562" y="77899"/>
                  </a:cubicBezTo>
                  <a:cubicBezTo>
                    <a:pt x="395707" y="92987"/>
                    <a:pt x="384048" y="99845"/>
                    <a:pt x="393649" y="121105"/>
                  </a:cubicBezTo>
                  <a:cubicBezTo>
                    <a:pt x="402565" y="139621"/>
                    <a:pt x="414909" y="126591"/>
                    <a:pt x="426568" y="150594"/>
                  </a:cubicBezTo>
                  <a:cubicBezTo>
                    <a:pt x="436169" y="170482"/>
                    <a:pt x="427253" y="178026"/>
                    <a:pt x="433426" y="194485"/>
                  </a:cubicBezTo>
                  <a:cubicBezTo>
                    <a:pt x="437540" y="204087"/>
                    <a:pt x="446456" y="203401"/>
                    <a:pt x="453314" y="217803"/>
                  </a:cubicBezTo>
                  <a:cubicBezTo>
                    <a:pt x="460172" y="232204"/>
                    <a:pt x="447142" y="253464"/>
                    <a:pt x="452628" y="269923"/>
                  </a:cubicBezTo>
                  <a:cubicBezTo>
                    <a:pt x="458114" y="285011"/>
                    <a:pt x="460858" y="292555"/>
                    <a:pt x="466344" y="304899"/>
                  </a:cubicBezTo>
                  <a:cubicBezTo>
                    <a:pt x="473202" y="320673"/>
                    <a:pt x="454000" y="351534"/>
                    <a:pt x="439598" y="359077"/>
                  </a:cubicBezTo>
                  <a:cubicBezTo>
                    <a:pt x="429311" y="364564"/>
                    <a:pt x="379247" y="384452"/>
                    <a:pt x="362102" y="393367"/>
                  </a:cubicBezTo>
                  <a:cubicBezTo>
                    <a:pt x="316840" y="422857"/>
                    <a:pt x="246888" y="437259"/>
                    <a:pt x="202311" y="436573"/>
                  </a:cubicBezTo>
                  <a:cubicBezTo>
                    <a:pt x="183794" y="434515"/>
                    <a:pt x="138532" y="436573"/>
                    <a:pt x="128930" y="434515"/>
                  </a:cubicBezTo>
                  <a:cubicBezTo>
                    <a:pt x="96698" y="431086"/>
                    <a:pt x="85039" y="441373"/>
                    <a:pt x="52807" y="436573"/>
                  </a:cubicBezTo>
                  <a:cubicBezTo>
                    <a:pt x="34976" y="433830"/>
                    <a:pt x="6858" y="426972"/>
                    <a:pt x="4115" y="409827"/>
                  </a:cubicBezTo>
                  <a:cubicBezTo>
                    <a:pt x="2057" y="398854"/>
                    <a:pt x="0" y="365250"/>
                    <a:pt x="0" y="354277"/>
                  </a:cubicBezTo>
                  <a:cubicBezTo>
                    <a:pt x="2057" y="299413"/>
                    <a:pt x="5486" y="243863"/>
                    <a:pt x="23317" y="191742"/>
                  </a:cubicBezTo>
                  <a:cubicBezTo>
                    <a:pt x="31547" y="171854"/>
                    <a:pt x="42520" y="153337"/>
                    <a:pt x="59665" y="140307"/>
                  </a:cubicBezTo>
                  <a:close/>
                </a:path>
              </a:pathLst>
            </a:custGeom>
            <a:solidFill>
              <a:srgbClr val="FECBA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6" name="Freeform: Shape 24">
              <a:extLst>
                <a:ext uri="{FF2B5EF4-FFF2-40B4-BE49-F238E27FC236}">
                  <a16:creationId xmlns:a16="http://schemas.microsoft.com/office/drawing/2014/main" id="{CEA0426D-254B-F7C5-80C1-0965E9B9B900}"/>
                </a:ext>
              </a:extLst>
            </p:cNvPr>
            <p:cNvSpPr/>
            <p:nvPr/>
          </p:nvSpPr>
          <p:spPr>
            <a:xfrm>
              <a:off x="715858" y="4861271"/>
              <a:ext cx="366437" cy="507376"/>
            </a:xfrm>
            <a:custGeom>
              <a:avLst/>
              <a:gdLst>
                <a:gd name="connsiteX0" fmla="*/ 270724 w 267462"/>
                <a:gd name="connsiteY0" fmla="*/ 295913 h 370332"/>
                <a:gd name="connsiteX1" fmla="*/ 177455 w 267462"/>
                <a:gd name="connsiteY1" fmla="*/ 338432 h 370332"/>
                <a:gd name="connsiteX2" fmla="*/ 126706 w 267462"/>
                <a:gd name="connsiteY2" fmla="*/ 356263 h 370332"/>
                <a:gd name="connsiteX3" fmla="*/ 104760 w 267462"/>
                <a:gd name="connsiteY3" fmla="*/ 362435 h 370332"/>
                <a:gd name="connsiteX4" fmla="*/ 40981 w 267462"/>
                <a:gd name="connsiteY4" fmla="*/ 331574 h 370332"/>
                <a:gd name="connsiteX5" fmla="*/ 3262 w 267462"/>
                <a:gd name="connsiteY5" fmla="*/ 53825 h 370332"/>
                <a:gd name="connsiteX6" fmla="*/ 97902 w 267462"/>
                <a:gd name="connsiteY6" fmla="*/ 16106 h 370332"/>
                <a:gd name="connsiteX7" fmla="*/ 194600 w 267462"/>
                <a:gd name="connsiteY7" fmla="*/ 1019 h 370332"/>
                <a:gd name="connsiteX8" fmla="*/ 169911 w 267462"/>
                <a:gd name="connsiteY8" fmla="*/ 48339 h 370332"/>
                <a:gd name="connsiteX9" fmla="*/ 190485 w 267462"/>
                <a:gd name="connsiteY9" fmla="*/ 273281 h 370332"/>
                <a:gd name="connsiteX10" fmla="*/ 208316 w 267462"/>
                <a:gd name="connsiteY10" fmla="*/ 290426 h 370332"/>
                <a:gd name="connsiteX11" fmla="*/ 270724 w 267462"/>
                <a:gd name="connsiteY11" fmla="*/ 295913 h 37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462" h="370332">
                  <a:moveTo>
                    <a:pt x="270724" y="295913"/>
                  </a:moveTo>
                  <a:cubicBezTo>
                    <a:pt x="236434" y="325402"/>
                    <a:pt x="211059" y="326774"/>
                    <a:pt x="177455" y="338432"/>
                  </a:cubicBezTo>
                  <a:cubicBezTo>
                    <a:pt x="160310" y="344604"/>
                    <a:pt x="143851" y="350091"/>
                    <a:pt x="126706" y="356263"/>
                  </a:cubicBezTo>
                  <a:cubicBezTo>
                    <a:pt x="119162" y="358320"/>
                    <a:pt x="112304" y="360378"/>
                    <a:pt x="104760" y="362435"/>
                  </a:cubicBezTo>
                  <a:cubicBezTo>
                    <a:pt x="56754" y="378209"/>
                    <a:pt x="58811" y="377523"/>
                    <a:pt x="40981" y="331574"/>
                  </a:cubicBezTo>
                  <a:cubicBezTo>
                    <a:pt x="-4968" y="214988"/>
                    <a:pt x="-2911" y="158753"/>
                    <a:pt x="3262" y="53825"/>
                  </a:cubicBezTo>
                  <a:cubicBezTo>
                    <a:pt x="13549" y="41481"/>
                    <a:pt x="74585" y="22964"/>
                    <a:pt x="97902" y="16106"/>
                  </a:cubicBezTo>
                  <a:cubicBezTo>
                    <a:pt x="129449" y="18849"/>
                    <a:pt x="172654" y="-5154"/>
                    <a:pt x="194600" y="1019"/>
                  </a:cubicBezTo>
                  <a:cubicBezTo>
                    <a:pt x="180884" y="20907"/>
                    <a:pt x="175397" y="31194"/>
                    <a:pt x="169911" y="48339"/>
                  </a:cubicBezTo>
                  <a:cubicBezTo>
                    <a:pt x="147965" y="114861"/>
                    <a:pt x="181570" y="203330"/>
                    <a:pt x="190485" y="273281"/>
                  </a:cubicBezTo>
                  <a:cubicBezTo>
                    <a:pt x="191857" y="285626"/>
                    <a:pt x="197343" y="288369"/>
                    <a:pt x="208316" y="290426"/>
                  </a:cubicBezTo>
                  <a:cubicBezTo>
                    <a:pt x="242606" y="296598"/>
                    <a:pt x="236434" y="289740"/>
                    <a:pt x="270724" y="295913"/>
                  </a:cubicBezTo>
                  <a:close/>
                </a:path>
              </a:pathLst>
            </a:custGeom>
            <a:solidFill>
              <a:srgbClr val="03C9CA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7" name="Freeform: Shape 25">
              <a:extLst>
                <a:ext uri="{FF2B5EF4-FFF2-40B4-BE49-F238E27FC236}">
                  <a16:creationId xmlns:a16="http://schemas.microsoft.com/office/drawing/2014/main" id="{E54C9E1B-9FF1-2BE4-7222-C155F2405D37}"/>
                </a:ext>
              </a:extLst>
            </p:cNvPr>
            <p:cNvSpPr/>
            <p:nvPr/>
          </p:nvSpPr>
          <p:spPr>
            <a:xfrm>
              <a:off x="1380709" y="3883065"/>
              <a:ext cx="253688" cy="253688"/>
            </a:xfrm>
            <a:custGeom>
              <a:avLst/>
              <a:gdLst>
                <a:gd name="connsiteX0" fmla="*/ 64571 w 185166"/>
                <a:gd name="connsiteY0" fmla="*/ 1778 h 185166"/>
                <a:gd name="connsiteX1" fmla="*/ 135208 w 185166"/>
                <a:gd name="connsiteY1" fmla="*/ 14122 h 185166"/>
                <a:gd name="connsiteX2" fmla="*/ 183214 w 185166"/>
                <a:gd name="connsiteY2" fmla="*/ 116306 h 185166"/>
                <a:gd name="connsiteX3" fmla="*/ 95432 w 185166"/>
                <a:gd name="connsiteY3" fmla="*/ 189001 h 185166"/>
                <a:gd name="connsiteX4" fmla="*/ 3535 w 185166"/>
                <a:gd name="connsiteY4" fmla="*/ 121107 h 185166"/>
                <a:gd name="connsiteX5" fmla="*/ 47426 w 185166"/>
                <a:gd name="connsiteY5" fmla="*/ 12751 h 185166"/>
                <a:gd name="connsiteX6" fmla="*/ 64571 w 185166"/>
                <a:gd name="connsiteY6" fmla="*/ 1778 h 185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166" h="185166">
                  <a:moveTo>
                    <a:pt x="64571" y="1778"/>
                  </a:moveTo>
                  <a:cubicBezTo>
                    <a:pt x="98175" y="406"/>
                    <a:pt x="107776" y="-5080"/>
                    <a:pt x="135208" y="14122"/>
                  </a:cubicBezTo>
                  <a:cubicBezTo>
                    <a:pt x="176356" y="37439"/>
                    <a:pt x="193501" y="74473"/>
                    <a:pt x="183214" y="116306"/>
                  </a:cubicBezTo>
                  <a:cubicBezTo>
                    <a:pt x="172927" y="158826"/>
                    <a:pt x="137952" y="187630"/>
                    <a:pt x="95432" y="189001"/>
                  </a:cubicBezTo>
                  <a:cubicBezTo>
                    <a:pt x="53598" y="190373"/>
                    <a:pt x="15193" y="162255"/>
                    <a:pt x="3535" y="121107"/>
                  </a:cubicBezTo>
                  <a:cubicBezTo>
                    <a:pt x="-8124" y="79273"/>
                    <a:pt x="9707" y="36754"/>
                    <a:pt x="47426" y="12751"/>
                  </a:cubicBezTo>
                  <a:cubicBezTo>
                    <a:pt x="52912" y="9322"/>
                    <a:pt x="54284" y="4521"/>
                    <a:pt x="64571" y="1778"/>
                  </a:cubicBezTo>
                  <a:close/>
                </a:path>
              </a:pathLst>
            </a:custGeom>
            <a:solidFill>
              <a:srgbClr val="0E0404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8" name="Freeform: Shape 26">
              <a:extLst>
                <a:ext uri="{FF2B5EF4-FFF2-40B4-BE49-F238E27FC236}">
                  <a16:creationId xmlns:a16="http://schemas.microsoft.com/office/drawing/2014/main" id="{C35DD3F2-C2F4-C6C8-15A0-7AD539BEB1E6}"/>
                </a:ext>
              </a:extLst>
            </p:cNvPr>
            <p:cNvSpPr/>
            <p:nvPr/>
          </p:nvSpPr>
          <p:spPr>
            <a:xfrm>
              <a:off x="1416559" y="3924007"/>
              <a:ext cx="178522" cy="178522"/>
            </a:xfrm>
            <a:custGeom>
              <a:avLst/>
              <a:gdLst>
                <a:gd name="connsiteX0" fmla="*/ 132359 w 130302"/>
                <a:gd name="connsiteY0" fmla="*/ 65163 h 130302"/>
                <a:gd name="connsiteX1" fmla="*/ 65151 w 130302"/>
                <a:gd name="connsiteY1" fmla="*/ 132371 h 130302"/>
                <a:gd name="connsiteX2" fmla="*/ 0 w 130302"/>
                <a:gd name="connsiteY2" fmla="*/ 66535 h 130302"/>
                <a:gd name="connsiteX3" fmla="*/ 64465 w 130302"/>
                <a:gd name="connsiteY3" fmla="*/ 12 h 130302"/>
                <a:gd name="connsiteX4" fmla="*/ 132359 w 130302"/>
                <a:gd name="connsiteY4" fmla="*/ 65163 h 13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02" h="130302">
                  <a:moveTo>
                    <a:pt x="132359" y="65163"/>
                  </a:moveTo>
                  <a:cubicBezTo>
                    <a:pt x="132359" y="102196"/>
                    <a:pt x="101498" y="133057"/>
                    <a:pt x="65151" y="132371"/>
                  </a:cubicBezTo>
                  <a:cubicBezTo>
                    <a:pt x="29489" y="131686"/>
                    <a:pt x="0" y="102196"/>
                    <a:pt x="0" y="66535"/>
                  </a:cubicBezTo>
                  <a:cubicBezTo>
                    <a:pt x="0" y="30187"/>
                    <a:pt x="28118" y="698"/>
                    <a:pt x="64465" y="12"/>
                  </a:cubicBezTo>
                  <a:cubicBezTo>
                    <a:pt x="102184" y="-674"/>
                    <a:pt x="132359" y="28130"/>
                    <a:pt x="132359" y="65163"/>
                  </a:cubicBezTo>
                  <a:close/>
                </a:path>
              </a:pathLst>
            </a:custGeom>
            <a:solidFill>
              <a:schemeClr val="bg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9" name="Freeform: Shape 27">
              <a:extLst>
                <a:ext uri="{FF2B5EF4-FFF2-40B4-BE49-F238E27FC236}">
                  <a16:creationId xmlns:a16="http://schemas.microsoft.com/office/drawing/2014/main" id="{FA41D97D-6AD8-8D7E-6806-A6B38678C1A0}"/>
                </a:ext>
              </a:extLst>
            </p:cNvPr>
            <p:cNvSpPr/>
            <p:nvPr/>
          </p:nvSpPr>
          <p:spPr>
            <a:xfrm>
              <a:off x="1354548" y="2787128"/>
              <a:ext cx="150332" cy="1108708"/>
            </a:xfrm>
            <a:custGeom>
              <a:avLst/>
              <a:gdLst>
                <a:gd name="connsiteX0" fmla="*/ 95326 w 109728"/>
                <a:gd name="connsiteY0" fmla="*/ 43205 h 809244"/>
                <a:gd name="connsiteX1" fmla="*/ 66523 w 109728"/>
                <a:gd name="connsiteY1" fmla="*/ 86411 h 809244"/>
                <a:gd name="connsiteX2" fmla="*/ 28804 w 109728"/>
                <a:gd name="connsiteY2" fmla="*/ 237287 h 809244"/>
                <a:gd name="connsiteX3" fmla="*/ 65837 w 109728"/>
                <a:gd name="connsiteY3" fmla="*/ 595274 h 809244"/>
                <a:gd name="connsiteX4" fmla="*/ 111100 w 109728"/>
                <a:gd name="connsiteY4" fmla="*/ 800329 h 809244"/>
                <a:gd name="connsiteX5" fmla="*/ 80924 w 109728"/>
                <a:gd name="connsiteY5" fmla="*/ 801700 h 809244"/>
                <a:gd name="connsiteX6" fmla="*/ 0 w 109728"/>
                <a:gd name="connsiteY6" fmla="*/ 265405 h 809244"/>
                <a:gd name="connsiteX7" fmla="*/ 100813 w 109728"/>
                <a:gd name="connsiteY7" fmla="*/ 0 h 809244"/>
                <a:gd name="connsiteX8" fmla="*/ 95326 w 109728"/>
                <a:gd name="connsiteY8" fmla="*/ 43205 h 809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728" h="809244">
                  <a:moveTo>
                    <a:pt x="95326" y="43205"/>
                  </a:moveTo>
                  <a:cubicBezTo>
                    <a:pt x="81610" y="58979"/>
                    <a:pt x="77495" y="70637"/>
                    <a:pt x="66523" y="86411"/>
                  </a:cubicBezTo>
                  <a:cubicBezTo>
                    <a:pt x="36347" y="133731"/>
                    <a:pt x="28804" y="184480"/>
                    <a:pt x="28804" y="237287"/>
                  </a:cubicBezTo>
                  <a:cubicBezTo>
                    <a:pt x="29489" y="357988"/>
                    <a:pt x="43891" y="477317"/>
                    <a:pt x="65837" y="595274"/>
                  </a:cubicBezTo>
                  <a:cubicBezTo>
                    <a:pt x="77495" y="659054"/>
                    <a:pt x="99441" y="736549"/>
                    <a:pt x="111100" y="800329"/>
                  </a:cubicBezTo>
                  <a:cubicBezTo>
                    <a:pt x="113843" y="816102"/>
                    <a:pt x="93269" y="817474"/>
                    <a:pt x="80924" y="801700"/>
                  </a:cubicBezTo>
                  <a:cubicBezTo>
                    <a:pt x="43891" y="624764"/>
                    <a:pt x="0" y="448513"/>
                    <a:pt x="0" y="265405"/>
                  </a:cubicBezTo>
                  <a:cubicBezTo>
                    <a:pt x="0" y="166649"/>
                    <a:pt x="23317" y="70637"/>
                    <a:pt x="100813" y="0"/>
                  </a:cubicBezTo>
                  <a:cubicBezTo>
                    <a:pt x="100127" y="16459"/>
                    <a:pt x="96698" y="31547"/>
                    <a:pt x="95326" y="43205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70" name="Freeform: Shape 28">
              <a:extLst>
                <a:ext uri="{FF2B5EF4-FFF2-40B4-BE49-F238E27FC236}">
                  <a16:creationId xmlns:a16="http://schemas.microsoft.com/office/drawing/2014/main" id="{F87921F4-C678-9E31-905B-E279A20670CE}"/>
                </a:ext>
              </a:extLst>
            </p:cNvPr>
            <p:cNvSpPr/>
            <p:nvPr/>
          </p:nvSpPr>
          <p:spPr>
            <a:xfrm>
              <a:off x="2108762" y="2980681"/>
              <a:ext cx="479188" cy="610730"/>
            </a:xfrm>
            <a:custGeom>
              <a:avLst/>
              <a:gdLst>
                <a:gd name="connsiteX0" fmla="*/ 196 w 349758"/>
                <a:gd name="connsiteY0" fmla="*/ 0 h 445770"/>
                <a:gd name="connsiteX1" fmla="*/ 119525 w 349758"/>
                <a:gd name="connsiteY1" fmla="*/ 109042 h 445770"/>
                <a:gd name="connsiteX2" fmla="*/ 153815 w 349758"/>
                <a:gd name="connsiteY2" fmla="*/ 161163 h 445770"/>
                <a:gd name="connsiteX3" fmla="*/ 181247 w 349758"/>
                <a:gd name="connsiteY3" fmla="*/ 189967 h 445770"/>
                <a:gd name="connsiteX4" fmla="*/ 226510 w 349758"/>
                <a:gd name="connsiteY4" fmla="*/ 200254 h 445770"/>
                <a:gd name="connsiteX5" fmla="*/ 293033 w 349758"/>
                <a:gd name="connsiteY5" fmla="*/ 270891 h 445770"/>
                <a:gd name="connsiteX6" fmla="*/ 351326 w 349758"/>
                <a:gd name="connsiteY6" fmla="*/ 407365 h 445770"/>
                <a:gd name="connsiteX7" fmla="*/ 333495 w 349758"/>
                <a:gd name="connsiteY7" fmla="*/ 425196 h 445770"/>
                <a:gd name="connsiteX8" fmla="*/ 274516 w 349758"/>
                <a:gd name="connsiteY8" fmla="*/ 291465 h 445770"/>
                <a:gd name="connsiteX9" fmla="*/ 197707 w 349758"/>
                <a:gd name="connsiteY9" fmla="*/ 216027 h 445770"/>
                <a:gd name="connsiteX10" fmla="*/ 146957 w 349758"/>
                <a:gd name="connsiteY10" fmla="*/ 228371 h 445770"/>
                <a:gd name="connsiteX11" fmla="*/ 101009 w 349758"/>
                <a:gd name="connsiteY11" fmla="*/ 369646 h 445770"/>
                <a:gd name="connsiteX12" fmla="*/ 114725 w 349758"/>
                <a:gd name="connsiteY12" fmla="*/ 447142 h 445770"/>
                <a:gd name="connsiteX13" fmla="*/ 92779 w 349758"/>
                <a:gd name="connsiteY13" fmla="*/ 445770 h 445770"/>
                <a:gd name="connsiteX14" fmla="*/ 71519 w 349758"/>
                <a:gd name="connsiteY14" fmla="*/ 350444 h 445770"/>
                <a:gd name="connsiteX15" fmla="*/ 132556 w 349758"/>
                <a:gd name="connsiteY15" fmla="*/ 205054 h 445770"/>
                <a:gd name="connsiteX16" fmla="*/ 128441 w 349758"/>
                <a:gd name="connsiteY16" fmla="*/ 176251 h 445770"/>
                <a:gd name="connsiteX17" fmla="*/ 107181 w 349758"/>
                <a:gd name="connsiteY17" fmla="*/ 137846 h 445770"/>
                <a:gd name="connsiteX18" fmla="*/ 35858 w 349758"/>
                <a:gd name="connsiteY18" fmla="*/ 63779 h 445770"/>
                <a:gd name="connsiteX19" fmla="*/ 7740 w 349758"/>
                <a:gd name="connsiteY19" fmla="*/ 38405 h 445770"/>
                <a:gd name="connsiteX20" fmla="*/ 196 w 349758"/>
                <a:gd name="connsiteY20" fmla="*/ 0 h 445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9758" h="445770">
                  <a:moveTo>
                    <a:pt x="196" y="0"/>
                  </a:moveTo>
                  <a:cubicBezTo>
                    <a:pt x="30371" y="22631"/>
                    <a:pt x="85921" y="64465"/>
                    <a:pt x="119525" y="109042"/>
                  </a:cubicBezTo>
                  <a:cubicBezTo>
                    <a:pt x="119525" y="109042"/>
                    <a:pt x="142843" y="142646"/>
                    <a:pt x="153815" y="161163"/>
                  </a:cubicBezTo>
                  <a:cubicBezTo>
                    <a:pt x="162731" y="175565"/>
                    <a:pt x="163417" y="191338"/>
                    <a:pt x="181247" y="189967"/>
                  </a:cubicBezTo>
                  <a:cubicBezTo>
                    <a:pt x="197707" y="191338"/>
                    <a:pt x="216223" y="196139"/>
                    <a:pt x="226510" y="200254"/>
                  </a:cubicBezTo>
                  <a:cubicBezTo>
                    <a:pt x="256685" y="212598"/>
                    <a:pt x="280003" y="246888"/>
                    <a:pt x="293033" y="270891"/>
                  </a:cubicBezTo>
                  <a:cubicBezTo>
                    <a:pt x="317036" y="315468"/>
                    <a:pt x="335553" y="359359"/>
                    <a:pt x="351326" y="407365"/>
                  </a:cubicBezTo>
                  <a:cubicBezTo>
                    <a:pt x="352012" y="420395"/>
                    <a:pt x="346525" y="426568"/>
                    <a:pt x="333495" y="425196"/>
                  </a:cubicBezTo>
                  <a:cubicBezTo>
                    <a:pt x="310178" y="379933"/>
                    <a:pt x="304006" y="343586"/>
                    <a:pt x="274516" y="291465"/>
                  </a:cubicBezTo>
                  <a:cubicBezTo>
                    <a:pt x="258057" y="265405"/>
                    <a:pt x="248456" y="226314"/>
                    <a:pt x="197707" y="216027"/>
                  </a:cubicBezTo>
                  <a:cubicBezTo>
                    <a:pt x="185362" y="213284"/>
                    <a:pt x="156559" y="220828"/>
                    <a:pt x="146957" y="228371"/>
                  </a:cubicBezTo>
                  <a:cubicBezTo>
                    <a:pt x="104438" y="259232"/>
                    <a:pt x="88664" y="317525"/>
                    <a:pt x="101009" y="369646"/>
                  </a:cubicBezTo>
                  <a:cubicBezTo>
                    <a:pt x="106495" y="395021"/>
                    <a:pt x="111982" y="419024"/>
                    <a:pt x="114725" y="447142"/>
                  </a:cubicBezTo>
                  <a:cubicBezTo>
                    <a:pt x="112667" y="451942"/>
                    <a:pt x="99637" y="449199"/>
                    <a:pt x="92779" y="445770"/>
                  </a:cubicBezTo>
                  <a:cubicBezTo>
                    <a:pt x="85235" y="415595"/>
                    <a:pt x="74263" y="381991"/>
                    <a:pt x="71519" y="350444"/>
                  </a:cubicBezTo>
                  <a:cubicBezTo>
                    <a:pt x="66719" y="291465"/>
                    <a:pt x="88664" y="243459"/>
                    <a:pt x="132556" y="205054"/>
                  </a:cubicBezTo>
                  <a:cubicBezTo>
                    <a:pt x="142157" y="196825"/>
                    <a:pt x="134613" y="185852"/>
                    <a:pt x="128441" y="176251"/>
                  </a:cubicBezTo>
                  <a:cubicBezTo>
                    <a:pt x="128441" y="176251"/>
                    <a:pt x="117468" y="154991"/>
                    <a:pt x="107181" y="137846"/>
                  </a:cubicBezTo>
                  <a:cubicBezTo>
                    <a:pt x="94837" y="115900"/>
                    <a:pt x="68090" y="90526"/>
                    <a:pt x="35858" y="63779"/>
                  </a:cubicBezTo>
                  <a:cubicBezTo>
                    <a:pt x="27628" y="55550"/>
                    <a:pt x="15970" y="45949"/>
                    <a:pt x="7740" y="38405"/>
                  </a:cubicBezTo>
                  <a:cubicBezTo>
                    <a:pt x="4997" y="36347"/>
                    <a:pt x="-1175" y="11659"/>
                    <a:pt x="196" y="0"/>
                  </a:cubicBezTo>
                  <a:close/>
                </a:path>
              </a:pathLst>
            </a:custGeom>
            <a:solidFill>
              <a:schemeClr val="tx1"/>
            </a:solidFill>
            <a:ln w="685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</p:grpSp>
      <p:sp>
        <p:nvSpPr>
          <p:cNvPr id="171" name="Text Placeholder 1">
            <a:extLst>
              <a:ext uri="{FF2B5EF4-FFF2-40B4-BE49-F238E27FC236}">
                <a16:creationId xmlns:a16="http://schemas.microsoft.com/office/drawing/2014/main" id="{70CAB401-2550-0241-34C6-9A998CAE087D}"/>
              </a:ext>
            </a:extLst>
          </p:cNvPr>
          <p:cNvSpPr txBox="1"/>
          <p:nvPr/>
        </p:nvSpPr>
        <p:spPr>
          <a:xfrm>
            <a:off x="310812" y="307986"/>
            <a:ext cx="3059451" cy="507990"/>
          </a:xfrm>
          <a:prstGeom prst="rect">
            <a:avLst/>
          </a:prstGeom>
        </p:spPr>
        <p:txBody>
          <a:bodyPr>
            <a:noAutofit/>
          </a:bodyPr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b="1" dirty="0">
                <a:solidFill>
                  <a:srgbClr val="03C9CA"/>
                </a:solidFill>
                <a:cs typeface="B Nazanin" panose="00000400000000000000" pitchFamily="2" charset="-78"/>
              </a:rPr>
              <a:t>منابع</a:t>
            </a:r>
            <a:endParaRPr lang="en-US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29060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" name="Google Shape;1781;p125"/>
          <p:cNvGrpSpPr/>
          <p:nvPr/>
        </p:nvGrpSpPr>
        <p:grpSpPr>
          <a:xfrm>
            <a:off x="3875617" y="2992251"/>
            <a:ext cx="335200" cy="491933"/>
            <a:chOff x="2144425" y="2072325"/>
            <a:chExt cx="251400" cy="368950"/>
          </a:xfrm>
        </p:grpSpPr>
        <p:sp>
          <p:nvSpPr>
            <p:cNvPr id="1782" name="Google Shape;1782;p125"/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125"/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125"/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5" name="Google Shape;1785;p125"/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6" name="Google Shape;1786;p125"/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7" name="Google Shape;1787;p125"/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125"/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89" name="Google Shape;1789;p125"/>
          <p:cNvSpPr/>
          <p:nvPr/>
        </p:nvSpPr>
        <p:spPr>
          <a:xfrm>
            <a:off x="6272551" y="3768384"/>
            <a:ext cx="493133" cy="492200"/>
          </a:xfrm>
          <a:custGeom>
            <a:avLst/>
            <a:gdLst/>
            <a:ahLst/>
            <a:cxnLst/>
            <a:rect l="l" t="t" r="r" b="b"/>
            <a:pathLst>
              <a:path w="14794" h="14766" extrusionOk="0">
                <a:moveTo>
                  <a:pt x="7413" y="2164"/>
                </a:moveTo>
                <a:cubicBezTo>
                  <a:pt x="7428" y="2164"/>
                  <a:pt x="7442" y="2168"/>
                  <a:pt x="7453" y="2176"/>
                </a:cubicBezTo>
                <a:lnTo>
                  <a:pt x="8786" y="3086"/>
                </a:lnTo>
                <a:lnTo>
                  <a:pt x="6040" y="3086"/>
                </a:lnTo>
                <a:lnTo>
                  <a:pt x="7373" y="2176"/>
                </a:lnTo>
                <a:cubicBezTo>
                  <a:pt x="7384" y="2168"/>
                  <a:pt x="7399" y="2164"/>
                  <a:pt x="7413" y="2164"/>
                </a:cubicBezTo>
                <a:close/>
                <a:moveTo>
                  <a:pt x="9417" y="3521"/>
                </a:moveTo>
                <a:lnTo>
                  <a:pt x="11311" y="4816"/>
                </a:lnTo>
                <a:lnTo>
                  <a:pt x="8490" y="4816"/>
                </a:lnTo>
                <a:cubicBezTo>
                  <a:pt x="8452" y="4249"/>
                  <a:pt x="7980" y="3812"/>
                  <a:pt x="7413" y="3812"/>
                </a:cubicBezTo>
                <a:cubicBezTo>
                  <a:pt x="6846" y="3812"/>
                  <a:pt x="6374" y="4249"/>
                  <a:pt x="6337" y="4816"/>
                </a:cubicBezTo>
                <a:lnTo>
                  <a:pt x="3515" y="4816"/>
                </a:lnTo>
                <a:lnTo>
                  <a:pt x="5410" y="3521"/>
                </a:lnTo>
                <a:close/>
                <a:moveTo>
                  <a:pt x="7418" y="4254"/>
                </a:moveTo>
                <a:cubicBezTo>
                  <a:pt x="7577" y="4254"/>
                  <a:pt x="7739" y="4313"/>
                  <a:pt x="7871" y="4445"/>
                </a:cubicBezTo>
                <a:cubicBezTo>
                  <a:pt x="8280" y="4854"/>
                  <a:pt x="7989" y="5550"/>
                  <a:pt x="7413" y="5550"/>
                </a:cubicBezTo>
                <a:cubicBezTo>
                  <a:pt x="7056" y="5550"/>
                  <a:pt x="6765" y="5260"/>
                  <a:pt x="6765" y="4903"/>
                </a:cubicBezTo>
                <a:cubicBezTo>
                  <a:pt x="6765" y="4513"/>
                  <a:pt x="7085" y="4254"/>
                  <a:pt x="7418" y="4254"/>
                </a:cubicBezTo>
                <a:close/>
                <a:moveTo>
                  <a:pt x="11941" y="5248"/>
                </a:moveTo>
                <a:lnTo>
                  <a:pt x="12356" y="5533"/>
                </a:lnTo>
                <a:lnTo>
                  <a:pt x="12356" y="6546"/>
                </a:lnTo>
                <a:lnTo>
                  <a:pt x="4647" y="6546"/>
                </a:lnTo>
                <a:cubicBezTo>
                  <a:pt x="4529" y="6546"/>
                  <a:pt x="4431" y="6641"/>
                  <a:pt x="4431" y="6762"/>
                </a:cubicBezTo>
                <a:cubicBezTo>
                  <a:pt x="4431" y="6880"/>
                  <a:pt x="4529" y="6978"/>
                  <a:pt x="4647" y="6978"/>
                </a:cubicBezTo>
                <a:lnTo>
                  <a:pt x="5908" y="6978"/>
                </a:lnTo>
                <a:cubicBezTo>
                  <a:pt x="5395" y="7283"/>
                  <a:pt x="4986" y="7732"/>
                  <a:pt x="4733" y="8274"/>
                </a:cubicBezTo>
                <a:lnTo>
                  <a:pt x="2470" y="8274"/>
                </a:lnTo>
                <a:lnTo>
                  <a:pt x="2470" y="6978"/>
                </a:lnTo>
                <a:lnTo>
                  <a:pt x="3740" y="6978"/>
                </a:lnTo>
                <a:cubicBezTo>
                  <a:pt x="3858" y="6978"/>
                  <a:pt x="3953" y="6880"/>
                  <a:pt x="3953" y="6762"/>
                </a:cubicBezTo>
                <a:cubicBezTo>
                  <a:pt x="3953" y="6641"/>
                  <a:pt x="3858" y="6546"/>
                  <a:pt x="3740" y="6546"/>
                </a:cubicBezTo>
                <a:lnTo>
                  <a:pt x="2470" y="6546"/>
                </a:lnTo>
                <a:lnTo>
                  <a:pt x="2470" y="5533"/>
                </a:lnTo>
                <a:lnTo>
                  <a:pt x="2885" y="5248"/>
                </a:lnTo>
                <a:lnTo>
                  <a:pt x="6388" y="5248"/>
                </a:lnTo>
                <a:cubicBezTo>
                  <a:pt x="6538" y="5689"/>
                  <a:pt x="6950" y="5985"/>
                  <a:pt x="7413" y="5985"/>
                </a:cubicBezTo>
                <a:cubicBezTo>
                  <a:pt x="7877" y="5985"/>
                  <a:pt x="8288" y="5689"/>
                  <a:pt x="8438" y="5248"/>
                </a:cubicBezTo>
                <a:close/>
                <a:moveTo>
                  <a:pt x="12356" y="6981"/>
                </a:moveTo>
                <a:lnTo>
                  <a:pt x="12356" y="8277"/>
                </a:lnTo>
                <a:lnTo>
                  <a:pt x="10096" y="8277"/>
                </a:lnTo>
                <a:cubicBezTo>
                  <a:pt x="9843" y="7735"/>
                  <a:pt x="9434" y="7286"/>
                  <a:pt x="8924" y="6981"/>
                </a:cubicBezTo>
                <a:close/>
                <a:moveTo>
                  <a:pt x="4572" y="8708"/>
                </a:moveTo>
                <a:cubicBezTo>
                  <a:pt x="4497" y="8970"/>
                  <a:pt x="4460" y="9244"/>
                  <a:pt x="4460" y="9520"/>
                </a:cubicBezTo>
                <a:lnTo>
                  <a:pt x="4460" y="10004"/>
                </a:lnTo>
                <a:lnTo>
                  <a:pt x="2470" y="10004"/>
                </a:lnTo>
                <a:lnTo>
                  <a:pt x="2470" y="8708"/>
                </a:lnTo>
                <a:close/>
                <a:moveTo>
                  <a:pt x="12356" y="8708"/>
                </a:moveTo>
                <a:lnTo>
                  <a:pt x="12356" y="10004"/>
                </a:lnTo>
                <a:lnTo>
                  <a:pt x="10367" y="10004"/>
                </a:lnTo>
                <a:lnTo>
                  <a:pt x="10367" y="9520"/>
                </a:lnTo>
                <a:cubicBezTo>
                  <a:pt x="10367" y="9244"/>
                  <a:pt x="10329" y="8970"/>
                  <a:pt x="10254" y="8708"/>
                </a:cubicBezTo>
                <a:close/>
                <a:moveTo>
                  <a:pt x="4460" y="10438"/>
                </a:moveTo>
                <a:lnTo>
                  <a:pt x="4460" y="11734"/>
                </a:lnTo>
                <a:lnTo>
                  <a:pt x="2470" y="11734"/>
                </a:lnTo>
                <a:lnTo>
                  <a:pt x="2470" y="10438"/>
                </a:lnTo>
                <a:close/>
                <a:moveTo>
                  <a:pt x="4963" y="12166"/>
                </a:moveTo>
                <a:lnTo>
                  <a:pt x="5148" y="13461"/>
                </a:lnTo>
                <a:lnTo>
                  <a:pt x="1034" y="13461"/>
                </a:lnTo>
                <a:lnTo>
                  <a:pt x="1221" y="12166"/>
                </a:lnTo>
                <a:close/>
                <a:moveTo>
                  <a:pt x="7417" y="6998"/>
                </a:moveTo>
                <a:cubicBezTo>
                  <a:pt x="8419" y="6998"/>
                  <a:pt x="9349" y="7600"/>
                  <a:pt x="9745" y="8556"/>
                </a:cubicBezTo>
                <a:cubicBezTo>
                  <a:pt x="9748" y="8564"/>
                  <a:pt x="9751" y="8573"/>
                  <a:pt x="9754" y="8582"/>
                </a:cubicBezTo>
                <a:cubicBezTo>
                  <a:pt x="9874" y="8878"/>
                  <a:pt x="9935" y="9198"/>
                  <a:pt x="9935" y="9517"/>
                </a:cubicBezTo>
                <a:lnTo>
                  <a:pt x="9935" y="10605"/>
                </a:lnTo>
                <a:cubicBezTo>
                  <a:pt x="9935" y="10723"/>
                  <a:pt x="10030" y="10821"/>
                  <a:pt x="10151" y="10821"/>
                </a:cubicBezTo>
                <a:cubicBezTo>
                  <a:pt x="10269" y="10821"/>
                  <a:pt x="10367" y="10723"/>
                  <a:pt x="10367" y="10605"/>
                </a:cubicBezTo>
                <a:lnTo>
                  <a:pt x="10367" y="10436"/>
                </a:lnTo>
                <a:lnTo>
                  <a:pt x="12353" y="10436"/>
                </a:lnTo>
                <a:lnTo>
                  <a:pt x="12353" y="11731"/>
                </a:lnTo>
                <a:lnTo>
                  <a:pt x="10367" y="11731"/>
                </a:lnTo>
                <a:lnTo>
                  <a:pt x="10367" y="11521"/>
                </a:lnTo>
                <a:cubicBezTo>
                  <a:pt x="10364" y="11403"/>
                  <a:pt x="10269" y="11308"/>
                  <a:pt x="10154" y="11308"/>
                </a:cubicBezTo>
                <a:cubicBezTo>
                  <a:pt x="10033" y="11308"/>
                  <a:pt x="9938" y="11403"/>
                  <a:pt x="9938" y="11524"/>
                </a:cubicBezTo>
                <a:lnTo>
                  <a:pt x="9938" y="13464"/>
                </a:lnTo>
                <a:lnTo>
                  <a:pt x="5585" y="13464"/>
                </a:lnTo>
                <a:lnTo>
                  <a:pt x="5363" y="11918"/>
                </a:lnTo>
                <a:cubicBezTo>
                  <a:pt x="5349" y="11812"/>
                  <a:pt x="5254" y="11734"/>
                  <a:pt x="5148" y="11734"/>
                </a:cubicBezTo>
                <a:lnTo>
                  <a:pt x="4891" y="11734"/>
                </a:lnTo>
                <a:lnTo>
                  <a:pt x="4891" y="9517"/>
                </a:lnTo>
                <a:cubicBezTo>
                  <a:pt x="4891" y="8314"/>
                  <a:pt x="5743" y="7280"/>
                  <a:pt x="6924" y="7047"/>
                </a:cubicBezTo>
                <a:cubicBezTo>
                  <a:pt x="7089" y="7014"/>
                  <a:pt x="7254" y="6998"/>
                  <a:pt x="7417" y="6998"/>
                </a:cubicBezTo>
                <a:close/>
                <a:moveTo>
                  <a:pt x="12356" y="12169"/>
                </a:moveTo>
                <a:lnTo>
                  <a:pt x="12356" y="13464"/>
                </a:lnTo>
                <a:lnTo>
                  <a:pt x="10367" y="13464"/>
                </a:lnTo>
                <a:lnTo>
                  <a:pt x="10367" y="12169"/>
                </a:lnTo>
                <a:close/>
                <a:moveTo>
                  <a:pt x="14144" y="13896"/>
                </a:moveTo>
                <a:cubicBezTo>
                  <a:pt x="14262" y="13896"/>
                  <a:pt x="14360" y="13994"/>
                  <a:pt x="14360" y="14112"/>
                </a:cubicBezTo>
                <a:cubicBezTo>
                  <a:pt x="14360" y="14233"/>
                  <a:pt x="14262" y="14328"/>
                  <a:pt x="14144" y="14328"/>
                </a:cubicBezTo>
                <a:lnTo>
                  <a:pt x="686" y="14328"/>
                </a:lnTo>
                <a:cubicBezTo>
                  <a:pt x="565" y="14328"/>
                  <a:pt x="470" y="14233"/>
                  <a:pt x="470" y="14112"/>
                </a:cubicBezTo>
                <a:cubicBezTo>
                  <a:pt x="470" y="13994"/>
                  <a:pt x="565" y="13896"/>
                  <a:pt x="686" y="13896"/>
                </a:cubicBezTo>
                <a:close/>
                <a:moveTo>
                  <a:pt x="7413" y="0"/>
                </a:moveTo>
                <a:cubicBezTo>
                  <a:pt x="7314" y="0"/>
                  <a:pt x="7215" y="29"/>
                  <a:pt x="7128" y="86"/>
                </a:cubicBezTo>
                <a:lnTo>
                  <a:pt x="133" y="4885"/>
                </a:lnTo>
                <a:cubicBezTo>
                  <a:pt x="72" y="4926"/>
                  <a:pt x="38" y="4995"/>
                  <a:pt x="38" y="5067"/>
                </a:cubicBezTo>
                <a:lnTo>
                  <a:pt x="38" y="6794"/>
                </a:lnTo>
                <a:cubicBezTo>
                  <a:pt x="36" y="6921"/>
                  <a:pt x="140" y="7012"/>
                  <a:pt x="253" y="7012"/>
                </a:cubicBezTo>
                <a:cubicBezTo>
                  <a:pt x="294" y="7012"/>
                  <a:pt x="336" y="6999"/>
                  <a:pt x="375" y="6972"/>
                </a:cubicBezTo>
                <a:lnTo>
                  <a:pt x="2041" y="5832"/>
                </a:lnTo>
                <a:lnTo>
                  <a:pt x="2041" y="11737"/>
                </a:lnTo>
                <a:lnTo>
                  <a:pt x="1034" y="11737"/>
                </a:lnTo>
                <a:cubicBezTo>
                  <a:pt x="927" y="11737"/>
                  <a:pt x="835" y="11817"/>
                  <a:pt x="818" y="11924"/>
                </a:cubicBezTo>
                <a:lnTo>
                  <a:pt x="596" y="13473"/>
                </a:lnTo>
                <a:cubicBezTo>
                  <a:pt x="254" y="13513"/>
                  <a:pt x="0" y="13815"/>
                  <a:pt x="23" y="14161"/>
                </a:cubicBezTo>
                <a:cubicBezTo>
                  <a:pt x="46" y="14502"/>
                  <a:pt x="331" y="14765"/>
                  <a:pt x="674" y="14765"/>
                </a:cubicBezTo>
                <a:cubicBezTo>
                  <a:pt x="678" y="14765"/>
                  <a:pt x="682" y="14765"/>
                  <a:pt x="686" y="14765"/>
                </a:cubicBezTo>
                <a:lnTo>
                  <a:pt x="14144" y="14765"/>
                </a:lnTo>
                <a:cubicBezTo>
                  <a:pt x="14501" y="14765"/>
                  <a:pt x="14788" y="14474"/>
                  <a:pt x="14788" y="14117"/>
                </a:cubicBezTo>
                <a:cubicBezTo>
                  <a:pt x="14788" y="13758"/>
                  <a:pt x="14501" y="13470"/>
                  <a:pt x="14144" y="13470"/>
                </a:cubicBezTo>
                <a:lnTo>
                  <a:pt x="12788" y="13470"/>
                </a:lnTo>
                <a:lnTo>
                  <a:pt x="12791" y="5830"/>
                </a:lnTo>
                <a:lnTo>
                  <a:pt x="14455" y="6970"/>
                </a:lnTo>
                <a:cubicBezTo>
                  <a:pt x="14493" y="6996"/>
                  <a:pt x="14535" y="7007"/>
                  <a:pt x="14575" y="7007"/>
                </a:cubicBezTo>
                <a:cubicBezTo>
                  <a:pt x="14688" y="7007"/>
                  <a:pt x="14793" y="6917"/>
                  <a:pt x="14791" y="6788"/>
                </a:cubicBezTo>
                <a:lnTo>
                  <a:pt x="14791" y="5061"/>
                </a:lnTo>
                <a:cubicBezTo>
                  <a:pt x="14791" y="4989"/>
                  <a:pt x="14757" y="4923"/>
                  <a:pt x="14696" y="4882"/>
                </a:cubicBezTo>
                <a:lnTo>
                  <a:pt x="11196" y="2482"/>
                </a:lnTo>
                <a:cubicBezTo>
                  <a:pt x="11159" y="2457"/>
                  <a:pt x="11117" y="2445"/>
                  <a:pt x="11076" y="2445"/>
                </a:cubicBezTo>
                <a:cubicBezTo>
                  <a:pt x="11006" y="2445"/>
                  <a:pt x="10938" y="2478"/>
                  <a:pt x="10896" y="2539"/>
                </a:cubicBezTo>
                <a:cubicBezTo>
                  <a:pt x="10827" y="2637"/>
                  <a:pt x="10853" y="2772"/>
                  <a:pt x="10951" y="2839"/>
                </a:cubicBezTo>
                <a:lnTo>
                  <a:pt x="14360" y="5173"/>
                </a:lnTo>
                <a:lnTo>
                  <a:pt x="14360" y="6377"/>
                </a:lnTo>
                <a:lnTo>
                  <a:pt x="7698" y="1814"/>
                </a:lnTo>
                <a:cubicBezTo>
                  <a:pt x="7612" y="1755"/>
                  <a:pt x="7512" y="1725"/>
                  <a:pt x="7413" y="1725"/>
                </a:cubicBezTo>
                <a:cubicBezTo>
                  <a:pt x="7314" y="1725"/>
                  <a:pt x="7215" y="1755"/>
                  <a:pt x="7128" y="1814"/>
                </a:cubicBezTo>
                <a:lnTo>
                  <a:pt x="467" y="6377"/>
                </a:lnTo>
                <a:lnTo>
                  <a:pt x="467" y="5173"/>
                </a:lnTo>
                <a:lnTo>
                  <a:pt x="7373" y="443"/>
                </a:lnTo>
                <a:cubicBezTo>
                  <a:pt x="7384" y="435"/>
                  <a:pt x="7399" y="431"/>
                  <a:pt x="7413" y="431"/>
                </a:cubicBezTo>
                <a:cubicBezTo>
                  <a:pt x="7428" y="431"/>
                  <a:pt x="7442" y="435"/>
                  <a:pt x="7453" y="443"/>
                </a:cubicBezTo>
                <a:lnTo>
                  <a:pt x="10188" y="2318"/>
                </a:lnTo>
                <a:cubicBezTo>
                  <a:pt x="10226" y="2344"/>
                  <a:pt x="10268" y="2356"/>
                  <a:pt x="10311" y="2356"/>
                </a:cubicBezTo>
                <a:cubicBezTo>
                  <a:pt x="10379" y="2356"/>
                  <a:pt x="10447" y="2323"/>
                  <a:pt x="10488" y="2263"/>
                </a:cubicBezTo>
                <a:cubicBezTo>
                  <a:pt x="10557" y="2162"/>
                  <a:pt x="10531" y="2030"/>
                  <a:pt x="10433" y="1961"/>
                </a:cubicBezTo>
                <a:lnTo>
                  <a:pt x="7698" y="86"/>
                </a:lnTo>
                <a:cubicBezTo>
                  <a:pt x="7612" y="29"/>
                  <a:pt x="7512" y="0"/>
                  <a:pt x="741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790" name="Google Shape;1790;p125"/>
          <p:cNvGrpSpPr/>
          <p:nvPr/>
        </p:nvGrpSpPr>
        <p:grpSpPr>
          <a:xfrm>
            <a:off x="5536551" y="2992252"/>
            <a:ext cx="315167" cy="491833"/>
            <a:chOff x="3390125" y="2072325"/>
            <a:chExt cx="236375" cy="368875"/>
          </a:xfrm>
        </p:grpSpPr>
        <p:sp>
          <p:nvSpPr>
            <p:cNvPr id="1791" name="Google Shape;1791;p125"/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125"/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125"/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125"/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95" name="Google Shape;1795;p125"/>
          <p:cNvGrpSpPr/>
          <p:nvPr/>
        </p:nvGrpSpPr>
        <p:grpSpPr>
          <a:xfrm>
            <a:off x="5448251" y="3988518"/>
            <a:ext cx="491933" cy="271767"/>
            <a:chOff x="3323900" y="2819525"/>
            <a:chExt cx="368950" cy="203825"/>
          </a:xfrm>
        </p:grpSpPr>
        <p:sp>
          <p:nvSpPr>
            <p:cNvPr id="1796" name="Google Shape;1796;p125"/>
            <p:cNvSpPr/>
            <p:nvPr/>
          </p:nvSpPr>
          <p:spPr>
            <a:xfrm>
              <a:off x="3323900" y="2819525"/>
              <a:ext cx="368950" cy="203825"/>
            </a:xfrm>
            <a:custGeom>
              <a:avLst/>
              <a:gdLst/>
              <a:ahLst/>
              <a:cxnLst/>
              <a:rect l="l" t="t" r="r" b="b"/>
              <a:pathLst>
                <a:path w="14758" h="8153" extrusionOk="0">
                  <a:moveTo>
                    <a:pt x="13286" y="2447"/>
                  </a:moveTo>
                  <a:cubicBezTo>
                    <a:pt x="13404" y="2447"/>
                    <a:pt x="13499" y="2545"/>
                    <a:pt x="13499" y="2663"/>
                  </a:cubicBezTo>
                  <a:cubicBezTo>
                    <a:pt x="13499" y="2784"/>
                    <a:pt x="13404" y="2879"/>
                    <a:pt x="13286" y="2879"/>
                  </a:cubicBezTo>
                  <a:lnTo>
                    <a:pt x="1469" y="2879"/>
                  </a:lnTo>
                  <a:cubicBezTo>
                    <a:pt x="1348" y="2879"/>
                    <a:pt x="1253" y="2784"/>
                    <a:pt x="1253" y="2663"/>
                  </a:cubicBezTo>
                  <a:cubicBezTo>
                    <a:pt x="1253" y="2545"/>
                    <a:pt x="1348" y="2447"/>
                    <a:pt x="1469" y="2447"/>
                  </a:cubicBezTo>
                  <a:close/>
                  <a:moveTo>
                    <a:pt x="9588" y="1"/>
                  </a:moveTo>
                  <a:cubicBezTo>
                    <a:pt x="9123" y="1"/>
                    <a:pt x="8705" y="307"/>
                    <a:pt x="8568" y="757"/>
                  </a:cubicBezTo>
                  <a:cubicBezTo>
                    <a:pt x="8499" y="766"/>
                    <a:pt x="8430" y="780"/>
                    <a:pt x="8364" y="800"/>
                  </a:cubicBezTo>
                  <a:cubicBezTo>
                    <a:pt x="8349" y="783"/>
                    <a:pt x="8332" y="766"/>
                    <a:pt x="8318" y="748"/>
                  </a:cubicBezTo>
                  <a:cubicBezTo>
                    <a:pt x="8270" y="698"/>
                    <a:pt x="8216" y="677"/>
                    <a:pt x="8163" y="677"/>
                  </a:cubicBezTo>
                  <a:cubicBezTo>
                    <a:pt x="7998" y="677"/>
                    <a:pt x="7853" y="887"/>
                    <a:pt x="8004" y="1045"/>
                  </a:cubicBezTo>
                  <a:cubicBezTo>
                    <a:pt x="8038" y="1085"/>
                    <a:pt x="8070" y="1126"/>
                    <a:pt x="8096" y="1174"/>
                  </a:cubicBezTo>
                  <a:cubicBezTo>
                    <a:pt x="8136" y="1244"/>
                    <a:pt x="8209" y="1283"/>
                    <a:pt x="8285" y="1283"/>
                  </a:cubicBezTo>
                  <a:cubicBezTo>
                    <a:pt x="8320" y="1283"/>
                    <a:pt x="8354" y="1275"/>
                    <a:pt x="8387" y="1258"/>
                  </a:cubicBezTo>
                  <a:cubicBezTo>
                    <a:pt x="8480" y="1210"/>
                    <a:pt x="8584" y="1184"/>
                    <a:pt x="8687" y="1184"/>
                  </a:cubicBezTo>
                  <a:cubicBezTo>
                    <a:pt x="8702" y="1184"/>
                    <a:pt x="8717" y="1185"/>
                    <a:pt x="8732" y="1186"/>
                  </a:cubicBezTo>
                  <a:cubicBezTo>
                    <a:pt x="8736" y="1186"/>
                    <a:pt x="8740" y="1186"/>
                    <a:pt x="8743" y="1186"/>
                  </a:cubicBezTo>
                  <a:cubicBezTo>
                    <a:pt x="8854" y="1186"/>
                    <a:pt x="8948" y="1105"/>
                    <a:pt x="8960" y="996"/>
                  </a:cubicBezTo>
                  <a:cubicBezTo>
                    <a:pt x="8998" y="675"/>
                    <a:pt x="9272" y="434"/>
                    <a:pt x="9589" y="434"/>
                  </a:cubicBezTo>
                  <a:cubicBezTo>
                    <a:pt x="9602" y="434"/>
                    <a:pt x="9615" y="434"/>
                    <a:pt x="9627" y="435"/>
                  </a:cubicBezTo>
                  <a:cubicBezTo>
                    <a:pt x="9964" y="455"/>
                    <a:pt x="10226" y="734"/>
                    <a:pt x="10226" y="1071"/>
                  </a:cubicBezTo>
                  <a:cubicBezTo>
                    <a:pt x="10226" y="1085"/>
                    <a:pt x="10226" y="1103"/>
                    <a:pt x="10226" y="1117"/>
                  </a:cubicBezTo>
                  <a:cubicBezTo>
                    <a:pt x="10216" y="1245"/>
                    <a:pt x="10320" y="1349"/>
                    <a:pt x="10442" y="1349"/>
                  </a:cubicBezTo>
                  <a:cubicBezTo>
                    <a:pt x="10460" y="1349"/>
                    <a:pt x="10478" y="1346"/>
                    <a:pt x="10497" y="1341"/>
                  </a:cubicBezTo>
                  <a:cubicBezTo>
                    <a:pt x="10551" y="1327"/>
                    <a:pt x="10606" y="1320"/>
                    <a:pt x="10660" y="1320"/>
                  </a:cubicBezTo>
                  <a:cubicBezTo>
                    <a:pt x="10917" y="1320"/>
                    <a:pt x="11156" y="1477"/>
                    <a:pt x="11251" y="1727"/>
                  </a:cubicBezTo>
                  <a:cubicBezTo>
                    <a:pt x="11286" y="1813"/>
                    <a:pt x="11368" y="1864"/>
                    <a:pt x="11454" y="1864"/>
                  </a:cubicBezTo>
                  <a:cubicBezTo>
                    <a:pt x="11489" y="1864"/>
                    <a:pt x="11525" y="1855"/>
                    <a:pt x="11559" y="1837"/>
                  </a:cubicBezTo>
                  <a:cubicBezTo>
                    <a:pt x="11654" y="1785"/>
                    <a:pt x="11761" y="1756"/>
                    <a:pt x="11867" y="1756"/>
                  </a:cubicBezTo>
                  <a:cubicBezTo>
                    <a:pt x="12072" y="1756"/>
                    <a:pt x="12262" y="1854"/>
                    <a:pt x="12382" y="2018"/>
                  </a:cubicBezTo>
                  <a:lnTo>
                    <a:pt x="2537" y="2018"/>
                  </a:lnTo>
                  <a:cubicBezTo>
                    <a:pt x="2641" y="1949"/>
                    <a:pt x="2762" y="1914"/>
                    <a:pt x="2888" y="1914"/>
                  </a:cubicBezTo>
                  <a:cubicBezTo>
                    <a:pt x="2940" y="1914"/>
                    <a:pt x="2992" y="1920"/>
                    <a:pt x="3041" y="1932"/>
                  </a:cubicBezTo>
                  <a:cubicBezTo>
                    <a:pt x="3058" y="1936"/>
                    <a:pt x="3075" y="1938"/>
                    <a:pt x="3092" y="1938"/>
                  </a:cubicBezTo>
                  <a:cubicBezTo>
                    <a:pt x="3170" y="1938"/>
                    <a:pt x="3243" y="1896"/>
                    <a:pt x="3283" y="1828"/>
                  </a:cubicBezTo>
                  <a:cubicBezTo>
                    <a:pt x="3397" y="1621"/>
                    <a:pt x="3612" y="1499"/>
                    <a:pt x="3838" y="1499"/>
                  </a:cubicBezTo>
                  <a:cubicBezTo>
                    <a:pt x="3907" y="1499"/>
                    <a:pt x="3977" y="1511"/>
                    <a:pt x="4046" y="1534"/>
                  </a:cubicBezTo>
                  <a:cubicBezTo>
                    <a:pt x="4069" y="1542"/>
                    <a:pt x="4093" y="1546"/>
                    <a:pt x="4116" y="1546"/>
                  </a:cubicBezTo>
                  <a:cubicBezTo>
                    <a:pt x="4216" y="1546"/>
                    <a:pt x="4309" y="1475"/>
                    <a:pt x="4328" y="1367"/>
                  </a:cubicBezTo>
                  <a:cubicBezTo>
                    <a:pt x="4388" y="1044"/>
                    <a:pt x="4668" y="849"/>
                    <a:pt x="4955" y="849"/>
                  </a:cubicBezTo>
                  <a:cubicBezTo>
                    <a:pt x="5109" y="849"/>
                    <a:pt x="5264" y="904"/>
                    <a:pt x="5390" y="1025"/>
                  </a:cubicBezTo>
                  <a:cubicBezTo>
                    <a:pt x="5433" y="1066"/>
                    <a:pt x="5487" y="1085"/>
                    <a:pt x="5540" y="1085"/>
                  </a:cubicBezTo>
                  <a:cubicBezTo>
                    <a:pt x="5634" y="1085"/>
                    <a:pt x="5726" y="1024"/>
                    <a:pt x="5750" y="918"/>
                  </a:cubicBezTo>
                  <a:cubicBezTo>
                    <a:pt x="5827" y="601"/>
                    <a:pt x="6099" y="433"/>
                    <a:pt x="6371" y="433"/>
                  </a:cubicBezTo>
                  <a:cubicBezTo>
                    <a:pt x="6605" y="433"/>
                    <a:pt x="6840" y="557"/>
                    <a:pt x="6953" y="815"/>
                  </a:cubicBezTo>
                  <a:cubicBezTo>
                    <a:pt x="6988" y="896"/>
                    <a:pt x="7066" y="943"/>
                    <a:pt x="7148" y="943"/>
                  </a:cubicBezTo>
                  <a:cubicBezTo>
                    <a:pt x="7182" y="943"/>
                    <a:pt x="7217" y="935"/>
                    <a:pt x="7250" y="918"/>
                  </a:cubicBezTo>
                  <a:cubicBezTo>
                    <a:pt x="7284" y="901"/>
                    <a:pt x="7322" y="887"/>
                    <a:pt x="7362" y="875"/>
                  </a:cubicBezTo>
                  <a:cubicBezTo>
                    <a:pt x="7477" y="843"/>
                    <a:pt x="7543" y="723"/>
                    <a:pt x="7512" y="607"/>
                  </a:cubicBezTo>
                  <a:cubicBezTo>
                    <a:pt x="7485" y="512"/>
                    <a:pt x="7397" y="450"/>
                    <a:pt x="7302" y="450"/>
                  </a:cubicBezTo>
                  <a:cubicBezTo>
                    <a:pt x="7283" y="450"/>
                    <a:pt x="7263" y="452"/>
                    <a:pt x="7244" y="458"/>
                  </a:cubicBezTo>
                  <a:cubicBezTo>
                    <a:pt x="7031" y="151"/>
                    <a:pt x="6700" y="1"/>
                    <a:pt x="6370" y="1"/>
                  </a:cubicBezTo>
                  <a:cubicBezTo>
                    <a:pt x="6009" y="1"/>
                    <a:pt x="5648" y="182"/>
                    <a:pt x="5445" y="535"/>
                  </a:cubicBezTo>
                  <a:cubicBezTo>
                    <a:pt x="5288" y="455"/>
                    <a:pt x="5120" y="417"/>
                    <a:pt x="4956" y="417"/>
                  </a:cubicBezTo>
                  <a:cubicBezTo>
                    <a:pt x="4539" y="417"/>
                    <a:pt x="4138" y="662"/>
                    <a:pt x="3965" y="1077"/>
                  </a:cubicBezTo>
                  <a:cubicBezTo>
                    <a:pt x="3922" y="1071"/>
                    <a:pt x="3878" y="1069"/>
                    <a:pt x="3835" y="1069"/>
                  </a:cubicBezTo>
                  <a:cubicBezTo>
                    <a:pt x="3506" y="1069"/>
                    <a:pt x="3193" y="1221"/>
                    <a:pt x="2992" y="1485"/>
                  </a:cubicBezTo>
                  <a:cubicBezTo>
                    <a:pt x="2957" y="1483"/>
                    <a:pt x="2923" y="1483"/>
                    <a:pt x="2888" y="1483"/>
                  </a:cubicBezTo>
                  <a:cubicBezTo>
                    <a:pt x="2886" y="1482"/>
                    <a:pt x="2883" y="1482"/>
                    <a:pt x="2880" y="1482"/>
                  </a:cubicBezTo>
                  <a:cubicBezTo>
                    <a:pt x="2498" y="1482"/>
                    <a:pt x="2147" y="1689"/>
                    <a:pt x="1961" y="2021"/>
                  </a:cubicBezTo>
                  <a:lnTo>
                    <a:pt x="1469" y="2021"/>
                  </a:lnTo>
                  <a:cubicBezTo>
                    <a:pt x="1161" y="2021"/>
                    <a:pt x="896" y="2234"/>
                    <a:pt x="833" y="2536"/>
                  </a:cubicBezTo>
                  <a:cubicBezTo>
                    <a:pt x="770" y="2836"/>
                    <a:pt x="925" y="3141"/>
                    <a:pt x="1207" y="3264"/>
                  </a:cubicBezTo>
                  <a:lnTo>
                    <a:pt x="1052" y="3748"/>
                  </a:lnTo>
                  <a:cubicBezTo>
                    <a:pt x="1014" y="3863"/>
                    <a:pt x="1078" y="3984"/>
                    <a:pt x="1193" y="4022"/>
                  </a:cubicBezTo>
                  <a:cubicBezTo>
                    <a:pt x="1213" y="4027"/>
                    <a:pt x="1236" y="4030"/>
                    <a:pt x="1259" y="4030"/>
                  </a:cubicBezTo>
                  <a:cubicBezTo>
                    <a:pt x="1351" y="4030"/>
                    <a:pt x="1435" y="3970"/>
                    <a:pt x="1463" y="3881"/>
                  </a:cubicBezTo>
                  <a:lnTo>
                    <a:pt x="1645" y="3319"/>
                  </a:lnTo>
                  <a:lnTo>
                    <a:pt x="13111" y="3319"/>
                  </a:lnTo>
                  <a:lnTo>
                    <a:pt x="14242" y="6863"/>
                  </a:lnTo>
                  <a:lnTo>
                    <a:pt x="12906" y="6863"/>
                  </a:lnTo>
                  <a:cubicBezTo>
                    <a:pt x="12785" y="6863"/>
                    <a:pt x="12690" y="6961"/>
                    <a:pt x="12690" y="7079"/>
                  </a:cubicBezTo>
                  <a:cubicBezTo>
                    <a:pt x="12690" y="7200"/>
                    <a:pt x="12785" y="7295"/>
                    <a:pt x="12906" y="7295"/>
                  </a:cubicBezTo>
                  <a:lnTo>
                    <a:pt x="14323" y="7295"/>
                  </a:lnTo>
                  <a:lnTo>
                    <a:pt x="14323" y="7727"/>
                  </a:lnTo>
                  <a:lnTo>
                    <a:pt x="430" y="7727"/>
                  </a:lnTo>
                  <a:lnTo>
                    <a:pt x="430" y="7295"/>
                  </a:lnTo>
                  <a:lnTo>
                    <a:pt x="11994" y="7295"/>
                  </a:lnTo>
                  <a:cubicBezTo>
                    <a:pt x="12112" y="7295"/>
                    <a:pt x="12210" y="7200"/>
                    <a:pt x="12210" y="7079"/>
                  </a:cubicBezTo>
                  <a:cubicBezTo>
                    <a:pt x="12210" y="6961"/>
                    <a:pt x="12112" y="6863"/>
                    <a:pt x="11994" y="6863"/>
                  </a:cubicBezTo>
                  <a:lnTo>
                    <a:pt x="511" y="6863"/>
                  </a:lnTo>
                  <a:lnTo>
                    <a:pt x="1184" y="4756"/>
                  </a:lnTo>
                  <a:cubicBezTo>
                    <a:pt x="1219" y="4641"/>
                    <a:pt x="1155" y="4520"/>
                    <a:pt x="1043" y="4482"/>
                  </a:cubicBezTo>
                  <a:cubicBezTo>
                    <a:pt x="1021" y="4475"/>
                    <a:pt x="998" y="4471"/>
                    <a:pt x="976" y="4471"/>
                  </a:cubicBezTo>
                  <a:cubicBezTo>
                    <a:pt x="884" y="4471"/>
                    <a:pt x="800" y="4531"/>
                    <a:pt x="772" y="4623"/>
                  </a:cubicBezTo>
                  <a:lnTo>
                    <a:pt x="10" y="7010"/>
                  </a:lnTo>
                  <a:cubicBezTo>
                    <a:pt x="10" y="7015"/>
                    <a:pt x="7" y="7018"/>
                    <a:pt x="4" y="7027"/>
                  </a:cubicBezTo>
                  <a:lnTo>
                    <a:pt x="4" y="7030"/>
                  </a:lnTo>
                  <a:lnTo>
                    <a:pt x="4" y="7038"/>
                  </a:lnTo>
                  <a:cubicBezTo>
                    <a:pt x="4" y="7041"/>
                    <a:pt x="4" y="7047"/>
                    <a:pt x="1" y="7053"/>
                  </a:cubicBezTo>
                  <a:lnTo>
                    <a:pt x="1" y="7073"/>
                  </a:lnTo>
                  <a:lnTo>
                    <a:pt x="1" y="7937"/>
                  </a:lnTo>
                  <a:cubicBezTo>
                    <a:pt x="1" y="8058"/>
                    <a:pt x="99" y="8153"/>
                    <a:pt x="217" y="8153"/>
                  </a:cubicBezTo>
                  <a:lnTo>
                    <a:pt x="14542" y="8153"/>
                  </a:lnTo>
                  <a:cubicBezTo>
                    <a:pt x="14662" y="8153"/>
                    <a:pt x="14757" y="8058"/>
                    <a:pt x="14757" y="7937"/>
                  </a:cubicBezTo>
                  <a:lnTo>
                    <a:pt x="14757" y="7073"/>
                  </a:lnTo>
                  <a:cubicBezTo>
                    <a:pt x="14757" y="7067"/>
                    <a:pt x="14755" y="7062"/>
                    <a:pt x="14755" y="7053"/>
                  </a:cubicBezTo>
                  <a:cubicBezTo>
                    <a:pt x="14755" y="7050"/>
                    <a:pt x="14755" y="7044"/>
                    <a:pt x="14752" y="7041"/>
                  </a:cubicBezTo>
                  <a:cubicBezTo>
                    <a:pt x="14752" y="7038"/>
                    <a:pt x="14752" y="7036"/>
                    <a:pt x="14752" y="7033"/>
                  </a:cubicBezTo>
                  <a:cubicBezTo>
                    <a:pt x="14752" y="7030"/>
                    <a:pt x="14752" y="7030"/>
                    <a:pt x="14752" y="7027"/>
                  </a:cubicBezTo>
                  <a:cubicBezTo>
                    <a:pt x="14752" y="7021"/>
                    <a:pt x="14749" y="7015"/>
                    <a:pt x="14746" y="7010"/>
                  </a:cubicBezTo>
                  <a:lnTo>
                    <a:pt x="13548" y="3262"/>
                  </a:lnTo>
                  <a:cubicBezTo>
                    <a:pt x="13830" y="3138"/>
                    <a:pt x="13989" y="2833"/>
                    <a:pt x="13925" y="2533"/>
                  </a:cubicBezTo>
                  <a:cubicBezTo>
                    <a:pt x="13862" y="2231"/>
                    <a:pt x="13594" y="2018"/>
                    <a:pt x="13286" y="2018"/>
                  </a:cubicBezTo>
                  <a:lnTo>
                    <a:pt x="12869" y="2018"/>
                  </a:lnTo>
                  <a:cubicBezTo>
                    <a:pt x="12118" y="1670"/>
                    <a:pt x="11381" y="1293"/>
                    <a:pt x="10658" y="887"/>
                  </a:cubicBezTo>
                  <a:lnTo>
                    <a:pt x="10644" y="887"/>
                  </a:lnTo>
                  <a:cubicBezTo>
                    <a:pt x="10560" y="397"/>
                    <a:pt x="10151" y="32"/>
                    <a:pt x="9656" y="3"/>
                  </a:cubicBezTo>
                  <a:cubicBezTo>
                    <a:pt x="9633" y="1"/>
                    <a:pt x="9611" y="1"/>
                    <a:pt x="95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125"/>
            <p:cNvSpPr/>
            <p:nvPr/>
          </p:nvSpPr>
          <p:spPr>
            <a:xfrm>
              <a:off x="3458700" y="2908000"/>
              <a:ext cx="96175" cy="77275"/>
            </a:xfrm>
            <a:custGeom>
              <a:avLst/>
              <a:gdLst/>
              <a:ahLst/>
              <a:cxnLst/>
              <a:rect l="l" t="t" r="r" b="b"/>
              <a:pathLst>
                <a:path w="3847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2"/>
                    <a:pt x="706" y="1090"/>
                  </a:cubicBezTo>
                  <a:cubicBezTo>
                    <a:pt x="614" y="1024"/>
                    <a:pt x="556" y="914"/>
                    <a:pt x="559" y="799"/>
                  </a:cubicBezTo>
                  <a:cubicBezTo>
                    <a:pt x="558" y="569"/>
                    <a:pt x="739" y="437"/>
                    <a:pt x="921" y="437"/>
                  </a:cubicBezTo>
                  <a:close/>
                  <a:moveTo>
                    <a:pt x="3050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61" y="658"/>
                    <a:pt x="3458" y="949"/>
                    <a:pt x="3262" y="1093"/>
                  </a:cubicBezTo>
                  <a:cubicBezTo>
                    <a:pt x="3113" y="912"/>
                    <a:pt x="2926" y="771"/>
                    <a:pt x="2714" y="676"/>
                  </a:cubicBezTo>
                  <a:lnTo>
                    <a:pt x="2714" y="676"/>
                  </a:lnTo>
                  <a:cubicBezTo>
                    <a:pt x="2769" y="527"/>
                    <a:pt x="2907" y="441"/>
                    <a:pt x="3050" y="441"/>
                  </a:cubicBezTo>
                  <a:close/>
                  <a:moveTo>
                    <a:pt x="1986" y="956"/>
                  </a:moveTo>
                  <a:cubicBezTo>
                    <a:pt x="2127" y="956"/>
                    <a:pt x="2268" y="978"/>
                    <a:pt x="2405" y="1021"/>
                  </a:cubicBezTo>
                  <a:lnTo>
                    <a:pt x="2419" y="1024"/>
                  </a:lnTo>
                  <a:cubicBezTo>
                    <a:pt x="2678" y="1110"/>
                    <a:pt x="2891" y="1271"/>
                    <a:pt x="3003" y="1470"/>
                  </a:cubicBezTo>
                  <a:cubicBezTo>
                    <a:pt x="3003" y="1473"/>
                    <a:pt x="3006" y="1476"/>
                    <a:pt x="3009" y="1479"/>
                  </a:cubicBezTo>
                  <a:cubicBezTo>
                    <a:pt x="3064" y="1579"/>
                    <a:pt x="3093" y="1692"/>
                    <a:pt x="3096" y="1807"/>
                  </a:cubicBezTo>
                  <a:cubicBezTo>
                    <a:pt x="3096" y="2276"/>
                    <a:pt x="2597" y="2659"/>
                    <a:pt x="1984" y="2659"/>
                  </a:cubicBezTo>
                  <a:cubicBezTo>
                    <a:pt x="1374" y="2659"/>
                    <a:pt x="876" y="2276"/>
                    <a:pt x="876" y="1807"/>
                  </a:cubicBezTo>
                  <a:cubicBezTo>
                    <a:pt x="876" y="1692"/>
                    <a:pt x="905" y="1579"/>
                    <a:pt x="962" y="1479"/>
                  </a:cubicBezTo>
                  <a:lnTo>
                    <a:pt x="965" y="1470"/>
                  </a:lnTo>
                  <a:cubicBezTo>
                    <a:pt x="1080" y="1271"/>
                    <a:pt x="1291" y="1110"/>
                    <a:pt x="1550" y="1024"/>
                  </a:cubicBezTo>
                  <a:lnTo>
                    <a:pt x="1567" y="1021"/>
                  </a:lnTo>
                  <a:cubicBezTo>
                    <a:pt x="1704" y="978"/>
                    <a:pt x="1845" y="956"/>
                    <a:pt x="1986" y="956"/>
                  </a:cubicBezTo>
                  <a:close/>
                  <a:moveTo>
                    <a:pt x="3053" y="1"/>
                  </a:moveTo>
                  <a:cubicBezTo>
                    <a:pt x="2713" y="1"/>
                    <a:pt x="2404" y="220"/>
                    <a:pt x="2298" y="552"/>
                  </a:cubicBezTo>
                  <a:cubicBezTo>
                    <a:pt x="2194" y="534"/>
                    <a:pt x="2089" y="526"/>
                    <a:pt x="1984" y="526"/>
                  </a:cubicBezTo>
                  <a:cubicBezTo>
                    <a:pt x="1879" y="526"/>
                    <a:pt x="1774" y="534"/>
                    <a:pt x="1671" y="552"/>
                  </a:cubicBezTo>
                  <a:cubicBezTo>
                    <a:pt x="1557" y="208"/>
                    <a:pt x="1243" y="9"/>
                    <a:pt x="919" y="9"/>
                  </a:cubicBezTo>
                  <a:cubicBezTo>
                    <a:pt x="751" y="9"/>
                    <a:pt x="580" y="62"/>
                    <a:pt x="433" y="177"/>
                  </a:cubicBezTo>
                  <a:cubicBezTo>
                    <a:pt x="1" y="514"/>
                    <a:pt x="35" y="1179"/>
                    <a:pt x="496" y="1470"/>
                  </a:cubicBezTo>
                  <a:cubicBezTo>
                    <a:pt x="461" y="1579"/>
                    <a:pt x="444" y="1692"/>
                    <a:pt x="444" y="1807"/>
                  </a:cubicBezTo>
                  <a:cubicBezTo>
                    <a:pt x="444" y="2515"/>
                    <a:pt x="1135" y="3091"/>
                    <a:pt x="1984" y="3091"/>
                  </a:cubicBezTo>
                  <a:cubicBezTo>
                    <a:pt x="2836" y="3091"/>
                    <a:pt x="3527" y="2515"/>
                    <a:pt x="3527" y="1807"/>
                  </a:cubicBezTo>
                  <a:cubicBezTo>
                    <a:pt x="3527" y="1692"/>
                    <a:pt x="3507" y="1579"/>
                    <a:pt x="3473" y="1470"/>
                  </a:cubicBezTo>
                  <a:cubicBezTo>
                    <a:pt x="3703" y="1326"/>
                    <a:pt x="3844" y="1073"/>
                    <a:pt x="3844" y="799"/>
                  </a:cubicBezTo>
                  <a:cubicBezTo>
                    <a:pt x="3847" y="408"/>
                    <a:pt x="3562" y="74"/>
                    <a:pt x="3176" y="10"/>
                  </a:cubicBezTo>
                  <a:cubicBezTo>
                    <a:pt x="3135" y="4"/>
                    <a:pt x="3094" y="1"/>
                    <a:pt x="30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125"/>
            <p:cNvSpPr/>
            <p:nvPr/>
          </p:nvSpPr>
          <p:spPr>
            <a:xfrm>
              <a:off x="3491750" y="2937900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125"/>
            <p:cNvSpPr/>
            <p:nvPr/>
          </p:nvSpPr>
          <p:spPr>
            <a:xfrm>
              <a:off x="3510450" y="2937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0" name="Google Shape;1800;p125"/>
          <p:cNvGrpSpPr/>
          <p:nvPr/>
        </p:nvGrpSpPr>
        <p:grpSpPr>
          <a:xfrm>
            <a:off x="7152685" y="2253018"/>
            <a:ext cx="379433" cy="491900"/>
            <a:chOff x="4602225" y="1517900"/>
            <a:chExt cx="284575" cy="368925"/>
          </a:xfrm>
        </p:grpSpPr>
        <p:sp>
          <p:nvSpPr>
            <p:cNvPr id="1801" name="Google Shape;1801;p125"/>
            <p:cNvSpPr/>
            <p:nvPr/>
          </p:nvSpPr>
          <p:spPr>
            <a:xfrm>
              <a:off x="4602225" y="1517900"/>
              <a:ext cx="284575" cy="368925"/>
            </a:xfrm>
            <a:custGeom>
              <a:avLst/>
              <a:gdLst/>
              <a:ahLst/>
              <a:cxnLst/>
              <a:rect l="l" t="t" r="r" b="b"/>
              <a:pathLst>
                <a:path w="11383" h="14757" extrusionOk="0">
                  <a:moveTo>
                    <a:pt x="9103" y="432"/>
                  </a:moveTo>
                  <a:lnTo>
                    <a:pt x="9103" y="864"/>
                  </a:lnTo>
                  <a:lnTo>
                    <a:pt x="2234" y="864"/>
                  </a:lnTo>
                  <a:lnTo>
                    <a:pt x="2234" y="432"/>
                  </a:lnTo>
                  <a:close/>
                  <a:moveTo>
                    <a:pt x="8973" y="1295"/>
                  </a:moveTo>
                  <a:lnTo>
                    <a:pt x="7381" y="4571"/>
                  </a:lnTo>
                  <a:lnTo>
                    <a:pt x="562" y="4571"/>
                  </a:lnTo>
                  <a:lnTo>
                    <a:pt x="2151" y="1295"/>
                  </a:lnTo>
                  <a:close/>
                  <a:moveTo>
                    <a:pt x="2015" y="0"/>
                  </a:moveTo>
                  <a:cubicBezTo>
                    <a:pt x="1897" y="0"/>
                    <a:pt x="1799" y="98"/>
                    <a:pt x="1799" y="216"/>
                  </a:cubicBezTo>
                  <a:lnTo>
                    <a:pt x="1799" y="1031"/>
                  </a:lnTo>
                  <a:lnTo>
                    <a:pt x="20" y="4692"/>
                  </a:lnTo>
                  <a:cubicBezTo>
                    <a:pt x="20" y="4695"/>
                    <a:pt x="20" y="4695"/>
                    <a:pt x="18" y="4698"/>
                  </a:cubicBezTo>
                  <a:lnTo>
                    <a:pt x="15" y="4713"/>
                  </a:lnTo>
                  <a:cubicBezTo>
                    <a:pt x="15" y="4715"/>
                    <a:pt x="12" y="4718"/>
                    <a:pt x="9" y="4721"/>
                  </a:cubicBezTo>
                  <a:cubicBezTo>
                    <a:pt x="9" y="4730"/>
                    <a:pt x="6" y="4736"/>
                    <a:pt x="3" y="4744"/>
                  </a:cubicBezTo>
                  <a:cubicBezTo>
                    <a:pt x="3" y="4747"/>
                    <a:pt x="3" y="4750"/>
                    <a:pt x="3" y="4753"/>
                  </a:cubicBezTo>
                  <a:cubicBezTo>
                    <a:pt x="3" y="4759"/>
                    <a:pt x="3" y="4761"/>
                    <a:pt x="3" y="4767"/>
                  </a:cubicBezTo>
                  <a:cubicBezTo>
                    <a:pt x="0" y="4773"/>
                    <a:pt x="3" y="4776"/>
                    <a:pt x="3" y="4779"/>
                  </a:cubicBezTo>
                  <a:cubicBezTo>
                    <a:pt x="3" y="4782"/>
                    <a:pt x="3" y="4784"/>
                    <a:pt x="3" y="4787"/>
                  </a:cubicBezTo>
                  <a:lnTo>
                    <a:pt x="3" y="5524"/>
                  </a:lnTo>
                  <a:cubicBezTo>
                    <a:pt x="3" y="5642"/>
                    <a:pt x="98" y="5740"/>
                    <a:pt x="219" y="5740"/>
                  </a:cubicBezTo>
                  <a:cubicBezTo>
                    <a:pt x="337" y="5740"/>
                    <a:pt x="435" y="5642"/>
                    <a:pt x="435" y="5524"/>
                  </a:cubicBezTo>
                  <a:lnTo>
                    <a:pt x="435" y="5003"/>
                  </a:lnTo>
                  <a:lnTo>
                    <a:pt x="7301" y="5003"/>
                  </a:lnTo>
                  <a:lnTo>
                    <a:pt x="7301" y="13389"/>
                  </a:lnTo>
                  <a:cubicBezTo>
                    <a:pt x="7301" y="13734"/>
                    <a:pt x="7433" y="14071"/>
                    <a:pt x="7672" y="14325"/>
                  </a:cubicBezTo>
                  <a:lnTo>
                    <a:pt x="1368" y="14325"/>
                  </a:lnTo>
                  <a:cubicBezTo>
                    <a:pt x="852" y="14325"/>
                    <a:pt x="432" y="13904"/>
                    <a:pt x="432" y="13389"/>
                  </a:cubicBezTo>
                  <a:lnTo>
                    <a:pt x="432" y="6457"/>
                  </a:lnTo>
                  <a:cubicBezTo>
                    <a:pt x="432" y="6336"/>
                    <a:pt x="337" y="6241"/>
                    <a:pt x="216" y="6241"/>
                  </a:cubicBezTo>
                  <a:cubicBezTo>
                    <a:pt x="98" y="6241"/>
                    <a:pt x="0" y="6336"/>
                    <a:pt x="0" y="6457"/>
                  </a:cubicBezTo>
                  <a:lnTo>
                    <a:pt x="0" y="13389"/>
                  </a:lnTo>
                  <a:cubicBezTo>
                    <a:pt x="3" y="14143"/>
                    <a:pt x="613" y="14754"/>
                    <a:pt x="1368" y="14756"/>
                  </a:cubicBezTo>
                  <a:lnTo>
                    <a:pt x="10015" y="14756"/>
                  </a:lnTo>
                  <a:cubicBezTo>
                    <a:pt x="10770" y="14754"/>
                    <a:pt x="11383" y="14143"/>
                    <a:pt x="11383" y="13389"/>
                  </a:cubicBezTo>
                  <a:lnTo>
                    <a:pt x="11383" y="12905"/>
                  </a:lnTo>
                  <a:cubicBezTo>
                    <a:pt x="11383" y="12785"/>
                    <a:pt x="11288" y="12690"/>
                    <a:pt x="11167" y="12690"/>
                  </a:cubicBezTo>
                  <a:cubicBezTo>
                    <a:pt x="11049" y="12690"/>
                    <a:pt x="10951" y="12785"/>
                    <a:pt x="10951" y="12905"/>
                  </a:cubicBezTo>
                  <a:lnTo>
                    <a:pt x="10951" y="13389"/>
                  </a:lnTo>
                  <a:cubicBezTo>
                    <a:pt x="10951" y="13904"/>
                    <a:pt x="10534" y="14325"/>
                    <a:pt x="10015" y="14325"/>
                  </a:cubicBezTo>
                  <a:lnTo>
                    <a:pt x="8668" y="14325"/>
                  </a:lnTo>
                  <a:cubicBezTo>
                    <a:pt x="8153" y="14325"/>
                    <a:pt x="7733" y="13904"/>
                    <a:pt x="7733" y="13389"/>
                  </a:cubicBezTo>
                  <a:lnTo>
                    <a:pt x="7733" y="5003"/>
                  </a:lnTo>
                  <a:lnTo>
                    <a:pt x="10951" y="5003"/>
                  </a:lnTo>
                  <a:lnTo>
                    <a:pt x="10951" y="11990"/>
                  </a:lnTo>
                  <a:cubicBezTo>
                    <a:pt x="10951" y="12108"/>
                    <a:pt x="11049" y="12206"/>
                    <a:pt x="11167" y="12206"/>
                  </a:cubicBezTo>
                  <a:cubicBezTo>
                    <a:pt x="11288" y="12206"/>
                    <a:pt x="11383" y="12108"/>
                    <a:pt x="11383" y="11990"/>
                  </a:cubicBezTo>
                  <a:lnTo>
                    <a:pt x="11383" y="4787"/>
                  </a:lnTo>
                  <a:cubicBezTo>
                    <a:pt x="11383" y="4782"/>
                    <a:pt x="11383" y="4779"/>
                    <a:pt x="11383" y="4776"/>
                  </a:cubicBezTo>
                  <a:lnTo>
                    <a:pt x="11383" y="4767"/>
                  </a:lnTo>
                  <a:cubicBezTo>
                    <a:pt x="11383" y="4759"/>
                    <a:pt x="11383" y="4750"/>
                    <a:pt x="11380" y="4741"/>
                  </a:cubicBezTo>
                  <a:lnTo>
                    <a:pt x="11380" y="4738"/>
                  </a:lnTo>
                  <a:cubicBezTo>
                    <a:pt x="11380" y="4733"/>
                    <a:pt x="11377" y="4724"/>
                    <a:pt x="11374" y="4718"/>
                  </a:cubicBezTo>
                  <a:cubicBezTo>
                    <a:pt x="11374" y="4715"/>
                    <a:pt x="11371" y="4713"/>
                    <a:pt x="11371" y="4710"/>
                  </a:cubicBezTo>
                  <a:cubicBezTo>
                    <a:pt x="11368" y="4704"/>
                    <a:pt x="11368" y="4698"/>
                    <a:pt x="11366" y="4692"/>
                  </a:cubicBezTo>
                  <a:cubicBezTo>
                    <a:pt x="11366" y="4692"/>
                    <a:pt x="11366" y="4689"/>
                    <a:pt x="11366" y="4689"/>
                  </a:cubicBezTo>
                  <a:lnTo>
                    <a:pt x="10416" y="2787"/>
                  </a:lnTo>
                  <a:cubicBezTo>
                    <a:pt x="10377" y="2711"/>
                    <a:pt x="10299" y="2667"/>
                    <a:pt x="10220" y="2667"/>
                  </a:cubicBezTo>
                  <a:cubicBezTo>
                    <a:pt x="10188" y="2667"/>
                    <a:pt x="10155" y="2674"/>
                    <a:pt x="10125" y="2689"/>
                  </a:cubicBezTo>
                  <a:cubicBezTo>
                    <a:pt x="10018" y="2743"/>
                    <a:pt x="9975" y="2873"/>
                    <a:pt x="10027" y="2980"/>
                  </a:cubicBezTo>
                  <a:lnTo>
                    <a:pt x="10819" y="4571"/>
                  </a:lnTo>
                  <a:lnTo>
                    <a:pt x="7862" y="4571"/>
                  </a:lnTo>
                  <a:lnTo>
                    <a:pt x="9322" y="1569"/>
                  </a:lnTo>
                  <a:lnTo>
                    <a:pt x="9612" y="2156"/>
                  </a:lnTo>
                  <a:cubicBezTo>
                    <a:pt x="9651" y="2227"/>
                    <a:pt x="9725" y="2268"/>
                    <a:pt x="9803" y="2268"/>
                  </a:cubicBezTo>
                  <a:cubicBezTo>
                    <a:pt x="9835" y="2268"/>
                    <a:pt x="9869" y="2261"/>
                    <a:pt x="9900" y="2245"/>
                  </a:cubicBezTo>
                  <a:cubicBezTo>
                    <a:pt x="10004" y="2194"/>
                    <a:pt x="10047" y="2070"/>
                    <a:pt x="10001" y="1963"/>
                  </a:cubicBezTo>
                  <a:lnTo>
                    <a:pt x="9535" y="1031"/>
                  </a:lnTo>
                  <a:lnTo>
                    <a:pt x="9535" y="216"/>
                  </a:lnTo>
                  <a:cubicBezTo>
                    <a:pt x="9535" y="98"/>
                    <a:pt x="9437" y="0"/>
                    <a:pt x="93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2" name="Google Shape;1802;p125"/>
            <p:cNvSpPr/>
            <p:nvPr/>
          </p:nvSpPr>
          <p:spPr>
            <a:xfrm>
              <a:off x="4630275" y="1688250"/>
              <a:ext cx="134625" cy="106750"/>
            </a:xfrm>
            <a:custGeom>
              <a:avLst/>
              <a:gdLst/>
              <a:ahLst/>
              <a:cxnLst/>
              <a:rect l="l" t="t" r="r" b="b"/>
              <a:pathLst>
                <a:path w="5385" h="4270" extrusionOk="0">
                  <a:moveTo>
                    <a:pt x="1241" y="435"/>
                  </a:moveTo>
                  <a:cubicBezTo>
                    <a:pt x="1535" y="435"/>
                    <a:pt x="1792" y="641"/>
                    <a:pt x="1852" y="933"/>
                  </a:cubicBezTo>
                  <a:cubicBezTo>
                    <a:pt x="1501" y="1068"/>
                    <a:pt x="1193" y="1298"/>
                    <a:pt x="962" y="1601"/>
                  </a:cubicBezTo>
                  <a:cubicBezTo>
                    <a:pt x="758" y="1494"/>
                    <a:pt x="629" y="1284"/>
                    <a:pt x="629" y="1051"/>
                  </a:cubicBezTo>
                  <a:cubicBezTo>
                    <a:pt x="629" y="734"/>
                    <a:pt x="870" y="469"/>
                    <a:pt x="1184" y="438"/>
                  </a:cubicBezTo>
                  <a:cubicBezTo>
                    <a:pt x="1203" y="436"/>
                    <a:pt x="1222" y="435"/>
                    <a:pt x="1241" y="435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2" y="473"/>
                    <a:pt x="4705" y="558"/>
                  </a:cubicBezTo>
                  <a:cubicBezTo>
                    <a:pt x="5070" y="832"/>
                    <a:pt x="5021" y="1393"/>
                    <a:pt x="4616" y="1603"/>
                  </a:cubicBezTo>
                  <a:cubicBezTo>
                    <a:pt x="4388" y="1301"/>
                    <a:pt x="4080" y="1071"/>
                    <a:pt x="3726" y="933"/>
                  </a:cubicBezTo>
                  <a:cubicBezTo>
                    <a:pt x="3787" y="625"/>
                    <a:pt x="4056" y="434"/>
                    <a:pt x="4336" y="434"/>
                  </a:cubicBezTo>
                  <a:close/>
                  <a:moveTo>
                    <a:pt x="2790" y="1186"/>
                  </a:moveTo>
                  <a:cubicBezTo>
                    <a:pt x="3729" y="1186"/>
                    <a:pt x="4492" y="1782"/>
                    <a:pt x="4492" y="2510"/>
                  </a:cubicBezTo>
                  <a:cubicBezTo>
                    <a:pt x="4492" y="3241"/>
                    <a:pt x="3729" y="3837"/>
                    <a:pt x="2790" y="3837"/>
                  </a:cubicBezTo>
                  <a:cubicBezTo>
                    <a:pt x="1849" y="3837"/>
                    <a:pt x="1086" y="3241"/>
                    <a:pt x="1086" y="2510"/>
                  </a:cubicBezTo>
                  <a:cubicBezTo>
                    <a:pt x="1086" y="1782"/>
                    <a:pt x="1852" y="1186"/>
                    <a:pt x="2790" y="1186"/>
                  </a:cubicBezTo>
                  <a:close/>
                  <a:moveTo>
                    <a:pt x="1245" y="1"/>
                  </a:moveTo>
                  <a:cubicBezTo>
                    <a:pt x="1024" y="1"/>
                    <a:pt x="799" y="70"/>
                    <a:pt x="603" y="222"/>
                  </a:cubicBezTo>
                  <a:cubicBezTo>
                    <a:pt x="1" y="688"/>
                    <a:pt x="82" y="1624"/>
                    <a:pt x="755" y="1981"/>
                  </a:cubicBezTo>
                  <a:cubicBezTo>
                    <a:pt x="689" y="2148"/>
                    <a:pt x="657" y="2329"/>
                    <a:pt x="654" y="2510"/>
                  </a:cubicBezTo>
                  <a:cubicBezTo>
                    <a:pt x="654" y="3480"/>
                    <a:pt x="1613" y="4269"/>
                    <a:pt x="2790" y="4269"/>
                  </a:cubicBezTo>
                  <a:cubicBezTo>
                    <a:pt x="3968" y="4269"/>
                    <a:pt x="4926" y="3480"/>
                    <a:pt x="4926" y="2510"/>
                  </a:cubicBezTo>
                  <a:cubicBezTo>
                    <a:pt x="4926" y="2329"/>
                    <a:pt x="4892" y="2148"/>
                    <a:pt x="4826" y="1981"/>
                  </a:cubicBezTo>
                  <a:cubicBezTo>
                    <a:pt x="5171" y="1799"/>
                    <a:pt x="5384" y="1439"/>
                    <a:pt x="5384" y="1051"/>
                  </a:cubicBezTo>
                  <a:cubicBezTo>
                    <a:pt x="5384" y="521"/>
                    <a:pt x="4984" y="72"/>
                    <a:pt x="4457" y="9"/>
                  </a:cubicBezTo>
                  <a:cubicBezTo>
                    <a:pt x="4417" y="4"/>
                    <a:pt x="4376" y="2"/>
                    <a:pt x="4336" y="2"/>
                  </a:cubicBezTo>
                  <a:cubicBezTo>
                    <a:pt x="3857" y="2"/>
                    <a:pt x="3428" y="328"/>
                    <a:pt x="3312" y="806"/>
                  </a:cubicBezTo>
                  <a:cubicBezTo>
                    <a:pt x="3140" y="770"/>
                    <a:pt x="2965" y="752"/>
                    <a:pt x="2790" y="752"/>
                  </a:cubicBezTo>
                  <a:cubicBezTo>
                    <a:pt x="2616" y="752"/>
                    <a:pt x="2441" y="770"/>
                    <a:pt x="2269" y="806"/>
                  </a:cubicBezTo>
                  <a:cubicBezTo>
                    <a:pt x="2149" y="304"/>
                    <a:pt x="1706" y="1"/>
                    <a:pt x="1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3" name="Google Shape;1803;p125"/>
            <p:cNvSpPr/>
            <p:nvPr/>
          </p:nvSpPr>
          <p:spPr>
            <a:xfrm>
              <a:off x="4679225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1"/>
                    <a:pt x="287" y="431"/>
                  </a:cubicBezTo>
                  <a:cubicBezTo>
                    <a:pt x="398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125"/>
            <p:cNvSpPr/>
            <p:nvPr/>
          </p:nvSpPr>
          <p:spPr>
            <a:xfrm>
              <a:off x="4706350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1"/>
                    <a:pt x="286" y="431"/>
                  </a:cubicBezTo>
                  <a:cubicBezTo>
                    <a:pt x="397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125"/>
            <p:cNvSpPr/>
            <p:nvPr/>
          </p:nvSpPr>
          <p:spPr>
            <a:xfrm>
              <a:off x="4830350" y="1658000"/>
              <a:ext cx="10825" cy="168650"/>
            </a:xfrm>
            <a:custGeom>
              <a:avLst/>
              <a:gdLst/>
              <a:ahLst/>
              <a:cxnLst/>
              <a:rect l="l" t="t" r="r" b="b"/>
              <a:pathLst>
                <a:path w="433" h="6746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lnTo>
                    <a:pt x="1" y="6530"/>
                  </a:lnTo>
                  <a:cubicBezTo>
                    <a:pt x="1" y="6648"/>
                    <a:pt x="99" y="6746"/>
                    <a:pt x="217" y="6746"/>
                  </a:cubicBezTo>
                  <a:cubicBezTo>
                    <a:pt x="338" y="6746"/>
                    <a:pt x="433" y="6648"/>
                    <a:pt x="433" y="6530"/>
                  </a:cubicBezTo>
                  <a:lnTo>
                    <a:pt x="433" y="217"/>
                  </a:lnTo>
                  <a:cubicBezTo>
                    <a:pt x="433" y="99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125"/>
            <p:cNvSpPr/>
            <p:nvPr/>
          </p:nvSpPr>
          <p:spPr>
            <a:xfrm>
              <a:off x="4647775" y="1805050"/>
              <a:ext cx="104450" cy="32400"/>
            </a:xfrm>
            <a:custGeom>
              <a:avLst/>
              <a:gdLst/>
              <a:ahLst/>
              <a:cxnLst/>
              <a:rect l="l" t="t" r="r" b="b"/>
              <a:pathLst>
                <a:path w="4178" h="1296" extrusionOk="0">
                  <a:moveTo>
                    <a:pt x="3530" y="432"/>
                  </a:moveTo>
                  <a:cubicBezTo>
                    <a:pt x="3651" y="432"/>
                    <a:pt x="3749" y="527"/>
                    <a:pt x="3746" y="648"/>
                  </a:cubicBezTo>
                  <a:cubicBezTo>
                    <a:pt x="3746" y="766"/>
                    <a:pt x="3651" y="864"/>
                    <a:pt x="3530" y="864"/>
                  </a:cubicBezTo>
                  <a:lnTo>
                    <a:pt x="648" y="864"/>
                  </a:lnTo>
                  <a:cubicBezTo>
                    <a:pt x="530" y="864"/>
                    <a:pt x="432" y="766"/>
                    <a:pt x="432" y="648"/>
                  </a:cubicBezTo>
                  <a:cubicBezTo>
                    <a:pt x="432" y="527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288"/>
                    <a:pt x="0" y="648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3530" y="1296"/>
                  </a:lnTo>
                  <a:cubicBezTo>
                    <a:pt x="3890" y="1296"/>
                    <a:pt x="4178" y="1005"/>
                    <a:pt x="4178" y="648"/>
                  </a:cubicBezTo>
                  <a:cubicBezTo>
                    <a:pt x="4178" y="288"/>
                    <a:pt x="3890" y="0"/>
                    <a:pt x="35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7" name="Google Shape;1807;p125"/>
          <p:cNvGrpSpPr/>
          <p:nvPr/>
        </p:nvGrpSpPr>
        <p:grpSpPr>
          <a:xfrm>
            <a:off x="1333885" y="2456617"/>
            <a:ext cx="491900" cy="288267"/>
            <a:chOff x="238125" y="1670600"/>
            <a:chExt cx="368925" cy="216200"/>
          </a:xfrm>
        </p:grpSpPr>
        <p:sp>
          <p:nvSpPr>
            <p:cNvPr id="1808" name="Google Shape;1808;p125"/>
            <p:cNvSpPr/>
            <p:nvPr/>
          </p:nvSpPr>
          <p:spPr>
            <a:xfrm>
              <a:off x="238125" y="1670600"/>
              <a:ext cx="368925" cy="216200"/>
            </a:xfrm>
            <a:custGeom>
              <a:avLst/>
              <a:gdLst/>
              <a:ahLst/>
              <a:cxnLst/>
              <a:rect l="l" t="t" r="r" b="b"/>
              <a:pathLst>
                <a:path w="14757" h="8648" extrusionOk="0">
                  <a:moveTo>
                    <a:pt x="13310" y="1903"/>
                  </a:moveTo>
                  <a:cubicBezTo>
                    <a:pt x="13397" y="1903"/>
                    <a:pt x="13467" y="1973"/>
                    <a:pt x="13467" y="2062"/>
                  </a:cubicBezTo>
                  <a:cubicBezTo>
                    <a:pt x="13467" y="2149"/>
                    <a:pt x="13395" y="2220"/>
                    <a:pt x="13305" y="2220"/>
                  </a:cubicBezTo>
                  <a:cubicBezTo>
                    <a:pt x="13303" y="2220"/>
                    <a:pt x="13302" y="2220"/>
                    <a:pt x="13300" y="2220"/>
                  </a:cubicBezTo>
                  <a:lnTo>
                    <a:pt x="11688" y="2220"/>
                  </a:lnTo>
                  <a:cubicBezTo>
                    <a:pt x="11486" y="2212"/>
                    <a:pt x="11486" y="1912"/>
                    <a:pt x="11688" y="1904"/>
                  </a:cubicBezTo>
                  <a:lnTo>
                    <a:pt x="13300" y="1904"/>
                  </a:lnTo>
                  <a:cubicBezTo>
                    <a:pt x="13303" y="1903"/>
                    <a:pt x="13307" y="1903"/>
                    <a:pt x="13310" y="1903"/>
                  </a:cubicBezTo>
                  <a:close/>
                  <a:moveTo>
                    <a:pt x="7378" y="1846"/>
                  </a:moveTo>
                  <a:cubicBezTo>
                    <a:pt x="7568" y="1846"/>
                    <a:pt x="7666" y="2079"/>
                    <a:pt x="7531" y="2214"/>
                  </a:cubicBezTo>
                  <a:cubicBezTo>
                    <a:pt x="7486" y="2259"/>
                    <a:pt x="7432" y="2279"/>
                    <a:pt x="7378" y="2279"/>
                  </a:cubicBezTo>
                  <a:cubicBezTo>
                    <a:pt x="7268" y="2279"/>
                    <a:pt x="7162" y="2192"/>
                    <a:pt x="7162" y="2062"/>
                  </a:cubicBezTo>
                  <a:cubicBezTo>
                    <a:pt x="7162" y="1944"/>
                    <a:pt x="7257" y="1846"/>
                    <a:pt x="7378" y="1846"/>
                  </a:cubicBezTo>
                  <a:close/>
                  <a:moveTo>
                    <a:pt x="12174" y="1184"/>
                  </a:moveTo>
                  <a:lnTo>
                    <a:pt x="12174" y="1472"/>
                  </a:lnTo>
                  <a:lnTo>
                    <a:pt x="11688" y="1472"/>
                  </a:lnTo>
                  <a:cubicBezTo>
                    <a:pt x="11360" y="1472"/>
                    <a:pt x="11098" y="1737"/>
                    <a:pt x="11098" y="2062"/>
                  </a:cubicBezTo>
                  <a:cubicBezTo>
                    <a:pt x="11098" y="2390"/>
                    <a:pt x="11360" y="2655"/>
                    <a:pt x="11688" y="2655"/>
                  </a:cubicBezTo>
                  <a:lnTo>
                    <a:pt x="12174" y="2655"/>
                  </a:lnTo>
                  <a:lnTo>
                    <a:pt x="12171" y="2940"/>
                  </a:lnTo>
                  <a:lnTo>
                    <a:pt x="9955" y="2940"/>
                  </a:lnTo>
                  <a:lnTo>
                    <a:pt x="9955" y="1184"/>
                  </a:lnTo>
                  <a:close/>
                  <a:moveTo>
                    <a:pt x="14325" y="838"/>
                  </a:moveTo>
                  <a:lnTo>
                    <a:pt x="14322" y="3285"/>
                  </a:lnTo>
                  <a:lnTo>
                    <a:pt x="13360" y="3285"/>
                  </a:lnTo>
                  <a:lnTo>
                    <a:pt x="13360" y="2652"/>
                  </a:lnTo>
                  <a:cubicBezTo>
                    <a:pt x="13663" y="2620"/>
                    <a:pt x="13893" y="2367"/>
                    <a:pt x="13893" y="2062"/>
                  </a:cubicBezTo>
                  <a:cubicBezTo>
                    <a:pt x="13893" y="1760"/>
                    <a:pt x="13663" y="1503"/>
                    <a:pt x="13360" y="1475"/>
                  </a:cubicBezTo>
                  <a:lnTo>
                    <a:pt x="13360" y="838"/>
                  </a:lnTo>
                  <a:close/>
                  <a:moveTo>
                    <a:pt x="2450" y="838"/>
                  </a:moveTo>
                  <a:lnTo>
                    <a:pt x="2450" y="3288"/>
                  </a:lnTo>
                  <a:lnTo>
                    <a:pt x="432" y="3288"/>
                  </a:lnTo>
                  <a:lnTo>
                    <a:pt x="432" y="838"/>
                  </a:lnTo>
                  <a:close/>
                  <a:moveTo>
                    <a:pt x="3316" y="493"/>
                  </a:moveTo>
                  <a:lnTo>
                    <a:pt x="3316" y="3634"/>
                  </a:lnTo>
                  <a:lnTo>
                    <a:pt x="2885" y="3634"/>
                  </a:lnTo>
                  <a:lnTo>
                    <a:pt x="2885" y="3507"/>
                  </a:lnTo>
                  <a:lnTo>
                    <a:pt x="2885" y="3504"/>
                  </a:lnTo>
                  <a:cubicBezTo>
                    <a:pt x="2885" y="3504"/>
                    <a:pt x="2885" y="3501"/>
                    <a:pt x="2885" y="3501"/>
                  </a:cubicBezTo>
                  <a:lnTo>
                    <a:pt x="2885" y="493"/>
                  </a:lnTo>
                  <a:close/>
                  <a:moveTo>
                    <a:pt x="7594" y="4526"/>
                  </a:moveTo>
                  <a:lnTo>
                    <a:pt x="7594" y="4825"/>
                  </a:lnTo>
                  <a:cubicBezTo>
                    <a:pt x="7535" y="4821"/>
                    <a:pt x="7477" y="4816"/>
                    <a:pt x="7418" y="4816"/>
                  </a:cubicBezTo>
                  <a:cubicBezTo>
                    <a:pt x="7405" y="4816"/>
                    <a:pt x="7391" y="4816"/>
                    <a:pt x="7378" y="4817"/>
                  </a:cubicBezTo>
                  <a:lnTo>
                    <a:pt x="7378" y="4814"/>
                  </a:lnTo>
                  <a:cubicBezTo>
                    <a:pt x="7303" y="4814"/>
                    <a:pt x="7231" y="4820"/>
                    <a:pt x="7162" y="4825"/>
                  </a:cubicBezTo>
                  <a:lnTo>
                    <a:pt x="7162" y="4526"/>
                  </a:lnTo>
                  <a:close/>
                  <a:moveTo>
                    <a:pt x="7378" y="7062"/>
                  </a:moveTo>
                  <a:cubicBezTo>
                    <a:pt x="7568" y="7062"/>
                    <a:pt x="7666" y="7295"/>
                    <a:pt x="7531" y="7431"/>
                  </a:cubicBezTo>
                  <a:cubicBezTo>
                    <a:pt x="7486" y="7475"/>
                    <a:pt x="7432" y="7494"/>
                    <a:pt x="7378" y="7494"/>
                  </a:cubicBezTo>
                  <a:cubicBezTo>
                    <a:pt x="7268" y="7494"/>
                    <a:pt x="7162" y="7409"/>
                    <a:pt x="7162" y="7278"/>
                  </a:cubicBezTo>
                  <a:cubicBezTo>
                    <a:pt x="7162" y="7160"/>
                    <a:pt x="7257" y="7062"/>
                    <a:pt x="7378" y="7062"/>
                  </a:cubicBezTo>
                  <a:close/>
                  <a:moveTo>
                    <a:pt x="9569" y="1"/>
                  </a:moveTo>
                  <a:cubicBezTo>
                    <a:pt x="9284" y="4"/>
                    <a:pt x="9019" y="156"/>
                    <a:pt x="8878" y="407"/>
                  </a:cubicBezTo>
                  <a:lnTo>
                    <a:pt x="4848" y="407"/>
                  </a:lnTo>
                  <a:cubicBezTo>
                    <a:pt x="4730" y="407"/>
                    <a:pt x="4632" y="502"/>
                    <a:pt x="4632" y="623"/>
                  </a:cubicBezTo>
                  <a:cubicBezTo>
                    <a:pt x="4632" y="741"/>
                    <a:pt x="4730" y="838"/>
                    <a:pt x="4848" y="838"/>
                  </a:cubicBezTo>
                  <a:lnTo>
                    <a:pt x="8777" y="838"/>
                  </a:lnTo>
                  <a:lnTo>
                    <a:pt x="8777" y="3288"/>
                  </a:lnTo>
                  <a:lnTo>
                    <a:pt x="7594" y="3288"/>
                  </a:lnTo>
                  <a:lnTo>
                    <a:pt x="7594" y="2675"/>
                  </a:lnTo>
                  <a:cubicBezTo>
                    <a:pt x="7891" y="2569"/>
                    <a:pt x="8069" y="2266"/>
                    <a:pt x="8017" y="1955"/>
                  </a:cubicBezTo>
                  <a:cubicBezTo>
                    <a:pt x="7963" y="1644"/>
                    <a:pt x="7695" y="1417"/>
                    <a:pt x="7378" y="1417"/>
                  </a:cubicBezTo>
                  <a:cubicBezTo>
                    <a:pt x="7064" y="1417"/>
                    <a:pt x="6794" y="1644"/>
                    <a:pt x="6739" y="1955"/>
                  </a:cubicBezTo>
                  <a:cubicBezTo>
                    <a:pt x="6687" y="2266"/>
                    <a:pt x="6866" y="2569"/>
                    <a:pt x="7162" y="2675"/>
                  </a:cubicBezTo>
                  <a:lnTo>
                    <a:pt x="7162" y="3288"/>
                  </a:lnTo>
                  <a:lnTo>
                    <a:pt x="3748" y="3288"/>
                  </a:lnTo>
                  <a:lnTo>
                    <a:pt x="3748" y="838"/>
                  </a:lnTo>
                  <a:lnTo>
                    <a:pt x="3915" y="838"/>
                  </a:lnTo>
                  <a:cubicBezTo>
                    <a:pt x="4033" y="838"/>
                    <a:pt x="4131" y="741"/>
                    <a:pt x="4131" y="623"/>
                  </a:cubicBezTo>
                  <a:cubicBezTo>
                    <a:pt x="4131" y="502"/>
                    <a:pt x="4033" y="407"/>
                    <a:pt x="3915" y="407"/>
                  </a:cubicBezTo>
                  <a:lnTo>
                    <a:pt x="3748" y="407"/>
                  </a:lnTo>
                  <a:lnTo>
                    <a:pt x="3748" y="277"/>
                  </a:lnTo>
                  <a:cubicBezTo>
                    <a:pt x="3748" y="156"/>
                    <a:pt x="3650" y="61"/>
                    <a:pt x="3532" y="61"/>
                  </a:cubicBezTo>
                  <a:lnTo>
                    <a:pt x="2669" y="61"/>
                  </a:lnTo>
                  <a:cubicBezTo>
                    <a:pt x="2548" y="61"/>
                    <a:pt x="2453" y="156"/>
                    <a:pt x="2453" y="277"/>
                  </a:cubicBezTo>
                  <a:lnTo>
                    <a:pt x="2453" y="407"/>
                  </a:lnTo>
                  <a:lnTo>
                    <a:pt x="216" y="407"/>
                  </a:lnTo>
                  <a:cubicBezTo>
                    <a:pt x="98" y="407"/>
                    <a:pt x="0" y="502"/>
                    <a:pt x="0" y="623"/>
                  </a:cubicBezTo>
                  <a:lnTo>
                    <a:pt x="0" y="3504"/>
                  </a:lnTo>
                  <a:cubicBezTo>
                    <a:pt x="0" y="3622"/>
                    <a:pt x="98" y="3720"/>
                    <a:pt x="216" y="3720"/>
                  </a:cubicBezTo>
                  <a:lnTo>
                    <a:pt x="2450" y="3720"/>
                  </a:lnTo>
                  <a:lnTo>
                    <a:pt x="2450" y="3850"/>
                  </a:lnTo>
                  <a:cubicBezTo>
                    <a:pt x="2450" y="3968"/>
                    <a:pt x="2548" y="4065"/>
                    <a:pt x="2666" y="4065"/>
                  </a:cubicBezTo>
                  <a:lnTo>
                    <a:pt x="3529" y="4065"/>
                  </a:lnTo>
                  <a:cubicBezTo>
                    <a:pt x="3650" y="4065"/>
                    <a:pt x="3745" y="3968"/>
                    <a:pt x="3745" y="3850"/>
                  </a:cubicBezTo>
                  <a:lnTo>
                    <a:pt x="3745" y="3720"/>
                  </a:lnTo>
                  <a:lnTo>
                    <a:pt x="7162" y="3720"/>
                  </a:lnTo>
                  <a:lnTo>
                    <a:pt x="7162" y="4094"/>
                  </a:lnTo>
                  <a:lnTo>
                    <a:pt x="6946" y="4094"/>
                  </a:lnTo>
                  <a:cubicBezTo>
                    <a:pt x="6826" y="4094"/>
                    <a:pt x="6731" y="4189"/>
                    <a:pt x="6731" y="4310"/>
                  </a:cubicBezTo>
                  <a:lnTo>
                    <a:pt x="6731" y="4929"/>
                  </a:lnTo>
                  <a:cubicBezTo>
                    <a:pt x="6408" y="5044"/>
                    <a:pt x="6123" y="5243"/>
                    <a:pt x="5907" y="5505"/>
                  </a:cubicBezTo>
                  <a:cubicBezTo>
                    <a:pt x="5829" y="5597"/>
                    <a:pt x="5841" y="5732"/>
                    <a:pt x="5933" y="5807"/>
                  </a:cubicBezTo>
                  <a:cubicBezTo>
                    <a:pt x="5974" y="5842"/>
                    <a:pt x="6024" y="5859"/>
                    <a:pt x="6073" y="5859"/>
                  </a:cubicBezTo>
                  <a:cubicBezTo>
                    <a:pt x="6134" y="5859"/>
                    <a:pt x="6195" y="5832"/>
                    <a:pt x="6238" y="5781"/>
                  </a:cubicBezTo>
                  <a:cubicBezTo>
                    <a:pt x="6538" y="5422"/>
                    <a:pt x="6958" y="5248"/>
                    <a:pt x="7376" y="5248"/>
                  </a:cubicBezTo>
                  <a:cubicBezTo>
                    <a:pt x="7886" y="5248"/>
                    <a:pt x="8392" y="5507"/>
                    <a:pt x="8671" y="6006"/>
                  </a:cubicBezTo>
                  <a:cubicBezTo>
                    <a:pt x="9180" y="6913"/>
                    <a:pt x="8622" y="8050"/>
                    <a:pt x="7594" y="8199"/>
                  </a:cubicBezTo>
                  <a:lnTo>
                    <a:pt x="7594" y="7891"/>
                  </a:lnTo>
                  <a:cubicBezTo>
                    <a:pt x="7891" y="7785"/>
                    <a:pt x="8069" y="7480"/>
                    <a:pt x="8017" y="7169"/>
                  </a:cubicBezTo>
                  <a:cubicBezTo>
                    <a:pt x="7963" y="6858"/>
                    <a:pt x="7692" y="6630"/>
                    <a:pt x="7378" y="6630"/>
                  </a:cubicBezTo>
                  <a:cubicBezTo>
                    <a:pt x="7062" y="6630"/>
                    <a:pt x="6794" y="6858"/>
                    <a:pt x="6739" y="7169"/>
                  </a:cubicBezTo>
                  <a:cubicBezTo>
                    <a:pt x="6687" y="7480"/>
                    <a:pt x="6866" y="7785"/>
                    <a:pt x="7162" y="7891"/>
                  </a:cubicBezTo>
                  <a:lnTo>
                    <a:pt x="7162" y="8199"/>
                  </a:lnTo>
                  <a:cubicBezTo>
                    <a:pt x="6348" y="8078"/>
                    <a:pt x="5786" y="7318"/>
                    <a:pt x="5910" y="6504"/>
                  </a:cubicBezTo>
                  <a:cubicBezTo>
                    <a:pt x="5930" y="6386"/>
                    <a:pt x="5847" y="6276"/>
                    <a:pt x="5729" y="6259"/>
                  </a:cubicBezTo>
                  <a:cubicBezTo>
                    <a:pt x="5717" y="6257"/>
                    <a:pt x="5705" y="6256"/>
                    <a:pt x="5693" y="6256"/>
                  </a:cubicBezTo>
                  <a:cubicBezTo>
                    <a:pt x="5590" y="6256"/>
                    <a:pt x="5500" y="6334"/>
                    <a:pt x="5484" y="6440"/>
                  </a:cubicBezTo>
                  <a:cubicBezTo>
                    <a:pt x="5372" y="7172"/>
                    <a:pt x="5691" y="7906"/>
                    <a:pt x="6304" y="8320"/>
                  </a:cubicBezTo>
                  <a:cubicBezTo>
                    <a:pt x="6628" y="8538"/>
                    <a:pt x="7002" y="8648"/>
                    <a:pt x="7376" y="8648"/>
                  </a:cubicBezTo>
                  <a:cubicBezTo>
                    <a:pt x="7715" y="8648"/>
                    <a:pt x="8054" y="8558"/>
                    <a:pt x="8357" y="8378"/>
                  </a:cubicBezTo>
                  <a:cubicBezTo>
                    <a:pt x="8993" y="8001"/>
                    <a:pt x="9356" y="7287"/>
                    <a:pt x="9287" y="6550"/>
                  </a:cubicBezTo>
                  <a:cubicBezTo>
                    <a:pt x="9215" y="5810"/>
                    <a:pt x="8725" y="5180"/>
                    <a:pt x="8026" y="4929"/>
                  </a:cubicBezTo>
                  <a:lnTo>
                    <a:pt x="8026" y="4310"/>
                  </a:lnTo>
                  <a:cubicBezTo>
                    <a:pt x="8026" y="4192"/>
                    <a:pt x="7931" y="4094"/>
                    <a:pt x="7810" y="4094"/>
                  </a:cubicBezTo>
                  <a:lnTo>
                    <a:pt x="7594" y="4094"/>
                  </a:lnTo>
                  <a:lnTo>
                    <a:pt x="7594" y="3720"/>
                  </a:lnTo>
                  <a:lnTo>
                    <a:pt x="8878" y="3720"/>
                  </a:lnTo>
                  <a:cubicBezTo>
                    <a:pt x="9019" y="3970"/>
                    <a:pt x="9284" y="4123"/>
                    <a:pt x="9569" y="4123"/>
                  </a:cubicBezTo>
                  <a:lnTo>
                    <a:pt x="11069" y="4123"/>
                  </a:lnTo>
                  <a:cubicBezTo>
                    <a:pt x="11187" y="4123"/>
                    <a:pt x="11285" y="4028"/>
                    <a:pt x="11285" y="3907"/>
                  </a:cubicBezTo>
                  <a:cubicBezTo>
                    <a:pt x="11285" y="3789"/>
                    <a:pt x="11187" y="3691"/>
                    <a:pt x="11069" y="3691"/>
                  </a:cubicBezTo>
                  <a:lnTo>
                    <a:pt x="9569" y="3691"/>
                  </a:lnTo>
                  <a:cubicBezTo>
                    <a:pt x="9370" y="3691"/>
                    <a:pt x="9209" y="3530"/>
                    <a:pt x="9209" y="3331"/>
                  </a:cubicBezTo>
                  <a:lnTo>
                    <a:pt x="9209" y="795"/>
                  </a:lnTo>
                  <a:cubicBezTo>
                    <a:pt x="9209" y="597"/>
                    <a:pt x="9370" y="435"/>
                    <a:pt x="9569" y="435"/>
                  </a:cubicBezTo>
                  <a:lnTo>
                    <a:pt x="12566" y="435"/>
                  </a:lnTo>
                  <a:cubicBezTo>
                    <a:pt x="12764" y="435"/>
                    <a:pt x="12926" y="597"/>
                    <a:pt x="12926" y="795"/>
                  </a:cubicBezTo>
                  <a:lnTo>
                    <a:pt x="12926" y="1472"/>
                  </a:lnTo>
                  <a:lnTo>
                    <a:pt x="12606" y="1472"/>
                  </a:lnTo>
                  <a:lnTo>
                    <a:pt x="12606" y="1026"/>
                  </a:lnTo>
                  <a:cubicBezTo>
                    <a:pt x="12606" y="873"/>
                    <a:pt x="12482" y="752"/>
                    <a:pt x="12333" y="752"/>
                  </a:cubicBezTo>
                  <a:lnTo>
                    <a:pt x="9796" y="752"/>
                  </a:lnTo>
                  <a:cubicBezTo>
                    <a:pt x="9644" y="752"/>
                    <a:pt x="9523" y="873"/>
                    <a:pt x="9523" y="1026"/>
                  </a:cubicBezTo>
                  <a:lnTo>
                    <a:pt x="9523" y="3101"/>
                  </a:lnTo>
                  <a:cubicBezTo>
                    <a:pt x="9523" y="3251"/>
                    <a:pt x="9644" y="3375"/>
                    <a:pt x="9796" y="3375"/>
                  </a:cubicBezTo>
                  <a:lnTo>
                    <a:pt x="12333" y="3375"/>
                  </a:lnTo>
                  <a:cubicBezTo>
                    <a:pt x="12482" y="3375"/>
                    <a:pt x="12606" y="3251"/>
                    <a:pt x="12606" y="3101"/>
                  </a:cubicBezTo>
                  <a:lnTo>
                    <a:pt x="12606" y="2655"/>
                  </a:lnTo>
                  <a:lnTo>
                    <a:pt x="12926" y="2655"/>
                  </a:lnTo>
                  <a:lnTo>
                    <a:pt x="12926" y="3331"/>
                  </a:lnTo>
                  <a:cubicBezTo>
                    <a:pt x="12926" y="3530"/>
                    <a:pt x="12764" y="3691"/>
                    <a:pt x="12566" y="3691"/>
                  </a:cubicBezTo>
                  <a:lnTo>
                    <a:pt x="11996" y="3691"/>
                  </a:lnTo>
                  <a:cubicBezTo>
                    <a:pt x="11875" y="3691"/>
                    <a:pt x="11780" y="3786"/>
                    <a:pt x="11780" y="3907"/>
                  </a:cubicBezTo>
                  <a:cubicBezTo>
                    <a:pt x="11780" y="4025"/>
                    <a:pt x="11875" y="4123"/>
                    <a:pt x="11996" y="4123"/>
                  </a:cubicBezTo>
                  <a:lnTo>
                    <a:pt x="12566" y="4123"/>
                  </a:lnTo>
                  <a:cubicBezTo>
                    <a:pt x="12851" y="4123"/>
                    <a:pt x="13116" y="3968"/>
                    <a:pt x="13257" y="3720"/>
                  </a:cubicBezTo>
                  <a:lnTo>
                    <a:pt x="14541" y="3720"/>
                  </a:lnTo>
                  <a:cubicBezTo>
                    <a:pt x="14659" y="3720"/>
                    <a:pt x="14756" y="3622"/>
                    <a:pt x="14756" y="3504"/>
                  </a:cubicBezTo>
                  <a:lnTo>
                    <a:pt x="14756" y="623"/>
                  </a:lnTo>
                  <a:cubicBezTo>
                    <a:pt x="14756" y="502"/>
                    <a:pt x="14659" y="407"/>
                    <a:pt x="14541" y="407"/>
                  </a:cubicBezTo>
                  <a:lnTo>
                    <a:pt x="13257" y="407"/>
                  </a:lnTo>
                  <a:cubicBezTo>
                    <a:pt x="13116" y="156"/>
                    <a:pt x="12851" y="1"/>
                    <a:pt x="125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125"/>
            <p:cNvSpPr/>
            <p:nvPr/>
          </p:nvSpPr>
          <p:spPr>
            <a:xfrm>
              <a:off x="341600" y="1705975"/>
              <a:ext cx="37800" cy="32450"/>
            </a:xfrm>
            <a:custGeom>
              <a:avLst/>
              <a:gdLst/>
              <a:ahLst/>
              <a:cxnLst/>
              <a:rect l="l" t="t" r="r" b="b"/>
              <a:pathLst>
                <a:path w="1512" h="1298" extrusionOk="0">
                  <a:moveTo>
                    <a:pt x="648" y="431"/>
                  </a:moveTo>
                  <a:lnTo>
                    <a:pt x="648" y="434"/>
                  </a:lnTo>
                  <a:cubicBezTo>
                    <a:pt x="838" y="434"/>
                    <a:pt x="936" y="664"/>
                    <a:pt x="801" y="802"/>
                  </a:cubicBezTo>
                  <a:cubicBezTo>
                    <a:pt x="757" y="846"/>
                    <a:pt x="703" y="865"/>
                    <a:pt x="650" y="865"/>
                  </a:cubicBezTo>
                  <a:cubicBezTo>
                    <a:pt x="539" y="865"/>
                    <a:pt x="432" y="779"/>
                    <a:pt x="432" y="650"/>
                  </a:cubicBezTo>
                  <a:cubicBezTo>
                    <a:pt x="430" y="529"/>
                    <a:pt x="527" y="431"/>
                    <a:pt x="648" y="431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9"/>
                    <a:pt x="1" y="650"/>
                  </a:cubicBezTo>
                  <a:cubicBezTo>
                    <a:pt x="1" y="1007"/>
                    <a:pt x="289" y="1297"/>
                    <a:pt x="648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60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125"/>
            <p:cNvSpPr/>
            <p:nvPr/>
          </p:nvSpPr>
          <p:spPr>
            <a:xfrm>
              <a:off x="254675" y="1705950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5" y="432"/>
                  </a:moveTo>
                  <a:cubicBezTo>
                    <a:pt x="976" y="432"/>
                    <a:pt x="1083" y="517"/>
                    <a:pt x="1083" y="648"/>
                  </a:cubicBezTo>
                  <a:cubicBezTo>
                    <a:pt x="1083" y="769"/>
                    <a:pt x="985" y="864"/>
                    <a:pt x="867" y="864"/>
                  </a:cubicBezTo>
                  <a:cubicBezTo>
                    <a:pt x="674" y="864"/>
                    <a:pt x="576" y="631"/>
                    <a:pt x="714" y="495"/>
                  </a:cubicBezTo>
                  <a:cubicBezTo>
                    <a:pt x="758" y="451"/>
                    <a:pt x="812" y="432"/>
                    <a:pt x="865" y="432"/>
                  </a:cubicBezTo>
                  <a:close/>
                  <a:moveTo>
                    <a:pt x="867" y="0"/>
                  </a:moveTo>
                  <a:cubicBezTo>
                    <a:pt x="288" y="0"/>
                    <a:pt x="0" y="697"/>
                    <a:pt x="409" y="1106"/>
                  </a:cubicBezTo>
                  <a:cubicBezTo>
                    <a:pt x="540" y="1238"/>
                    <a:pt x="703" y="1297"/>
                    <a:pt x="862" y="1297"/>
                  </a:cubicBezTo>
                  <a:cubicBezTo>
                    <a:pt x="1195" y="1297"/>
                    <a:pt x="1514" y="1039"/>
                    <a:pt x="1514" y="648"/>
                  </a:cubicBezTo>
                  <a:cubicBezTo>
                    <a:pt x="1514" y="291"/>
                    <a:pt x="1224" y="0"/>
                    <a:pt x="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11" name="Google Shape;1811;p125"/>
          <p:cNvGrpSpPr/>
          <p:nvPr/>
        </p:nvGrpSpPr>
        <p:grpSpPr>
          <a:xfrm>
            <a:off x="6273617" y="5332385"/>
            <a:ext cx="492000" cy="491833"/>
            <a:chOff x="3942925" y="3827425"/>
            <a:chExt cx="369000" cy="368875"/>
          </a:xfrm>
        </p:grpSpPr>
        <p:sp>
          <p:nvSpPr>
            <p:cNvPr id="1812" name="Google Shape;1812;p125"/>
            <p:cNvSpPr/>
            <p:nvPr/>
          </p:nvSpPr>
          <p:spPr>
            <a:xfrm>
              <a:off x="3943050" y="3885375"/>
              <a:ext cx="368875" cy="310925"/>
            </a:xfrm>
            <a:custGeom>
              <a:avLst/>
              <a:gdLst/>
              <a:ahLst/>
              <a:cxnLst/>
              <a:rect l="l" t="t" r="r" b="b"/>
              <a:pathLst>
                <a:path w="14755" h="12437" extrusionOk="0">
                  <a:moveTo>
                    <a:pt x="4221" y="11573"/>
                  </a:moveTo>
                  <a:lnTo>
                    <a:pt x="4221" y="12005"/>
                  </a:lnTo>
                  <a:lnTo>
                    <a:pt x="2926" y="12005"/>
                  </a:lnTo>
                  <a:lnTo>
                    <a:pt x="2926" y="11573"/>
                  </a:lnTo>
                  <a:close/>
                  <a:moveTo>
                    <a:pt x="11830" y="11573"/>
                  </a:moveTo>
                  <a:lnTo>
                    <a:pt x="11830" y="12005"/>
                  </a:lnTo>
                  <a:lnTo>
                    <a:pt x="10534" y="12005"/>
                  </a:lnTo>
                  <a:lnTo>
                    <a:pt x="10534" y="11573"/>
                  </a:lnTo>
                  <a:close/>
                  <a:moveTo>
                    <a:pt x="12221" y="0"/>
                  </a:moveTo>
                  <a:cubicBezTo>
                    <a:pt x="12103" y="0"/>
                    <a:pt x="12005" y="98"/>
                    <a:pt x="12005" y="216"/>
                  </a:cubicBezTo>
                  <a:cubicBezTo>
                    <a:pt x="12005" y="337"/>
                    <a:pt x="12103" y="432"/>
                    <a:pt x="12221" y="432"/>
                  </a:cubicBezTo>
                  <a:lnTo>
                    <a:pt x="12811" y="432"/>
                  </a:lnTo>
                  <a:cubicBezTo>
                    <a:pt x="13646" y="432"/>
                    <a:pt x="14325" y="1111"/>
                    <a:pt x="14325" y="1946"/>
                  </a:cubicBezTo>
                  <a:lnTo>
                    <a:pt x="14325" y="10015"/>
                  </a:lnTo>
                  <a:cubicBezTo>
                    <a:pt x="14325" y="10850"/>
                    <a:pt x="13646" y="11527"/>
                    <a:pt x="12811" y="11530"/>
                  </a:cubicBezTo>
                  <a:lnTo>
                    <a:pt x="12264" y="11530"/>
                  </a:lnTo>
                  <a:lnTo>
                    <a:pt x="12264" y="11357"/>
                  </a:lnTo>
                  <a:cubicBezTo>
                    <a:pt x="12264" y="11236"/>
                    <a:pt x="12166" y="11141"/>
                    <a:pt x="12048" y="11141"/>
                  </a:cubicBezTo>
                  <a:lnTo>
                    <a:pt x="10318" y="11141"/>
                  </a:lnTo>
                  <a:cubicBezTo>
                    <a:pt x="10200" y="11141"/>
                    <a:pt x="10102" y="11236"/>
                    <a:pt x="10102" y="11357"/>
                  </a:cubicBezTo>
                  <a:lnTo>
                    <a:pt x="10102" y="11530"/>
                  </a:lnTo>
                  <a:lnTo>
                    <a:pt x="4653" y="11530"/>
                  </a:lnTo>
                  <a:lnTo>
                    <a:pt x="4653" y="11357"/>
                  </a:lnTo>
                  <a:cubicBezTo>
                    <a:pt x="4653" y="11236"/>
                    <a:pt x="4558" y="11141"/>
                    <a:pt x="4437" y="11141"/>
                  </a:cubicBezTo>
                  <a:lnTo>
                    <a:pt x="2710" y="11141"/>
                  </a:lnTo>
                  <a:cubicBezTo>
                    <a:pt x="2592" y="11141"/>
                    <a:pt x="2494" y="11236"/>
                    <a:pt x="2494" y="11357"/>
                  </a:cubicBezTo>
                  <a:lnTo>
                    <a:pt x="2494" y="11530"/>
                  </a:lnTo>
                  <a:lnTo>
                    <a:pt x="1947" y="11530"/>
                  </a:lnTo>
                  <a:cubicBezTo>
                    <a:pt x="1112" y="11527"/>
                    <a:pt x="435" y="10850"/>
                    <a:pt x="433" y="10015"/>
                  </a:cubicBezTo>
                  <a:lnTo>
                    <a:pt x="433" y="3207"/>
                  </a:lnTo>
                  <a:cubicBezTo>
                    <a:pt x="433" y="3089"/>
                    <a:pt x="338" y="2991"/>
                    <a:pt x="217" y="2991"/>
                  </a:cubicBezTo>
                  <a:cubicBezTo>
                    <a:pt x="99" y="2991"/>
                    <a:pt x="1" y="3089"/>
                    <a:pt x="1" y="3207"/>
                  </a:cubicBezTo>
                  <a:lnTo>
                    <a:pt x="1" y="10015"/>
                  </a:lnTo>
                  <a:cubicBezTo>
                    <a:pt x="4" y="11089"/>
                    <a:pt x="873" y="11958"/>
                    <a:pt x="1947" y="11961"/>
                  </a:cubicBezTo>
                  <a:lnTo>
                    <a:pt x="2494" y="11961"/>
                  </a:lnTo>
                  <a:lnTo>
                    <a:pt x="2494" y="12220"/>
                  </a:lnTo>
                  <a:cubicBezTo>
                    <a:pt x="2494" y="12338"/>
                    <a:pt x="2592" y="12436"/>
                    <a:pt x="2710" y="12436"/>
                  </a:cubicBezTo>
                  <a:lnTo>
                    <a:pt x="4437" y="12436"/>
                  </a:lnTo>
                  <a:cubicBezTo>
                    <a:pt x="4558" y="12436"/>
                    <a:pt x="4653" y="12338"/>
                    <a:pt x="4653" y="12220"/>
                  </a:cubicBezTo>
                  <a:lnTo>
                    <a:pt x="4653" y="11961"/>
                  </a:lnTo>
                  <a:lnTo>
                    <a:pt x="10102" y="11961"/>
                  </a:lnTo>
                  <a:lnTo>
                    <a:pt x="10102" y="12220"/>
                  </a:lnTo>
                  <a:cubicBezTo>
                    <a:pt x="10102" y="12338"/>
                    <a:pt x="10197" y="12436"/>
                    <a:pt x="10318" y="12436"/>
                  </a:cubicBezTo>
                  <a:lnTo>
                    <a:pt x="12045" y="12436"/>
                  </a:lnTo>
                  <a:cubicBezTo>
                    <a:pt x="12166" y="12436"/>
                    <a:pt x="12261" y="12338"/>
                    <a:pt x="12261" y="12220"/>
                  </a:cubicBezTo>
                  <a:lnTo>
                    <a:pt x="12261" y="11961"/>
                  </a:lnTo>
                  <a:lnTo>
                    <a:pt x="12811" y="11961"/>
                  </a:lnTo>
                  <a:cubicBezTo>
                    <a:pt x="13885" y="11958"/>
                    <a:pt x="14754" y="11089"/>
                    <a:pt x="14754" y="10015"/>
                  </a:cubicBezTo>
                  <a:lnTo>
                    <a:pt x="14754" y="1946"/>
                  </a:lnTo>
                  <a:cubicBezTo>
                    <a:pt x="14754" y="872"/>
                    <a:pt x="13885" y="3"/>
                    <a:pt x="128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125"/>
            <p:cNvSpPr/>
            <p:nvPr/>
          </p:nvSpPr>
          <p:spPr>
            <a:xfrm>
              <a:off x="3942925" y="3827425"/>
              <a:ext cx="287900" cy="120500"/>
            </a:xfrm>
            <a:custGeom>
              <a:avLst/>
              <a:gdLst/>
              <a:ahLst/>
              <a:cxnLst/>
              <a:rect l="l" t="t" r="r" b="b"/>
              <a:pathLst>
                <a:path w="11516" h="4820" extrusionOk="0">
                  <a:moveTo>
                    <a:pt x="9134" y="1296"/>
                  </a:moveTo>
                  <a:cubicBezTo>
                    <a:pt x="9494" y="1296"/>
                    <a:pt x="9788" y="1590"/>
                    <a:pt x="9788" y="1950"/>
                  </a:cubicBezTo>
                  <a:lnTo>
                    <a:pt x="9788" y="2318"/>
                  </a:lnTo>
                  <a:lnTo>
                    <a:pt x="4975" y="2318"/>
                  </a:lnTo>
                  <a:lnTo>
                    <a:pt x="4975" y="1950"/>
                  </a:lnTo>
                  <a:cubicBezTo>
                    <a:pt x="4975" y="1590"/>
                    <a:pt x="5268" y="1296"/>
                    <a:pt x="5631" y="1296"/>
                  </a:cubicBezTo>
                  <a:close/>
                  <a:moveTo>
                    <a:pt x="9134" y="430"/>
                  </a:moveTo>
                  <a:cubicBezTo>
                    <a:pt x="9975" y="433"/>
                    <a:pt x="10654" y="1112"/>
                    <a:pt x="10654" y="1950"/>
                  </a:cubicBezTo>
                  <a:lnTo>
                    <a:pt x="10654" y="3530"/>
                  </a:lnTo>
                  <a:cubicBezTo>
                    <a:pt x="10654" y="3648"/>
                    <a:pt x="10559" y="3746"/>
                    <a:pt x="10438" y="3746"/>
                  </a:cubicBezTo>
                  <a:cubicBezTo>
                    <a:pt x="10320" y="3746"/>
                    <a:pt x="10222" y="3648"/>
                    <a:pt x="10222" y="3530"/>
                  </a:cubicBezTo>
                  <a:lnTo>
                    <a:pt x="10222" y="1950"/>
                  </a:lnTo>
                  <a:cubicBezTo>
                    <a:pt x="10222" y="1351"/>
                    <a:pt x="9736" y="864"/>
                    <a:pt x="9134" y="864"/>
                  </a:cubicBezTo>
                  <a:lnTo>
                    <a:pt x="5631" y="864"/>
                  </a:lnTo>
                  <a:cubicBezTo>
                    <a:pt x="5032" y="864"/>
                    <a:pt x="4546" y="1351"/>
                    <a:pt x="4546" y="1950"/>
                  </a:cubicBezTo>
                  <a:lnTo>
                    <a:pt x="4546" y="3530"/>
                  </a:lnTo>
                  <a:cubicBezTo>
                    <a:pt x="4546" y="3648"/>
                    <a:pt x="4448" y="3746"/>
                    <a:pt x="4330" y="3746"/>
                  </a:cubicBezTo>
                  <a:cubicBezTo>
                    <a:pt x="4209" y="3746"/>
                    <a:pt x="4114" y="3648"/>
                    <a:pt x="4114" y="3530"/>
                  </a:cubicBezTo>
                  <a:lnTo>
                    <a:pt x="4111" y="1950"/>
                  </a:lnTo>
                  <a:cubicBezTo>
                    <a:pt x="4114" y="1112"/>
                    <a:pt x="4793" y="433"/>
                    <a:pt x="5631" y="430"/>
                  </a:cubicBezTo>
                  <a:close/>
                  <a:moveTo>
                    <a:pt x="5628" y="1"/>
                  </a:moveTo>
                  <a:cubicBezTo>
                    <a:pt x="4551" y="1"/>
                    <a:pt x="3676" y="873"/>
                    <a:pt x="3676" y="1953"/>
                  </a:cubicBezTo>
                  <a:lnTo>
                    <a:pt x="3676" y="2321"/>
                  </a:lnTo>
                  <a:lnTo>
                    <a:pt x="1946" y="2321"/>
                  </a:lnTo>
                  <a:cubicBezTo>
                    <a:pt x="872" y="2321"/>
                    <a:pt x="3" y="3190"/>
                    <a:pt x="0" y="4264"/>
                  </a:cubicBezTo>
                  <a:lnTo>
                    <a:pt x="0" y="4604"/>
                  </a:lnTo>
                  <a:cubicBezTo>
                    <a:pt x="3" y="4725"/>
                    <a:pt x="101" y="4820"/>
                    <a:pt x="219" y="4820"/>
                  </a:cubicBezTo>
                  <a:cubicBezTo>
                    <a:pt x="340" y="4820"/>
                    <a:pt x="435" y="4722"/>
                    <a:pt x="435" y="4604"/>
                  </a:cubicBezTo>
                  <a:lnTo>
                    <a:pt x="435" y="4264"/>
                  </a:lnTo>
                  <a:cubicBezTo>
                    <a:pt x="438" y="3429"/>
                    <a:pt x="1114" y="2753"/>
                    <a:pt x="1949" y="2753"/>
                  </a:cubicBezTo>
                  <a:lnTo>
                    <a:pt x="3679" y="2753"/>
                  </a:lnTo>
                  <a:lnTo>
                    <a:pt x="3679" y="3530"/>
                  </a:lnTo>
                  <a:cubicBezTo>
                    <a:pt x="3679" y="3887"/>
                    <a:pt x="3970" y="4178"/>
                    <a:pt x="4327" y="4178"/>
                  </a:cubicBezTo>
                  <a:cubicBezTo>
                    <a:pt x="4684" y="4178"/>
                    <a:pt x="4975" y="3887"/>
                    <a:pt x="4975" y="3530"/>
                  </a:cubicBezTo>
                  <a:lnTo>
                    <a:pt x="4975" y="2753"/>
                  </a:lnTo>
                  <a:lnTo>
                    <a:pt x="9788" y="2753"/>
                  </a:lnTo>
                  <a:lnTo>
                    <a:pt x="9788" y="3530"/>
                  </a:lnTo>
                  <a:cubicBezTo>
                    <a:pt x="9788" y="3887"/>
                    <a:pt x="10079" y="4178"/>
                    <a:pt x="10436" y="4178"/>
                  </a:cubicBezTo>
                  <a:cubicBezTo>
                    <a:pt x="10792" y="4178"/>
                    <a:pt x="11083" y="3887"/>
                    <a:pt x="11083" y="3530"/>
                  </a:cubicBezTo>
                  <a:lnTo>
                    <a:pt x="11083" y="2753"/>
                  </a:lnTo>
                  <a:lnTo>
                    <a:pt x="11299" y="2753"/>
                  </a:lnTo>
                  <a:cubicBezTo>
                    <a:pt x="11417" y="2753"/>
                    <a:pt x="11515" y="2655"/>
                    <a:pt x="11515" y="2537"/>
                  </a:cubicBezTo>
                  <a:cubicBezTo>
                    <a:pt x="11515" y="2416"/>
                    <a:pt x="11417" y="2321"/>
                    <a:pt x="11299" y="2321"/>
                  </a:cubicBezTo>
                  <a:lnTo>
                    <a:pt x="11083" y="2321"/>
                  </a:lnTo>
                  <a:lnTo>
                    <a:pt x="11083" y="1953"/>
                  </a:lnTo>
                  <a:cubicBezTo>
                    <a:pt x="11080" y="873"/>
                    <a:pt x="10208" y="1"/>
                    <a:pt x="9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125"/>
            <p:cNvSpPr/>
            <p:nvPr/>
          </p:nvSpPr>
          <p:spPr>
            <a:xfrm>
              <a:off x="4044525" y="3996150"/>
              <a:ext cx="163550" cy="147675"/>
            </a:xfrm>
            <a:custGeom>
              <a:avLst/>
              <a:gdLst/>
              <a:ahLst/>
              <a:cxnLst/>
              <a:rect l="l" t="t" r="r" b="b"/>
              <a:pathLst>
                <a:path w="6542" h="5907" extrusionOk="0">
                  <a:moveTo>
                    <a:pt x="3314" y="1"/>
                  </a:moveTo>
                  <a:cubicBezTo>
                    <a:pt x="2696" y="1"/>
                    <a:pt x="2074" y="194"/>
                    <a:pt x="1544" y="590"/>
                  </a:cubicBezTo>
                  <a:cubicBezTo>
                    <a:pt x="318" y="1511"/>
                    <a:pt x="1" y="3221"/>
                    <a:pt x="816" y="4522"/>
                  </a:cubicBezTo>
                  <a:cubicBezTo>
                    <a:pt x="857" y="4588"/>
                    <a:pt x="927" y="4624"/>
                    <a:pt x="999" y="4624"/>
                  </a:cubicBezTo>
                  <a:cubicBezTo>
                    <a:pt x="1038" y="4624"/>
                    <a:pt x="1077" y="4613"/>
                    <a:pt x="1112" y="4591"/>
                  </a:cubicBezTo>
                  <a:cubicBezTo>
                    <a:pt x="1213" y="4528"/>
                    <a:pt x="1244" y="4393"/>
                    <a:pt x="1181" y="4292"/>
                  </a:cubicBezTo>
                  <a:cubicBezTo>
                    <a:pt x="484" y="3181"/>
                    <a:pt x="755" y="1721"/>
                    <a:pt x="1803" y="935"/>
                  </a:cubicBezTo>
                  <a:cubicBezTo>
                    <a:pt x="2255" y="596"/>
                    <a:pt x="2787" y="431"/>
                    <a:pt x="3315" y="431"/>
                  </a:cubicBezTo>
                  <a:cubicBezTo>
                    <a:pt x="4012" y="431"/>
                    <a:pt x="4704" y="718"/>
                    <a:pt x="5200" y="1275"/>
                  </a:cubicBezTo>
                  <a:cubicBezTo>
                    <a:pt x="6072" y="2254"/>
                    <a:pt x="6049" y="3739"/>
                    <a:pt x="5148" y="4689"/>
                  </a:cubicBezTo>
                  <a:cubicBezTo>
                    <a:pt x="4653" y="5209"/>
                    <a:pt x="3987" y="5474"/>
                    <a:pt x="3316" y="5474"/>
                  </a:cubicBezTo>
                  <a:cubicBezTo>
                    <a:pt x="2762" y="5474"/>
                    <a:pt x="2205" y="5292"/>
                    <a:pt x="1742" y="4922"/>
                  </a:cubicBezTo>
                  <a:cubicBezTo>
                    <a:pt x="1702" y="4890"/>
                    <a:pt x="1653" y="4874"/>
                    <a:pt x="1605" y="4874"/>
                  </a:cubicBezTo>
                  <a:cubicBezTo>
                    <a:pt x="1542" y="4874"/>
                    <a:pt x="1480" y="4901"/>
                    <a:pt x="1437" y="4954"/>
                  </a:cubicBezTo>
                  <a:cubicBezTo>
                    <a:pt x="1362" y="5049"/>
                    <a:pt x="1377" y="5184"/>
                    <a:pt x="1472" y="5259"/>
                  </a:cubicBezTo>
                  <a:cubicBezTo>
                    <a:pt x="2014" y="5693"/>
                    <a:pt x="2666" y="5906"/>
                    <a:pt x="3316" y="5906"/>
                  </a:cubicBezTo>
                  <a:cubicBezTo>
                    <a:pt x="4100" y="5906"/>
                    <a:pt x="4881" y="5595"/>
                    <a:pt x="5459" y="4986"/>
                  </a:cubicBezTo>
                  <a:cubicBezTo>
                    <a:pt x="6515" y="3874"/>
                    <a:pt x="6541" y="2136"/>
                    <a:pt x="5522" y="990"/>
                  </a:cubicBezTo>
                  <a:cubicBezTo>
                    <a:pt x="4941" y="338"/>
                    <a:pt x="4131" y="1"/>
                    <a:pt x="3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125"/>
            <p:cNvSpPr/>
            <p:nvPr/>
          </p:nvSpPr>
          <p:spPr>
            <a:xfrm>
              <a:off x="4022950" y="3964600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1" y="434"/>
                  </a:moveTo>
                  <a:cubicBezTo>
                    <a:pt x="1773" y="434"/>
                    <a:pt x="2093" y="692"/>
                    <a:pt x="2093" y="1083"/>
                  </a:cubicBezTo>
                  <a:cubicBezTo>
                    <a:pt x="2093" y="1440"/>
                    <a:pt x="1803" y="1730"/>
                    <a:pt x="1444" y="1731"/>
                  </a:cubicBezTo>
                  <a:lnTo>
                    <a:pt x="1444" y="1731"/>
                  </a:lnTo>
                  <a:cubicBezTo>
                    <a:pt x="866" y="1730"/>
                    <a:pt x="579" y="1034"/>
                    <a:pt x="988" y="625"/>
                  </a:cubicBezTo>
                  <a:cubicBezTo>
                    <a:pt x="1119" y="493"/>
                    <a:pt x="1281" y="434"/>
                    <a:pt x="1441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2" y="100"/>
                    <a:pt x="682" y="320"/>
                  </a:cubicBezTo>
                  <a:cubicBezTo>
                    <a:pt x="0" y="1000"/>
                    <a:pt x="484" y="2163"/>
                    <a:pt x="1445" y="2163"/>
                  </a:cubicBezTo>
                  <a:cubicBezTo>
                    <a:pt x="2041" y="2160"/>
                    <a:pt x="2522" y="1679"/>
                    <a:pt x="2525" y="1083"/>
                  </a:cubicBezTo>
                  <a:cubicBezTo>
                    <a:pt x="2525" y="433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6" name="Google Shape;1816;p125"/>
            <p:cNvSpPr/>
            <p:nvPr/>
          </p:nvSpPr>
          <p:spPr>
            <a:xfrm>
              <a:off x="4159900" y="3964600"/>
              <a:ext cx="63075" cy="54075"/>
            </a:xfrm>
            <a:custGeom>
              <a:avLst/>
              <a:gdLst/>
              <a:ahLst/>
              <a:cxnLst/>
              <a:rect l="l" t="t" r="r" b="b"/>
              <a:pathLst>
                <a:path w="2523" h="2163" extrusionOk="0">
                  <a:moveTo>
                    <a:pt x="1439" y="434"/>
                  </a:moveTo>
                  <a:cubicBezTo>
                    <a:pt x="1772" y="434"/>
                    <a:pt x="2090" y="692"/>
                    <a:pt x="2090" y="1083"/>
                  </a:cubicBezTo>
                  <a:cubicBezTo>
                    <a:pt x="2090" y="1440"/>
                    <a:pt x="1800" y="1730"/>
                    <a:pt x="1441" y="1731"/>
                  </a:cubicBezTo>
                  <a:lnTo>
                    <a:pt x="1441" y="1731"/>
                  </a:lnTo>
                  <a:cubicBezTo>
                    <a:pt x="866" y="1730"/>
                    <a:pt x="577" y="1034"/>
                    <a:pt x="985" y="625"/>
                  </a:cubicBezTo>
                  <a:cubicBezTo>
                    <a:pt x="1117" y="493"/>
                    <a:pt x="1280" y="434"/>
                    <a:pt x="1439" y="434"/>
                  </a:cubicBezTo>
                  <a:close/>
                  <a:moveTo>
                    <a:pt x="1435" y="1"/>
                  </a:moveTo>
                  <a:cubicBezTo>
                    <a:pt x="1170" y="1"/>
                    <a:pt x="900" y="100"/>
                    <a:pt x="680" y="320"/>
                  </a:cubicBezTo>
                  <a:cubicBezTo>
                    <a:pt x="0" y="1000"/>
                    <a:pt x="481" y="2163"/>
                    <a:pt x="1443" y="2163"/>
                  </a:cubicBezTo>
                  <a:cubicBezTo>
                    <a:pt x="2039" y="2160"/>
                    <a:pt x="2522" y="1679"/>
                    <a:pt x="2522" y="1083"/>
                  </a:cubicBezTo>
                  <a:cubicBezTo>
                    <a:pt x="2522" y="433"/>
                    <a:pt x="1990" y="1"/>
                    <a:pt x="1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7" name="Google Shape;1817;p125"/>
            <p:cNvSpPr/>
            <p:nvPr/>
          </p:nvSpPr>
          <p:spPr>
            <a:xfrm>
              <a:off x="4091375" y="3938650"/>
              <a:ext cx="63150" cy="54125"/>
            </a:xfrm>
            <a:custGeom>
              <a:avLst/>
              <a:gdLst/>
              <a:ahLst/>
              <a:cxnLst/>
              <a:rect l="l" t="t" r="r" b="b"/>
              <a:pathLst>
                <a:path w="2526" h="2165" extrusionOk="0">
                  <a:moveTo>
                    <a:pt x="1448" y="434"/>
                  </a:moveTo>
                  <a:cubicBezTo>
                    <a:pt x="1607" y="434"/>
                    <a:pt x="1769" y="493"/>
                    <a:pt x="1901" y="624"/>
                  </a:cubicBezTo>
                  <a:cubicBezTo>
                    <a:pt x="2310" y="1033"/>
                    <a:pt x="2022" y="1732"/>
                    <a:pt x="1443" y="1732"/>
                  </a:cubicBezTo>
                  <a:cubicBezTo>
                    <a:pt x="1086" y="1732"/>
                    <a:pt x="795" y="1442"/>
                    <a:pt x="795" y="1085"/>
                  </a:cubicBezTo>
                  <a:cubicBezTo>
                    <a:pt x="795" y="693"/>
                    <a:pt x="1115" y="434"/>
                    <a:pt x="1448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3" y="99"/>
                    <a:pt x="683" y="319"/>
                  </a:cubicBezTo>
                  <a:cubicBezTo>
                    <a:pt x="1" y="1001"/>
                    <a:pt x="485" y="2164"/>
                    <a:pt x="1446" y="2164"/>
                  </a:cubicBezTo>
                  <a:cubicBezTo>
                    <a:pt x="2042" y="2161"/>
                    <a:pt x="2523" y="1678"/>
                    <a:pt x="2526" y="1085"/>
                  </a:cubicBezTo>
                  <a:cubicBezTo>
                    <a:pt x="2526" y="432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125"/>
            <p:cNvSpPr/>
            <p:nvPr/>
          </p:nvSpPr>
          <p:spPr>
            <a:xfrm>
              <a:off x="4086050" y="40280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9" y="436"/>
                  </a:moveTo>
                  <a:cubicBezTo>
                    <a:pt x="1777" y="436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8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80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3"/>
                    <a:pt x="1875" y="2091"/>
                  </a:cubicBezTo>
                  <a:lnTo>
                    <a:pt x="1875" y="2667"/>
                  </a:lnTo>
                  <a:cubicBezTo>
                    <a:pt x="1875" y="2787"/>
                    <a:pt x="1777" y="2882"/>
                    <a:pt x="1659" y="2882"/>
                  </a:cubicBezTo>
                  <a:cubicBezTo>
                    <a:pt x="1538" y="2882"/>
                    <a:pt x="1443" y="2787"/>
                    <a:pt x="1443" y="2667"/>
                  </a:cubicBezTo>
                  <a:lnTo>
                    <a:pt x="1443" y="2091"/>
                  </a:lnTo>
                  <a:cubicBezTo>
                    <a:pt x="1443" y="1973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80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8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6"/>
                    <a:pt x="1659" y="436"/>
                  </a:cubicBezTo>
                  <a:close/>
                  <a:moveTo>
                    <a:pt x="1662" y="1"/>
                  </a:moveTo>
                  <a:cubicBezTo>
                    <a:pt x="1328" y="1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302"/>
                    <a:pt x="1" y="1659"/>
                  </a:cubicBezTo>
                  <a:cubicBezTo>
                    <a:pt x="1" y="2016"/>
                    <a:pt x="292" y="2307"/>
                    <a:pt x="649" y="2307"/>
                  </a:cubicBezTo>
                  <a:lnTo>
                    <a:pt x="1008" y="2307"/>
                  </a:lnTo>
                  <a:lnTo>
                    <a:pt x="1008" y="2667"/>
                  </a:lnTo>
                  <a:cubicBezTo>
                    <a:pt x="1008" y="3026"/>
                    <a:pt x="1299" y="3314"/>
                    <a:pt x="1656" y="3314"/>
                  </a:cubicBezTo>
                  <a:cubicBezTo>
                    <a:pt x="2013" y="3314"/>
                    <a:pt x="2304" y="3026"/>
                    <a:pt x="2304" y="2667"/>
                  </a:cubicBezTo>
                  <a:lnTo>
                    <a:pt x="2304" y="2307"/>
                  </a:lnTo>
                  <a:lnTo>
                    <a:pt x="2664" y="2307"/>
                  </a:lnTo>
                  <a:cubicBezTo>
                    <a:pt x="3021" y="2307"/>
                    <a:pt x="3311" y="2019"/>
                    <a:pt x="3311" y="1659"/>
                  </a:cubicBezTo>
                  <a:cubicBezTo>
                    <a:pt x="3311" y="1302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7" y="482"/>
                    <a:pt x="2238" y="315"/>
                    <a:pt x="2117" y="194"/>
                  </a:cubicBezTo>
                  <a:cubicBezTo>
                    <a:pt x="1984" y="60"/>
                    <a:pt x="1821" y="1"/>
                    <a:pt x="1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125"/>
            <p:cNvSpPr/>
            <p:nvPr/>
          </p:nvSpPr>
          <p:spPr>
            <a:xfrm>
              <a:off x="3969675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125"/>
            <p:cNvSpPr/>
            <p:nvPr/>
          </p:nvSpPr>
          <p:spPr>
            <a:xfrm>
              <a:off x="4268000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125"/>
            <p:cNvSpPr/>
            <p:nvPr/>
          </p:nvSpPr>
          <p:spPr>
            <a:xfrm>
              <a:off x="3969675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80" y="413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125"/>
            <p:cNvSpPr/>
            <p:nvPr/>
          </p:nvSpPr>
          <p:spPr>
            <a:xfrm>
              <a:off x="4268000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3" name="Google Shape;1823;p125"/>
          <p:cNvGrpSpPr/>
          <p:nvPr/>
        </p:nvGrpSpPr>
        <p:grpSpPr>
          <a:xfrm>
            <a:off x="8842684" y="2992351"/>
            <a:ext cx="254533" cy="491733"/>
            <a:chOff x="5869725" y="2072400"/>
            <a:chExt cx="190900" cy="368800"/>
          </a:xfrm>
        </p:grpSpPr>
        <p:sp>
          <p:nvSpPr>
            <p:cNvPr id="1824" name="Google Shape;1824;p125"/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125"/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125"/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7" name="Google Shape;1827;p125"/>
          <p:cNvGrpSpPr/>
          <p:nvPr/>
        </p:nvGrpSpPr>
        <p:grpSpPr>
          <a:xfrm>
            <a:off x="6368418" y="2992251"/>
            <a:ext cx="302567" cy="491933"/>
            <a:chOff x="4014025" y="2072325"/>
            <a:chExt cx="226925" cy="368950"/>
          </a:xfrm>
        </p:grpSpPr>
        <p:sp>
          <p:nvSpPr>
            <p:cNvPr id="1828" name="Google Shape;1828;p125"/>
            <p:cNvSpPr/>
            <p:nvPr/>
          </p:nvSpPr>
          <p:spPr>
            <a:xfrm>
              <a:off x="4014025" y="2072325"/>
              <a:ext cx="226925" cy="368950"/>
            </a:xfrm>
            <a:custGeom>
              <a:avLst/>
              <a:gdLst/>
              <a:ahLst/>
              <a:cxnLst/>
              <a:rect l="l" t="t" r="r" b="b"/>
              <a:pathLst>
                <a:path w="9077" h="14758" extrusionOk="0">
                  <a:moveTo>
                    <a:pt x="7652" y="2451"/>
                  </a:moveTo>
                  <a:cubicBezTo>
                    <a:pt x="8199" y="2451"/>
                    <a:pt x="8645" y="2894"/>
                    <a:pt x="8645" y="3444"/>
                  </a:cubicBezTo>
                  <a:lnTo>
                    <a:pt x="8645" y="3933"/>
                  </a:lnTo>
                  <a:lnTo>
                    <a:pt x="432" y="3936"/>
                  </a:lnTo>
                  <a:lnTo>
                    <a:pt x="432" y="3444"/>
                  </a:lnTo>
                  <a:cubicBezTo>
                    <a:pt x="432" y="2894"/>
                    <a:pt x="875" y="2451"/>
                    <a:pt x="1425" y="2451"/>
                  </a:cubicBezTo>
                  <a:close/>
                  <a:moveTo>
                    <a:pt x="1771" y="1"/>
                  </a:moveTo>
                  <a:cubicBezTo>
                    <a:pt x="1460" y="1"/>
                    <a:pt x="1209" y="254"/>
                    <a:pt x="1209" y="565"/>
                  </a:cubicBezTo>
                  <a:lnTo>
                    <a:pt x="1209" y="2036"/>
                  </a:lnTo>
                  <a:cubicBezTo>
                    <a:pt x="513" y="2143"/>
                    <a:pt x="0" y="2741"/>
                    <a:pt x="0" y="3447"/>
                  </a:cubicBezTo>
                  <a:lnTo>
                    <a:pt x="0" y="4604"/>
                  </a:lnTo>
                  <a:cubicBezTo>
                    <a:pt x="0" y="4722"/>
                    <a:pt x="95" y="4820"/>
                    <a:pt x="216" y="4820"/>
                  </a:cubicBezTo>
                  <a:cubicBezTo>
                    <a:pt x="334" y="4820"/>
                    <a:pt x="432" y="4722"/>
                    <a:pt x="432" y="4604"/>
                  </a:cubicBezTo>
                  <a:lnTo>
                    <a:pt x="432" y="4368"/>
                  </a:lnTo>
                  <a:lnTo>
                    <a:pt x="8645" y="4368"/>
                  </a:lnTo>
                  <a:lnTo>
                    <a:pt x="8645" y="12178"/>
                  </a:lnTo>
                  <a:lnTo>
                    <a:pt x="8222" y="12178"/>
                  </a:lnTo>
                  <a:cubicBezTo>
                    <a:pt x="8104" y="12178"/>
                    <a:pt x="8006" y="12276"/>
                    <a:pt x="8006" y="12394"/>
                  </a:cubicBezTo>
                  <a:cubicBezTo>
                    <a:pt x="8006" y="12512"/>
                    <a:pt x="8104" y="12610"/>
                    <a:pt x="8222" y="12610"/>
                  </a:cubicBezTo>
                  <a:lnTo>
                    <a:pt x="8645" y="12610"/>
                  </a:lnTo>
                  <a:lnTo>
                    <a:pt x="8645" y="13329"/>
                  </a:lnTo>
                  <a:cubicBezTo>
                    <a:pt x="8645" y="13879"/>
                    <a:pt x="8199" y="14323"/>
                    <a:pt x="7649" y="14323"/>
                  </a:cubicBezTo>
                  <a:lnTo>
                    <a:pt x="1425" y="14323"/>
                  </a:lnTo>
                  <a:cubicBezTo>
                    <a:pt x="875" y="14323"/>
                    <a:pt x="432" y="13879"/>
                    <a:pt x="432" y="13329"/>
                  </a:cubicBezTo>
                  <a:lnTo>
                    <a:pt x="432" y="12610"/>
                  </a:lnTo>
                  <a:lnTo>
                    <a:pt x="7301" y="12610"/>
                  </a:lnTo>
                  <a:cubicBezTo>
                    <a:pt x="7419" y="12610"/>
                    <a:pt x="7517" y="12512"/>
                    <a:pt x="7517" y="12394"/>
                  </a:cubicBezTo>
                  <a:cubicBezTo>
                    <a:pt x="7517" y="12276"/>
                    <a:pt x="7419" y="12178"/>
                    <a:pt x="7301" y="12178"/>
                  </a:cubicBezTo>
                  <a:lnTo>
                    <a:pt x="432" y="12178"/>
                  </a:lnTo>
                  <a:lnTo>
                    <a:pt x="432" y="5525"/>
                  </a:lnTo>
                  <a:cubicBezTo>
                    <a:pt x="432" y="5407"/>
                    <a:pt x="334" y="5309"/>
                    <a:pt x="216" y="5309"/>
                  </a:cubicBezTo>
                  <a:cubicBezTo>
                    <a:pt x="95" y="5309"/>
                    <a:pt x="0" y="5407"/>
                    <a:pt x="0" y="5525"/>
                  </a:cubicBezTo>
                  <a:lnTo>
                    <a:pt x="0" y="13332"/>
                  </a:lnTo>
                  <a:cubicBezTo>
                    <a:pt x="0" y="14118"/>
                    <a:pt x="639" y="14757"/>
                    <a:pt x="1425" y="14757"/>
                  </a:cubicBezTo>
                  <a:lnTo>
                    <a:pt x="7652" y="14757"/>
                  </a:lnTo>
                  <a:cubicBezTo>
                    <a:pt x="8438" y="14757"/>
                    <a:pt x="9077" y="14118"/>
                    <a:pt x="9077" y="13332"/>
                  </a:cubicBezTo>
                  <a:lnTo>
                    <a:pt x="9077" y="3444"/>
                  </a:lnTo>
                  <a:cubicBezTo>
                    <a:pt x="9077" y="2739"/>
                    <a:pt x="8562" y="2143"/>
                    <a:pt x="7868" y="2036"/>
                  </a:cubicBezTo>
                  <a:lnTo>
                    <a:pt x="7868" y="562"/>
                  </a:lnTo>
                  <a:cubicBezTo>
                    <a:pt x="7868" y="251"/>
                    <a:pt x="7615" y="1"/>
                    <a:pt x="7307" y="1"/>
                  </a:cubicBezTo>
                  <a:lnTo>
                    <a:pt x="3616" y="1"/>
                  </a:lnTo>
                  <a:cubicBezTo>
                    <a:pt x="3498" y="1"/>
                    <a:pt x="3400" y="99"/>
                    <a:pt x="3400" y="217"/>
                  </a:cubicBezTo>
                  <a:cubicBezTo>
                    <a:pt x="3400" y="335"/>
                    <a:pt x="3498" y="433"/>
                    <a:pt x="3616" y="433"/>
                  </a:cubicBezTo>
                  <a:lnTo>
                    <a:pt x="7307" y="433"/>
                  </a:lnTo>
                  <a:cubicBezTo>
                    <a:pt x="7376" y="433"/>
                    <a:pt x="7436" y="490"/>
                    <a:pt x="7436" y="562"/>
                  </a:cubicBezTo>
                  <a:lnTo>
                    <a:pt x="7436" y="2019"/>
                  </a:lnTo>
                  <a:lnTo>
                    <a:pt x="7004" y="2019"/>
                  </a:lnTo>
                  <a:lnTo>
                    <a:pt x="7004" y="968"/>
                  </a:lnTo>
                  <a:cubicBezTo>
                    <a:pt x="7004" y="847"/>
                    <a:pt x="6906" y="752"/>
                    <a:pt x="6788" y="752"/>
                  </a:cubicBezTo>
                  <a:cubicBezTo>
                    <a:pt x="6667" y="752"/>
                    <a:pt x="6572" y="847"/>
                    <a:pt x="6572" y="968"/>
                  </a:cubicBezTo>
                  <a:lnTo>
                    <a:pt x="6572" y="2019"/>
                  </a:lnTo>
                  <a:lnTo>
                    <a:pt x="6103" y="2019"/>
                  </a:lnTo>
                  <a:lnTo>
                    <a:pt x="6103" y="968"/>
                  </a:lnTo>
                  <a:cubicBezTo>
                    <a:pt x="6103" y="847"/>
                    <a:pt x="6008" y="752"/>
                    <a:pt x="5887" y="752"/>
                  </a:cubicBezTo>
                  <a:cubicBezTo>
                    <a:pt x="5769" y="752"/>
                    <a:pt x="5671" y="847"/>
                    <a:pt x="5671" y="968"/>
                  </a:cubicBezTo>
                  <a:lnTo>
                    <a:pt x="5671" y="2019"/>
                  </a:lnTo>
                  <a:lnTo>
                    <a:pt x="5205" y="2019"/>
                  </a:lnTo>
                  <a:lnTo>
                    <a:pt x="5205" y="968"/>
                  </a:lnTo>
                  <a:cubicBezTo>
                    <a:pt x="5205" y="847"/>
                    <a:pt x="5107" y="752"/>
                    <a:pt x="4989" y="752"/>
                  </a:cubicBezTo>
                  <a:cubicBezTo>
                    <a:pt x="4868" y="752"/>
                    <a:pt x="4773" y="847"/>
                    <a:pt x="4773" y="968"/>
                  </a:cubicBezTo>
                  <a:lnTo>
                    <a:pt x="4773" y="2019"/>
                  </a:lnTo>
                  <a:lnTo>
                    <a:pt x="4304" y="2019"/>
                  </a:lnTo>
                  <a:lnTo>
                    <a:pt x="4304" y="968"/>
                  </a:lnTo>
                  <a:cubicBezTo>
                    <a:pt x="4304" y="847"/>
                    <a:pt x="4209" y="752"/>
                    <a:pt x="4088" y="752"/>
                  </a:cubicBezTo>
                  <a:cubicBezTo>
                    <a:pt x="3970" y="752"/>
                    <a:pt x="3872" y="847"/>
                    <a:pt x="3872" y="968"/>
                  </a:cubicBezTo>
                  <a:lnTo>
                    <a:pt x="3872" y="2019"/>
                  </a:lnTo>
                  <a:lnTo>
                    <a:pt x="3406" y="2019"/>
                  </a:lnTo>
                  <a:lnTo>
                    <a:pt x="3406" y="968"/>
                  </a:lnTo>
                  <a:cubicBezTo>
                    <a:pt x="3406" y="847"/>
                    <a:pt x="3308" y="752"/>
                    <a:pt x="3190" y="752"/>
                  </a:cubicBezTo>
                  <a:cubicBezTo>
                    <a:pt x="3069" y="752"/>
                    <a:pt x="2974" y="847"/>
                    <a:pt x="2974" y="968"/>
                  </a:cubicBezTo>
                  <a:lnTo>
                    <a:pt x="2974" y="2019"/>
                  </a:lnTo>
                  <a:lnTo>
                    <a:pt x="2505" y="2019"/>
                  </a:lnTo>
                  <a:lnTo>
                    <a:pt x="2505" y="968"/>
                  </a:lnTo>
                  <a:cubicBezTo>
                    <a:pt x="2505" y="847"/>
                    <a:pt x="2410" y="752"/>
                    <a:pt x="2289" y="752"/>
                  </a:cubicBezTo>
                  <a:cubicBezTo>
                    <a:pt x="2171" y="752"/>
                    <a:pt x="2073" y="847"/>
                    <a:pt x="2073" y="968"/>
                  </a:cubicBezTo>
                  <a:lnTo>
                    <a:pt x="2073" y="2019"/>
                  </a:lnTo>
                  <a:lnTo>
                    <a:pt x="1641" y="2019"/>
                  </a:lnTo>
                  <a:lnTo>
                    <a:pt x="1641" y="562"/>
                  </a:lnTo>
                  <a:cubicBezTo>
                    <a:pt x="1641" y="490"/>
                    <a:pt x="1699" y="433"/>
                    <a:pt x="1771" y="433"/>
                  </a:cubicBezTo>
                  <a:lnTo>
                    <a:pt x="2695" y="433"/>
                  </a:lnTo>
                  <a:cubicBezTo>
                    <a:pt x="2813" y="433"/>
                    <a:pt x="2908" y="338"/>
                    <a:pt x="2908" y="217"/>
                  </a:cubicBezTo>
                  <a:cubicBezTo>
                    <a:pt x="2908" y="99"/>
                    <a:pt x="2813" y="1"/>
                    <a:pt x="2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125"/>
            <p:cNvSpPr/>
            <p:nvPr/>
          </p:nvSpPr>
          <p:spPr>
            <a:xfrm>
              <a:off x="4057700" y="2205950"/>
              <a:ext cx="136925" cy="106700"/>
            </a:xfrm>
            <a:custGeom>
              <a:avLst/>
              <a:gdLst/>
              <a:ahLst/>
              <a:cxnLst/>
              <a:rect l="l" t="t" r="r" b="b"/>
              <a:pathLst>
                <a:path w="5477" h="4268" extrusionOk="0">
                  <a:moveTo>
                    <a:pt x="1249" y="439"/>
                  </a:moveTo>
                  <a:cubicBezTo>
                    <a:pt x="1538" y="439"/>
                    <a:pt x="1793" y="641"/>
                    <a:pt x="1852" y="932"/>
                  </a:cubicBezTo>
                  <a:cubicBezTo>
                    <a:pt x="1500" y="1067"/>
                    <a:pt x="1192" y="1300"/>
                    <a:pt x="962" y="1599"/>
                  </a:cubicBezTo>
                  <a:cubicBezTo>
                    <a:pt x="758" y="1496"/>
                    <a:pt x="628" y="1283"/>
                    <a:pt x="631" y="1052"/>
                  </a:cubicBezTo>
                  <a:lnTo>
                    <a:pt x="628" y="1052"/>
                  </a:lnTo>
                  <a:cubicBezTo>
                    <a:pt x="631" y="736"/>
                    <a:pt x="870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1"/>
                    <a:pt x="5021" y="1392"/>
                    <a:pt x="4615" y="1599"/>
                  </a:cubicBezTo>
                  <a:cubicBezTo>
                    <a:pt x="4388" y="1300"/>
                    <a:pt x="4080" y="1067"/>
                    <a:pt x="3726" y="932"/>
                  </a:cubicBezTo>
                  <a:cubicBezTo>
                    <a:pt x="3787" y="624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1" y="1778"/>
                    <a:pt x="4491" y="2509"/>
                  </a:cubicBezTo>
                  <a:cubicBezTo>
                    <a:pt x="4491" y="3240"/>
                    <a:pt x="3729" y="3836"/>
                    <a:pt x="2790" y="3836"/>
                  </a:cubicBezTo>
                  <a:cubicBezTo>
                    <a:pt x="1852" y="3836"/>
                    <a:pt x="1086" y="3240"/>
                    <a:pt x="1086" y="2509"/>
                  </a:cubicBezTo>
                  <a:cubicBezTo>
                    <a:pt x="1086" y="1778"/>
                    <a:pt x="1852" y="1185"/>
                    <a:pt x="2790" y="1185"/>
                  </a:cubicBezTo>
                  <a:close/>
                  <a:moveTo>
                    <a:pt x="1245" y="0"/>
                  </a:moveTo>
                  <a:cubicBezTo>
                    <a:pt x="1024" y="0"/>
                    <a:pt x="800" y="70"/>
                    <a:pt x="605" y="220"/>
                  </a:cubicBezTo>
                  <a:cubicBezTo>
                    <a:pt x="1" y="690"/>
                    <a:pt x="84" y="1622"/>
                    <a:pt x="758" y="1979"/>
                  </a:cubicBezTo>
                  <a:cubicBezTo>
                    <a:pt x="694" y="2149"/>
                    <a:pt x="660" y="2328"/>
                    <a:pt x="660" y="2509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0" y="4268"/>
                    <a:pt x="4929" y="3479"/>
                    <a:pt x="4929" y="2509"/>
                  </a:cubicBezTo>
                  <a:cubicBezTo>
                    <a:pt x="4929" y="2328"/>
                    <a:pt x="4895" y="2149"/>
                    <a:pt x="4828" y="1979"/>
                  </a:cubicBezTo>
                  <a:cubicBezTo>
                    <a:pt x="5257" y="1755"/>
                    <a:pt x="5476" y="1265"/>
                    <a:pt x="5361" y="796"/>
                  </a:cubicBezTo>
                  <a:cubicBezTo>
                    <a:pt x="5243" y="329"/>
                    <a:pt x="4826" y="2"/>
                    <a:pt x="4342" y="2"/>
                  </a:cubicBezTo>
                  <a:cubicBezTo>
                    <a:pt x="4340" y="2"/>
                    <a:pt x="4338" y="2"/>
                    <a:pt x="4336" y="2"/>
                  </a:cubicBezTo>
                  <a:cubicBezTo>
                    <a:pt x="3850" y="2"/>
                    <a:pt x="3429" y="336"/>
                    <a:pt x="3314" y="805"/>
                  </a:cubicBezTo>
                  <a:cubicBezTo>
                    <a:pt x="3141" y="770"/>
                    <a:pt x="2966" y="753"/>
                    <a:pt x="2792" y="753"/>
                  </a:cubicBezTo>
                  <a:cubicBezTo>
                    <a:pt x="2617" y="753"/>
                    <a:pt x="2442" y="770"/>
                    <a:pt x="2269" y="805"/>
                  </a:cubicBezTo>
                  <a:cubicBezTo>
                    <a:pt x="2150" y="304"/>
                    <a:pt x="1706" y="0"/>
                    <a:pt x="1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125"/>
            <p:cNvSpPr/>
            <p:nvPr/>
          </p:nvSpPr>
          <p:spPr>
            <a:xfrm>
              <a:off x="4140100" y="2329200"/>
              <a:ext cx="68475" cy="10800"/>
            </a:xfrm>
            <a:custGeom>
              <a:avLst/>
              <a:gdLst/>
              <a:ahLst/>
              <a:cxnLst/>
              <a:rect l="l" t="t" r="r" b="b"/>
              <a:pathLst>
                <a:path w="2739" h="432" extrusionOk="0">
                  <a:moveTo>
                    <a:pt x="217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7"/>
                    <a:pt x="2738" y="216"/>
                  </a:cubicBezTo>
                  <a:cubicBezTo>
                    <a:pt x="2738" y="98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125"/>
            <p:cNvSpPr/>
            <p:nvPr/>
          </p:nvSpPr>
          <p:spPr>
            <a:xfrm>
              <a:off x="4140100" y="2347975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125"/>
            <p:cNvSpPr/>
            <p:nvPr/>
          </p:nvSpPr>
          <p:spPr>
            <a:xfrm>
              <a:off x="4106725" y="2247450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5" y="0"/>
                  </a:moveTo>
                  <a:cubicBezTo>
                    <a:pt x="232" y="0"/>
                    <a:pt x="179" y="20"/>
                    <a:pt x="135" y="63"/>
                  </a:cubicBezTo>
                  <a:cubicBezTo>
                    <a:pt x="0" y="201"/>
                    <a:pt x="95" y="435"/>
                    <a:pt x="288" y="435"/>
                  </a:cubicBezTo>
                  <a:cubicBezTo>
                    <a:pt x="409" y="435"/>
                    <a:pt x="504" y="337"/>
                    <a:pt x="504" y="219"/>
                  </a:cubicBezTo>
                  <a:cubicBezTo>
                    <a:pt x="504" y="88"/>
                    <a:pt x="396" y="0"/>
                    <a:pt x="2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125"/>
            <p:cNvSpPr/>
            <p:nvPr/>
          </p:nvSpPr>
          <p:spPr>
            <a:xfrm>
              <a:off x="4133850" y="2247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34" name="Google Shape;1834;p125"/>
          <p:cNvSpPr/>
          <p:nvPr/>
        </p:nvSpPr>
        <p:spPr>
          <a:xfrm>
            <a:off x="4676851" y="2253017"/>
            <a:ext cx="394800" cy="491800"/>
          </a:xfrm>
          <a:custGeom>
            <a:avLst/>
            <a:gdLst/>
            <a:ahLst/>
            <a:cxnLst/>
            <a:rect l="l" t="t" r="r" b="b"/>
            <a:pathLst>
              <a:path w="11844" h="14754" extrusionOk="0">
                <a:moveTo>
                  <a:pt x="5919" y="2004"/>
                </a:moveTo>
                <a:cubicBezTo>
                  <a:pt x="6037" y="2004"/>
                  <a:pt x="6135" y="2101"/>
                  <a:pt x="6135" y="2220"/>
                </a:cubicBezTo>
                <a:lnTo>
                  <a:pt x="6135" y="2507"/>
                </a:lnTo>
                <a:cubicBezTo>
                  <a:pt x="6135" y="2628"/>
                  <a:pt x="6037" y="2723"/>
                  <a:pt x="5919" y="2723"/>
                </a:cubicBezTo>
                <a:cubicBezTo>
                  <a:pt x="5799" y="2723"/>
                  <a:pt x="5704" y="2628"/>
                  <a:pt x="5704" y="2507"/>
                </a:cubicBezTo>
                <a:lnTo>
                  <a:pt x="5704" y="2220"/>
                </a:lnTo>
                <a:cubicBezTo>
                  <a:pt x="5704" y="2101"/>
                  <a:pt x="5799" y="2004"/>
                  <a:pt x="5919" y="2004"/>
                </a:cubicBezTo>
                <a:close/>
                <a:moveTo>
                  <a:pt x="4805" y="2519"/>
                </a:moveTo>
                <a:lnTo>
                  <a:pt x="4805" y="2519"/>
                </a:lnTo>
                <a:cubicBezTo>
                  <a:pt x="4042" y="3503"/>
                  <a:pt x="3956" y="5444"/>
                  <a:pt x="3950" y="6068"/>
                </a:cubicBezTo>
                <a:lnTo>
                  <a:pt x="2016" y="6068"/>
                </a:lnTo>
                <a:cubicBezTo>
                  <a:pt x="2056" y="5162"/>
                  <a:pt x="2413" y="4301"/>
                  <a:pt x="3026" y="3630"/>
                </a:cubicBezTo>
                <a:cubicBezTo>
                  <a:pt x="3504" y="3103"/>
                  <a:pt x="4120" y="2718"/>
                  <a:pt x="4805" y="2519"/>
                </a:cubicBezTo>
                <a:close/>
                <a:moveTo>
                  <a:pt x="5280" y="2631"/>
                </a:moveTo>
                <a:lnTo>
                  <a:pt x="5280" y="2634"/>
                </a:lnTo>
                <a:cubicBezTo>
                  <a:pt x="5341" y="2939"/>
                  <a:pt x="5606" y="3161"/>
                  <a:pt x="5917" y="3161"/>
                </a:cubicBezTo>
                <a:cubicBezTo>
                  <a:pt x="6230" y="3161"/>
                  <a:pt x="6495" y="2939"/>
                  <a:pt x="6556" y="2634"/>
                </a:cubicBezTo>
                <a:cubicBezTo>
                  <a:pt x="6846" y="2913"/>
                  <a:pt x="7080" y="3417"/>
                  <a:pt x="7238" y="4111"/>
                </a:cubicBezTo>
                <a:cubicBezTo>
                  <a:pt x="7419" y="4908"/>
                  <a:pt x="7448" y="5723"/>
                  <a:pt x="7454" y="6068"/>
                </a:cubicBezTo>
                <a:lnTo>
                  <a:pt x="4382" y="6068"/>
                </a:lnTo>
                <a:cubicBezTo>
                  <a:pt x="4385" y="5723"/>
                  <a:pt x="4417" y="4908"/>
                  <a:pt x="4598" y="4111"/>
                </a:cubicBezTo>
                <a:cubicBezTo>
                  <a:pt x="4756" y="3417"/>
                  <a:pt x="4990" y="2916"/>
                  <a:pt x="5280" y="2631"/>
                </a:cubicBezTo>
                <a:close/>
                <a:moveTo>
                  <a:pt x="7028" y="2519"/>
                </a:moveTo>
                <a:cubicBezTo>
                  <a:pt x="7713" y="2718"/>
                  <a:pt x="8329" y="3103"/>
                  <a:pt x="8810" y="3630"/>
                </a:cubicBezTo>
                <a:cubicBezTo>
                  <a:pt x="9423" y="4301"/>
                  <a:pt x="9777" y="5164"/>
                  <a:pt x="9817" y="6068"/>
                </a:cubicBezTo>
                <a:lnTo>
                  <a:pt x="7886" y="6068"/>
                </a:lnTo>
                <a:cubicBezTo>
                  <a:pt x="7880" y="5444"/>
                  <a:pt x="7791" y="3503"/>
                  <a:pt x="7028" y="2519"/>
                </a:cubicBezTo>
                <a:close/>
                <a:moveTo>
                  <a:pt x="3950" y="6500"/>
                </a:moveTo>
                <a:lnTo>
                  <a:pt x="3950" y="9526"/>
                </a:lnTo>
                <a:lnTo>
                  <a:pt x="2016" y="9526"/>
                </a:lnTo>
                <a:lnTo>
                  <a:pt x="2016" y="6500"/>
                </a:lnTo>
                <a:close/>
                <a:moveTo>
                  <a:pt x="7454" y="6500"/>
                </a:moveTo>
                <a:lnTo>
                  <a:pt x="7454" y="9526"/>
                </a:lnTo>
                <a:lnTo>
                  <a:pt x="4382" y="9526"/>
                </a:lnTo>
                <a:lnTo>
                  <a:pt x="4382" y="6500"/>
                </a:lnTo>
                <a:close/>
                <a:moveTo>
                  <a:pt x="7457" y="9958"/>
                </a:moveTo>
                <a:lnTo>
                  <a:pt x="7457" y="10505"/>
                </a:lnTo>
                <a:lnTo>
                  <a:pt x="4382" y="10505"/>
                </a:lnTo>
                <a:lnTo>
                  <a:pt x="4382" y="9958"/>
                </a:lnTo>
                <a:close/>
                <a:moveTo>
                  <a:pt x="3950" y="10936"/>
                </a:moveTo>
                <a:lnTo>
                  <a:pt x="3950" y="11368"/>
                </a:lnTo>
                <a:lnTo>
                  <a:pt x="3757" y="11368"/>
                </a:lnTo>
                <a:cubicBezTo>
                  <a:pt x="3639" y="11368"/>
                  <a:pt x="3542" y="11273"/>
                  <a:pt x="3542" y="11152"/>
                </a:cubicBezTo>
                <a:cubicBezTo>
                  <a:pt x="3542" y="11034"/>
                  <a:pt x="3639" y="10936"/>
                  <a:pt x="3757" y="10936"/>
                </a:cubicBezTo>
                <a:close/>
                <a:moveTo>
                  <a:pt x="7454" y="10939"/>
                </a:moveTo>
                <a:lnTo>
                  <a:pt x="7454" y="11371"/>
                </a:lnTo>
                <a:lnTo>
                  <a:pt x="4382" y="11371"/>
                </a:lnTo>
                <a:lnTo>
                  <a:pt x="4382" y="10939"/>
                </a:lnTo>
                <a:close/>
                <a:moveTo>
                  <a:pt x="8078" y="10939"/>
                </a:moveTo>
                <a:cubicBezTo>
                  <a:pt x="8199" y="10939"/>
                  <a:pt x="8294" y="11037"/>
                  <a:pt x="8294" y="11155"/>
                </a:cubicBezTo>
                <a:cubicBezTo>
                  <a:pt x="8294" y="11273"/>
                  <a:pt x="8199" y="11371"/>
                  <a:pt x="8078" y="11371"/>
                </a:cubicBezTo>
                <a:lnTo>
                  <a:pt x="7886" y="11371"/>
                </a:lnTo>
                <a:lnTo>
                  <a:pt x="7886" y="10939"/>
                </a:lnTo>
                <a:close/>
                <a:moveTo>
                  <a:pt x="5272" y="11800"/>
                </a:moveTo>
                <a:lnTo>
                  <a:pt x="5272" y="13458"/>
                </a:lnTo>
                <a:lnTo>
                  <a:pt x="4382" y="13458"/>
                </a:lnTo>
                <a:lnTo>
                  <a:pt x="4382" y="11800"/>
                </a:lnTo>
                <a:close/>
                <a:moveTo>
                  <a:pt x="6135" y="11800"/>
                </a:moveTo>
                <a:lnTo>
                  <a:pt x="6135" y="13458"/>
                </a:lnTo>
                <a:lnTo>
                  <a:pt x="5704" y="13458"/>
                </a:lnTo>
                <a:lnTo>
                  <a:pt x="5704" y="11800"/>
                </a:lnTo>
                <a:close/>
                <a:moveTo>
                  <a:pt x="7454" y="11803"/>
                </a:moveTo>
                <a:lnTo>
                  <a:pt x="7454" y="13458"/>
                </a:lnTo>
                <a:lnTo>
                  <a:pt x="6567" y="13458"/>
                </a:lnTo>
                <a:lnTo>
                  <a:pt x="6567" y="11803"/>
                </a:lnTo>
                <a:close/>
                <a:moveTo>
                  <a:pt x="9823" y="9958"/>
                </a:moveTo>
                <a:lnTo>
                  <a:pt x="9823" y="13458"/>
                </a:lnTo>
                <a:lnTo>
                  <a:pt x="9607" y="13458"/>
                </a:lnTo>
                <a:cubicBezTo>
                  <a:pt x="9489" y="13458"/>
                  <a:pt x="9391" y="13556"/>
                  <a:pt x="9391" y="13674"/>
                </a:cubicBezTo>
                <a:cubicBezTo>
                  <a:pt x="9391" y="13792"/>
                  <a:pt x="9489" y="13890"/>
                  <a:pt x="9607" y="13890"/>
                </a:cubicBezTo>
                <a:lnTo>
                  <a:pt x="11193" y="13890"/>
                </a:lnTo>
                <a:cubicBezTo>
                  <a:pt x="11311" y="13890"/>
                  <a:pt x="11409" y="13988"/>
                  <a:pt x="11409" y="14106"/>
                </a:cubicBezTo>
                <a:cubicBezTo>
                  <a:pt x="11409" y="14224"/>
                  <a:pt x="11311" y="14322"/>
                  <a:pt x="11193" y="14322"/>
                </a:cubicBezTo>
                <a:lnTo>
                  <a:pt x="643" y="14322"/>
                </a:lnTo>
                <a:cubicBezTo>
                  <a:pt x="525" y="14322"/>
                  <a:pt x="427" y="14227"/>
                  <a:pt x="427" y="14106"/>
                </a:cubicBezTo>
                <a:cubicBezTo>
                  <a:pt x="427" y="13988"/>
                  <a:pt x="525" y="13890"/>
                  <a:pt x="643" y="13890"/>
                </a:cubicBezTo>
                <a:lnTo>
                  <a:pt x="8674" y="13890"/>
                </a:lnTo>
                <a:cubicBezTo>
                  <a:pt x="8795" y="13890"/>
                  <a:pt x="8890" y="13795"/>
                  <a:pt x="8890" y="13674"/>
                </a:cubicBezTo>
                <a:cubicBezTo>
                  <a:pt x="8890" y="13556"/>
                  <a:pt x="8795" y="13458"/>
                  <a:pt x="8674" y="13458"/>
                </a:cubicBezTo>
                <a:lnTo>
                  <a:pt x="7888" y="13458"/>
                </a:lnTo>
                <a:lnTo>
                  <a:pt x="7888" y="11803"/>
                </a:lnTo>
                <a:lnTo>
                  <a:pt x="8078" y="11803"/>
                </a:lnTo>
                <a:cubicBezTo>
                  <a:pt x="8438" y="11803"/>
                  <a:pt x="8729" y="11512"/>
                  <a:pt x="8729" y="11155"/>
                </a:cubicBezTo>
                <a:cubicBezTo>
                  <a:pt x="8729" y="10795"/>
                  <a:pt x="8438" y="10505"/>
                  <a:pt x="8078" y="10505"/>
                </a:cubicBezTo>
                <a:lnTo>
                  <a:pt x="7888" y="10505"/>
                </a:lnTo>
                <a:lnTo>
                  <a:pt x="7888" y="9958"/>
                </a:lnTo>
                <a:close/>
                <a:moveTo>
                  <a:pt x="5804" y="0"/>
                </a:moveTo>
                <a:cubicBezTo>
                  <a:pt x="5398" y="0"/>
                  <a:pt x="5067" y="328"/>
                  <a:pt x="5067" y="734"/>
                </a:cubicBezTo>
                <a:cubicBezTo>
                  <a:pt x="5067" y="855"/>
                  <a:pt x="5165" y="950"/>
                  <a:pt x="5283" y="950"/>
                </a:cubicBezTo>
                <a:cubicBezTo>
                  <a:pt x="5404" y="950"/>
                  <a:pt x="5499" y="855"/>
                  <a:pt x="5499" y="734"/>
                </a:cubicBezTo>
                <a:cubicBezTo>
                  <a:pt x="5499" y="567"/>
                  <a:pt x="5637" y="432"/>
                  <a:pt x="5804" y="432"/>
                </a:cubicBezTo>
                <a:lnTo>
                  <a:pt x="6032" y="432"/>
                </a:lnTo>
                <a:cubicBezTo>
                  <a:pt x="6199" y="432"/>
                  <a:pt x="6334" y="567"/>
                  <a:pt x="6337" y="734"/>
                </a:cubicBezTo>
                <a:lnTo>
                  <a:pt x="6337" y="835"/>
                </a:lnTo>
                <a:cubicBezTo>
                  <a:pt x="6334" y="1002"/>
                  <a:pt x="6199" y="1137"/>
                  <a:pt x="6032" y="1137"/>
                </a:cubicBezTo>
                <a:lnTo>
                  <a:pt x="5917" y="1137"/>
                </a:lnTo>
                <a:cubicBezTo>
                  <a:pt x="5799" y="1137"/>
                  <a:pt x="5701" y="1235"/>
                  <a:pt x="5701" y="1353"/>
                </a:cubicBezTo>
                <a:lnTo>
                  <a:pt x="5701" y="1606"/>
                </a:lnTo>
                <a:cubicBezTo>
                  <a:pt x="5531" y="1670"/>
                  <a:pt x="5390" y="1799"/>
                  <a:pt x="5321" y="1966"/>
                </a:cubicBezTo>
                <a:cubicBezTo>
                  <a:pt x="3245" y="2245"/>
                  <a:pt x="1668" y="3976"/>
                  <a:pt x="1584" y="6068"/>
                </a:cubicBezTo>
                <a:lnTo>
                  <a:pt x="1434" y="6068"/>
                </a:lnTo>
                <a:cubicBezTo>
                  <a:pt x="1316" y="6068"/>
                  <a:pt x="1218" y="6163"/>
                  <a:pt x="1218" y="6284"/>
                </a:cubicBezTo>
                <a:cubicBezTo>
                  <a:pt x="1218" y="6402"/>
                  <a:pt x="1316" y="6500"/>
                  <a:pt x="1434" y="6500"/>
                </a:cubicBezTo>
                <a:lnTo>
                  <a:pt x="1578" y="6500"/>
                </a:lnTo>
                <a:lnTo>
                  <a:pt x="1578" y="9526"/>
                </a:lnTo>
                <a:lnTo>
                  <a:pt x="1434" y="9526"/>
                </a:lnTo>
                <a:cubicBezTo>
                  <a:pt x="1316" y="9526"/>
                  <a:pt x="1218" y="9621"/>
                  <a:pt x="1218" y="9742"/>
                </a:cubicBezTo>
                <a:cubicBezTo>
                  <a:pt x="1218" y="9860"/>
                  <a:pt x="1316" y="9958"/>
                  <a:pt x="1434" y="9958"/>
                </a:cubicBezTo>
                <a:lnTo>
                  <a:pt x="1578" y="9958"/>
                </a:lnTo>
                <a:lnTo>
                  <a:pt x="1578" y="11984"/>
                </a:lnTo>
                <a:cubicBezTo>
                  <a:pt x="1578" y="12102"/>
                  <a:pt x="1676" y="12200"/>
                  <a:pt x="1794" y="12200"/>
                </a:cubicBezTo>
                <a:cubicBezTo>
                  <a:pt x="1915" y="12200"/>
                  <a:pt x="2010" y="12102"/>
                  <a:pt x="2010" y="11984"/>
                </a:cubicBezTo>
                <a:lnTo>
                  <a:pt x="2010" y="9958"/>
                </a:lnTo>
                <a:lnTo>
                  <a:pt x="3947" y="9958"/>
                </a:lnTo>
                <a:lnTo>
                  <a:pt x="3947" y="10505"/>
                </a:lnTo>
                <a:lnTo>
                  <a:pt x="3755" y="10505"/>
                </a:lnTo>
                <a:cubicBezTo>
                  <a:pt x="3395" y="10505"/>
                  <a:pt x="3107" y="10795"/>
                  <a:pt x="3107" y="11155"/>
                </a:cubicBezTo>
                <a:cubicBezTo>
                  <a:pt x="3107" y="11512"/>
                  <a:pt x="3395" y="11803"/>
                  <a:pt x="3755" y="11803"/>
                </a:cubicBezTo>
                <a:lnTo>
                  <a:pt x="3947" y="11803"/>
                </a:lnTo>
                <a:lnTo>
                  <a:pt x="3947" y="13458"/>
                </a:lnTo>
                <a:lnTo>
                  <a:pt x="2016" y="13458"/>
                </a:lnTo>
                <a:lnTo>
                  <a:pt x="2016" y="12908"/>
                </a:lnTo>
                <a:cubicBezTo>
                  <a:pt x="2016" y="12787"/>
                  <a:pt x="1918" y="12692"/>
                  <a:pt x="1800" y="12692"/>
                </a:cubicBezTo>
                <a:cubicBezTo>
                  <a:pt x="1679" y="12692"/>
                  <a:pt x="1584" y="12787"/>
                  <a:pt x="1584" y="12908"/>
                </a:cubicBezTo>
                <a:lnTo>
                  <a:pt x="1584" y="13458"/>
                </a:lnTo>
                <a:lnTo>
                  <a:pt x="648" y="13458"/>
                </a:lnTo>
                <a:cubicBezTo>
                  <a:pt x="289" y="13458"/>
                  <a:pt x="1" y="13749"/>
                  <a:pt x="1" y="14106"/>
                </a:cubicBezTo>
                <a:cubicBezTo>
                  <a:pt x="1" y="14463"/>
                  <a:pt x="289" y="14754"/>
                  <a:pt x="648" y="14754"/>
                </a:cubicBezTo>
                <a:lnTo>
                  <a:pt x="11196" y="14754"/>
                </a:lnTo>
                <a:cubicBezTo>
                  <a:pt x="11553" y="14754"/>
                  <a:pt x="11844" y="14463"/>
                  <a:pt x="11844" y="14106"/>
                </a:cubicBezTo>
                <a:cubicBezTo>
                  <a:pt x="11844" y="13749"/>
                  <a:pt x="11553" y="13458"/>
                  <a:pt x="11196" y="13458"/>
                </a:cubicBezTo>
                <a:lnTo>
                  <a:pt x="10258" y="13458"/>
                </a:lnTo>
                <a:lnTo>
                  <a:pt x="10258" y="9958"/>
                </a:lnTo>
                <a:lnTo>
                  <a:pt x="10402" y="9958"/>
                </a:lnTo>
                <a:cubicBezTo>
                  <a:pt x="10520" y="9958"/>
                  <a:pt x="10618" y="9863"/>
                  <a:pt x="10618" y="9742"/>
                </a:cubicBezTo>
                <a:cubicBezTo>
                  <a:pt x="10618" y="9624"/>
                  <a:pt x="10520" y="9526"/>
                  <a:pt x="10402" y="9526"/>
                </a:cubicBezTo>
                <a:lnTo>
                  <a:pt x="10258" y="9526"/>
                </a:lnTo>
                <a:lnTo>
                  <a:pt x="10258" y="7609"/>
                </a:lnTo>
                <a:cubicBezTo>
                  <a:pt x="10258" y="7490"/>
                  <a:pt x="10160" y="7393"/>
                  <a:pt x="10042" y="7393"/>
                </a:cubicBezTo>
                <a:cubicBezTo>
                  <a:pt x="9921" y="7393"/>
                  <a:pt x="9826" y="7490"/>
                  <a:pt x="9826" y="7609"/>
                </a:cubicBezTo>
                <a:lnTo>
                  <a:pt x="9826" y="9526"/>
                </a:lnTo>
                <a:lnTo>
                  <a:pt x="7888" y="9526"/>
                </a:lnTo>
                <a:lnTo>
                  <a:pt x="7888" y="6500"/>
                </a:lnTo>
                <a:lnTo>
                  <a:pt x="9823" y="6500"/>
                </a:lnTo>
                <a:lnTo>
                  <a:pt x="9823" y="6687"/>
                </a:lnTo>
                <a:cubicBezTo>
                  <a:pt x="9823" y="6805"/>
                  <a:pt x="9921" y="6903"/>
                  <a:pt x="10039" y="6903"/>
                </a:cubicBezTo>
                <a:cubicBezTo>
                  <a:pt x="10157" y="6903"/>
                  <a:pt x="10255" y="6805"/>
                  <a:pt x="10255" y="6687"/>
                </a:cubicBezTo>
                <a:lnTo>
                  <a:pt x="10255" y="6500"/>
                </a:lnTo>
                <a:lnTo>
                  <a:pt x="10399" y="6500"/>
                </a:lnTo>
                <a:cubicBezTo>
                  <a:pt x="10517" y="6500"/>
                  <a:pt x="10615" y="6402"/>
                  <a:pt x="10615" y="6284"/>
                </a:cubicBezTo>
                <a:cubicBezTo>
                  <a:pt x="10615" y="6163"/>
                  <a:pt x="10517" y="6068"/>
                  <a:pt x="10399" y="6068"/>
                </a:cubicBezTo>
                <a:lnTo>
                  <a:pt x="10252" y="6068"/>
                </a:lnTo>
                <a:cubicBezTo>
                  <a:pt x="10166" y="3976"/>
                  <a:pt x="8591" y="2248"/>
                  <a:pt x="6515" y="1969"/>
                </a:cubicBezTo>
                <a:cubicBezTo>
                  <a:pt x="6443" y="1802"/>
                  <a:pt x="6305" y="1670"/>
                  <a:pt x="6135" y="1609"/>
                </a:cubicBezTo>
                <a:lnTo>
                  <a:pt x="6135" y="1563"/>
                </a:lnTo>
                <a:cubicBezTo>
                  <a:pt x="6498" y="1511"/>
                  <a:pt x="6766" y="1200"/>
                  <a:pt x="6769" y="835"/>
                </a:cubicBezTo>
                <a:lnTo>
                  <a:pt x="6769" y="734"/>
                </a:lnTo>
                <a:cubicBezTo>
                  <a:pt x="6766" y="328"/>
                  <a:pt x="6438" y="0"/>
                  <a:pt x="603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35" name="Google Shape;1835;p125"/>
          <p:cNvGrpSpPr/>
          <p:nvPr/>
        </p:nvGrpSpPr>
        <p:grpSpPr>
          <a:xfrm>
            <a:off x="4618418" y="3768918"/>
            <a:ext cx="491733" cy="492433"/>
            <a:chOff x="2701525" y="2654825"/>
            <a:chExt cx="368800" cy="369325"/>
          </a:xfrm>
        </p:grpSpPr>
        <p:sp>
          <p:nvSpPr>
            <p:cNvPr id="1836" name="Google Shape;1836;p125"/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125"/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125"/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39" name="Google Shape;1839;p125"/>
          <p:cNvGrpSpPr/>
          <p:nvPr/>
        </p:nvGrpSpPr>
        <p:grpSpPr>
          <a:xfrm>
            <a:off x="3797318" y="3812717"/>
            <a:ext cx="491900" cy="447667"/>
            <a:chOff x="2085700" y="2687675"/>
            <a:chExt cx="368925" cy="335750"/>
          </a:xfrm>
        </p:grpSpPr>
        <p:sp>
          <p:nvSpPr>
            <p:cNvPr id="1840" name="Google Shape;1840;p125"/>
            <p:cNvSpPr/>
            <p:nvPr/>
          </p:nvSpPr>
          <p:spPr>
            <a:xfrm>
              <a:off x="2102600" y="2919325"/>
              <a:ext cx="242125" cy="104100"/>
            </a:xfrm>
            <a:custGeom>
              <a:avLst/>
              <a:gdLst/>
              <a:ahLst/>
              <a:cxnLst/>
              <a:rect l="l" t="t" r="r" b="b"/>
              <a:pathLst>
                <a:path w="9685" h="4164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2623"/>
                  </a:lnTo>
                  <a:cubicBezTo>
                    <a:pt x="1" y="3473"/>
                    <a:pt x="692" y="4163"/>
                    <a:pt x="1541" y="4163"/>
                  </a:cubicBezTo>
                  <a:lnTo>
                    <a:pt x="9469" y="4163"/>
                  </a:lnTo>
                  <a:cubicBezTo>
                    <a:pt x="9587" y="4163"/>
                    <a:pt x="9685" y="4068"/>
                    <a:pt x="9685" y="3948"/>
                  </a:cubicBezTo>
                  <a:cubicBezTo>
                    <a:pt x="9685" y="3830"/>
                    <a:pt x="9587" y="3732"/>
                    <a:pt x="9469" y="3732"/>
                  </a:cubicBezTo>
                  <a:lnTo>
                    <a:pt x="1541" y="3732"/>
                  </a:lnTo>
                  <a:cubicBezTo>
                    <a:pt x="928" y="3732"/>
                    <a:pt x="432" y="3236"/>
                    <a:pt x="432" y="2623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125"/>
            <p:cNvSpPr/>
            <p:nvPr/>
          </p:nvSpPr>
          <p:spPr>
            <a:xfrm>
              <a:off x="2085700" y="2687675"/>
              <a:ext cx="368925" cy="335750"/>
            </a:xfrm>
            <a:custGeom>
              <a:avLst/>
              <a:gdLst/>
              <a:ahLst/>
              <a:cxnLst/>
              <a:rect l="l" t="t" r="r" b="b"/>
              <a:pathLst>
                <a:path w="14757" h="13430" extrusionOk="0">
                  <a:moveTo>
                    <a:pt x="8061" y="1298"/>
                  </a:moveTo>
                  <a:cubicBezTo>
                    <a:pt x="8392" y="1298"/>
                    <a:pt x="8671" y="1546"/>
                    <a:pt x="8711" y="1874"/>
                  </a:cubicBezTo>
                  <a:lnTo>
                    <a:pt x="6043" y="1874"/>
                  </a:lnTo>
                  <a:cubicBezTo>
                    <a:pt x="6083" y="1546"/>
                    <a:pt x="6359" y="1298"/>
                    <a:pt x="6690" y="1298"/>
                  </a:cubicBezTo>
                  <a:close/>
                  <a:moveTo>
                    <a:pt x="6690" y="432"/>
                  </a:moveTo>
                  <a:lnTo>
                    <a:pt x="6690" y="435"/>
                  </a:lnTo>
                  <a:lnTo>
                    <a:pt x="8061" y="435"/>
                  </a:lnTo>
                  <a:cubicBezTo>
                    <a:pt x="8870" y="435"/>
                    <a:pt x="9535" y="1065"/>
                    <a:pt x="9578" y="1874"/>
                  </a:cubicBezTo>
                  <a:lnTo>
                    <a:pt x="9146" y="1874"/>
                  </a:lnTo>
                  <a:cubicBezTo>
                    <a:pt x="9106" y="1304"/>
                    <a:pt x="8634" y="867"/>
                    <a:pt x="8064" y="867"/>
                  </a:cubicBezTo>
                  <a:lnTo>
                    <a:pt x="6693" y="867"/>
                  </a:lnTo>
                  <a:cubicBezTo>
                    <a:pt x="6123" y="867"/>
                    <a:pt x="5651" y="1304"/>
                    <a:pt x="5608" y="1874"/>
                  </a:cubicBezTo>
                  <a:lnTo>
                    <a:pt x="5176" y="1874"/>
                  </a:lnTo>
                  <a:cubicBezTo>
                    <a:pt x="5219" y="1068"/>
                    <a:pt x="5884" y="435"/>
                    <a:pt x="6690" y="432"/>
                  </a:cubicBezTo>
                  <a:close/>
                  <a:moveTo>
                    <a:pt x="2764" y="3979"/>
                  </a:moveTo>
                  <a:cubicBezTo>
                    <a:pt x="2962" y="3979"/>
                    <a:pt x="3124" y="4140"/>
                    <a:pt x="3124" y="4338"/>
                  </a:cubicBezTo>
                  <a:lnTo>
                    <a:pt x="3124" y="6336"/>
                  </a:lnTo>
                  <a:cubicBezTo>
                    <a:pt x="2928" y="6446"/>
                    <a:pt x="2807" y="6650"/>
                    <a:pt x="2807" y="6875"/>
                  </a:cubicBezTo>
                  <a:lnTo>
                    <a:pt x="2807" y="7004"/>
                  </a:lnTo>
                  <a:lnTo>
                    <a:pt x="2404" y="7004"/>
                  </a:lnTo>
                  <a:lnTo>
                    <a:pt x="2404" y="4338"/>
                  </a:lnTo>
                  <a:cubicBezTo>
                    <a:pt x="2404" y="4140"/>
                    <a:pt x="2565" y="3979"/>
                    <a:pt x="2764" y="3979"/>
                  </a:cubicBezTo>
                  <a:close/>
                  <a:moveTo>
                    <a:pt x="5064" y="3978"/>
                  </a:moveTo>
                  <a:cubicBezTo>
                    <a:pt x="5066" y="3978"/>
                    <a:pt x="5068" y="3979"/>
                    <a:pt x="5070" y="3979"/>
                  </a:cubicBezTo>
                  <a:cubicBezTo>
                    <a:pt x="5268" y="3979"/>
                    <a:pt x="5429" y="4140"/>
                    <a:pt x="5429" y="4338"/>
                  </a:cubicBezTo>
                  <a:lnTo>
                    <a:pt x="5429" y="7004"/>
                  </a:lnTo>
                  <a:lnTo>
                    <a:pt x="4969" y="7004"/>
                  </a:lnTo>
                  <a:lnTo>
                    <a:pt x="4969" y="6875"/>
                  </a:lnTo>
                  <a:cubicBezTo>
                    <a:pt x="4969" y="6676"/>
                    <a:pt x="4874" y="6486"/>
                    <a:pt x="4710" y="6371"/>
                  </a:cubicBezTo>
                  <a:lnTo>
                    <a:pt x="4710" y="4338"/>
                  </a:lnTo>
                  <a:cubicBezTo>
                    <a:pt x="4710" y="4141"/>
                    <a:pt x="4868" y="3978"/>
                    <a:pt x="5064" y="3978"/>
                  </a:cubicBezTo>
                  <a:close/>
                  <a:moveTo>
                    <a:pt x="7375" y="3979"/>
                  </a:moveTo>
                  <a:cubicBezTo>
                    <a:pt x="7574" y="3979"/>
                    <a:pt x="7735" y="4140"/>
                    <a:pt x="7735" y="4338"/>
                  </a:cubicBezTo>
                  <a:lnTo>
                    <a:pt x="7735" y="7004"/>
                  </a:lnTo>
                  <a:lnTo>
                    <a:pt x="7016" y="7004"/>
                  </a:lnTo>
                  <a:lnTo>
                    <a:pt x="7016" y="4338"/>
                  </a:lnTo>
                  <a:cubicBezTo>
                    <a:pt x="7016" y="4140"/>
                    <a:pt x="7177" y="3979"/>
                    <a:pt x="7375" y="3979"/>
                  </a:cubicBezTo>
                  <a:close/>
                  <a:moveTo>
                    <a:pt x="9681" y="3979"/>
                  </a:moveTo>
                  <a:cubicBezTo>
                    <a:pt x="9880" y="3979"/>
                    <a:pt x="10041" y="4140"/>
                    <a:pt x="10041" y="4338"/>
                  </a:cubicBezTo>
                  <a:lnTo>
                    <a:pt x="10041" y="6411"/>
                  </a:lnTo>
                  <a:cubicBezTo>
                    <a:pt x="9909" y="6529"/>
                    <a:pt x="9831" y="6696"/>
                    <a:pt x="9831" y="6875"/>
                  </a:cubicBezTo>
                  <a:lnTo>
                    <a:pt x="9831" y="7004"/>
                  </a:lnTo>
                  <a:lnTo>
                    <a:pt x="9322" y="7004"/>
                  </a:lnTo>
                  <a:lnTo>
                    <a:pt x="9322" y="4338"/>
                  </a:lnTo>
                  <a:cubicBezTo>
                    <a:pt x="9322" y="4140"/>
                    <a:pt x="9483" y="3979"/>
                    <a:pt x="9681" y="3979"/>
                  </a:cubicBezTo>
                  <a:close/>
                  <a:moveTo>
                    <a:pt x="11982" y="3978"/>
                  </a:moveTo>
                  <a:cubicBezTo>
                    <a:pt x="11984" y="3978"/>
                    <a:pt x="11986" y="3979"/>
                    <a:pt x="11987" y="3979"/>
                  </a:cubicBezTo>
                  <a:cubicBezTo>
                    <a:pt x="12186" y="3979"/>
                    <a:pt x="12347" y="4140"/>
                    <a:pt x="12347" y="4338"/>
                  </a:cubicBezTo>
                  <a:lnTo>
                    <a:pt x="12347" y="7004"/>
                  </a:lnTo>
                  <a:lnTo>
                    <a:pt x="11993" y="7004"/>
                  </a:lnTo>
                  <a:lnTo>
                    <a:pt x="11993" y="6875"/>
                  </a:lnTo>
                  <a:cubicBezTo>
                    <a:pt x="11993" y="6630"/>
                    <a:pt x="11849" y="6411"/>
                    <a:pt x="11627" y="6310"/>
                  </a:cubicBezTo>
                  <a:lnTo>
                    <a:pt x="11627" y="4338"/>
                  </a:lnTo>
                  <a:cubicBezTo>
                    <a:pt x="11627" y="4141"/>
                    <a:pt x="11786" y="3978"/>
                    <a:pt x="11982" y="3978"/>
                  </a:cubicBezTo>
                  <a:close/>
                  <a:moveTo>
                    <a:pt x="14106" y="7436"/>
                  </a:moveTo>
                  <a:cubicBezTo>
                    <a:pt x="14227" y="7436"/>
                    <a:pt x="14322" y="7534"/>
                    <a:pt x="14322" y="7652"/>
                  </a:cubicBezTo>
                  <a:cubicBezTo>
                    <a:pt x="14322" y="7709"/>
                    <a:pt x="14299" y="7764"/>
                    <a:pt x="14259" y="7804"/>
                  </a:cubicBezTo>
                  <a:cubicBezTo>
                    <a:pt x="14218" y="7845"/>
                    <a:pt x="14164" y="7868"/>
                    <a:pt x="14106" y="7868"/>
                  </a:cubicBezTo>
                  <a:lnTo>
                    <a:pt x="11993" y="7868"/>
                  </a:lnTo>
                  <a:lnTo>
                    <a:pt x="11993" y="7436"/>
                  </a:lnTo>
                  <a:close/>
                  <a:moveTo>
                    <a:pt x="2810" y="7439"/>
                  </a:moveTo>
                  <a:lnTo>
                    <a:pt x="2810" y="7871"/>
                  </a:lnTo>
                  <a:lnTo>
                    <a:pt x="648" y="7871"/>
                  </a:lnTo>
                  <a:cubicBezTo>
                    <a:pt x="527" y="7871"/>
                    <a:pt x="432" y="7773"/>
                    <a:pt x="432" y="7655"/>
                  </a:cubicBezTo>
                  <a:cubicBezTo>
                    <a:pt x="432" y="7534"/>
                    <a:pt x="527" y="7439"/>
                    <a:pt x="648" y="7439"/>
                  </a:cubicBezTo>
                  <a:close/>
                  <a:moveTo>
                    <a:pt x="9834" y="7439"/>
                  </a:moveTo>
                  <a:lnTo>
                    <a:pt x="9834" y="7871"/>
                  </a:lnTo>
                  <a:lnTo>
                    <a:pt x="4969" y="7871"/>
                  </a:lnTo>
                  <a:lnTo>
                    <a:pt x="4969" y="7439"/>
                  </a:lnTo>
                  <a:close/>
                  <a:moveTo>
                    <a:pt x="11371" y="6687"/>
                  </a:moveTo>
                  <a:cubicBezTo>
                    <a:pt x="11475" y="6687"/>
                    <a:pt x="11558" y="6771"/>
                    <a:pt x="11558" y="6875"/>
                  </a:cubicBezTo>
                  <a:lnTo>
                    <a:pt x="11561" y="8429"/>
                  </a:lnTo>
                  <a:cubicBezTo>
                    <a:pt x="11561" y="8533"/>
                    <a:pt x="11475" y="8616"/>
                    <a:pt x="11374" y="8616"/>
                  </a:cubicBezTo>
                  <a:lnTo>
                    <a:pt x="10450" y="8616"/>
                  </a:lnTo>
                  <a:cubicBezTo>
                    <a:pt x="10346" y="8616"/>
                    <a:pt x="10263" y="8533"/>
                    <a:pt x="10263" y="8429"/>
                  </a:cubicBezTo>
                  <a:lnTo>
                    <a:pt x="10263" y="6875"/>
                  </a:lnTo>
                  <a:cubicBezTo>
                    <a:pt x="10263" y="6805"/>
                    <a:pt x="10300" y="6742"/>
                    <a:pt x="10361" y="6710"/>
                  </a:cubicBezTo>
                  <a:cubicBezTo>
                    <a:pt x="10387" y="6696"/>
                    <a:pt x="10418" y="6687"/>
                    <a:pt x="10450" y="6687"/>
                  </a:cubicBezTo>
                  <a:close/>
                  <a:moveTo>
                    <a:pt x="4350" y="6687"/>
                  </a:moveTo>
                  <a:cubicBezTo>
                    <a:pt x="4454" y="6687"/>
                    <a:pt x="4537" y="6771"/>
                    <a:pt x="4537" y="6875"/>
                  </a:cubicBezTo>
                  <a:lnTo>
                    <a:pt x="4537" y="8432"/>
                  </a:lnTo>
                  <a:cubicBezTo>
                    <a:pt x="4537" y="8536"/>
                    <a:pt x="4454" y="8619"/>
                    <a:pt x="4350" y="8619"/>
                  </a:cubicBezTo>
                  <a:lnTo>
                    <a:pt x="3429" y="8619"/>
                  </a:lnTo>
                  <a:cubicBezTo>
                    <a:pt x="3325" y="8619"/>
                    <a:pt x="3239" y="8536"/>
                    <a:pt x="3239" y="8432"/>
                  </a:cubicBezTo>
                  <a:lnTo>
                    <a:pt x="3239" y="6875"/>
                  </a:lnTo>
                  <a:cubicBezTo>
                    <a:pt x="3239" y="6771"/>
                    <a:pt x="3325" y="6687"/>
                    <a:pt x="3429" y="6687"/>
                  </a:cubicBezTo>
                  <a:close/>
                  <a:moveTo>
                    <a:pt x="6693" y="0"/>
                  </a:moveTo>
                  <a:cubicBezTo>
                    <a:pt x="5645" y="0"/>
                    <a:pt x="4785" y="826"/>
                    <a:pt x="4741" y="1874"/>
                  </a:cubicBezTo>
                  <a:lnTo>
                    <a:pt x="2712" y="1874"/>
                  </a:lnTo>
                  <a:cubicBezTo>
                    <a:pt x="1932" y="1874"/>
                    <a:pt x="1244" y="2496"/>
                    <a:pt x="1149" y="3293"/>
                  </a:cubicBezTo>
                  <a:lnTo>
                    <a:pt x="700" y="7004"/>
                  </a:lnTo>
                  <a:lnTo>
                    <a:pt x="648" y="7004"/>
                  </a:lnTo>
                  <a:cubicBezTo>
                    <a:pt x="291" y="7004"/>
                    <a:pt x="0" y="7292"/>
                    <a:pt x="0" y="7652"/>
                  </a:cubicBezTo>
                  <a:cubicBezTo>
                    <a:pt x="0" y="8009"/>
                    <a:pt x="291" y="8300"/>
                    <a:pt x="648" y="8300"/>
                  </a:cubicBezTo>
                  <a:lnTo>
                    <a:pt x="677" y="8300"/>
                  </a:lnTo>
                  <a:lnTo>
                    <a:pt x="677" y="8559"/>
                  </a:lnTo>
                  <a:cubicBezTo>
                    <a:pt x="677" y="8677"/>
                    <a:pt x="772" y="8775"/>
                    <a:pt x="893" y="8775"/>
                  </a:cubicBezTo>
                  <a:cubicBezTo>
                    <a:pt x="1011" y="8775"/>
                    <a:pt x="1108" y="8677"/>
                    <a:pt x="1108" y="8559"/>
                  </a:cubicBezTo>
                  <a:lnTo>
                    <a:pt x="1108" y="8302"/>
                  </a:lnTo>
                  <a:lnTo>
                    <a:pt x="2810" y="8302"/>
                  </a:lnTo>
                  <a:lnTo>
                    <a:pt x="2810" y="8432"/>
                  </a:lnTo>
                  <a:cubicBezTo>
                    <a:pt x="2810" y="8772"/>
                    <a:pt x="3086" y="9048"/>
                    <a:pt x="3429" y="9051"/>
                  </a:cubicBezTo>
                  <a:lnTo>
                    <a:pt x="4350" y="9051"/>
                  </a:lnTo>
                  <a:cubicBezTo>
                    <a:pt x="4693" y="9048"/>
                    <a:pt x="4969" y="8772"/>
                    <a:pt x="4969" y="8429"/>
                  </a:cubicBezTo>
                  <a:lnTo>
                    <a:pt x="4969" y="8302"/>
                  </a:lnTo>
                  <a:lnTo>
                    <a:pt x="9834" y="8302"/>
                  </a:lnTo>
                  <a:lnTo>
                    <a:pt x="9834" y="8432"/>
                  </a:lnTo>
                  <a:cubicBezTo>
                    <a:pt x="9834" y="8772"/>
                    <a:pt x="10110" y="9051"/>
                    <a:pt x="10453" y="9051"/>
                  </a:cubicBezTo>
                  <a:lnTo>
                    <a:pt x="11374" y="9051"/>
                  </a:lnTo>
                  <a:cubicBezTo>
                    <a:pt x="11717" y="9051"/>
                    <a:pt x="11993" y="8772"/>
                    <a:pt x="11993" y="8432"/>
                  </a:cubicBezTo>
                  <a:lnTo>
                    <a:pt x="11993" y="8302"/>
                  </a:lnTo>
                  <a:lnTo>
                    <a:pt x="13648" y="8302"/>
                  </a:lnTo>
                  <a:lnTo>
                    <a:pt x="13648" y="11889"/>
                  </a:lnTo>
                  <a:cubicBezTo>
                    <a:pt x="13645" y="12502"/>
                    <a:pt x="13150" y="12998"/>
                    <a:pt x="12537" y="12998"/>
                  </a:cubicBezTo>
                  <a:lnTo>
                    <a:pt x="11069" y="12998"/>
                  </a:lnTo>
                  <a:cubicBezTo>
                    <a:pt x="10948" y="12998"/>
                    <a:pt x="10853" y="13096"/>
                    <a:pt x="10853" y="13214"/>
                  </a:cubicBezTo>
                  <a:cubicBezTo>
                    <a:pt x="10853" y="13334"/>
                    <a:pt x="10948" y="13429"/>
                    <a:pt x="11069" y="13429"/>
                  </a:cubicBezTo>
                  <a:lnTo>
                    <a:pt x="12537" y="13429"/>
                  </a:lnTo>
                  <a:cubicBezTo>
                    <a:pt x="13389" y="13429"/>
                    <a:pt x="14077" y="12739"/>
                    <a:pt x="14080" y="11889"/>
                  </a:cubicBezTo>
                  <a:lnTo>
                    <a:pt x="14080" y="8302"/>
                  </a:lnTo>
                  <a:lnTo>
                    <a:pt x="14109" y="8302"/>
                  </a:lnTo>
                  <a:cubicBezTo>
                    <a:pt x="14466" y="8302"/>
                    <a:pt x="14757" y="8012"/>
                    <a:pt x="14757" y="7655"/>
                  </a:cubicBezTo>
                  <a:cubicBezTo>
                    <a:pt x="14757" y="7295"/>
                    <a:pt x="14466" y="7004"/>
                    <a:pt x="14106" y="7004"/>
                  </a:cubicBezTo>
                  <a:lnTo>
                    <a:pt x="14054" y="7004"/>
                  </a:lnTo>
                  <a:lnTo>
                    <a:pt x="13605" y="3293"/>
                  </a:lnTo>
                  <a:cubicBezTo>
                    <a:pt x="13507" y="2496"/>
                    <a:pt x="12822" y="1874"/>
                    <a:pt x="12042" y="1874"/>
                  </a:cubicBezTo>
                  <a:lnTo>
                    <a:pt x="11066" y="1874"/>
                  </a:lnTo>
                  <a:cubicBezTo>
                    <a:pt x="10945" y="1874"/>
                    <a:pt x="10850" y="1969"/>
                    <a:pt x="10850" y="2090"/>
                  </a:cubicBezTo>
                  <a:cubicBezTo>
                    <a:pt x="10850" y="2208"/>
                    <a:pt x="10945" y="2306"/>
                    <a:pt x="11066" y="2306"/>
                  </a:cubicBezTo>
                  <a:lnTo>
                    <a:pt x="12042" y="2306"/>
                  </a:lnTo>
                  <a:cubicBezTo>
                    <a:pt x="12598" y="2306"/>
                    <a:pt x="13107" y="2772"/>
                    <a:pt x="13176" y="3345"/>
                  </a:cubicBezTo>
                  <a:lnTo>
                    <a:pt x="13617" y="7004"/>
                  </a:lnTo>
                  <a:lnTo>
                    <a:pt x="12782" y="7004"/>
                  </a:lnTo>
                  <a:lnTo>
                    <a:pt x="12782" y="4338"/>
                  </a:lnTo>
                  <a:cubicBezTo>
                    <a:pt x="12782" y="3898"/>
                    <a:pt x="12425" y="3544"/>
                    <a:pt x="11987" y="3544"/>
                  </a:cubicBezTo>
                  <a:cubicBezTo>
                    <a:pt x="11550" y="3544"/>
                    <a:pt x="11196" y="3898"/>
                    <a:pt x="11196" y="4338"/>
                  </a:cubicBezTo>
                  <a:lnTo>
                    <a:pt x="11196" y="6253"/>
                  </a:lnTo>
                  <a:lnTo>
                    <a:pt x="10476" y="6253"/>
                  </a:lnTo>
                  <a:lnTo>
                    <a:pt x="10476" y="4338"/>
                  </a:lnTo>
                  <a:cubicBezTo>
                    <a:pt x="10476" y="3901"/>
                    <a:pt x="10122" y="3547"/>
                    <a:pt x="9684" y="3547"/>
                  </a:cubicBezTo>
                  <a:cubicBezTo>
                    <a:pt x="9247" y="3547"/>
                    <a:pt x="8893" y="3901"/>
                    <a:pt x="8893" y="4338"/>
                  </a:cubicBezTo>
                  <a:lnTo>
                    <a:pt x="8893" y="7004"/>
                  </a:lnTo>
                  <a:lnTo>
                    <a:pt x="8173" y="7004"/>
                  </a:lnTo>
                  <a:lnTo>
                    <a:pt x="8173" y="4338"/>
                  </a:lnTo>
                  <a:cubicBezTo>
                    <a:pt x="8173" y="3898"/>
                    <a:pt x="7819" y="3544"/>
                    <a:pt x="7381" y="3544"/>
                  </a:cubicBezTo>
                  <a:cubicBezTo>
                    <a:pt x="6944" y="3544"/>
                    <a:pt x="6587" y="3898"/>
                    <a:pt x="6587" y="4338"/>
                  </a:cubicBezTo>
                  <a:lnTo>
                    <a:pt x="6587" y="7004"/>
                  </a:lnTo>
                  <a:lnTo>
                    <a:pt x="5867" y="7004"/>
                  </a:lnTo>
                  <a:lnTo>
                    <a:pt x="5867" y="4338"/>
                  </a:lnTo>
                  <a:cubicBezTo>
                    <a:pt x="5867" y="3901"/>
                    <a:pt x="5513" y="3547"/>
                    <a:pt x="5075" y="3547"/>
                  </a:cubicBezTo>
                  <a:cubicBezTo>
                    <a:pt x="4638" y="3547"/>
                    <a:pt x="4284" y="3901"/>
                    <a:pt x="4284" y="4338"/>
                  </a:cubicBezTo>
                  <a:lnTo>
                    <a:pt x="4284" y="6253"/>
                  </a:lnTo>
                  <a:lnTo>
                    <a:pt x="3564" y="6253"/>
                  </a:lnTo>
                  <a:lnTo>
                    <a:pt x="3564" y="4338"/>
                  </a:lnTo>
                  <a:cubicBezTo>
                    <a:pt x="3564" y="3901"/>
                    <a:pt x="3210" y="3547"/>
                    <a:pt x="2772" y="3547"/>
                  </a:cubicBezTo>
                  <a:cubicBezTo>
                    <a:pt x="2335" y="3547"/>
                    <a:pt x="1981" y="3901"/>
                    <a:pt x="1981" y="4338"/>
                  </a:cubicBezTo>
                  <a:lnTo>
                    <a:pt x="1981" y="7004"/>
                  </a:lnTo>
                  <a:lnTo>
                    <a:pt x="1146" y="7004"/>
                  </a:lnTo>
                  <a:lnTo>
                    <a:pt x="1586" y="3345"/>
                  </a:lnTo>
                  <a:cubicBezTo>
                    <a:pt x="1655" y="2772"/>
                    <a:pt x="2162" y="2306"/>
                    <a:pt x="2721" y="2306"/>
                  </a:cubicBezTo>
                  <a:lnTo>
                    <a:pt x="10269" y="2306"/>
                  </a:lnTo>
                  <a:cubicBezTo>
                    <a:pt x="10387" y="2306"/>
                    <a:pt x="10485" y="2208"/>
                    <a:pt x="10485" y="2090"/>
                  </a:cubicBezTo>
                  <a:cubicBezTo>
                    <a:pt x="10485" y="1969"/>
                    <a:pt x="10387" y="1874"/>
                    <a:pt x="10269" y="1874"/>
                  </a:cubicBezTo>
                  <a:lnTo>
                    <a:pt x="10012" y="1874"/>
                  </a:lnTo>
                  <a:cubicBezTo>
                    <a:pt x="9969" y="826"/>
                    <a:pt x="9108" y="0"/>
                    <a:pt x="8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125"/>
            <p:cNvSpPr/>
            <p:nvPr/>
          </p:nvSpPr>
          <p:spPr>
            <a:xfrm>
              <a:off x="2195525" y="2941275"/>
              <a:ext cx="149125" cy="32425"/>
            </a:xfrm>
            <a:custGeom>
              <a:avLst/>
              <a:gdLst/>
              <a:ahLst/>
              <a:cxnLst/>
              <a:rect l="l" t="t" r="r" b="b"/>
              <a:pathLst>
                <a:path w="5965" h="1297" extrusionOk="0">
                  <a:moveTo>
                    <a:pt x="5317" y="433"/>
                  </a:moveTo>
                  <a:cubicBezTo>
                    <a:pt x="5438" y="433"/>
                    <a:pt x="5533" y="530"/>
                    <a:pt x="5533" y="649"/>
                  </a:cubicBezTo>
                  <a:cubicBezTo>
                    <a:pt x="5533" y="767"/>
                    <a:pt x="5438" y="864"/>
                    <a:pt x="5317" y="864"/>
                  </a:cubicBezTo>
                  <a:lnTo>
                    <a:pt x="648" y="864"/>
                  </a:lnTo>
                  <a:cubicBezTo>
                    <a:pt x="530" y="864"/>
                    <a:pt x="432" y="767"/>
                    <a:pt x="432" y="649"/>
                  </a:cubicBezTo>
                  <a:cubicBezTo>
                    <a:pt x="432" y="530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292"/>
                    <a:pt x="0" y="649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5317" y="1296"/>
                  </a:lnTo>
                  <a:cubicBezTo>
                    <a:pt x="5677" y="1296"/>
                    <a:pt x="5965" y="1005"/>
                    <a:pt x="5965" y="649"/>
                  </a:cubicBezTo>
                  <a:cubicBezTo>
                    <a:pt x="5965" y="292"/>
                    <a:pt x="5677" y="1"/>
                    <a:pt x="5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43" name="Google Shape;1843;p125"/>
          <p:cNvGrpSpPr/>
          <p:nvPr/>
        </p:nvGrpSpPr>
        <p:grpSpPr>
          <a:xfrm>
            <a:off x="5448184" y="5431318"/>
            <a:ext cx="492000" cy="392900"/>
            <a:chOff x="3323850" y="3901625"/>
            <a:chExt cx="369000" cy="294675"/>
          </a:xfrm>
        </p:grpSpPr>
        <p:sp>
          <p:nvSpPr>
            <p:cNvPr id="1844" name="Google Shape;1844;p125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125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125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125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125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125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0" name="Google Shape;1850;p125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51" name="Google Shape;1851;p125"/>
          <p:cNvGrpSpPr/>
          <p:nvPr/>
        </p:nvGrpSpPr>
        <p:grpSpPr>
          <a:xfrm>
            <a:off x="9635484" y="2253018"/>
            <a:ext cx="360267" cy="491900"/>
            <a:chOff x="6464325" y="1517900"/>
            <a:chExt cx="270200" cy="368925"/>
          </a:xfrm>
        </p:grpSpPr>
        <p:sp>
          <p:nvSpPr>
            <p:cNvPr id="1852" name="Google Shape;1852;p125"/>
            <p:cNvSpPr/>
            <p:nvPr/>
          </p:nvSpPr>
          <p:spPr>
            <a:xfrm>
              <a:off x="6464325" y="1581650"/>
              <a:ext cx="270200" cy="305175"/>
            </a:xfrm>
            <a:custGeom>
              <a:avLst/>
              <a:gdLst/>
              <a:ahLst/>
              <a:cxnLst/>
              <a:rect l="l" t="t" r="r" b="b"/>
              <a:pathLst>
                <a:path w="10808" h="12207" extrusionOk="0">
                  <a:moveTo>
                    <a:pt x="217" y="1"/>
                  </a:moveTo>
                  <a:cubicBezTo>
                    <a:pt x="96" y="1"/>
                    <a:pt x="1" y="98"/>
                    <a:pt x="1" y="216"/>
                  </a:cubicBezTo>
                  <a:lnTo>
                    <a:pt x="1" y="11991"/>
                  </a:lnTo>
                  <a:cubicBezTo>
                    <a:pt x="1" y="12109"/>
                    <a:pt x="96" y="12206"/>
                    <a:pt x="217" y="12206"/>
                  </a:cubicBezTo>
                  <a:lnTo>
                    <a:pt x="10592" y="12206"/>
                  </a:lnTo>
                  <a:cubicBezTo>
                    <a:pt x="10710" y="12206"/>
                    <a:pt x="10808" y="12109"/>
                    <a:pt x="10808" y="11991"/>
                  </a:cubicBezTo>
                  <a:lnTo>
                    <a:pt x="10808" y="10355"/>
                  </a:lnTo>
                  <a:cubicBezTo>
                    <a:pt x="10808" y="10235"/>
                    <a:pt x="10710" y="10140"/>
                    <a:pt x="10592" y="10140"/>
                  </a:cubicBezTo>
                  <a:cubicBezTo>
                    <a:pt x="10471" y="10140"/>
                    <a:pt x="10376" y="10235"/>
                    <a:pt x="10376" y="10355"/>
                  </a:cubicBezTo>
                  <a:lnTo>
                    <a:pt x="10376" y="11775"/>
                  </a:lnTo>
                  <a:lnTo>
                    <a:pt x="433" y="11775"/>
                  </a:lnTo>
                  <a:lnTo>
                    <a:pt x="433" y="216"/>
                  </a:lnTo>
                  <a:cubicBezTo>
                    <a:pt x="433" y="98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125"/>
            <p:cNvSpPr/>
            <p:nvPr/>
          </p:nvSpPr>
          <p:spPr>
            <a:xfrm>
              <a:off x="6464325" y="1517900"/>
              <a:ext cx="270125" cy="347250"/>
            </a:xfrm>
            <a:custGeom>
              <a:avLst/>
              <a:gdLst/>
              <a:ahLst/>
              <a:cxnLst/>
              <a:rect l="l" t="t" r="r" b="b"/>
              <a:pathLst>
                <a:path w="10805" h="13890" extrusionOk="0">
                  <a:moveTo>
                    <a:pt x="7578" y="432"/>
                  </a:moveTo>
                  <a:lnTo>
                    <a:pt x="7578" y="1413"/>
                  </a:lnTo>
                  <a:lnTo>
                    <a:pt x="3225" y="1411"/>
                  </a:lnTo>
                  <a:lnTo>
                    <a:pt x="3225" y="432"/>
                  </a:lnTo>
                  <a:close/>
                  <a:moveTo>
                    <a:pt x="3012" y="0"/>
                  </a:moveTo>
                  <a:cubicBezTo>
                    <a:pt x="2891" y="0"/>
                    <a:pt x="2796" y="98"/>
                    <a:pt x="2796" y="216"/>
                  </a:cubicBezTo>
                  <a:lnTo>
                    <a:pt x="2796" y="547"/>
                  </a:lnTo>
                  <a:lnTo>
                    <a:pt x="217" y="547"/>
                  </a:lnTo>
                  <a:cubicBezTo>
                    <a:pt x="96" y="547"/>
                    <a:pt x="1" y="645"/>
                    <a:pt x="1" y="763"/>
                  </a:cubicBezTo>
                  <a:lnTo>
                    <a:pt x="1" y="1837"/>
                  </a:lnTo>
                  <a:cubicBezTo>
                    <a:pt x="1" y="1958"/>
                    <a:pt x="96" y="2053"/>
                    <a:pt x="217" y="2053"/>
                  </a:cubicBezTo>
                  <a:cubicBezTo>
                    <a:pt x="335" y="2053"/>
                    <a:pt x="433" y="1958"/>
                    <a:pt x="433" y="1837"/>
                  </a:cubicBezTo>
                  <a:lnTo>
                    <a:pt x="433" y="979"/>
                  </a:lnTo>
                  <a:lnTo>
                    <a:pt x="2796" y="979"/>
                  </a:lnTo>
                  <a:lnTo>
                    <a:pt x="2796" y="1411"/>
                  </a:lnTo>
                  <a:lnTo>
                    <a:pt x="1080" y="1411"/>
                  </a:lnTo>
                  <a:cubicBezTo>
                    <a:pt x="960" y="1411"/>
                    <a:pt x="865" y="1508"/>
                    <a:pt x="865" y="1626"/>
                  </a:cubicBezTo>
                  <a:lnTo>
                    <a:pt x="865" y="13674"/>
                  </a:lnTo>
                  <a:cubicBezTo>
                    <a:pt x="865" y="13795"/>
                    <a:pt x="960" y="13890"/>
                    <a:pt x="1080" y="13890"/>
                  </a:cubicBezTo>
                  <a:lnTo>
                    <a:pt x="1708" y="13890"/>
                  </a:lnTo>
                  <a:cubicBezTo>
                    <a:pt x="1829" y="13890"/>
                    <a:pt x="1924" y="13795"/>
                    <a:pt x="1924" y="13674"/>
                  </a:cubicBezTo>
                  <a:cubicBezTo>
                    <a:pt x="1924" y="13556"/>
                    <a:pt x="1829" y="13458"/>
                    <a:pt x="1708" y="13458"/>
                  </a:cubicBezTo>
                  <a:lnTo>
                    <a:pt x="1296" y="13458"/>
                  </a:lnTo>
                  <a:lnTo>
                    <a:pt x="1296" y="1845"/>
                  </a:lnTo>
                  <a:lnTo>
                    <a:pt x="9509" y="1845"/>
                  </a:lnTo>
                  <a:lnTo>
                    <a:pt x="9509" y="13458"/>
                  </a:lnTo>
                  <a:lnTo>
                    <a:pt x="2635" y="13458"/>
                  </a:lnTo>
                  <a:cubicBezTo>
                    <a:pt x="2517" y="13458"/>
                    <a:pt x="2419" y="13556"/>
                    <a:pt x="2419" y="13674"/>
                  </a:cubicBezTo>
                  <a:cubicBezTo>
                    <a:pt x="2419" y="13792"/>
                    <a:pt x="2517" y="13890"/>
                    <a:pt x="2635" y="13890"/>
                  </a:cubicBezTo>
                  <a:lnTo>
                    <a:pt x="9725" y="13890"/>
                  </a:lnTo>
                  <a:cubicBezTo>
                    <a:pt x="9843" y="13890"/>
                    <a:pt x="9941" y="13792"/>
                    <a:pt x="9941" y="13674"/>
                  </a:cubicBezTo>
                  <a:lnTo>
                    <a:pt x="9941" y="1629"/>
                  </a:lnTo>
                  <a:cubicBezTo>
                    <a:pt x="9941" y="1508"/>
                    <a:pt x="9843" y="1413"/>
                    <a:pt x="9725" y="1413"/>
                  </a:cubicBezTo>
                  <a:lnTo>
                    <a:pt x="8010" y="1413"/>
                  </a:lnTo>
                  <a:lnTo>
                    <a:pt x="8010" y="982"/>
                  </a:lnTo>
                  <a:lnTo>
                    <a:pt x="10373" y="982"/>
                  </a:lnTo>
                  <a:lnTo>
                    <a:pt x="10373" y="11993"/>
                  </a:lnTo>
                  <a:cubicBezTo>
                    <a:pt x="10373" y="12111"/>
                    <a:pt x="10471" y="12209"/>
                    <a:pt x="10589" y="12209"/>
                  </a:cubicBezTo>
                  <a:cubicBezTo>
                    <a:pt x="10710" y="12209"/>
                    <a:pt x="10805" y="12111"/>
                    <a:pt x="10805" y="11993"/>
                  </a:cubicBezTo>
                  <a:lnTo>
                    <a:pt x="10805" y="766"/>
                  </a:lnTo>
                  <a:cubicBezTo>
                    <a:pt x="10805" y="645"/>
                    <a:pt x="10710" y="547"/>
                    <a:pt x="10592" y="547"/>
                  </a:cubicBezTo>
                  <a:lnTo>
                    <a:pt x="8012" y="547"/>
                  </a:lnTo>
                  <a:lnTo>
                    <a:pt x="8012" y="216"/>
                  </a:lnTo>
                  <a:cubicBezTo>
                    <a:pt x="8012" y="98"/>
                    <a:pt x="7915" y="0"/>
                    <a:pt x="7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125"/>
            <p:cNvSpPr/>
            <p:nvPr/>
          </p:nvSpPr>
          <p:spPr>
            <a:xfrm>
              <a:off x="6549750" y="1583100"/>
              <a:ext cx="97850" cy="77100"/>
            </a:xfrm>
            <a:custGeom>
              <a:avLst/>
              <a:gdLst/>
              <a:ahLst/>
              <a:cxnLst/>
              <a:rect l="l" t="t" r="r" b="b"/>
              <a:pathLst>
                <a:path w="3914" h="3084" extrusionOk="0">
                  <a:moveTo>
                    <a:pt x="923" y="432"/>
                  </a:moveTo>
                  <a:cubicBezTo>
                    <a:pt x="1061" y="432"/>
                    <a:pt x="1199" y="507"/>
                    <a:pt x="1259" y="671"/>
                  </a:cubicBezTo>
                  <a:cubicBezTo>
                    <a:pt x="1046" y="763"/>
                    <a:pt x="856" y="904"/>
                    <a:pt x="709" y="1085"/>
                  </a:cubicBezTo>
                  <a:cubicBezTo>
                    <a:pt x="614" y="1016"/>
                    <a:pt x="559" y="907"/>
                    <a:pt x="559" y="792"/>
                  </a:cubicBezTo>
                  <a:cubicBezTo>
                    <a:pt x="559" y="563"/>
                    <a:pt x="741" y="432"/>
                    <a:pt x="923" y="432"/>
                  </a:cubicBezTo>
                  <a:close/>
                  <a:moveTo>
                    <a:pt x="3052" y="435"/>
                  </a:moveTo>
                  <a:cubicBezTo>
                    <a:pt x="3127" y="435"/>
                    <a:pt x="3203" y="458"/>
                    <a:pt x="3268" y="507"/>
                  </a:cubicBezTo>
                  <a:cubicBezTo>
                    <a:pt x="3461" y="654"/>
                    <a:pt x="3458" y="944"/>
                    <a:pt x="3263" y="1085"/>
                  </a:cubicBezTo>
                  <a:cubicBezTo>
                    <a:pt x="3116" y="907"/>
                    <a:pt x="2926" y="766"/>
                    <a:pt x="2713" y="671"/>
                  </a:cubicBezTo>
                  <a:cubicBezTo>
                    <a:pt x="2768" y="521"/>
                    <a:pt x="2908" y="435"/>
                    <a:pt x="3052" y="435"/>
                  </a:cubicBezTo>
                  <a:close/>
                  <a:moveTo>
                    <a:pt x="1986" y="951"/>
                  </a:moveTo>
                  <a:cubicBezTo>
                    <a:pt x="2127" y="951"/>
                    <a:pt x="2268" y="972"/>
                    <a:pt x="2405" y="1013"/>
                  </a:cubicBezTo>
                  <a:lnTo>
                    <a:pt x="2419" y="1016"/>
                  </a:lnTo>
                  <a:cubicBezTo>
                    <a:pt x="2681" y="1103"/>
                    <a:pt x="2891" y="1264"/>
                    <a:pt x="3003" y="1463"/>
                  </a:cubicBezTo>
                  <a:cubicBezTo>
                    <a:pt x="3006" y="1465"/>
                    <a:pt x="3006" y="1468"/>
                    <a:pt x="3009" y="1471"/>
                  </a:cubicBezTo>
                  <a:cubicBezTo>
                    <a:pt x="3064" y="1572"/>
                    <a:pt x="3096" y="1684"/>
                    <a:pt x="3096" y="1799"/>
                  </a:cubicBezTo>
                  <a:cubicBezTo>
                    <a:pt x="3096" y="2271"/>
                    <a:pt x="2598" y="2651"/>
                    <a:pt x="1984" y="2651"/>
                  </a:cubicBezTo>
                  <a:cubicBezTo>
                    <a:pt x="1374" y="2651"/>
                    <a:pt x="876" y="2269"/>
                    <a:pt x="876" y="1799"/>
                  </a:cubicBezTo>
                  <a:cubicBezTo>
                    <a:pt x="876" y="1684"/>
                    <a:pt x="905" y="1572"/>
                    <a:pt x="962" y="1471"/>
                  </a:cubicBezTo>
                  <a:cubicBezTo>
                    <a:pt x="965" y="1468"/>
                    <a:pt x="965" y="1465"/>
                    <a:pt x="968" y="1463"/>
                  </a:cubicBezTo>
                  <a:cubicBezTo>
                    <a:pt x="1080" y="1264"/>
                    <a:pt x="1291" y="1103"/>
                    <a:pt x="1553" y="1019"/>
                  </a:cubicBezTo>
                  <a:lnTo>
                    <a:pt x="1567" y="1013"/>
                  </a:lnTo>
                  <a:cubicBezTo>
                    <a:pt x="1704" y="972"/>
                    <a:pt x="1845" y="951"/>
                    <a:pt x="1986" y="951"/>
                  </a:cubicBezTo>
                  <a:close/>
                  <a:moveTo>
                    <a:pt x="3052" y="0"/>
                  </a:moveTo>
                  <a:cubicBezTo>
                    <a:pt x="2710" y="0"/>
                    <a:pt x="2408" y="222"/>
                    <a:pt x="2298" y="547"/>
                  </a:cubicBezTo>
                  <a:cubicBezTo>
                    <a:pt x="2195" y="528"/>
                    <a:pt x="2090" y="519"/>
                    <a:pt x="1986" y="519"/>
                  </a:cubicBezTo>
                  <a:cubicBezTo>
                    <a:pt x="1882" y="519"/>
                    <a:pt x="1777" y="528"/>
                    <a:pt x="1674" y="547"/>
                  </a:cubicBezTo>
                  <a:cubicBezTo>
                    <a:pt x="1560" y="204"/>
                    <a:pt x="1245" y="3"/>
                    <a:pt x="920" y="3"/>
                  </a:cubicBezTo>
                  <a:cubicBezTo>
                    <a:pt x="751" y="3"/>
                    <a:pt x="580" y="57"/>
                    <a:pt x="433" y="173"/>
                  </a:cubicBezTo>
                  <a:cubicBezTo>
                    <a:pt x="1" y="510"/>
                    <a:pt x="36" y="1172"/>
                    <a:pt x="499" y="1465"/>
                  </a:cubicBezTo>
                  <a:cubicBezTo>
                    <a:pt x="462" y="1572"/>
                    <a:pt x="444" y="1687"/>
                    <a:pt x="444" y="1802"/>
                  </a:cubicBezTo>
                  <a:cubicBezTo>
                    <a:pt x="444" y="2510"/>
                    <a:pt x="1135" y="3083"/>
                    <a:pt x="1984" y="3083"/>
                  </a:cubicBezTo>
                  <a:cubicBezTo>
                    <a:pt x="2837" y="3083"/>
                    <a:pt x="3527" y="2508"/>
                    <a:pt x="3527" y="1802"/>
                  </a:cubicBezTo>
                  <a:cubicBezTo>
                    <a:pt x="3527" y="1687"/>
                    <a:pt x="3510" y="1572"/>
                    <a:pt x="3473" y="1465"/>
                  </a:cubicBezTo>
                  <a:cubicBezTo>
                    <a:pt x="3775" y="1278"/>
                    <a:pt x="3913" y="913"/>
                    <a:pt x="3815" y="573"/>
                  </a:cubicBezTo>
                  <a:cubicBezTo>
                    <a:pt x="3717" y="233"/>
                    <a:pt x="3407" y="0"/>
                    <a:pt x="3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125"/>
            <p:cNvSpPr/>
            <p:nvPr/>
          </p:nvSpPr>
          <p:spPr>
            <a:xfrm>
              <a:off x="6594025" y="1678525"/>
              <a:ext cx="82775" cy="82775"/>
            </a:xfrm>
            <a:custGeom>
              <a:avLst/>
              <a:gdLst/>
              <a:ahLst/>
              <a:cxnLst/>
              <a:rect l="l" t="t" r="r" b="b"/>
              <a:pathLst>
                <a:path w="3311" h="3311" extrusionOk="0">
                  <a:moveTo>
                    <a:pt x="1656" y="432"/>
                  </a:moveTo>
                  <a:cubicBezTo>
                    <a:pt x="1777" y="432"/>
                    <a:pt x="1872" y="530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8"/>
                    <a:pt x="2879" y="1656"/>
                  </a:cubicBezTo>
                  <a:cubicBezTo>
                    <a:pt x="2879" y="1777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9"/>
                    <a:pt x="1872" y="2087"/>
                  </a:cubicBezTo>
                  <a:lnTo>
                    <a:pt x="1872" y="2663"/>
                  </a:lnTo>
                  <a:cubicBezTo>
                    <a:pt x="1872" y="2784"/>
                    <a:pt x="1777" y="2879"/>
                    <a:pt x="1656" y="2879"/>
                  </a:cubicBezTo>
                  <a:cubicBezTo>
                    <a:pt x="1538" y="2879"/>
                    <a:pt x="1440" y="2784"/>
                    <a:pt x="1440" y="2663"/>
                  </a:cubicBezTo>
                  <a:lnTo>
                    <a:pt x="1440" y="2087"/>
                  </a:lnTo>
                  <a:cubicBezTo>
                    <a:pt x="1440" y="1969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7"/>
                    <a:pt x="432" y="1656"/>
                  </a:cubicBezTo>
                  <a:cubicBezTo>
                    <a:pt x="432" y="1538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40" y="530"/>
                    <a:pt x="1538" y="432"/>
                    <a:pt x="1656" y="432"/>
                  </a:cubicBezTo>
                  <a:close/>
                  <a:moveTo>
                    <a:pt x="1656" y="0"/>
                  </a:moveTo>
                  <a:cubicBezTo>
                    <a:pt x="1299" y="0"/>
                    <a:pt x="1008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9"/>
                    <a:pt x="0" y="1656"/>
                  </a:cubicBezTo>
                  <a:cubicBezTo>
                    <a:pt x="0" y="2013"/>
                    <a:pt x="291" y="2303"/>
                    <a:pt x="648" y="2303"/>
                  </a:cubicBezTo>
                  <a:lnTo>
                    <a:pt x="1008" y="2303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3" y="3311"/>
                    <a:pt x="2303" y="3020"/>
                    <a:pt x="2303" y="2663"/>
                  </a:cubicBezTo>
                  <a:lnTo>
                    <a:pt x="2303" y="2303"/>
                  </a:lnTo>
                  <a:lnTo>
                    <a:pt x="2663" y="2303"/>
                  </a:lnTo>
                  <a:cubicBezTo>
                    <a:pt x="3020" y="2303"/>
                    <a:pt x="3311" y="2013"/>
                    <a:pt x="3311" y="1656"/>
                  </a:cubicBezTo>
                  <a:cubicBezTo>
                    <a:pt x="3311" y="1299"/>
                    <a:pt x="3020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475"/>
                    <a:pt x="2237" y="311"/>
                    <a:pt x="2113" y="190"/>
                  </a:cubicBezTo>
                  <a:cubicBezTo>
                    <a:pt x="1992" y="69"/>
                    <a:pt x="1828" y="0"/>
                    <a:pt x="1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125"/>
            <p:cNvSpPr/>
            <p:nvPr/>
          </p:nvSpPr>
          <p:spPr>
            <a:xfrm>
              <a:off x="6518300" y="1682550"/>
              <a:ext cx="66100" cy="10825"/>
            </a:xfrm>
            <a:custGeom>
              <a:avLst/>
              <a:gdLst/>
              <a:ahLst/>
              <a:cxnLst/>
              <a:rect l="l" t="t" r="r" b="b"/>
              <a:pathLst>
                <a:path w="2644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4" y="335"/>
                    <a:pt x="2644" y="216"/>
                  </a:cubicBezTo>
                  <a:cubicBezTo>
                    <a:pt x="2644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125"/>
            <p:cNvSpPr/>
            <p:nvPr/>
          </p:nvSpPr>
          <p:spPr>
            <a:xfrm>
              <a:off x="6518300" y="1714575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5"/>
                    <a:pt x="2647" y="217"/>
                  </a:cubicBezTo>
                  <a:cubicBezTo>
                    <a:pt x="2647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125"/>
            <p:cNvSpPr/>
            <p:nvPr/>
          </p:nvSpPr>
          <p:spPr>
            <a:xfrm>
              <a:off x="6518300" y="1746600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7"/>
                    <a:pt x="2647" y="217"/>
                  </a:cubicBezTo>
                  <a:cubicBezTo>
                    <a:pt x="2647" y="99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125"/>
            <p:cNvSpPr/>
            <p:nvPr/>
          </p:nvSpPr>
          <p:spPr>
            <a:xfrm>
              <a:off x="6518300" y="1778700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5"/>
                    <a:pt x="6487" y="216"/>
                  </a:cubicBezTo>
                  <a:cubicBezTo>
                    <a:pt x="6487" y="96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125"/>
            <p:cNvSpPr/>
            <p:nvPr/>
          </p:nvSpPr>
          <p:spPr>
            <a:xfrm>
              <a:off x="6518300" y="1810725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8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7"/>
                    <a:pt x="6487" y="217"/>
                  </a:cubicBezTo>
                  <a:cubicBezTo>
                    <a:pt x="6487" y="98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1" name="Google Shape;1861;p125"/>
            <p:cNvSpPr/>
            <p:nvPr/>
          </p:nvSpPr>
          <p:spPr>
            <a:xfrm>
              <a:off x="6582800" y="16128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399" y="432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2" name="Google Shape;1862;p125"/>
            <p:cNvSpPr/>
            <p:nvPr/>
          </p:nvSpPr>
          <p:spPr>
            <a:xfrm>
              <a:off x="6601500" y="16128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0"/>
                  </a:moveTo>
                  <a:cubicBezTo>
                    <a:pt x="99" y="0"/>
                    <a:pt x="1" y="233"/>
                    <a:pt x="139" y="369"/>
                  </a:cubicBezTo>
                  <a:cubicBezTo>
                    <a:pt x="183" y="412"/>
                    <a:pt x="237" y="432"/>
                    <a:pt x="290" y="432"/>
                  </a:cubicBezTo>
                  <a:cubicBezTo>
                    <a:pt x="401" y="432"/>
                    <a:pt x="507" y="346"/>
                    <a:pt x="507" y="216"/>
                  </a:cubicBezTo>
                  <a:cubicBezTo>
                    <a:pt x="507" y="98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3" name="Google Shape;1863;p125"/>
          <p:cNvGrpSpPr/>
          <p:nvPr/>
        </p:nvGrpSpPr>
        <p:grpSpPr>
          <a:xfrm>
            <a:off x="2976184" y="3834784"/>
            <a:ext cx="491933" cy="425600"/>
            <a:chOff x="1469850" y="2704225"/>
            <a:chExt cx="368950" cy="319200"/>
          </a:xfrm>
        </p:grpSpPr>
        <p:sp>
          <p:nvSpPr>
            <p:cNvPr id="1864" name="Google Shape;1864;p125"/>
            <p:cNvSpPr/>
            <p:nvPr/>
          </p:nvSpPr>
          <p:spPr>
            <a:xfrm>
              <a:off x="1469850" y="2704225"/>
              <a:ext cx="368950" cy="319200"/>
            </a:xfrm>
            <a:custGeom>
              <a:avLst/>
              <a:gdLst/>
              <a:ahLst/>
              <a:cxnLst/>
              <a:rect l="l" t="t" r="r" b="b"/>
              <a:pathLst>
                <a:path w="14758" h="12768" extrusionOk="0">
                  <a:moveTo>
                    <a:pt x="12650" y="432"/>
                  </a:moveTo>
                  <a:cubicBezTo>
                    <a:pt x="12771" y="432"/>
                    <a:pt x="12866" y="530"/>
                    <a:pt x="12866" y="648"/>
                  </a:cubicBezTo>
                  <a:cubicBezTo>
                    <a:pt x="12866" y="769"/>
                    <a:pt x="12771" y="864"/>
                    <a:pt x="12650" y="864"/>
                  </a:cubicBezTo>
                  <a:lnTo>
                    <a:pt x="2102" y="864"/>
                  </a:lnTo>
                  <a:cubicBezTo>
                    <a:pt x="1984" y="864"/>
                    <a:pt x="1886" y="769"/>
                    <a:pt x="1886" y="648"/>
                  </a:cubicBezTo>
                  <a:cubicBezTo>
                    <a:pt x="1886" y="530"/>
                    <a:pt x="1984" y="432"/>
                    <a:pt x="2102" y="432"/>
                  </a:cubicBezTo>
                  <a:close/>
                  <a:moveTo>
                    <a:pt x="3372" y="2548"/>
                  </a:moveTo>
                  <a:cubicBezTo>
                    <a:pt x="3562" y="2548"/>
                    <a:pt x="3660" y="2781"/>
                    <a:pt x="3524" y="2916"/>
                  </a:cubicBezTo>
                  <a:cubicBezTo>
                    <a:pt x="3480" y="2960"/>
                    <a:pt x="3425" y="2980"/>
                    <a:pt x="3372" y="2980"/>
                  </a:cubicBezTo>
                  <a:cubicBezTo>
                    <a:pt x="3261" y="2980"/>
                    <a:pt x="3156" y="2894"/>
                    <a:pt x="3156" y="2764"/>
                  </a:cubicBezTo>
                  <a:cubicBezTo>
                    <a:pt x="3156" y="2643"/>
                    <a:pt x="3251" y="2548"/>
                    <a:pt x="3372" y="2548"/>
                  </a:cubicBezTo>
                  <a:close/>
                  <a:moveTo>
                    <a:pt x="2096" y="0"/>
                  </a:moveTo>
                  <a:cubicBezTo>
                    <a:pt x="1779" y="0"/>
                    <a:pt x="1509" y="232"/>
                    <a:pt x="1457" y="547"/>
                  </a:cubicBezTo>
                  <a:cubicBezTo>
                    <a:pt x="1408" y="861"/>
                    <a:pt x="1596" y="1166"/>
                    <a:pt x="1901" y="1264"/>
                  </a:cubicBezTo>
                  <a:cubicBezTo>
                    <a:pt x="1417" y="1762"/>
                    <a:pt x="1014" y="2326"/>
                    <a:pt x="700" y="2942"/>
                  </a:cubicBezTo>
                  <a:cubicBezTo>
                    <a:pt x="648" y="3049"/>
                    <a:pt x="689" y="3181"/>
                    <a:pt x="798" y="3233"/>
                  </a:cubicBezTo>
                  <a:cubicBezTo>
                    <a:pt x="830" y="3249"/>
                    <a:pt x="863" y="3257"/>
                    <a:pt x="896" y="3257"/>
                  </a:cubicBezTo>
                  <a:cubicBezTo>
                    <a:pt x="974" y="3257"/>
                    <a:pt x="1049" y="3213"/>
                    <a:pt x="1086" y="3138"/>
                  </a:cubicBezTo>
                  <a:cubicBezTo>
                    <a:pt x="1207" y="2902"/>
                    <a:pt x="1339" y="2675"/>
                    <a:pt x="1489" y="2456"/>
                  </a:cubicBezTo>
                  <a:cubicBezTo>
                    <a:pt x="1616" y="2502"/>
                    <a:pt x="1742" y="2559"/>
                    <a:pt x="1860" y="2629"/>
                  </a:cubicBezTo>
                  <a:cubicBezTo>
                    <a:pt x="2085" y="2747"/>
                    <a:pt x="2335" y="2879"/>
                    <a:pt x="2744" y="2925"/>
                  </a:cubicBezTo>
                  <a:cubicBezTo>
                    <a:pt x="2818" y="3216"/>
                    <a:pt x="3078" y="3414"/>
                    <a:pt x="3370" y="3414"/>
                  </a:cubicBezTo>
                  <a:cubicBezTo>
                    <a:pt x="3398" y="3414"/>
                    <a:pt x="3426" y="3412"/>
                    <a:pt x="3455" y="3409"/>
                  </a:cubicBezTo>
                  <a:cubicBezTo>
                    <a:pt x="3781" y="3368"/>
                    <a:pt x="4022" y="3089"/>
                    <a:pt x="4019" y="2761"/>
                  </a:cubicBezTo>
                  <a:lnTo>
                    <a:pt x="4019" y="2735"/>
                  </a:lnTo>
                  <a:cubicBezTo>
                    <a:pt x="4094" y="2700"/>
                    <a:pt x="4163" y="2663"/>
                    <a:pt x="4232" y="2629"/>
                  </a:cubicBezTo>
                  <a:cubicBezTo>
                    <a:pt x="4497" y="2487"/>
                    <a:pt x="4725" y="2364"/>
                    <a:pt x="5211" y="2364"/>
                  </a:cubicBezTo>
                  <a:cubicBezTo>
                    <a:pt x="5701" y="2364"/>
                    <a:pt x="5928" y="2487"/>
                    <a:pt x="6193" y="2629"/>
                  </a:cubicBezTo>
                  <a:cubicBezTo>
                    <a:pt x="6469" y="2775"/>
                    <a:pt x="6783" y="2942"/>
                    <a:pt x="7376" y="2942"/>
                  </a:cubicBezTo>
                  <a:cubicBezTo>
                    <a:pt x="7972" y="2942"/>
                    <a:pt x="8286" y="2775"/>
                    <a:pt x="8562" y="2629"/>
                  </a:cubicBezTo>
                  <a:cubicBezTo>
                    <a:pt x="8827" y="2487"/>
                    <a:pt x="9054" y="2364"/>
                    <a:pt x="9544" y="2364"/>
                  </a:cubicBezTo>
                  <a:cubicBezTo>
                    <a:pt x="10030" y="2364"/>
                    <a:pt x="10261" y="2487"/>
                    <a:pt x="10525" y="2629"/>
                  </a:cubicBezTo>
                  <a:cubicBezTo>
                    <a:pt x="10773" y="2761"/>
                    <a:pt x="11055" y="2911"/>
                    <a:pt x="11544" y="2939"/>
                  </a:cubicBezTo>
                  <a:cubicBezTo>
                    <a:pt x="11548" y="2940"/>
                    <a:pt x="11552" y="2940"/>
                    <a:pt x="11555" y="2940"/>
                  </a:cubicBezTo>
                  <a:cubicBezTo>
                    <a:pt x="11671" y="2940"/>
                    <a:pt x="11766" y="2850"/>
                    <a:pt x="11772" y="2735"/>
                  </a:cubicBezTo>
                  <a:cubicBezTo>
                    <a:pt x="11781" y="2614"/>
                    <a:pt x="11688" y="2513"/>
                    <a:pt x="11570" y="2508"/>
                  </a:cubicBezTo>
                  <a:cubicBezTo>
                    <a:pt x="11173" y="2485"/>
                    <a:pt x="10966" y="2375"/>
                    <a:pt x="10727" y="2246"/>
                  </a:cubicBezTo>
                  <a:cubicBezTo>
                    <a:pt x="10451" y="2099"/>
                    <a:pt x="10140" y="1932"/>
                    <a:pt x="9544" y="1932"/>
                  </a:cubicBezTo>
                  <a:cubicBezTo>
                    <a:pt x="8948" y="1932"/>
                    <a:pt x="8634" y="2099"/>
                    <a:pt x="8358" y="2246"/>
                  </a:cubicBezTo>
                  <a:cubicBezTo>
                    <a:pt x="8093" y="2387"/>
                    <a:pt x="7865" y="2510"/>
                    <a:pt x="7376" y="2510"/>
                  </a:cubicBezTo>
                  <a:cubicBezTo>
                    <a:pt x="6890" y="2510"/>
                    <a:pt x="6662" y="2387"/>
                    <a:pt x="6397" y="2246"/>
                  </a:cubicBezTo>
                  <a:cubicBezTo>
                    <a:pt x="6121" y="2099"/>
                    <a:pt x="5807" y="1932"/>
                    <a:pt x="5211" y="1932"/>
                  </a:cubicBezTo>
                  <a:cubicBezTo>
                    <a:pt x="4618" y="1932"/>
                    <a:pt x="4304" y="2099"/>
                    <a:pt x="4028" y="2246"/>
                  </a:cubicBezTo>
                  <a:cubicBezTo>
                    <a:pt x="3971" y="2277"/>
                    <a:pt x="3916" y="2306"/>
                    <a:pt x="3858" y="2335"/>
                  </a:cubicBezTo>
                  <a:cubicBezTo>
                    <a:pt x="3727" y="2186"/>
                    <a:pt x="3549" y="2115"/>
                    <a:pt x="3373" y="2115"/>
                  </a:cubicBezTo>
                  <a:cubicBezTo>
                    <a:pt x="3132" y="2115"/>
                    <a:pt x="2893" y="2248"/>
                    <a:pt x="2782" y="2496"/>
                  </a:cubicBezTo>
                  <a:cubicBezTo>
                    <a:pt x="2465" y="2459"/>
                    <a:pt x="2278" y="2361"/>
                    <a:pt x="2065" y="2246"/>
                  </a:cubicBezTo>
                  <a:cubicBezTo>
                    <a:pt x="1967" y="2194"/>
                    <a:pt x="1866" y="2139"/>
                    <a:pt x="1751" y="2093"/>
                  </a:cubicBezTo>
                  <a:cubicBezTo>
                    <a:pt x="1976" y="1808"/>
                    <a:pt x="2220" y="1540"/>
                    <a:pt x="2488" y="1296"/>
                  </a:cubicBezTo>
                  <a:lnTo>
                    <a:pt x="12267" y="1296"/>
                  </a:lnTo>
                  <a:cubicBezTo>
                    <a:pt x="12535" y="1540"/>
                    <a:pt x="12779" y="1808"/>
                    <a:pt x="13004" y="2093"/>
                  </a:cubicBezTo>
                  <a:cubicBezTo>
                    <a:pt x="12889" y="2139"/>
                    <a:pt x="12788" y="2194"/>
                    <a:pt x="12690" y="2246"/>
                  </a:cubicBezTo>
                  <a:cubicBezTo>
                    <a:pt x="12592" y="2300"/>
                    <a:pt x="12489" y="2352"/>
                    <a:pt x="12385" y="2392"/>
                  </a:cubicBezTo>
                  <a:cubicBezTo>
                    <a:pt x="12276" y="2439"/>
                    <a:pt x="12221" y="2565"/>
                    <a:pt x="12264" y="2675"/>
                  </a:cubicBezTo>
                  <a:cubicBezTo>
                    <a:pt x="12299" y="2760"/>
                    <a:pt x="12380" y="2811"/>
                    <a:pt x="12466" y="2811"/>
                  </a:cubicBezTo>
                  <a:cubicBezTo>
                    <a:pt x="12492" y="2811"/>
                    <a:pt x="12520" y="2806"/>
                    <a:pt x="12546" y="2795"/>
                  </a:cubicBezTo>
                  <a:cubicBezTo>
                    <a:pt x="12664" y="2747"/>
                    <a:pt x="12779" y="2692"/>
                    <a:pt x="12895" y="2629"/>
                  </a:cubicBezTo>
                  <a:cubicBezTo>
                    <a:pt x="13013" y="2559"/>
                    <a:pt x="13139" y="2502"/>
                    <a:pt x="13269" y="2456"/>
                  </a:cubicBezTo>
                  <a:cubicBezTo>
                    <a:pt x="13957" y="3463"/>
                    <a:pt x="14325" y="4658"/>
                    <a:pt x="14322" y="5881"/>
                  </a:cubicBezTo>
                  <a:cubicBezTo>
                    <a:pt x="14322" y="8824"/>
                    <a:pt x="13119" y="12336"/>
                    <a:pt x="7379" y="12336"/>
                  </a:cubicBezTo>
                  <a:cubicBezTo>
                    <a:pt x="1639" y="12336"/>
                    <a:pt x="433" y="8824"/>
                    <a:pt x="433" y="5881"/>
                  </a:cubicBezTo>
                  <a:cubicBezTo>
                    <a:pt x="433" y="5228"/>
                    <a:pt x="539" y="4577"/>
                    <a:pt x="746" y="3958"/>
                  </a:cubicBezTo>
                  <a:cubicBezTo>
                    <a:pt x="784" y="3846"/>
                    <a:pt x="723" y="3722"/>
                    <a:pt x="611" y="3685"/>
                  </a:cubicBezTo>
                  <a:cubicBezTo>
                    <a:pt x="588" y="3678"/>
                    <a:pt x="565" y="3674"/>
                    <a:pt x="542" y="3674"/>
                  </a:cubicBezTo>
                  <a:cubicBezTo>
                    <a:pt x="451" y="3674"/>
                    <a:pt x="367" y="3731"/>
                    <a:pt x="338" y="3820"/>
                  </a:cubicBezTo>
                  <a:cubicBezTo>
                    <a:pt x="113" y="4485"/>
                    <a:pt x="1" y="5179"/>
                    <a:pt x="1" y="5881"/>
                  </a:cubicBezTo>
                  <a:cubicBezTo>
                    <a:pt x="1" y="7931"/>
                    <a:pt x="562" y="9569"/>
                    <a:pt x="1662" y="10744"/>
                  </a:cubicBezTo>
                  <a:cubicBezTo>
                    <a:pt x="2923" y="12088"/>
                    <a:pt x="4843" y="12767"/>
                    <a:pt x="7379" y="12767"/>
                  </a:cubicBezTo>
                  <a:cubicBezTo>
                    <a:pt x="9915" y="12767"/>
                    <a:pt x="11838" y="12088"/>
                    <a:pt x="13096" y="10744"/>
                  </a:cubicBezTo>
                  <a:cubicBezTo>
                    <a:pt x="14199" y="9569"/>
                    <a:pt x="14757" y="7931"/>
                    <a:pt x="14757" y="5881"/>
                  </a:cubicBezTo>
                  <a:cubicBezTo>
                    <a:pt x="14757" y="4932"/>
                    <a:pt x="14550" y="3996"/>
                    <a:pt x="14147" y="3138"/>
                  </a:cubicBezTo>
                  <a:cubicBezTo>
                    <a:pt x="13824" y="2444"/>
                    <a:pt x="13384" y="1814"/>
                    <a:pt x="12851" y="1264"/>
                  </a:cubicBezTo>
                  <a:cubicBezTo>
                    <a:pt x="13157" y="1166"/>
                    <a:pt x="13344" y="861"/>
                    <a:pt x="13292" y="547"/>
                  </a:cubicBezTo>
                  <a:cubicBezTo>
                    <a:pt x="13243" y="232"/>
                    <a:pt x="12973" y="0"/>
                    <a:pt x="12656" y="0"/>
                  </a:cubicBezTo>
                  <a:cubicBezTo>
                    <a:pt x="12654" y="0"/>
                    <a:pt x="12652" y="0"/>
                    <a:pt x="12650" y="0"/>
                  </a:cubicBezTo>
                  <a:lnTo>
                    <a:pt x="2102" y="0"/>
                  </a:lnTo>
                  <a:cubicBezTo>
                    <a:pt x="2100" y="0"/>
                    <a:pt x="2098" y="0"/>
                    <a:pt x="2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5" name="Google Shape;1865;p125"/>
            <p:cNvSpPr/>
            <p:nvPr/>
          </p:nvSpPr>
          <p:spPr>
            <a:xfrm>
              <a:off x="1539950" y="2797500"/>
              <a:ext cx="222550" cy="167925"/>
            </a:xfrm>
            <a:custGeom>
              <a:avLst/>
              <a:gdLst/>
              <a:ahLst/>
              <a:cxnLst/>
              <a:rect l="l" t="t" r="r" b="b"/>
              <a:pathLst>
                <a:path w="8902" h="6717" extrusionOk="0">
                  <a:moveTo>
                    <a:pt x="4463" y="432"/>
                  </a:moveTo>
                  <a:lnTo>
                    <a:pt x="4206" y="1034"/>
                  </a:lnTo>
                  <a:cubicBezTo>
                    <a:pt x="4183" y="1088"/>
                    <a:pt x="4129" y="1126"/>
                    <a:pt x="4068" y="1126"/>
                  </a:cubicBezTo>
                  <a:lnTo>
                    <a:pt x="3000" y="1126"/>
                  </a:lnTo>
                  <a:lnTo>
                    <a:pt x="3182" y="694"/>
                  </a:lnTo>
                  <a:cubicBezTo>
                    <a:pt x="3251" y="536"/>
                    <a:pt x="3406" y="432"/>
                    <a:pt x="3582" y="432"/>
                  </a:cubicBezTo>
                  <a:close/>
                  <a:moveTo>
                    <a:pt x="6180" y="1270"/>
                  </a:moveTo>
                  <a:cubicBezTo>
                    <a:pt x="6182" y="1270"/>
                    <a:pt x="6185" y="1270"/>
                    <a:pt x="6187" y="1270"/>
                  </a:cubicBezTo>
                  <a:lnTo>
                    <a:pt x="8335" y="1270"/>
                  </a:lnTo>
                  <a:lnTo>
                    <a:pt x="7678" y="2815"/>
                  </a:lnTo>
                  <a:cubicBezTo>
                    <a:pt x="7595" y="3011"/>
                    <a:pt x="7399" y="3141"/>
                    <a:pt x="7186" y="3141"/>
                  </a:cubicBezTo>
                  <a:lnTo>
                    <a:pt x="7022" y="3141"/>
                  </a:lnTo>
                  <a:lnTo>
                    <a:pt x="7387" y="2156"/>
                  </a:lnTo>
                  <a:cubicBezTo>
                    <a:pt x="7431" y="2044"/>
                    <a:pt x="7373" y="1917"/>
                    <a:pt x="7261" y="1877"/>
                  </a:cubicBezTo>
                  <a:cubicBezTo>
                    <a:pt x="7236" y="1868"/>
                    <a:pt x="7210" y="1864"/>
                    <a:pt x="7185" y="1864"/>
                  </a:cubicBezTo>
                  <a:cubicBezTo>
                    <a:pt x="7098" y="1864"/>
                    <a:pt x="7016" y="1916"/>
                    <a:pt x="6984" y="2004"/>
                  </a:cubicBezTo>
                  <a:lnTo>
                    <a:pt x="6561" y="3141"/>
                  </a:lnTo>
                  <a:lnTo>
                    <a:pt x="6101" y="3141"/>
                  </a:lnTo>
                  <a:lnTo>
                    <a:pt x="6463" y="2156"/>
                  </a:lnTo>
                  <a:cubicBezTo>
                    <a:pt x="6507" y="2044"/>
                    <a:pt x="6449" y="1917"/>
                    <a:pt x="6337" y="1877"/>
                  </a:cubicBezTo>
                  <a:cubicBezTo>
                    <a:pt x="6312" y="1868"/>
                    <a:pt x="6286" y="1864"/>
                    <a:pt x="6261" y="1864"/>
                  </a:cubicBezTo>
                  <a:cubicBezTo>
                    <a:pt x="6174" y="1864"/>
                    <a:pt x="6092" y="1916"/>
                    <a:pt x="6060" y="2004"/>
                  </a:cubicBezTo>
                  <a:lnTo>
                    <a:pt x="5637" y="3141"/>
                  </a:lnTo>
                  <a:lnTo>
                    <a:pt x="5335" y="3141"/>
                  </a:lnTo>
                  <a:cubicBezTo>
                    <a:pt x="5303" y="2818"/>
                    <a:pt x="5203" y="2507"/>
                    <a:pt x="5041" y="2228"/>
                  </a:cubicBezTo>
                  <a:lnTo>
                    <a:pt x="5162" y="1946"/>
                  </a:lnTo>
                  <a:cubicBezTo>
                    <a:pt x="5334" y="1537"/>
                    <a:pt x="5737" y="1270"/>
                    <a:pt x="6180" y="1270"/>
                  </a:cubicBezTo>
                  <a:close/>
                  <a:moveTo>
                    <a:pt x="7189" y="3573"/>
                  </a:moveTo>
                  <a:cubicBezTo>
                    <a:pt x="7402" y="3575"/>
                    <a:pt x="7595" y="3702"/>
                    <a:pt x="7678" y="3898"/>
                  </a:cubicBezTo>
                  <a:lnTo>
                    <a:pt x="7681" y="3898"/>
                  </a:lnTo>
                  <a:lnTo>
                    <a:pt x="8337" y="5447"/>
                  </a:lnTo>
                  <a:lnTo>
                    <a:pt x="6187" y="5447"/>
                  </a:lnTo>
                  <a:cubicBezTo>
                    <a:pt x="5738" y="5447"/>
                    <a:pt x="5335" y="5179"/>
                    <a:pt x="5159" y="4770"/>
                  </a:cubicBezTo>
                  <a:lnTo>
                    <a:pt x="5038" y="4485"/>
                  </a:lnTo>
                  <a:cubicBezTo>
                    <a:pt x="5203" y="4206"/>
                    <a:pt x="5303" y="3895"/>
                    <a:pt x="5335" y="3573"/>
                  </a:cubicBezTo>
                  <a:lnTo>
                    <a:pt x="5640" y="3573"/>
                  </a:lnTo>
                  <a:lnTo>
                    <a:pt x="6060" y="4675"/>
                  </a:lnTo>
                  <a:cubicBezTo>
                    <a:pt x="6092" y="4760"/>
                    <a:pt x="6174" y="4813"/>
                    <a:pt x="6261" y="4813"/>
                  </a:cubicBezTo>
                  <a:cubicBezTo>
                    <a:pt x="6286" y="4813"/>
                    <a:pt x="6312" y="4809"/>
                    <a:pt x="6337" y="4799"/>
                  </a:cubicBezTo>
                  <a:cubicBezTo>
                    <a:pt x="6449" y="4756"/>
                    <a:pt x="6507" y="4632"/>
                    <a:pt x="6463" y="4520"/>
                  </a:cubicBezTo>
                  <a:lnTo>
                    <a:pt x="6104" y="3573"/>
                  </a:lnTo>
                  <a:lnTo>
                    <a:pt x="6564" y="3573"/>
                  </a:lnTo>
                  <a:lnTo>
                    <a:pt x="6984" y="4675"/>
                  </a:lnTo>
                  <a:cubicBezTo>
                    <a:pt x="7018" y="4760"/>
                    <a:pt x="7099" y="4813"/>
                    <a:pt x="7187" y="4813"/>
                  </a:cubicBezTo>
                  <a:cubicBezTo>
                    <a:pt x="7212" y="4813"/>
                    <a:pt x="7238" y="4809"/>
                    <a:pt x="7264" y="4799"/>
                  </a:cubicBezTo>
                  <a:cubicBezTo>
                    <a:pt x="7373" y="4756"/>
                    <a:pt x="7431" y="4632"/>
                    <a:pt x="7387" y="4520"/>
                  </a:cubicBezTo>
                  <a:lnTo>
                    <a:pt x="7028" y="3573"/>
                  </a:lnTo>
                  <a:close/>
                  <a:moveTo>
                    <a:pt x="3455" y="3573"/>
                  </a:moveTo>
                  <a:cubicBezTo>
                    <a:pt x="4287" y="3578"/>
                    <a:pt x="4702" y="4586"/>
                    <a:pt x="4111" y="5173"/>
                  </a:cubicBezTo>
                  <a:cubicBezTo>
                    <a:pt x="3921" y="5362"/>
                    <a:pt x="3688" y="5447"/>
                    <a:pt x="3460" y="5447"/>
                  </a:cubicBezTo>
                  <a:cubicBezTo>
                    <a:pt x="2978" y="5447"/>
                    <a:pt x="2517" y="5072"/>
                    <a:pt x="2517" y="4508"/>
                  </a:cubicBezTo>
                  <a:cubicBezTo>
                    <a:pt x="2517" y="3993"/>
                    <a:pt x="2937" y="3575"/>
                    <a:pt x="3455" y="3573"/>
                  </a:cubicBezTo>
                  <a:close/>
                  <a:moveTo>
                    <a:pt x="4198" y="5660"/>
                  </a:moveTo>
                  <a:cubicBezTo>
                    <a:pt x="4201" y="5665"/>
                    <a:pt x="4206" y="5674"/>
                    <a:pt x="4209" y="5683"/>
                  </a:cubicBezTo>
                  <a:lnTo>
                    <a:pt x="4463" y="6281"/>
                  </a:lnTo>
                  <a:lnTo>
                    <a:pt x="3582" y="6281"/>
                  </a:lnTo>
                  <a:cubicBezTo>
                    <a:pt x="3409" y="6281"/>
                    <a:pt x="3251" y="6178"/>
                    <a:pt x="3185" y="6020"/>
                  </a:cubicBezTo>
                  <a:lnTo>
                    <a:pt x="3104" y="5832"/>
                  </a:lnTo>
                  <a:lnTo>
                    <a:pt x="3104" y="5832"/>
                  </a:lnTo>
                  <a:cubicBezTo>
                    <a:pt x="3220" y="5863"/>
                    <a:pt x="3338" y="5878"/>
                    <a:pt x="3456" y="5878"/>
                  </a:cubicBezTo>
                  <a:cubicBezTo>
                    <a:pt x="3716" y="5878"/>
                    <a:pt x="3974" y="5804"/>
                    <a:pt x="4198" y="5660"/>
                  </a:cubicBezTo>
                  <a:close/>
                  <a:moveTo>
                    <a:pt x="3582" y="0"/>
                  </a:moveTo>
                  <a:cubicBezTo>
                    <a:pt x="3233" y="0"/>
                    <a:pt x="2920" y="207"/>
                    <a:pt x="2784" y="527"/>
                  </a:cubicBezTo>
                  <a:lnTo>
                    <a:pt x="2531" y="1126"/>
                  </a:lnTo>
                  <a:lnTo>
                    <a:pt x="2232" y="1126"/>
                  </a:lnTo>
                  <a:cubicBezTo>
                    <a:pt x="2230" y="1126"/>
                    <a:pt x="2228" y="1126"/>
                    <a:pt x="2226" y="1126"/>
                  </a:cubicBezTo>
                  <a:cubicBezTo>
                    <a:pt x="997" y="1126"/>
                    <a:pt x="1" y="2123"/>
                    <a:pt x="1" y="3357"/>
                  </a:cubicBezTo>
                  <a:cubicBezTo>
                    <a:pt x="1" y="4007"/>
                    <a:pt x="283" y="4623"/>
                    <a:pt x="775" y="5049"/>
                  </a:cubicBezTo>
                  <a:cubicBezTo>
                    <a:pt x="821" y="5089"/>
                    <a:pt x="870" y="5105"/>
                    <a:pt x="916" y="5105"/>
                  </a:cubicBezTo>
                  <a:cubicBezTo>
                    <a:pt x="1090" y="5105"/>
                    <a:pt x="1230" y="4871"/>
                    <a:pt x="1057" y="4721"/>
                  </a:cubicBezTo>
                  <a:cubicBezTo>
                    <a:pt x="484" y="4232"/>
                    <a:pt x="280" y="3434"/>
                    <a:pt x="542" y="2729"/>
                  </a:cubicBezTo>
                  <a:cubicBezTo>
                    <a:pt x="806" y="2026"/>
                    <a:pt x="1476" y="1557"/>
                    <a:pt x="2228" y="1557"/>
                  </a:cubicBezTo>
                  <a:cubicBezTo>
                    <a:pt x="2230" y="1557"/>
                    <a:pt x="2232" y="1557"/>
                    <a:pt x="2235" y="1557"/>
                  </a:cubicBezTo>
                  <a:lnTo>
                    <a:pt x="3113" y="1557"/>
                  </a:lnTo>
                  <a:cubicBezTo>
                    <a:pt x="4417" y="1557"/>
                    <a:pt x="5289" y="2899"/>
                    <a:pt x="4759" y="4091"/>
                  </a:cubicBezTo>
                  <a:cubicBezTo>
                    <a:pt x="4574" y="3517"/>
                    <a:pt x="4040" y="3142"/>
                    <a:pt x="3454" y="3142"/>
                  </a:cubicBezTo>
                  <a:cubicBezTo>
                    <a:pt x="3384" y="3142"/>
                    <a:pt x="3313" y="3147"/>
                    <a:pt x="3242" y="3158"/>
                  </a:cubicBezTo>
                  <a:cubicBezTo>
                    <a:pt x="2574" y="3262"/>
                    <a:pt x="2082" y="3835"/>
                    <a:pt x="2082" y="4511"/>
                  </a:cubicBezTo>
                  <a:cubicBezTo>
                    <a:pt x="2082" y="4736"/>
                    <a:pt x="2137" y="4960"/>
                    <a:pt x="2246" y="5159"/>
                  </a:cubicBezTo>
                  <a:lnTo>
                    <a:pt x="2235" y="5159"/>
                  </a:lnTo>
                  <a:cubicBezTo>
                    <a:pt x="2079" y="5159"/>
                    <a:pt x="1927" y="5139"/>
                    <a:pt x="1780" y="5101"/>
                  </a:cubicBezTo>
                  <a:cubicBezTo>
                    <a:pt x="1761" y="5096"/>
                    <a:pt x="1743" y="5094"/>
                    <a:pt x="1724" y="5094"/>
                  </a:cubicBezTo>
                  <a:cubicBezTo>
                    <a:pt x="1629" y="5094"/>
                    <a:pt x="1541" y="5160"/>
                    <a:pt x="1515" y="5257"/>
                  </a:cubicBezTo>
                  <a:cubicBezTo>
                    <a:pt x="1486" y="5372"/>
                    <a:pt x="1555" y="5490"/>
                    <a:pt x="1670" y="5519"/>
                  </a:cubicBezTo>
                  <a:cubicBezTo>
                    <a:pt x="1855" y="5568"/>
                    <a:pt x="2045" y="5591"/>
                    <a:pt x="2235" y="5591"/>
                  </a:cubicBezTo>
                  <a:lnTo>
                    <a:pt x="2531" y="5591"/>
                  </a:lnTo>
                  <a:lnTo>
                    <a:pt x="2784" y="6189"/>
                  </a:lnTo>
                  <a:cubicBezTo>
                    <a:pt x="2920" y="6509"/>
                    <a:pt x="3233" y="6716"/>
                    <a:pt x="3582" y="6716"/>
                  </a:cubicBezTo>
                  <a:lnTo>
                    <a:pt x="4748" y="6716"/>
                  </a:lnTo>
                  <a:cubicBezTo>
                    <a:pt x="4920" y="6716"/>
                    <a:pt x="5038" y="6538"/>
                    <a:pt x="4972" y="6376"/>
                  </a:cubicBezTo>
                  <a:lnTo>
                    <a:pt x="4604" y="5513"/>
                  </a:lnTo>
                  <a:cubicBezTo>
                    <a:pt x="4584" y="5461"/>
                    <a:pt x="4555" y="5412"/>
                    <a:pt x="4517" y="5372"/>
                  </a:cubicBezTo>
                  <a:cubicBezTo>
                    <a:pt x="4627" y="5239"/>
                    <a:pt x="4707" y="5090"/>
                    <a:pt x="4759" y="4928"/>
                  </a:cubicBezTo>
                  <a:lnTo>
                    <a:pt x="4762" y="4937"/>
                  </a:lnTo>
                  <a:cubicBezTo>
                    <a:pt x="5004" y="5507"/>
                    <a:pt x="5565" y="5878"/>
                    <a:pt x="6187" y="5878"/>
                  </a:cubicBezTo>
                  <a:lnTo>
                    <a:pt x="8574" y="5878"/>
                  </a:lnTo>
                  <a:cubicBezTo>
                    <a:pt x="8769" y="5878"/>
                    <a:pt x="8902" y="5677"/>
                    <a:pt x="8827" y="5498"/>
                  </a:cubicBezTo>
                  <a:lnTo>
                    <a:pt x="8076" y="3728"/>
                  </a:lnTo>
                  <a:cubicBezTo>
                    <a:pt x="8015" y="3584"/>
                    <a:pt x="7917" y="3455"/>
                    <a:pt x="7793" y="3357"/>
                  </a:cubicBezTo>
                  <a:cubicBezTo>
                    <a:pt x="7917" y="3259"/>
                    <a:pt x="8015" y="3129"/>
                    <a:pt x="8076" y="2985"/>
                  </a:cubicBezTo>
                  <a:lnTo>
                    <a:pt x="8827" y="1218"/>
                  </a:lnTo>
                  <a:cubicBezTo>
                    <a:pt x="8902" y="1036"/>
                    <a:pt x="8769" y="835"/>
                    <a:pt x="8574" y="835"/>
                  </a:cubicBezTo>
                  <a:lnTo>
                    <a:pt x="6187" y="835"/>
                  </a:lnTo>
                  <a:cubicBezTo>
                    <a:pt x="5565" y="835"/>
                    <a:pt x="5004" y="1206"/>
                    <a:pt x="4762" y="1776"/>
                  </a:cubicBezTo>
                  <a:lnTo>
                    <a:pt x="4739" y="1831"/>
                  </a:lnTo>
                  <a:cubicBezTo>
                    <a:pt x="4618" y="1701"/>
                    <a:pt x="4483" y="1586"/>
                    <a:pt x="4336" y="1491"/>
                  </a:cubicBezTo>
                  <a:cubicBezTo>
                    <a:pt x="4457" y="1428"/>
                    <a:pt x="4552" y="1327"/>
                    <a:pt x="4604" y="1203"/>
                  </a:cubicBezTo>
                  <a:lnTo>
                    <a:pt x="4972" y="340"/>
                  </a:lnTo>
                  <a:cubicBezTo>
                    <a:pt x="5038" y="179"/>
                    <a:pt x="4920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6" name="Google Shape;1866;p125"/>
            <p:cNvSpPr/>
            <p:nvPr/>
          </p:nvSpPr>
          <p:spPr>
            <a:xfrm>
              <a:off x="1561400" y="2786675"/>
              <a:ext cx="37875" cy="32425"/>
            </a:xfrm>
            <a:custGeom>
              <a:avLst/>
              <a:gdLst/>
              <a:ahLst/>
              <a:cxnLst/>
              <a:rect l="l" t="t" r="r" b="b"/>
              <a:pathLst>
                <a:path w="1515" h="1297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6"/>
                  </a:cubicBezTo>
                  <a:cubicBezTo>
                    <a:pt x="1155" y="632"/>
                    <a:pt x="1060" y="865"/>
                    <a:pt x="867" y="865"/>
                  </a:cubicBezTo>
                  <a:cubicBezTo>
                    <a:pt x="746" y="865"/>
                    <a:pt x="648" y="770"/>
                    <a:pt x="651" y="649"/>
                  </a:cubicBezTo>
                  <a:cubicBezTo>
                    <a:pt x="651" y="519"/>
                    <a:pt x="758" y="433"/>
                    <a:pt x="869" y="433"/>
                  </a:cubicBezTo>
                  <a:close/>
                  <a:moveTo>
                    <a:pt x="862" y="0"/>
                  </a:moveTo>
                  <a:cubicBezTo>
                    <a:pt x="703" y="0"/>
                    <a:pt x="541" y="59"/>
                    <a:pt x="409" y="191"/>
                  </a:cubicBezTo>
                  <a:cubicBezTo>
                    <a:pt x="0" y="600"/>
                    <a:pt x="291" y="1297"/>
                    <a:pt x="867" y="1297"/>
                  </a:cubicBezTo>
                  <a:cubicBezTo>
                    <a:pt x="1224" y="1297"/>
                    <a:pt x="1515" y="1006"/>
                    <a:pt x="1515" y="649"/>
                  </a:cubicBezTo>
                  <a:cubicBezTo>
                    <a:pt x="1515" y="259"/>
                    <a:pt x="1196" y="0"/>
                    <a:pt x="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7" name="Google Shape;1867;p125"/>
            <p:cNvSpPr/>
            <p:nvPr/>
          </p:nvSpPr>
          <p:spPr>
            <a:xfrm>
              <a:off x="1494025" y="2835650"/>
              <a:ext cx="37900" cy="32475"/>
            </a:xfrm>
            <a:custGeom>
              <a:avLst/>
              <a:gdLst/>
              <a:ahLst/>
              <a:cxnLst/>
              <a:rect l="l" t="t" r="r" b="b"/>
              <a:pathLst>
                <a:path w="1516" h="1299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8"/>
                  </a:cubicBezTo>
                  <a:cubicBezTo>
                    <a:pt x="1155" y="633"/>
                    <a:pt x="1060" y="866"/>
                    <a:pt x="867" y="866"/>
                  </a:cubicBezTo>
                  <a:cubicBezTo>
                    <a:pt x="747" y="866"/>
                    <a:pt x="652" y="768"/>
                    <a:pt x="652" y="650"/>
                  </a:cubicBezTo>
                  <a:cubicBezTo>
                    <a:pt x="652" y="520"/>
                    <a:pt x="758" y="433"/>
                    <a:pt x="869" y="433"/>
                  </a:cubicBezTo>
                  <a:close/>
                  <a:moveTo>
                    <a:pt x="864" y="1"/>
                  </a:moveTo>
                  <a:cubicBezTo>
                    <a:pt x="705" y="1"/>
                    <a:pt x="542" y="60"/>
                    <a:pt x="410" y="193"/>
                  </a:cubicBezTo>
                  <a:cubicBezTo>
                    <a:pt x="1" y="599"/>
                    <a:pt x="292" y="1298"/>
                    <a:pt x="867" y="1298"/>
                  </a:cubicBezTo>
                  <a:cubicBezTo>
                    <a:pt x="1224" y="1298"/>
                    <a:pt x="1515" y="1007"/>
                    <a:pt x="1515" y="650"/>
                  </a:cubicBezTo>
                  <a:cubicBezTo>
                    <a:pt x="1515" y="259"/>
                    <a:pt x="1197" y="1"/>
                    <a:pt x="8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8" name="Google Shape;1868;p125"/>
            <p:cNvSpPr/>
            <p:nvPr/>
          </p:nvSpPr>
          <p:spPr>
            <a:xfrm>
              <a:off x="1691525" y="277802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643" y="434"/>
                  </a:moveTo>
                  <a:cubicBezTo>
                    <a:pt x="645" y="434"/>
                    <a:pt x="646" y="434"/>
                    <a:pt x="648" y="434"/>
                  </a:cubicBezTo>
                  <a:cubicBezTo>
                    <a:pt x="841" y="434"/>
                    <a:pt x="939" y="667"/>
                    <a:pt x="801" y="802"/>
                  </a:cubicBezTo>
                  <a:cubicBezTo>
                    <a:pt x="757" y="846"/>
                    <a:pt x="703" y="866"/>
                    <a:pt x="650" y="866"/>
                  </a:cubicBezTo>
                  <a:cubicBezTo>
                    <a:pt x="539" y="866"/>
                    <a:pt x="432" y="780"/>
                    <a:pt x="432" y="650"/>
                  </a:cubicBezTo>
                  <a:cubicBezTo>
                    <a:pt x="432" y="530"/>
                    <a:pt x="527" y="434"/>
                    <a:pt x="643" y="434"/>
                  </a:cubicBezTo>
                  <a:close/>
                  <a:moveTo>
                    <a:pt x="653" y="0"/>
                  </a:moveTo>
                  <a:cubicBezTo>
                    <a:pt x="320" y="0"/>
                    <a:pt x="0" y="258"/>
                    <a:pt x="0" y="650"/>
                  </a:cubicBezTo>
                  <a:cubicBezTo>
                    <a:pt x="0" y="1006"/>
                    <a:pt x="291" y="1297"/>
                    <a:pt x="648" y="1297"/>
                  </a:cubicBezTo>
                  <a:cubicBezTo>
                    <a:pt x="1227" y="1297"/>
                    <a:pt x="1514" y="601"/>
                    <a:pt x="1106" y="192"/>
                  </a:cubicBezTo>
                  <a:cubicBezTo>
                    <a:pt x="974" y="59"/>
                    <a:pt x="812" y="0"/>
                    <a:pt x="6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9" name="Google Shape;1869;p125"/>
            <p:cNvSpPr/>
            <p:nvPr/>
          </p:nvSpPr>
          <p:spPr>
            <a:xfrm>
              <a:off x="1756500" y="286697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9" y="434"/>
                  </a:moveTo>
                  <a:cubicBezTo>
                    <a:pt x="922" y="434"/>
                    <a:pt x="976" y="453"/>
                    <a:pt x="1020" y="497"/>
                  </a:cubicBezTo>
                  <a:cubicBezTo>
                    <a:pt x="1155" y="632"/>
                    <a:pt x="1060" y="866"/>
                    <a:pt x="867" y="866"/>
                  </a:cubicBezTo>
                  <a:cubicBezTo>
                    <a:pt x="746" y="866"/>
                    <a:pt x="651" y="768"/>
                    <a:pt x="651" y="650"/>
                  </a:cubicBezTo>
                  <a:cubicBezTo>
                    <a:pt x="651" y="519"/>
                    <a:pt x="758" y="434"/>
                    <a:pt x="869" y="434"/>
                  </a:cubicBezTo>
                  <a:close/>
                  <a:moveTo>
                    <a:pt x="864" y="0"/>
                  </a:moveTo>
                  <a:cubicBezTo>
                    <a:pt x="705" y="0"/>
                    <a:pt x="542" y="60"/>
                    <a:pt x="410" y="192"/>
                  </a:cubicBezTo>
                  <a:cubicBezTo>
                    <a:pt x="1" y="601"/>
                    <a:pt x="292" y="1297"/>
                    <a:pt x="867" y="1297"/>
                  </a:cubicBezTo>
                  <a:cubicBezTo>
                    <a:pt x="1224" y="1297"/>
                    <a:pt x="1515" y="1007"/>
                    <a:pt x="1515" y="650"/>
                  </a:cubicBezTo>
                  <a:cubicBezTo>
                    <a:pt x="1515" y="258"/>
                    <a:pt x="1197" y="0"/>
                    <a:pt x="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0" name="Google Shape;1870;p125"/>
            <p:cNvSpPr/>
            <p:nvPr/>
          </p:nvSpPr>
          <p:spPr>
            <a:xfrm>
              <a:off x="1575800" y="2856150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4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1" name="Google Shape;1871;p125"/>
          <p:cNvSpPr/>
          <p:nvPr/>
        </p:nvSpPr>
        <p:spPr>
          <a:xfrm>
            <a:off x="1408317" y="2992251"/>
            <a:ext cx="343000" cy="491933"/>
          </a:xfrm>
          <a:custGeom>
            <a:avLst/>
            <a:gdLst/>
            <a:ahLst/>
            <a:cxnLst/>
            <a:rect l="l" t="t" r="r" b="b"/>
            <a:pathLst>
              <a:path w="10290" h="14758" extrusionOk="0">
                <a:moveTo>
                  <a:pt x="873" y="4080"/>
                </a:moveTo>
                <a:cubicBezTo>
                  <a:pt x="890" y="4080"/>
                  <a:pt x="908" y="4080"/>
                  <a:pt x="922" y="4083"/>
                </a:cubicBezTo>
                <a:lnTo>
                  <a:pt x="922" y="5200"/>
                </a:lnTo>
                <a:cubicBezTo>
                  <a:pt x="908" y="5203"/>
                  <a:pt x="890" y="5203"/>
                  <a:pt x="873" y="5203"/>
                </a:cubicBezTo>
                <a:cubicBezTo>
                  <a:pt x="617" y="5203"/>
                  <a:pt x="462" y="4892"/>
                  <a:pt x="462" y="4592"/>
                </a:cubicBezTo>
                <a:cubicBezTo>
                  <a:pt x="462" y="4140"/>
                  <a:pt x="672" y="4080"/>
                  <a:pt x="873" y="4080"/>
                </a:cubicBezTo>
                <a:close/>
                <a:moveTo>
                  <a:pt x="6478" y="4080"/>
                </a:moveTo>
                <a:cubicBezTo>
                  <a:pt x="6680" y="4080"/>
                  <a:pt x="6890" y="4140"/>
                  <a:pt x="6890" y="4590"/>
                </a:cubicBezTo>
                <a:lnTo>
                  <a:pt x="6890" y="4592"/>
                </a:lnTo>
                <a:cubicBezTo>
                  <a:pt x="6890" y="4895"/>
                  <a:pt x="6734" y="5206"/>
                  <a:pt x="6478" y="5206"/>
                </a:cubicBezTo>
                <a:cubicBezTo>
                  <a:pt x="6461" y="5203"/>
                  <a:pt x="6444" y="5203"/>
                  <a:pt x="6429" y="5203"/>
                </a:cubicBezTo>
                <a:lnTo>
                  <a:pt x="6429" y="4083"/>
                </a:lnTo>
                <a:cubicBezTo>
                  <a:pt x="6444" y="4080"/>
                  <a:pt x="6461" y="4080"/>
                  <a:pt x="6478" y="4080"/>
                </a:cubicBezTo>
                <a:close/>
                <a:moveTo>
                  <a:pt x="2539" y="4490"/>
                </a:moveTo>
                <a:cubicBezTo>
                  <a:pt x="2663" y="4490"/>
                  <a:pt x="2789" y="4536"/>
                  <a:pt x="2891" y="4639"/>
                </a:cubicBezTo>
                <a:cubicBezTo>
                  <a:pt x="3208" y="4958"/>
                  <a:pt x="2983" y="5499"/>
                  <a:pt x="2534" y="5499"/>
                </a:cubicBezTo>
                <a:cubicBezTo>
                  <a:pt x="2255" y="5499"/>
                  <a:pt x="2030" y="5272"/>
                  <a:pt x="2033" y="4993"/>
                </a:cubicBezTo>
                <a:lnTo>
                  <a:pt x="2033" y="4993"/>
                </a:lnTo>
                <a:lnTo>
                  <a:pt x="2030" y="4995"/>
                </a:lnTo>
                <a:cubicBezTo>
                  <a:pt x="2030" y="4691"/>
                  <a:pt x="2280" y="4490"/>
                  <a:pt x="2539" y="4490"/>
                </a:cubicBezTo>
                <a:close/>
                <a:moveTo>
                  <a:pt x="4817" y="4490"/>
                </a:moveTo>
                <a:cubicBezTo>
                  <a:pt x="4940" y="4490"/>
                  <a:pt x="5066" y="4536"/>
                  <a:pt x="5168" y="4639"/>
                </a:cubicBezTo>
                <a:cubicBezTo>
                  <a:pt x="5488" y="4958"/>
                  <a:pt x="5263" y="5499"/>
                  <a:pt x="4814" y="5499"/>
                </a:cubicBezTo>
                <a:cubicBezTo>
                  <a:pt x="4535" y="5499"/>
                  <a:pt x="4308" y="5272"/>
                  <a:pt x="4310" y="4993"/>
                </a:cubicBezTo>
                <a:lnTo>
                  <a:pt x="4310" y="4993"/>
                </a:lnTo>
                <a:lnTo>
                  <a:pt x="4310" y="4995"/>
                </a:lnTo>
                <a:cubicBezTo>
                  <a:pt x="4310" y="4691"/>
                  <a:pt x="4558" y="4490"/>
                  <a:pt x="4817" y="4490"/>
                </a:cubicBezTo>
                <a:close/>
                <a:moveTo>
                  <a:pt x="3827" y="436"/>
                </a:moveTo>
                <a:cubicBezTo>
                  <a:pt x="5093" y="436"/>
                  <a:pt x="5315" y="1184"/>
                  <a:pt x="5324" y="1213"/>
                </a:cubicBezTo>
                <a:cubicBezTo>
                  <a:pt x="5341" y="1282"/>
                  <a:pt x="5387" y="1337"/>
                  <a:pt x="5450" y="1360"/>
                </a:cubicBezTo>
                <a:cubicBezTo>
                  <a:pt x="5459" y="1362"/>
                  <a:pt x="6075" y="1624"/>
                  <a:pt x="6288" y="2215"/>
                </a:cubicBezTo>
                <a:cubicBezTo>
                  <a:pt x="6458" y="2681"/>
                  <a:pt x="6354" y="3303"/>
                  <a:pt x="6300" y="3556"/>
                </a:cubicBezTo>
                <a:cubicBezTo>
                  <a:pt x="6124" y="3582"/>
                  <a:pt x="5994" y="3729"/>
                  <a:pt x="5994" y="3907"/>
                </a:cubicBezTo>
                <a:lnTo>
                  <a:pt x="5994" y="4184"/>
                </a:lnTo>
                <a:cubicBezTo>
                  <a:pt x="5974" y="4123"/>
                  <a:pt x="5951" y="4054"/>
                  <a:pt x="5925" y="3968"/>
                </a:cubicBezTo>
                <a:cubicBezTo>
                  <a:pt x="5842" y="3683"/>
                  <a:pt x="5744" y="3360"/>
                  <a:pt x="5491" y="3133"/>
                </a:cubicBezTo>
                <a:cubicBezTo>
                  <a:pt x="5183" y="2854"/>
                  <a:pt x="5044" y="2324"/>
                  <a:pt x="4998" y="2111"/>
                </a:cubicBezTo>
                <a:cubicBezTo>
                  <a:pt x="4968" y="1972"/>
                  <a:pt x="4848" y="1894"/>
                  <a:pt x="4728" y="1894"/>
                </a:cubicBezTo>
                <a:cubicBezTo>
                  <a:pt x="4643" y="1894"/>
                  <a:pt x="4559" y="1932"/>
                  <a:pt x="4503" y="2013"/>
                </a:cubicBezTo>
                <a:cubicBezTo>
                  <a:pt x="4374" y="2206"/>
                  <a:pt x="4054" y="2537"/>
                  <a:pt x="3398" y="2597"/>
                </a:cubicBezTo>
                <a:lnTo>
                  <a:pt x="3369" y="2600"/>
                </a:lnTo>
                <a:cubicBezTo>
                  <a:pt x="3248" y="2612"/>
                  <a:pt x="3162" y="2718"/>
                  <a:pt x="3176" y="2839"/>
                </a:cubicBezTo>
                <a:cubicBezTo>
                  <a:pt x="3187" y="2950"/>
                  <a:pt x="3282" y="3033"/>
                  <a:pt x="3393" y="3033"/>
                </a:cubicBezTo>
                <a:cubicBezTo>
                  <a:pt x="3401" y="3033"/>
                  <a:pt x="3408" y="3033"/>
                  <a:pt x="3415" y="3032"/>
                </a:cubicBezTo>
                <a:lnTo>
                  <a:pt x="3435" y="3029"/>
                </a:lnTo>
                <a:cubicBezTo>
                  <a:pt x="4037" y="2975"/>
                  <a:pt x="4420" y="2730"/>
                  <a:pt x="4653" y="2505"/>
                </a:cubicBezTo>
                <a:cubicBezTo>
                  <a:pt x="4751" y="2816"/>
                  <a:pt x="4918" y="3199"/>
                  <a:pt x="5203" y="3455"/>
                </a:cubicBezTo>
                <a:cubicBezTo>
                  <a:pt x="5364" y="3602"/>
                  <a:pt x="5439" y="3850"/>
                  <a:pt x="5511" y="4094"/>
                </a:cubicBezTo>
                <a:cubicBezTo>
                  <a:pt x="5597" y="4379"/>
                  <a:pt x="5701" y="4722"/>
                  <a:pt x="5994" y="4834"/>
                </a:cubicBezTo>
                <a:lnTo>
                  <a:pt x="5994" y="5643"/>
                </a:lnTo>
                <a:cubicBezTo>
                  <a:pt x="5994" y="6921"/>
                  <a:pt x="4955" y="7958"/>
                  <a:pt x="3677" y="7961"/>
                </a:cubicBezTo>
                <a:lnTo>
                  <a:pt x="3671" y="7961"/>
                </a:lnTo>
                <a:cubicBezTo>
                  <a:pt x="2393" y="7958"/>
                  <a:pt x="1357" y="6921"/>
                  <a:pt x="1357" y="5643"/>
                </a:cubicBezTo>
                <a:lnTo>
                  <a:pt x="1357" y="4823"/>
                </a:lnTo>
                <a:cubicBezTo>
                  <a:pt x="1463" y="4788"/>
                  <a:pt x="1567" y="4736"/>
                  <a:pt x="1659" y="4667"/>
                </a:cubicBezTo>
                <a:lnTo>
                  <a:pt x="1659" y="4667"/>
                </a:lnTo>
                <a:cubicBezTo>
                  <a:pt x="1483" y="5171"/>
                  <a:pt x="1760" y="5718"/>
                  <a:pt x="2272" y="5871"/>
                </a:cubicBezTo>
                <a:cubicBezTo>
                  <a:pt x="2363" y="5898"/>
                  <a:pt x="2455" y="5911"/>
                  <a:pt x="2545" y="5911"/>
                </a:cubicBezTo>
                <a:cubicBezTo>
                  <a:pt x="2959" y="5911"/>
                  <a:pt x="3338" y="5632"/>
                  <a:pt x="3447" y="5208"/>
                </a:cubicBezTo>
                <a:lnTo>
                  <a:pt x="3904" y="5208"/>
                </a:lnTo>
                <a:cubicBezTo>
                  <a:pt x="4005" y="5634"/>
                  <a:pt x="4386" y="5929"/>
                  <a:pt x="4815" y="5929"/>
                </a:cubicBezTo>
                <a:cubicBezTo>
                  <a:pt x="4851" y="5929"/>
                  <a:pt x="4887" y="5927"/>
                  <a:pt x="4924" y="5922"/>
                </a:cubicBezTo>
                <a:cubicBezTo>
                  <a:pt x="5393" y="5865"/>
                  <a:pt x="5750" y="5468"/>
                  <a:pt x="5750" y="4993"/>
                </a:cubicBezTo>
                <a:cubicBezTo>
                  <a:pt x="5750" y="4518"/>
                  <a:pt x="5393" y="4117"/>
                  <a:pt x="4924" y="4063"/>
                </a:cubicBezTo>
                <a:cubicBezTo>
                  <a:pt x="4887" y="4059"/>
                  <a:pt x="4850" y="4056"/>
                  <a:pt x="4814" y="4056"/>
                </a:cubicBezTo>
                <a:cubicBezTo>
                  <a:pt x="4385" y="4056"/>
                  <a:pt x="4005" y="4349"/>
                  <a:pt x="3904" y="4777"/>
                </a:cubicBezTo>
                <a:lnTo>
                  <a:pt x="3447" y="4777"/>
                </a:lnTo>
                <a:cubicBezTo>
                  <a:pt x="3341" y="4324"/>
                  <a:pt x="2943" y="4055"/>
                  <a:pt x="2533" y="4055"/>
                </a:cubicBezTo>
                <a:cubicBezTo>
                  <a:pt x="2307" y="4055"/>
                  <a:pt x="2078" y="4136"/>
                  <a:pt x="1892" y="4313"/>
                </a:cubicBezTo>
                <a:cubicBezTo>
                  <a:pt x="1895" y="4293"/>
                  <a:pt x="1901" y="4276"/>
                  <a:pt x="1901" y="4256"/>
                </a:cubicBezTo>
                <a:cubicBezTo>
                  <a:pt x="1921" y="4092"/>
                  <a:pt x="2195" y="3619"/>
                  <a:pt x="2655" y="3314"/>
                </a:cubicBezTo>
                <a:cubicBezTo>
                  <a:pt x="2753" y="3245"/>
                  <a:pt x="2779" y="3113"/>
                  <a:pt x="2713" y="3012"/>
                </a:cubicBezTo>
                <a:cubicBezTo>
                  <a:pt x="2671" y="2951"/>
                  <a:pt x="2604" y="2916"/>
                  <a:pt x="2534" y="2916"/>
                </a:cubicBezTo>
                <a:cubicBezTo>
                  <a:pt x="2493" y="2916"/>
                  <a:pt x="2451" y="2929"/>
                  <a:pt x="2413" y="2954"/>
                </a:cubicBezTo>
                <a:cubicBezTo>
                  <a:pt x="1878" y="3314"/>
                  <a:pt x="1509" y="3884"/>
                  <a:pt x="1472" y="4207"/>
                </a:cubicBezTo>
                <a:cubicBezTo>
                  <a:pt x="1466" y="4267"/>
                  <a:pt x="1417" y="4313"/>
                  <a:pt x="1357" y="4351"/>
                </a:cubicBezTo>
                <a:lnTo>
                  <a:pt x="1357" y="4005"/>
                </a:lnTo>
                <a:cubicBezTo>
                  <a:pt x="1354" y="3907"/>
                  <a:pt x="1314" y="3815"/>
                  <a:pt x="1245" y="3749"/>
                </a:cubicBezTo>
                <a:lnTo>
                  <a:pt x="1236" y="3740"/>
                </a:lnTo>
                <a:lnTo>
                  <a:pt x="1230" y="3737"/>
                </a:lnTo>
                <a:lnTo>
                  <a:pt x="1221" y="3729"/>
                </a:lnTo>
                <a:cubicBezTo>
                  <a:pt x="1178" y="3694"/>
                  <a:pt x="1129" y="3671"/>
                  <a:pt x="1078" y="3660"/>
                </a:cubicBezTo>
                <a:cubicBezTo>
                  <a:pt x="1066" y="3467"/>
                  <a:pt x="1043" y="3113"/>
                  <a:pt x="983" y="2603"/>
                </a:cubicBezTo>
                <a:cubicBezTo>
                  <a:pt x="911" y="2013"/>
                  <a:pt x="1639" y="1244"/>
                  <a:pt x="1924" y="1000"/>
                </a:cubicBezTo>
                <a:lnTo>
                  <a:pt x="1924" y="1003"/>
                </a:lnTo>
                <a:cubicBezTo>
                  <a:pt x="1930" y="997"/>
                  <a:pt x="1935" y="991"/>
                  <a:pt x="1941" y="985"/>
                </a:cubicBezTo>
                <a:cubicBezTo>
                  <a:pt x="1947" y="980"/>
                  <a:pt x="2468" y="436"/>
                  <a:pt x="3827" y="436"/>
                </a:cubicBezTo>
                <a:close/>
                <a:moveTo>
                  <a:pt x="8916" y="6443"/>
                </a:moveTo>
                <a:cubicBezTo>
                  <a:pt x="9397" y="6443"/>
                  <a:pt x="9858" y="6817"/>
                  <a:pt x="9858" y="7382"/>
                </a:cubicBezTo>
                <a:cubicBezTo>
                  <a:pt x="9858" y="7897"/>
                  <a:pt x="9437" y="8315"/>
                  <a:pt x="8922" y="8318"/>
                </a:cubicBezTo>
                <a:cubicBezTo>
                  <a:pt x="8087" y="8318"/>
                  <a:pt x="7670" y="7307"/>
                  <a:pt x="8260" y="6720"/>
                </a:cubicBezTo>
                <a:cubicBezTo>
                  <a:pt x="8451" y="6529"/>
                  <a:pt x="8686" y="6443"/>
                  <a:pt x="8916" y="6443"/>
                </a:cubicBezTo>
                <a:close/>
                <a:moveTo>
                  <a:pt x="1014" y="6340"/>
                </a:moveTo>
                <a:cubicBezTo>
                  <a:pt x="1230" y="7163"/>
                  <a:pt x="1817" y="7843"/>
                  <a:pt x="2603" y="8176"/>
                </a:cubicBezTo>
                <a:lnTo>
                  <a:pt x="2603" y="8577"/>
                </a:lnTo>
                <a:cubicBezTo>
                  <a:pt x="1685" y="8418"/>
                  <a:pt x="1014" y="7624"/>
                  <a:pt x="1014" y="6691"/>
                </a:cubicBezTo>
                <a:lnTo>
                  <a:pt x="1014" y="6340"/>
                </a:lnTo>
                <a:close/>
                <a:moveTo>
                  <a:pt x="6346" y="6314"/>
                </a:moveTo>
                <a:lnTo>
                  <a:pt x="6346" y="6691"/>
                </a:lnTo>
                <a:cubicBezTo>
                  <a:pt x="6343" y="7627"/>
                  <a:pt x="5669" y="8424"/>
                  <a:pt x="4748" y="8577"/>
                </a:cubicBezTo>
                <a:lnTo>
                  <a:pt x="4748" y="8176"/>
                </a:lnTo>
                <a:cubicBezTo>
                  <a:pt x="5542" y="7840"/>
                  <a:pt x="6133" y="7149"/>
                  <a:pt x="6346" y="6314"/>
                </a:cubicBezTo>
                <a:close/>
                <a:moveTo>
                  <a:pt x="4316" y="8318"/>
                </a:moveTo>
                <a:lnTo>
                  <a:pt x="4316" y="8605"/>
                </a:lnTo>
                <a:lnTo>
                  <a:pt x="3035" y="8605"/>
                </a:lnTo>
                <a:lnTo>
                  <a:pt x="3035" y="8318"/>
                </a:lnTo>
                <a:cubicBezTo>
                  <a:pt x="3245" y="8366"/>
                  <a:pt x="3458" y="8392"/>
                  <a:pt x="3674" y="8392"/>
                </a:cubicBezTo>
                <a:lnTo>
                  <a:pt x="3677" y="8392"/>
                </a:lnTo>
                <a:cubicBezTo>
                  <a:pt x="3893" y="8392"/>
                  <a:pt x="4106" y="8366"/>
                  <a:pt x="4316" y="8318"/>
                </a:cubicBezTo>
                <a:close/>
                <a:moveTo>
                  <a:pt x="4308" y="9037"/>
                </a:moveTo>
                <a:cubicBezTo>
                  <a:pt x="4256" y="9360"/>
                  <a:pt x="4207" y="9662"/>
                  <a:pt x="4164" y="9947"/>
                </a:cubicBezTo>
                <a:cubicBezTo>
                  <a:pt x="3994" y="9673"/>
                  <a:pt x="3902" y="9360"/>
                  <a:pt x="3896" y="9037"/>
                </a:cubicBezTo>
                <a:close/>
                <a:moveTo>
                  <a:pt x="3464" y="9037"/>
                </a:moveTo>
                <a:cubicBezTo>
                  <a:pt x="3467" y="9377"/>
                  <a:pt x="3550" y="9714"/>
                  <a:pt x="3706" y="10019"/>
                </a:cubicBezTo>
                <a:lnTo>
                  <a:pt x="3674" y="10019"/>
                </a:lnTo>
                <a:cubicBezTo>
                  <a:pt x="3510" y="10019"/>
                  <a:pt x="3346" y="9996"/>
                  <a:pt x="3188" y="9950"/>
                </a:cubicBezTo>
                <a:cubicBezTo>
                  <a:pt x="3144" y="9665"/>
                  <a:pt x="3096" y="9360"/>
                  <a:pt x="3044" y="9037"/>
                </a:cubicBezTo>
                <a:close/>
                <a:moveTo>
                  <a:pt x="4734" y="9098"/>
                </a:moveTo>
                <a:lnTo>
                  <a:pt x="5750" y="9244"/>
                </a:lnTo>
                <a:lnTo>
                  <a:pt x="5770" y="9466"/>
                </a:lnTo>
                <a:lnTo>
                  <a:pt x="5770" y="9472"/>
                </a:lnTo>
                <a:lnTo>
                  <a:pt x="5845" y="10595"/>
                </a:lnTo>
                <a:lnTo>
                  <a:pt x="5528" y="10788"/>
                </a:lnTo>
                <a:cubicBezTo>
                  <a:pt x="5162" y="10756"/>
                  <a:pt x="4814" y="10612"/>
                  <a:pt x="4532" y="10376"/>
                </a:cubicBezTo>
                <a:cubicBezTo>
                  <a:pt x="4544" y="10301"/>
                  <a:pt x="4555" y="10226"/>
                  <a:pt x="4569" y="10148"/>
                </a:cubicBezTo>
                <a:cubicBezTo>
                  <a:pt x="4567" y="10146"/>
                  <a:pt x="4567" y="10143"/>
                  <a:pt x="4569" y="10140"/>
                </a:cubicBezTo>
                <a:cubicBezTo>
                  <a:pt x="4621" y="9794"/>
                  <a:pt x="4679" y="9446"/>
                  <a:pt x="4734" y="9098"/>
                </a:cubicBezTo>
                <a:close/>
                <a:moveTo>
                  <a:pt x="6231" y="9901"/>
                </a:moveTo>
                <a:lnTo>
                  <a:pt x="6231" y="9901"/>
                </a:lnTo>
                <a:cubicBezTo>
                  <a:pt x="6498" y="10143"/>
                  <a:pt x="6700" y="10451"/>
                  <a:pt x="6812" y="10793"/>
                </a:cubicBezTo>
                <a:lnTo>
                  <a:pt x="6268" y="10793"/>
                </a:lnTo>
                <a:cubicBezTo>
                  <a:pt x="6282" y="10762"/>
                  <a:pt x="6288" y="10727"/>
                  <a:pt x="6285" y="10695"/>
                </a:cubicBezTo>
                <a:lnTo>
                  <a:pt x="6231" y="9901"/>
                </a:lnTo>
                <a:close/>
                <a:moveTo>
                  <a:pt x="3263" y="10413"/>
                </a:moveTo>
                <a:cubicBezTo>
                  <a:pt x="3398" y="10439"/>
                  <a:pt x="3536" y="10451"/>
                  <a:pt x="3674" y="10451"/>
                </a:cubicBezTo>
                <a:lnTo>
                  <a:pt x="3677" y="10451"/>
                </a:lnTo>
                <a:cubicBezTo>
                  <a:pt x="3778" y="10451"/>
                  <a:pt x="3879" y="10445"/>
                  <a:pt x="3979" y="10431"/>
                </a:cubicBezTo>
                <a:cubicBezTo>
                  <a:pt x="4011" y="10465"/>
                  <a:pt x="4040" y="10500"/>
                  <a:pt x="4071" y="10531"/>
                </a:cubicBezTo>
                <a:cubicBezTo>
                  <a:pt x="3890" y="11666"/>
                  <a:pt x="3766" y="12480"/>
                  <a:pt x="3674" y="13062"/>
                </a:cubicBezTo>
                <a:cubicBezTo>
                  <a:pt x="3582" y="12460"/>
                  <a:pt x="3450" y="11611"/>
                  <a:pt x="3263" y="10413"/>
                </a:cubicBezTo>
                <a:close/>
                <a:moveTo>
                  <a:pt x="2615" y="9095"/>
                </a:moveTo>
                <a:lnTo>
                  <a:pt x="2782" y="10143"/>
                </a:lnTo>
                <a:cubicBezTo>
                  <a:pt x="3003" y="11556"/>
                  <a:pt x="3214" y="12886"/>
                  <a:pt x="3337" y="13707"/>
                </a:cubicBezTo>
                <a:lnTo>
                  <a:pt x="1872" y="11694"/>
                </a:lnTo>
                <a:lnTo>
                  <a:pt x="1996" y="11055"/>
                </a:lnTo>
                <a:cubicBezTo>
                  <a:pt x="2013" y="10966"/>
                  <a:pt x="1973" y="10877"/>
                  <a:pt x="1898" y="10831"/>
                </a:cubicBezTo>
                <a:lnTo>
                  <a:pt x="1506" y="10592"/>
                </a:lnTo>
                <a:lnTo>
                  <a:pt x="1581" y="9472"/>
                </a:lnTo>
                <a:cubicBezTo>
                  <a:pt x="1581" y="9469"/>
                  <a:pt x="1581" y="9469"/>
                  <a:pt x="1581" y="9466"/>
                </a:cubicBezTo>
                <a:lnTo>
                  <a:pt x="1596" y="9242"/>
                </a:lnTo>
                <a:lnTo>
                  <a:pt x="2615" y="9095"/>
                </a:lnTo>
                <a:close/>
                <a:moveTo>
                  <a:pt x="4457" y="10857"/>
                </a:moveTo>
                <a:cubicBezTo>
                  <a:pt x="4736" y="11041"/>
                  <a:pt x="5053" y="11159"/>
                  <a:pt x="5384" y="11205"/>
                </a:cubicBezTo>
                <a:lnTo>
                  <a:pt x="5479" y="11694"/>
                </a:lnTo>
                <a:lnTo>
                  <a:pt x="5243" y="12020"/>
                </a:lnTo>
                <a:cubicBezTo>
                  <a:pt x="5174" y="12115"/>
                  <a:pt x="5194" y="12250"/>
                  <a:pt x="5292" y="12322"/>
                </a:cubicBezTo>
                <a:cubicBezTo>
                  <a:pt x="5330" y="12349"/>
                  <a:pt x="5374" y="12363"/>
                  <a:pt x="5418" y="12363"/>
                </a:cubicBezTo>
                <a:cubicBezTo>
                  <a:pt x="5485" y="12363"/>
                  <a:pt x="5551" y="12332"/>
                  <a:pt x="5594" y="12273"/>
                </a:cubicBezTo>
                <a:lnTo>
                  <a:pt x="5882" y="11876"/>
                </a:lnTo>
                <a:cubicBezTo>
                  <a:pt x="5917" y="11827"/>
                  <a:pt x="5928" y="11766"/>
                  <a:pt x="5917" y="11706"/>
                </a:cubicBezTo>
                <a:lnTo>
                  <a:pt x="5827" y="11225"/>
                </a:lnTo>
                <a:lnTo>
                  <a:pt x="6907" y="11225"/>
                </a:lnTo>
                <a:cubicBezTo>
                  <a:pt x="6916" y="11297"/>
                  <a:pt x="6919" y="11372"/>
                  <a:pt x="6919" y="11444"/>
                </a:cubicBezTo>
                <a:lnTo>
                  <a:pt x="6919" y="14323"/>
                </a:lnTo>
                <a:lnTo>
                  <a:pt x="6919" y="14325"/>
                </a:lnTo>
                <a:lnTo>
                  <a:pt x="4100" y="14325"/>
                </a:lnTo>
                <a:lnTo>
                  <a:pt x="5047" y="13021"/>
                </a:lnTo>
                <a:cubicBezTo>
                  <a:pt x="5170" y="12854"/>
                  <a:pt x="5024" y="12676"/>
                  <a:pt x="4869" y="12676"/>
                </a:cubicBezTo>
                <a:cubicBezTo>
                  <a:pt x="4808" y="12676"/>
                  <a:pt x="4747" y="12703"/>
                  <a:pt x="4699" y="12768"/>
                </a:cubicBezTo>
                <a:lnTo>
                  <a:pt x="4014" y="13707"/>
                </a:lnTo>
                <a:cubicBezTo>
                  <a:pt x="4118" y="13024"/>
                  <a:pt x="4279" y="11994"/>
                  <a:pt x="4457" y="10857"/>
                </a:cubicBezTo>
                <a:close/>
                <a:moveTo>
                  <a:pt x="3827" y="1"/>
                </a:moveTo>
                <a:cubicBezTo>
                  <a:pt x="2370" y="1"/>
                  <a:pt x="1725" y="588"/>
                  <a:pt x="1636" y="677"/>
                </a:cubicBezTo>
                <a:cubicBezTo>
                  <a:pt x="1527" y="772"/>
                  <a:pt x="444" y="1742"/>
                  <a:pt x="551" y="2652"/>
                </a:cubicBezTo>
                <a:cubicBezTo>
                  <a:pt x="605" y="3142"/>
                  <a:pt x="631" y="3481"/>
                  <a:pt x="643" y="3671"/>
                </a:cubicBezTo>
                <a:cubicBezTo>
                  <a:pt x="251" y="3760"/>
                  <a:pt x="30" y="4083"/>
                  <a:pt x="30" y="4590"/>
                </a:cubicBezTo>
                <a:cubicBezTo>
                  <a:pt x="30" y="5059"/>
                  <a:pt x="254" y="5433"/>
                  <a:pt x="582" y="5574"/>
                </a:cubicBezTo>
                <a:lnTo>
                  <a:pt x="582" y="6691"/>
                </a:lnTo>
                <a:cubicBezTo>
                  <a:pt x="582" y="7563"/>
                  <a:pt x="1069" y="8364"/>
                  <a:pt x="1840" y="8770"/>
                </a:cubicBezTo>
                <a:lnTo>
                  <a:pt x="1458" y="8824"/>
                </a:lnTo>
                <a:cubicBezTo>
                  <a:pt x="1302" y="8847"/>
                  <a:pt x="1184" y="8974"/>
                  <a:pt x="1173" y="9129"/>
                </a:cubicBezTo>
                <a:lnTo>
                  <a:pt x="1158" y="9328"/>
                </a:lnTo>
                <a:cubicBezTo>
                  <a:pt x="438" y="9789"/>
                  <a:pt x="1" y="10586"/>
                  <a:pt x="1" y="11444"/>
                </a:cubicBezTo>
                <a:lnTo>
                  <a:pt x="1" y="12912"/>
                </a:lnTo>
                <a:cubicBezTo>
                  <a:pt x="1" y="13030"/>
                  <a:pt x="99" y="13128"/>
                  <a:pt x="217" y="13128"/>
                </a:cubicBezTo>
                <a:cubicBezTo>
                  <a:pt x="335" y="13128"/>
                  <a:pt x="433" y="13030"/>
                  <a:pt x="433" y="12912"/>
                </a:cubicBezTo>
                <a:lnTo>
                  <a:pt x="433" y="11444"/>
                </a:lnTo>
                <a:cubicBezTo>
                  <a:pt x="433" y="10857"/>
                  <a:pt x="683" y="10295"/>
                  <a:pt x="1121" y="9901"/>
                </a:cubicBezTo>
                <a:lnTo>
                  <a:pt x="1121" y="9901"/>
                </a:lnTo>
                <a:lnTo>
                  <a:pt x="1066" y="10695"/>
                </a:lnTo>
                <a:cubicBezTo>
                  <a:pt x="1060" y="10776"/>
                  <a:pt x="1101" y="10854"/>
                  <a:pt x="1170" y="10894"/>
                </a:cubicBezTo>
                <a:lnTo>
                  <a:pt x="1547" y="11121"/>
                </a:lnTo>
                <a:lnTo>
                  <a:pt x="1435" y="11706"/>
                </a:lnTo>
                <a:cubicBezTo>
                  <a:pt x="1423" y="11766"/>
                  <a:pt x="1435" y="11827"/>
                  <a:pt x="1469" y="11876"/>
                </a:cubicBezTo>
                <a:lnTo>
                  <a:pt x="3251" y="14325"/>
                </a:lnTo>
                <a:lnTo>
                  <a:pt x="433" y="14325"/>
                </a:lnTo>
                <a:lnTo>
                  <a:pt x="433" y="13833"/>
                </a:lnTo>
                <a:cubicBezTo>
                  <a:pt x="433" y="13712"/>
                  <a:pt x="338" y="13617"/>
                  <a:pt x="217" y="13617"/>
                </a:cubicBezTo>
                <a:cubicBezTo>
                  <a:pt x="99" y="13617"/>
                  <a:pt x="1" y="13712"/>
                  <a:pt x="1" y="13833"/>
                </a:cubicBezTo>
                <a:lnTo>
                  <a:pt x="1" y="14541"/>
                </a:lnTo>
                <a:cubicBezTo>
                  <a:pt x="1" y="14659"/>
                  <a:pt x="99" y="14757"/>
                  <a:pt x="217" y="14757"/>
                </a:cubicBezTo>
                <a:lnTo>
                  <a:pt x="7134" y="14757"/>
                </a:lnTo>
                <a:cubicBezTo>
                  <a:pt x="7252" y="14757"/>
                  <a:pt x="7350" y="14659"/>
                  <a:pt x="7350" y="14541"/>
                </a:cubicBezTo>
                <a:lnTo>
                  <a:pt x="7350" y="11444"/>
                </a:lnTo>
                <a:cubicBezTo>
                  <a:pt x="7350" y="11357"/>
                  <a:pt x="7345" y="11271"/>
                  <a:pt x="7336" y="11185"/>
                </a:cubicBezTo>
                <a:cubicBezTo>
                  <a:pt x="8381" y="10983"/>
                  <a:pt x="9135" y="10071"/>
                  <a:pt x="9135" y="9008"/>
                </a:cubicBezTo>
                <a:lnTo>
                  <a:pt x="9135" y="8732"/>
                </a:lnTo>
                <a:cubicBezTo>
                  <a:pt x="9800" y="8626"/>
                  <a:pt x="10290" y="8053"/>
                  <a:pt x="10290" y="7379"/>
                </a:cubicBezTo>
                <a:cubicBezTo>
                  <a:pt x="10290" y="6847"/>
                  <a:pt x="9979" y="6363"/>
                  <a:pt x="9495" y="6138"/>
                </a:cubicBezTo>
                <a:cubicBezTo>
                  <a:pt x="9311" y="6055"/>
                  <a:pt x="9116" y="6014"/>
                  <a:pt x="8922" y="6014"/>
                </a:cubicBezTo>
                <a:cubicBezTo>
                  <a:pt x="8603" y="6014"/>
                  <a:pt x="8288" y="6125"/>
                  <a:pt x="8035" y="6340"/>
                </a:cubicBezTo>
                <a:cubicBezTo>
                  <a:pt x="7630" y="6688"/>
                  <a:pt x="7463" y="7238"/>
                  <a:pt x="7607" y="7750"/>
                </a:cubicBezTo>
                <a:cubicBezTo>
                  <a:pt x="7750" y="8263"/>
                  <a:pt x="8179" y="8646"/>
                  <a:pt x="8706" y="8732"/>
                </a:cubicBezTo>
                <a:lnTo>
                  <a:pt x="8706" y="9008"/>
                </a:lnTo>
                <a:cubicBezTo>
                  <a:pt x="8706" y="9863"/>
                  <a:pt x="8096" y="10600"/>
                  <a:pt x="7255" y="10762"/>
                </a:cubicBezTo>
                <a:cubicBezTo>
                  <a:pt x="7088" y="10169"/>
                  <a:pt x="6711" y="9659"/>
                  <a:pt x="6193" y="9328"/>
                </a:cubicBezTo>
                <a:lnTo>
                  <a:pt x="6182" y="9132"/>
                </a:lnTo>
                <a:cubicBezTo>
                  <a:pt x="6170" y="8974"/>
                  <a:pt x="6052" y="8847"/>
                  <a:pt x="5897" y="8824"/>
                </a:cubicBezTo>
                <a:lnTo>
                  <a:pt x="5517" y="8770"/>
                </a:lnTo>
                <a:cubicBezTo>
                  <a:pt x="6291" y="8366"/>
                  <a:pt x="6777" y="7566"/>
                  <a:pt x="6777" y="6691"/>
                </a:cubicBezTo>
                <a:lnTo>
                  <a:pt x="6777" y="5571"/>
                </a:lnTo>
                <a:cubicBezTo>
                  <a:pt x="7100" y="5427"/>
                  <a:pt x="7322" y="5053"/>
                  <a:pt x="7322" y="4590"/>
                </a:cubicBezTo>
                <a:cubicBezTo>
                  <a:pt x="7322" y="4086"/>
                  <a:pt x="7106" y="3763"/>
                  <a:pt x="6717" y="3674"/>
                </a:cubicBezTo>
                <a:cubicBezTo>
                  <a:pt x="6789" y="3357"/>
                  <a:pt x="6907" y="2644"/>
                  <a:pt x="6697" y="2065"/>
                </a:cubicBezTo>
                <a:cubicBezTo>
                  <a:pt x="6469" y="1440"/>
                  <a:pt x="5925" y="1112"/>
                  <a:pt x="5707" y="1003"/>
                </a:cubicBezTo>
                <a:cubicBezTo>
                  <a:pt x="5594" y="726"/>
                  <a:pt x="5165" y="1"/>
                  <a:pt x="38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872" name="Google Shape;1872;p125"/>
          <p:cNvSpPr/>
          <p:nvPr/>
        </p:nvSpPr>
        <p:spPr>
          <a:xfrm>
            <a:off x="2154985" y="3768485"/>
            <a:ext cx="491967" cy="491900"/>
          </a:xfrm>
          <a:custGeom>
            <a:avLst/>
            <a:gdLst/>
            <a:ahLst/>
            <a:cxnLst/>
            <a:rect l="l" t="t" r="r" b="b"/>
            <a:pathLst>
              <a:path w="14759" h="14757" extrusionOk="0">
                <a:moveTo>
                  <a:pt x="7380" y="2161"/>
                </a:moveTo>
                <a:cubicBezTo>
                  <a:pt x="7394" y="2161"/>
                  <a:pt x="7407" y="2165"/>
                  <a:pt x="7419" y="2173"/>
                </a:cubicBezTo>
                <a:lnTo>
                  <a:pt x="8752" y="3083"/>
                </a:lnTo>
                <a:lnTo>
                  <a:pt x="6008" y="3083"/>
                </a:lnTo>
                <a:lnTo>
                  <a:pt x="7338" y="2173"/>
                </a:lnTo>
                <a:cubicBezTo>
                  <a:pt x="7351" y="2165"/>
                  <a:pt x="7366" y="2161"/>
                  <a:pt x="7380" y="2161"/>
                </a:cubicBezTo>
                <a:close/>
                <a:moveTo>
                  <a:pt x="9382" y="3518"/>
                </a:moveTo>
                <a:lnTo>
                  <a:pt x="11276" y="4813"/>
                </a:lnTo>
                <a:lnTo>
                  <a:pt x="8637" y="4813"/>
                </a:lnTo>
                <a:cubicBezTo>
                  <a:pt x="8252" y="4571"/>
                  <a:pt x="7816" y="4451"/>
                  <a:pt x="7380" y="4451"/>
                </a:cubicBezTo>
                <a:cubicBezTo>
                  <a:pt x="6944" y="4451"/>
                  <a:pt x="6508" y="4571"/>
                  <a:pt x="6124" y="4813"/>
                </a:cubicBezTo>
                <a:lnTo>
                  <a:pt x="3481" y="4813"/>
                </a:lnTo>
                <a:lnTo>
                  <a:pt x="5375" y="3518"/>
                </a:lnTo>
                <a:close/>
                <a:moveTo>
                  <a:pt x="5608" y="5245"/>
                </a:moveTo>
                <a:cubicBezTo>
                  <a:pt x="5283" y="5608"/>
                  <a:pt x="5079" y="6060"/>
                  <a:pt x="5021" y="6541"/>
                </a:cubicBezTo>
                <a:lnTo>
                  <a:pt x="2436" y="6541"/>
                </a:lnTo>
                <a:lnTo>
                  <a:pt x="2436" y="5527"/>
                </a:lnTo>
                <a:lnTo>
                  <a:pt x="2850" y="5245"/>
                </a:lnTo>
                <a:close/>
                <a:moveTo>
                  <a:pt x="11907" y="5248"/>
                </a:moveTo>
                <a:lnTo>
                  <a:pt x="12321" y="5533"/>
                </a:lnTo>
                <a:lnTo>
                  <a:pt x="12321" y="6543"/>
                </a:lnTo>
                <a:lnTo>
                  <a:pt x="9739" y="6543"/>
                </a:lnTo>
                <a:cubicBezTo>
                  <a:pt x="9679" y="6063"/>
                  <a:pt x="9474" y="5611"/>
                  <a:pt x="9149" y="5248"/>
                </a:cubicBezTo>
                <a:close/>
                <a:moveTo>
                  <a:pt x="12324" y="6975"/>
                </a:moveTo>
                <a:lnTo>
                  <a:pt x="12324" y="8271"/>
                </a:lnTo>
                <a:lnTo>
                  <a:pt x="9270" y="8271"/>
                </a:lnTo>
                <a:cubicBezTo>
                  <a:pt x="9555" y="7896"/>
                  <a:pt x="9725" y="7444"/>
                  <a:pt x="9754" y="6975"/>
                </a:cubicBezTo>
                <a:close/>
                <a:moveTo>
                  <a:pt x="7380" y="4886"/>
                </a:moveTo>
                <a:cubicBezTo>
                  <a:pt x="7886" y="4886"/>
                  <a:pt x="8383" y="5084"/>
                  <a:pt x="8755" y="5455"/>
                </a:cubicBezTo>
                <a:cubicBezTo>
                  <a:pt x="9310" y="6011"/>
                  <a:pt x="9477" y="6849"/>
                  <a:pt x="9175" y="7577"/>
                </a:cubicBezTo>
                <a:cubicBezTo>
                  <a:pt x="8876" y="8302"/>
                  <a:pt x="8165" y="8777"/>
                  <a:pt x="7379" y="8777"/>
                </a:cubicBezTo>
                <a:cubicBezTo>
                  <a:pt x="6305" y="8774"/>
                  <a:pt x="5435" y="7905"/>
                  <a:pt x="5433" y="6831"/>
                </a:cubicBezTo>
                <a:cubicBezTo>
                  <a:pt x="5433" y="6045"/>
                  <a:pt x="5908" y="5334"/>
                  <a:pt x="6636" y="5035"/>
                </a:cubicBezTo>
                <a:cubicBezTo>
                  <a:pt x="6876" y="4935"/>
                  <a:pt x="7129" y="4886"/>
                  <a:pt x="7380" y="4886"/>
                </a:cubicBezTo>
                <a:close/>
                <a:moveTo>
                  <a:pt x="5007" y="6978"/>
                </a:moveTo>
                <a:cubicBezTo>
                  <a:pt x="5035" y="7447"/>
                  <a:pt x="5202" y="7899"/>
                  <a:pt x="5490" y="8274"/>
                </a:cubicBezTo>
                <a:lnTo>
                  <a:pt x="4612" y="8274"/>
                </a:lnTo>
                <a:cubicBezTo>
                  <a:pt x="4494" y="8274"/>
                  <a:pt x="4396" y="8369"/>
                  <a:pt x="4396" y="8489"/>
                </a:cubicBezTo>
                <a:cubicBezTo>
                  <a:pt x="4396" y="8607"/>
                  <a:pt x="4494" y="8705"/>
                  <a:pt x="4612" y="8705"/>
                </a:cubicBezTo>
                <a:lnTo>
                  <a:pt x="5919" y="8705"/>
                </a:lnTo>
                <a:cubicBezTo>
                  <a:pt x="6348" y="9042"/>
                  <a:pt x="6864" y="9211"/>
                  <a:pt x="7380" y="9211"/>
                </a:cubicBezTo>
                <a:cubicBezTo>
                  <a:pt x="7896" y="9211"/>
                  <a:pt x="8412" y="9042"/>
                  <a:pt x="8841" y="8705"/>
                </a:cubicBezTo>
                <a:lnTo>
                  <a:pt x="12324" y="8705"/>
                </a:lnTo>
                <a:lnTo>
                  <a:pt x="12324" y="10004"/>
                </a:lnTo>
                <a:lnTo>
                  <a:pt x="9431" y="10004"/>
                </a:lnTo>
                <a:cubicBezTo>
                  <a:pt x="9339" y="9745"/>
                  <a:pt x="9094" y="9572"/>
                  <a:pt x="8821" y="9572"/>
                </a:cubicBezTo>
                <a:lnTo>
                  <a:pt x="5939" y="9572"/>
                </a:lnTo>
                <a:cubicBezTo>
                  <a:pt x="5663" y="9572"/>
                  <a:pt x="5418" y="9745"/>
                  <a:pt x="5326" y="10004"/>
                </a:cubicBezTo>
                <a:lnTo>
                  <a:pt x="2436" y="10004"/>
                </a:lnTo>
                <a:lnTo>
                  <a:pt x="2436" y="8705"/>
                </a:lnTo>
                <a:lnTo>
                  <a:pt x="3720" y="8705"/>
                </a:lnTo>
                <a:cubicBezTo>
                  <a:pt x="3838" y="8705"/>
                  <a:pt x="3936" y="8607"/>
                  <a:pt x="3936" y="8489"/>
                </a:cubicBezTo>
                <a:cubicBezTo>
                  <a:pt x="3936" y="8369"/>
                  <a:pt x="3838" y="8274"/>
                  <a:pt x="3720" y="8274"/>
                </a:cubicBezTo>
                <a:lnTo>
                  <a:pt x="2436" y="8274"/>
                </a:lnTo>
                <a:lnTo>
                  <a:pt x="2436" y="6978"/>
                </a:lnTo>
                <a:close/>
                <a:moveTo>
                  <a:pt x="8821" y="10004"/>
                </a:moveTo>
                <a:cubicBezTo>
                  <a:pt x="8939" y="10004"/>
                  <a:pt x="9037" y="10099"/>
                  <a:pt x="9037" y="10220"/>
                </a:cubicBezTo>
                <a:cubicBezTo>
                  <a:pt x="9037" y="10338"/>
                  <a:pt x="8939" y="10435"/>
                  <a:pt x="8821" y="10435"/>
                </a:cubicBezTo>
                <a:lnTo>
                  <a:pt x="5939" y="10435"/>
                </a:lnTo>
                <a:cubicBezTo>
                  <a:pt x="5818" y="10435"/>
                  <a:pt x="5723" y="10338"/>
                  <a:pt x="5723" y="10220"/>
                </a:cubicBezTo>
                <a:cubicBezTo>
                  <a:pt x="5723" y="10099"/>
                  <a:pt x="5818" y="10004"/>
                  <a:pt x="5939" y="10004"/>
                </a:cubicBezTo>
                <a:close/>
                <a:moveTo>
                  <a:pt x="14109" y="12163"/>
                </a:moveTo>
                <a:cubicBezTo>
                  <a:pt x="14230" y="12166"/>
                  <a:pt x="14325" y="12261"/>
                  <a:pt x="14325" y="12379"/>
                </a:cubicBezTo>
                <a:cubicBezTo>
                  <a:pt x="14325" y="12500"/>
                  <a:pt x="14230" y="12595"/>
                  <a:pt x="14109" y="12595"/>
                </a:cubicBezTo>
                <a:lnTo>
                  <a:pt x="651" y="12595"/>
                </a:lnTo>
                <a:cubicBezTo>
                  <a:pt x="533" y="12595"/>
                  <a:pt x="435" y="12500"/>
                  <a:pt x="435" y="12379"/>
                </a:cubicBezTo>
                <a:cubicBezTo>
                  <a:pt x="435" y="12261"/>
                  <a:pt x="533" y="12163"/>
                  <a:pt x="651" y="12163"/>
                </a:cubicBezTo>
                <a:close/>
                <a:moveTo>
                  <a:pt x="8317" y="13029"/>
                </a:moveTo>
                <a:lnTo>
                  <a:pt x="8317" y="14325"/>
                </a:lnTo>
                <a:lnTo>
                  <a:pt x="6443" y="14325"/>
                </a:lnTo>
                <a:lnTo>
                  <a:pt x="6443" y="13029"/>
                </a:lnTo>
                <a:close/>
                <a:moveTo>
                  <a:pt x="7379" y="1"/>
                </a:moveTo>
                <a:cubicBezTo>
                  <a:pt x="7279" y="1"/>
                  <a:pt x="7180" y="30"/>
                  <a:pt x="7094" y="89"/>
                </a:cubicBezTo>
                <a:lnTo>
                  <a:pt x="95" y="4882"/>
                </a:lnTo>
                <a:cubicBezTo>
                  <a:pt x="35" y="4923"/>
                  <a:pt x="0" y="4992"/>
                  <a:pt x="0" y="5064"/>
                </a:cubicBezTo>
                <a:lnTo>
                  <a:pt x="0" y="6791"/>
                </a:lnTo>
                <a:cubicBezTo>
                  <a:pt x="0" y="6918"/>
                  <a:pt x="105" y="7009"/>
                  <a:pt x="218" y="7009"/>
                </a:cubicBezTo>
                <a:cubicBezTo>
                  <a:pt x="259" y="7009"/>
                  <a:pt x="302" y="6996"/>
                  <a:pt x="340" y="6969"/>
                </a:cubicBezTo>
                <a:lnTo>
                  <a:pt x="2004" y="5829"/>
                </a:lnTo>
                <a:lnTo>
                  <a:pt x="2004" y="11734"/>
                </a:lnTo>
                <a:lnTo>
                  <a:pt x="648" y="11734"/>
                </a:lnTo>
                <a:cubicBezTo>
                  <a:pt x="291" y="11734"/>
                  <a:pt x="0" y="12025"/>
                  <a:pt x="0" y="12381"/>
                </a:cubicBezTo>
                <a:cubicBezTo>
                  <a:pt x="0" y="12741"/>
                  <a:pt x="291" y="13029"/>
                  <a:pt x="648" y="13029"/>
                </a:cubicBezTo>
                <a:lnTo>
                  <a:pt x="6011" y="13029"/>
                </a:lnTo>
                <a:lnTo>
                  <a:pt x="6011" y="14541"/>
                </a:lnTo>
                <a:cubicBezTo>
                  <a:pt x="6011" y="14661"/>
                  <a:pt x="6106" y="14756"/>
                  <a:pt x="6227" y="14756"/>
                </a:cubicBezTo>
                <a:lnTo>
                  <a:pt x="8533" y="14756"/>
                </a:lnTo>
                <a:cubicBezTo>
                  <a:pt x="8651" y="14756"/>
                  <a:pt x="8749" y="14661"/>
                  <a:pt x="8749" y="14541"/>
                </a:cubicBezTo>
                <a:lnTo>
                  <a:pt x="8749" y="13029"/>
                </a:lnTo>
                <a:lnTo>
                  <a:pt x="14109" y="13029"/>
                </a:lnTo>
                <a:cubicBezTo>
                  <a:pt x="14469" y="13029"/>
                  <a:pt x="14757" y="12741"/>
                  <a:pt x="14757" y="12381"/>
                </a:cubicBezTo>
                <a:cubicBezTo>
                  <a:pt x="14757" y="12025"/>
                  <a:pt x="14469" y="11734"/>
                  <a:pt x="14109" y="11734"/>
                </a:cubicBezTo>
                <a:lnTo>
                  <a:pt x="12756" y="11734"/>
                </a:lnTo>
                <a:lnTo>
                  <a:pt x="12756" y="11645"/>
                </a:lnTo>
                <a:cubicBezTo>
                  <a:pt x="12756" y="11524"/>
                  <a:pt x="12658" y="11429"/>
                  <a:pt x="12540" y="11429"/>
                </a:cubicBezTo>
                <a:cubicBezTo>
                  <a:pt x="12419" y="11429"/>
                  <a:pt x="12324" y="11524"/>
                  <a:pt x="12324" y="11645"/>
                </a:cubicBezTo>
                <a:lnTo>
                  <a:pt x="12324" y="11731"/>
                </a:lnTo>
                <a:lnTo>
                  <a:pt x="2436" y="11731"/>
                </a:lnTo>
                <a:lnTo>
                  <a:pt x="2436" y="10435"/>
                </a:lnTo>
                <a:lnTo>
                  <a:pt x="5326" y="10435"/>
                </a:lnTo>
                <a:cubicBezTo>
                  <a:pt x="5418" y="10692"/>
                  <a:pt x="5663" y="10867"/>
                  <a:pt x="5939" y="10867"/>
                </a:cubicBezTo>
                <a:lnTo>
                  <a:pt x="8821" y="10867"/>
                </a:lnTo>
                <a:cubicBezTo>
                  <a:pt x="9094" y="10867"/>
                  <a:pt x="9339" y="10692"/>
                  <a:pt x="9431" y="10435"/>
                </a:cubicBezTo>
                <a:lnTo>
                  <a:pt x="12324" y="10435"/>
                </a:lnTo>
                <a:lnTo>
                  <a:pt x="12324" y="10715"/>
                </a:lnTo>
                <a:cubicBezTo>
                  <a:pt x="12324" y="10836"/>
                  <a:pt x="12419" y="10931"/>
                  <a:pt x="12540" y="10931"/>
                </a:cubicBezTo>
                <a:cubicBezTo>
                  <a:pt x="12658" y="10931"/>
                  <a:pt x="12756" y="10836"/>
                  <a:pt x="12756" y="10715"/>
                </a:cubicBezTo>
                <a:lnTo>
                  <a:pt x="12756" y="5827"/>
                </a:lnTo>
                <a:lnTo>
                  <a:pt x="14420" y="6967"/>
                </a:lnTo>
                <a:cubicBezTo>
                  <a:pt x="14458" y="6993"/>
                  <a:pt x="14500" y="7004"/>
                  <a:pt x="14541" y="7004"/>
                </a:cubicBezTo>
                <a:cubicBezTo>
                  <a:pt x="14654" y="7004"/>
                  <a:pt x="14759" y="6914"/>
                  <a:pt x="14757" y="6785"/>
                </a:cubicBezTo>
                <a:lnTo>
                  <a:pt x="14757" y="5058"/>
                </a:lnTo>
                <a:cubicBezTo>
                  <a:pt x="14757" y="4986"/>
                  <a:pt x="14722" y="4920"/>
                  <a:pt x="14665" y="4879"/>
                </a:cubicBezTo>
                <a:lnTo>
                  <a:pt x="11841" y="2945"/>
                </a:lnTo>
                <a:cubicBezTo>
                  <a:pt x="11804" y="2920"/>
                  <a:pt x="11762" y="2908"/>
                  <a:pt x="11721" y="2908"/>
                </a:cubicBezTo>
                <a:cubicBezTo>
                  <a:pt x="11651" y="2908"/>
                  <a:pt x="11583" y="2941"/>
                  <a:pt x="11541" y="3003"/>
                </a:cubicBezTo>
                <a:cubicBezTo>
                  <a:pt x="11472" y="3100"/>
                  <a:pt x="11498" y="3236"/>
                  <a:pt x="11596" y="3302"/>
                </a:cubicBezTo>
                <a:lnTo>
                  <a:pt x="14325" y="5173"/>
                </a:lnTo>
                <a:lnTo>
                  <a:pt x="14325" y="6374"/>
                </a:lnTo>
                <a:lnTo>
                  <a:pt x="7664" y="1816"/>
                </a:lnTo>
                <a:cubicBezTo>
                  <a:pt x="7577" y="1757"/>
                  <a:pt x="7478" y="1728"/>
                  <a:pt x="7379" y="1728"/>
                </a:cubicBezTo>
                <a:cubicBezTo>
                  <a:pt x="7279" y="1728"/>
                  <a:pt x="7180" y="1757"/>
                  <a:pt x="7094" y="1816"/>
                </a:cubicBezTo>
                <a:lnTo>
                  <a:pt x="432" y="6379"/>
                </a:lnTo>
                <a:lnTo>
                  <a:pt x="432" y="5176"/>
                </a:lnTo>
                <a:lnTo>
                  <a:pt x="7338" y="446"/>
                </a:lnTo>
                <a:cubicBezTo>
                  <a:pt x="7351" y="438"/>
                  <a:pt x="7366" y="433"/>
                  <a:pt x="7380" y="433"/>
                </a:cubicBezTo>
                <a:cubicBezTo>
                  <a:pt x="7394" y="433"/>
                  <a:pt x="7407" y="438"/>
                  <a:pt x="7419" y="446"/>
                </a:cubicBezTo>
                <a:lnTo>
                  <a:pt x="10836" y="2784"/>
                </a:lnTo>
                <a:cubicBezTo>
                  <a:pt x="10873" y="2810"/>
                  <a:pt x="10916" y="2823"/>
                  <a:pt x="10958" y="2823"/>
                </a:cubicBezTo>
                <a:cubicBezTo>
                  <a:pt x="11027" y="2823"/>
                  <a:pt x="11094" y="2790"/>
                  <a:pt x="11135" y="2729"/>
                </a:cubicBezTo>
                <a:cubicBezTo>
                  <a:pt x="11205" y="2628"/>
                  <a:pt x="11179" y="2496"/>
                  <a:pt x="11081" y="2427"/>
                </a:cubicBezTo>
                <a:lnTo>
                  <a:pt x="7664" y="89"/>
                </a:lnTo>
                <a:cubicBezTo>
                  <a:pt x="7577" y="30"/>
                  <a:pt x="7478" y="1"/>
                  <a:pt x="737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3" name="Google Shape;1873;p125"/>
          <p:cNvGrpSpPr/>
          <p:nvPr/>
        </p:nvGrpSpPr>
        <p:grpSpPr>
          <a:xfrm>
            <a:off x="10366317" y="4543817"/>
            <a:ext cx="491800" cy="491800"/>
            <a:chOff x="7012450" y="3236000"/>
            <a:chExt cx="368850" cy="368850"/>
          </a:xfrm>
        </p:grpSpPr>
        <p:sp>
          <p:nvSpPr>
            <p:cNvPr id="1874" name="Google Shape;1874;p125"/>
            <p:cNvSpPr/>
            <p:nvPr/>
          </p:nvSpPr>
          <p:spPr>
            <a:xfrm>
              <a:off x="7012450" y="3346250"/>
              <a:ext cx="368850" cy="258600"/>
            </a:xfrm>
            <a:custGeom>
              <a:avLst/>
              <a:gdLst/>
              <a:ahLst/>
              <a:cxnLst/>
              <a:rect l="l" t="t" r="r" b="b"/>
              <a:pathLst>
                <a:path w="14754" h="10344" extrusionOk="0">
                  <a:moveTo>
                    <a:pt x="7039" y="441"/>
                  </a:moveTo>
                  <a:cubicBezTo>
                    <a:pt x="7238" y="475"/>
                    <a:pt x="7430" y="527"/>
                    <a:pt x="7618" y="599"/>
                  </a:cubicBezTo>
                  <a:cubicBezTo>
                    <a:pt x="7845" y="683"/>
                    <a:pt x="7995" y="899"/>
                    <a:pt x="7995" y="1140"/>
                  </a:cubicBezTo>
                  <a:cubicBezTo>
                    <a:pt x="7995" y="1212"/>
                    <a:pt x="7980" y="1284"/>
                    <a:pt x="7954" y="1351"/>
                  </a:cubicBezTo>
                  <a:lnTo>
                    <a:pt x="7920" y="1443"/>
                  </a:lnTo>
                  <a:lnTo>
                    <a:pt x="6786" y="1443"/>
                  </a:lnTo>
                  <a:cubicBezTo>
                    <a:pt x="6742" y="1313"/>
                    <a:pt x="6748" y="1175"/>
                    <a:pt x="6797" y="1048"/>
                  </a:cubicBezTo>
                  <a:lnTo>
                    <a:pt x="7039" y="441"/>
                  </a:lnTo>
                  <a:close/>
                  <a:moveTo>
                    <a:pt x="8386" y="1872"/>
                  </a:moveTo>
                  <a:cubicBezTo>
                    <a:pt x="8743" y="1872"/>
                    <a:pt x="9034" y="2162"/>
                    <a:pt x="9034" y="2519"/>
                  </a:cubicBezTo>
                  <a:cubicBezTo>
                    <a:pt x="9034" y="2876"/>
                    <a:pt x="8743" y="3167"/>
                    <a:pt x="8386" y="3167"/>
                  </a:cubicBezTo>
                  <a:lnTo>
                    <a:pt x="6368" y="3167"/>
                  </a:lnTo>
                  <a:cubicBezTo>
                    <a:pt x="6011" y="3167"/>
                    <a:pt x="5720" y="2876"/>
                    <a:pt x="5720" y="2519"/>
                  </a:cubicBezTo>
                  <a:cubicBezTo>
                    <a:pt x="5720" y="2162"/>
                    <a:pt x="6011" y="1872"/>
                    <a:pt x="6368" y="1872"/>
                  </a:cubicBezTo>
                  <a:close/>
                  <a:moveTo>
                    <a:pt x="9538" y="3605"/>
                  </a:moveTo>
                  <a:cubicBezTo>
                    <a:pt x="9895" y="3605"/>
                    <a:pt x="10185" y="3893"/>
                    <a:pt x="10185" y="4252"/>
                  </a:cubicBezTo>
                  <a:cubicBezTo>
                    <a:pt x="10185" y="4609"/>
                    <a:pt x="9895" y="4900"/>
                    <a:pt x="9538" y="4900"/>
                  </a:cubicBezTo>
                  <a:lnTo>
                    <a:pt x="8996" y="4900"/>
                  </a:lnTo>
                  <a:cubicBezTo>
                    <a:pt x="8876" y="4900"/>
                    <a:pt x="8781" y="4995"/>
                    <a:pt x="8781" y="5116"/>
                  </a:cubicBezTo>
                  <a:cubicBezTo>
                    <a:pt x="8781" y="5234"/>
                    <a:pt x="8876" y="5332"/>
                    <a:pt x="8996" y="5332"/>
                  </a:cubicBezTo>
                  <a:lnTo>
                    <a:pt x="10606" y="5332"/>
                  </a:lnTo>
                  <a:cubicBezTo>
                    <a:pt x="10963" y="5332"/>
                    <a:pt x="11253" y="5620"/>
                    <a:pt x="11253" y="5980"/>
                  </a:cubicBezTo>
                  <a:cubicBezTo>
                    <a:pt x="11253" y="6337"/>
                    <a:pt x="10963" y="6627"/>
                    <a:pt x="10606" y="6627"/>
                  </a:cubicBezTo>
                  <a:lnTo>
                    <a:pt x="4149" y="6627"/>
                  </a:lnTo>
                  <a:cubicBezTo>
                    <a:pt x="3789" y="6627"/>
                    <a:pt x="3501" y="6337"/>
                    <a:pt x="3501" y="5980"/>
                  </a:cubicBezTo>
                  <a:cubicBezTo>
                    <a:pt x="3501" y="5620"/>
                    <a:pt x="3789" y="5332"/>
                    <a:pt x="4149" y="5332"/>
                  </a:cubicBezTo>
                  <a:lnTo>
                    <a:pt x="8078" y="5332"/>
                  </a:lnTo>
                  <a:cubicBezTo>
                    <a:pt x="8196" y="5332"/>
                    <a:pt x="8294" y="5234"/>
                    <a:pt x="8294" y="5116"/>
                  </a:cubicBezTo>
                  <a:cubicBezTo>
                    <a:pt x="8294" y="4995"/>
                    <a:pt x="8196" y="4900"/>
                    <a:pt x="8078" y="4900"/>
                  </a:cubicBezTo>
                  <a:lnTo>
                    <a:pt x="5214" y="4900"/>
                  </a:lnTo>
                  <a:cubicBezTo>
                    <a:pt x="4857" y="4900"/>
                    <a:pt x="4566" y="4609"/>
                    <a:pt x="4566" y="4252"/>
                  </a:cubicBezTo>
                  <a:cubicBezTo>
                    <a:pt x="4566" y="3893"/>
                    <a:pt x="4857" y="3605"/>
                    <a:pt x="5214" y="3605"/>
                  </a:cubicBezTo>
                  <a:close/>
                  <a:moveTo>
                    <a:pt x="13545" y="9365"/>
                  </a:moveTo>
                  <a:lnTo>
                    <a:pt x="13545" y="9437"/>
                  </a:lnTo>
                  <a:cubicBezTo>
                    <a:pt x="13545" y="9699"/>
                    <a:pt x="13332" y="9912"/>
                    <a:pt x="13070" y="9912"/>
                  </a:cubicBezTo>
                  <a:lnTo>
                    <a:pt x="1684" y="9912"/>
                  </a:lnTo>
                  <a:cubicBezTo>
                    <a:pt x="1423" y="9912"/>
                    <a:pt x="1209" y="9699"/>
                    <a:pt x="1209" y="9437"/>
                  </a:cubicBezTo>
                  <a:lnTo>
                    <a:pt x="1209" y="9365"/>
                  </a:lnTo>
                  <a:close/>
                  <a:moveTo>
                    <a:pt x="6975" y="0"/>
                  </a:moveTo>
                  <a:cubicBezTo>
                    <a:pt x="6842" y="0"/>
                    <a:pt x="6717" y="83"/>
                    <a:pt x="6668" y="211"/>
                  </a:cubicBezTo>
                  <a:lnTo>
                    <a:pt x="6397" y="893"/>
                  </a:lnTo>
                  <a:cubicBezTo>
                    <a:pt x="6328" y="1066"/>
                    <a:pt x="6308" y="1259"/>
                    <a:pt x="6342" y="1443"/>
                  </a:cubicBezTo>
                  <a:cubicBezTo>
                    <a:pt x="5464" y="1463"/>
                    <a:pt x="4978" y="2468"/>
                    <a:pt x="5505" y="3170"/>
                  </a:cubicBezTo>
                  <a:lnTo>
                    <a:pt x="5217" y="3170"/>
                  </a:lnTo>
                  <a:cubicBezTo>
                    <a:pt x="5215" y="3170"/>
                    <a:pt x="5214" y="3170"/>
                    <a:pt x="5213" y="3170"/>
                  </a:cubicBezTo>
                  <a:cubicBezTo>
                    <a:pt x="4326" y="3170"/>
                    <a:pt x="3818" y="4187"/>
                    <a:pt x="4353" y="4900"/>
                  </a:cubicBezTo>
                  <a:lnTo>
                    <a:pt x="4152" y="4900"/>
                  </a:lnTo>
                  <a:cubicBezTo>
                    <a:pt x="4150" y="4900"/>
                    <a:pt x="4147" y="4900"/>
                    <a:pt x="4145" y="4900"/>
                  </a:cubicBezTo>
                  <a:cubicBezTo>
                    <a:pt x="3636" y="4900"/>
                    <a:pt x="3198" y="5256"/>
                    <a:pt x="3092" y="5752"/>
                  </a:cubicBezTo>
                  <a:cubicBezTo>
                    <a:pt x="2986" y="6253"/>
                    <a:pt x="3242" y="6760"/>
                    <a:pt x="3708" y="6964"/>
                  </a:cubicBezTo>
                  <a:cubicBezTo>
                    <a:pt x="3441" y="7019"/>
                    <a:pt x="3184" y="7076"/>
                    <a:pt x="2945" y="7140"/>
                  </a:cubicBezTo>
                  <a:cubicBezTo>
                    <a:pt x="2830" y="7171"/>
                    <a:pt x="2761" y="7289"/>
                    <a:pt x="2790" y="7405"/>
                  </a:cubicBezTo>
                  <a:cubicBezTo>
                    <a:pt x="2817" y="7502"/>
                    <a:pt x="2905" y="7567"/>
                    <a:pt x="3002" y="7567"/>
                  </a:cubicBezTo>
                  <a:cubicBezTo>
                    <a:pt x="3019" y="7567"/>
                    <a:pt x="3037" y="7564"/>
                    <a:pt x="3055" y="7560"/>
                  </a:cubicBezTo>
                  <a:cubicBezTo>
                    <a:pt x="4247" y="7243"/>
                    <a:pt x="5824" y="7062"/>
                    <a:pt x="7379" y="7062"/>
                  </a:cubicBezTo>
                  <a:cubicBezTo>
                    <a:pt x="8910" y="7062"/>
                    <a:pt x="10410" y="7229"/>
                    <a:pt x="11605" y="7534"/>
                  </a:cubicBezTo>
                  <a:cubicBezTo>
                    <a:pt x="12370" y="7730"/>
                    <a:pt x="12791" y="7926"/>
                    <a:pt x="13007" y="8070"/>
                  </a:cubicBezTo>
                  <a:lnTo>
                    <a:pt x="12008" y="8070"/>
                  </a:lnTo>
                  <a:cubicBezTo>
                    <a:pt x="11890" y="8070"/>
                    <a:pt x="11792" y="8165"/>
                    <a:pt x="11792" y="8286"/>
                  </a:cubicBezTo>
                  <a:cubicBezTo>
                    <a:pt x="11792" y="8404"/>
                    <a:pt x="11890" y="8501"/>
                    <a:pt x="12008" y="8501"/>
                  </a:cubicBezTo>
                  <a:lnTo>
                    <a:pt x="14106" y="8501"/>
                  </a:lnTo>
                  <a:cubicBezTo>
                    <a:pt x="14227" y="8501"/>
                    <a:pt x="14322" y="8596"/>
                    <a:pt x="14322" y="8717"/>
                  </a:cubicBezTo>
                  <a:cubicBezTo>
                    <a:pt x="14322" y="8835"/>
                    <a:pt x="14227" y="8933"/>
                    <a:pt x="14106" y="8933"/>
                  </a:cubicBezTo>
                  <a:lnTo>
                    <a:pt x="648" y="8933"/>
                  </a:lnTo>
                  <a:cubicBezTo>
                    <a:pt x="530" y="8933"/>
                    <a:pt x="432" y="8835"/>
                    <a:pt x="432" y="8717"/>
                  </a:cubicBezTo>
                  <a:cubicBezTo>
                    <a:pt x="432" y="8596"/>
                    <a:pt x="530" y="8501"/>
                    <a:pt x="648" y="8501"/>
                  </a:cubicBezTo>
                  <a:lnTo>
                    <a:pt x="11078" y="8501"/>
                  </a:lnTo>
                  <a:cubicBezTo>
                    <a:pt x="11196" y="8501"/>
                    <a:pt x="11294" y="8404"/>
                    <a:pt x="11294" y="8286"/>
                  </a:cubicBezTo>
                  <a:cubicBezTo>
                    <a:pt x="11294" y="8165"/>
                    <a:pt x="11196" y="8070"/>
                    <a:pt x="11078" y="8070"/>
                  </a:cubicBezTo>
                  <a:lnTo>
                    <a:pt x="1748" y="8070"/>
                  </a:lnTo>
                  <a:cubicBezTo>
                    <a:pt x="1892" y="7977"/>
                    <a:pt x="2044" y="7900"/>
                    <a:pt x="2203" y="7836"/>
                  </a:cubicBezTo>
                  <a:cubicBezTo>
                    <a:pt x="2312" y="7793"/>
                    <a:pt x="2367" y="7667"/>
                    <a:pt x="2321" y="7554"/>
                  </a:cubicBezTo>
                  <a:cubicBezTo>
                    <a:pt x="2286" y="7471"/>
                    <a:pt x="2204" y="7421"/>
                    <a:pt x="2118" y="7421"/>
                  </a:cubicBezTo>
                  <a:cubicBezTo>
                    <a:pt x="2092" y="7421"/>
                    <a:pt x="2065" y="7426"/>
                    <a:pt x="2039" y="7436"/>
                  </a:cubicBezTo>
                  <a:cubicBezTo>
                    <a:pt x="1558" y="7635"/>
                    <a:pt x="1267" y="7845"/>
                    <a:pt x="1158" y="8070"/>
                  </a:cubicBezTo>
                  <a:lnTo>
                    <a:pt x="648" y="8070"/>
                  </a:lnTo>
                  <a:cubicBezTo>
                    <a:pt x="288" y="8070"/>
                    <a:pt x="0" y="8360"/>
                    <a:pt x="0" y="8717"/>
                  </a:cubicBezTo>
                  <a:cubicBezTo>
                    <a:pt x="0" y="9074"/>
                    <a:pt x="288" y="9365"/>
                    <a:pt x="648" y="9365"/>
                  </a:cubicBezTo>
                  <a:lnTo>
                    <a:pt x="778" y="9365"/>
                  </a:lnTo>
                  <a:lnTo>
                    <a:pt x="778" y="9437"/>
                  </a:lnTo>
                  <a:cubicBezTo>
                    <a:pt x="778" y="9938"/>
                    <a:pt x="1184" y="10344"/>
                    <a:pt x="1684" y="10344"/>
                  </a:cubicBezTo>
                  <a:lnTo>
                    <a:pt x="13070" y="10344"/>
                  </a:lnTo>
                  <a:cubicBezTo>
                    <a:pt x="13571" y="10344"/>
                    <a:pt x="13977" y="9938"/>
                    <a:pt x="13977" y="9437"/>
                  </a:cubicBezTo>
                  <a:lnTo>
                    <a:pt x="13977" y="9365"/>
                  </a:lnTo>
                  <a:lnTo>
                    <a:pt x="14106" y="9365"/>
                  </a:lnTo>
                  <a:cubicBezTo>
                    <a:pt x="14463" y="9365"/>
                    <a:pt x="14754" y="9074"/>
                    <a:pt x="14754" y="8717"/>
                  </a:cubicBezTo>
                  <a:cubicBezTo>
                    <a:pt x="14754" y="8360"/>
                    <a:pt x="14463" y="8070"/>
                    <a:pt x="14106" y="8070"/>
                  </a:cubicBezTo>
                  <a:lnTo>
                    <a:pt x="13594" y="8070"/>
                  </a:lnTo>
                  <a:cubicBezTo>
                    <a:pt x="13369" y="7626"/>
                    <a:pt x="12477" y="7310"/>
                    <a:pt x="11708" y="7114"/>
                  </a:cubicBezTo>
                  <a:cubicBezTo>
                    <a:pt x="11498" y="7059"/>
                    <a:pt x="11276" y="7010"/>
                    <a:pt x="11049" y="6964"/>
                  </a:cubicBezTo>
                  <a:cubicBezTo>
                    <a:pt x="11515" y="6757"/>
                    <a:pt x="11772" y="6250"/>
                    <a:pt x="11665" y="5752"/>
                  </a:cubicBezTo>
                  <a:cubicBezTo>
                    <a:pt x="11559" y="5251"/>
                    <a:pt x="11115" y="4897"/>
                    <a:pt x="10606" y="4897"/>
                  </a:cubicBezTo>
                  <a:lnTo>
                    <a:pt x="10401" y="4897"/>
                  </a:lnTo>
                  <a:cubicBezTo>
                    <a:pt x="10939" y="4187"/>
                    <a:pt x="10432" y="3170"/>
                    <a:pt x="9541" y="3170"/>
                  </a:cubicBezTo>
                  <a:cubicBezTo>
                    <a:pt x="9540" y="3170"/>
                    <a:pt x="9539" y="3170"/>
                    <a:pt x="9538" y="3170"/>
                  </a:cubicBezTo>
                  <a:lnTo>
                    <a:pt x="9250" y="3170"/>
                  </a:lnTo>
                  <a:cubicBezTo>
                    <a:pt x="9785" y="2456"/>
                    <a:pt x="9276" y="1443"/>
                    <a:pt x="8386" y="1443"/>
                  </a:cubicBezTo>
                  <a:lnTo>
                    <a:pt x="8383" y="1443"/>
                  </a:lnTo>
                  <a:cubicBezTo>
                    <a:pt x="8545" y="930"/>
                    <a:pt x="8277" y="383"/>
                    <a:pt x="7776" y="193"/>
                  </a:cubicBezTo>
                  <a:cubicBezTo>
                    <a:pt x="7531" y="101"/>
                    <a:pt x="7278" y="38"/>
                    <a:pt x="7019" y="3"/>
                  </a:cubicBezTo>
                  <a:cubicBezTo>
                    <a:pt x="7004" y="1"/>
                    <a:pt x="6990" y="0"/>
                    <a:pt x="69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5" name="Google Shape;1875;p125"/>
            <p:cNvSpPr/>
            <p:nvPr/>
          </p:nvSpPr>
          <p:spPr>
            <a:xfrm>
              <a:off x="71085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7" y="432"/>
                  </a:moveTo>
                  <a:cubicBezTo>
                    <a:pt x="1348" y="432"/>
                    <a:pt x="1443" y="530"/>
                    <a:pt x="1443" y="648"/>
                  </a:cubicBezTo>
                  <a:cubicBezTo>
                    <a:pt x="1443" y="1045"/>
                    <a:pt x="1253" y="1253"/>
                    <a:pt x="1097" y="1419"/>
                  </a:cubicBezTo>
                  <a:cubicBezTo>
                    <a:pt x="965" y="1563"/>
                    <a:pt x="867" y="1670"/>
                    <a:pt x="867" y="1897"/>
                  </a:cubicBezTo>
                  <a:cubicBezTo>
                    <a:pt x="867" y="2125"/>
                    <a:pt x="965" y="2231"/>
                    <a:pt x="1097" y="2375"/>
                  </a:cubicBezTo>
                  <a:cubicBezTo>
                    <a:pt x="1253" y="2542"/>
                    <a:pt x="1443" y="2749"/>
                    <a:pt x="1443" y="3147"/>
                  </a:cubicBezTo>
                  <a:cubicBezTo>
                    <a:pt x="1443" y="3544"/>
                    <a:pt x="1253" y="3751"/>
                    <a:pt x="1097" y="3918"/>
                  </a:cubicBezTo>
                  <a:cubicBezTo>
                    <a:pt x="965" y="4062"/>
                    <a:pt x="867" y="4169"/>
                    <a:pt x="867" y="4396"/>
                  </a:cubicBezTo>
                  <a:cubicBezTo>
                    <a:pt x="867" y="4514"/>
                    <a:pt x="769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1" y="3625"/>
                  </a:cubicBezTo>
                  <a:cubicBezTo>
                    <a:pt x="916" y="3481"/>
                    <a:pt x="1011" y="3374"/>
                    <a:pt x="1011" y="3147"/>
                  </a:cubicBezTo>
                  <a:cubicBezTo>
                    <a:pt x="1011" y="2922"/>
                    <a:pt x="916" y="2813"/>
                    <a:pt x="781" y="2669"/>
                  </a:cubicBez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1" y="1126"/>
                  </a:cubicBezTo>
                  <a:cubicBezTo>
                    <a:pt x="916" y="982"/>
                    <a:pt x="1011" y="875"/>
                    <a:pt x="1011" y="648"/>
                  </a:cubicBezTo>
                  <a:cubicBezTo>
                    <a:pt x="1011" y="530"/>
                    <a:pt x="1109" y="432"/>
                    <a:pt x="1227" y="432"/>
                  </a:cubicBezTo>
                  <a:close/>
                  <a:moveTo>
                    <a:pt x="1227" y="0"/>
                  </a:moveTo>
                  <a:cubicBezTo>
                    <a:pt x="867" y="0"/>
                    <a:pt x="576" y="291"/>
                    <a:pt x="576" y="651"/>
                  </a:cubicBezTo>
                  <a:cubicBezTo>
                    <a:pt x="576" y="706"/>
                    <a:pt x="576" y="708"/>
                    <a:pt x="461" y="835"/>
                  </a:cubicBezTo>
                  <a:cubicBezTo>
                    <a:pt x="288" y="1019"/>
                    <a:pt x="1" y="1333"/>
                    <a:pt x="1" y="1897"/>
                  </a:cubicBezTo>
                  <a:cubicBezTo>
                    <a:pt x="1" y="2464"/>
                    <a:pt x="288" y="2775"/>
                    <a:pt x="461" y="2962"/>
                  </a:cubicBezTo>
                  <a:cubicBezTo>
                    <a:pt x="576" y="3089"/>
                    <a:pt x="576" y="3089"/>
                    <a:pt x="576" y="3147"/>
                  </a:cubicBezTo>
                  <a:cubicBezTo>
                    <a:pt x="576" y="3204"/>
                    <a:pt x="576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1" y="5044"/>
                    <a:pt x="651" y="5044"/>
                  </a:cubicBezTo>
                  <a:cubicBezTo>
                    <a:pt x="1008" y="5044"/>
                    <a:pt x="1299" y="4753"/>
                    <a:pt x="1299" y="4396"/>
                  </a:cubicBezTo>
                  <a:cubicBezTo>
                    <a:pt x="1299" y="4339"/>
                    <a:pt x="1299" y="4339"/>
                    <a:pt x="1414" y="4212"/>
                  </a:cubicBezTo>
                  <a:cubicBezTo>
                    <a:pt x="1587" y="4025"/>
                    <a:pt x="1875" y="3714"/>
                    <a:pt x="1875" y="3147"/>
                  </a:cubicBezTo>
                  <a:cubicBezTo>
                    <a:pt x="1875" y="2582"/>
                    <a:pt x="1587" y="2269"/>
                    <a:pt x="1414" y="2082"/>
                  </a:cubicBezTo>
                  <a:cubicBezTo>
                    <a:pt x="1299" y="1958"/>
                    <a:pt x="1299" y="1955"/>
                    <a:pt x="1299" y="1897"/>
                  </a:cubicBezTo>
                  <a:cubicBezTo>
                    <a:pt x="1299" y="1843"/>
                    <a:pt x="1299" y="1840"/>
                    <a:pt x="1414" y="1713"/>
                  </a:cubicBezTo>
                  <a:cubicBezTo>
                    <a:pt x="1587" y="1526"/>
                    <a:pt x="1875" y="1215"/>
                    <a:pt x="1875" y="651"/>
                  </a:cubicBezTo>
                  <a:cubicBezTo>
                    <a:pt x="1875" y="291"/>
                    <a:pt x="1584" y="0"/>
                    <a:pt x="1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6" name="Google Shape;1876;p125"/>
            <p:cNvSpPr/>
            <p:nvPr/>
          </p:nvSpPr>
          <p:spPr>
            <a:xfrm>
              <a:off x="72382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6" y="432"/>
                  </a:moveTo>
                  <a:cubicBezTo>
                    <a:pt x="1347" y="432"/>
                    <a:pt x="1442" y="530"/>
                    <a:pt x="1442" y="648"/>
                  </a:cubicBezTo>
                  <a:cubicBezTo>
                    <a:pt x="1442" y="1045"/>
                    <a:pt x="1252" y="1253"/>
                    <a:pt x="1097" y="1419"/>
                  </a:cubicBezTo>
                  <a:cubicBezTo>
                    <a:pt x="964" y="1563"/>
                    <a:pt x="867" y="1670"/>
                    <a:pt x="867" y="1897"/>
                  </a:cubicBezTo>
                  <a:cubicBezTo>
                    <a:pt x="867" y="2125"/>
                    <a:pt x="964" y="2231"/>
                    <a:pt x="1097" y="2375"/>
                  </a:cubicBezTo>
                  <a:cubicBezTo>
                    <a:pt x="1252" y="2542"/>
                    <a:pt x="1442" y="2749"/>
                    <a:pt x="1442" y="3147"/>
                  </a:cubicBezTo>
                  <a:cubicBezTo>
                    <a:pt x="1442" y="3544"/>
                    <a:pt x="1252" y="3751"/>
                    <a:pt x="1097" y="3918"/>
                  </a:cubicBezTo>
                  <a:cubicBezTo>
                    <a:pt x="964" y="4062"/>
                    <a:pt x="867" y="4169"/>
                    <a:pt x="867" y="4396"/>
                  </a:cubicBezTo>
                  <a:cubicBezTo>
                    <a:pt x="867" y="4514"/>
                    <a:pt x="772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0" y="3625"/>
                  </a:cubicBezTo>
                  <a:cubicBezTo>
                    <a:pt x="915" y="3481"/>
                    <a:pt x="1010" y="3374"/>
                    <a:pt x="1010" y="3147"/>
                  </a:cubicBezTo>
                  <a:cubicBezTo>
                    <a:pt x="1010" y="2922"/>
                    <a:pt x="915" y="2813"/>
                    <a:pt x="783" y="2669"/>
                  </a:cubicBezTo>
                  <a:lnTo>
                    <a:pt x="780" y="2669"/>
                  </a:ln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0" y="1126"/>
                  </a:cubicBezTo>
                  <a:cubicBezTo>
                    <a:pt x="915" y="982"/>
                    <a:pt x="1010" y="875"/>
                    <a:pt x="1010" y="648"/>
                  </a:cubicBezTo>
                  <a:cubicBezTo>
                    <a:pt x="1010" y="530"/>
                    <a:pt x="1108" y="432"/>
                    <a:pt x="1226" y="432"/>
                  </a:cubicBezTo>
                  <a:close/>
                  <a:moveTo>
                    <a:pt x="1226" y="0"/>
                  </a:moveTo>
                  <a:cubicBezTo>
                    <a:pt x="867" y="0"/>
                    <a:pt x="579" y="291"/>
                    <a:pt x="579" y="651"/>
                  </a:cubicBezTo>
                  <a:cubicBezTo>
                    <a:pt x="579" y="706"/>
                    <a:pt x="579" y="708"/>
                    <a:pt x="461" y="835"/>
                  </a:cubicBezTo>
                  <a:cubicBezTo>
                    <a:pt x="288" y="1019"/>
                    <a:pt x="0" y="1333"/>
                    <a:pt x="0" y="1897"/>
                  </a:cubicBezTo>
                  <a:cubicBezTo>
                    <a:pt x="0" y="2464"/>
                    <a:pt x="288" y="2775"/>
                    <a:pt x="461" y="2962"/>
                  </a:cubicBezTo>
                  <a:cubicBezTo>
                    <a:pt x="579" y="3089"/>
                    <a:pt x="579" y="3089"/>
                    <a:pt x="579" y="3147"/>
                  </a:cubicBezTo>
                  <a:cubicBezTo>
                    <a:pt x="579" y="3204"/>
                    <a:pt x="579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4" y="5044"/>
                    <a:pt x="651" y="5044"/>
                  </a:cubicBezTo>
                  <a:cubicBezTo>
                    <a:pt x="1008" y="5044"/>
                    <a:pt x="1298" y="4753"/>
                    <a:pt x="1298" y="4396"/>
                  </a:cubicBezTo>
                  <a:cubicBezTo>
                    <a:pt x="1298" y="4339"/>
                    <a:pt x="1298" y="4339"/>
                    <a:pt x="1414" y="4212"/>
                  </a:cubicBezTo>
                  <a:cubicBezTo>
                    <a:pt x="1586" y="4025"/>
                    <a:pt x="1874" y="3714"/>
                    <a:pt x="1874" y="3147"/>
                  </a:cubicBezTo>
                  <a:cubicBezTo>
                    <a:pt x="1874" y="2582"/>
                    <a:pt x="1586" y="2269"/>
                    <a:pt x="1414" y="2082"/>
                  </a:cubicBezTo>
                  <a:cubicBezTo>
                    <a:pt x="1298" y="1958"/>
                    <a:pt x="1298" y="1955"/>
                    <a:pt x="1298" y="1897"/>
                  </a:cubicBezTo>
                  <a:cubicBezTo>
                    <a:pt x="1298" y="1843"/>
                    <a:pt x="1298" y="1840"/>
                    <a:pt x="1414" y="1713"/>
                  </a:cubicBezTo>
                  <a:cubicBezTo>
                    <a:pt x="1586" y="1526"/>
                    <a:pt x="1874" y="1215"/>
                    <a:pt x="1874" y="651"/>
                  </a:cubicBezTo>
                  <a:cubicBezTo>
                    <a:pt x="1874" y="291"/>
                    <a:pt x="1583" y="0"/>
                    <a:pt x="12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7" name="Google Shape;1877;p125"/>
          <p:cNvSpPr/>
          <p:nvPr/>
        </p:nvSpPr>
        <p:spPr>
          <a:xfrm>
            <a:off x="9527351" y="4543817"/>
            <a:ext cx="523100" cy="491800"/>
          </a:xfrm>
          <a:custGeom>
            <a:avLst/>
            <a:gdLst/>
            <a:ahLst/>
            <a:cxnLst/>
            <a:rect l="l" t="t" r="r" b="b"/>
            <a:pathLst>
              <a:path w="15693" h="14754" extrusionOk="0">
                <a:moveTo>
                  <a:pt x="9097" y="432"/>
                </a:moveTo>
                <a:cubicBezTo>
                  <a:pt x="9705" y="438"/>
                  <a:pt x="10304" y="541"/>
                  <a:pt x="10876" y="734"/>
                </a:cubicBezTo>
                <a:lnTo>
                  <a:pt x="9754" y="734"/>
                </a:lnTo>
                <a:cubicBezTo>
                  <a:pt x="9541" y="619"/>
                  <a:pt x="9322" y="518"/>
                  <a:pt x="9097" y="432"/>
                </a:cubicBezTo>
                <a:close/>
                <a:moveTo>
                  <a:pt x="11855" y="1166"/>
                </a:moveTo>
                <a:cubicBezTo>
                  <a:pt x="12126" y="1316"/>
                  <a:pt x="12388" y="1491"/>
                  <a:pt x="12632" y="1684"/>
                </a:cubicBezTo>
                <a:lnTo>
                  <a:pt x="11881" y="1684"/>
                </a:lnTo>
                <a:cubicBezTo>
                  <a:pt x="11544" y="1471"/>
                  <a:pt x="11182" y="1299"/>
                  <a:pt x="10804" y="1166"/>
                </a:cubicBezTo>
                <a:close/>
                <a:moveTo>
                  <a:pt x="4307" y="2116"/>
                </a:moveTo>
                <a:cubicBezTo>
                  <a:pt x="4088" y="2364"/>
                  <a:pt x="3890" y="2626"/>
                  <a:pt x="3714" y="2905"/>
                </a:cubicBezTo>
                <a:lnTo>
                  <a:pt x="3150" y="2905"/>
                </a:lnTo>
                <a:cubicBezTo>
                  <a:pt x="3423" y="2606"/>
                  <a:pt x="3734" y="2341"/>
                  <a:pt x="4071" y="2119"/>
                </a:cubicBezTo>
                <a:lnTo>
                  <a:pt x="4071" y="2116"/>
                </a:lnTo>
                <a:close/>
                <a:moveTo>
                  <a:pt x="11754" y="2116"/>
                </a:moveTo>
                <a:cubicBezTo>
                  <a:pt x="12094" y="2341"/>
                  <a:pt x="12405" y="2603"/>
                  <a:pt x="12681" y="2905"/>
                </a:cubicBezTo>
                <a:lnTo>
                  <a:pt x="12097" y="2905"/>
                </a:lnTo>
                <a:cubicBezTo>
                  <a:pt x="11919" y="2626"/>
                  <a:pt x="11723" y="2364"/>
                  <a:pt x="11504" y="2116"/>
                </a:cubicBezTo>
                <a:close/>
                <a:moveTo>
                  <a:pt x="13122" y="2116"/>
                </a:moveTo>
                <a:cubicBezTo>
                  <a:pt x="13367" y="2361"/>
                  <a:pt x="13591" y="2623"/>
                  <a:pt x="13790" y="2905"/>
                </a:cubicBezTo>
                <a:lnTo>
                  <a:pt x="13251" y="2905"/>
                </a:lnTo>
                <a:cubicBezTo>
                  <a:pt x="13021" y="2617"/>
                  <a:pt x="12762" y="2352"/>
                  <a:pt x="12480" y="2116"/>
                </a:cubicBezTo>
                <a:close/>
                <a:moveTo>
                  <a:pt x="3464" y="3337"/>
                </a:moveTo>
                <a:cubicBezTo>
                  <a:pt x="3297" y="3648"/>
                  <a:pt x="3161" y="3973"/>
                  <a:pt x="3052" y="4307"/>
                </a:cubicBezTo>
                <a:lnTo>
                  <a:pt x="2237" y="4307"/>
                </a:lnTo>
                <a:cubicBezTo>
                  <a:pt x="2387" y="3964"/>
                  <a:pt x="2574" y="3639"/>
                  <a:pt x="2796" y="3337"/>
                </a:cubicBezTo>
                <a:close/>
                <a:moveTo>
                  <a:pt x="13036" y="3337"/>
                </a:moveTo>
                <a:cubicBezTo>
                  <a:pt x="13257" y="3636"/>
                  <a:pt x="13441" y="3964"/>
                  <a:pt x="13591" y="4307"/>
                </a:cubicBezTo>
                <a:lnTo>
                  <a:pt x="12759" y="4307"/>
                </a:lnTo>
                <a:cubicBezTo>
                  <a:pt x="12647" y="3973"/>
                  <a:pt x="12509" y="3648"/>
                  <a:pt x="12345" y="3337"/>
                </a:cubicBezTo>
                <a:close/>
                <a:moveTo>
                  <a:pt x="14066" y="3337"/>
                </a:moveTo>
                <a:cubicBezTo>
                  <a:pt x="14247" y="3645"/>
                  <a:pt x="14397" y="3970"/>
                  <a:pt x="14518" y="4307"/>
                </a:cubicBezTo>
                <a:lnTo>
                  <a:pt x="14057" y="4307"/>
                </a:lnTo>
                <a:cubicBezTo>
                  <a:pt x="13925" y="3967"/>
                  <a:pt x="13758" y="3642"/>
                  <a:pt x="13559" y="3337"/>
                </a:cubicBezTo>
                <a:close/>
                <a:moveTo>
                  <a:pt x="2925" y="4739"/>
                </a:moveTo>
                <a:cubicBezTo>
                  <a:pt x="2819" y="5168"/>
                  <a:pt x="2758" y="5608"/>
                  <a:pt x="2744" y="6051"/>
                </a:cubicBezTo>
                <a:lnTo>
                  <a:pt x="1837" y="6051"/>
                </a:lnTo>
                <a:cubicBezTo>
                  <a:pt x="1854" y="5605"/>
                  <a:pt x="1935" y="5165"/>
                  <a:pt x="2076" y="4742"/>
                </a:cubicBezTo>
                <a:lnTo>
                  <a:pt x="2076" y="4739"/>
                </a:lnTo>
                <a:close/>
                <a:moveTo>
                  <a:pt x="13752" y="4742"/>
                </a:moveTo>
                <a:cubicBezTo>
                  <a:pt x="13890" y="5165"/>
                  <a:pt x="13968" y="5605"/>
                  <a:pt x="13988" y="6051"/>
                </a:cubicBezTo>
                <a:lnTo>
                  <a:pt x="13067" y="6051"/>
                </a:lnTo>
                <a:cubicBezTo>
                  <a:pt x="13053" y="5608"/>
                  <a:pt x="12989" y="5170"/>
                  <a:pt x="12883" y="4742"/>
                </a:cubicBezTo>
                <a:close/>
                <a:moveTo>
                  <a:pt x="14653" y="4742"/>
                </a:moveTo>
                <a:cubicBezTo>
                  <a:pt x="14769" y="5168"/>
                  <a:pt x="14835" y="5608"/>
                  <a:pt x="14852" y="6051"/>
                </a:cubicBezTo>
                <a:lnTo>
                  <a:pt x="14420" y="6051"/>
                </a:lnTo>
                <a:cubicBezTo>
                  <a:pt x="14403" y="5608"/>
                  <a:pt x="14331" y="5168"/>
                  <a:pt x="14204" y="4742"/>
                </a:cubicBezTo>
                <a:close/>
                <a:moveTo>
                  <a:pt x="9009" y="5764"/>
                </a:moveTo>
                <a:cubicBezTo>
                  <a:pt x="9171" y="5764"/>
                  <a:pt x="9334" y="5841"/>
                  <a:pt x="9434" y="6000"/>
                </a:cubicBezTo>
                <a:cubicBezTo>
                  <a:pt x="9644" y="6333"/>
                  <a:pt x="9403" y="6771"/>
                  <a:pt x="9008" y="6771"/>
                </a:cubicBezTo>
                <a:cubicBezTo>
                  <a:pt x="8812" y="6771"/>
                  <a:pt x="8634" y="6659"/>
                  <a:pt x="8550" y="6483"/>
                </a:cubicBezTo>
                <a:lnTo>
                  <a:pt x="9008" y="6483"/>
                </a:lnTo>
                <a:cubicBezTo>
                  <a:pt x="9126" y="6483"/>
                  <a:pt x="9221" y="6388"/>
                  <a:pt x="9221" y="6267"/>
                </a:cubicBezTo>
                <a:cubicBezTo>
                  <a:pt x="9221" y="6149"/>
                  <a:pt x="9126" y="6051"/>
                  <a:pt x="9008" y="6051"/>
                </a:cubicBezTo>
                <a:lnTo>
                  <a:pt x="8553" y="6051"/>
                </a:lnTo>
                <a:cubicBezTo>
                  <a:pt x="8643" y="5862"/>
                  <a:pt x="8826" y="5764"/>
                  <a:pt x="9009" y="5764"/>
                </a:cubicBezTo>
                <a:close/>
                <a:moveTo>
                  <a:pt x="6803" y="5766"/>
                </a:moveTo>
                <a:cubicBezTo>
                  <a:pt x="7163" y="5766"/>
                  <a:pt x="7408" y="6132"/>
                  <a:pt x="7269" y="6463"/>
                </a:cubicBezTo>
                <a:cubicBezTo>
                  <a:pt x="7183" y="6669"/>
                  <a:pt x="6994" y="6772"/>
                  <a:pt x="6804" y="6772"/>
                </a:cubicBezTo>
                <a:cubicBezTo>
                  <a:pt x="6615" y="6772"/>
                  <a:pt x="6426" y="6669"/>
                  <a:pt x="6340" y="6463"/>
                </a:cubicBezTo>
                <a:cubicBezTo>
                  <a:pt x="6201" y="6132"/>
                  <a:pt x="6443" y="5766"/>
                  <a:pt x="6803" y="5766"/>
                </a:cubicBezTo>
                <a:close/>
                <a:moveTo>
                  <a:pt x="8096" y="6483"/>
                </a:moveTo>
                <a:cubicBezTo>
                  <a:pt x="8098" y="6495"/>
                  <a:pt x="8101" y="6506"/>
                  <a:pt x="8104" y="6521"/>
                </a:cubicBezTo>
                <a:lnTo>
                  <a:pt x="7906" y="6857"/>
                </a:lnTo>
                <a:lnTo>
                  <a:pt x="7707" y="6521"/>
                </a:lnTo>
                <a:cubicBezTo>
                  <a:pt x="7710" y="6506"/>
                  <a:pt x="7713" y="6495"/>
                  <a:pt x="7716" y="6483"/>
                </a:cubicBezTo>
                <a:close/>
                <a:moveTo>
                  <a:pt x="8358" y="6941"/>
                </a:moveTo>
                <a:cubicBezTo>
                  <a:pt x="8461" y="7042"/>
                  <a:pt x="8588" y="7119"/>
                  <a:pt x="8729" y="7163"/>
                </a:cubicBezTo>
                <a:lnTo>
                  <a:pt x="8406" y="7704"/>
                </a:lnTo>
                <a:lnTo>
                  <a:pt x="8156" y="7281"/>
                </a:lnTo>
                <a:lnTo>
                  <a:pt x="8358" y="6941"/>
                </a:lnTo>
                <a:close/>
                <a:moveTo>
                  <a:pt x="2741" y="6483"/>
                </a:moveTo>
                <a:cubicBezTo>
                  <a:pt x="2758" y="6927"/>
                  <a:pt x="2819" y="7364"/>
                  <a:pt x="2925" y="7796"/>
                </a:cubicBezTo>
                <a:lnTo>
                  <a:pt x="2073" y="7796"/>
                </a:lnTo>
                <a:cubicBezTo>
                  <a:pt x="1935" y="7370"/>
                  <a:pt x="1857" y="6929"/>
                  <a:pt x="1837" y="6483"/>
                </a:cubicBezTo>
                <a:close/>
                <a:moveTo>
                  <a:pt x="13988" y="6483"/>
                </a:moveTo>
                <a:cubicBezTo>
                  <a:pt x="13971" y="6929"/>
                  <a:pt x="13890" y="7370"/>
                  <a:pt x="13752" y="7796"/>
                </a:cubicBezTo>
                <a:lnTo>
                  <a:pt x="12880" y="7796"/>
                </a:lnTo>
                <a:cubicBezTo>
                  <a:pt x="12989" y="7364"/>
                  <a:pt x="13053" y="6927"/>
                  <a:pt x="13067" y="6483"/>
                </a:cubicBezTo>
                <a:close/>
                <a:moveTo>
                  <a:pt x="14852" y="6483"/>
                </a:moveTo>
                <a:cubicBezTo>
                  <a:pt x="14838" y="6927"/>
                  <a:pt x="14769" y="7367"/>
                  <a:pt x="14650" y="7796"/>
                </a:cubicBezTo>
                <a:lnTo>
                  <a:pt x="14204" y="7796"/>
                </a:lnTo>
                <a:cubicBezTo>
                  <a:pt x="14331" y="7367"/>
                  <a:pt x="14403" y="6927"/>
                  <a:pt x="14420" y="6483"/>
                </a:cubicBezTo>
                <a:close/>
                <a:moveTo>
                  <a:pt x="3049" y="8228"/>
                </a:moveTo>
                <a:cubicBezTo>
                  <a:pt x="3161" y="8562"/>
                  <a:pt x="3300" y="8887"/>
                  <a:pt x="3464" y="9198"/>
                </a:cubicBezTo>
                <a:lnTo>
                  <a:pt x="2790" y="9198"/>
                </a:lnTo>
                <a:cubicBezTo>
                  <a:pt x="2571" y="8896"/>
                  <a:pt x="2384" y="8570"/>
                  <a:pt x="2237" y="8228"/>
                </a:cubicBezTo>
                <a:close/>
                <a:moveTo>
                  <a:pt x="13591" y="8228"/>
                </a:moveTo>
                <a:cubicBezTo>
                  <a:pt x="13444" y="8570"/>
                  <a:pt x="13257" y="8896"/>
                  <a:pt x="13036" y="9198"/>
                </a:cubicBezTo>
                <a:lnTo>
                  <a:pt x="12342" y="9198"/>
                </a:lnTo>
                <a:cubicBezTo>
                  <a:pt x="12509" y="8887"/>
                  <a:pt x="12644" y="8562"/>
                  <a:pt x="12756" y="8228"/>
                </a:cubicBezTo>
                <a:close/>
                <a:moveTo>
                  <a:pt x="14515" y="8228"/>
                </a:moveTo>
                <a:cubicBezTo>
                  <a:pt x="14391" y="8565"/>
                  <a:pt x="14242" y="8890"/>
                  <a:pt x="14060" y="9198"/>
                </a:cubicBezTo>
                <a:lnTo>
                  <a:pt x="13559" y="9198"/>
                </a:lnTo>
                <a:cubicBezTo>
                  <a:pt x="13758" y="8893"/>
                  <a:pt x="13925" y="8567"/>
                  <a:pt x="14057" y="8228"/>
                </a:cubicBezTo>
                <a:close/>
                <a:moveTo>
                  <a:pt x="6778" y="1297"/>
                </a:moveTo>
                <a:cubicBezTo>
                  <a:pt x="6815" y="1297"/>
                  <a:pt x="6852" y="1298"/>
                  <a:pt x="6889" y="1299"/>
                </a:cubicBezTo>
                <a:cubicBezTo>
                  <a:pt x="4897" y="2148"/>
                  <a:pt x="3608" y="4102"/>
                  <a:pt x="3605" y="6267"/>
                </a:cubicBezTo>
                <a:cubicBezTo>
                  <a:pt x="3602" y="7258"/>
                  <a:pt x="3875" y="8228"/>
                  <a:pt x="4391" y="9071"/>
                </a:cubicBezTo>
                <a:lnTo>
                  <a:pt x="4140" y="9491"/>
                </a:lnTo>
                <a:cubicBezTo>
                  <a:pt x="3826" y="9019"/>
                  <a:pt x="3585" y="8507"/>
                  <a:pt x="3420" y="7966"/>
                </a:cubicBezTo>
                <a:cubicBezTo>
                  <a:pt x="3418" y="7954"/>
                  <a:pt x="3415" y="7946"/>
                  <a:pt x="3412" y="7937"/>
                </a:cubicBezTo>
                <a:cubicBezTo>
                  <a:pt x="2945" y="6357"/>
                  <a:pt x="3164" y="4655"/>
                  <a:pt x="4014" y="3245"/>
                </a:cubicBezTo>
                <a:cubicBezTo>
                  <a:pt x="4019" y="3236"/>
                  <a:pt x="4022" y="3227"/>
                  <a:pt x="4028" y="3222"/>
                </a:cubicBezTo>
                <a:cubicBezTo>
                  <a:pt x="4474" y="2493"/>
                  <a:pt x="5073" y="1871"/>
                  <a:pt x="5787" y="1402"/>
                </a:cubicBezTo>
                <a:cubicBezTo>
                  <a:pt x="6111" y="1332"/>
                  <a:pt x="6444" y="1297"/>
                  <a:pt x="6778" y="1297"/>
                </a:cubicBezTo>
                <a:close/>
                <a:moveTo>
                  <a:pt x="9656" y="6938"/>
                </a:moveTo>
                <a:lnTo>
                  <a:pt x="10911" y="9060"/>
                </a:lnTo>
                <a:cubicBezTo>
                  <a:pt x="10825" y="9189"/>
                  <a:pt x="10730" y="9313"/>
                  <a:pt x="10629" y="9434"/>
                </a:cubicBezTo>
                <a:lnTo>
                  <a:pt x="10419" y="9074"/>
                </a:lnTo>
                <a:cubicBezTo>
                  <a:pt x="10379" y="9006"/>
                  <a:pt x="10307" y="8969"/>
                  <a:pt x="10233" y="8969"/>
                </a:cubicBezTo>
                <a:cubicBezTo>
                  <a:pt x="10195" y="8969"/>
                  <a:pt x="10157" y="8979"/>
                  <a:pt x="10122" y="8999"/>
                </a:cubicBezTo>
                <a:cubicBezTo>
                  <a:pt x="10019" y="9060"/>
                  <a:pt x="9984" y="9192"/>
                  <a:pt x="10044" y="9296"/>
                </a:cubicBezTo>
                <a:lnTo>
                  <a:pt x="10327" y="9768"/>
                </a:lnTo>
                <a:cubicBezTo>
                  <a:pt x="10183" y="9912"/>
                  <a:pt x="10030" y="10050"/>
                  <a:pt x="9869" y="10174"/>
                </a:cubicBezTo>
                <a:lnTo>
                  <a:pt x="8657" y="8127"/>
                </a:lnTo>
                <a:lnTo>
                  <a:pt x="9005" y="7540"/>
                </a:lnTo>
                <a:lnTo>
                  <a:pt x="9575" y="8501"/>
                </a:lnTo>
                <a:cubicBezTo>
                  <a:pt x="9615" y="8570"/>
                  <a:pt x="9686" y="8607"/>
                  <a:pt x="9760" y="8607"/>
                </a:cubicBezTo>
                <a:cubicBezTo>
                  <a:pt x="9798" y="8607"/>
                  <a:pt x="9836" y="8597"/>
                  <a:pt x="9872" y="8576"/>
                </a:cubicBezTo>
                <a:cubicBezTo>
                  <a:pt x="9975" y="8516"/>
                  <a:pt x="10010" y="8383"/>
                  <a:pt x="9947" y="8280"/>
                </a:cubicBezTo>
                <a:lnTo>
                  <a:pt x="9285" y="7160"/>
                </a:lnTo>
                <a:cubicBezTo>
                  <a:pt x="9423" y="7117"/>
                  <a:pt x="9552" y="7042"/>
                  <a:pt x="9656" y="6938"/>
                </a:cubicBezTo>
                <a:close/>
                <a:moveTo>
                  <a:pt x="3714" y="9630"/>
                </a:moveTo>
                <a:cubicBezTo>
                  <a:pt x="3775" y="9722"/>
                  <a:pt x="3835" y="9811"/>
                  <a:pt x="3898" y="9900"/>
                </a:cubicBezTo>
                <a:lnTo>
                  <a:pt x="3734" y="10177"/>
                </a:lnTo>
                <a:cubicBezTo>
                  <a:pt x="3524" y="10010"/>
                  <a:pt x="3325" y="9828"/>
                  <a:pt x="3144" y="9630"/>
                </a:cubicBezTo>
                <a:close/>
                <a:moveTo>
                  <a:pt x="6803" y="7540"/>
                </a:moveTo>
                <a:lnTo>
                  <a:pt x="7151" y="8130"/>
                </a:lnTo>
                <a:lnTo>
                  <a:pt x="5939" y="10177"/>
                </a:lnTo>
                <a:cubicBezTo>
                  <a:pt x="5778" y="10053"/>
                  <a:pt x="5626" y="9915"/>
                  <a:pt x="5482" y="9771"/>
                </a:cubicBezTo>
                <a:lnTo>
                  <a:pt x="6803" y="7540"/>
                </a:lnTo>
                <a:close/>
                <a:moveTo>
                  <a:pt x="12681" y="9630"/>
                </a:moveTo>
                <a:cubicBezTo>
                  <a:pt x="12494" y="9831"/>
                  <a:pt x="12293" y="10015"/>
                  <a:pt x="12080" y="10185"/>
                </a:cubicBezTo>
                <a:lnTo>
                  <a:pt x="11910" y="9900"/>
                </a:lnTo>
                <a:cubicBezTo>
                  <a:pt x="11973" y="9811"/>
                  <a:pt x="12034" y="9722"/>
                  <a:pt x="12091" y="9630"/>
                </a:cubicBezTo>
                <a:close/>
                <a:moveTo>
                  <a:pt x="11628" y="10269"/>
                </a:moveTo>
                <a:lnTo>
                  <a:pt x="11714" y="10418"/>
                </a:lnTo>
                <a:lnTo>
                  <a:pt x="11498" y="10418"/>
                </a:lnTo>
                <a:cubicBezTo>
                  <a:pt x="11541" y="10369"/>
                  <a:pt x="11585" y="10321"/>
                  <a:pt x="11628" y="10269"/>
                </a:cubicBezTo>
                <a:close/>
                <a:moveTo>
                  <a:pt x="13784" y="9630"/>
                </a:moveTo>
                <a:cubicBezTo>
                  <a:pt x="13585" y="9912"/>
                  <a:pt x="13361" y="10174"/>
                  <a:pt x="13116" y="10418"/>
                </a:cubicBezTo>
                <a:lnTo>
                  <a:pt x="12480" y="10418"/>
                </a:lnTo>
                <a:cubicBezTo>
                  <a:pt x="12762" y="10182"/>
                  <a:pt x="13021" y="9918"/>
                  <a:pt x="13251" y="9630"/>
                </a:cubicBezTo>
                <a:close/>
                <a:moveTo>
                  <a:pt x="7402" y="8553"/>
                </a:moveTo>
                <a:lnTo>
                  <a:pt x="7652" y="8979"/>
                </a:lnTo>
                <a:lnTo>
                  <a:pt x="6662" y="10652"/>
                </a:lnTo>
                <a:cubicBezTo>
                  <a:pt x="6535" y="10585"/>
                  <a:pt x="6412" y="10511"/>
                  <a:pt x="6291" y="10430"/>
                </a:cubicBezTo>
                <a:lnTo>
                  <a:pt x="7402" y="8553"/>
                </a:lnTo>
                <a:close/>
                <a:moveTo>
                  <a:pt x="6820" y="432"/>
                </a:moveTo>
                <a:cubicBezTo>
                  <a:pt x="7779" y="432"/>
                  <a:pt x="8722" y="671"/>
                  <a:pt x="9569" y="1126"/>
                </a:cubicBezTo>
                <a:cubicBezTo>
                  <a:pt x="9584" y="1134"/>
                  <a:pt x="9598" y="1143"/>
                  <a:pt x="9616" y="1152"/>
                </a:cubicBezTo>
                <a:cubicBezTo>
                  <a:pt x="10053" y="1391"/>
                  <a:pt x="10462" y="1690"/>
                  <a:pt x="10825" y="2036"/>
                </a:cubicBezTo>
                <a:cubicBezTo>
                  <a:pt x="10836" y="2050"/>
                  <a:pt x="10851" y="2064"/>
                  <a:pt x="10868" y="2076"/>
                </a:cubicBezTo>
                <a:cubicBezTo>
                  <a:pt x="12091" y="3265"/>
                  <a:pt x="12733" y="4926"/>
                  <a:pt x="12627" y="6630"/>
                </a:cubicBezTo>
                <a:cubicBezTo>
                  <a:pt x="12520" y="8331"/>
                  <a:pt x="11677" y="9900"/>
                  <a:pt x="10315" y="10928"/>
                </a:cubicBezTo>
                <a:lnTo>
                  <a:pt x="10091" y="10551"/>
                </a:lnTo>
                <a:cubicBezTo>
                  <a:pt x="10324" y="10372"/>
                  <a:pt x="10540" y="10177"/>
                  <a:pt x="10738" y="9964"/>
                </a:cubicBezTo>
                <a:cubicBezTo>
                  <a:pt x="10747" y="9955"/>
                  <a:pt x="10756" y="9946"/>
                  <a:pt x="10764" y="9938"/>
                </a:cubicBezTo>
                <a:cubicBezTo>
                  <a:pt x="10974" y="9710"/>
                  <a:pt x="11161" y="9468"/>
                  <a:pt x="11328" y="9209"/>
                </a:cubicBezTo>
                <a:cubicBezTo>
                  <a:pt x="11343" y="9195"/>
                  <a:pt x="11354" y="9178"/>
                  <a:pt x="11363" y="9160"/>
                </a:cubicBezTo>
                <a:cubicBezTo>
                  <a:pt x="12664" y="7117"/>
                  <a:pt x="12442" y="4454"/>
                  <a:pt x="10819" y="2654"/>
                </a:cubicBezTo>
                <a:cubicBezTo>
                  <a:pt x="10772" y="2607"/>
                  <a:pt x="10718" y="2587"/>
                  <a:pt x="10667" y="2587"/>
                </a:cubicBezTo>
                <a:cubicBezTo>
                  <a:pt x="10506" y="2587"/>
                  <a:pt x="10364" y="2781"/>
                  <a:pt x="10496" y="2942"/>
                </a:cubicBezTo>
                <a:cubicBezTo>
                  <a:pt x="11910" y="4508"/>
                  <a:pt x="12178" y="6794"/>
                  <a:pt x="11167" y="8642"/>
                </a:cubicBezTo>
                <a:lnTo>
                  <a:pt x="9909" y="6521"/>
                </a:lnTo>
                <a:cubicBezTo>
                  <a:pt x="10039" y="6020"/>
                  <a:pt x="9736" y="5507"/>
                  <a:pt x="9236" y="5378"/>
                </a:cubicBezTo>
                <a:cubicBezTo>
                  <a:pt x="9157" y="5357"/>
                  <a:pt x="9078" y="5348"/>
                  <a:pt x="9001" y="5348"/>
                </a:cubicBezTo>
                <a:cubicBezTo>
                  <a:pt x="8584" y="5348"/>
                  <a:pt x="8205" y="5629"/>
                  <a:pt x="8096" y="6051"/>
                </a:cubicBezTo>
                <a:lnTo>
                  <a:pt x="7713" y="6051"/>
                </a:lnTo>
                <a:cubicBezTo>
                  <a:pt x="7603" y="5629"/>
                  <a:pt x="7224" y="5348"/>
                  <a:pt x="6807" y="5348"/>
                </a:cubicBezTo>
                <a:cubicBezTo>
                  <a:pt x="6730" y="5348"/>
                  <a:pt x="6651" y="5357"/>
                  <a:pt x="6573" y="5378"/>
                </a:cubicBezTo>
                <a:cubicBezTo>
                  <a:pt x="6072" y="5507"/>
                  <a:pt x="5770" y="6020"/>
                  <a:pt x="5899" y="6521"/>
                </a:cubicBezTo>
                <a:lnTo>
                  <a:pt x="4641" y="8645"/>
                </a:lnTo>
                <a:cubicBezTo>
                  <a:pt x="4241" y="7917"/>
                  <a:pt x="4034" y="7099"/>
                  <a:pt x="4037" y="6267"/>
                </a:cubicBezTo>
                <a:cubicBezTo>
                  <a:pt x="4037" y="3961"/>
                  <a:pt x="5660" y="1929"/>
                  <a:pt x="7906" y="1419"/>
                </a:cubicBezTo>
                <a:cubicBezTo>
                  <a:pt x="8614" y="1581"/>
                  <a:pt x="9279" y="1897"/>
                  <a:pt x="9852" y="2344"/>
                </a:cubicBezTo>
                <a:cubicBezTo>
                  <a:pt x="9891" y="2374"/>
                  <a:pt x="9938" y="2388"/>
                  <a:pt x="9984" y="2388"/>
                </a:cubicBezTo>
                <a:cubicBezTo>
                  <a:pt x="10048" y="2388"/>
                  <a:pt x="10112" y="2360"/>
                  <a:pt x="10154" y="2306"/>
                </a:cubicBezTo>
                <a:cubicBezTo>
                  <a:pt x="10229" y="2211"/>
                  <a:pt x="10211" y="2076"/>
                  <a:pt x="10116" y="2001"/>
                </a:cubicBezTo>
                <a:cubicBezTo>
                  <a:pt x="9480" y="1506"/>
                  <a:pt x="8740" y="1160"/>
                  <a:pt x="7952" y="988"/>
                </a:cubicBezTo>
                <a:lnTo>
                  <a:pt x="7943" y="988"/>
                </a:lnTo>
                <a:cubicBezTo>
                  <a:pt x="7567" y="907"/>
                  <a:pt x="7185" y="867"/>
                  <a:pt x="6803" y="867"/>
                </a:cubicBezTo>
                <a:cubicBezTo>
                  <a:pt x="6420" y="867"/>
                  <a:pt x="6037" y="907"/>
                  <a:pt x="5660" y="988"/>
                </a:cubicBezTo>
                <a:lnTo>
                  <a:pt x="5654" y="988"/>
                </a:lnTo>
                <a:cubicBezTo>
                  <a:pt x="5033" y="1123"/>
                  <a:pt x="4440" y="1368"/>
                  <a:pt x="3904" y="1710"/>
                </a:cubicBezTo>
                <a:cubicBezTo>
                  <a:pt x="3893" y="1716"/>
                  <a:pt x="3884" y="1722"/>
                  <a:pt x="3872" y="1730"/>
                </a:cubicBezTo>
                <a:cubicBezTo>
                  <a:pt x="3397" y="2038"/>
                  <a:pt x="2974" y="2418"/>
                  <a:pt x="2614" y="2856"/>
                </a:cubicBezTo>
                <a:cubicBezTo>
                  <a:pt x="2583" y="2896"/>
                  <a:pt x="2548" y="2939"/>
                  <a:pt x="2517" y="2980"/>
                </a:cubicBezTo>
                <a:cubicBezTo>
                  <a:pt x="2511" y="2988"/>
                  <a:pt x="2505" y="2994"/>
                  <a:pt x="2499" y="3000"/>
                </a:cubicBezTo>
                <a:cubicBezTo>
                  <a:pt x="2171" y="3435"/>
                  <a:pt x="1909" y="3915"/>
                  <a:pt x="1725" y="4425"/>
                </a:cubicBezTo>
                <a:cubicBezTo>
                  <a:pt x="1716" y="4442"/>
                  <a:pt x="1708" y="4459"/>
                  <a:pt x="1705" y="4480"/>
                </a:cubicBezTo>
                <a:cubicBezTo>
                  <a:pt x="1296" y="5634"/>
                  <a:pt x="1296" y="6895"/>
                  <a:pt x="1705" y="8052"/>
                </a:cubicBezTo>
                <a:cubicBezTo>
                  <a:pt x="1711" y="8075"/>
                  <a:pt x="1716" y="8095"/>
                  <a:pt x="1728" y="8115"/>
                </a:cubicBezTo>
                <a:cubicBezTo>
                  <a:pt x="1912" y="8619"/>
                  <a:pt x="2171" y="9094"/>
                  <a:pt x="2496" y="9523"/>
                </a:cubicBezTo>
                <a:cubicBezTo>
                  <a:pt x="2505" y="9538"/>
                  <a:pt x="2514" y="9552"/>
                  <a:pt x="2525" y="9563"/>
                </a:cubicBezTo>
                <a:cubicBezTo>
                  <a:pt x="2810" y="9935"/>
                  <a:pt x="3144" y="10266"/>
                  <a:pt x="3515" y="10551"/>
                </a:cubicBezTo>
                <a:lnTo>
                  <a:pt x="3291" y="10928"/>
                </a:lnTo>
                <a:cubicBezTo>
                  <a:pt x="1829" y="9825"/>
                  <a:pt x="968" y="8101"/>
                  <a:pt x="965" y="6267"/>
                </a:cubicBezTo>
                <a:cubicBezTo>
                  <a:pt x="965" y="3049"/>
                  <a:pt x="3585" y="432"/>
                  <a:pt x="6803" y="432"/>
                </a:cubicBezTo>
                <a:cubicBezTo>
                  <a:pt x="6809" y="432"/>
                  <a:pt x="6814" y="432"/>
                  <a:pt x="6820" y="432"/>
                </a:cubicBezTo>
                <a:close/>
                <a:moveTo>
                  <a:pt x="7903" y="9399"/>
                </a:moveTo>
                <a:lnTo>
                  <a:pt x="8755" y="10839"/>
                </a:lnTo>
                <a:cubicBezTo>
                  <a:pt x="8501" y="11023"/>
                  <a:pt x="8203" y="11115"/>
                  <a:pt x="7904" y="11115"/>
                </a:cubicBezTo>
                <a:cubicBezTo>
                  <a:pt x="7605" y="11115"/>
                  <a:pt x="7307" y="11023"/>
                  <a:pt x="7053" y="10839"/>
                </a:cubicBezTo>
                <a:lnTo>
                  <a:pt x="7903" y="9399"/>
                </a:lnTo>
                <a:close/>
                <a:moveTo>
                  <a:pt x="5254" y="10154"/>
                </a:moveTo>
                <a:cubicBezTo>
                  <a:pt x="5726" y="10611"/>
                  <a:pt x="6279" y="10980"/>
                  <a:pt x="6884" y="11239"/>
                </a:cubicBezTo>
                <a:cubicBezTo>
                  <a:pt x="6857" y="11239"/>
                  <a:pt x="6831" y="11239"/>
                  <a:pt x="6805" y="11239"/>
                </a:cubicBezTo>
                <a:cubicBezTo>
                  <a:pt x="6463" y="11239"/>
                  <a:pt x="6121" y="11205"/>
                  <a:pt x="5784" y="11135"/>
                </a:cubicBezTo>
                <a:cubicBezTo>
                  <a:pt x="5516" y="10957"/>
                  <a:pt x="5263" y="10758"/>
                  <a:pt x="5027" y="10536"/>
                </a:cubicBezTo>
                <a:lnTo>
                  <a:pt x="5254" y="10154"/>
                </a:lnTo>
                <a:close/>
                <a:moveTo>
                  <a:pt x="12632" y="10850"/>
                </a:moveTo>
                <a:cubicBezTo>
                  <a:pt x="12546" y="10916"/>
                  <a:pt x="12460" y="10983"/>
                  <a:pt x="12371" y="11043"/>
                </a:cubicBezTo>
                <a:lnTo>
                  <a:pt x="12373" y="11043"/>
                </a:lnTo>
                <a:cubicBezTo>
                  <a:pt x="12362" y="11046"/>
                  <a:pt x="12353" y="11052"/>
                  <a:pt x="12345" y="11058"/>
                </a:cubicBezTo>
                <a:cubicBezTo>
                  <a:pt x="12324" y="11066"/>
                  <a:pt x="12310" y="11081"/>
                  <a:pt x="12296" y="11095"/>
                </a:cubicBezTo>
                <a:cubicBezTo>
                  <a:pt x="12155" y="11193"/>
                  <a:pt x="12008" y="11282"/>
                  <a:pt x="11855" y="11368"/>
                </a:cubicBezTo>
                <a:lnTo>
                  <a:pt x="10804" y="11368"/>
                </a:lnTo>
                <a:cubicBezTo>
                  <a:pt x="11182" y="11236"/>
                  <a:pt x="11544" y="11063"/>
                  <a:pt x="11884" y="10850"/>
                </a:cubicBezTo>
                <a:close/>
                <a:moveTo>
                  <a:pt x="10882" y="11800"/>
                </a:moveTo>
                <a:lnTo>
                  <a:pt x="10839" y="11815"/>
                </a:lnTo>
                <a:lnTo>
                  <a:pt x="10830" y="11800"/>
                </a:lnTo>
                <a:close/>
                <a:moveTo>
                  <a:pt x="9420" y="11964"/>
                </a:moveTo>
                <a:lnTo>
                  <a:pt x="9492" y="12085"/>
                </a:lnTo>
                <a:cubicBezTo>
                  <a:pt x="9362" y="12094"/>
                  <a:pt x="9230" y="12100"/>
                  <a:pt x="9097" y="12103"/>
                </a:cubicBezTo>
                <a:cubicBezTo>
                  <a:pt x="9207" y="12059"/>
                  <a:pt x="9313" y="12013"/>
                  <a:pt x="9420" y="11964"/>
                </a:cubicBezTo>
                <a:close/>
                <a:moveTo>
                  <a:pt x="8976" y="11213"/>
                </a:moveTo>
                <a:lnTo>
                  <a:pt x="9198" y="11590"/>
                </a:lnTo>
                <a:cubicBezTo>
                  <a:pt x="8775" y="11783"/>
                  <a:pt x="8329" y="11921"/>
                  <a:pt x="7871" y="12008"/>
                </a:cubicBezTo>
                <a:lnTo>
                  <a:pt x="7865" y="12008"/>
                </a:lnTo>
                <a:cubicBezTo>
                  <a:pt x="7515" y="12071"/>
                  <a:pt x="7160" y="12104"/>
                  <a:pt x="6805" y="12104"/>
                </a:cubicBezTo>
                <a:cubicBezTo>
                  <a:pt x="6536" y="12104"/>
                  <a:pt x="6267" y="12085"/>
                  <a:pt x="6000" y="12048"/>
                </a:cubicBezTo>
                <a:cubicBezTo>
                  <a:pt x="5991" y="12048"/>
                  <a:pt x="5985" y="12048"/>
                  <a:pt x="5977" y="12045"/>
                </a:cubicBezTo>
                <a:cubicBezTo>
                  <a:pt x="5698" y="12008"/>
                  <a:pt x="5418" y="11947"/>
                  <a:pt x="5145" y="11866"/>
                </a:cubicBezTo>
                <a:cubicBezTo>
                  <a:pt x="5136" y="11864"/>
                  <a:pt x="5128" y="11861"/>
                  <a:pt x="5116" y="11858"/>
                </a:cubicBezTo>
                <a:cubicBezTo>
                  <a:pt x="4874" y="11783"/>
                  <a:pt x="4635" y="11694"/>
                  <a:pt x="4405" y="11590"/>
                </a:cubicBezTo>
                <a:lnTo>
                  <a:pt x="4627" y="11213"/>
                </a:lnTo>
                <a:cubicBezTo>
                  <a:pt x="5320" y="11520"/>
                  <a:pt x="6062" y="11673"/>
                  <a:pt x="6803" y="11673"/>
                </a:cubicBezTo>
                <a:cubicBezTo>
                  <a:pt x="7544" y="11673"/>
                  <a:pt x="8284" y="11520"/>
                  <a:pt x="8976" y="11213"/>
                </a:cubicBezTo>
                <a:close/>
                <a:moveTo>
                  <a:pt x="4186" y="11964"/>
                </a:moveTo>
                <a:cubicBezTo>
                  <a:pt x="4370" y="12051"/>
                  <a:pt x="4558" y="12126"/>
                  <a:pt x="4748" y="12192"/>
                </a:cubicBezTo>
                <a:lnTo>
                  <a:pt x="3999" y="13458"/>
                </a:lnTo>
                <a:lnTo>
                  <a:pt x="3300" y="13458"/>
                </a:lnTo>
                <a:lnTo>
                  <a:pt x="4186" y="11964"/>
                </a:lnTo>
                <a:close/>
                <a:moveTo>
                  <a:pt x="5171" y="12324"/>
                </a:moveTo>
                <a:cubicBezTo>
                  <a:pt x="5318" y="12362"/>
                  <a:pt x="5464" y="12396"/>
                  <a:pt x="5614" y="12425"/>
                </a:cubicBezTo>
                <a:lnTo>
                  <a:pt x="5001" y="13458"/>
                </a:lnTo>
                <a:lnTo>
                  <a:pt x="4500" y="13458"/>
                </a:lnTo>
                <a:lnTo>
                  <a:pt x="5171" y="12324"/>
                </a:lnTo>
                <a:close/>
                <a:moveTo>
                  <a:pt x="9736" y="12494"/>
                </a:moveTo>
                <a:lnTo>
                  <a:pt x="10306" y="13458"/>
                </a:lnTo>
                <a:lnTo>
                  <a:pt x="5505" y="13458"/>
                </a:lnTo>
                <a:lnTo>
                  <a:pt x="6075" y="12494"/>
                </a:lnTo>
                <a:cubicBezTo>
                  <a:pt x="6305" y="12520"/>
                  <a:pt x="6535" y="12534"/>
                  <a:pt x="6766" y="12537"/>
                </a:cubicBezTo>
                <a:cubicBezTo>
                  <a:pt x="6780" y="12537"/>
                  <a:pt x="6792" y="12540"/>
                  <a:pt x="6803" y="12540"/>
                </a:cubicBezTo>
                <a:lnTo>
                  <a:pt x="9008" y="12540"/>
                </a:lnTo>
                <a:cubicBezTo>
                  <a:pt x="9020" y="12540"/>
                  <a:pt x="9031" y="12537"/>
                  <a:pt x="9040" y="12537"/>
                </a:cubicBezTo>
                <a:cubicBezTo>
                  <a:pt x="9273" y="12534"/>
                  <a:pt x="9503" y="12520"/>
                  <a:pt x="9736" y="12494"/>
                </a:cubicBezTo>
                <a:close/>
                <a:moveTo>
                  <a:pt x="7454" y="6941"/>
                </a:moveTo>
                <a:lnTo>
                  <a:pt x="11311" y="13458"/>
                </a:lnTo>
                <a:lnTo>
                  <a:pt x="10807" y="13458"/>
                </a:lnTo>
                <a:lnTo>
                  <a:pt x="10036" y="12154"/>
                </a:lnTo>
                <a:cubicBezTo>
                  <a:pt x="10033" y="12151"/>
                  <a:pt x="10033" y="12151"/>
                  <a:pt x="10033" y="12149"/>
                </a:cubicBezTo>
                <a:lnTo>
                  <a:pt x="9247" y="10824"/>
                </a:lnTo>
                <a:lnTo>
                  <a:pt x="9247" y="10821"/>
                </a:lnTo>
                <a:lnTo>
                  <a:pt x="8093" y="8870"/>
                </a:lnTo>
                <a:lnTo>
                  <a:pt x="8090" y="8867"/>
                </a:lnTo>
                <a:lnTo>
                  <a:pt x="7589" y="8020"/>
                </a:lnTo>
                <a:lnTo>
                  <a:pt x="7589" y="8018"/>
                </a:lnTo>
                <a:lnTo>
                  <a:pt x="7082" y="7163"/>
                </a:lnTo>
                <a:cubicBezTo>
                  <a:pt x="7220" y="7119"/>
                  <a:pt x="7350" y="7042"/>
                  <a:pt x="7454" y="6941"/>
                </a:cubicBezTo>
                <a:close/>
                <a:moveTo>
                  <a:pt x="11631" y="11970"/>
                </a:moveTo>
                <a:lnTo>
                  <a:pt x="12512" y="13458"/>
                </a:lnTo>
                <a:lnTo>
                  <a:pt x="11815" y="13458"/>
                </a:lnTo>
                <a:lnTo>
                  <a:pt x="11066" y="12195"/>
                </a:lnTo>
                <a:cubicBezTo>
                  <a:pt x="11256" y="12128"/>
                  <a:pt x="11446" y="12054"/>
                  <a:pt x="11631" y="11970"/>
                </a:cubicBezTo>
                <a:close/>
                <a:moveTo>
                  <a:pt x="12385" y="11556"/>
                </a:moveTo>
                <a:lnTo>
                  <a:pt x="13513" y="13458"/>
                </a:lnTo>
                <a:lnTo>
                  <a:pt x="13010" y="13458"/>
                </a:lnTo>
                <a:lnTo>
                  <a:pt x="12014" y="11774"/>
                </a:lnTo>
                <a:cubicBezTo>
                  <a:pt x="12140" y="11705"/>
                  <a:pt x="12264" y="11633"/>
                  <a:pt x="12385" y="11556"/>
                </a:cubicBezTo>
                <a:close/>
                <a:moveTo>
                  <a:pt x="14642" y="13890"/>
                </a:moveTo>
                <a:cubicBezTo>
                  <a:pt x="14763" y="13890"/>
                  <a:pt x="14858" y="13988"/>
                  <a:pt x="14858" y="14106"/>
                </a:cubicBezTo>
                <a:cubicBezTo>
                  <a:pt x="14858" y="14227"/>
                  <a:pt x="14763" y="14322"/>
                  <a:pt x="14642" y="14322"/>
                </a:cubicBezTo>
                <a:lnTo>
                  <a:pt x="1184" y="14322"/>
                </a:lnTo>
                <a:cubicBezTo>
                  <a:pt x="1066" y="14322"/>
                  <a:pt x="968" y="14227"/>
                  <a:pt x="968" y="14106"/>
                </a:cubicBezTo>
                <a:cubicBezTo>
                  <a:pt x="968" y="13988"/>
                  <a:pt x="1066" y="13890"/>
                  <a:pt x="1184" y="13890"/>
                </a:cubicBezTo>
                <a:close/>
                <a:moveTo>
                  <a:pt x="6800" y="0"/>
                </a:moveTo>
                <a:cubicBezTo>
                  <a:pt x="4097" y="0"/>
                  <a:pt x="1696" y="1733"/>
                  <a:pt x="850" y="4301"/>
                </a:cubicBezTo>
                <a:cubicBezTo>
                  <a:pt x="1" y="6869"/>
                  <a:pt x="896" y="9693"/>
                  <a:pt x="3066" y="11302"/>
                </a:cubicBezTo>
                <a:lnTo>
                  <a:pt x="2735" y="11864"/>
                </a:lnTo>
                <a:cubicBezTo>
                  <a:pt x="2675" y="11967"/>
                  <a:pt x="2709" y="12100"/>
                  <a:pt x="2810" y="12160"/>
                </a:cubicBezTo>
                <a:cubicBezTo>
                  <a:pt x="2845" y="12180"/>
                  <a:pt x="2883" y="12190"/>
                  <a:pt x="2920" y="12190"/>
                </a:cubicBezTo>
                <a:cubicBezTo>
                  <a:pt x="2995" y="12190"/>
                  <a:pt x="3067" y="12152"/>
                  <a:pt x="3107" y="12085"/>
                </a:cubicBezTo>
                <a:lnTo>
                  <a:pt x="4342" y="10001"/>
                </a:lnTo>
                <a:lnTo>
                  <a:pt x="4345" y="9995"/>
                </a:lnTo>
                <a:lnTo>
                  <a:pt x="4828" y="9175"/>
                </a:lnTo>
                <a:lnTo>
                  <a:pt x="6150" y="6944"/>
                </a:lnTo>
                <a:cubicBezTo>
                  <a:pt x="6256" y="7045"/>
                  <a:pt x="6383" y="7119"/>
                  <a:pt x="6521" y="7165"/>
                </a:cubicBezTo>
                <a:lnTo>
                  <a:pt x="5024" y="9696"/>
                </a:lnTo>
                <a:lnTo>
                  <a:pt x="4359" y="10821"/>
                </a:lnTo>
                <a:lnTo>
                  <a:pt x="4359" y="10824"/>
                </a:lnTo>
                <a:lnTo>
                  <a:pt x="2799" y="13458"/>
                </a:lnTo>
                <a:lnTo>
                  <a:pt x="2295" y="13458"/>
                </a:lnTo>
                <a:lnTo>
                  <a:pt x="2640" y="12877"/>
                </a:lnTo>
                <a:cubicBezTo>
                  <a:pt x="2701" y="12773"/>
                  <a:pt x="2666" y="12641"/>
                  <a:pt x="2563" y="12580"/>
                </a:cubicBezTo>
                <a:cubicBezTo>
                  <a:pt x="2529" y="12560"/>
                  <a:pt x="2492" y="12551"/>
                  <a:pt x="2455" y="12551"/>
                </a:cubicBezTo>
                <a:cubicBezTo>
                  <a:pt x="2382" y="12551"/>
                  <a:pt x="2309" y="12589"/>
                  <a:pt x="2269" y="12658"/>
                </a:cubicBezTo>
                <a:lnTo>
                  <a:pt x="1794" y="13458"/>
                </a:lnTo>
                <a:lnTo>
                  <a:pt x="1181" y="13458"/>
                </a:lnTo>
                <a:cubicBezTo>
                  <a:pt x="824" y="13458"/>
                  <a:pt x="533" y="13749"/>
                  <a:pt x="533" y="14106"/>
                </a:cubicBezTo>
                <a:cubicBezTo>
                  <a:pt x="533" y="14463"/>
                  <a:pt x="824" y="14754"/>
                  <a:pt x="1181" y="14754"/>
                </a:cubicBezTo>
                <a:lnTo>
                  <a:pt x="14639" y="14754"/>
                </a:lnTo>
                <a:cubicBezTo>
                  <a:pt x="14999" y="14754"/>
                  <a:pt x="15287" y="14463"/>
                  <a:pt x="15287" y="14106"/>
                </a:cubicBezTo>
                <a:cubicBezTo>
                  <a:pt x="15287" y="13749"/>
                  <a:pt x="14999" y="13458"/>
                  <a:pt x="14639" y="13458"/>
                </a:cubicBezTo>
                <a:lnTo>
                  <a:pt x="14017" y="13458"/>
                </a:lnTo>
                <a:lnTo>
                  <a:pt x="12745" y="11308"/>
                </a:lnTo>
                <a:cubicBezTo>
                  <a:pt x="13228" y="10951"/>
                  <a:pt x="13657" y="10528"/>
                  <a:pt x="14023" y="10047"/>
                </a:cubicBezTo>
                <a:cubicBezTo>
                  <a:pt x="15457" y="8150"/>
                  <a:pt x="15693" y="5602"/>
                  <a:pt x="14633" y="3475"/>
                </a:cubicBezTo>
                <a:cubicBezTo>
                  <a:pt x="13574" y="1345"/>
                  <a:pt x="11398" y="0"/>
                  <a:pt x="90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8" name="Google Shape;1878;p125"/>
          <p:cNvGrpSpPr/>
          <p:nvPr/>
        </p:nvGrpSpPr>
        <p:grpSpPr>
          <a:xfrm>
            <a:off x="4703617" y="2993218"/>
            <a:ext cx="321400" cy="490967"/>
            <a:chOff x="2765425" y="2073050"/>
            <a:chExt cx="241050" cy="368225"/>
          </a:xfrm>
        </p:grpSpPr>
        <p:sp>
          <p:nvSpPr>
            <p:cNvPr id="1879" name="Google Shape;1879;p125"/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0" name="Google Shape;1880;p125"/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1" name="Google Shape;1881;p125"/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125"/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83" name="Google Shape;1883;p125"/>
          <p:cNvGrpSpPr/>
          <p:nvPr/>
        </p:nvGrpSpPr>
        <p:grpSpPr>
          <a:xfrm>
            <a:off x="8723984" y="4543817"/>
            <a:ext cx="491933" cy="491800"/>
            <a:chOff x="5780700" y="3236000"/>
            <a:chExt cx="368950" cy="368850"/>
          </a:xfrm>
        </p:grpSpPr>
        <p:sp>
          <p:nvSpPr>
            <p:cNvPr id="1884" name="Google Shape;1884;p125"/>
            <p:cNvSpPr/>
            <p:nvPr/>
          </p:nvSpPr>
          <p:spPr>
            <a:xfrm>
              <a:off x="5780700" y="3236000"/>
              <a:ext cx="368950" cy="368850"/>
            </a:xfrm>
            <a:custGeom>
              <a:avLst/>
              <a:gdLst/>
              <a:ahLst/>
              <a:cxnLst/>
              <a:rect l="l" t="t" r="r" b="b"/>
              <a:pathLst>
                <a:path w="14758" h="14754" extrusionOk="0">
                  <a:moveTo>
                    <a:pt x="7379" y="432"/>
                  </a:moveTo>
                  <a:cubicBezTo>
                    <a:pt x="7856" y="432"/>
                    <a:pt x="8333" y="467"/>
                    <a:pt x="8807" y="536"/>
                  </a:cubicBezTo>
                  <a:lnTo>
                    <a:pt x="8807" y="723"/>
                  </a:lnTo>
                  <a:lnTo>
                    <a:pt x="5954" y="723"/>
                  </a:lnTo>
                  <a:lnTo>
                    <a:pt x="5954" y="536"/>
                  </a:lnTo>
                  <a:cubicBezTo>
                    <a:pt x="6426" y="467"/>
                    <a:pt x="6902" y="432"/>
                    <a:pt x="7379" y="432"/>
                  </a:cubicBezTo>
                  <a:close/>
                  <a:moveTo>
                    <a:pt x="9109" y="1158"/>
                  </a:moveTo>
                  <a:cubicBezTo>
                    <a:pt x="9624" y="1158"/>
                    <a:pt x="10045" y="1575"/>
                    <a:pt x="10045" y="2093"/>
                  </a:cubicBezTo>
                  <a:lnTo>
                    <a:pt x="10045" y="4007"/>
                  </a:lnTo>
                  <a:lnTo>
                    <a:pt x="8545" y="4007"/>
                  </a:lnTo>
                  <a:cubicBezTo>
                    <a:pt x="8421" y="3711"/>
                    <a:pt x="8133" y="3518"/>
                    <a:pt x="7811" y="3518"/>
                  </a:cubicBezTo>
                  <a:lnTo>
                    <a:pt x="6947" y="3518"/>
                  </a:lnTo>
                  <a:cubicBezTo>
                    <a:pt x="6628" y="3518"/>
                    <a:pt x="6337" y="3711"/>
                    <a:pt x="6216" y="4007"/>
                  </a:cubicBezTo>
                  <a:lnTo>
                    <a:pt x="4713" y="4007"/>
                  </a:lnTo>
                  <a:lnTo>
                    <a:pt x="4713" y="2093"/>
                  </a:lnTo>
                  <a:cubicBezTo>
                    <a:pt x="4716" y="1578"/>
                    <a:pt x="5133" y="1158"/>
                    <a:pt x="5649" y="1158"/>
                  </a:cubicBezTo>
                  <a:close/>
                  <a:moveTo>
                    <a:pt x="7816" y="3953"/>
                  </a:moveTo>
                  <a:cubicBezTo>
                    <a:pt x="8012" y="3953"/>
                    <a:pt x="8171" y="4113"/>
                    <a:pt x="8171" y="4310"/>
                  </a:cubicBezTo>
                  <a:lnTo>
                    <a:pt x="8171" y="4313"/>
                  </a:lnTo>
                  <a:lnTo>
                    <a:pt x="8171" y="5176"/>
                  </a:lnTo>
                  <a:cubicBezTo>
                    <a:pt x="8171" y="5375"/>
                    <a:pt x="8009" y="5536"/>
                    <a:pt x="7811" y="5536"/>
                  </a:cubicBezTo>
                  <a:lnTo>
                    <a:pt x="6947" y="5536"/>
                  </a:lnTo>
                  <a:cubicBezTo>
                    <a:pt x="6748" y="5536"/>
                    <a:pt x="6587" y="5375"/>
                    <a:pt x="6587" y="5176"/>
                  </a:cubicBezTo>
                  <a:lnTo>
                    <a:pt x="6587" y="4313"/>
                  </a:lnTo>
                  <a:cubicBezTo>
                    <a:pt x="6587" y="4111"/>
                    <a:pt x="6748" y="3953"/>
                    <a:pt x="6947" y="3953"/>
                  </a:cubicBezTo>
                  <a:lnTo>
                    <a:pt x="7811" y="3953"/>
                  </a:lnTo>
                  <a:cubicBezTo>
                    <a:pt x="7812" y="3953"/>
                    <a:pt x="7814" y="3953"/>
                    <a:pt x="7816" y="3953"/>
                  </a:cubicBezTo>
                  <a:close/>
                  <a:moveTo>
                    <a:pt x="5505" y="435"/>
                  </a:moveTo>
                  <a:cubicBezTo>
                    <a:pt x="5513" y="435"/>
                    <a:pt x="5519" y="441"/>
                    <a:pt x="5519" y="449"/>
                  </a:cubicBezTo>
                  <a:lnTo>
                    <a:pt x="5519" y="729"/>
                  </a:lnTo>
                  <a:cubicBezTo>
                    <a:pt x="4817" y="798"/>
                    <a:pt x="4281" y="1385"/>
                    <a:pt x="4281" y="2090"/>
                  </a:cubicBezTo>
                  <a:lnTo>
                    <a:pt x="4281" y="4022"/>
                  </a:lnTo>
                  <a:cubicBezTo>
                    <a:pt x="3579" y="4126"/>
                    <a:pt x="3058" y="4724"/>
                    <a:pt x="3058" y="5435"/>
                  </a:cubicBezTo>
                  <a:lnTo>
                    <a:pt x="3058" y="5556"/>
                  </a:lnTo>
                  <a:cubicBezTo>
                    <a:pt x="2882" y="5401"/>
                    <a:pt x="2782" y="5179"/>
                    <a:pt x="2782" y="4946"/>
                  </a:cubicBezTo>
                  <a:lnTo>
                    <a:pt x="2782" y="1255"/>
                  </a:lnTo>
                  <a:cubicBezTo>
                    <a:pt x="2782" y="801"/>
                    <a:pt x="3150" y="435"/>
                    <a:pt x="3605" y="435"/>
                  </a:cubicBezTo>
                  <a:close/>
                  <a:moveTo>
                    <a:pt x="10275" y="4442"/>
                  </a:moveTo>
                  <a:cubicBezTo>
                    <a:pt x="10825" y="4442"/>
                    <a:pt x="11268" y="4885"/>
                    <a:pt x="11271" y="5435"/>
                  </a:cubicBezTo>
                  <a:lnTo>
                    <a:pt x="11271" y="7511"/>
                  </a:lnTo>
                  <a:cubicBezTo>
                    <a:pt x="11268" y="8251"/>
                    <a:pt x="10669" y="8850"/>
                    <a:pt x="9929" y="8850"/>
                  </a:cubicBezTo>
                  <a:lnTo>
                    <a:pt x="4828" y="8850"/>
                  </a:lnTo>
                  <a:cubicBezTo>
                    <a:pt x="4089" y="8850"/>
                    <a:pt x="3490" y="8251"/>
                    <a:pt x="3487" y="7511"/>
                  </a:cubicBezTo>
                  <a:lnTo>
                    <a:pt x="3487" y="5435"/>
                  </a:lnTo>
                  <a:cubicBezTo>
                    <a:pt x="3490" y="4885"/>
                    <a:pt x="3933" y="4442"/>
                    <a:pt x="4483" y="4442"/>
                  </a:cubicBezTo>
                  <a:lnTo>
                    <a:pt x="6155" y="4442"/>
                  </a:lnTo>
                  <a:lnTo>
                    <a:pt x="6155" y="5176"/>
                  </a:lnTo>
                  <a:cubicBezTo>
                    <a:pt x="6155" y="5614"/>
                    <a:pt x="6510" y="5968"/>
                    <a:pt x="6947" y="5968"/>
                  </a:cubicBezTo>
                  <a:lnTo>
                    <a:pt x="7163" y="5968"/>
                  </a:lnTo>
                  <a:lnTo>
                    <a:pt x="7163" y="6814"/>
                  </a:lnTo>
                  <a:lnTo>
                    <a:pt x="5390" y="6814"/>
                  </a:lnTo>
                  <a:cubicBezTo>
                    <a:pt x="4794" y="6817"/>
                    <a:pt x="4313" y="7298"/>
                    <a:pt x="4310" y="7894"/>
                  </a:cubicBezTo>
                  <a:cubicBezTo>
                    <a:pt x="4310" y="8015"/>
                    <a:pt x="4408" y="8110"/>
                    <a:pt x="4526" y="8110"/>
                  </a:cubicBezTo>
                  <a:cubicBezTo>
                    <a:pt x="4647" y="8110"/>
                    <a:pt x="4742" y="8015"/>
                    <a:pt x="4742" y="7894"/>
                  </a:cubicBezTo>
                  <a:cubicBezTo>
                    <a:pt x="4742" y="7537"/>
                    <a:pt x="5033" y="7246"/>
                    <a:pt x="5390" y="7246"/>
                  </a:cubicBezTo>
                  <a:lnTo>
                    <a:pt x="9368" y="7246"/>
                  </a:lnTo>
                  <a:cubicBezTo>
                    <a:pt x="9725" y="7249"/>
                    <a:pt x="10013" y="7537"/>
                    <a:pt x="10016" y="7894"/>
                  </a:cubicBezTo>
                  <a:cubicBezTo>
                    <a:pt x="10016" y="8015"/>
                    <a:pt x="10111" y="8110"/>
                    <a:pt x="10232" y="8110"/>
                  </a:cubicBezTo>
                  <a:cubicBezTo>
                    <a:pt x="10350" y="8110"/>
                    <a:pt x="10448" y="8015"/>
                    <a:pt x="10448" y="7894"/>
                  </a:cubicBezTo>
                  <a:cubicBezTo>
                    <a:pt x="10445" y="7298"/>
                    <a:pt x="9964" y="6817"/>
                    <a:pt x="9368" y="6814"/>
                  </a:cubicBezTo>
                  <a:lnTo>
                    <a:pt x="7595" y="6814"/>
                  </a:lnTo>
                  <a:lnTo>
                    <a:pt x="7595" y="5968"/>
                  </a:lnTo>
                  <a:lnTo>
                    <a:pt x="7811" y="5968"/>
                  </a:lnTo>
                  <a:cubicBezTo>
                    <a:pt x="8248" y="5968"/>
                    <a:pt x="8602" y="5614"/>
                    <a:pt x="8602" y="5176"/>
                  </a:cubicBezTo>
                  <a:lnTo>
                    <a:pt x="8602" y="4442"/>
                  </a:lnTo>
                  <a:close/>
                  <a:moveTo>
                    <a:pt x="3498" y="9730"/>
                  </a:moveTo>
                  <a:lnTo>
                    <a:pt x="3498" y="9730"/>
                  </a:lnTo>
                  <a:cubicBezTo>
                    <a:pt x="4647" y="10237"/>
                    <a:pt x="5988" y="10516"/>
                    <a:pt x="7379" y="10516"/>
                  </a:cubicBezTo>
                  <a:cubicBezTo>
                    <a:pt x="8772" y="10516"/>
                    <a:pt x="10111" y="10240"/>
                    <a:pt x="11265" y="9730"/>
                  </a:cubicBezTo>
                  <a:lnTo>
                    <a:pt x="11265" y="9730"/>
                  </a:lnTo>
                  <a:cubicBezTo>
                    <a:pt x="10143" y="10801"/>
                    <a:pt x="8755" y="11760"/>
                    <a:pt x="7379" y="11760"/>
                  </a:cubicBezTo>
                  <a:cubicBezTo>
                    <a:pt x="6006" y="11760"/>
                    <a:pt x="4615" y="10801"/>
                    <a:pt x="3498" y="9730"/>
                  </a:cubicBezTo>
                  <a:close/>
                  <a:moveTo>
                    <a:pt x="4264" y="10957"/>
                  </a:moveTo>
                  <a:cubicBezTo>
                    <a:pt x="4362" y="11029"/>
                    <a:pt x="4463" y="11101"/>
                    <a:pt x="4561" y="11170"/>
                  </a:cubicBezTo>
                  <a:cubicBezTo>
                    <a:pt x="5001" y="11478"/>
                    <a:pt x="5479" y="11731"/>
                    <a:pt x="5980" y="11924"/>
                  </a:cubicBezTo>
                  <a:cubicBezTo>
                    <a:pt x="5888" y="12088"/>
                    <a:pt x="5836" y="12275"/>
                    <a:pt x="5836" y="12465"/>
                  </a:cubicBezTo>
                  <a:lnTo>
                    <a:pt x="5836" y="12595"/>
                  </a:lnTo>
                  <a:lnTo>
                    <a:pt x="4468" y="12595"/>
                  </a:lnTo>
                  <a:lnTo>
                    <a:pt x="4264" y="10957"/>
                  </a:lnTo>
                  <a:close/>
                  <a:moveTo>
                    <a:pt x="10494" y="10960"/>
                  </a:moveTo>
                  <a:lnTo>
                    <a:pt x="10286" y="12598"/>
                  </a:lnTo>
                  <a:lnTo>
                    <a:pt x="8922" y="12598"/>
                  </a:lnTo>
                  <a:lnTo>
                    <a:pt x="8922" y="12465"/>
                  </a:lnTo>
                  <a:cubicBezTo>
                    <a:pt x="8922" y="12278"/>
                    <a:pt x="8870" y="12091"/>
                    <a:pt x="8778" y="11927"/>
                  </a:cubicBezTo>
                  <a:cubicBezTo>
                    <a:pt x="9282" y="11734"/>
                    <a:pt x="9763" y="11478"/>
                    <a:pt x="10206" y="11164"/>
                  </a:cubicBezTo>
                  <a:cubicBezTo>
                    <a:pt x="10304" y="11101"/>
                    <a:pt x="10399" y="11032"/>
                    <a:pt x="10494" y="10960"/>
                  </a:cubicBezTo>
                  <a:close/>
                  <a:moveTo>
                    <a:pt x="3210" y="10053"/>
                  </a:moveTo>
                  <a:lnTo>
                    <a:pt x="3210" y="10056"/>
                  </a:lnTo>
                  <a:cubicBezTo>
                    <a:pt x="3403" y="10237"/>
                    <a:pt x="3593" y="10410"/>
                    <a:pt x="3780" y="10568"/>
                  </a:cubicBezTo>
                  <a:lnTo>
                    <a:pt x="4037" y="12595"/>
                  </a:lnTo>
                  <a:cubicBezTo>
                    <a:pt x="3881" y="12603"/>
                    <a:pt x="3729" y="12647"/>
                    <a:pt x="3590" y="12719"/>
                  </a:cubicBezTo>
                  <a:cubicBezTo>
                    <a:pt x="3193" y="12223"/>
                    <a:pt x="2983" y="11662"/>
                    <a:pt x="2983" y="11081"/>
                  </a:cubicBezTo>
                  <a:cubicBezTo>
                    <a:pt x="2986" y="10726"/>
                    <a:pt x="3061" y="10375"/>
                    <a:pt x="3210" y="10053"/>
                  </a:cubicBezTo>
                  <a:close/>
                  <a:moveTo>
                    <a:pt x="6052" y="13029"/>
                  </a:moveTo>
                  <a:cubicBezTo>
                    <a:pt x="6412" y="13029"/>
                    <a:pt x="6700" y="13317"/>
                    <a:pt x="6700" y="13677"/>
                  </a:cubicBezTo>
                  <a:lnTo>
                    <a:pt x="6700" y="14253"/>
                  </a:lnTo>
                  <a:cubicBezTo>
                    <a:pt x="6700" y="14279"/>
                    <a:pt x="6685" y="14305"/>
                    <a:pt x="6662" y="14316"/>
                  </a:cubicBezTo>
                  <a:cubicBezTo>
                    <a:pt x="6651" y="14322"/>
                    <a:pt x="6642" y="14322"/>
                    <a:pt x="6630" y="14322"/>
                  </a:cubicBezTo>
                  <a:lnTo>
                    <a:pt x="5954" y="14322"/>
                  </a:lnTo>
                  <a:lnTo>
                    <a:pt x="5954" y="13905"/>
                  </a:lnTo>
                  <a:cubicBezTo>
                    <a:pt x="5954" y="13787"/>
                    <a:pt x="5856" y="13689"/>
                    <a:pt x="5738" y="13689"/>
                  </a:cubicBezTo>
                  <a:cubicBezTo>
                    <a:pt x="5617" y="13689"/>
                    <a:pt x="5522" y="13787"/>
                    <a:pt x="5522" y="13905"/>
                  </a:cubicBezTo>
                  <a:lnTo>
                    <a:pt x="5522" y="14322"/>
                  </a:lnTo>
                  <a:lnTo>
                    <a:pt x="4627" y="14322"/>
                  </a:lnTo>
                  <a:lnTo>
                    <a:pt x="4627" y="13905"/>
                  </a:lnTo>
                  <a:cubicBezTo>
                    <a:pt x="4627" y="13787"/>
                    <a:pt x="4532" y="13689"/>
                    <a:pt x="4411" y="13689"/>
                  </a:cubicBezTo>
                  <a:cubicBezTo>
                    <a:pt x="4293" y="13689"/>
                    <a:pt x="4195" y="13787"/>
                    <a:pt x="4195" y="13905"/>
                  </a:cubicBezTo>
                  <a:lnTo>
                    <a:pt x="4195" y="14322"/>
                  </a:lnTo>
                  <a:lnTo>
                    <a:pt x="3519" y="14322"/>
                  </a:lnTo>
                  <a:cubicBezTo>
                    <a:pt x="3517" y="14322"/>
                    <a:pt x="3515" y="14322"/>
                    <a:pt x="3514" y="14322"/>
                  </a:cubicBezTo>
                  <a:cubicBezTo>
                    <a:pt x="3476" y="14322"/>
                    <a:pt x="3444" y="14289"/>
                    <a:pt x="3444" y="14250"/>
                  </a:cubicBezTo>
                  <a:lnTo>
                    <a:pt x="3444" y="14250"/>
                  </a:lnTo>
                  <a:lnTo>
                    <a:pt x="3447" y="14253"/>
                  </a:lnTo>
                  <a:lnTo>
                    <a:pt x="3447" y="13677"/>
                  </a:lnTo>
                  <a:cubicBezTo>
                    <a:pt x="3447" y="13317"/>
                    <a:pt x="3734" y="13029"/>
                    <a:pt x="4094" y="13029"/>
                  </a:cubicBezTo>
                  <a:close/>
                  <a:moveTo>
                    <a:pt x="8349" y="12059"/>
                  </a:moveTo>
                  <a:cubicBezTo>
                    <a:pt x="8438" y="12174"/>
                    <a:pt x="8490" y="12318"/>
                    <a:pt x="8490" y="12465"/>
                  </a:cubicBezTo>
                  <a:lnTo>
                    <a:pt x="8490" y="12618"/>
                  </a:lnTo>
                  <a:cubicBezTo>
                    <a:pt x="7986" y="12721"/>
                    <a:pt x="7626" y="13162"/>
                    <a:pt x="7626" y="13674"/>
                  </a:cubicBezTo>
                  <a:lnTo>
                    <a:pt x="7626" y="14250"/>
                  </a:lnTo>
                  <a:cubicBezTo>
                    <a:pt x="7626" y="14273"/>
                    <a:pt x="7629" y="14296"/>
                    <a:pt x="7632" y="14316"/>
                  </a:cubicBezTo>
                  <a:cubicBezTo>
                    <a:pt x="7547" y="14321"/>
                    <a:pt x="7463" y="14323"/>
                    <a:pt x="7379" y="14323"/>
                  </a:cubicBezTo>
                  <a:cubicBezTo>
                    <a:pt x="7296" y="14323"/>
                    <a:pt x="7212" y="14321"/>
                    <a:pt x="7129" y="14316"/>
                  </a:cubicBezTo>
                  <a:lnTo>
                    <a:pt x="7129" y="14316"/>
                  </a:lnTo>
                  <a:cubicBezTo>
                    <a:pt x="7132" y="14294"/>
                    <a:pt x="7134" y="14272"/>
                    <a:pt x="7134" y="14253"/>
                  </a:cubicBezTo>
                  <a:lnTo>
                    <a:pt x="7134" y="13677"/>
                  </a:lnTo>
                  <a:cubicBezTo>
                    <a:pt x="7134" y="13162"/>
                    <a:pt x="6774" y="12721"/>
                    <a:pt x="6271" y="12618"/>
                  </a:cubicBezTo>
                  <a:lnTo>
                    <a:pt x="6271" y="12465"/>
                  </a:lnTo>
                  <a:cubicBezTo>
                    <a:pt x="6271" y="12318"/>
                    <a:pt x="6320" y="12174"/>
                    <a:pt x="6412" y="12059"/>
                  </a:cubicBezTo>
                  <a:cubicBezTo>
                    <a:pt x="6728" y="12147"/>
                    <a:pt x="7054" y="12191"/>
                    <a:pt x="7380" y="12191"/>
                  </a:cubicBezTo>
                  <a:cubicBezTo>
                    <a:pt x="7706" y="12191"/>
                    <a:pt x="8032" y="12147"/>
                    <a:pt x="8349" y="12059"/>
                  </a:cubicBezTo>
                  <a:close/>
                  <a:moveTo>
                    <a:pt x="10666" y="13029"/>
                  </a:moveTo>
                  <a:cubicBezTo>
                    <a:pt x="11023" y="13029"/>
                    <a:pt x="11314" y="13317"/>
                    <a:pt x="11314" y="13677"/>
                  </a:cubicBezTo>
                  <a:lnTo>
                    <a:pt x="11314" y="14253"/>
                  </a:lnTo>
                  <a:cubicBezTo>
                    <a:pt x="11314" y="14290"/>
                    <a:pt x="11282" y="14325"/>
                    <a:pt x="11242" y="14325"/>
                  </a:cubicBezTo>
                  <a:lnTo>
                    <a:pt x="10566" y="14325"/>
                  </a:lnTo>
                  <a:lnTo>
                    <a:pt x="10566" y="13905"/>
                  </a:lnTo>
                  <a:cubicBezTo>
                    <a:pt x="10566" y="13787"/>
                    <a:pt x="10468" y="13689"/>
                    <a:pt x="10350" y="13689"/>
                  </a:cubicBezTo>
                  <a:cubicBezTo>
                    <a:pt x="10229" y="13689"/>
                    <a:pt x="10134" y="13787"/>
                    <a:pt x="10134" y="13905"/>
                  </a:cubicBezTo>
                  <a:lnTo>
                    <a:pt x="10134" y="14325"/>
                  </a:lnTo>
                  <a:lnTo>
                    <a:pt x="9239" y="14325"/>
                  </a:lnTo>
                  <a:lnTo>
                    <a:pt x="9239" y="13905"/>
                  </a:lnTo>
                  <a:cubicBezTo>
                    <a:pt x="9239" y="13787"/>
                    <a:pt x="9144" y="13689"/>
                    <a:pt x="9023" y="13689"/>
                  </a:cubicBezTo>
                  <a:cubicBezTo>
                    <a:pt x="8905" y="13689"/>
                    <a:pt x="8807" y="13787"/>
                    <a:pt x="8807" y="13905"/>
                  </a:cubicBezTo>
                  <a:lnTo>
                    <a:pt x="8807" y="14325"/>
                  </a:lnTo>
                  <a:lnTo>
                    <a:pt x="8130" y="14325"/>
                  </a:lnTo>
                  <a:cubicBezTo>
                    <a:pt x="8119" y="14325"/>
                    <a:pt x="8107" y="14322"/>
                    <a:pt x="8099" y="14316"/>
                  </a:cubicBezTo>
                  <a:cubicBezTo>
                    <a:pt x="8073" y="14305"/>
                    <a:pt x="8058" y="14279"/>
                    <a:pt x="8058" y="14253"/>
                  </a:cubicBezTo>
                  <a:lnTo>
                    <a:pt x="8058" y="13677"/>
                  </a:lnTo>
                  <a:cubicBezTo>
                    <a:pt x="8058" y="13320"/>
                    <a:pt x="8349" y="13029"/>
                    <a:pt x="8706" y="13029"/>
                  </a:cubicBezTo>
                  <a:close/>
                  <a:moveTo>
                    <a:pt x="7379" y="0"/>
                  </a:moveTo>
                  <a:cubicBezTo>
                    <a:pt x="6854" y="0"/>
                    <a:pt x="6328" y="41"/>
                    <a:pt x="5807" y="121"/>
                  </a:cubicBezTo>
                  <a:cubicBezTo>
                    <a:pt x="5724" y="43"/>
                    <a:pt x="5617" y="3"/>
                    <a:pt x="5505" y="3"/>
                  </a:cubicBezTo>
                  <a:lnTo>
                    <a:pt x="3605" y="3"/>
                  </a:lnTo>
                  <a:cubicBezTo>
                    <a:pt x="2911" y="3"/>
                    <a:pt x="2350" y="564"/>
                    <a:pt x="2350" y="1255"/>
                  </a:cubicBezTo>
                  <a:lnTo>
                    <a:pt x="2350" y="1408"/>
                  </a:lnTo>
                  <a:cubicBezTo>
                    <a:pt x="1639" y="1880"/>
                    <a:pt x="1072" y="2436"/>
                    <a:pt x="669" y="3066"/>
                  </a:cubicBezTo>
                  <a:cubicBezTo>
                    <a:pt x="225" y="3754"/>
                    <a:pt x="1" y="4491"/>
                    <a:pt x="1" y="5257"/>
                  </a:cubicBezTo>
                  <a:cubicBezTo>
                    <a:pt x="1" y="6031"/>
                    <a:pt x="231" y="6777"/>
                    <a:pt x="683" y="7473"/>
                  </a:cubicBezTo>
                  <a:cubicBezTo>
                    <a:pt x="725" y="7537"/>
                    <a:pt x="795" y="7571"/>
                    <a:pt x="865" y="7571"/>
                  </a:cubicBezTo>
                  <a:cubicBezTo>
                    <a:pt x="906" y="7571"/>
                    <a:pt x="947" y="7560"/>
                    <a:pt x="982" y="7537"/>
                  </a:cubicBezTo>
                  <a:cubicBezTo>
                    <a:pt x="1083" y="7471"/>
                    <a:pt x="1112" y="7338"/>
                    <a:pt x="1046" y="7237"/>
                  </a:cubicBezTo>
                  <a:cubicBezTo>
                    <a:pt x="640" y="6613"/>
                    <a:pt x="435" y="5948"/>
                    <a:pt x="435" y="5257"/>
                  </a:cubicBezTo>
                  <a:cubicBezTo>
                    <a:pt x="435" y="4022"/>
                    <a:pt x="1129" y="2830"/>
                    <a:pt x="2353" y="1935"/>
                  </a:cubicBezTo>
                  <a:lnTo>
                    <a:pt x="2353" y="4946"/>
                  </a:lnTo>
                  <a:cubicBezTo>
                    <a:pt x="2353" y="5427"/>
                    <a:pt x="2626" y="5864"/>
                    <a:pt x="3058" y="6074"/>
                  </a:cubicBezTo>
                  <a:lnTo>
                    <a:pt x="3058" y="7511"/>
                  </a:lnTo>
                  <a:cubicBezTo>
                    <a:pt x="3058" y="8490"/>
                    <a:pt x="3852" y="9281"/>
                    <a:pt x="4831" y="9284"/>
                  </a:cubicBezTo>
                  <a:lnTo>
                    <a:pt x="9932" y="9284"/>
                  </a:lnTo>
                  <a:cubicBezTo>
                    <a:pt x="10911" y="9281"/>
                    <a:pt x="11703" y="8490"/>
                    <a:pt x="11703" y="7511"/>
                  </a:cubicBezTo>
                  <a:lnTo>
                    <a:pt x="11703" y="6074"/>
                  </a:lnTo>
                  <a:cubicBezTo>
                    <a:pt x="12137" y="5864"/>
                    <a:pt x="12411" y="5427"/>
                    <a:pt x="12411" y="4946"/>
                  </a:cubicBezTo>
                  <a:lnTo>
                    <a:pt x="12411" y="3691"/>
                  </a:lnTo>
                  <a:cubicBezTo>
                    <a:pt x="12411" y="3570"/>
                    <a:pt x="12313" y="3475"/>
                    <a:pt x="12195" y="3475"/>
                  </a:cubicBezTo>
                  <a:cubicBezTo>
                    <a:pt x="12074" y="3475"/>
                    <a:pt x="11979" y="3570"/>
                    <a:pt x="11979" y="3691"/>
                  </a:cubicBezTo>
                  <a:lnTo>
                    <a:pt x="11979" y="4946"/>
                  </a:lnTo>
                  <a:cubicBezTo>
                    <a:pt x="11979" y="5179"/>
                    <a:pt x="11878" y="5401"/>
                    <a:pt x="11706" y="5556"/>
                  </a:cubicBezTo>
                  <a:lnTo>
                    <a:pt x="11706" y="5435"/>
                  </a:lnTo>
                  <a:cubicBezTo>
                    <a:pt x="11703" y="4727"/>
                    <a:pt x="11182" y="4126"/>
                    <a:pt x="10482" y="4022"/>
                  </a:cubicBezTo>
                  <a:lnTo>
                    <a:pt x="10482" y="2093"/>
                  </a:lnTo>
                  <a:cubicBezTo>
                    <a:pt x="10479" y="1388"/>
                    <a:pt x="9944" y="798"/>
                    <a:pt x="9241" y="731"/>
                  </a:cubicBezTo>
                  <a:lnTo>
                    <a:pt x="9241" y="449"/>
                  </a:lnTo>
                  <a:cubicBezTo>
                    <a:pt x="9241" y="441"/>
                    <a:pt x="9247" y="435"/>
                    <a:pt x="9256" y="435"/>
                  </a:cubicBezTo>
                  <a:lnTo>
                    <a:pt x="11159" y="435"/>
                  </a:lnTo>
                  <a:cubicBezTo>
                    <a:pt x="11614" y="435"/>
                    <a:pt x="11979" y="803"/>
                    <a:pt x="11979" y="1258"/>
                  </a:cubicBezTo>
                  <a:lnTo>
                    <a:pt x="11979" y="2758"/>
                  </a:lnTo>
                  <a:cubicBezTo>
                    <a:pt x="11979" y="2876"/>
                    <a:pt x="12077" y="2974"/>
                    <a:pt x="12195" y="2974"/>
                  </a:cubicBezTo>
                  <a:cubicBezTo>
                    <a:pt x="12316" y="2974"/>
                    <a:pt x="12411" y="2876"/>
                    <a:pt x="12411" y="2758"/>
                  </a:cubicBezTo>
                  <a:lnTo>
                    <a:pt x="12411" y="1935"/>
                  </a:lnTo>
                  <a:cubicBezTo>
                    <a:pt x="13634" y="2830"/>
                    <a:pt x="14328" y="4022"/>
                    <a:pt x="14328" y="5260"/>
                  </a:cubicBezTo>
                  <a:cubicBezTo>
                    <a:pt x="14328" y="6587"/>
                    <a:pt x="13554" y="7790"/>
                    <a:pt x="12302" y="8662"/>
                  </a:cubicBezTo>
                  <a:cubicBezTo>
                    <a:pt x="12293" y="8668"/>
                    <a:pt x="12284" y="8674"/>
                    <a:pt x="12276" y="8680"/>
                  </a:cubicBezTo>
                  <a:cubicBezTo>
                    <a:pt x="11018" y="9546"/>
                    <a:pt x="9288" y="10085"/>
                    <a:pt x="7382" y="10085"/>
                  </a:cubicBezTo>
                  <a:cubicBezTo>
                    <a:pt x="5056" y="10085"/>
                    <a:pt x="2894" y="9276"/>
                    <a:pt x="1598" y="7925"/>
                  </a:cubicBezTo>
                  <a:cubicBezTo>
                    <a:pt x="1550" y="7875"/>
                    <a:pt x="1495" y="7854"/>
                    <a:pt x="1443" y="7854"/>
                  </a:cubicBezTo>
                  <a:cubicBezTo>
                    <a:pt x="1277" y="7854"/>
                    <a:pt x="1134" y="8065"/>
                    <a:pt x="1285" y="8225"/>
                  </a:cubicBezTo>
                  <a:cubicBezTo>
                    <a:pt x="1572" y="8521"/>
                    <a:pt x="1886" y="8789"/>
                    <a:pt x="2229" y="9022"/>
                  </a:cubicBezTo>
                  <a:cubicBezTo>
                    <a:pt x="2448" y="9273"/>
                    <a:pt x="2669" y="9512"/>
                    <a:pt x="2888" y="9733"/>
                  </a:cubicBezTo>
                  <a:cubicBezTo>
                    <a:pt x="2669" y="10148"/>
                    <a:pt x="2554" y="10611"/>
                    <a:pt x="2554" y="11081"/>
                  </a:cubicBezTo>
                  <a:cubicBezTo>
                    <a:pt x="2554" y="11763"/>
                    <a:pt x="2796" y="12419"/>
                    <a:pt x="3257" y="12995"/>
                  </a:cubicBezTo>
                  <a:cubicBezTo>
                    <a:pt x="3101" y="13185"/>
                    <a:pt x="3015" y="13427"/>
                    <a:pt x="3015" y="13674"/>
                  </a:cubicBezTo>
                  <a:lnTo>
                    <a:pt x="3015" y="14250"/>
                  </a:lnTo>
                  <a:cubicBezTo>
                    <a:pt x="3015" y="14529"/>
                    <a:pt x="3239" y="14754"/>
                    <a:pt x="3519" y="14754"/>
                  </a:cubicBezTo>
                  <a:lnTo>
                    <a:pt x="6630" y="14754"/>
                  </a:lnTo>
                  <a:cubicBezTo>
                    <a:pt x="6685" y="14754"/>
                    <a:pt x="6743" y="14745"/>
                    <a:pt x="6795" y="14728"/>
                  </a:cubicBezTo>
                  <a:cubicBezTo>
                    <a:pt x="6987" y="14745"/>
                    <a:pt x="7186" y="14754"/>
                    <a:pt x="7382" y="14754"/>
                  </a:cubicBezTo>
                  <a:cubicBezTo>
                    <a:pt x="7575" y="14754"/>
                    <a:pt x="7773" y="14745"/>
                    <a:pt x="7966" y="14728"/>
                  </a:cubicBezTo>
                  <a:cubicBezTo>
                    <a:pt x="8021" y="14745"/>
                    <a:pt x="8076" y="14754"/>
                    <a:pt x="8130" y="14754"/>
                  </a:cubicBezTo>
                  <a:lnTo>
                    <a:pt x="11242" y="14754"/>
                  </a:lnTo>
                  <a:cubicBezTo>
                    <a:pt x="11521" y="14754"/>
                    <a:pt x="11746" y="14529"/>
                    <a:pt x="11746" y="14250"/>
                  </a:cubicBezTo>
                  <a:lnTo>
                    <a:pt x="11746" y="13674"/>
                  </a:lnTo>
                  <a:cubicBezTo>
                    <a:pt x="11746" y="13427"/>
                    <a:pt x="11660" y="13185"/>
                    <a:pt x="11504" y="12995"/>
                  </a:cubicBezTo>
                  <a:cubicBezTo>
                    <a:pt x="11582" y="12897"/>
                    <a:pt x="11657" y="12793"/>
                    <a:pt x="11723" y="12690"/>
                  </a:cubicBezTo>
                  <a:cubicBezTo>
                    <a:pt x="11789" y="12589"/>
                    <a:pt x="11757" y="12454"/>
                    <a:pt x="11657" y="12390"/>
                  </a:cubicBezTo>
                  <a:cubicBezTo>
                    <a:pt x="11621" y="12368"/>
                    <a:pt x="11581" y="12357"/>
                    <a:pt x="11541" y="12357"/>
                  </a:cubicBezTo>
                  <a:cubicBezTo>
                    <a:pt x="11470" y="12357"/>
                    <a:pt x="11401" y="12392"/>
                    <a:pt x="11360" y="12457"/>
                  </a:cubicBezTo>
                  <a:cubicBezTo>
                    <a:pt x="11300" y="12546"/>
                    <a:pt x="11239" y="12635"/>
                    <a:pt x="11170" y="12719"/>
                  </a:cubicBezTo>
                  <a:cubicBezTo>
                    <a:pt x="11032" y="12647"/>
                    <a:pt x="10879" y="12603"/>
                    <a:pt x="10724" y="12595"/>
                  </a:cubicBezTo>
                  <a:lnTo>
                    <a:pt x="10977" y="10571"/>
                  </a:lnTo>
                  <a:cubicBezTo>
                    <a:pt x="11167" y="10413"/>
                    <a:pt x="11357" y="10240"/>
                    <a:pt x="11550" y="10059"/>
                  </a:cubicBezTo>
                  <a:cubicBezTo>
                    <a:pt x="11697" y="10378"/>
                    <a:pt x="11775" y="10726"/>
                    <a:pt x="11775" y="11081"/>
                  </a:cubicBezTo>
                  <a:cubicBezTo>
                    <a:pt x="11775" y="11282"/>
                    <a:pt x="11749" y="11484"/>
                    <a:pt x="11700" y="11679"/>
                  </a:cubicBezTo>
                  <a:cubicBezTo>
                    <a:pt x="11671" y="11794"/>
                    <a:pt x="11740" y="11913"/>
                    <a:pt x="11855" y="11941"/>
                  </a:cubicBezTo>
                  <a:cubicBezTo>
                    <a:pt x="11873" y="11947"/>
                    <a:pt x="11893" y="11950"/>
                    <a:pt x="11910" y="11950"/>
                  </a:cubicBezTo>
                  <a:cubicBezTo>
                    <a:pt x="12008" y="11950"/>
                    <a:pt x="12094" y="11881"/>
                    <a:pt x="12120" y="11786"/>
                  </a:cubicBezTo>
                  <a:cubicBezTo>
                    <a:pt x="12178" y="11556"/>
                    <a:pt x="12207" y="11319"/>
                    <a:pt x="12207" y="11081"/>
                  </a:cubicBezTo>
                  <a:cubicBezTo>
                    <a:pt x="12207" y="10611"/>
                    <a:pt x="12094" y="10151"/>
                    <a:pt x="11876" y="9736"/>
                  </a:cubicBezTo>
                  <a:cubicBezTo>
                    <a:pt x="12100" y="9509"/>
                    <a:pt x="12327" y="9267"/>
                    <a:pt x="12552" y="9011"/>
                  </a:cubicBezTo>
                  <a:lnTo>
                    <a:pt x="12569" y="8999"/>
                  </a:lnTo>
                  <a:cubicBezTo>
                    <a:pt x="13980" y="8003"/>
                    <a:pt x="14757" y="6676"/>
                    <a:pt x="14757" y="5257"/>
                  </a:cubicBezTo>
                  <a:cubicBezTo>
                    <a:pt x="14757" y="4491"/>
                    <a:pt x="14535" y="3754"/>
                    <a:pt x="14089" y="3066"/>
                  </a:cubicBezTo>
                  <a:cubicBezTo>
                    <a:pt x="13686" y="2436"/>
                    <a:pt x="13119" y="1877"/>
                    <a:pt x="12408" y="1408"/>
                  </a:cubicBezTo>
                  <a:lnTo>
                    <a:pt x="12408" y="1255"/>
                  </a:lnTo>
                  <a:cubicBezTo>
                    <a:pt x="12408" y="564"/>
                    <a:pt x="11847" y="3"/>
                    <a:pt x="11156" y="3"/>
                  </a:cubicBezTo>
                  <a:lnTo>
                    <a:pt x="9253" y="3"/>
                  </a:lnTo>
                  <a:cubicBezTo>
                    <a:pt x="9141" y="3"/>
                    <a:pt x="9034" y="43"/>
                    <a:pt x="8951" y="121"/>
                  </a:cubicBezTo>
                  <a:cubicBezTo>
                    <a:pt x="8430" y="41"/>
                    <a:pt x="7904" y="0"/>
                    <a:pt x="7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125"/>
            <p:cNvSpPr/>
            <p:nvPr/>
          </p:nvSpPr>
          <p:spPr>
            <a:xfrm>
              <a:off x="5910750" y="3282850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7"/>
                  </a:cubicBezTo>
                  <a:cubicBezTo>
                    <a:pt x="864" y="901"/>
                    <a:pt x="769" y="1040"/>
                    <a:pt x="648" y="1040"/>
                  </a:cubicBezTo>
                  <a:cubicBezTo>
                    <a:pt x="533" y="1040"/>
                    <a:pt x="432" y="901"/>
                    <a:pt x="432" y="737"/>
                  </a:cubicBezTo>
                  <a:cubicBezTo>
                    <a:pt x="432" y="570"/>
                    <a:pt x="533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1" y="331"/>
                    <a:pt x="1" y="737"/>
                  </a:cubicBezTo>
                  <a:cubicBezTo>
                    <a:pt x="1" y="1140"/>
                    <a:pt x="294" y="1471"/>
                    <a:pt x="648" y="1471"/>
                  </a:cubicBezTo>
                  <a:cubicBezTo>
                    <a:pt x="1005" y="1471"/>
                    <a:pt x="1296" y="1140"/>
                    <a:pt x="1296" y="737"/>
                  </a:cubicBezTo>
                  <a:cubicBezTo>
                    <a:pt x="1296" y="331"/>
                    <a:pt x="1008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125"/>
            <p:cNvSpPr/>
            <p:nvPr/>
          </p:nvSpPr>
          <p:spPr>
            <a:xfrm>
              <a:off x="5987100" y="3282850"/>
              <a:ext cx="32425" cy="36800"/>
            </a:xfrm>
            <a:custGeom>
              <a:avLst/>
              <a:gdLst/>
              <a:ahLst/>
              <a:cxnLst/>
              <a:rect l="l" t="t" r="r" b="b"/>
              <a:pathLst>
                <a:path w="1297" h="1472" extrusionOk="0">
                  <a:moveTo>
                    <a:pt x="649" y="432"/>
                  </a:moveTo>
                  <a:cubicBezTo>
                    <a:pt x="767" y="432"/>
                    <a:pt x="867" y="573"/>
                    <a:pt x="867" y="737"/>
                  </a:cubicBezTo>
                  <a:lnTo>
                    <a:pt x="865" y="737"/>
                  </a:lnTo>
                  <a:cubicBezTo>
                    <a:pt x="865" y="898"/>
                    <a:pt x="767" y="1040"/>
                    <a:pt x="649" y="1040"/>
                  </a:cubicBezTo>
                  <a:cubicBezTo>
                    <a:pt x="533" y="1040"/>
                    <a:pt x="433" y="901"/>
                    <a:pt x="433" y="737"/>
                  </a:cubicBezTo>
                  <a:cubicBezTo>
                    <a:pt x="433" y="570"/>
                    <a:pt x="533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7"/>
                  </a:cubicBezTo>
                  <a:cubicBezTo>
                    <a:pt x="1" y="1140"/>
                    <a:pt x="295" y="1471"/>
                    <a:pt x="649" y="1471"/>
                  </a:cubicBezTo>
                  <a:cubicBezTo>
                    <a:pt x="1006" y="1471"/>
                    <a:pt x="1296" y="1140"/>
                    <a:pt x="1296" y="737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125"/>
            <p:cNvSpPr/>
            <p:nvPr/>
          </p:nvSpPr>
          <p:spPr>
            <a:xfrm>
              <a:off x="5906075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125"/>
            <p:cNvSpPr/>
            <p:nvPr/>
          </p:nvSpPr>
          <p:spPr>
            <a:xfrm>
              <a:off x="5906075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125"/>
            <p:cNvSpPr/>
            <p:nvPr/>
          </p:nvSpPr>
          <p:spPr>
            <a:xfrm>
              <a:off x="6009850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125"/>
            <p:cNvSpPr/>
            <p:nvPr/>
          </p:nvSpPr>
          <p:spPr>
            <a:xfrm>
              <a:off x="6009850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7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1" name="Google Shape;1891;p125"/>
          <p:cNvGrpSpPr/>
          <p:nvPr/>
        </p:nvGrpSpPr>
        <p:grpSpPr>
          <a:xfrm>
            <a:off x="7899818" y="4543818"/>
            <a:ext cx="512433" cy="491900"/>
            <a:chOff x="5162575" y="3236000"/>
            <a:chExt cx="384325" cy="368925"/>
          </a:xfrm>
        </p:grpSpPr>
        <p:sp>
          <p:nvSpPr>
            <p:cNvPr id="1892" name="Google Shape;1892;p125"/>
            <p:cNvSpPr/>
            <p:nvPr/>
          </p:nvSpPr>
          <p:spPr>
            <a:xfrm>
              <a:off x="5162575" y="3236000"/>
              <a:ext cx="58600" cy="143250"/>
            </a:xfrm>
            <a:custGeom>
              <a:avLst/>
              <a:gdLst/>
              <a:ahLst/>
              <a:cxnLst/>
              <a:rect l="l" t="t" r="r" b="b"/>
              <a:pathLst>
                <a:path w="2344" h="5730" extrusionOk="0">
                  <a:moveTo>
                    <a:pt x="1172" y="432"/>
                  </a:moveTo>
                  <a:cubicBezTo>
                    <a:pt x="1750" y="432"/>
                    <a:pt x="2038" y="1129"/>
                    <a:pt x="1630" y="1538"/>
                  </a:cubicBezTo>
                  <a:cubicBezTo>
                    <a:pt x="1498" y="1670"/>
                    <a:pt x="1337" y="1729"/>
                    <a:pt x="1178" y="1729"/>
                  </a:cubicBezTo>
                  <a:cubicBezTo>
                    <a:pt x="845" y="1729"/>
                    <a:pt x="524" y="1470"/>
                    <a:pt x="524" y="1080"/>
                  </a:cubicBezTo>
                  <a:cubicBezTo>
                    <a:pt x="524" y="720"/>
                    <a:pt x="815" y="432"/>
                    <a:pt x="1172" y="432"/>
                  </a:cubicBezTo>
                  <a:close/>
                  <a:moveTo>
                    <a:pt x="941" y="2136"/>
                  </a:moveTo>
                  <a:cubicBezTo>
                    <a:pt x="1019" y="2154"/>
                    <a:pt x="1094" y="2159"/>
                    <a:pt x="1172" y="2162"/>
                  </a:cubicBezTo>
                  <a:cubicBezTo>
                    <a:pt x="1241" y="2159"/>
                    <a:pt x="1307" y="2154"/>
                    <a:pt x="1373" y="2142"/>
                  </a:cubicBezTo>
                  <a:lnTo>
                    <a:pt x="1373" y="2738"/>
                  </a:lnTo>
                  <a:cubicBezTo>
                    <a:pt x="1373" y="2856"/>
                    <a:pt x="1278" y="2954"/>
                    <a:pt x="1157" y="2954"/>
                  </a:cubicBezTo>
                  <a:cubicBezTo>
                    <a:pt x="1039" y="2954"/>
                    <a:pt x="941" y="2856"/>
                    <a:pt x="941" y="2738"/>
                  </a:cubicBezTo>
                  <a:lnTo>
                    <a:pt x="941" y="2136"/>
                  </a:lnTo>
                  <a:close/>
                  <a:moveTo>
                    <a:pt x="1172" y="0"/>
                  </a:moveTo>
                  <a:cubicBezTo>
                    <a:pt x="714" y="0"/>
                    <a:pt x="306" y="289"/>
                    <a:pt x="156" y="723"/>
                  </a:cubicBezTo>
                  <a:cubicBezTo>
                    <a:pt x="0" y="1160"/>
                    <a:pt x="144" y="1647"/>
                    <a:pt x="513" y="1932"/>
                  </a:cubicBezTo>
                  <a:lnTo>
                    <a:pt x="513" y="2738"/>
                  </a:lnTo>
                  <a:cubicBezTo>
                    <a:pt x="510" y="3011"/>
                    <a:pt x="685" y="3256"/>
                    <a:pt x="944" y="3348"/>
                  </a:cubicBezTo>
                  <a:lnTo>
                    <a:pt x="944" y="4339"/>
                  </a:lnTo>
                  <a:cubicBezTo>
                    <a:pt x="941" y="4825"/>
                    <a:pt x="1126" y="5297"/>
                    <a:pt x="1457" y="5657"/>
                  </a:cubicBezTo>
                  <a:cubicBezTo>
                    <a:pt x="1504" y="5708"/>
                    <a:pt x="1559" y="5729"/>
                    <a:pt x="1612" y="5729"/>
                  </a:cubicBezTo>
                  <a:cubicBezTo>
                    <a:pt x="1777" y="5729"/>
                    <a:pt x="1925" y="5522"/>
                    <a:pt x="1776" y="5363"/>
                  </a:cubicBezTo>
                  <a:cubicBezTo>
                    <a:pt x="1517" y="5084"/>
                    <a:pt x="1373" y="4716"/>
                    <a:pt x="1373" y="4336"/>
                  </a:cubicBezTo>
                  <a:lnTo>
                    <a:pt x="1373" y="3348"/>
                  </a:lnTo>
                  <a:cubicBezTo>
                    <a:pt x="1632" y="3256"/>
                    <a:pt x="1808" y="3011"/>
                    <a:pt x="1808" y="2738"/>
                  </a:cubicBezTo>
                  <a:lnTo>
                    <a:pt x="1808" y="1955"/>
                  </a:lnTo>
                  <a:cubicBezTo>
                    <a:pt x="2182" y="1681"/>
                    <a:pt x="2343" y="1198"/>
                    <a:pt x="2202" y="754"/>
                  </a:cubicBezTo>
                  <a:cubicBezTo>
                    <a:pt x="2064" y="311"/>
                    <a:pt x="1655" y="9"/>
                    <a:pt x="1192" y="0"/>
                  </a:cubicBezTo>
                  <a:cubicBezTo>
                    <a:pt x="1185" y="0"/>
                    <a:pt x="1178" y="0"/>
                    <a:pt x="1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125"/>
            <p:cNvSpPr/>
            <p:nvPr/>
          </p:nvSpPr>
          <p:spPr>
            <a:xfrm>
              <a:off x="5216400" y="3236000"/>
              <a:ext cx="330500" cy="368925"/>
            </a:xfrm>
            <a:custGeom>
              <a:avLst/>
              <a:gdLst/>
              <a:ahLst/>
              <a:cxnLst/>
              <a:rect l="l" t="t" r="r" b="b"/>
              <a:pathLst>
                <a:path w="13220" h="14757" extrusionOk="0">
                  <a:moveTo>
                    <a:pt x="2724" y="432"/>
                  </a:moveTo>
                  <a:cubicBezTo>
                    <a:pt x="3302" y="432"/>
                    <a:pt x="3590" y="1129"/>
                    <a:pt x="3181" y="1538"/>
                  </a:cubicBezTo>
                  <a:cubicBezTo>
                    <a:pt x="3050" y="1670"/>
                    <a:pt x="2888" y="1729"/>
                    <a:pt x="2730" y="1729"/>
                  </a:cubicBezTo>
                  <a:cubicBezTo>
                    <a:pt x="2397" y="1729"/>
                    <a:pt x="2076" y="1470"/>
                    <a:pt x="2076" y="1080"/>
                  </a:cubicBezTo>
                  <a:cubicBezTo>
                    <a:pt x="2076" y="723"/>
                    <a:pt x="2367" y="432"/>
                    <a:pt x="2724" y="432"/>
                  </a:cubicBezTo>
                  <a:close/>
                  <a:moveTo>
                    <a:pt x="2954" y="2136"/>
                  </a:moveTo>
                  <a:lnTo>
                    <a:pt x="2954" y="2738"/>
                  </a:lnTo>
                  <a:cubicBezTo>
                    <a:pt x="2954" y="2856"/>
                    <a:pt x="2859" y="2954"/>
                    <a:pt x="2738" y="2954"/>
                  </a:cubicBezTo>
                  <a:cubicBezTo>
                    <a:pt x="2620" y="2954"/>
                    <a:pt x="2522" y="2856"/>
                    <a:pt x="2522" y="2738"/>
                  </a:cubicBezTo>
                  <a:lnTo>
                    <a:pt x="2522" y="2142"/>
                  </a:lnTo>
                  <a:cubicBezTo>
                    <a:pt x="2588" y="2154"/>
                    <a:pt x="2658" y="2159"/>
                    <a:pt x="2724" y="2162"/>
                  </a:cubicBezTo>
                  <a:cubicBezTo>
                    <a:pt x="2801" y="2159"/>
                    <a:pt x="2879" y="2154"/>
                    <a:pt x="2954" y="2136"/>
                  </a:cubicBezTo>
                  <a:close/>
                  <a:moveTo>
                    <a:pt x="2727" y="0"/>
                  </a:moveTo>
                  <a:cubicBezTo>
                    <a:pt x="2720" y="0"/>
                    <a:pt x="2713" y="0"/>
                    <a:pt x="2706" y="0"/>
                  </a:cubicBezTo>
                  <a:cubicBezTo>
                    <a:pt x="2240" y="9"/>
                    <a:pt x="1834" y="311"/>
                    <a:pt x="1693" y="754"/>
                  </a:cubicBezTo>
                  <a:cubicBezTo>
                    <a:pt x="1555" y="1198"/>
                    <a:pt x="1713" y="1681"/>
                    <a:pt x="2090" y="1955"/>
                  </a:cubicBezTo>
                  <a:lnTo>
                    <a:pt x="2090" y="2738"/>
                  </a:lnTo>
                  <a:cubicBezTo>
                    <a:pt x="2090" y="3011"/>
                    <a:pt x="2263" y="3256"/>
                    <a:pt x="2522" y="3348"/>
                  </a:cubicBezTo>
                  <a:lnTo>
                    <a:pt x="2522" y="4339"/>
                  </a:lnTo>
                  <a:cubicBezTo>
                    <a:pt x="2522" y="5170"/>
                    <a:pt x="1846" y="5847"/>
                    <a:pt x="1011" y="5850"/>
                  </a:cubicBezTo>
                  <a:lnTo>
                    <a:pt x="737" y="5850"/>
                  </a:lnTo>
                  <a:cubicBezTo>
                    <a:pt x="591" y="5850"/>
                    <a:pt x="444" y="5830"/>
                    <a:pt x="303" y="5787"/>
                  </a:cubicBezTo>
                  <a:cubicBezTo>
                    <a:pt x="283" y="5780"/>
                    <a:pt x="262" y="5777"/>
                    <a:pt x="242" y="5777"/>
                  </a:cubicBezTo>
                  <a:cubicBezTo>
                    <a:pt x="150" y="5777"/>
                    <a:pt x="63" y="5839"/>
                    <a:pt x="35" y="5933"/>
                  </a:cubicBezTo>
                  <a:cubicBezTo>
                    <a:pt x="0" y="6046"/>
                    <a:pt x="67" y="6167"/>
                    <a:pt x="179" y="6201"/>
                  </a:cubicBezTo>
                  <a:cubicBezTo>
                    <a:pt x="334" y="6247"/>
                    <a:pt x="496" y="6273"/>
                    <a:pt x="657" y="6282"/>
                  </a:cubicBezTo>
                  <a:lnTo>
                    <a:pt x="657" y="12811"/>
                  </a:lnTo>
                  <a:cubicBezTo>
                    <a:pt x="660" y="13884"/>
                    <a:pt x="1529" y="14754"/>
                    <a:pt x="2603" y="14757"/>
                  </a:cubicBezTo>
                  <a:lnTo>
                    <a:pt x="8202" y="14757"/>
                  </a:lnTo>
                  <a:cubicBezTo>
                    <a:pt x="9276" y="14754"/>
                    <a:pt x="10145" y="13884"/>
                    <a:pt x="10148" y="12811"/>
                  </a:cubicBezTo>
                  <a:lnTo>
                    <a:pt x="10148" y="10217"/>
                  </a:lnTo>
                  <a:lnTo>
                    <a:pt x="10623" y="10217"/>
                  </a:lnTo>
                  <a:cubicBezTo>
                    <a:pt x="10836" y="10217"/>
                    <a:pt x="11012" y="10041"/>
                    <a:pt x="11012" y="9828"/>
                  </a:cubicBezTo>
                  <a:lnTo>
                    <a:pt x="11012" y="8683"/>
                  </a:lnTo>
                  <a:cubicBezTo>
                    <a:pt x="11383" y="8521"/>
                    <a:pt x="11717" y="8280"/>
                    <a:pt x="11988" y="7974"/>
                  </a:cubicBezTo>
                  <a:cubicBezTo>
                    <a:pt x="12132" y="7812"/>
                    <a:pt x="11985" y="7610"/>
                    <a:pt x="11823" y="7610"/>
                  </a:cubicBezTo>
                  <a:cubicBezTo>
                    <a:pt x="11769" y="7610"/>
                    <a:pt x="11713" y="7633"/>
                    <a:pt x="11665" y="7687"/>
                  </a:cubicBezTo>
                  <a:cubicBezTo>
                    <a:pt x="11198" y="8211"/>
                    <a:pt x="10548" y="8482"/>
                    <a:pt x="9892" y="8482"/>
                  </a:cubicBezTo>
                  <a:cubicBezTo>
                    <a:pt x="9399" y="8482"/>
                    <a:pt x="8904" y="8328"/>
                    <a:pt x="8481" y="8015"/>
                  </a:cubicBezTo>
                  <a:cubicBezTo>
                    <a:pt x="7497" y="7286"/>
                    <a:pt x="7232" y="5922"/>
                    <a:pt x="7871" y="4877"/>
                  </a:cubicBezTo>
                  <a:cubicBezTo>
                    <a:pt x="8314" y="4150"/>
                    <a:pt x="9092" y="3741"/>
                    <a:pt x="9894" y="3741"/>
                  </a:cubicBezTo>
                  <a:cubicBezTo>
                    <a:pt x="10248" y="3741"/>
                    <a:pt x="10606" y="3821"/>
                    <a:pt x="10943" y="3987"/>
                  </a:cubicBezTo>
                  <a:cubicBezTo>
                    <a:pt x="12042" y="4529"/>
                    <a:pt x="12546" y="5824"/>
                    <a:pt x="12103" y="6967"/>
                  </a:cubicBezTo>
                  <a:cubicBezTo>
                    <a:pt x="12060" y="7079"/>
                    <a:pt x="12114" y="7203"/>
                    <a:pt x="12226" y="7246"/>
                  </a:cubicBezTo>
                  <a:cubicBezTo>
                    <a:pt x="12253" y="7256"/>
                    <a:pt x="12279" y="7261"/>
                    <a:pt x="12305" y="7261"/>
                  </a:cubicBezTo>
                  <a:cubicBezTo>
                    <a:pt x="12392" y="7261"/>
                    <a:pt x="12473" y="7209"/>
                    <a:pt x="12506" y="7125"/>
                  </a:cubicBezTo>
                  <a:cubicBezTo>
                    <a:pt x="13220" y="5283"/>
                    <a:pt x="11861" y="3299"/>
                    <a:pt x="9886" y="3299"/>
                  </a:cubicBezTo>
                  <a:cubicBezTo>
                    <a:pt x="8536" y="3299"/>
                    <a:pt x="7379" y="4255"/>
                    <a:pt x="7125" y="5579"/>
                  </a:cubicBezTo>
                  <a:cubicBezTo>
                    <a:pt x="6872" y="6903"/>
                    <a:pt x="7595" y="8222"/>
                    <a:pt x="8847" y="8720"/>
                  </a:cubicBezTo>
                  <a:lnTo>
                    <a:pt x="8847" y="8752"/>
                  </a:lnTo>
                  <a:cubicBezTo>
                    <a:pt x="8847" y="8887"/>
                    <a:pt x="8956" y="8968"/>
                    <a:pt x="9066" y="8968"/>
                  </a:cubicBezTo>
                  <a:cubicBezTo>
                    <a:pt x="9141" y="8968"/>
                    <a:pt x="9217" y="8931"/>
                    <a:pt x="9258" y="8847"/>
                  </a:cubicBezTo>
                  <a:cubicBezTo>
                    <a:pt x="9465" y="8895"/>
                    <a:pt x="9676" y="8918"/>
                    <a:pt x="9887" y="8918"/>
                  </a:cubicBezTo>
                  <a:cubicBezTo>
                    <a:pt x="10119" y="8918"/>
                    <a:pt x="10351" y="8890"/>
                    <a:pt x="10577" y="8832"/>
                  </a:cubicBezTo>
                  <a:lnTo>
                    <a:pt x="10577" y="9785"/>
                  </a:lnTo>
                  <a:lnTo>
                    <a:pt x="9282" y="9785"/>
                  </a:lnTo>
                  <a:lnTo>
                    <a:pt x="9282" y="9681"/>
                  </a:lnTo>
                  <a:cubicBezTo>
                    <a:pt x="9282" y="9561"/>
                    <a:pt x="9184" y="9466"/>
                    <a:pt x="9066" y="9466"/>
                  </a:cubicBezTo>
                  <a:cubicBezTo>
                    <a:pt x="8948" y="9466"/>
                    <a:pt x="8850" y="9561"/>
                    <a:pt x="8850" y="9681"/>
                  </a:cubicBezTo>
                  <a:lnTo>
                    <a:pt x="8850" y="9828"/>
                  </a:lnTo>
                  <a:cubicBezTo>
                    <a:pt x="8850" y="10041"/>
                    <a:pt x="9025" y="10217"/>
                    <a:pt x="9238" y="10217"/>
                  </a:cubicBezTo>
                  <a:lnTo>
                    <a:pt x="9713" y="10217"/>
                  </a:lnTo>
                  <a:lnTo>
                    <a:pt x="9713" y="12811"/>
                  </a:lnTo>
                  <a:cubicBezTo>
                    <a:pt x="9713" y="13646"/>
                    <a:pt x="9037" y="14319"/>
                    <a:pt x="8202" y="14322"/>
                  </a:cubicBezTo>
                  <a:lnTo>
                    <a:pt x="2600" y="14322"/>
                  </a:lnTo>
                  <a:cubicBezTo>
                    <a:pt x="1765" y="14319"/>
                    <a:pt x="1089" y="13646"/>
                    <a:pt x="1089" y="12811"/>
                  </a:cubicBezTo>
                  <a:lnTo>
                    <a:pt x="1089" y="6282"/>
                  </a:lnTo>
                  <a:cubicBezTo>
                    <a:pt x="2131" y="6236"/>
                    <a:pt x="2951" y="5381"/>
                    <a:pt x="2954" y="4339"/>
                  </a:cubicBezTo>
                  <a:lnTo>
                    <a:pt x="2954" y="3348"/>
                  </a:lnTo>
                  <a:cubicBezTo>
                    <a:pt x="3213" y="3256"/>
                    <a:pt x="3386" y="3011"/>
                    <a:pt x="3386" y="2738"/>
                  </a:cubicBezTo>
                  <a:lnTo>
                    <a:pt x="3386" y="1932"/>
                  </a:lnTo>
                  <a:cubicBezTo>
                    <a:pt x="3751" y="1647"/>
                    <a:pt x="3895" y="1160"/>
                    <a:pt x="3743" y="720"/>
                  </a:cubicBezTo>
                  <a:cubicBezTo>
                    <a:pt x="3590" y="289"/>
                    <a:pt x="3182" y="0"/>
                    <a:pt x="2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125"/>
            <p:cNvSpPr/>
            <p:nvPr/>
          </p:nvSpPr>
          <p:spPr>
            <a:xfrm>
              <a:off x="5415025" y="3355800"/>
              <a:ext cx="96100" cy="77275"/>
            </a:xfrm>
            <a:custGeom>
              <a:avLst/>
              <a:gdLst/>
              <a:ahLst/>
              <a:cxnLst/>
              <a:rect l="l" t="t" r="r" b="b"/>
              <a:pathLst>
                <a:path w="3844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1"/>
                    <a:pt x="706" y="1090"/>
                  </a:cubicBezTo>
                  <a:cubicBezTo>
                    <a:pt x="611" y="1023"/>
                    <a:pt x="556" y="914"/>
                    <a:pt x="556" y="799"/>
                  </a:cubicBezTo>
                  <a:cubicBezTo>
                    <a:pt x="556" y="568"/>
                    <a:pt x="739" y="437"/>
                    <a:pt x="921" y="437"/>
                  </a:cubicBezTo>
                  <a:close/>
                  <a:moveTo>
                    <a:pt x="3049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58" y="658"/>
                    <a:pt x="3458" y="948"/>
                    <a:pt x="3262" y="1092"/>
                  </a:cubicBezTo>
                  <a:cubicBezTo>
                    <a:pt x="3113" y="911"/>
                    <a:pt x="2926" y="770"/>
                    <a:pt x="2713" y="678"/>
                  </a:cubicBezTo>
                  <a:cubicBezTo>
                    <a:pt x="2766" y="528"/>
                    <a:pt x="2905" y="441"/>
                    <a:pt x="3049" y="441"/>
                  </a:cubicBezTo>
                  <a:close/>
                  <a:moveTo>
                    <a:pt x="1984" y="956"/>
                  </a:moveTo>
                  <a:cubicBezTo>
                    <a:pt x="2126" y="956"/>
                    <a:pt x="2268" y="977"/>
                    <a:pt x="2405" y="1020"/>
                  </a:cubicBezTo>
                  <a:lnTo>
                    <a:pt x="2416" y="1023"/>
                  </a:lnTo>
                  <a:cubicBezTo>
                    <a:pt x="2678" y="1110"/>
                    <a:pt x="2888" y="1271"/>
                    <a:pt x="3000" y="1470"/>
                  </a:cubicBezTo>
                  <a:cubicBezTo>
                    <a:pt x="3003" y="1472"/>
                    <a:pt x="3006" y="1475"/>
                    <a:pt x="3006" y="1478"/>
                  </a:cubicBezTo>
                  <a:cubicBezTo>
                    <a:pt x="3064" y="1579"/>
                    <a:pt x="3093" y="1691"/>
                    <a:pt x="3093" y="1806"/>
                  </a:cubicBezTo>
                  <a:cubicBezTo>
                    <a:pt x="3093" y="2276"/>
                    <a:pt x="2595" y="2658"/>
                    <a:pt x="1984" y="2658"/>
                  </a:cubicBezTo>
                  <a:cubicBezTo>
                    <a:pt x="1371" y="2658"/>
                    <a:pt x="873" y="2276"/>
                    <a:pt x="873" y="1806"/>
                  </a:cubicBezTo>
                  <a:cubicBezTo>
                    <a:pt x="873" y="1691"/>
                    <a:pt x="905" y="1579"/>
                    <a:pt x="959" y="1478"/>
                  </a:cubicBezTo>
                  <a:lnTo>
                    <a:pt x="965" y="1470"/>
                  </a:lnTo>
                  <a:cubicBezTo>
                    <a:pt x="1077" y="1271"/>
                    <a:pt x="1290" y="1110"/>
                    <a:pt x="1550" y="1026"/>
                  </a:cubicBezTo>
                  <a:lnTo>
                    <a:pt x="1564" y="1020"/>
                  </a:lnTo>
                  <a:cubicBezTo>
                    <a:pt x="1701" y="977"/>
                    <a:pt x="1842" y="956"/>
                    <a:pt x="1984" y="956"/>
                  </a:cubicBezTo>
                  <a:close/>
                  <a:moveTo>
                    <a:pt x="3053" y="0"/>
                  </a:moveTo>
                  <a:cubicBezTo>
                    <a:pt x="2713" y="0"/>
                    <a:pt x="2403" y="220"/>
                    <a:pt x="2298" y="551"/>
                  </a:cubicBezTo>
                  <a:cubicBezTo>
                    <a:pt x="2194" y="534"/>
                    <a:pt x="2089" y="525"/>
                    <a:pt x="1984" y="525"/>
                  </a:cubicBezTo>
                  <a:cubicBezTo>
                    <a:pt x="1879" y="525"/>
                    <a:pt x="1774" y="534"/>
                    <a:pt x="1670" y="551"/>
                  </a:cubicBezTo>
                  <a:cubicBezTo>
                    <a:pt x="1557" y="208"/>
                    <a:pt x="1242" y="8"/>
                    <a:pt x="917" y="8"/>
                  </a:cubicBezTo>
                  <a:cubicBezTo>
                    <a:pt x="748" y="8"/>
                    <a:pt x="577" y="62"/>
                    <a:pt x="430" y="177"/>
                  </a:cubicBezTo>
                  <a:cubicBezTo>
                    <a:pt x="1" y="514"/>
                    <a:pt x="32" y="1179"/>
                    <a:pt x="496" y="1470"/>
                  </a:cubicBezTo>
                  <a:cubicBezTo>
                    <a:pt x="461" y="1579"/>
                    <a:pt x="441" y="1691"/>
                    <a:pt x="441" y="1806"/>
                  </a:cubicBezTo>
                  <a:cubicBezTo>
                    <a:pt x="441" y="2515"/>
                    <a:pt x="1132" y="3090"/>
                    <a:pt x="1984" y="3090"/>
                  </a:cubicBezTo>
                  <a:cubicBezTo>
                    <a:pt x="2833" y="3090"/>
                    <a:pt x="3524" y="2515"/>
                    <a:pt x="3524" y="1806"/>
                  </a:cubicBezTo>
                  <a:cubicBezTo>
                    <a:pt x="3524" y="1691"/>
                    <a:pt x="3507" y="1579"/>
                    <a:pt x="3473" y="1470"/>
                  </a:cubicBezTo>
                  <a:cubicBezTo>
                    <a:pt x="3703" y="1326"/>
                    <a:pt x="3844" y="1072"/>
                    <a:pt x="3844" y="799"/>
                  </a:cubicBezTo>
                  <a:cubicBezTo>
                    <a:pt x="3844" y="407"/>
                    <a:pt x="3562" y="73"/>
                    <a:pt x="3176" y="10"/>
                  </a:cubicBezTo>
                  <a:cubicBezTo>
                    <a:pt x="3135" y="4"/>
                    <a:pt x="3094" y="0"/>
                    <a:pt x="30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125"/>
            <p:cNvSpPr/>
            <p:nvPr/>
          </p:nvSpPr>
          <p:spPr>
            <a:xfrm>
              <a:off x="5448000" y="33857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125"/>
            <p:cNvSpPr/>
            <p:nvPr/>
          </p:nvSpPr>
          <p:spPr>
            <a:xfrm>
              <a:off x="5466775" y="33857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7" name="Google Shape;1897;p125"/>
          <p:cNvGrpSpPr/>
          <p:nvPr/>
        </p:nvGrpSpPr>
        <p:grpSpPr>
          <a:xfrm>
            <a:off x="6325051" y="2253018"/>
            <a:ext cx="389500" cy="491900"/>
            <a:chOff x="3981500" y="1517900"/>
            <a:chExt cx="292125" cy="368925"/>
          </a:xfrm>
        </p:grpSpPr>
        <p:sp>
          <p:nvSpPr>
            <p:cNvPr id="1898" name="Google Shape;1898;p125"/>
            <p:cNvSpPr/>
            <p:nvPr/>
          </p:nvSpPr>
          <p:spPr>
            <a:xfrm>
              <a:off x="4045100" y="1575475"/>
              <a:ext cx="163475" cy="147525"/>
            </a:xfrm>
            <a:custGeom>
              <a:avLst/>
              <a:gdLst/>
              <a:ahLst/>
              <a:cxnLst/>
              <a:rect l="l" t="t" r="r" b="b"/>
              <a:pathLst>
                <a:path w="6539" h="5901" extrusionOk="0">
                  <a:moveTo>
                    <a:pt x="3289" y="0"/>
                  </a:moveTo>
                  <a:cubicBezTo>
                    <a:pt x="2612" y="0"/>
                    <a:pt x="1935" y="232"/>
                    <a:pt x="1383" y="700"/>
                  </a:cubicBezTo>
                  <a:cubicBezTo>
                    <a:pt x="214" y="1693"/>
                    <a:pt x="1" y="3414"/>
                    <a:pt x="890" y="4664"/>
                  </a:cubicBezTo>
                  <a:cubicBezTo>
                    <a:pt x="932" y="4723"/>
                    <a:pt x="998" y="4753"/>
                    <a:pt x="1065" y="4753"/>
                  </a:cubicBezTo>
                  <a:cubicBezTo>
                    <a:pt x="1109" y="4753"/>
                    <a:pt x="1154" y="4740"/>
                    <a:pt x="1193" y="4713"/>
                  </a:cubicBezTo>
                  <a:cubicBezTo>
                    <a:pt x="1288" y="4643"/>
                    <a:pt x="1311" y="4508"/>
                    <a:pt x="1242" y="4410"/>
                  </a:cubicBezTo>
                  <a:cubicBezTo>
                    <a:pt x="482" y="3342"/>
                    <a:pt x="663" y="1871"/>
                    <a:pt x="1665" y="1022"/>
                  </a:cubicBezTo>
                  <a:cubicBezTo>
                    <a:pt x="2136" y="621"/>
                    <a:pt x="2716" y="423"/>
                    <a:pt x="3294" y="423"/>
                  </a:cubicBezTo>
                  <a:cubicBezTo>
                    <a:pt x="3940" y="423"/>
                    <a:pt x="4585" y="671"/>
                    <a:pt x="5076" y="1160"/>
                  </a:cubicBezTo>
                  <a:cubicBezTo>
                    <a:pt x="6006" y="2084"/>
                    <a:pt x="6072" y="3567"/>
                    <a:pt x="5229" y="4569"/>
                  </a:cubicBezTo>
                  <a:cubicBezTo>
                    <a:pt x="4732" y="5160"/>
                    <a:pt x="4017" y="5469"/>
                    <a:pt x="3295" y="5469"/>
                  </a:cubicBezTo>
                  <a:cubicBezTo>
                    <a:pt x="2791" y="5469"/>
                    <a:pt x="2283" y="5319"/>
                    <a:pt x="1843" y="5009"/>
                  </a:cubicBezTo>
                  <a:cubicBezTo>
                    <a:pt x="1805" y="4982"/>
                    <a:pt x="1761" y="4969"/>
                    <a:pt x="1718" y="4969"/>
                  </a:cubicBezTo>
                  <a:cubicBezTo>
                    <a:pt x="1650" y="4969"/>
                    <a:pt x="1583" y="5001"/>
                    <a:pt x="1541" y="5061"/>
                  </a:cubicBezTo>
                  <a:cubicBezTo>
                    <a:pt x="1472" y="5159"/>
                    <a:pt x="1495" y="5291"/>
                    <a:pt x="1593" y="5360"/>
                  </a:cubicBezTo>
                  <a:cubicBezTo>
                    <a:pt x="2108" y="5724"/>
                    <a:pt x="2703" y="5900"/>
                    <a:pt x="3293" y="5900"/>
                  </a:cubicBezTo>
                  <a:cubicBezTo>
                    <a:pt x="4137" y="5900"/>
                    <a:pt x="4972" y="5539"/>
                    <a:pt x="5551" y="4848"/>
                  </a:cubicBezTo>
                  <a:cubicBezTo>
                    <a:pt x="6538" y="3673"/>
                    <a:pt x="6458" y="1940"/>
                    <a:pt x="5373" y="861"/>
                  </a:cubicBezTo>
                  <a:cubicBezTo>
                    <a:pt x="4798" y="289"/>
                    <a:pt x="4044" y="0"/>
                    <a:pt x="3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9" name="Google Shape;1899;p125"/>
            <p:cNvSpPr/>
            <p:nvPr/>
          </p:nvSpPr>
          <p:spPr>
            <a:xfrm>
              <a:off x="4032000" y="1543825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4"/>
                  </a:moveTo>
                  <a:cubicBezTo>
                    <a:pt x="1659" y="434"/>
                    <a:pt x="1947" y="1131"/>
                    <a:pt x="1538" y="1539"/>
                  </a:cubicBezTo>
                  <a:cubicBezTo>
                    <a:pt x="1407" y="1671"/>
                    <a:pt x="1245" y="1729"/>
                    <a:pt x="1086" y="1729"/>
                  </a:cubicBezTo>
                  <a:cubicBezTo>
                    <a:pt x="753" y="1729"/>
                    <a:pt x="433" y="1472"/>
                    <a:pt x="433" y="1082"/>
                  </a:cubicBezTo>
                  <a:cubicBezTo>
                    <a:pt x="433" y="722"/>
                    <a:pt x="724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1" y="431"/>
                    <a:pt x="1" y="1082"/>
                  </a:cubicBezTo>
                  <a:cubicBezTo>
                    <a:pt x="4" y="1678"/>
                    <a:pt x="485" y="2161"/>
                    <a:pt x="1080" y="2161"/>
                  </a:cubicBezTo>
                  <a:cubicBezTo>
                    <a:pt x="1518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3" y="319"/>
                  </a:cubicBezTo>
                  <a:cubicBezTo>
                    <a:pt x="1624" y="99"/>
                    <a:pt x="1353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125"/>
            <p:cNvSpPr/>
            <p:nvPr/>
          </p:nvSpPr>
          <p:spPr>
            <a:xfrm>
              <a:off x="4168900" y="1543825"/>
              <a:ext cx="56150" cy="54050"/>
            </a:xfrm>
            <a:custGeom>
              <a:avLst/>
              <a:gdLst/>
              <a:ahLst/>
              <a:cxnLst/>
              <a:rect l="l" t="t" r="r" b="b"/>
              <a:pathLst>
                <a:path w="2246" h="2162" extrusionOk="0">
                  <a:moveTo>
                    <a:pt x="1080" y="434"/>
                  </a:moveTo>
                  <a:cubicBezTo>
                    <a:pt x="1658" y="434"/>
                    <a:pt x="1946" y="1131"/>
                    <a:pt x="1540" y="1539"/>
                  </a:cubicBezTo>
                  <a:cubicBezTo>
                    <a:pt x="1408" y="1671"/>
                    <a:pt x="1246" y="1729"/>
                    <a:pt x="1087" y="1729"/>
                  </a:cubicBezTo>
                  <a:cubicBezTo>
                    <a:pt x="753" y="1729"/>
                    <a:pt x="432" y="1472"/>
                    <a:pt x="432" y="1082"/>
                  </a:cubicBezTo>
                  <a:cubicBezTo>
                    <a:pt x="432" y="722"/>
                    <a:pt x="723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0" y="431"/>
                    <a:pt x="0" y="1082"/>
                  </a:cubicBezTo>
                  <a:cubicBezTo>
                    <a:pt x="3" y="1678"/>
                    <a:pt x="487" y="2161"/>
                    <a:pt x="1080" y="2161"/>
                  </a:cubicBezTo>
                  <a:cubicBezTo>
                    <a:pt x="1517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6" y="319"/>
                  </a:cubicBezTo>
                  <a:cubicBezTo>
                    <a:pt x="1625" y="99"/>
                    <a:pt x="1354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125"/>
            <p:cNvSpPr/>
            <p:nvPr/>
          </p:nvSpPr>
          <p:spPr>
            <a:xfrm>
              <a:off x="4100450" y="1517900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2"/>
                  </a:moveTo>
                  <a:cubicBezTo>
                    <a:pt x="1659" y="432"/>
                    <a:pt x="1947" y="1128"/>
                    <a:pt x="1538" y="1537"/>
                  </a:cubicBezTo>
                  <a:cubicBezTo>
                    <a:pt x="1406" y="1670"/>
                    <a:pt x="1244" y="1729"/>
                    <a:pt x="1085" y="1729"/>
                  </a:cubicBezTo>
                  <a:cubicBezTo>
                    <a:pt x="752" y="1729"/>
                    <a:pt x="432" y="1471"/>
                    <a:pt x="432" y="1080"/>
                  </a:cubicBezTo>
                  <a:cubicBezTo>
                    <a:pt x="432" y="723"/>
                    <a:pt x="723" y="432"/>
                    <a:pt x="1080" y="432"/>
                  </a:cubicBezTo>
                  <a:close/>
                  <a:moveTo>
                    <a:pt x="1089" y="0"/>
                  </a:moveTo>
                  <a:cubicBezTo>
                    <a:pt x="533" y="0"/>
                    <a:pt x="1" y="432"/>
                    <a:pt x="1" y="1082"/>
                  </a:cubicBezTo>
                  <a:cubicBezTo>
                    <a:pt x="4" y="1678"/>
                    <a:pt x="484" y="2159"/>
                    <a:pt x="1080" y="2162"/>
                  </a:cubicBezTo>
                  <a:cubicBezTo>
                    <a:pt x="1518" y="2162"/>
                    <a:pt x="1912" y="1900"/>
                    <a:pt x="2079" y="1494"/>
                  </a:cubicBezTo>
                  <a:cubicBezTo>
                    <a:pt x="2246" y="1091"/>
                    <a:pt x="2154" y="628"/>
                    <a:pt x="1846" y="320"/>
                  </a:cubicBezTo>
                  <a:cubicBezTo>
                    <a:pt x="1625" y="99"/>
                    <a:pt x="1354" y="0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125"/>
            <p:cNvSpPr/>
            <p:nvPr/>
          </p:nvSpPr>
          <p:spPr>
            <a:xfrm>
              <a:off x="4086050" y="1607200"/>
              <a:ext cx="82800" cy="82850"/>
            </a:xfrm>
            <a:custGeom>
              <a:avLst/>
              <a:gdLst/>
              <a:ahLst/>
              <a:cxnLst/>
              <a:rect l="l" t="t" r="r" b="b"/>
              <a:pathLst>
                <a:path w="3312" h="3314" extrusionOk="0">
                  <a:moveTo>
                    <a:pt x="1659" y="435"/>
                  </a:moveTo>
                  <a:cubicBezTo>
                    <a:pt x="1777" y="435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5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77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2"/>
                    <a:pt x="1875" y="2090"/>
                  </a:cubicBezTo>
                  <a:lnTo>
                    <a:pt x="1875" y="2666"/>
                  </a:lnTo>
                  <a:cubicBezTo>
                    <a:pt x="1875" y="2784"/>
                    <a:pt x="1777" y="2882"/>
                    <a:pt x="1659" y="2882"/>
                  </a:cubicBezTo>
                  <a:cubicBezTo>
                    <a:pt x="1538" y="2882"/>
                    <a:pt x="1443" y="2784"/>
                    <a:pt x="1443" y="2666"/>
                  </a:cubicBezTo>
                  <a:lnTo>
                    <a:pt x="1443" y="2090"/>
                  </a:lnTo>
                  <a:cubicBezTo>
                    <a:pt x="1443" y="1972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77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5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5"/>
                    <a:pt x="1659" y="435"/>
                  </a:cubicBezTo>
                  <a:close/>
                  <a:moveTo>
                    <a:pt x="1662" y="0"/>
                  </a:moveTo>
                  <a:cubicBezTo>
                    <a:pt x="1328" y="0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299"/>
                    <a:pt x="1" y="1659"/>
                  </a:cubicBezTo>
                  <a:cubicBezTo>
                    <a:pt x="1" y="2016"/>
                    <a:pt x="292" y="2306"/>
                    <a:pt x="649" y="2306"/>
                  </a:cubicBezTo>
                  <a:lnTo>
                    <a:pt x="1008" y="2306"/>
                  </a:lnTo>
                  <a:lnTo>
                    <a:pt x="1008" y="2666"/>
                  </a:lnTo>
                  <a:cubicBezTo>
                    <a:pt x="1008" y="3023"/>
                    <a:pt x="1299" y="3314"/>
                    <a:pt x="1656" y="3314"/>
                  </a:cubicBezTo>
                  <a:cubicBezTo>
                    <a:pt x="2013" y="3314"/>
                    <a:pt x="2304" y="3023"/>
                    <a:pt x="2304" y="2666"/>
                  </a:cubicBezTo>
                  <a:lnTo>
                    <a:pt x="2304" y="2306"/>
                  </a:lnTo>
                  <a:lnTo>
                    <a:pt x="2664" y="2306"/>
                  </a:lnTo>
                  <a:cubicBezTo>
                    <a:pt x="3021" y="2306"/>
                    <a:pt x="3311" y="2016"/>
                    <a:pt x="3311" y="1659"/>
                  </a:cubicBezTo>
                  <a:cubicBezTo>
                    <a:pt x="3311" y="1299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4" y="478"/>
                    <a:pt x="2238" y="314"/>
                    <a:pt x="2117" y="193"/>
                  </a:cubicBezTo>
                  <a:cubicBezTo>
                    <a:pt x="1984" y="60"/>
                    <a:pt x="1821" y="0"/>
                    <a:pt x="1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125"/>
            <p:cNvSpPr/>
            <p:nvPr/>
          </p:nvSpPr>
          <p:spPr>
            <a:xfrm>
              <a:off x="4005600" y="1801600"/>
              <a:ext cx="82200" cy="63200"/>
            </a:xfrm>
            <a:custGeom>
              <a:avLst/>
              <a:gdLst/>
              <a:ahLst/>
              <a:cxnLst/>
              <a:rect l="l" t="t" r="r" b="b"/>
              <a:pathLst>
                <a:path w="3288" h="2528" extrusionOk="0">
                  <a:moveTo>
                    <a:pt x="1682" y="0"/>
                  </a:moveTo>
                  <a:cubicBezTo>
                    <a:pt x="1564" y="0"/>
                    <a:pt x="1466" y="95"/>
                    <a:pt x="1466" y="216"/>
                  </a:cubicBezTo>
                  <a:cubicBezTo>
                    <a:pt x="1466" y="334"/>
                    <a:pt x="1561" y="432"/>
                    <a:pt x="1682" y="432"/>
                  </a:cubicBezTo>
                  <a:cubicBezTo>
                    <a:pt x="2016" y="435"/>
                    <a:pt x="2335" y="570"/>
                    <a:pt x="2571" y="809"/>
                  </a:cubicBezTo>
                  <a:lnTo>
                    <a:pt x="2744" y="982"/>
                  </a:lnTo>
                  <a:lnTo>
                    <a:pt x="1837" y="1888"/>
                  </a:lnTo>
                  <a:cubicBezTo>
                    <a:pt x="1687" y="2046"/>
                    <a:pt x="1486" y="2125"/>
                    <a:pt x="1285" y="2125"/>
                  </a:cubicBezTo>
                  <a:cubicBezTo>
                    <a:pt x="1090" y="2125"/>
                    <a:pt x="894" y="2050"/>
                    <a:pt x="743" y="1900"/>
                  </a:cubicBezTo>
                  <a:cubicBezTo>
                    <a:pt x="441" y="1598"/>
                    <a:pt x="447" y="1103"/>
                    <a:pt x="758" y="809"/>
                  </a:cubicBezTo>
                  <a:cubicBezTo>
                    <a:pt x="812" y="754"/>
                    <a:pt x="870" y="705"/>
                    <a:pt x="933" y="662"/>
                  </a:cubicBezTo>
                  <a:cubicBezTo>
                    <a:pt x="1031" y="593"/>
                    <a:pt x="1054" y="458"/>
                    <a:pt x="985" y="360"/>
                  </a:cubicBezTo>
                  <a:cubicBezTo>
                    <a:pt x="945" y="300"/>
                    <a:pt x="878" y="268"/>
                    <a:pt x="811" y="268"/>
                  </a:cubicBezTo>
                  <a:cubicBezTo>
                    <a:pt x="767" y="268"/>
                    <a:pt x="724" y="281"/>
                    <a:pt x="686" y="308"/>
                  </a:cubicBezTo>
                  <a:cubicBezTo>
                    <a:pt x="602" y="366"/>
                    <a:pt x="524" y="429"/>
                    <a:pt x="452" y="501"/>
                  </a:cubicBezTo>
                  <a:cubicBezTo>
                    <a:pt x="0" y="970"/>
                    <a:pt x="6" y="1716"/>
                    <a:pt x="467" y="2176"/>
                  </a:cubicBezTo>
                  <a:cubicBezTo>
                    <a:pt x="700" y="2410"/>
                    <a:pt x="1007" y="2527"/>
                    <a:pt x="1314" y="2527"/>
                  </a:cubicBezTo>
                  <a:cubicBezTo>
                    <a:pt x="1613" y="2527"/>
                    <a:pt x="1911" y="2416"/>
                    <a:pt x="2142" y="2194"/>
                  </a:cubicBezTo>
                  <a:lnTo>
                    <a:pt x="3202" y="1134"/>
                  </a:lnTo>
                  <a:cubicBezTo>
                    <a:pt x="3288" y="1048"/>
                    <a:pt x="3288" y="913"/>
                    <a:pt x="3202" y="829"/>
                  </a:cubicBezTo>
                  <a:lnTo>
                    <a:pt x="2876" y="501"/>
                  </a:lnTo>
                  <a:cubicBezTo>
                    <a:pt x="2560" y="184"/>
                    <a:pt x="2134" y="6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125"/>
            <p:cNvSpPr/>
            <p:nvPr/>
          </p:nvSpPr>
          <p:spPr>
            <a:xfrm>
              <a:off x="3981500" y="1638175"/>
              <a:ext cx="292125" cy="248650"/>
            </a:xfrm>
            <a:custGeom>
              <a:avLst/>
              <a:gdLst/>
              <a:ahLst/>
              <a:cxnLst/>
              <a:rect l="l" t="t" r="r" b="b"/>
              <a:pathLst>
                <a:path w="11685" h="9946" extrusionOk="0">
                  <a:moveTo>
                    <a:pt x="5023" y="6407"/>
                  </a:moveTo>
                  <a:lnTo>
                    <a:pt x="5533" y="6917"/>
                  </a:lnTo>
                  <a:lnTo>
                    <a:pt x="5236" y="7211"/>
                  </a:lnTo>
                  <a:lnTo>
                    <a:pt x="4727" y="6704"/>
                  </a:lnTo>
                  <a:lnTo>
                    <a:pt x="5023" y="6407"/>
                  </a:lnTo>
                  <a:close/>
                  <a:moveTo>
                    <a:pt x="743" y="492"/>
                  </a:moveTo>
                  <a:lnTo>
                    <a:pt x="6952" y="6704"/>
                  </a:lnTo>
                  <a:lnTo>
                    <a:pt x="6443" y="7214"/>
                  </a:lnTo>
                  <a:lnTo>
                    <a:pt x="829" y="1600"/>
                  </a:lnTo>
                  <a:cubicBezTo>
                    <a:pt x="668" y="1439"/>
                    <a:pt x="579" y="1223"/>
                    <a:pt x="579" y="995"/>
                  </a:cubicBezTo>
                  <a:cubicBezTo>
                    <a:pt x="579" y="814"/>
                    <a:pt x="636" y="638"/>
                    <a:pt x="743" y="492"/>
                  </a:cubicBezTo>
                  <a:close/>
                  <a:moveTo>
                    <a:pt x="2628" y="6104"/>
                  </a:moveTo>
                  <a:cubicBezTo>
                    <a:pt x="3177" y="6104"/>
                    <a:pt x="3727" y="6314"/>
                    <a:pt x="4145" y="6733"/>
                  </a:cubicBezTo>
                  <a:lnTo>
                    <a:pt x="4931" y="7519"/>
                  </a:lnTo>
                  <a:lnTo>
                    <a:pt x="3411" y="9036"/>
                  </a:lnTo>
                  <a:cubicBezTo>
                    <a:pt x="3093" y="9354"/>
                    <a:pt x="2677" y="9513"/>
                    <a:pt x="2260" y="9513"/>
                  </a:cubicBezTo>
                  <a:cubicBezTo>
                    <a:pt x="1843" y="9513"/>
                    <a:pt x="1426" y="9354"/>
                    <a:pt x="1108" y="9036"/>
                  </a:cubicBezTo>
                  <a:cubicBezTo>
                    <a:pt x="472" y="8400"/>
                    <a:pt x="472" y="7369"/>
                    <a:pt x="1108" y="6733"/>
                  </a:cubicBezTo>
                  <a:cubicBezTo>
                    <a:pt x="1529" y="6314"/>
                    <a:pt x="2079" y="6104"/>
                    <a:pt x="2628" y="6104"/>
                  </a:cubicBezTo>
                  <a:close/>
                  <a:moveTo>
                    <a:pt x="9051" y="6104"/>
                  </a:moveTo>
                  <a:cubicBezTo>
                    <a:pt x="9600" y="6104"/>
                    <a:pt x="10149" y="6314"/>
                    <a:pt x="10568" y="6733"/>
                  </a:cubicBezTo>
                  <a:cubicBezTo>
                    <a:pt x="11204" y="7369"/>
                    <a:pt x="11204" y="8400"/>
                    <a:pt x="10571" y="9036"/>
                  </a:cubicBezTo>
                  <a:cubicBezTo>
                    <a:pt x="10253" y="9354"/>
                    <a:pt x="9835" y="9513"/>
                    <a:pt x="9418" y="9513"/>
                  </a:cubicBezTo>
                  <a:cubicBezTo>
                    <a:pt x="9001" y="9513"/>
                    <a:pt x="8584" y="9354"/>
                    <a:pt x="8268" y="9036"/>
                  </a:cubicBezTo>
                  <a:lnTo>
                    <a:pt x="6748" y="7519"/>
                  </a:lnTo>
                  <a:lnTo>
                    <a:pt x="7534" y="6733"/>
                  </a:lnTo>
                  <a:cubicBezTo>
                    <a:pt x="7953" y="6314"/>
                    <a:pt x="8502" y="6104"/>
                    <a:pt x="9051" y="6104"/>
                  </a:cubicBezTo>
                  <a:close/>
                  <a:moveTo>
                    <a:pt x="737" y="0"/>
                  </a:moveTo>
                  <a:cubicBezTo>
                    <a:pt x="660" y="0"/>
                    <a:pt x="583" y="30"/>
                    <a:pt x="524" y="89"/>
                  </a:cubicBezTo>
                  <a:cubicBezTo>
                    <a:pt x="23" y="590"/>
                    <a:pt x="23" y="1404"/>
                    <a:pt x="524" y="1905"/>
                  </a:cubicBezTo>
                  <a:lnTo>
                    <a:pt x="4718" y="6099"/>
                  </a:lnTo>
                  <a:lnTo>
                    <a:pt x="4419" y="6399"/>
                  </a:lnTo>
                  <a:cubicBezTo>
                    <a:pt x="3919" y="5913"/>
                    <a:pt x="3273" y="5672"/>
                    <a:pt x="2627" y="5672"/>
                  </a:cubicBezTo>
                  <a:cubicBezTo>
                    <a:pt x="1967" y="5672"/>
                    <a:pt x="1307" y="5924"/>
                    <a:pt x="803" y="6428"/>
                  </a:cubicBezTo>
                  <a:cubicBezTo>
                    <a:pt x="0" y="7234"/>
                    <a:pt x="0" y="8538"/>
                    <a:pt x="803" y="9341"/>
                  </a:cubicBezTo>
                  <a:cubicBezTo>
                    <a:pt x="1207" y="9744"/>
                    <a:pt x="1735" y="9946"/>
                    <a:pt x="2263" y="9946"/>
                  </a:cubicBezTo>
                  <a:cubicBezTo>
                    <a:pt x="2790" y="9946"/>
                    <a:pt x="3317" y="9745"/>
                    <a:pt x="3719" y="9344"/>
                  </a:cubicBezTo>
                  <a:lnTo>
                    <a:pt x="5841" y="7219"/>
                  </a:lnTo>
                  <a:lnTo>
                    <a:pt x="7966" y="9344"/>
                  </a:lnTo>
                  <a:cubicBezTo>
                    <a:pt x="8367" y="9745"/>
                    <a:pt x="8894" y="9946"/>
                    <a:pt x="9421" y="9946"/>
                  </a:cubicBezTo>
                  <a:cubicBezTo>
                    <a:pt x="9949" y="9946"/>
                    <a:pt x="10477" y="9744"/>
                    <a:pt x="10879" y="9341"/>
                  </a:cubicBezTo>
                  <a:cubicBezTo>
                    <a:pt x="11685" y="8538"/>
                    <a:pt x="11685" y="7234"/>
                    <a:pt x="10879" y="6428"/>
                  </a:cubicBezTo>
                  <a:cubicBezTo>
                    <a:pt x="10400" y="5946"/>
                    <a:pt x="9750" y="5673"/>
                    <a:pt x="9072" y="5673"/>
                  </a:cubicBezTo>
                  <a:cubicBezTo>
                    <a:pt x="9065" y="5673"/>
                    <a:pt x="9058" y="5673"/>
                    <a:pt x="9051" y="5673"/>
                  </a:cubicBezTo>
                  <a:cubicBezTo>
                    <a:pt x="9047" y="5673"/>
                    <a:pt x="9043" y="5673"/>
                    <a:pt x="9040" y="5673"/>
                  </a:cubicBezTo>
                  <a:cubicBezTo>
                    <a:pt x="8376" y="5673"/>
                    <a:pt x="7735" y="5932"/>
                    <a:pt x="7257" y="6399"/>
                  </a:cubicBezTo>
                  <a:lnTo>
                    <a:pt x="6961" y="6099"/>
                  </a:lnTo>
                  <a:lnTo>
                    <a:pt x="11155" y="1905"/>
                  </a:lnTo>
                  <a:cubicBezTo>
                    <a:pt x="11656" y="1404"/>
                    <a:pt x="11656" y="590"/>
                    <a:pt x="11155" y="89"/>
                  </a:cubicBezTo>
                  <a:cubicBezTo>
                    <a:pt x="11096" y="30"/>
                    <a:pt x="11019" y="0"/>
                    <a:pt x="10942" y="0"/>
                  </a:cubicBezTo>
                  <a:cubicBezTo>
                    <a:pt x="10865" y="0"/>
                    <a:pt x="10788" y="30"/>
                    <a:pt x="10729" y="89"/>
                  </a:cubicBezTo>
                  <a:lnTo>
                    <a:pt x="10171" y="647"/>
                  </a:lnTo>
                  <a:cubicBezTo>
                    <a:pt x="10016" y="802"/>
                    <a:pt x="10160" y="1018"/>
                    <a:pt x="10328" y="1018"/>
                  </a:cubicBezTo>
                  <a:cubicBezTo>
                    <a:pt x="10379" y="1018"/>
                    <a:pt x="10431" y="999"/>
                    <a:pt x="10479" y="952"/>
                  </a:cubicBezTo>
                  <a:lnTo>
                    <a:pt x="10936" y="495"/>
                  </a:lnTo>
                  <a:lnTo>
                    <a:pt x="10936" y="495"/>
                  </a:lnTo>
                  <a:cubicBezTo>
                    <a:pt x="11181" y="834"/>
                    <a:pt x="11147" y="1301"/>
                    <a:pt x="10850" y="1597"/>
                  </a:cubicBezTo>
                  <a:lnTo>
                    <a:pt x="6653" y="5794"/>
                  </a:lnTo>
                  <a:lnTo>
                    <a:pt x="6143" y="5285"/>
                  </a:lnTo>
                  <a:lnTo>
                    <a:pt x="9825" y="1603"/>
                  </a:lnTo>
                  <a:cubicBezTo>
                    <a:pt x="9980" y="1446"/>
                    <a:pt x="9836" y="1230"/>
                    <a:pt x="9669" y="1230"/>
                  </a:cubicBezTo>
                  <a:cubicBezTo>
                    <a:pt x="9618" y="1230"/>
                    <a:pt x="9565" y="1250"/>
                    <a:pt x="9517" y="1298"/>
                  </a:cubicBezTo>
                  <a:lnTo>
                    <a:pt x="5838" y="4980"/>
                  </a:lnTo>
                  <a:lnTo>
                    <a:pt x="950" y="89"/>
                  </a:lnTo>
                  <a:cubicBezTo>
                    <a:pt x="891" y="30"/>
                    <a:pt x="814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125"/>
            <p:cNvSpPr/>
            <p:nvPr/>
          </p:nvSpPr>
          <p:spPr>
            <a:xfrm>
              <a:off x="4167175" y="1801600"/>
              <a:ext cx="83150" cy="64075"/>
            </a:xfrm>
            <a:custGeom>
              <a:avLst/>
              <a:gdLst/>
              <a:ahLst/>
              <a:cxnLst/>
              <a:rect l="l" t="t" r="r" b="b"/>
              <a:pathLst>
                <a:path w="3326" h="2563" extrusionOk="0">
                  <a:moveTo>
                    <a:pt x="1624" y="433"/>
                  </a:moveTo>
                  <a:cubicBezTo>
                    <a:pt x="1952" y="433"/>
                    <a:pt x="2280" y="558"/>
                    <a:pt x="2531" y="809"/>
                  </a:cubicBezTo>
                  <a:cubicBezTo>
                    <a:pt x="2830" y="1105"/>
                    <a:pt x="2830" y="1589"/>
                    <a:pt x="2531" y="1888"/>
                  </a:cubicBezTo>
                  <a:cubicBezTo>
                    <a:pt x="2382" y="2037"/>
                    <a:pt x="2187" y="2111"/>
                    <a:pt x="1992" y="2111"/>
                  </a:cubicBezTo>
                  <a:cubicBezTo>
                    <a:pt x="1797" y="2111"/>
                    <a:pt x="1601" y="2037"/>
                    <a:pt x="1451" y="1888"/>
                  </a:cubicBezTo>
                  <a:lnTo>
                    <a:pt x="544" y="982"/>
                  </a:lnTo>
                  <a:lnTo>
                    <a:pt x="717" y="809"/>
                  </a:lnTo>
                  <a:cubicBezTo>
                    <a:pt x="967" y="558"/>
                    <a:pt x="1296" y="433"/>
                    <a:pt x="1624" y="433"/>
                  </a:cubicBezTo>
                  <a:close/>
                  <a:moveTo>
                    <a:pt x="1624" y="0"/>
                  </a:moveTo>
                  <a:cubicBezTo>
                    <a:pt x="1169" y="0"/>
                    <a:pt x="731" y="181"/>
                    <a:pt x="412" y="504"/>
                  </a:cubicBezTo>
                  <a:lnTo>
                    <a:pt x="87" y="829"/>
                  </a:lnTo>
                  <a:cubicBezTo>
                    <a:pt x="0" y="913"/>
                    <a:pt x="0" y="1051"/>
                    <a:pt x="87" y="1134"/>
                  </a:cubicBezTo>
                  <a:lnTo>
                    <a:pt x="1146" y="2196"/>
                  </a:lnTo>
                  <a:cubicBezTo>
                    <a:pt x="1380" y="2440"/>
                    <a:pt x="1693" y="2562"/>
                    <a:pt x="2006" y="2562"/>
                  </a:cubicBezTo>
                  <a:cubicBezTo>
                    <a:pt x="2312" y="2562"/>
                    <a:pt x="2618" y="2446"/>
                    <a:pt x="2853" y="2211"/>
                  </a:cubicBezTo>
                  <a:cubicBezTo>
                    <a:pt x="3325" y="1739"/>
                    <a:pt x="3319" y="967"/>
                    <a:pt x="2836" y="504"/>
                  </a:cubicBezTo>
                  <a:cubicBezTo>
                    <a:pt x="2516" y="181"/>
                    <a:pt x="2079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125"/>
            <p:cNvSpPr/>
            <p:nvPr/>
          </p:nvSpPr>
          <p:spPr>
            <a:xfrm>
              <a:off x="4120250" y="1784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07" name="Google Shape;1907;p125"/>
          <p:cNvSpPr/>
          <p:nvPr/>
        </p:nvSpPr>
        <p:spPr>
          <a:xfrm>
            <a:off x="7081751" y="4744551"/>
            <a:ext cx="491933" cy="291067"/>
          </a:xfrm>
          <a:custGeom>
            <a:avLst/>
            <a:gdLst/>
            <a:ahLst/>
            <a:cxnLst/>
            <a:rect l="l" t="t" r="r" b="b"/>
            <a:pathLst>
              <a:path w="14758" h="8732" extrusionOk="0">
                <a:moveTo>
                  <a:pt x="11429" y="1299"/>
                </a:moveTo>
                <a:lnTo>
                  <a:pt x="11429" y="1817"/>
                </a:lnTo>
                <a:lnTo>
                  <a:pt x="3329" y="1817"/>
                </a:lnTo>
                <a:lnTo>
                  <a:pt x="3329" y="1299"/>
                </a:lnTo>
                <a:close/>
                <a:moveTo>
                  <a:pt x="10102" y="3256"/>
                </a:moveTo>
                <a:lnTo>
                  <a:pt x="10102" y="3688"/>
                </a:lnTo>
                <a:lnTo>
                  <a:pt x="4656" y="3688"/>
                </a:lnTo>
                <a:lnTo>
                  <a:pt x="4656" y="3256"/>
                </a:lnTo>
                <a:close/>
                <a:moveTo>
                  <a:pt x="2710" y="1"/>
                </a:moveTo>
                <a:cubicBezTo>
                  <a:pt x="2336" y="1"/>
                  <a:pt x="2033" y="303"/>
                  <a:pt x="2033" y="677"/>
                </a:cubicBezTo>
                <a:lnTo>
                  <a:pt x="2033" y="1817"/>
                </a:lnTo>
                <a:lnTo>
                  <a:pt x="721" y="1817"/>
                </a:lnTo>
                <a:cubicBezTo>
                  <a:pt x="323" y="1817"/>
                  <a:pt x="1" y="2140"/>
                  <a:pt x="1" y="2537"/>
                </a:cubicBezTo>
                <a:lnTo>
                  <a:pt x="1" y="3904"/>
                </a:lnTo>
                <a:cubicBezTo>
                  <a:pt x="1" y="4025"/>
                  <a:pt x="99" y="4120"/>
                  <a:pt x="217" y="4120"/>
                </a:cubicBezTo>
                <a:lnTo>
                  <a:pt x="620" y="4120"/>
                </a:lnTo>
                <a:lnTo>
                  <a:pt x="620" y="8516"/>
                </a:lnTo>
                <a:cubicBezTo>
                  <a:pt x="620" y="8637"/>
                  <a:pt x="718" y="8732"/>
                  <a:pt x="836" y="8732"/>
                </a:cubicBezTo>
                <a:lnTo>
                  <a:pt x="13922" y="8732"/>
                </a:lnTo>
                <a:cubicBezTo>
                  <a:pt x="14040" y="8732"/>
                  <a:pt x="14138" y="8637"/>
                  <a:pt x="14138" y="8516"/>
                </a:cubicBezTo>
                <a:lnTo>
                  <a:pt x="14138" y="5283"/>
                </a:lnTo>
                <a:cubicBezTo>
                  <a:pt x="14138" y="5165"/>
                  <a:pt x="14040" y="5067"/>
                  <a:pt x="13922" y="5067"/>
                </a:cubicBezTo>
                <a:cubicBezTo>
                  <a:pt x="13802" y="5067"/>
                  <a:pt x="13707" y="5165"/>
                  <a:pt x="13707" y="5283"/>
                </a:cubicBezTo>
                <a:lnTo>
                  <a:pt x="13707" y="8303"/>
                </a:lnTo>
                <a:lnTo>
                  <a:pt x="13059" y="8303"/>
                </a:lnTo>
                <a:lnTo>
                  <a:pt x="13059" y="4771"/>
                </a:lnTo>
                <a:cubicBezTo>
                  <a:pt x="13059" y="4653"/>
                  <a:pt x="12961" y="4555"/>
                  <a:pt x="12843" y="4555"/>
                </a:cubicBezTo>
                <a:cubicBezTo>
                  <a:pt x="12722" y="4555"/>
                  <a:pt x="12627" y="4653"/>
                  <a:pt x="12627" y="4771"/>
                </a:cubicBezTo>
                <a:lnTo>
                  <a:pt x="12627" y="8303"/>
                </a:lnTo>
                <a:lnTo>
                  <a:pt x="11965" y="8303"/>
                </a:lnTo>
                <a:lnTo>
                  <a:pt x="11965" y="4771"/>
                </a:lnTo>
                <a:cubicBezTo>
                  <a:pt x="11965" y="4653"/>
                  <a:pt x="11870" y="4555"/>
                  <a:pt x="11749" y="4555"/>
                </a:cubicBezTo>
                <a:cubicBezTo>
                  <a:pt x="11631" y="4555"/>
                  <a:pt x="11533" y="4653"/>
                  <a:pt x="11533" y="4771"/>
                </a:cubicBezTo>
                <a:lnTo>
                  <a:pt x="11533" y="8303"/>
                </a:lnTo>
                <a:lnTo>
                  <a:pt x="10871" y="8303"/>
                </a:lnTo>
                <a:lnTo>
                  <a:pt x="10871" y="4771"/>
                </a:lnTo>
                <a:cubicBezTo>
                  <a:pt x="10871" y="4653"/>
                  <a:pt x="10776" y="4555"/>
                  <a:pt x="10655" y="4555"/>
                </a:cubicBezTo>
                <a:cubicBezTo>
                  <a:pt x="10537" y="4555"/>
                  <a:pt x="10439" y="4653"/>
                  <a:pt x="10439" y="4771"/>
                </a:cubicBezTo>
                <a:lnTo>
                  <a:pt x="10439" y="8303"/>
                </a:lnTo>
                <a:lnTo>
                  <a:pt x="9780" y="8303"/>
                </a:lnTo>
                <a:lnTo>
                  <a:pt x="9780" y="4771"/>
                </a:lnTo>
                <a:cubicBezTo>
                  <a:pt x="9780" y="4653"/>
                  <a:pt x="9682" y="4555"/>
                  <a:pt x="9564" y="4555"/>
                </a:cubicBezTo>
                <a:cubicBezTo>
                  <a:pt x="9446" y="4555"/>
                  <a:pt x="9348" y="4653"/>
                  <a:pt x="9348" y="4771"/>
                </a:cubicBezTo>
                <a:lnTo>
                  <a:pt x="9348" y="8303"/>
                </a:lnTo>
                <a:lnTo>
                  <a:pt x="8689" y="8303"/>
                </a:lnTo>
                <a:lnTo>
                  <a:pt x="8689" y="4771"/>
                </a:lnTo>
                <a:cubicBezTo>
                  <a:pt x="8689" y="4653"/>
                  <a:pt x="8591" y="4555"/>
                  <a:pt x="8473" y="4555"/>
                </a:cubicBezTo>
                <a:cubicBezTo>
                  <a:pt x="8352" y="4555"/>
                  <a:pt x="8257" y="4653"/>
                  <a:pt x="8257" y="4771"/>
                </a:cubicBezTo>
                <a:lnTo>
                  <a:pt x="8257" y="8303"/>
                </a:lnTo>
                <a:lnTo>
                  <a:pt x="7595" y="8303"/>
                </a:lnTo>
                <a:lnTo>
                  <a:pt x="7595" y="4771"/>
                </a:lnTo>
                <a:cubicBezTo>
                  <a:pt x="7595" y="4653"/>
                  <a:pt x="7497" y="4555"/>
                  <a:pt x="7379" y="4555"/>
                </a:cubicBezTo>
                <a:cubicBezTo>
                  <a:pt x="7258" y="4555"/>
                  <a:pt x="7163" y="4653"/>
                  <a:pt x="7163" y="4771"/>
                </a:cubicBezTo>
                <a:lnTo>
                  <a:pt x="7163" y="8303"/>
                </a:lnTo>
                <a:lnTo>
                  <a:pt x="6501" y="8303"/>
                </a:lnTo>
                <a:lnTo>
                  <a:pt x="6501" y="4771"/>
                </a:lnTo>
                <a:cubicBezTo>
                  <a:pt x="6501" y="4653"/>
                  <a:pt x="6406" y="4555"/>
                  <a:pt x="6285" y="4555"/>
                </a:cubicBezTo>
                <a:cubicBezTo>
                  <a:pt x="6167" y="4555"/>
                  <a:pt x="6069" y="4653"/>
                  <a:pt x="6069" y="4771"/>
                </a:cubicBezTo>
                <a:lnTo>
                  <a:pt x="6069" y="8303"/>
                </a:lnTo>
                <a:lnTo>
                  <a:pt x="5410" y="8303"/>
                </a:lnTo>
                <a:lnTo>
                  <a:pt x="5410" y="4771"/>
                </a:lnTo>
                <a:cubicBezTo>
                  <a:pt x="5410" y="4653"/>
                  <a:pt x="5312" y="4555"/>
                  <a:pt x="5194" y="4555"/>
                </a:cubicBezTo>
                <a:cubicBezTo>
                  <a:pt x="5076" y="4555"/>
                  <a:pt x="4978" y="4653"/>
                  <a:pt x="4978" y="4771"/>
                </a:cubicBezTo>
                <a:lnTo>
                  <a:pt x="4978" y="8303"/>
                </a:lnTo>
                <a:lnTo>
                  <a:pt x="4319" y="8303"/>
                </a:lnTo>
                <a:lnTo>
                  <a:pt x="4319" y="4771"/>
                </a:lnTo>
                <a:cubicBezTo>
                  <a:pt x="4319" y="4653"/>
                  <a:pt x="4221" y="4555"/>
                  <a:pt x="4103" y="4555"/>
                </a:cubicBezTo>
                <a:cubicBezTo>
                  <a:pt x="3985" y="4555"/>
                  <a:pt x="3887" y="4653"/>
                  <a:pt x="3887" y="4771"/>
                </a:cubicBezTo>
                <a:lnTo>
                  <a:pt x="3887" y="8303"/>
                </a:lnTo>
                <a:lnTo>
                  <a:pt x="3228" y="8303"/>
                </a:lnTo>
                <a:lnTo>
                  <a:pt x="3228" y="4771"/>
                </a:lnTo>
                <a:cubicBezTo>
                  <a:pt x="3228" y="4653"/>
                  <a:pt x="3130" y="4555"/>
                  <a:pt x="3012" y="4555"/>
                </a:cubicBezTo>
                <a:cubicBezTo>
                  <a:pt x="2891" y="4555"/>
                  <a:pt x="2796" y="4653"/>
                  <a:pt x="2796" y="4771"/>
                </a:cubicBezTo>
                <a:lnTo>
                  <a:pt x="2796" y="8303"/>
                </a:lnTo>
                <a:lnTo>
                  <a:pt x="2137" y="8303"/>
                </a:lnTo>
                <a:lnTo>
                  <a:pt x="2137" y="4771"/>
                </a:lnTo>
                <a:cubicBezTo>
                  <a:pt x="2137" y="4653"/>
                  <a:pt x="2039" y="4555"/>
                  <a:pt x="1921" y="4555"/>
                </a:cubicBezTo>
                <a:cubicBezTo>
                  <a:pt x="1800" y="4555"/>
                  <a:pt x="1705" y="4653"/>
                  <a:pt x="1705" y="4771"/>
                </a:cubicBezTo>
                <a:lnTo>
                  <a:pt x="1705" y="8303"/>
                </a:lnTo>
                <a:lnTo>
                  <a:pt x="1057" y="8303"/>
                </a:lnTo>
                <a:lnTo>
                  <a:pt x="1057" y="4123"/>
                </a:lnTo>
                <a:lnTo>
                  <a:pt x="2770" y="4123"/>
                </a:lnTo>
                <a:cubicBezTo>
                  <a:pt x="2891" y="4123"/>
                  <a:pt x="2986" y="4025"/>
                  <a:pt x="2986" y="3907"/>
                </a:cubicBezTo>
                <a:cubicBezTo>
                  <a:pt x="2986" y="3786"/>
                  <a:pt x="2891" y="3691"/>
                  <a:pt x="2770" y="3691"/>
                </a:cubicBezTo>
                <a:lnTo>
                  <a:pt x="433" y="3691"/>
                </a:lnTo>
                <a:lnTo>
                  <a:pt x="433" y="2540"/>
                </a:lnTo>
                <a:cubicBezTo>
                  <a:pt x="433" y="2381"/>
                  <a:pt x="562" y="2252"/>
                  <a:pt x="721" y="2252"/>
                </a:cubicBezTo>
                <a:lnTo>
                  <a:pt x="14038" y="2252"/>
                </a:lnTo>
                <a:cubicBezTo>
                  <a:pt x="14196" y="2252"/>
                  <a:pt x="14325" y="2381"/>
                  <a:pt x="14325" y="2540"/>
                </a:cubicBezTo>
                <a:lnTo>
                  <a:pt x="14325" y="3691"/>
                </a:lnTo>
                <a:lnTo>
                  <a:pt x="10534" y="3691"/>
                </a:lnTo>
                <a:lnTo>
                  <a:pt x="10534" y="3043"/>
                </a:lnTo>
                <a:cubicBezTo>
                  <a:pt x="10534" y="2923"/>
                  <a:pt x="10439" y="2828"/>
                  <a:pt x="10318" y="2828"/>
                </a:cubicBezTo>
                <a:lnTo>
                  <a:pt x="4440" y="2828"/>
                </a:lnTo>
                <a:cubicBezTo>
                  <a:pt x="4319" y="2828"/>
                  <a:pt x="4224" y="2923"/>
                  <a:pt x="4224" y="3043"/>
                </a:cubicBezTo>
                <a:lnTo>
                  <a:pt x="4224" y="3691"/>
                </a:lnTo>
                <a:lnTo>
                  <a:pt x="3689" y="3691"/>
                </a:lnTo>
                <a:cubicBezTo>
                  <a:pt x="3570" y="3691"/>
                  <a:pt x="3473" y="3786"/>
                  <a:pt x="3473" y="3907"/>
                </a:cubicBezTo>
                <a:cubicBezTo>
                  <a:pt x="3473" y="4025"/>
                  <a:pt x="3570" y="4123"/>
                  <a:pt x="3689" y="4123"/>
                </a:cubicBezTo>
                <a:lnTo>
                  <a:pt x="13704" y="4123"/>
                </a:lnTo>
                <a:lnTo>
                  <a:pt x="13704" y="4368"/>
                </a:lnTo>
                <a:cubicBezTo>
                  <a:pt x="13704" y="4486"/>
                  <a:pt x="13802" y="4584"/>
                  <a:pt x="13920" y="4584"/>
                </a:cubicBezTo>
                <a:cubicBezTo>
                  <a:pt x="14040" y="4584"/>
                  <a:pt x="14135" y="4486"/>
                  <a:pt x="14135" y="4368"/>
                </a:cubicBezTo>
                <a:lnTo>
                  <a:pt x="14135" y="4123"/>
                </a:lnTo>
                <a:lnTo>
                  <a:pt x="14541" y="4123"/>
                </a:lnTo>
                <a:cubicBezTo>
                  <a:pt x="14659" y="4123"/>
                  <a:pt x="14757" y="4025"/>
                  <a:pt x="14757" y="3907"/>
                </a:cubicBezTo>
                <a:lnTo>
                  <a:pt x="14757" y="2537"/>
                </a:lnTo>
                <a:cubicBezTo>
                  <a:pt x="14757" y="2140"/>
                  <a:pt x="14435" y="1817"/>
                  <a:pt x="14038" y="1817"/>
                </a:cubicBezTo>
                <a:lnTo>
                  <a:pt x="12725" y="1817"/>
                </a:lnTo>
                <a:lnTo>
                  <a:pt x="12725" y="677"/>
                </a:lnTo>
                <a:cubicBezTo>
                  <a:pt x="12725" y="303"/>
                  <a:pt x="12423" y="1"/>
                  <a:pt x="12048" y="1"/>
                </a:cubicBezTo>
                <a:lnTo>
                  <a:pt x="11067" y="1"/>
                </a:lnTo>
                <a:cubicBezTo>
                  <a:pt x="10949" y="1"/>
                  <a:pt x="10851" y="96"/>
                  <a:pt x="10851" y="216"/>
                </a:cubicBezTo>
                <a:cubicBezTo>
                  <a:pt x="10851" y="335"/>
                  <a:pt x="10949" y="432"/>
                  <a:pt x="11067" y="432"/>
                </a:cubicBezTo>
                <a:lnTo>
                  <a:pt x="12048" y="432"/>
                </a:lnTo>
                <a:cubicBezTo>
                  <a:pt x="12184" y="432"/>
                  <a:pt x="12293" y="542"/>
                  <a:pt x="12293" y="677"/>
                </a:cubicBezTo>
                <a:lnTo>
                  <a:pt x="12293" y="1814"/>
                </a:lnTo>
                <a:lnTo>
                  <a:pt x="11861" y="1814"/>
                </a:lnTo>
                <a:lnTo>
                  <a:pt x="11861" y="1109"/>
                </a:lnTo>
                <a:cubicBezTo>
                  <a:pt x="11861" y="974"/>
                  <a:pt x="11752" y="864"/>
                  <a:pt x="11617" y="864"/>
                </a:cubicBezTo>
                <a:lnTo>
                  <a:pt x="3142" y="864"/>
                </a:lnTo>
                <a:cubicBezTo>
                  <a:pt x="3006" y="864"/>
                  <a:pt x="2897" y="974"/>
                  <a:pt x="2897" y="1109"/>
                </a:cubicBezTo>
                <a:lnTo>
                  <a:pt x="2897" y="1814"/>
                </a:lnTo>
                <a:lnTo>
                  <a:pt x="2465" y="1814"/>
                </a:lnTo>
                <a:lnTo>
                  <a:pt x="2465" y="677"/>
                </a:lnTo>
                <a:cubicBezTo>
                  <a:pt x="2465" y="542"/>
                  <a:pt x="2574" y="432"/>
                  <a:pt x="2710" y="432"/>
                </a:cubicBezTo>
                <a:lnTo>
                  <a:pt x="10143" y="432"/>
                </a:lnTo>
                <a:cubicBezTo>
                  <a:pt x="10261" y="432"/>
                  <a:pt x="10356" y="335"/>
                  <a:pt x="10356" y="216"/>
                </a:cubicBezTo>
                <a:cubicBezTo>
                  <a:pt x="10356" y="98"/>
                  <a:pt x="10261" y="1"/>
                  <a:pt x="1014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908" name="Google Shape;1908;p125"/>
          <p:cNvGrpSpPr/>
          <p:nvPr/>
        </p:nvGrpSpPr>
        <p:grpSpPr>
          <a:xfrm>
            <a:off x="2231284" y="2992251"/>
            <a:ext cx="345467" cy="491933"/>
            <a:chOff x="911175" y="2072325"/>
            <a:chExt cx="259100" cy="368950"/>
          </a:xfrm>
        </p:grpSpPr>
        <p:sp>
          <p:nvSpPr>
            <p:cNvPr id="1909" name="Google Shape;1909;p125"/>
            <p:cNvSpPr/>
            <p:nvPr/>
          </p:nvSpPr>
          <p:spPr>
            <a:xfrm>
              <a:off x="911175" y="2072325"/>
              <a:ext cx="259100" cy="368950"/>
            </a:xfrm>
            <a:custGeom>
              <a:avLst/>
              <a:gdLst/>
              <a:ahLst/>
              <a:cxnLst/>
              <a:rect l="l" t="t" r="r" b="b"/>
              <a:pathLst>
                <a:path w="10364" h="14758" extrusionOk="0">
                  <a:moveTo>
                    <a:pt x="6935" y="1299"/>
                  </a:moveTo>
                  <a:cubicBezTo>
                    <a:pt x="7053" y="1299"/>
                    <a:pt x="7151" y="1394"/>
                    <a:pt x="7151" y="1515"/>
                  </a:cubicBezTo>
                  <a:lnTo>
                    <a:pt x="7151" y="3714"/>
                  </a:lnTo>
                  <a:cubicBezTo>
                    <a:pt x="7013" y="3631"/>
                    <a:pt x="6869" y="3568"/>
                    <a:pt x="6719" y="3519"/>
                  </a:cubicBezTo>
                  <a:lnTo>
                    <a:pt x="6719" y="1299"/>
                  </a:lnTo>
                  <a:close/>
                  <a:moveTo>
                    <a:pt x="3403" y="1299"/>
                  </a:moveTo>
                  <a:lnTo>
                    <a:pt x="3403" y="3539"/>
                  </a:lnTo>
                  <a:cubicBezTo>
                    <a:pt x="3253" y="3591"/>
                    <a:pt x="3106" y="3663"/>
                    <a:pt x="2971" y="3749"/>
                  </a:cubicBezTo>
                  <a:lnTo>
                    <a:pt x="2971" y="1515"/>
                  </a:lnTo>
                  <a:cubicBezTo>
                    <a:pt x="2971" y="1394"/>
                    <a:pt x="3069" y="1299"/>
                    <a:pt x="3187" y="1299"/>
                  </a:cubicBezTo>
                  <a:close/>
                  <a:moveTo>
                    <a:pt x="3737" y="436"/>
                  </a:moveTo>
                  <a:cubicBezTo>
                    <a:pt x="4030" y="436"/>
                    <a:pt x="4266" y="672"/>
                    <a:pt x="4269" y="965"/>
                  </a:cubicBezTo>
                  <a:lnTo>
                    <a:pt x="4269" y="3418"/>
                  </a:lnTo>
                  <a:lnTo>
                    <a:pt x="4108" y="3418"/>
                  </a:lnTo>
                  <a:cubicBezTo>
                    <a:pt x="4019" y="3418"/>
                    <a:pt x="3927" y="3424"/>
                    <a:pt x="3837" y="3435"/>
                  </a:cubicBezTo>
                  <a:lnTo>
                    <a:pt x="3835" y="3435"/>
                  </a:lnTo>
                  <a:lnTo>
                    <a:pt x="3835" y="1083"/>
                  </a:lnTo>
                  <a:cubicBezTo>
                    <a:pt x="3835" y="962"/>
                    <a:pt x="3740" y="867"/>
                    <a:pt x="3619" y="867"/>
                  </a:cubicBezTo>
                  <a:lnTo>
                    <a:pt x="3187" y="867"/>
                  </a:lnTo>
                  <a:cubicBezTo>
                    <a:pt x="2830" y="867"/>
                    <a:pt x="2539" y="1155"/>
                    <a:pt x="2539" y="1515"/>
                  </a:cubicBezTo>
                  <a:lnTo>
                    <a:pt x="2539" y="4115"/>
                  </a:lnTo>
                  <a:cubicBezTo>
                    <a:pt x="2407" y="4261"/>
                    <a:pt x="2294" y="4425"/>
                    <a:pt x="2208" y="4604"/>
                  </a:cubicBezTo>
                  <a:cubicBezTo>
                    <a:pt x="2142" y="4463"/>
                    <a:pt x="2107" y="4307"/>
                    <a:pt x="2107" y="4152"/>
                  </a:cubicBezTo>
                  <a:lnTo>
                    <a:pt x="2107" y="1515"/>
                  </a:lnTo>
                  <a:cubicBezTo>
                    <a:pt x="2110" y="919"/>
                    <a:pt x="2591" y="436"/>
                    <a:pt x="3187" y="436"/>
                  </a:cubicBezTo>
                  <a:close/>
                  <a:moveTo>
                    <a:pt x="3460" y="13027"/>
                  </a:moveTo>
                  <a:cubicBezTo>
                    <a:pt x="3763" y="13027"/>
                    <a:pt x="4010" y="13275"/>
                    <a:pt x="4010" y="13577"/>
                  </a:cubicBezTo>
                  <a:lnTo>
                    <a:pt x="4010" y="14288"/>
                  </a:lnTo>
                  <a:cubicBezTo>
                    <a:pt x="4010" y="14308"/>
                    <a:pt x="3993" y="14325"/>
                    <a:pt x="3970" y="14325"/>
                  </a:cubicBezTo>
                  <a:lnTo>
                    <a:pt x="3665" y="14325"/>
                  </a:lnTo>
                  <a:lnTo>
                    <a:pt x="3665" y="13908"/>
                  </a:lnTo>
                  <a:cubicBezTo>
                    <a:pt x="3665" y="13787"/>
                    <a:pt x="3567" y="13692"/>
                    <a:pt x="3449" y="13692"/>
                  </a:cubicBezTo>
                  <a:cubicBezTo>
                    <a:pt x="3331" y="13692"/>
                    <a:pt x="3233" y="13787"/>
                    <a:pt x="3233" y="13908"/>
                  </a:cubicBezTo>
                  <a:lnTo>
                    <a:pt x="3233" y="14325"/>
                  </a:lnTo>
                  <a:lnTo>
                    <a:pt x="2338" y="14325"/>
                  </a:lnTo>
                  <a:lnTo>
                    <a:pt x="2338" y="13908"/>
                  </a:lnTo>
                  <a:cubicBezTo>
                    <a:pt x="2338" y="13787"/>
                    <a:pt x="2240" y="13692"/>
                    <a:pt x="2122" y="13692"/>
                  </a:cubicBezTo>
                  <a:cubicBezTo>
                    <a:pt x="2004" y="13692"/>
                    <a:pt x="1906" y="13787"/>
                    <a:pt x="1906" y="13908"/>
                  </a:cubicBezTo>
                  <a:lnTo>
                    <a:pt x="1906" y="14325"/>
                  </a:lnTo>
                  <a:lnTo>
                    <a:pt x="1598" y="14325"/>
                  </a:lnTo>
                  <a:cubicBezTo>
                    <a:pt x="1578" y="14325"/>
                    <a:pt x="1560" y="14308"/>
                    <a:pt x="1560" y="14288"/>
                  </a:cubicBezTo>
                  <a:lnTo>
                    <a:pt x="1560" y="13577"/>
                  </a:lnTo>
                  <a:cubicBezTo>
                    <a:pt x="1560" y="13275"/>
                    <a:pt x="1805" y="13030"/>
                    <a:pt x="2107" y="13027"/>
                  </a:cubicBezTo>
                  <a:close/>
                  <a:moveTo>
                    <a:pt x="8072" y="13027"/>
                  </a:moveTo>
                  <a:cubicBezTo>
                    <a:pt x="8374" y="13027"/>
                    <a:pt x="8619" y="13275"/>
                    <a:pt x="8622" y="13577"/>
                  </a:cubicBezTo>
                  <a:lnTo>
                    <a:pt x="8622" y="14288"/>
                  </a:lnTo>
                  <a:cubicBezTo>
                    <a:pt x="8622" y="14308"/>
                    <a:pt x="8605" y="14325"/>
                    <a:pt x="8582" y="14325"/>
                  </a:cubicBezTo>
                  <a:lnTo>
                    <a:pt x="8274" y="14325"/>
                  </a:lnTo>
                  <a:lnTo>
                    <a:pt x="8274" y="13908"/>
                  </a:lnTo>
                  <a:cubicBezTo>
                    <a:pt x="8274" y="13787"/>
                    <a:pt x="8179" y="13692"/>
                    <a:pt x="8058" y="13692"/>
                  </a:cubicBezTo>
                  <a:cubicBezTo>
                    <a:pt x="7940" y="13692"/>
                    <a:pt x="7842" y="13787"/>
                    <a:pt x="7842" y="13908"/>
                  </a:cubicBezTo>
                  <a:lnTo>
                    <a:pt x="7842" y="14325"/>
                  </a:lnTo>
                  <a:lnTo>
                    <a:pt x="6949" y="14325"/>
                  </a:lnTo>
                  <a:lnTo>
                    <a:pt x="6949" y="13908"/>
                  </a:lnTo>
                  <a:cubicBezTo>
                    <a:pt x="6949" y="13787"/>
                    <a:pt x="6851" y="13692"/>
                    <a:pt x="6733" y="13692"/>
                  </a:cubicBezTo>
                  <a:cubicBezTo>
                    <a:pt x="6613" y="13692"/>
                    <a:pt x="6518" y="13787"/>
                    <a:pt x="6518" y="13908"/>
                  </a:cubicBezTo>
                  <a:lnTo>
                    <a:pt x="6518" y="14325"/>
                  </a:lnTo>
                  <a:lnTo>
                    <a:pt x="6209" y="14325"/>
                  </a:lnTo>
                  <a:cubicBezTo>
                    <a:pt x="6189" y="14325"/>
                    <a:pt x="6172" y="14308"/>
                    <a:pt x="6172" y="14288"/>
                  </a:cubicBezTo>
                  <a:lnTo>
                    <a:pt x="6172" y="13577"/>
                  </a:lnTo>
                  <a:cubicBezTo>
                    <a:pt x="6172" y="13275"/>
                    <a:pt x="6417" y="13030"/>
                    <a:pt x="6719" y="13027"/>
                  </a:cubicBezTo>
                  <a:close/>
                  <a:moveTo>
                    <a:pt x="3190" y="1"/>
                  </a:moveTo>
                  <a:cubicBezTo>
                    <a:pt x="2355" y="4"/>
                    <a:pt x="1678" y="677"/>
                    <a:pt x="1678" y="1512"/>
                  </a:cubicBezTo>
                  <a:lnTo>
                    <a:pt x="1678" y="4149"/>
                  </a:lnTo>
                  <a:cubicBezTo>
                    <a:pt x="1675" y="4405"/>
                    <a:pt x="1742" y="4659"/>
                    <a:pt x="1865" y="4886"/>
                  </a:cubicBezTo>
                  <a:cubicBezTo>
                    <a:pt x="1310" y="5387"/>
                    <a:pt x="864" y="5994"/>
                    <a:pt x="550" y="6674"/>
                  </a:cubicBezTo>
                  <a:cubicBezTo>
                    <a:pt x="187" y="7457"/>
                    <a:pt x="0" y="8312"/>
                    <a:pt x="3" y="9175"/>
                  </a:cubicBezTo>
                  <a:cubicBezTo>
                    <a:pt x="3" y="10586"/>
                    <a:pt x="484" y="11916"/>
                    <a:pt x="1359" y="12947"/>
                  </a:cubicBezTo>
                  <a:cubicBezTo>
                    <a:pt x="1209" y="13122"/>
                    <a:pt x="1128" y="13344"/>
                    <a:pt x="1128" y="13577"/>
                  </a:cubicBezTo>
                  <a:lnTo>
                    <a:pt x="1128" y="14288"/>
                  </a:lnTo>
                  <a:cubicBezTo>
                    <a:pt x="1128" y="14547"/>
                    <a:pt x="1339" y="14757"/>
                    <a:pt x="1598" y="14757"/>
                  </a:cubicBezTo>
                  <a:lnTo>
                    <a:pt x="3970" y="14757"/>
                  </a:lnTo>
                  <a:cubicBezTo>
                    <a:pt x="4079" y="14757"/>
                    <a:pt x="4186" y="14720"/>
                    <a:pt x="4269" y="14651"/>
                  </a:cubicBezTo>
                  <a:cubicBezTo>
                    <a:pt x="4540" y="14698"/>
                    <a:pt x="4815" y="14722"/>
                    <a:pt x="5090" y="14722"/>
                  </a:cubicBezTo>
                  <a:cubicBezTo>
                    <a:pt x="5365" y="14722"/>
                    <a:pt x="5641" y="14698"/>
                    <a:pt x="5913" y="14651"/>
                  </a:cubicBezTo>
                  <a:cubicBezTo>
                    <a:pt x="5996" y="14720"/>
                    <a:pt x="6100" y="14757"/>
                    <a:pt x="6209" y="14757"/>
                  </a:cubicBezTo>
                  <a:lnTo>
                    <a:pt x="8582" y="14757"/>
                  </a:lnTo>
                  <a:cubicBezTo>
                    <a:pt x="8841" y="14757"/>
                    <a:pt x="9054" y="14547"/>
                    <a:pt x="9054" y="14285"/>
                  </a:cubicBezTo>
                  <a:lnTo>
                    <a:pt x="9054" y="13577"/>
                  </a:lnTo>
                  <a:cubicBezTo>
                    <a:pt x="9054" y="13344"/>
                    <a:pt x="8970" y="13119"/>
                    <a:pt x="8823" y="12944"/>
                  </a:cubicBezTo>
                  <a:cubicBezTo>
                    <a:pt x="8990" y="12745"/>
                    <a:pt x="9146" y="12532"/>
                    <a:pt x="9287" y="12313"/>
                  </a:cubicBezTo>
                  <a:cubicBezTo>
                    <a:pt x="9350" y="12210"/>
                    <a:pt x="9319" y="12077"/>
                    <a:pt x="9218" y="12014"/>
                  </a:cubicBezTo>
                  <a:cubicBezTo>
                    <a:pt x="9182" y="11991"/>
                    <a:pt x="9142" y="11980"/>
                    <a:pt x="9103" y="11980"/>
                  </a:cubicBezTo>
                  <a:cubicBezTo>
                    <a:pt x="9032" y="11980"/>
                    <a:pt x="8962" y="12016"/>
                    <a:pt x="8921" y="12083"/>
                  </a:cubicBezTo>
                  <a:cubicBezTo>
                    <a:pt x="8786" y="12293"/>
                    <a:pt x="8639" y="12492"/>
                    <a:pt x="8478" y="12682"/>
                  </a:cubicBezTo>
                  <a:cubicBezTo>
                    <a:pt x="8351" y="12624"/>
                    <a:pt x="8213" y="12595"/>
                    <a:pt x="8072" y="12595"/>
                  </a:cubicBezTo>
                  <a:lnTo>
                    <a:pt x="6719" y="12595"/>
                  </a:lnTo>
                  <a:cubicBezTo>
                    <a:pt x="6178" y="12595"/>
                    <a:pt x="5740" y="13033"/>
                    <a:pt x="5737" y="13574"/>
                  </a:cubicBezTo>
                  <a:lnTo>
                    <a:pt x="5737" y="14242"/>
                  </a:lnTo>
                  <a:cubicBezTo>
                    <a:pt x="5523" y="14274"/>
                    <a:pt x="5307" y="14289"/>
                    <a:pt x="5091" y="14289"/>
                  </a:cubicBezTo>
                  <a:cubicBezTo>
                    <a:pt x="4874" y="14289"/>
                    <a:pt x="4658" y="14274"/>
                    <a:pt x="4442" y="14242"/>
                  </a:cubicBezTo>
                  <a:lnTo>
                    <a:pt x="4442" y="13574"/>
                  </a:lnTo>
                  <a:cubicBezTo>
                    <a:pt x="4442" y="13033"/>
                    <a:pt x="4004" y="12595"/>
                    <a:pt x="3463" y="12595"/>
                  </a:cubicBezTo>
                  <a:lnTo>
                    <a:pt x="2107" y="12595"/>
                  </a:lnTo>
                  <a:cubicBezTo>
                    <a:pt x="1969" y="12595"/>
                    <a:pt x="1831" y="12624"/>
                    <a:pt x="1704" y="12682"/>
                  </a:cubicBezTo>
                  <a:cubicBezTo>
                    <a:pt x="884" y="11729"/>
                    <a:pt x="435" y="10491"/>
                    <a:pt x="435" y="9175"/>
                  </a:cubicBezTo>
                  <a:cubicBezTo>
                    <a:pt x="435" y="7693"/>
                    <a:pt x="1002" y="6320"/>
                    <a:pt x="2001" y="5350"/>
                  </a:cubicBezTo>
                  <a:lnTo>
                    <a:pt x="2001" y="5350"/>
                  </a:lnTo>
                  <a:cubicBezTo>
                    <a:pt x="1995" y="5410"/>
                    <a:pt x="1992" y="5470"/>
                    <a:pt x="1992" y="5531"/>
                  </a:cubicBezTo>
                  <a:lnTo>
                    <a:pt x="1992" y="6720"/>
                  </a:lnTo>
                  <a:cubicBezTo>
                    <a:pt x="1992" y="6852"/>
                    <a:pt x="1955" y="6985"/>
                    <a:pt x="1883" y="7100"/>
                  </a:cubicBezTo>
                  <a:cubicBezTo>
                    <a:pt x="1675" y="7445"/>
                    <a:pt x="1566" y="7843"/>
                    <a:pt x="1566" y="8246"/>
                  </a:cubicBezTo>
                  <a:lnTo>
                    <a:pt x="1566" y="8525"/>
                  </a:lnTo>
                  <a:cubicBezTo>
                    <a:pt x="1566" y="9173"/>
                    <a:pt x="1793" y="9803"/>
                    <a:pt x="2208" y="10304"/>
                  </a:cubicBezTo>
                  <a:cubicBezTo>
                    <a:pt x="2250" y="10355"/>
                    <a:pt x="2311" y="10382"/>
                    <a:pt x="2373" y="10382"/>
                  </a:cubicBezTo>
                  <a:cubicBezTo>
                    <a:pt x="2421" y="10382"/>
                    <a:pt x="2470" y="10366"/>
                    <a:pt x="2510" y="10333"/>
                  </a:cubicBezTo>
                  <a:cubicBezTo>
                    <a:pt x="2602" y="10255"/>
                    <a:pt x="2617" y="10120"/>
                    <a:pt x="2542" y="10028"/>
                  </a:cubicBezTo>
                  <a:cubicBezTo>
                    <a:pt x="2191" y="9604"/>
                    <a:pt x="1998" y="9072"/>
                    <a:pt x="1998" y="8525"/>
                  </a:cubicBezTo>
                  <a:lnTo>
                    <a:pt x="1998" y="8246"/>
                  </a:lnTo>
                  <a:cubicBezTo>
                    <a:pt x="1998" y="7920"/>
                    <a:pt x="2087" y="7601"/>
                    <a:pt x="2254" y="7324"/>
                  </a:cubicBezTo>
                  <a:cubicBezTo>
                    <a:pt x="2363" y="7140"/>
                    <a:pt x="2424" y="6933"/>
                    <a:pt x="2424" y="6720"/>
                  </a:cubicBezTo>
                  <a:lnTo>
                    <a:pt x="2424" y="5534"/>
                  </a:lnTo>
                  <a:cubicBezTo>
                    <a:pt x="2427" y="4604"/>
                    <a:pt x="3178" y="3850"/>
                    <a:pt x="4111" y="3850"/>
                  </a:cubicBezTo>
                  <a:lnTo>
                    <a:pt x="6071" y="3850"/>
                  </a:lnTo>
                  <a:cubicBezTo>
                    <a:pt x="7001" y="3850"/>
                    <a:pt x="7755" y="4604"/>
                    <a:pt x="7755" y="5534"/>
                  </a:cubicBezTo>
                  <a:lnTo>
                    <a:pt x="7755" y="6720"/>
                  </a:lnTo>
                  <a:cubicBezTo>
                    <a:pt x="7758" y="6933"/>
                    <a:pt x="7816" y="7140"/>
                    <a:pt x="7925" y="7324"/>
                  </a:cubicBezTo>
                  <a:cubicBezTo>
                    <a:pt x="8095" y="7601"/>
                    <a:pt x="8181" y="7920"/>
                    <a:pt x="8181" y="8246"/>
                  </a:cubicBezTo>
                  <a:lnTo>
                    <a:pt x="8181" y="8525"/>
                  </a:lnTo>
                  <a:cubicBezTo>
                    <a:pt x="8181" y="9832"/>
                    <a:pt x="7122" y="10891"/>
                    <a:pt x="5815" y="10894"/>
                  </a:cubicBezTo>
                  <a:lnTo>
                    <a:pt x="4367" y="10894"/>
                  </a:lnTo>
                  <a:cubicBezTo>
                    <a:pt x="3932" y="10894"/>
                    <a:pt x="3506" y="10773"/>
                    <a:pt x="3138" y="10546"/>
                  </a:cubicBezTo>
                  <a:cubicBezTo>
                    <a:pt x="3102" y="10524"/>
                    <a:pt x="3062" y="10513"/>
                    <a:pt x="3023" y="10513"/>
                  </a:cubicBezTo>
                  <a:cubicBezTo>
                    <a:pt x="2950" y="10513"/>
                    <a:pt x="2880" y="10549"/>
                    <a:pt x="2838" y="10615"/>
                  </a:cubicBezTo>
                  <a:cubicBezTo>
                    <a:pt x="2775" y="10718"/>
                    <a:pt x="2807" y="10851"/>
                    <a:pt x="2910" y="10914"/>
                  </a:cubicBezTo>
                  <a:cubicBezTo>
                    <a:pt x="3348" y="11182"/>
                    <a:pt x="3852" y="11326"/>
                    <a:pt x="4367" y="11326"/>
                  </a:cubicBezTo>
                  <a:lnTo>
                    <a:pt x="5815" y="11326"/>
                  </a:lnTo>
                  <a:cubicBezTo>
                    <a:pt x="7361" y="11323"/>
                    <a:pt x="8613" y="10071"/>
                    <a:pt x="8616" y="8525"/>
                  </a:cubicBezTo>
                  <a:lnTo>
                    <a:pt x="8616" y="8246"/>
                  </a:lnTo>
                  <a:cubicBezTo>
                    <a:pt x="8613" y="7843"/>
                    <a:pt x="8504" y="7445"/>
                    <a:pt x="8297" y="7100"/>
                  </a:cubicBezTo>
                  <a:cubicBezTo>
                    <a:pt x="8227" y="6985"/>
                    <a:pt x="8190" y="6852"/>
                    <a:pt x="8190" y="6720"/>
                  </a:cubicBezTo>
                  <a:lnTo>
                    <a:pt x="8190" y="5534"/>
                  </a:lnTo>
                  <a:cubicBezTo>
                    <a:pt x="8190" y="5473"/>
                    <a:pt x="8184" y="5410"/>
                    <a:pt x="8181" y="5350"/>
                  </a:cubicBezTo>
                  <a:lnTo>
                    <a:pt x="8181" y="5350"/>
                  </a:lnTo>
                  <a:cubicBezTo>
                    <a:pt x="9166" y="6317"/>
                    <a:pt x="9745" y="7713"/>
                    <a:pt x="9745" y="9175"/>
                  </a:cubicBezTo>
                  <a:cubicBezTo>
                    <a:pt x="9747" y="9904"/>
                    <a:pt x="9606" y="10626"/>
                    <a:pt x="9327" y="11300"/>
                  </a:cubicBezTo>
                  <a:cubicBezTo>
                    <a:pt x="9281" y="11409"/>
                    <a:pt x="9333" y="11536"/>
                    <a:pt x="9445" y="11582"/>
                  </a:cubicBezTo>
                  <a:cubicBezTo>
                    <a:pt x="9472" y="11593"/>
                    <a:pt x="9499" y="11598"/>
                    <a:pt x="9526" y="11598"/>
                  </a:cubicBezTo>
                  <a:cubicBezTo>
                    <a:pt x="9611" y="11598"/>
                    <a:pt x="9692" y="11547"/>
                    <a:pt x="9727" y="11464"/>
                  </a:cubicBezTo>
                  <a:cubicBezTo>
                    <a:pt x="10364" y="9915"/>
                    <a:pt x="10323" y="8174"/>
                    <a:pt x="9621" y="6654"/>
                  </a:cubicBezTo>
                  <a:lnTo>
                    <a:pt x="9621" y="6651"/>
                  </a:lnTo>
                  <a:cubicBezTo>
                    <a:pt x="9301" y="5966"/>
                    <a:pt x="8844" y="5352"/>
                    <a:pt x="8276" y="4852"/>
                  </a:cubicBezTo>
                  <a:cubicBezTo>
                    <a:pt x="8389" y="4636"/>
                    <a:pt x="8449" y="4397"/>
                    <a:pt x="8449" y="4152"/>
                  </a:cubicBezTo>
                  <a:lnTo>
                    <a:pt x="8449" y="2534"/>
                  </a:lnTo>
                  <a:cubicBezTo>
                    <a:pt x="8449" y="2413"/>
                    <a:pt x="8351" y="2318"/>
                    <a:pt x="8233" y="2318"/>
                  </a:cubicBezTo>
                  <a:cubicBezTo>
                    <a:pt x="8112" y="2318"/>
                    <a:pt x="8017" y="2413"/>
                    <a:pt x="8017" y="2534"/>
                  </a:cubicBezTo>
                  <a:lnTo>
                    <a:pt x="8017" y="4152"/>
                  </a:lnTo>
                  <a:cubicBezTo>
                    <a:pt x="8017" y="4287"/>
                    <a:pt x="7991" y="4420"/>
                    <a:pt x="7945" y="4544"/>
                  </a:cubicBezTo>
                  <a:cubicBezTo>
                    <a:pt x="7847" y="4365"/>
                    <a:pt x="7727" y="4201"/>
                    <a:pt x="7586" y="4054"/>
                  </a:cubicBezTo>
                  <a:lnTo>
                    <a:pt x="7586" y="1515"/>
                  </a:lnTo>
                  <a:cubicBezTo>
                    <a:pt x="7586" y="1155"/>
                    <a:pt x="7295" y="867"/>
                    <a:pt x="6938" y="867"/>
                  </a:cubicBezTo>
                  <a:lnTo>
                    <a:pt x="6506" y="867"/>
                  </a:lnTo>
                  <a:cubicBezTo>
                    <a:pt x="6385" y="867"/>
                    <a:pt x="6290" y="962"/>
                    <a:pt x="6290" y="1083"/>
                  </a:cubicBezTo>
                  <a:lnTo>
                    <a:pt x="6290" y="3427"/>
                  </a:lnTo>
                  <a:cubicBezTo>
                    <a:pt x="6218" y="3421"/>
                    <a:pt x="6146" y="3418"/>
                    <a:pt x="6074" y="3418"/>
                  </a:cubicBezTo>
                  <a:lnTo>
                    <a:pt x="5858" y="3418"/>
                  </a:lnTo>
                  <a:lnTo>
                    <a:pt x="5858" y="962"/>
                  </a:lnTo>
                  <a:cubicBezTo>
                    <a:pt x="5858" y="672"/>
                    <a:pt x="6094" y="433"/>
                    <a:pt x="6388" y="433"/>
                  </a:cubicBezTo>
                  <a:lnTo>
                    <a:pt x="6938" y="433"/>
                  </a:lnTo>
                  <a:cubicBezTo>
                    <a:pt x="7534" y="436"/>
                    <a:pt x="8017" y="916"/>
                    <a:pt x="8017" y="1512"/>
                  </a:cubicBezTo>
                  <a:lnTo>
                    <a:pt x="8017" y="1610"/>
                  </a:lnTo>
                  <a:cubicBezTo>
                    <a:pt x="8017" y="1728"/>
                    <a:pt x="8115" y="1823"/>
                    <a:pt x="8233" y="1823"/>
                  </a:cubicBezTo>
                  <a:cubicBezTo>
                    <a:pt x="8351" y="1823"/>
                    <a:pt x="8449" y="1728"/>
                    <a:pt x="8449" y="1610"/>
                  </a:cubicBezTo>
                  <a:lnTo>
                    <a:pt x="8449" y="1512"/>
                  </a:lnTo>
                  <a:cubicBezTo>
                    <a:pt x="8446" y="677"/>
                    <a:pt x="7773" y="4"/>
                    <a:pt x="6938" y="1"/>
                  </a:cubicBezTo>
                  <a:lnTo>
                    <a:pt x="6385" y="1"/>
                  </a:lnTo>
                  <a:cubicBezTo>
                    <a:pt x="5853" y="1"/>
                    <a:pt x="5421" y="433"/>
                    <a:pt x="5421" y="965"/>
                  </a:cubicBezTo>
                  <a:lnTo>
                    <a:pt x="5421" y="3418"/>
                  </a:lnTo>
                  <a:lnTo>
                    <a:pt x="4701" y="3418"/>
                  </a:lnTo>
                  <a:lnTo>
                    <a:pt x="4701" y="962"/>
                  </a:lnTo>
                  <a:cubicBezTo>
                    <a:pt x="4701" y="433"/>
                    <a:pt x="4269" y="1"/>
                    <a:pt x="3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125"/>
            <p:cNvSpPr/>
            <p:nvPr/>
          </p:nvSpPr>
          <p:spPr>
            <a:xfrm>
              <a:off x="9923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88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125"/>
            <p:cNvSpPr/>
            <p:nvPr/>
          </p:nvSpPr>
          <p:spPr>
            <a:xfrm>
              <a:off x="10521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6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125"/>
            <p:cNvSpPr/>
            <p:nvPr/>
          </p:nvSpPr>
          <p:spPr>
            <a:xfrm>
              <a:off x="999750" y="2248725"/>
              <a:ext cx="77750" cy="73425"/>
            </a:xfrm>
            <a:custGeom>
              <a:avLst/>
              <a:gdLst/>
              <a:ahLst/>
              <a:cxnLst/>
              <a:rect l="l" t="t" r="r" b="b"/>
              <a:pathLst>
                <a:path w="3110" h="2937" extrusionOk="0">
                  <a:moveTo>
                    <a:pt x="2057" y="432"/>
                  </a:moveTo>
                  <a:cubicBezTo>
                    <a:pt x="2112" y="432"/>
                    <a:pt x="2161" y="466"/>
                    <a:pt x="2186" y="519"/>
                  </a:cubicBezTo>
                  <a:cubicBezTo>
                    <a:pt x="2206" y="559"/>
                    <a:pt x="2197" y="608"/>
                    <a:pt x="2166" y="643"/>
                  </a:cubicBezTo>
                  <a:cubicBezTo>
                    <a:pt x="2163" y="645"/>
                    <a:pt x="2160" y="648"/>
                    <a:pt x="2157" y="651"/>
                  </a:cubicBezTo>
                  <a:lnTo>
                    <a:pt x="1699" y="1092"/>
                  </a:lnTo>
                  <a:cubicBezTo>
                    <a:pt x="1656" y="1132"/>
                    <a:pt x="1601" y="1152"/>
                    <a:pt x="1547" y="1152"/>
                  </a:cubicBezTo>
                  <a:cubicBezTo>
                    <a:pt x="1492" y="1152"/>
                    <a:pt x="1437" y="1132"/>
                    <a:pt x="1394" y="1092"/>
                  </a:cubicBezTo>
                  <a:lnTo>
                    <a:pt x="939" y="651"/>
                  </a:lnTo>
                  <a:lnTo>
                    <a:pt x="931" y="643"/>
                  </a:lnTo>
                  <a:cubicBezTo>
                    <a:pt x="896" y="608"/>
                    <a:pt x="890" y="559"/>
                    <a:pt x="910" y="519"/>
                  </a:cubicBezTo>
                  <a:cubicBezTo>
                    <a:pt x="933" y="464"/>
                    <a:pt x="985" y="432"/>
                    <a:pt x="1046" y="432"/>
                  </a:cubicBezTo>
                  <a:lnTo>
                    <a:pt x="2050" y="432"/>
                  </a:lnTo>
                  <a:cubicBezTo>
                    <a:pt x="2053" y="432"/>
                    <a:pt x="2055" y="432"/>
                    <a:pt x="2057" y="432"/>
                  </a:cubicBezTo>
                  <a:close/>
                  <a:moveTo>
                    <a:pt x="1547" y="2174"/>
                  </a:moveTo>
                  <a:cubicBezTo>
                    <a:pt x="1639" y="2220"/>
                    <a:pt x="1734" y="2258"/>
                    <a:pt x="1832" y="2286"/>
                  </a:cubicBezTo>
                  <a:lnTo>
                    <a:pt x="1832" y="2505"/>
                  </a:lnTo>
                  <a:lnTo>
                    <a:pt x="1262" y="2505"/>
                  </a:lnTo>
                  <a:lnTo>
                    <a:pt x="1262" y="2286"/>
                  </a:lnTo>
                  <a:cubicBezTo>
                    <a:pt x="1360" y="2258"/>
                    <a:pt x="1455" y="2220"/>
                    <a:pt x="1547" y="2174"/>
                  </a:cubicBezTo>
                  <a:close/>
                  <a:moveTo>
                    <a:pt x="1039" y="1"/>
                  </a:moveTo>
                  <a:cubicBezTo>
                    <a:pt x="811" y="1"/>
                    <a:pt x="607" y="135"/>
                    <a:pt x="513" y="343"/>
                  </a:cubicBezTo>
                  <a:cubicBezTo>
                    <a:pt x="424" y="542"/>
                    <a:pt x="461" y="775"/>
                    <a:pt x="611" y="933"/>
                  </a:cubicBezTo>
                  <a:cubicBezTo>
                    <a:pt x="620" y="942"/>
                    <a:pt x="628" y="951"/>
                    <a:pt x="637" y="959"/>
                  </a:cubicBezTo>
                  <a:lnTo>
                    <a:pt x="1095" y="1403"/>
                  </a:lnTo>
                  <a:cubicBezTo>
                    <a:pt x="1161" y="1466"/>
                    <a:pt x="1242" y="1515"/>
                    <a:pt x="1331" y="1547"/>
                  </a:cubicBezTo>
                  <a:lnTo>
                    <a:pt x="1331" y="1794"/>
                  </a:lnTo>
                  <a:cubicBezTo>
                    <a:pt x="1230" y="1843"/>
                    <a:pt x="1121" y="1878"/>
                    <a:pt x="1008" y="1901"/>
                  </a:cubicBezTo>
                  <a:lnTo>
                    <a:pt x="994" y="1903"/>
                  </a:lnTo>
                  <a:cubicBezTo>
                    <a:pt x="912" y="1917"/>
                    <a:pt x="828" y="1924"/>
                    <a:pt x="745" y="1924"/>
                  </a:cubicBezTo>
                  <a:cubicBezTo>
                    <a:pt x="595" y="1924"/>
                    <a:pt x="445" y="1902"/>
                    <a:pt x="303" y="1857"/>
                  </a:cubicBezTo>
                  <a:cubicBezTo>
                    <a:pt x="282" y="1851"/>
                    <a:pt x="261" y="1848"/>
                    <a:pt x="241" y="1848"/>
                  </a:cubicBezTo>
                  <a:cubicBezTo>
                    <a:pt x="147" y="1848"/>
                    <a:pt x="61" y="1910"/>
                    <a:pt x="32" y="2004"/>
                  </a:cubicBezTo>
                  <a:cubicBezTo>
                    <a:pt x="1" y="2119"/>
                    <a:pt x="64" y="2237"/>
                    <a:pt x="179" y="2272"/>
                  </a:cubicBezTo>
                  <a:cubicBezTo>
                    <a:pt x="365" y="2328"/>
                    <a:pt x="560" y="2357"/>
                    <a:pt x="754" y="2357"/>
                  </a:cubicBezTo>
                  <a:cubicBezTo>
                    <a:pt x="779" y="2357"/>
                    <a:pt x="804" y="2356"/>
                    <a:pt x="830" y="2355"/>
                  </a:cubicBezTo>
                  <a:lnTo>
                    <a:pt x="830" y="2531"/>
                  </a:lnTo>
                  <a:cubicBezTo>
                    <a:pt x="830" y="2758"/>
                    <a:pt x="988" y="2937"/>
                    <a:pt x="1190" y="2937"/>
                  </a:cubicBezTo>
                  <a:lnTo>
                    <a:pt x="1906" y="2937"/>
                  </a:lnTo>
                  <a:cubicBezTo>
                    <a:pt x="2108" y="2937"/>
                    <a:pt x="2266" y="2758"/>
                    <a:pt x="2266" y="2531"/>
                  </a:cubicBezTo>
                  <a:lnTo>
                    <a:pt x="2266" y="2355"/>
                  </a:lnTo>
                  <a:lnTo>
                    <a:pt x="2347" y="2355"/>
                  </a:lnTo>
                  <a:cubicBezTo>
                    <a:pt x="2540" y="2353"/>
                    <a:pt x="2730" y="2327"/>
                    <a:pt x="2917" y="2269"/>
                  </a:cubicBezTo>
                  <a:cubicBezTo>
                    <a:pt x="3038" y="2243"/>
                    <a:pt x="3110" y="2119"/>
                    <a:pt x="3075" y="1998"/>
                  </a:cubicBezTo>
                  <a:cubicBezTo>
                    <a:pt x="3046" y="1905"/>
                    <a:pt x="2960" y="1844"/>
                    <a:pt x="2867" y="1844"/>
                  </a:cubicBezTo>
                  <a:cubicBezTo>
                    <a:pt x="2843" y="1844"/>
                    <a:pt x="2818" y="1848"/>
                    <a:pt x="2793" y="1857"/>
                  </a:cubicBezTo>
                  <a:cubicBezTo>
                    <a:pt x="2649" y="1902"/>
                    <a:pt x="2500" y="1924"/>
                    <a:pt x="2351" y="1924"/>
                  </a:cubicBezTo>
                  <a:cubicBezTo>
                    <a:pt x="2268" y="1924"/>
                    <a:pt x="2185" y="1917"/>
                    <a:pt x="2102" y="1903"/>
                  </a:cubicBezTo>
                  <a:lnTo>
                    <a:pt x="2088" y="1901"/>
                  </a:lnTo>
                  <a:cubicBezTo>
                    <a:pt x="1976" y="1880"/>
                    <a:pt x="1866" y="1846"/>
                    <a:pt x="1763" y="1797"/>
                  </a:cubicBezTo>
                  <a:lnTo>
                    <a:pt x="1763" y="1547"/>
                  </a:lnTo>
                  <a:cubicBezTo>
                    <a:pt x="1852" y="1518"/>
                    <a:pt x="1932" y="1469"/>
                    <a:pt x="2001" y="1403"/>
                  </a:cubicBezTo>
                  <a:lnTo>
                    <a:pt x="2456" y="962"/>
                  </a:lnTo>
                  <a:cubicBezTo>
                    <a:pt x="2465" y="954"/>
                    <a:pt x="2474" y="945"/>
                    <a:pt x="2482" y="933"/>
                  </a:cubicBezTo>
                  <a:cubicBezTo>
                    <a:pt x="2632" y="775"/>
                    <a:pt x="2669" y="542"/>
                    <a:pt x="2580" y="346"/>
                  </a:cubicBezTo>
                  <a:cubicBezTo>
                    <a:pt x="2485" y="136"/>
                    <a:pt x="2278" y="1"/>
                    <a:pt x="2048" y="1"/>
                  </a:cubicBezTo>
                  <a:lnTo>
                    <a:pt x="1046" y="1"/>
                  </a:lnTo>
                  <a:cubicBezTo>
                    <a:pt x="1043" y="1"/>
                    <a:pt x="1041" y="1"/>
                    <a:pt x="10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13" name="Google Shape;1913;p125"/>
          <p:cNvGrpSpPr/>
          <p:nvPr/>
        </p:nvGrpSpPr>
        <p:grpSpPr>
          <a:xfrm>
            <a:off x="6273785" y="4543817"/>
            <a:ext cx="491833" cy="491800"/>
            <a:chOff x="3943050" y="3236000"/>
            <a:chExt cx="368875" cy="368850"/>
          </a:xfrm>
        </p:grpSpPr>
        <p:sp>
          <p:nvSpPr>
            <p:cNvPr id="1914" name="Google Shape;1914;p125"/>
            <p:cNvSpPr/>
            <p:nvPr/>
          </p:nvSpPr>
          <p:spPr>
            <a:xfrm>
              <a:off x="3943050" y="3236000"/>
              <a:ext cx="368875" cy="368850"/>
            </a:xfrm>
            <a:custGeom>
              <a:avLst/>
              <a:gdLst/>
              <a:ahLst/>
              <a:cxnLst/>
              <a:rect l="l" t="t" r="r" b="b"/>
              <a:pathLst>
                <a:path w="14755" h="14754" extrusionOk="0">
                  <a:moveTo>
                    <a:pt x="11671" y="432"/>
                  </a:moveTo>
                  <a:lnTo>
                    <a:pt x="11671" y="1051"/>
                  </a:lnTo>
                  <a:lnTo>
                    <a:pt x="11239" y="1051"/>
                  </a:lnTo>
                  <a:lnTo>
                    <a:pt x="11239" y="432"/>
                  </a:lnTo>
                  <a:close/>
                  <a:moveTo>
                    <a:pt x="12669" y="1488"/>
                  </a:moveTo>
                  <a:cubicBezTo>
                    <a:pt x="12771" y="1488"/>
                    <a:pt x="12854" y="1574"/>
                    <a:pt x="12854" y="1676"/>
                  </a:cubicBezTo>
                  <a:lnTo>
                    <a:pt x="12854" y="2827"/>
                  </a:lnTo>
                  <a:lnTo>
                    <a:pt x="12690" y="2827"/>
                  </a:lnTo>
                  <a:cubicBezTo>
                    <a:pt x="12569" y="2827"/>
                    <a:pt x="12474" y="2922"/>
                    <a:pt x="12474" y="3043"/>
                  </a:cubicBezTo>
                  <a:cubicBezTo>
                    <a:pt x="12474" y="3161"/>
                    <a:pt x="12569" y="3259"/>
                    <a:pt x="12690" y="3259"/>
                  </a:cubicBezTo>
                  <a:lnTo>
                    <a:pt x="12852" y="3259"/>
                  </a:lnTo>
                  <a:lnTo>
                    <a:pt x="12852" y="4612"/>
                  </a:lnTo>
                  <a:cubicBezTo>
                    <a:pt x="12852" y="4716"/>
                    <a:pt x="12768" y="4799"/>
                    <a:pt x="12664" y="4799"/>
                  </a:cubicBezTo>
                  <a:lnTo>
                    <a:pt x="10301" y="4799"/>
                  </a:lnTo>
                  <a:cubicBezTo>
                    <a:pt x="10197" y="4799"/>
                    <a:pt x="10114" y="4716"/>
                    <a:pt x="10114" y="4612"/>
                  </a:cubicBezTo>
                  <a:lnTo>
                    <a:pt x="10114" y="3259"/>
                  </a:lnTo>
                  <a:lnTo>
                    <a:pt x="11763" y="3259"/>
                  </a:lnTo>
                  <a:cubicBezTo>
                    <a:pt x="11881" y="3259"/>
                    <a:pt x="11979" y="3161"/>
                    <a:pt x="11979" y="3043"/>
                  </a:cubicBezTo>
                  <a:cubicBezTo>
                    <a:pt x="11979" y="2922"/>
                    <a:pt x="11881" y="2827"/>
                    <a:pt x="11763" y="2827"/>
                  </a:cubicBezTo>
                  <a:lnTo>
                    <a:pt x="10114" y="2827"/>
                  </a:lnTo>
                  <a:lnTo>
                    <a:pt x="10114" y="1676"/>
                  </a:lnTo>
                  <a:cubicBezTo>
                    <a:pt x="10114" y="1572"/>
                    <a:pt x="10200" y="1489"/>
                    <a:pt x="10304" y="1489"/>
                  </a:cubicBezTo>
                  <a:lnTo>
                    <a:pt x="12664" y="1489"/>
                  </a:lnTo>
                  <a:cubicBezTo>
                    <a:pt x="12666" y="1489"/>
                    <a:pt x="12668" y="1488"/>
                    <a:pt x="12669" y="1488"/>
                  </a:cubicBezTo>
                  <a:close/>
                  <a:moveTo>
                    <a:pt x="11700" y="5231"/>
                  </a:moveTo>
                  <a:lnTo>
                    <a:pt x="11700" y="5735"/>
                  </a:lnTo>
                  <a:cubicBezTo>
                    <a:pt x="11700" y="5856"/>
                    <a:pt x="11605" y="5951"/>
                    <a:pt x="11484" y="5951"/>
                  </a:cubicBezTo>
                  <a:cubicBezTo>
                    <a:pt x="11366" y="5951"/>
                    <a:pt x="11268" y="5856"/>
                    <a:pt x="11268" y="5735"/>
                  </a:cubicBezTo>
                  <a:lnTo>
                    <a:pt x="11268" y="5231"/>
                  </a:lnTo>
                  <a:close/>
                  <a:moveTo>
                    <a:pt x="7405" y="5692"/>
                  </a:moveTo>
                  <a:cubicBezTo>
                    <a:pt x="7923" y="5692"/>
                    <a:pt x="8341" y="6112"/>
                    <a:pt x="8341" y="6627"/>
                  </a:cubicBezTo>
                  <a:lnTo>
                    <a:pt x="8341" y="7923"/>
                  </a:lnTo>
                  <a:cubicBezTo>
                    <a:pt x="8300" y="7920"/>
                    <a:pt x="8260" y="7917"/>
                    <a:pt x="8217" y="7917"/>
                  </a:cubicBezTo>
                  <a:lnTo>
                    <a:pt x="6841" y="7917"/>
                  </a:lnTo>
                  <a:cubicBezTo>
                    <a:pt x="6720" y="7620"/>
                    <a:pt x="6429" y="7427"/>
                    <a:pt x="6110" y="7427"/>
                  </a:cubicBezTo>
                  <a:lnTo>
                    <a:pt x="5246" y="7427"/>
                  </a:lnTo>
                  <a:cubicBezTo>
                    <a:pt x="4923" y="7427"/>
                    <a:pt x="4636" y="7620"/>
                    <a:pt x="4512" y="7917"/>
                  </a:cubicBezTo>
                  <a:lnTo>
                    <a:pt x="3136" y="7917"/>
                  </a:lnTo>
                  <a:cubicBezTo>
                    <a:pt x="3093" y="7917"/>
                    <a:pt x="3052" y="7920"/>
                    <a:pt x="3012" y="7923"/>
                  </a:cubicBezTo>
                  <a:lnTo>
                    <a:pt x="3012" y="6627"/>
                  </a:lnTo>
                  <a:cubicBezTo>
                    <a:pt x="3012" y="6112"/>
                    <a:pt x="3429" y="5692"/>
                    <a:pt x="3948" y="5692"/>
                  </a:cubicBezTo>
                  <a:close/>
                  <a:moveTo>
                    <a:pt x="6107" y="7862"/>
                  </a:moveTo>
                  <a:cubicBezTo>
                    <a:pt x="6305" y="7862"/>
                    <a:pt x="6466" y="8023"/>
                    <a:pt x="6466" y="8222"/>
                  </a:cubicBezTo>
                  <a:lnTo>
                    <a:pt x="6466" y="9086"/>
                  </a:lnTo>
                  <a:cubicBezTo>
                    <a:pt x="6466" y="9284"/>
                    <a:pt x="6305" y="9445"/>
                    <a:pt x="6107" y="9445"/>
                  </a:cubicBezTo>
                  <a:lnTo>
                    <a:pt x="5243" y="9445"/>
                  </a:lnTo>
                  <a:cubicBezTo>
                    <a:pt x="5044" y="9445"/>
                    <a:pt x="4883" y="9284"/>
                    <a:pt x="4883" y="9086"/>
                  </a:cubicBezTo>
                  <a:lnTo>
                    <a:pt x="4883" y="8222"/>
                  </a:lnTo>
                  <a:cubicBezTo>
                    <a:pt x="4883" y="8023"/>
                    <a:pt x="5044" y="7862"/>
                    <a:pt x="5243" y="7862"/>
                  </a:cubicBezTo>
                  <a:close/>
                  <a:moveTo>
                    <a:pt x="8723" y="6250"/>
                  </a:moveTo>
                  <a:lnTo>
                    <a:pt x="8723" y="6250"/>
                  </a:lnTo>
                  <a:cubicBezTo>
                    <a:pt x="9622" y="6423"/>
                    <a:pt x="10272" y="7209"/>
                    <a:pt x="10275" y="8124"/>
                  </a:cubicBezTo>
                  <a:lnTo>
                    <a:pt x="10275" y="8127"/>
                  </a:lnTo>
                  <a:lnTo>
                    <a:pt x="10275" y="9169"/>
                  </a:lnTo>
                  <a:cubicBezTo>
                    <a:pt x="10275" y="9414"/>
                    <a:pt x="10140" y="9635"/>
                    <a:pt x="9924" y="9748"/>
                  </a:cubicBezTo>
                  <a:cubicBezTo>
                    <a:pt x="9832" y="9797"/>
                    <a:pt x="9728" y="9823"/>
                    <a:pt x="9622" y="9823"/>
                  </a:cubicBezTo>
                  <a:lnTo>
                    <a:pt x="9581" y="9823"/>
                  </a:lnTo>
                  <a:lnTo>
                    <a:pt x="9581" y="9281"/>
                  </a:lnTo>
                  <a:cubicBezTo>
                    <a:pt x="9578" y="8746"/>
                    <a:pt x="9265" y="8259"/>
                    <a:pt x="8775" y="8038"/>
                  </a:cubicBezTo>
                  <a:lnTo>
                    <a:pt x="8775" y="6627"/>
                  </a:lnTo>
                  <a:cubicBezTo>
                    <a:pt x="8775" y="6500"/>
                    <a:pt x="8758" y="6374"/>
                    <a:pt x="8723" y="6250"/>
                  </a:cubicBezTo>
                  <a:close/>
                  <a:moveTo>
                    <a:pt x="1532" y="10234"/>
                  </a:moveTo>
                  <a:cubicBezTo>
                    <a:pt x="1599" y="10249"/>
                    <a:pt x="1665" y="10254"/>
                    <a:pt x="1731" y="10254"/>
                  </a:cubicBezTo>
                  <a:lnTo>
                    <a:pt x="1771" y="10254"/>
                  </a:lnTo>
                  <a:lnTo>
                    <a:pt x="1771" y="11504"/>
                  </a:lnTo>
                  <a:cubicBezTo>
                    <a:pt x="1771" y="11639"/>
                    <a:pt x="1786" y="11771"/>
                    <a:pt x="1820" y="11904"/>
                  </a:cubicBezTo>
                  <a:cubicBezTo>
                    <a:pt x="1809" y="11910"/>
                    <a:pt x="1800" y="11915"/>
                    <a:pt x="1791" y="11924"/>
                  </a:cubicBezTo>
                  <a:cubicBezTo>
                    <a:pt x="1593" y="11579"/>
                    <a:pt x="1492" y="11181"/>
                    <a:pt x="1492" y="10735"/>
                  </a:cubicBezTo>
                  <a:cubicBezTo>
                    <a:pt x="1492" y="10568"/>
                    <a:pt x="1506" y="10401"/>
                    <a:pt x="1532" y="10234"/>
                  </a:cubicBezTo>
                  <a:close/>
                  <a:moveTo>
                    <a:pt x="8214" y="8351"/>
                  </a:moveTo>
                  <a:cubicBezTo>
                    <a:pt x="8306" y="8351"/>
                    <a:pt x="8401" y="8366"/>
                    <a:pt x="8490" y="8392"/>
                  </a:cubicBezTo>
                  <a:cubicBezTo>
                    <a:pt x="8876" y="8516"/>
                    <a:pt x="9141" y="8875"/>
                    <a:pt x="9144" y="9281"/>
                  </a:cubicBezTo>
                  <a:lnTo>
                    <a:pt x="9144" y="10286"/>
                  </a:lnTo>
                  <a:cubicBezTo>
                    <a:pt x="9144" y="10404"/>
                    <a:pt x="9242" y="10499"/>
                    <a:pt x="9360" y="10499"/>
                  </a:cubicBezTo>
                  <a:cubicBezTo>
                    <a:pt x="9478" y="10499"/>
                    <a:pt x="9576" y="10404"/>
                    <a:pt x="9576" y="10286"/>
                  </a:cubicBezTo>
                  <a:lnTo>
                    <a:pt x="9576" y="10251"/>
                  </a:lnTo>
                  <a:lnTo>
                    <a:pt x="9616" y="10251"/>
                  </a:lnTo>
                  <a:cubicBezTo>
                    <a:pt x="9696" y="10251"/>
                    <a:pt x="9774" y="10243"/>
                    <a:pt x="9852" y="10226"/>
                  </a:cubicBezTo>
                  <a:cubicBezTo>
                    <a:pt x="9881" y="10395"/>
                    <a:pt x="9895" y="10565"/>
                    <a:pt x="9895" y="10735"/>
                  </a:cubicBezTo>
                  <a:cubicBezTo>
                    <a:pt x="9895" y="11181"/>
                    <a:pt x="9794" y="11579"/>
                    <a:pt x="9596" y="11927"/>
                  </a:cubicBezTo>
                  <a:cubicBezTo>
                    <a:pt x="9573" y="11913"/>
                    <a:pt x="9552" y="11898"/>
                    <a:pt x="9532" y="11884"/>
                  </a:cubicBezTo>
                  <a:cubicBezTo>
                    <a:pt x="9561" y="11760"/>
                    <a:pt x="9576" y="11630"/>
                    <a:pt x="9576" y="11501"/>
                  </a:cubicBezTo>
                  <a:lnTo>
                    <a:pt x="9576" y="11204"/>
                  </a:lnTo>
                  <a:cubicBezTo>
                    <a:pt x="9576" y="11083"/>
                    <a:pt x="9478" y="10988"/>
                    <a:pt x="9360" y="10988"/>
                  </a:cubicBezTo>
                  <a:cubicBezTo>
                    <a:pt x="9242" y="10988"/>
                    <a:pt x="9144" y="11083"/>
                    <a:pt x="9144" y="11204"/>
                  </a:cubicBezTo>
                  <a:lnTo>
                    <a:pt x="9144" y="11501"/>
                  </a:lnTo>
                  <a:cubicBezTo>
                    <a:pt x="9144" y="11581"/>
                    <a:pt x="9135" y="11662"/>
                    <a:pt x="9121" y="11740"/>
                  </a:cubicBezTo>
                  <a:cubicBezTo>
                    <a:pt x="9072" y="11731"/>
                    <a:pt x="9023" y="11728"/>
                    <a:pt x="8974" y="11728"/>
                  </a:cubicBezTo>
                  <a:lnTo>
                    <a:pt x="7013" y="11728"/>
                  </a:lnTo>
                  <a:cubicBezTo>
                    <a:pt x="6435" y="11728"/>
                    <a:pt x="5960" y="12183"/>
                    <a:pt x="5934" y="12759"/>
                  </a:cubicBezTo>
                  <a:lnTo>
                    <a:pt x="5442" y="12759"/>
                  </a:lnTo>
                  <a:cubicBezTo>
                    <a:pt x="5413" y="12183"/>
                    <a:pt x="4938" y="11731"/>
                    <a:pt x="4362" y="11728"/>
                  </a:cubicBezTo>
                  <a:lnTo>
                    <a:pt x="2402" y="11728"/>
                  </a:lnTo>
                  <a:cubicBezTo>
                    <a:pt x="2341" y="11728"/>
                    <a:pt x="2281" y="11734"/>
                    <a:pt x="2223" y="11746"/>
                  </a:cubicBezTo>
                  <a:cubicBezTo>
                    <a:pt x="2206" y="11665"/>
                    <a:pt x="2197" y="11584"/>
                    <a:pt x="2197" y="11501"/>
                  </a:cubicBezTo>
                  <a:lnTo>
                    <a:pt x="2203" y="9281"/>
                  </a:lnTo>
                  <a:cubicBezTo>
                    <a:pt x="2206" y="8875"/>
                    <a:pt x="2471" y="8518"/>
                    <a:pt x="2857" y="8395"/>
                  </a:cubicBezTo>
                  <a:cubicBezTo>
                    <a:pt x="2946" y="8366"/>
                    <a:pt x="3038" y="8351"/>
                    <a:pt x="3133" y="8351"/>
                  </a:cubicBezTo>
                  <a:lnTo>
                    <a:pt x="4448" y="8351"/>
                  </a:lnTo>
                  <a:lnTo>
                    <a:pt x="4448" y="9086"/>
                  </a:lnTo>
                  <a:cubicBezTo>
                    <a:pt x="4448" y="9523"/>
                    <a:pt x="4803" y="9877"/>
                    <a:pt x="5240" y="9877"/>
                  </a:cubicBezTo>
                  <a:lnTo>
                    <a:pt x="5456" y="9877"/>
                  </a:lnTo>
                  <a:lnTo>
                    <a:pt x="5456" y="10488"/>
                  </a:lnTo>
                  <a:lnTo>
                    <a:pt x="4112" y="10488"/>
                  </a:lnTo>
                  <a:cubicBezTo>
                    <a:pt x="3617" y="10488"/>
                    <a:pt x="3211" y="10856"/>
                    <a:pt x="3211" y="11308"/>
                  </a:cubicBezTo>
                  <a:cubicBezTo>
                    <a:pt x="3211" y="11429"/>
                    <a:pt x="3308" y="11524"/>
                    <a:pt x="3427" y="11524"/>
                  </a:cubicBezTo>
                  <a:cubicBezTo>
                    <a:pt x="3545" y="11524"/>
                    <a:pt x="3642" y="11429"/>
                    <a:pt x="3642" y="11308"/>
                  </a:cubicBezTo>
                  <a:cubicBezTo>
                    <a:pt x="3642" y="11092"/>
                    <a:pt x="3853" y="10919"/>
                    <a:pt x="4109" y="10919"/>
                  </a:cubicBezTo>
                  <a:lnTo>
                    <a:pt x="7241" y="10919"/>
                  </a:lnTo>
                  <a:cubicBezTo>
                    <a:pt x="7497" y="10919"/>
                    <a:pt x="7707" y="11095"/>
                    <a:pt x="7707" y="11308"/>
                  </a:cubicBezTo>
                  <a:cubicBezTo>
                    <a:pt x="7707" y="11429"/>
                    <a:pt x="7802" y="11524"/>
                    <a:pt x="7923" y="11524"/>
                  </a:cubicBezTo>
                  <a:cubicBezTo>
                    <a:pt x="8041" y="11524"/>
                    <a:pt x="8139" y="11429"/>
                    <a:pt x="8139" y="11308"/>
                  </a:cubicBezTo>
                  <a:cubicBezTo>
                    <a:pt x="8139" y="10856"/>
                    <a:pt x="7736" y="10488"/>
                    <a:pt x="7241" y="10488"/>
                  </a:cubicBezTo>
                  <a:lnTo>
                    <a:pt x="5891" y="10488"/>
                  </a:lnTo>
                  <a:lnTo>
                    <a:pt x="5891" y="9877"/>
                  </a:lnTo>
                  <a:lnTo>
                    <a:pt x="6107" y="9877"/>
                  </a:lnTo>
                  <a:cubicBezTo>
                    <a:pt x="6541" y="9877"/>
                    <a:pt x="6895" y="9523"/>
                    <a:pt x="6898" y="9086"/>
                  </a:cubicBezTo>
                  <a:lnTo>
                    <a:pt x="6898" y="8351"/>
                  </a:lnTo>
                  <a:close/>
                  <a:moveTo>
                    <a:pt x="13675" y="432"/>
                  </a:moveTo>
                  <a:lnTo>
                    <a:pt x="13675" y="13458"/>
                  </a:lnTo>
                  <a:lnTo>
                    <a:pt x="10053" y="13458"/>
                  </a:lnTo>
                  <a:cubicBezTo>
                    <a:pt x="10059" y="13435"/>
                    <a:pt x="10059" y="13412"/>
                    <a:pt x="10059" y="13386"/>
                  </a:cubicBezTo>
                  <a:lnTo>
                    <a:pt x="10059" y="12811"/>
                  </a:lnTo>
                  <a:cubicBezTo>
                    <a:pt x="10059" y="12750"/>
                    <a:pt x="10053" y="12690"/>
                    <a:pt x="10045" y="12629"/>
                  </a:cubicBezTo>
                  <a:cubicBezTo>
                    <a:pt x="10977" y="12557"/>
                    <a:pt x="11700" y="11777"/>
                    <a:pt x="11700" y="10842"/>
                  </a:cubicBezTo>
                  <a:lnTo>
                    <a:pt x="11700" y="6348"/>
                  </a:lnTo>
                  <a:cubicBezTo>
                    <a:pt x="11959" y="6256"/>
                    <a:pt x="12132" y="6011"/>
                    <a:pt x="12132" y="5735"/>
                  </a:cubicBezTo>
                  <a:lnTo>
                    <a:pt x="12132" y="5231"/>
                  </a:lnTo>
                  <a:lnTo>
                    <a:pt x="12664" y="5231"/>
                  </a:lnTo>
                  <a:cubicBezTo>
                    <a:pt x="13007" y="5231"/>
                    <a:pt x="13283" y="4955"/>
                    <a:pt x="13286" y="4612"/>
                  </a:cubicBezTo>
                  <a:lnTo>
                    <a:pt x="13286" y="1673"/>
                  </a:lnTo>
                  <a:cubicBezTo>
                    <a:pt x="13283" y="1330"/>
                    <a:pt x="13007" y="1054"/>
                    <a:pt x="12664" y="1051"/>
                  </a:cubicBezTo>
                  <a:lnTo>
                    <a:pt x="12103" y="1051"/>
                  </a:lnTo>
                  <a:lnTo>
                    <a:pt x="12103" y="432"/>
                  </a:lnTo>
                  <a:close/>
                  <a:moveTo>
                    <a:pt x="4365" y="12163"/>
                  </a:moveTo>
                  <a:cubicBezTo>
                    <a:pt x="4722" y="12166"/>
                    <a:pt x="5013" y="12454"/>
                    <a:pt x="5013" y="12811"/>
                  </a:cubicBezTo>
                  <a:lnTo>
                    <a:pt x="5013" y="13386"/>
                  </a:lnTo>
                  <a:cubicBezTo>
                    <a:pt x="5013" y="13427"/>
                    <a:pt x="4981" y="13458"/>
                    <a:pt x="4941" y="13458"/>
                  </a:cubicBezTo>
                  <a:lnTo>
                    <a:pt x="4270" y="13458"/>
                  </a:lnTo>
                  <a:lnTo>
                    <a:pt x="4270" y="12839"/>
                  </a:lnTo>
                  <a:cubicBezTo>
                    <a:pt x="4270" y="12721"/>
                    <a:pt x="4172" y="12624"/>
                    <a:pt x="4054" y="12624"/>
                  </a:cubicBezTo>
                  <a:cubicBezTo>
                    <a:pt x="3933" y="12624"/>
                    <a:pt x="3838" y="12721"/>
                    <a:pt x="3838" y="12839"/>
                  </a:cubicBezTo>
                  <a:lnTo>
                    <a:pt x="3838" y="13458"/>
                  </a:lnTo>
                  <a:lnTo>
                    <a:pt x="2943" y="13458"/>
                  </a:lnTo>
                  <a:lnTo>
                    <a:pt x="2943" y="12839"/>
                  </a:lnTo>
                  <a:cubicBezTo>
                    <a:pt x="2943" y="12721"/>
                    <a:pt x="2848" y="12624"/>
                    <a:pt x="2727" y="12624"/>
                  </a:cubicBezTo>
                  <a:cubicBezTo>
                    <a:pt x="2609" y="12624"/>
                    <a:pt x="2511" y="12721"/>
                    <a:pt x="2511" y="12839"/>
                  </a:cubicBezTo>
                  <a:lnTo>
                    <a:pt x="2511" y="13458"/>
                  </a:lnTo>
                  <a:lnTo>
                    <a:pt x="1835" y="13458"/>
                  </a:lnTo>
                  <a:cubicBezTo>
                    <a:pt x="1833" y="13459"/>
                    <a:pt x="1831" y="13459"/>
                    <a:pt x="1830" y="13459"/>
                  </a:cubicBezTo>
                  <a:cubicBezTo>
                    <a:pt x="1792" y="13459"/>
                    <a:pt x="1760" y="13425"/>
                    <a:pt x="1760" y="13386"/>
                  </a:cubicBezTo>
                  <a:lnTo>
                    <a:pt x="1760" y="12811"/>
                  </a:lnTo>
                  <a:cubicBezTo>
                    <a:pt x="1760" y="12454"/>
                    <a:pt x="2048" y="12163"/>
                    <a:pt x="2407" y="12163"/>
                  </a:cubicBezTo>
                  <a:close/>
                  <a:moveTo>
                    <a:pt x="5940" y="13194"/>
                  </a:moveTo>
                  <a:lnTo>
                    <a:pt x="5940" y="13389"/>
                  </a:lnTo>
                  <a:cubicBezTo>
                    <a:pt x="5940" y="13412"/>
                    <a:pt x="5940" y="13435"/>
                    <a:pt x="5945" y="13461"/>
                  </a:cubicBezTo>
                  <a:lnTo>
                    <a:pt x="5442" y="13461"/>
                  </a:lnTo>
                  <a:cubicBezTo>
                    <a:pt x="5447" y="13435"/>
                    <a:pt x="5447" y="13412"/>
                    <a:pt x="5447" y="13386"/>
                  </a:cubicBezTo>
                  <a:lnTo>
                    <a:pt x="5447" y="13194"/>
                  </a:lnTo>
                  <a:close/>
                  <a:moveTo>
                    <a:pt x="8980" y="12166"/>
                  </a:moveTo>
                  <a:cubicBezTo>
                    <a:pt x="9337" y="12166"/>
                    <a:pt x="9627" y="12454"/>
                    <a:pt x="9627" y="12814"/>
                  </a:cubicBezTo>
                  <a:lnTo>
                    <a:pt x="9627" y="13389"/>
                  </a:lnTo>
                  <a:cubicBezTo>
                    <a:pt x="9627" y="13427"/>
                    <a:pt x="9596" y="13461"/>
                    <a:pt x="9555" y="13461"/>
                  </a:cubicBezTo>
                  <a:lnTo>
                    <a:pt x="8879" y="13461"/>
                  </a:lnTo>
                  <a:lnTo>
                    <a:pt x="8879" y="12839"/>
                  </a:lnTo>
                  <a:cubicBezTo>
                    <a:pt x="8879" y="12721"/>
                    <a:pt x="8781" y="12624"/>
                    <a:pt x="8663" y="12624"/>
                  </a:cubicBezTo>
                  <a:cubicBezTo>
                    <a:pt x="8542" y="12624"/>
                    <a:pt x="8447" y="12721"/>
                    <a:pt x="8447" y="12839"/>
                  </a:cubicBezTo>
                  <a:lnTo>
                    <a:pt x="8447" y="13461"/>
                  </a:lnTo>
                  <a:lnTo>
                    <a:pt x="7552" y="13461"/>
                  </a:lnTo>
                  <a:lnTo>
                    <a:pt x="7552" y="12839"/>
                  </a:lnTo>
                  <a:cubicBezTo>
                    <a:pt x="7552" y="12721"/>
                    <a:pt x="7457" y="12624"/>
                    <a:pt x="7336" y="12624"/>
                  </a:cubicBezTo>
                  <a:cubicBezTo>
                    <a:pt x="7218" y="12624"/>
                    <a:pt x="7120" y="12721"/>
                    <a:pt x="7120" y="12839"/>
                  </a:cubicBezTo>
                  <a:lnTo>
                    <a:pt x="7120" y="13461"/>
                  </a:lnTo>
                  <a:lnTo>
                    <a:pt x="6443" y="13461"/>
                  </a:lnTo>
                  <a:cubicBezTo>
                    <a:pt x="6403" y="13461"/>
                    <a:pt x="6371" y="13427"/>
                    <a:pt x="6371" y="13389"/>
                  </a:cubicBezTo>
                  <a:lnTo>
                    <a:pt x="6371" y="12814"/>
                  </a:lnTo>
                  <a:cubicBezTo>
                    <a:pt x="6371" y="12454"/>
                    <a:pt x="6662" y="12166"/>
                    <a:pt x="7019" y="12166"/>
                  </a:cubicBezTo>
                  <a:close/>
                  <a:moveTo>
                    <a:pt x="14107" y="13890"/>
                  </a:moveTo>
                  <a:cubicBezTo>
                    <a:pt x="14225" y="13890"/>
                    <a:pt x="14323" y="13988"/>
                    <a:pt x="14323" y="14106"/>
                  </a:cubicBezTo>
                  <a:cubicBezTo>
                    <a:pt x="14323" y="14227"/>
                    <a:pt x="14225" y="14322"/>
                    <a:pt x="14107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11024" y="0"/>
                  </a:moveTo>
                  <a:cubicBezTo>
                    <a:pt x="10905" y="0"/>
                    <a:pt x="10808" y="98"/>
                    <a:pt x="10808" y="216"/>
                  </a:cubicBezTo>
                  <a:lnTo>
                    <a:pt x="10808" y="1051"/>
                  </a:lnTo>
                  <a:lnTo>
                    <a:pt x="10304" y="1051"/>
                  </a:lnTo>
                  <a:cubicBezTo>
                    <a:pt x="9961" y="1051"/>
                    <a:pt x="9685" y="1327"/>
                    <a:pt x="9685" y="1670"/>
                  </a:cubicBezTo>
                  <a:lnTo>
                    <a:pt x="9685" y="4612"/>
                  </a:lnTo>
                  <a:cubicBezTo>
                    <a:pt x="9685" y="4955"/>
                    <a:pt x="9961" y="5231"/>
                    <a:pt x="10304" y="5231"/>
                  </a:cubicBezTo>
                  <a:lnTo>
                    <a:pt x="10836" y="5231"/>
                  </a:lnTo>
                  <a:lnTo>
                    <a:pt x="10836" y="5735"/>
                  </a:lnTo>
                  <a:cubicBezTo>
                    <a:pt x="10836" y="6011"/>
                    <a:pt x="11009" y="6256"/>
                    <a:pt x="11268" y="6348"/>
                  </a:cubicBezTo>
                  <a:lnTo>
                    <a:pt x="11268" y="10842"/>
                  </a:lnTo>
                  <a:cubicBezTo>
                    <a:pt x="11268" y="11579"/>
                    <a:pt x="10681" y="12180"/>
                    <a:pt x="9944" y="12200"/>
                  </a:cubicBezTo>
                  <a:cubicBezTo>
                    <a:pt x="10203" y="11774"/>
                    <a:pt x="10333" y="11285"/>
                    <a:pt x="10333" y="10735"/>
                  </a:cubicBezTo>
                  <a:cubicBezTo>
                    <a:pt x="10333" y="10505"/>
                    <a:pt x="10310" y="10272"/>
                    <a:pt x="10266" y="10041"/>
                  </a:cubicBezTo>
                  <a:cubicBezTo>
                    <a:pt x="10543" y="9837"/>
                    <a:pt x="10707" y="9515"/>
                    <a:pt x="10707" y="9169"/>
                  </a:cubicBezTo>
                  <a:lnTo>
                    <a:pt x="10707" y="8127"/>
                  </a:lnTo>
                  <a:cubicBezTo>
                    <a:pt x="10704" y="6883"/>
                    <a:pt x="9731" y="5856"/>
                    <a:pt x="8487" y="5789"/>
                  </a:cubicBezTo>
                  <a:cubicBezTo>
                    <a:pt x="8228" y="5455"/>
                    <a:pt x="7828" y="5260"/>
                    <a:pt x="7408" y="5260"/>
                  </a:cubicBezTo>
                  <a:lnTo>
                    <a:pt x="3948" y="5260"/>
                  </a:lnTo>
                  <a:cubicBezTo>
                    <a:pt x="3524" y="5260"/>
                    <a:pt x="3124" y="5455"/>
                    <a:pt x="2868" y="5789"/>
                  </a:cubicBezTo>
                  <a:cubicBezTo>
                    <a:pt x="2537" y="5807"/>
                    <a:pt x="2215" y="5893"/>
                    <a:pt x="1921" y="6043"/>
                  </a:cubicBezTo>
                  <a:cubicBezTo>
                    <a:pt x="1814" y="6097"/>
                    <a:pt x="1774" y="6227"/>
                    <a:pt x="1829" y="6333"/>
                  </a:cubicBezTo>
                  <a:cubicBezTo>
                    <a:pt x="1865" y="6408"/>
                    <a:pt x="1940" y="6450"/>
                    <a:pt x="2019" y="6450"/>
                  </a:cubicBezTo>
                  <a:cubicBezTo>
                    <a:pt x="2053" y="6450"/>
                    <a:pt x="2087" y="6442"/>
                    <a:pt x="2120" y="6426"/>
                  </a:cubicBezTo>
                  <a:cubicBezTo>
                    <a:pt x="2281" y="6345"/>
                    <a:pt x="2453" y="6285"/>
                    <a:pt x="2632" y="6250"/>
                  </a:cubicBezTo>
                  <a:lnTo>
                    <a:pt x="2632" y="6250"/>
                  </a:lnTo>
                  <a:cubicBezTo>
                    <a:pt x="2597" y="6374"/>
                    <a:pt x="2577" y="6500"/>
                    <a:pt x="2577" y="6627"/>
                  </a:cubicBezTo>
                  <a:lnTo>
                    <a:pt x="2577" y="8038"/>
                  </a:lnTo>
                  <a:cubicBezTo>
                    <a:pt x="2088" y="8259"/>
                    <a:pt x="1774" y="8746"/>
                    <a:pt x="1771" y="9281"/>
                  </a:cubicBezTo>
                  <a:lnTo>
                    <a:pt x="1771" y="9823"/>
                  </a:lnTo>
                  <a:lnTo>
                    <a:pt x="1731" y="9823"/>
                  </a:lnTo>
                  <a:cubicBezTo>
                    <a:pt x="1636" y="9823"/>
                    <a:pt x="1541" y="9800"/>
                    <a:pt x="1457" y="9762"/>
                  </a:cubicBezTo>
                  <a:cubicBezTo>
                    <a:pt x="1227" y="9653"/>
                    <a:pt x="1080" y="9422"/>
                    <a:pt x="1077" y="9169"/>
                  </a:cubicBezTo>
                  <a:lnTo>
                    <a:pt x="1077" y="8127"/>
                  </a:lnTo>
                  <a:cubicBezTo>
                    <a:pt x="1077" y="7701"/>
                    <a:pt x="1219" y="7292"/>
                    <a:pt x="1478" y="6958"/>
                  </a:cubicBezTo>
                  <a:cubicBezTo>
                    <a:pt x="1608" y="6792"/>
                    <a:pt x="1460" y="6604"/>
                    <a:pt x="1302" y="6604"/>
                  </a:cubicBezTo>
                  <a:cubicBezTo>
                    <a:pt x="1244" y="6604"/>
                    <a:pt x="1185" y="6629"/>
                    <a:pt x="1138" y="6690"/>
                  </a:cubicBezTo>
                  <a:cubicBezTo>
                    <a:pt x="818" y="7102"/>
                    <a:pt x="646" y="7606"/>
                    <a:pt x="646" y="8127"/>
                  </a:cubicBezTo>
                  <a:lnTo>
                    <a:pt x="646" y="9169"/>
                  </a:lnTo>
                  <a:cubicBezTo>
                    <a:pt x="649" y="9529"/>
                    <a:pt x="827" y="9866"/>
                    <a:pt x="1124" y="10067"/>
                  </a:cubicBezTo>
                  <a:cubicBezTo>
                    <a:pt x="1083" y="10286"/>
                    <a:pt x="1060" y="10511"/>
                    <a:pt x="1060" y="10735"/>
                  </a:cubicBezTo>
                  <a:cubicBezTo>
                    <a:pt x="1060" y="11305"/>
                    <a:pt x="1204" y="11812"/>
                    <a:pt x="1483" y="12249"/>
                  </a:cubicBezTo>
                  <a:cubicBezTo>
                    <a:pt x="1380" y="12419"/>
                    <a:pt x="1325" y="12612"/>
                    <a:pt x="1325" y="12811"/>
                  </a:cubicBezTo>
                  <a:lnTo>
                    <a:pt x="1325" y="13386"/>
                  </a:lnTo>
                  <a:cubicBezTo>
                    <a:pt x="1325" y="13409"/>
                    <a:pt x="1328" y="13435"/>
                    <a:pt x="1331" y="13458"/>
                  </a:cubicBez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14107" y="14754"/>
                  </a:lnTo>
                  <a:cubicBezTo>
                    <a:pt x="14464" y="14754"/>
                    <a:pt x="14754" y="14463"/>
                    <a:pt x="14754" y="14106"/>
                  </a:cubicBezTo>
                  <a:cubicBezTo>
                    <a:pt x="14754" y="13749"/>
                    <a:pt x="14464" y="13458"/>
                    <a:pt x="14107" y="13458"/>
                  </a:cubicBezTo>
                  <a:lnTo>
                    <a:pt x="14107" y="216"/>
                  </a:lnTo>
                  <a:cubicBezTo>
                    <a:pt x="14107" y="98"/>
                    <a:pt x="14012" y="0"/>
                    <a:pt x="13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125"/>
            <p:cNvSpPr/>
            <p:nvPr/>
          </p:nvSpPr>
          <p:spPr>
            <a:xfrm>
              <a:off x="40333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125"/>
            <p:cNvSpPr/>
            <p:nvPr/>
          </p:nvSpPr>
          <p:spPr>
            <a:xfrm>
              <a:off x="41039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125"/>
            <p:cNvSpPr/>
            <p:nvPr/>
          </p:nvSpPr>
          <p:spPr>
            <a:xfrm>
              <a:off x="4025900" y="3454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2"/>
                    <a:pt x="287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125"/>
            <p:cNvSpPr/>
            <p:nvPr/>
          </p:nvSpPr>
          <p:spPr>
            <a:xfrm>
              <a:off x="4025900" y="3477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125"/>
            <p:cNvSpPr/>
            <p:nvPr/>
          </p:nvSpPr>
          <p:spPr>
            <a:xfrm>
              <a:off x="4129600" y="34548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2"/>
                    <a:pt x="290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125"/>
            <p:cNvSpPr/>
            <p:nvPr/>
          </p:nvSpPr>
          <p:spPr>
            <a:xfrm>
              <a:off x="4129600" y="3477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1" name="Google Shape;1921;p125"/>
          <p:cNvGrpSpPr/>
          <p:nvPr/>
        </p:nvGrpSpPr>
        <p:grpSpPr>
          <a:xfrm>
            <a:off x="5448185" y="4543817"/>
            <a:ext cx="491900" cy="491800"/>
            <a:chOff x="3323850" y="3236000"/>
            <a:chExt cx="368925" cy="368850"/>
          </a:xfrm>
        </p:grpSpPr>
        <p:sp>
          <p:nvSpPr>
            <p:cNvPr id="1922" name="Google Shape;1922;p125"/>
            <p:cNvSpPr/>
            <p:nvPr/>
          </p:nvSpPr>
          <p:spPr>
            <a:xfrm>
              <a:off x="3520950" y="3318150"/>
              <a:ext cx="37825" cy="32450"/>
            </a:xfrm>
            <a:custGeom>
              <a:avLst/>
              <a:gdLst/>
              <a:ahLst/>
              <a:cxnLst/>
              <a:rect l="l" t="t" r="r" b="b"/>
              <a:pathLst>
                <a:path w="1513" h="1298" extrusionOk="0">
                  <a:moveTo>
                    <a:pt x="643" y="434"/>
                  </a:moveTo>
                  <a:cubicBezTo>
                    <a:pt x="645" y="434"/>
                    <a:pt x="647" y="434"/>
                    <a:pt x="649" y="434"/>
                  </a:cubicBezTo>
                  <a:cubicBezTo>
                    <a:pt x="839" y="434"/>
                    <a:pt x="937" y="667"/>
                    <a:pt x="801" y="802"/>
                  </a:cubicBezTo>
                  <a:cubicBezTo>
                    <a:pt x="757" y="846"/>
                    <a:pt x="702" y="866"/>
                    <a:pt x="649" y="866"/>
                  </a:cubicBezTo>
                  <a:cubicBezTo>
                    <a:pt x="538" y="866"/>
                    <a:pt x="433" y="780"/>
                    <a:pt x="433" y="650"/>
                  </a:cubicBezTo>
                  <a:cubicBezTo>
                    <a:pt x="430" y="530"/>
                    <a:pt x="525" y="434"/>
                    <a:pt x="643" y="434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8"/>
                    <a:pt x="1" y="650"/>
                  </a:cubicBezTo>
                  <a:cubicBezTo>
                    <a:pt x="1" y="1006"/>
                    <a:pt x="289" y="1297"/>
                    <a:pt x="649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59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125"/>
            <p:cNvSpPr/>
            <p:nvPr/>
          </p:nvSpPr>
          <p:spPr>
            <a:xfrm>
              <a:off x="3323850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7493" y="432"/>
                  </a:moveTo>
                  <a:cubicBezTo>
                    <a:pt x="7614" y="432"/>
                    <a:pt x="7709" y="527"/>
                    <a:pt x="7709" y="648"/>
                  </a:cubicBezTo>
                  <a:cubicBezTo>
                    <a:pt x="7709" y="766"/>
                    <a:pt x="7614" y="864"/>
                    <a:pt x="7493" y="864"/>
                  </a:cubicBezTo>
                  <a:lnTo>
                    <a:pt x="4957" y="864"/>
                  </a:lnTo>
                  <a:cubicBezTo>
                    <a:pt x="4839" y="864"/>
                    <a:pt x="4741" y="766"/>
                    <a:pt x="4741" y="648"/>
                  </a:cubicBezTo>
                  <a:cubicBezTo>
                    <a:pt x="4741" y="527"/>
                    <a:pt x="4839" y="432"/>
                    <a:pt x="4957" y="432"/>
                  </a:cubicBezTo>
                  <a:close/>
                  <a:moveTo>
                    <a:pt x="7162" y="1296"/>
                  </a:moveTo>
                  <a:lnTo>
                    <a:pt x="7162" y="2059"/>
                  </a:lnTo>
                  <a:lnTo>
                    <a:pt x="5291" y="2059"/>
                  </a:lnTo>
                  <a:lnTo>
                    <a:pt x="5291" y="1296"/>
                  </a:lnTo>
                  <a:close/>
                  <a:moveTo>
                    <a:pt x="8538" y="2996"/>
                  </a:moveTo>
                  <a:cubicBezTo>
                    <a:pt x="8768" y="2996"/>
                    <a:pt x="9001" y="3081"/>
                    <a:pt x="9192" y="3271"/>
                  </a:cubicBezTo>
                  <a:cubicBezTo>
                    <a:pt x="9779" y="3858"/>
                    <a:pt x="9368" y="4865"/>
                    <a:pt x="8533" y="4871"/>
                  </a:cubicBezTo>
                  <a:lnTo>
                    <a:pt x="8530" y="4871"/>
                  </a:lnTo>
                  <a:cubicBezTo>
                    <a:pt x="8015" y="4868"/>
                    <a:pt x="7597" y="4451"/>
                    <a:pt x="7594" y="3936"/>
                  </a:cubicBezTo>
                  <a:cubicBezTo>
                    <a:pt x="7594" y="3370"/>
                    <a:pt x="8056" y="2996"/>
                    <a:pt x="8538" y="2996"/>
                  </a:cubicBezTo>
                  <a:close/>
                  <a:moveTo>
                    <a:pt x="7018" y="9987"/>
                  </a:moveTo>
                  <a:lnTo>
                    <a:pt x="7018" y="10418"/>
                  </a:lnTo>
                  <a:lnTo>
                    <a:pt x="5435" y="10418"/>
                  </a:lnTo>
                  <a:lnTo>
                    <a:pt x="5435" y="9987"/>
                  </a:lnTo>
                  <a:close/>
                  <a:moveTo>
                    <a:pt x="14106" y="12177"/>
                  </a:moveTo>
                  <a:cubicBezTo>
                    <a:pt x="14227" y="12177"/>
                    <a:pt x="14322" y="12272"/>
                    <a:pt x="14322" y="12393"/>
                  </a:cubicBezTo>
                  <a:cubicBezTo>
                    <a:pt x="14322" y="12511"/>
                    <a:pt x="14227" y="12609"/>
                    <a:pt x="14106" y="12609"/>
                  </a:cubicBezTo>
                  <a:lnTo>
                    <a:pt x="3921" y="12609"/>
                  </a:lnTo>
                  <a:cubicBezTo>
                    <a:pt x="3800" y="12609"/>
                    <a:pt x="3705" y="12704"/>
                    <a:pt x="3705" y="12825"/>
                  </a:cubicBezTo>
                  <a:cubicBezTo>
                    <a:pt x="3705" y="12943"/>
                    <a:pt x="3800" y="13041"/>
                    <a:pt x="3921" y="13041"/>
                  </a:cubicBezTo>
                  <a:lnTo>
                    <a:pt x="12045" y="13041"/>
                  </a:lnTo>
                  <a:cubicBezTo>
                    <a:pt x="11938" y="13775"/>
                    <a:pt x="11308" y="14322"/>
                    <a:pt x="10562" y="14322"/>
                  </a:cubicBezTo>
                  <a:lnTo>
                    <a:pt x="4194" y="14322"/>
                  </a:lnTo>
                  <a:cubicBezTo>
                    <a:pt x="3449" y="14322"/>
                    <a:pt x="2818" y="13775"/>
                    <a:pt x="2712" y="13041"/>
                  </a:cubicBezTo>
                  <a:lnTo>
                    <a:pt x="3003" y="13041"/>
                  </a:lnTo>
                  <a:cubicBezTo>
                    <a:pt x="3121" y="13041"/>
                    <a:pt x="3219" y="12943"/>
                    <a:pt x="3219" y="12825"/>
                  </a:cubicBezTo>
                  <a:cubicBezTo>
                    <a:pt x="3219" y="12704"/>
                    <a:pt x="3121" y="12609"/>
                    <a:pt x="3003" y="12609"/>
                  </a:cubicBezTo>
                  <a:lnTo>
                    <a:pt x="648" y="12609"/>
                  </a:lnTo>
                  <a:cubicBezTo>
                    <a:pt x="530" y="12609"/>
                    <a:pt x="432" y="12511"/>
                    <a:pt x="432" y="12393"/>
                  </a:cubicBezTo>
                  <a:cubicBezTo>
                    <a:pt x="432" y="12272"/>
                    <a:pt x="530" y="12177"/>
                    <a:pt x="648" y="12177"/>
                  </a:cubicBezTo>
                  <a:close/>
                  <a:moveTo>
                    <a:pt x="4949" y="0"/>
                  </a:moveTo>
                  <a:cubicBezTo>
                    <a:pt x="4611" y="0"/>
                    <a:pt x="4329" y="260"/>
                    <a:pt x="4304" y="596"/>
                  </a:cubicBezTo>
                  <a:cubicBezTo>
                    <a:pt x="4278" y="936"/>
                    <a:pt x="4520" y="1241"/>
                    <a:pt x="4859" y="1287"/>
                  </a:cubicBezTo>
                  <a:lnTo>
                    <a:pt x="4859" y="2059"/>
                  </a:lnTo>
                  <a:lnTo>
                    <a:pt x="4500" y="2059"/>
                  </a:lnTo>
                  <a:cubicBezTo>
                    <a:pt x="4062" y="2061"/>
                    <a:pt x="3708" y="2416"/>
                    <a:pt x="3708" y="2850"/>
                  </a:cubicBezTo>
                  <a:lnTo>
                    <a:pt x="3708" y="3685"/>
                  </a:lnTo>
                  <a:cubicBezTo>
                    <a:pt x="3708" y="3803"/>
                    <a:pt x="3803" y="3901"/>
                    <a:pt x="3924" y="3901"/>
                  </a:cubicBezTo>
                  <a:cubicBezTo>
                    <a:pt x="4042" y="3901"/>
                    <a:pt x="4140" y="3803"/>
                    <a:pt x="4140" y="3685"/>
                  </a:cubicBezTo>
                  <a:lnTo>
                    <a:pt x="4140" y="2853"/>
                  </a:lnTo>
                  <a:cubicBezTo>
                    <a:pt x="4140" y="2654"/>
                    <a:pt x="4301" y="2493"/>
                    <a:pt x="4500" y="2493"/>
                  </a:cubicBezTo>
                  <a:lnTo>
                    <a:pt x="7957" y="2493"/>
                  </a:lnTo>
                  <a:cubicBezTo>
                    <a:pt x="8055" y="2493"/>
                    <a:pt x="8150" y="2534"/>
                    <a:pt x="8216" y="2603"/>
                  </a:cubicBezTo>
                  <a:cubicBezTo>
                    <a:pt x="7580" y="2752"/>
                    <a:pt x="7136" y="3331"/>
                    <a:pt x="7160" y="3987"/>
                  </a:cubicBezTo>
                  <a:cubicBezTo>
                    <a:pt x="7185" y="4641"/>
                    <a:pt x="7669" y="5188"/>
                    <a:pt x="8317" y="5286"/>
                  </a:cubicBezTo>
                  <a:lnTo>
                    <a:pt x="8317" y="9192"/>
                  </a:lnTo>
                  <a:cubicBezTo>
                    <a:pt x="8317" y="9394"/>
                    <a:pt x="8156" y="9552"/>
                    <a:pt x="7957" y="9552"/>
                  </a:cubicBezTo>
                  <a:lnTo>
                    <a:pt x="4500" y="9552"/>
                  </a:lnTo>
                  <a:cubicBezTo>
                    <a:pt x="4301" y="9552"/>
                    <a:pt x="4140" y="9394"/>
                    <a:pt x="4140" y="9192"/>
                  </a:cubicBezTo>
                  <a:lnTo>
                    <a:pt x="4140" y="4606"/>
                  </a:lnTo>
                  <a:cubicBezTo>
                    <a:pt x="4140" y="4488"/>
                    <a:pt x="4042" y="4390"/>
                    <a:pt x="3924" y="4390"/>
                  </a:cubicBezTo>
                  <a:cubicBezTo>
                    <a:pt x="3806" y="4390"/>
                    <a:pt x="3708" y="4488"/>
                    <a:pt x="3708" y="4606"/>
                  </a:cubicBezTo>
                  <a:lnTo>
                    <a:pt x="3708" y="9192"/>
                  </a:lnTo>
                  <a:cubicBezTo>
                    <a:pt x="3708" y="9630"/>
                    <a:pt x="4062" y="9984"/>
                    <a:pt x="4500" y="9984"/>
                  </a:cubicBezTo>
                  <a:lnTo>
                    <a:pt x="5003" y="9984"/>
                  </a:lnTo>
                  <a:lnTo>
                    <a:pt x="5003" y="10631"/>
                  </a:lnTo>
                  <a:cubicBezTo>
                    <a:pt x="5003" y="10752"/>
                    <a:pt x="5101" y="10847"/>
                    <a:pt x="5219" y="10847"/>
                  </a:cubicBezTo>
                  <a:lnTo>
                    <a:pt x="7237" y="10847"/>
                  </a:lnTo>
                  <a:cubicBezTo>
                    <a:pt x="7355" y="10847"/>
                    <a:pt x="7453" y="10752"/>
                    <a:pt x="7453" y="10631"/>
                  </a:cubicBezTo>
                  <a:lnTo>
                    <a:pt x="7453" y="9984"/>
                  </a:lnTo>
                  <a:lnTo>
                    <a:pt x="7957" y="9984"/>
                  </a:lnTo>
                  <a:cubicBezTo>
                    <a:pt x="8395" y="9984"/>
                    <a:pt x="8749" y="9630"/>
                    <a:pt x="8749" y="9192"/>
                  </a:cubicBezTo>
                  <a:lnTo>
                    <a:pt x="8749" y="5286"/>
                  </a:lnTo>
                  <a:cubicBezTo>
                    <a:pt x="8967" y="5251"/>
                    <a:pt x="9175" y="5162"/>
                    <a:pt x="9353" y="5029"/>
                  </a:cubicBezTo>
                  <a:lnTo>
                    <a:pt x="10260" y="5029"/>
                  </a:lnTo>
                  <a:cubicBezTo>
                    <a:pt x="10715" y="5029"/>
                    <a:pt x="11080" y="5398"/>
                    <a:pt x="11083" y="5850"/>
                  </a:cubicBezTo>
                  <a:lnTo>
                    <a:pt x="11083" y="11743"/>
                  </a:lnTo>
                  <a:lnTo>
                    <a:pt x="648" y="11743"/>
                  </a:lnTo>
                  <a:cubicBezTo>
                    <a:pt x="291" y="11743"/>
                    <a:pt x="0" y="12033"/>
                    <a:pt x="0" y="12390"/>
                  </a:cubicBezTo>
                  <a:cubicBezTo>
                    <a:pt x="0" y="12750"/>
                    <a:pt x="291" y="13038"/>
                    <a:pt x="648" y="13038"/>
                  </a:cubicBezTo>
                  <a:lnTo>
                    <a:pt x="2274" y="13038"/>
                  </a:lnTo>
                  <a:cubicBezTo>
                    <a:pt x="2387" y="14014"/>
                    <a:pt x="3213" y="14754"/>
                    <a:pt x="4194" y="14754"/>
                  </a:cubicBezTo>
                  <a:lnTo>
                    <a:pt x="10562" y="14754"/>
                  </a:lnTo>
                  <a:cubicBezTo>
                    <a:pt x="11544" y="14754"/>
                    <a:pt x="12370" y="14014"/>
                    <a:pt x="12482" y="13038"/>
                  </a:cubicBezTo>
                  <a:lnTo>
                    <a:pt x="14109" y="13038"/>
                  </a:lnTo>
                  <a:cubicBezTo>
                    <a:pt x="14466" y="13038"/>
                    <a:pt x="14757" y="12750"/>
                    <a:pt x="14757" y="12390"/>
                  </a:cubicBezTo>
                  <a:cubicBezTo>
                    <a:pt x="14757" y="12033"/>
                    <a:pt x="14466" y="11743"/>
                    <a:pt x="14109" y="11743"/>
                  </a:cubicBezTo>
                  <a:lnTo>
                    <a:pt x="13245" y="11743"/>
                  </a:lnTo>
                  <a:lnTo>
                    <a:pt x="13245" y="11633"/>
                  </a:lnTo>
                  <a:cubicBezTo>
                    <a:pt x="13245" y="11515"/>
                    <a:pt x="13147" y="11417"/>
                    <a:pt x="13029" y="11417"/>
                  </a:cubicBezTo>
                  <a:cubicBezTo>
                    <a:pt x="12908" y="11417"/>
                    <a:pt x="12813" y="11515"/>
                    <a:pt x="12813" y="11633"/>
                  </a:cubicBezTo>
                  <a:lnTo>
                    <a:pt x="12813" y="11743"/>
                  </a:lnTo>
                  <a:lnTo>
                    <a:pt x="11515" y="11743"/>
                  </a:lnTo>
                  <a:lnTo>
                    <a:pt x="11515" y="5850"/>
                  </a:lnTo>
                  <a:cubicBezTo>
                    <a:pt x="11515" y="5159"/>
                    <a:pt x="10954" y="4598"/>
                    <a:pt x="10263" y="4598"/>
                  </a:cubicBezTo>
                  <a:lnTo>
                    <a:pt x="9730" y="4598"/>
                  </a:lnTo>
                  <a:cubicBezTo>
                    <a:pt x="9955" y="4195"/>
                    <a:pt x="9958" y="3708"/>
                    <a:pt x="9745" y="3302"/>
                  </a:cubicBezTo>
                  <a:lnTo>
                    <a:pt x="10320" y="3302"/>
                  </a:lnTo>
                  <a:cubicBezTo>
                    <a:pt x="11696" y="3302"/>
                    <a:pt x="12813" y="4419"/>
                    <a:pt x="12813" y="5795"/>
                  </a:cubicBezTo>
                  <a:lnTo>
                    <a:pt x="12813" y="10718"/>
                  </a:lnTo>
                  <a:cubicBezTo>
                    <a:pt x="12813" y="10836"/>
                    <a:pt x="12911" y="10934"/>
                    <a:pt x="13029" y="10934"/>
                  </a:cubicBezTo>
                  <a:cubicBezTo>
                    <a:pt x="13150" y="10934"/>
                    <a:pt x="13245" y="10836"/>
                    <a:pt x="13245" y="10718"/>
                  </a:cubicBezTo>
                  <a:lnTo>
                    <a:pt x="13245" y="5792"/>
                  </a:lnTo>
                  <a:cubicBezTo>
                    <a:pt x="13245" y="4177"/>
                    <a:pt x="11935" y="2867"/>
                    <a:pt x="10320" y="2867"/>
                  </a:cubicBezTo>
                  <a:lnTo>
                    <a:pt x="9391" y="2867"/>
                  </a:lnTo>
                  <a:cubicBezTo>
                    <a:pt x="9192" y="2706"/>
                    <a:pt x="8953" y="2606"/>
                    <a:pt x="8700" y="2577"/>
                  </a:cubicBezTo>
                  <a:cubicBezTo>
                    <a:pt x="8585" y="2266"/>
                    <a:pt x="8288" y="2059"/>
                    <a:pt x="7957" y="2059"/>
                  </a:cubicBezTo>
                  <a:lnTo>
                    <a:pt x="7597" y="2059"/>
                  </a:lnTo>
                  <a:lnTo>
                    <a:pt x="7597" y="1287"/>
                  </a:lnTo>
                  <a:cubicBezTo>
                    <a:pt x="7937" y="1241"/>
                    <a:pt x="8179" y="936"/>
                    <a:pt x="8153" y="596"/>
                  </a:cubicBezTo>
                  <a:cubicBezTo>
                    <a:pt x="8127" y="260"/>
                    <a:pt x="7845" y="0"/>
                    <a:pt x="7507" y="0"/>
                  </a:cubicBezTo>
                  <a:cubicBezTo>
                    <a:pt x="7504" y="0"/>
                    <a:pt x="7500" y="0"/>
                    <a:pt x="7496" y="0"/>
                  </a:cubicBezTo>
                  <a:lnTo>
                    <a:pt x="4960" y="0"/>
                  </a:lnTo>
                  <a:cubicBezTo>
                    <a:pt x="4956" y="0"/>
                    <a:pt x="4953" y="0"/>
                    <a:pt x="4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4" name="Google Shape;1924;p125"/>
            <p:cNvSpPr/>
            <p:nvPr/>
          </p:nvSpPr>
          <p:spPr>
            <a:xfrm>
              <a:off x="3435175" y="345392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7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5" name="Google Shape;1925;p125"/>
            <p:cNvSpPr/>
            <p:nvPr/>
          </p:nvSpPr>
          <p:spPr>
            <a:xfrm>
              <a:off x="3435175" y="343377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4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4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6" name="Google Shape;1926;p125"/>
          <p:cNvGrpSpPr/>
          <p:nvPr/>
        </p:nvGrpSpPr>
        <p:grpSpPr>
          <a:xfrm>
            <a:off x="4618318" y="4543818"/>
            <a:ext cx="492033" cy="491900"/>
            <a:chOff x="2701450" y="3236000"/>
            <a:chExt cx="369025" cy="368925"/>
          </a:xfrm>
        </p:grpSpPr>
        <p:sp>
          <p:nvSpPr>
            <p:cNvPr id="1927" name="Google Shape;1927;p125"/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125"/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125"/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125"/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125"/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125"/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125"/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125"/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125"/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125"/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125"/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125"/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125"/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125"/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125"/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125"/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125"/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125"/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125"/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125"/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125"/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125"/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125"/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125"/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125"/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2" name="Google Shape;1952;p125"/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3" name="Google Shape;1953;p125"/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4" name="Google Shape;1954;p125"/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5" name="Google Shape;1955;p125"/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125"/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125"/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125"/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125"/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0" name="Google Shape;1960;p125"/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1" name="Google Shape;1961;p125"/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2" name="Google Shape;1962;p125"/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3" name="Google Shape;1963;p125"/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64" name="Google Shape;1964;p125"/>
          <p:cNvGrpSpPr/>
          <p:nvPr/>
        </p:nvGrpSpPr>
        <p:grpSpPr>
          <a:xfrm>
            <a:off x="9705851" y="2992251"/>
            <a:ext cx="169300" cy="491933"/>
            <a:chOff x="6517100" y="2072325"/>
            <a:chExt cx="126975" cy="368950"/>
          </a:xfrm>
        </p:grpSpPr>
        <p:sp>
          <p:nvSpPr>
            <p:cNvPr id="1965" name="Google Shape;1965;p125"/>
            <p:cNvSpPr/>
            <p:nvPr/>
          </p:nvSpPr>
          <p:spPr>
            <a:xfrm>
              <a:off x="6517100" y="2072325"/>
              <a:ext cx="126975" cy="368950"/>
            </a:xfrm>
            <a:custGeom>
              <a:avLst/>
              <a:gdLst/>
              <a:ahLst/>
              <a:cxnLst/>
              <a:rect l="l" t="t" r="r" b="b"/>
              <a:pathLst>
                <a:path w="5079" h="14758" extrusionOk="0">
                  <a:moveTo>
                    <a:pt x="671" y="1"/>
                  </a:moveTo>
                  <a:cubicBezTo>
                    <a:pt x="331" y="1"/>
                    <a:pt x="49" y="264"/>
                    <a:pt x="23" y="605"/>
                  </a:cubicBezTo>
                  <a:cubicBezTo>
                    <a:pt x="0" y="948"/>
                    <a:pt x="250" y="1253"/>
                    <a:pt x="593" y="1293"/>
                  </a:cubicBezTo>
                  <a:lnTo>
                    <a:pt x="593" y="1840"/>
                  </a:lnTo>
                  <a:cubicBezTo>
                    <a:pt x="593" y="1958"/>
                    <a:pt x="691" y="2056"/>
                    <a:pt x="809" y="2056"/>
                  </a:cubicBezTo>
                  <a:cubicBezTo>
                    <a:pt x="930" y="2056"/>
                    <a:pt x="1025" y="1958"/>
                    <a:pt x="1025" y="1840"/>
                  </a:cubicBezTo>
                  <a:lnTo>
                    <a:pt x="1025" y="1299"/>
                  </a:lnTo>
                  <a:lnTo>
                    <a:pt x="2556" y="1299"/>
                  </a:lnTo>
                  <a:cubicBezTo>
                    <a:pt x="2674" y="1299"/>
                    <a:pt x="2772" y="1204"/>
                    <a:pt x="2772" y="1083"/>
                  </a:cubicBezTo>
                  <a:cubicBezTo>
                    <a:pt x="2772" y="965"/>
                    <a:pt x="2674" y="867"/>
                    <a:pt x="2556" y="867"/>
                  </a:cubicBezTo>
                  <a:lnTo>
                    <a:pt x="682" y="867"/>
                  </a:lnTo>
                  <a:cubicBezTo>
                    <a:pt x="564" y="867"/>
                    <a:pt x="466" y="772"/>
                    <a:pt x="466" y="651"/>
                  </a:cubicBezTo>
                  <a:cubicBezTo>
                    <a:pt x="466" y="533"/>
                    <a:pt x="564" y="436"/>
                    <a:pt x="682" y="436"/>
                  </a:cubicBezTo>
                  <a:lnTo>
                    <a:pt x="4430" y="436"/>
                  </a:lnTo>
                  <a:cubicBezTo>
                    <a:pt x="4548" y="436"/>
                    <a:pt x="4646" y="533"/>
                    <a:pt x="4646" y="651"/>
                  </a:cubicBezTo>
                  <a:cubicBezTo>
                    <a:pt x="4646" y="772"/>
                    <a:pt x="4548" y="867"/>
                    <a:pt x="4430" y="867"/>
                  </a:cubicBezTo>
                  <a:lnTo>
                    <a:pt x="3486" y="867"/>
                  </a:lnTo>
                  <a:cubicBezTo>
                    <a:pt x="3365" y="867"/>
                    <a:pt x="3270" y="965"/>
                    <a:pt x="3270" y="1083"/>
                  </a:cubicBezTo>
                  <a:cubicBezTo>
                    <a:pt x="3270" y="1204"/>
                    <a:pt x="3365" y="1299"/>
                    <a:pt x="3486" y="1299"/>
                  </a:cubicBezTo>
                  <a:lnTo>
                    <a:pt x="4050" y="1299"/>
                  </a:lnTo>
                  <a:lnTo>
                    <a:pt x="4050" y="6714"/>
                  </a:lnTo>
                  <a:lnTo>
                    <a:pt x="1025" y="6714"/>
                  </a:lnTo>
                  <a:lnTo>
                    <a:pt x="1025" y="2762"/>
                  </a:lnTo>
                  <a:cubicBezTo>
                    <a:pt x="1025" y="2641"/>
                    <a:pt x="930" y="2546"/>
                    <a:pt x="809" y="2546"/>
                  </a:cubicBezTo>
                  <a:cubicBezTo>
                    <a:pt x="691" y="2546"/>
                    <a:pt x="593" y="2641"/>
                    <a:pt x="593" y="2762"/>
                  </a:cubicBezTo>
                  <a:lnTo>
                    <a:pt x="593" y="12811"/>
                  </a:lnTo>
                  <a:cubicBezTo>
                    <a:pt x="593" y="13885"/>
                    <a:pt x="1465" y="14757"/>
                    <a:pt x="2539" y="14757"/>
                  </a:cubicBezTo>
                  <a:cubicBezTo>
                    <a:pt x="3613" y="14757"/>
                    <a:pt x="4485" y="13885"/>
                    <a:pt x="4485" y="12811"/>
                  </a:cubicBezTo>
                  <a:lnTo>
                    <a:pt x="4485" y="11982"/>
                  </a:lnTo>
                  <a:cubicBezTo>
                    <a:pt x="4485" y="11861"/>
                    <a:pt x="4387" y="11766"/>
                    <a:pt x="4269" y="11766"/>
                  </a:cubicBezTo>
                  <a:cubicBezTo>
                    <a:pt x="4148" y="11766"/>
                    <a:pt x="4053" y="11861"/>
                    <a:pt x="4053" y="11982"/>
                  </a:cubicBezTo>
                  <a:lnTo>
                    <a:pt x="4053" y="12811"/>
                  </a:lnTo>
                  <a:cubicBezTo>
                    <a:pt x="4053" y="13649"/>
                    <a:pt x="3374" y="14325"/>
                    <a:pt x="2539" y="14325"/>
                  </a:cubicBezTo>
                  <a:cubicBezTo>
                    <a:pt x="1704" y="14325"/>
                    <a:pt x="1025" y="13649"/>
                    <a:pt x="1025" y="12811"/>
                  </a:cubicBezTo>
                  <a:lnTo>
                    <a:pt x="1025" y="7146"/>
                  </a:lnTo>
                  <a:lnTo>
                    <a:pt x="4053" y="7146"/>
                  </a:lnTo>
                  <a:lnTo>
                    <a:pt x="4053" y="11070"/>
                  </a:lnTo>
                  <a:cubicBezTo>
                    <a:pt x="4053" y="11188"/>
                    <a:pt x="4148" y="11286"/>
                    <a:pt x="4269" y="11286"/>
                  </a:cubicBezTo>
                  <a:cubicBezTo>
                    <a:pt x="4387" y="11286"/>
                    <a:pt x="4485" y="11188"/>
                    <a:pt x="4485" y="11070"/>
                  </a:cubicBezTo>
                  <a:lnTo>
                    <a:pt x="4485" y="1296"/>
                  </a:lnTo>
                  <a:cubicBezTo>
                    <a:pt x="4819" y="1267"/>
                    <a:pt x="5078" y="988"/>
                    <a:pt x="5078" y="649"/>
                  </a:cubicBezTo>
                  <a:cubicBezTo>
                    <a:pt x="5078" y="292"/>
                    <a:pt x="4787" y="1"/>
                    <a:pt x="4430" y="1"/>
                  </a:cubicBezTo>
                  <a:lnTo>
                    <a:pt x="682" y="1"/>
                  </a:lnTo>
                  <a:cubicBezTo>
                    <a:pt x="679" y="1"/>
                    <a:pt x="675" y="1"/>
                    <a:pt x="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6" name="Google Shape;1966;p125"/>
            <p:cNvSpPr/>
            <p:nvPr/>
          </p:nvSpPr>
          <p:spPr>
            <a:xfrm>
              <a:off x="6551050" y="21284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7" name="Google Shape;1967;p125"/>
            <p:cNvSpPr/>
            <p:nvPr/>
          </p:nvSpPr>
          <p:spPr>
            <a:xfrm>
              <a:off x="6551050" y="2156400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8" name="Google Shape;1968;p125"/>
            <p:cNvSpPr/>
            <p:nvPr/>
          </p:nvSpPr>
          <p:spPr>
            <a:xfrm>
              <a:off x="6551050" y="2184325"/>
              <a:ext cx="39400" cy="10800"/>
            </a:xfrm>
            <a:custGeom>
              <a:avLst/>
              <a:gdLst/>
              <a:ahLst/>
              <a:cxnLst/>
              <a:rect l="l" t="t" r="r" b="b"/>
              <a:pathLst>
                <a:path w="1576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9" name="Google Shape;1969;p125"/>
            <p:cNvSpPr/>
            <p:nvPr/>
          </p:nvSpPr>
          <p:spPr>
            <a:xfrm>
              <a:off x="6551050" y="221225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0" name="Google Shape;1970;p125"/>
            <p:cNvSpPr/>
            <p:nvPr/>
          </p:nvSpPr>
          <p:spPr>
            <a:xfrm>
              <a:off x="6551050" y="226810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4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1" name="Google Shape;1971;p125"/>
            <p:cNvSpPr/>
            <p:nvPr/>
          </p:nvSpPr>
          <p:spPr>
            <a:xfrm>
              <a:off x="6551050" y="22960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2" name="Google Shape;1972;p125"/>
            <p:cNvSpPr/>
            <p:nvPr/>
          </p:nvSpPr>
          <p:spPr>
            <a:xfrm>
              <a:off x="6551050" y="2323925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2025" y="433"/>
                  </a:lnTo>
                  <a:cubicBezTo>
                    <a:pt x="2143" y="433"/>
                    <a:pt x="2240" y="335"/>
                    <a:pt x="2240" y="217"/>
                  </a:cubicBezTo>
                  <a:cubicBezTo>
                    <a:pt x="2240" y="99"/>
                    <a:pt x="2143" y="1"/>
                    <a:pt x="2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3" name="Google Shape;1973;p125"/>
            <p:cNvSpPr/>
            <p:nvPr/>
          </p:nvSpPr>
          <p:spPr>
            <a:xfrm>
              <a:off x="6551050" y="2351850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74" name="Google Shape;1974;p125"/>
          <p:cNvGrpSpPr/>
          <p:nvPr/>
        </p:nvGrpSpPr>
        <p:grpSpPr>
          <a:xfrm>
            <a:off x="3797218" y="4543817"/>
            <a:ext cx="491900" cy="491800"/>
            <a:chOff x="2085625" y="3236000"/>
            <a:chExt cx="368925" cy="368850"/>
          </a:xfrm>
        </p:grpSpPr>
        <p:sp>
          <p:nvSpPr>
            <p:cNvPr id="1975" name="Google Shape;1975;p125"/>
            <p:cNvSpPr/>
            <p:nvPr/>
          </p:nvSpPr>
          <p:spPr>
            <a:xfrm>
              <a:off x="2085625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1946" y="0"/>
                  </a:moveTo>
                  <a:cubicBezTo>
                    <a:pt x="870" y="0"/>
                    <a:pt x="0" y="870"/>
                    <a:pt x="0" y="1943"/>
                  </a:cubicBezTo>
                  <a:lnTo>
                    <a:pt x="0" y="11224"/>
                  </a:lnTo>
                  <a:cubicBezTo>
                    <a:pt x="0" y="11892"/>
                    <a:pt x="343" y="12514"/>
                    <a:pt x="907" y="12868"/>
                  </a:cubicBezTo>
                  <a:lnTo>
                    <a:pt x="907" y="13386"/>
                  </a:lnTo>
                  <a:cubicBezTo>
                    <a:pt x="910" y="14141"/>
                    <a:pt x="1520" y="14751"/>
                    <a:pt x="2274" y="14754"/>
                  </a:cubicBezTo>
                  <a:lnTo>
                    <a:pt x="12477" y="14754"/>
                  </a:lnTo>
                  <a:cubicBezTo>
                    <a:pt x="13231" y="14751"/>
                    <a:pt x="13844" y="14141"/>
                    <a:pt x="13844" y="13386"/>
                  </a:cubicBezTo>
                  <a:lnTo>
                    <a:pt x="13844" y="12868"/>
                  </a:lnTo>
                  <a:cubicBezTo>
                    <a:pt x="14411" y="12514"/>
                    <a:pt x="14754" y="11892"/>
                    <a:pt x="14754" y="11224"/>
                  </a:cubicBezTo>
                  <a:lnTo>
                    <a:pt x="14754" y="10145"/>
                  </a:lnTo>
                  <a:cubicBezTo>
                    <a:pt x="14754" y="10027"/>
                    <a:pt x="14656" y="9929"/>
                    <a:pt x="14538" y="9929"/>
                  </a:cubicBezTo>
                  <a:cubicBezTo>
                    <a:pt x="14417" y="9929"/>
                    <a:pt x="14322" y="10027"/>
                    <a:pt x="14322" y="10145"/>
                  </a:cubicBezTo>
                  <a:lnTo>
                    <a:pt x="14322" y="11224"/>
                  </a:lnTo>
                  <a:cubicBezTo>
                    <a:pt x="14319" y="12059"/>
                    <a:pt x="13643" y="12736"/>
                    <a:pt x="12808" y="12739"/>
                  </a:cubicBezTo>
                  <a:lnTo>
                    <a:pt x="3682" y="12739"/>
                  </a:lnTo>
                  <a:cubicBezTo>
                    <a:pt x="3564" y="12739"/>
                    <a:pt x="3466" y="12834"/>
                    <a:pt x="3466" y="12955"/>
                  </a:cubicBezTo>
                  <a:cubicBezTo>
                    <a:pt x="3466" y="13073"/>
                    <a:pt x="3564" y="13171"/>
                    <a:pt x="3682" y="13171"/>
                  </a:cubicBezTo>
                  <a:lnTo>
                    <a:pt x="12811" y="13171"/>
                  </a:lnTo>
                  <a:cubicBezTo>
                    <a:pt x="13018" y="13171"/>
                    <a:pt x="13222" y="13136"/>
                    <a:pt x="13418" y="13073"/>
                  </a:cubicBezTo>
                  <a:lnTo>
                    <a:pt x="13418" y="13386"/>
                  </a:lnTo>
                  <a:cubicBezTo>
                    <a:pt x="13415" y="13902"/>
                    <a:pt x="12998" y="14319"/>
                    <a:pt x="12483" y="14322"/>
                  </a:cubicBezTo>
                  <a:lnTo>
                    <a:pt x="2280" y="14322"/>
                  </a:lnTo>
                  <a:cubicBezTo>
                    <a:pt x="1762" y="14319"/>
                    <a:pt x="1345" y="13902"/>
                    <a:pt x="1345" y="13386"/>
                  </a:cubicBezTo>
                  <a:lnTo>
                    <a:pt x="1345" y="13073"/>
                  </a:lnTo>
                  <a:cubicBezTo>
                    <a:pt x="1538" y="13136"/>
                    <a:pt x="1742" y="13171"/>
                    <a:pt x="1949" y="13171"/>
                  </a:cubicBezTo>
                  <a:lnTo>
                    <a:pt x="2770" y="13171"/>
                  </a:lnTo>
                  <a:cubicBezTo>
                    <a:pt x="2891" y="13171"/>
                    <a:pt x="2986" y="13073"/>
                    <a:pt x="2986" y="12955"/>
                  </a:cubicBezTo>
                  <a:cubicBezTo>
                    <a:pt x="2986" y="12834"/>
                    <a:pt x="2891" y="12739"/>
                    <a:pt x="2770" y="12739"/>
                  </a:cubicBezTo>
                  <a:lnTo>
                    <a:pt x="1949" y="12739"/>
                  </a:lnTo>
                  <a:cubicBezTo>
                    <a:pt x="1114" y="12736"/>
                    <a:pt x="435" y="12059"/>
                    <a:pt x="435" y="11224"/>
                  </a:cubicBezTo>
                  <a:lnTo>
                    <a:pt x="435" y="1943"/>
                  </a:lnTo>
                  <a:cubicBezTo>
                    <a:pt x="438" y="1109"/>
                    <a:pt x="1114" y="435"/>
                    <a:pt x="1949" y="432"/>
                  </a:cubicBezTo>
                  <a:lnTo>
                    <a:pt x="12816" y="432"/>
                  </a:lnTo>
                  <a:cubicBezTo>
                    <a:pt x="13651" y="435"/>
                    <a:pt x="14328" y="1109"/>
                    <a:pt x="14328" y="1943"/>
                  </a:cubicBezTo>
                  <a:lnTo>
                    <a:pt x="14328" y="9221"/>
                  </a:lnTo>
                  <a:cubicBezTo>
                    <a:pt x="14328" y="9339"/>
                    <a:pt x="14423" y="9437"/>
                    <a:pt x="14541" y="9437"/>
                  </a:cubicBezTo>
                  <a:cubicBezTo>
                    <a:pt x="14662" y="9437"/>
                    <a:pt x="14757" y="9342"/>
                    <a:pt x="14757" y="9221"/>
                  </a:cubicBezTo>
                  <a:lnTo>
                    <a:pt x="14757" y="1943"/>
                  </a:lnTo>
                  <a:cubicBezTo>
                    <a:pt x="14757" y="870"/>
                    <a:pt x="13887" y="0"/>
                    <a:pt x="12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6" name="Google Shape;1976;p125"/>
            <p:cNvSpPr/>
            <p:nvPr/>
          </p:nvSpPr>
          <p:spPr>
            <a:xfrm>
              <a:off x="2107275" y="3257575"/>
              <a:ext cx="325700" cy="286025"/>
            </a:xfrm>
            <a:custGeom>
              <a:avLst/>
              <a:gdLst/>
              <a:ahLst/>
              <a:cxnLst/>
              <a:rect l="l" t="t" r="r" b="b"/>
              <a:pathLst>
                <a:path w="13028" h="11441" extrusionOk="0">
                  <a:moveTo>
                    <a:pt x="1080" y="1"/>
                  </a:moveTo>
                  <a:cubicBezTo>
                    <a:pt x="484" y="4"/>
                    <a:pt x="1" y="485"/>
                    <a:pt x="1" y="1080"/>
                  </a:cubicBezTo>
                  <a:lnTo>
                    <a:pt x="1" y="1889"/>
                  </a:lnTo>
                  <a:cubicBezTo>
                    <a:pt x="1" y="2007"/>
                    <a:pt x="96" y="2105"/>
                    <a:pt x="217" y="2105"/>
                  </a:cubicBezTo>
                  <a:cubicBezTo>
                    <a:pt x="335" y="2105"/>
                    <a:pt x="433" y="2007"/>
                    <a:pt x="433" y="1889"/>
                  </a:cubicBezTo>
                  <a:lnTo>
                    <a:pt x="433" y="1080"/>
                  </a:lnTo>
                  <a:cubicBezTo>
                    <a:pt x="433" y="723"/>
                    <a:pt x="720" y="433"/>
                    <a:pt x="1080" y="433"/>
                  </a:cubicBezTo>
                  <a:lnTo>
                    <a:pt x="11948" y="433"/>
                  </a:lnTo>
                  <a:cubicBezTo>
                    <a:pt x="12305" y="433"/>
                    <a:pt x="12595" y="723"/>
                    <a:pt x="12595" y="1080"/>
                  </a:cubicBezTo>
                  <a:lnTo>
                    <a:pt x="12595" y="10361"/>
                  </a:lnTo>
                  <a:cubicBezTo>
                    <a:pt x="12595" y="10718"/>
                    <a:pt x="12305" y="11009"/>
                    <a:pt x="11948" y="11009"/>
                  </a:cubicBezTo>
                  <a:lnTo>
                    <a:pt x="1080" y="11009"/>
                  </a:lnTo>
                  <a:cubicBezTo>
                    <a:pt x="720" y="11009"/>
                    <a:pt x="433" y="10718"/>
                    <a:pt x="433" y="10361"/>
                  </a:cubicBezTo>
                  <a:lnTo>
                    <a:pt x="433" y="2825"/>
                  </a:lnTo>
                  <a:cubicBezTo>
                    <a:pt x="433" y="2707"/>
                    <a:pt x="335" y="2609"/>
                    <a:pt x="217" y="2609"/>
                  </a:cubicBezTo>
                  <a:cubicBezTo>
                    <a:pt x="96" y="2609"/>
                    <a:pt x="1" y="2707"/>
                    <a:pt x="1" y="2825"/>
                  </a:cubicBezTo>
                  <a:lnTo>
                    <a:pt x="1" y="10361"/>
                  </a:lnTo>
                  <a:cubicBezTo>
                    <a:pt x="1" y="10957"/>
                    <a:pt x="484" y="11441"/>
                    <a:pt x="1080" y="11441"/>
                  </a:cubicBezTo>
                  <a:lnTo>
                    <a:pt x="11948" y="11441"/>
                  </a:lnTo>
                  <a:cubicBezTo>
                    <a:pt x="12543" y="11441"/>
                    <a:pt x="13024" y="10957"/>
                    <a:pt x="13027" y="10361"/>
                  </a:cubicBezTo>
                  <a:lnTo>
                    <a:pt x="13027" y="1080"/>
                  </a:lnTo>
                  <a:cubicBezTo>
                    <a:pt x="13024" y="485"/>
                    <a:pt x="12543" y="4"/>
                    <a:pt x="119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7" name="Google Shape;1977;p125"/>
            <p:cNvSpPr/>
            <p:nvPr/>
          </p:nvSpPr>
          <p:spPr>
            <a:xfrm>
              <a:off x="2192625" y="3290750"/>
              <a:ext cx="154975" cy="68475"/>
            </a:xfrm>
            <a:custGeom>
              <a:avLst/>
              <a:gdLst/>
              <a:ahLst/>
              <a:cxnLst/>
              <a:rect l="l" t="t" r="r" b="b"/>
              <a:pathLst>
                <a:path w="6199" h="2739" extrusionOk="0">
                  <a:moveTo>
                    <a:pt x="3100" y="1959"/>
                  </a:moveTo>
                  <a:cubicBezTo>
                    <a:pt x="3312" y="1959"/>
                    <a:pt x="3523" y="2075"/>
                    <a:pt x="3620" y="2307"/>
                  </a:cubicBezTo>
                  <a:lnTo>
                    <a:pt x="2580" y="2307"/>
                  </a:lnTo>
                  <a:cubicBezTo>
                    <a:pt x="2677" y="2075"/>
                    <a:pt x="2888" y="1959"/>
                    <a:pt x="3100" y="1959"/>
                  </a:cubicBezTo>
                  <a:close/>
                  <a:moveTo>
                    <a:pt x="5764" y="433"/>
                  </a:moveTo>
                  <a:lnTo>
                    <a:pt x="5767" y="2307"/>
                  </a:lnTo>
                  <a:lnTo>
                    <a:pt x="4069" y="2307"/>
                  </a:lnTo>
                  <a:cubicBezTo>
                    <a:pt x="3985" y="1930"/>
                    <a:pt x="3692" y="1633"/>
                    <a:pt x="3317" y="1550"/>
                  </a:cubicBezTo>
                  <a:lnTo>
                    <a:pt x="3317" y="764"/>
                  </a:lnTo>
                  <a:cubicBezTo>
                    <a:pt x="3317" y="643"/>
                    <a:pt x="3219" y="548"/>
                    <a:pt x="3101" y="548"/>
                  </a:cubicBezTo>
                  <a:cubicBezTo>
                    <a:pt x="2980" y="548"/>
                    <a:pt x="2885" y="643"/>
                    <a:pt x="2885" y="764"/>
                  </a:cubicBezTo>
                  <a:lnTo>
                    <a:pt x="2885" y="1550"/>
                  </a:lnTo>
                  <a:cubicBezTo>
                    <a:pt x="2508" y="1636"/>
                    <a:pt x="2212" y="1930"/>
                    <a:pt x="2128" y="2307"/>
                  </a:cubicBezTo>
                  <a:lnTo>
                    <a:pt x="433" y="2307"/>
                  </a:lnTo>
                  <a:lnTo>
                    <a:pt x="433" y="433"/>
                  </a:lnTo>
                  <a:close/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2523"/>
                  </a:lnTo>
                  <a:cubicBezTo>
                    <a:pt x="1" y="2641"/>
                    <a:pt x="99" y="2739"/>
                    <a:pt x="217" y="2739"/>
                  </a:cubicBezTo>
                  <a:lnTo>
                    <a:pt x="5983" y="2739"/>
                  </a:lnTo>
                  <a:cubicBezTo>
                    <a:pt x="6101" y="2739"/>
                    <a:pt x="6199" y="2641"/>
                    <a:pt x="6199" y="2523"/>
                  </a:cubicBezTo>
                  <a:lnTo>
                    <a:pt x="6199" y="217"/>
                  </a:lnTo>
                  <a:cubicBezTo>
                    <a:pt x="6199" y="96"/>
                    <a:pt x="6101" y="1"/>
                    <a:pt x="59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8" name="Google Shape;1978;p125"/>
            <p:cNvSpPr/>
            <p:nvPr/>
          </p:nvSpPr>
          <p:spPr>
            <a:xfrm>
              <a:off x="2213950" y="3314725"/>
              <a:ext cx="10800" cy="15150"/>
            </a:xfrm>
            <a:custGeom>
              <a:avLst/>
              <a:gdLst/>
              <a:ahLst/>
              <a:cxnLst/>
              <a:rect l="l" t="t" r="r" b="b"/>
              <a:pathLst>
                <a:path w="432" h="606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5" y="605"/>
                    <a:pt x="216" y="605"/>
                  </a:cubicBezTo>
                  <a:cubicBezTo>
                    <a:pt x="334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9" name="Google Shape;1979;p125"/>
            <p:cNvSpPr/>
            <p:nvPr/>
          </p:nvSpPr>
          <p:spPr>
            <a:xfrm>
              <a:off x="2290150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6" y="605"/>
                    <a:pt x="217" y="605"/>
                  </a:cubicBezTo>
                  <a:cubicBezTo>
                    <a:pt x="335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0" name="Google Shape;1980;p125"/>
            <p:cNvSpPr/>
            <p:nvPr/>
          </p:nvSpPr>
          <p:spPr>
            <a:xfrm>
              <a:off x="23154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9" y="605"/>
                    <a:pt x="217" y="605"/>
                  </a:cubicBezTo>
                  <a:cubicBezTo>
                    <a:pt x="338" y="605"/>
                    <a:pt x="433" y="507"/>
                    <a:pt x="433" y="389"/>
                  </a:cubicBezTo>
                  <a:lnTo>
                    <a:pt x="433" y="217"/>
                  </a:lnTo>
                  <a:cubicBezTo>
                    <a:pt x="433" y="96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1" name="Google Shape;1981;p125"/>
            <p:cNvSpPr/>
            <p:nvPr/>
          </p:nvSpPr>
          <p:spPr>
            <a:xfrm>
              <a:off x="22392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8" y="605"/>
                    <a:pt x="216" y="605"/>
                  </a:cubicBezTo>
                  <a:cubicBezTo>
                    <a:pt x="337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7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125"/>
            <p:cNvSpPr/>
            <p:nvPr/>
          </p:nvSpPr>
          <p:spPr>
            <a:xfrm>
              <a:off x="2200325" y="3398750"/>
              <a:ext cx="134700" cy="106725"/>
            </a:xfrm>
            <a:custGeom>
              <a:avLst/>
              <a:gdLst/>
              <a:ahLst/>
              <a:cxnLst/>
              <a:rect l="l" t="t" r="r" b="b"/>
              <a:pathLst>
                <a:path w="5388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5" y="1603"/>
                  </a:cubicBezTo>
                  <a:cubicBezTo>
                    <a:pt x="758" y="1496"/>
                    <a:pt x="629" y="1283"/>
                    <a:pt x="629" y="1053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8" y="433"/>
                  </a:moveTo>
                  <a:cubicBezTo>
                    <a:pt x="4465" y="433"/>
                    <a:pt x="4594" y="472"/>
                    <a:pt x="4708" y="558"/>
                  </a:cubicBezTo>
                  <a:cubicBezTo>
                    <a:pt x="5070" y="834"/>
                    <a:pt x="5022" y="1392"/>
                    <a:pt x="4618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90" y="625"/>
                    <a:pt x="4058" y="433"/>
                    <a:pt x="4338" y="433"/>
                  </a:cubicBezTo>
                  <a:close/>
                  <a:moveTo>
                    <a:pt x="2790" y="1185"/>
                  </a:moveTo>
                  <a:cubicBezTo>
                    <a:pt x="3732" y="1185"/>
                    <a:pt x="4495" y="1781"/>
                    <a:pt x="4495" y="2512"/>
                  </a:cubicBezTo>
                  <a:cubicBezTo>
                    <a:pt x="4495" y="3243"/>
                    <a:pt x="3732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3" y="0"/>
                    <a:pt x="798" y="70"/>
                    <a:pt x="603" y="221"/>
                  </a:cubicBezTo>
                  <a:cubicBezTo>
                    <a:pt x="1" y="690"/>
                    <a:pt x="82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1" y="4268"/>
                    <a:pt x="4927" y="3480"/>
                    <a:pt x="4927" y="2512"/>
                  </a:cubicBezTo>
                  <a:cubicBezTo>
                    <a:pt x="4927" y="2331"/>
                    <a:pt x="4895" y="2150"/>
                    <a:pt x="4829" y="1980"/>
                  </a:cubicBezTo>
                  <a:cubicBezTo>
                    <a:pt x="5171" y="1798"/>
                    <a:pt x="5387" y="1441"/>
                    <a:pt x="5384" y="1053"/>
                  </a:cubicBezTo>
                  <a:cubicBezTo>
                    <a:pt x="5384" y="520"/>
                    <a:pt x="4987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9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125"/>
            <p:cNvSpPr/>
            <p:nvPr/>
          </p:nvSpPr>
          <p:spPr>
            <a:xfrm>
              <a:off x="2249350" y="3440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7" y="1"/>
                  </a:moveTo>
                  <a:cubicBezTo>
                    <a:pt x="234" y="1"/>
                    <a:pt x="180" y="21"/>
                    <a:pt x="136" y="64"/>
                  </a:cubicBezTo>
                  <a:cubicBezTo>
                    <a:pt x="0" y="200"/>
                    <a:pt x="95" y="433"/>
                    <a:pt x="288" y="433"/>
                  </a:cubicBezTo>
                  <a:cubicBezTo>
                    <a:pt x="409" y="433"/>
                    <a:pt x="504" y="335"/>
                    <a:pt x="504" y="217"/>
                  </a:cubicBezTo>
                  <a:cubicBezTo>
                    <a:pt x="504" y="87"/>
                    <a:pt x="398" y="1"/>
                    <a:pt x="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125"/>
            <p:cNvSpPr/>
            <p:nvPr/>
          </p:nvSpPr>
          <p:spPr>
            <a:xfrm>
              <a:off x="2276475" y="34402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6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5" name="Google Shape;1985;p125"/>
          <p:cNvGrpSpPr/>
          <p:nvPr/>
        </p:nvGrpSpPr>
        <p:grpSpPr>
          <a:xfrm>
            <a:off x="2976084" y="4543718"/>
            <a:ext cx="493067" cy="491900"/>
            <a:chOff x="1469775" y="3235925"/>
            <a:chExt cx="369800" cy="368925"/>
          </a:xfrm>
        </p:grpSpPr>
        <p:sp>
          <p:nvSpPr>
            <p:cNvPr id="1986" name="Google Shape;1986;p125"/>
            <p:cNvSpPr/>
            <p:nvPr/>
          </p:nvSpPr>
          <p:spPr>
            <a:xfrm>
              <a:off x="1469775" y="3235925"/>
              <a:ext cx="369800" cy="368925"/>
            </a:xfrm>
            <a:custGeom>
              <a:avLst/>
              <a:gdLst/>
              <a:ahLst/>
              <a:cxnLst/>
              <a:rect l="l" t="t" r="r" b="b"/>
              <a:pathLst>
                <a:path w="14792" h="14757" extrusionOk="0">
                  <a:moveTo>
                    <a:pt x="3245" y="435"/>
                  </a:moveTo>
                  <a:cubicBezTo>
                    <a:pt x="4794" y="435"/>
                    <a:pt x="6052" y="1693"/>
                    <a:pt x="6055" y="3245"/>
                  </a:cubicBezTo>
                  <a:cubicBezTo>
                    <a:pt x="6055" y="4382"/>
                    <a:pt x="5370" y="5407"/>
                    <a:pt x="4319" y="5841"/>
                  </a:cubicBezTo>
                  <a:cubicBezTo>
                    <a:pt x="3971" y="5985"/>
                    <a:pt x="3605" y="6055"/>
                    <a:pt x="3243" y="6055"/>
                  </a:cubicBezTo>
                  <a:cubicBezTo>
                    <a:pt x="2512" y="6055"/>
                    <a:pt x="1793" y="5770"/>
                    <a:pt x="1256" y="5231"/>
                  </a:cubicBezTo>
                  <a:cubicBezTo>
                    <a:pt x="453" y="4428"/>
                    <a:pt x="211" y="3219"/>
                    <a:pt x="649" y="2168"/>
                  </a:cubicBezTo>
                  <a:cubicBezTo>
                    <a:pt x="1083" y="1120"/>
                    <a:pt x="2108" y="435"/>
                    <a:pt x="3245" y="435"/>
                  </a:cubicBezTo>
                  <a:close/>
                  <a:moveTo>
                    <a:pt x="4857" y="7885"/>
                  </a:moveTo>
                  <a:cubicBezTo>
                    <a:pt x="5819" y="7885"/>
                    <a:pt x="6688" y="8467"/>
                    <a:pt x="7054" y="9353"/>
                  </a:cubicBezTo>
                  <a:cubicBezTo>
                    <a:pt x="7422" y="10243"/>
                    <a:pt x="7221" y="11265"/>
                    <a:pt x="6538" y="11944"/>
                  </a:cubicBezTo>
                  <a:cubicBezTo>
                    <a:pt x="6085" y="12400"/>
                    <a:pt x="5478" y="12641"/>
                    <a:pt x="4860" y="12641"/>
                  </a:cubicBezTo>
                  <a:cubicBezTo>
                    <a:pt x="4553" y="12641"/>
                    <a:pt x="4243" y="12582"/>
                    <a:pt x="3948" y="12460"/>
                  </a:cubicBezTo>
                  <a:cubicBezTo>
                    <a:pt x="3058" y="12094"/>
                    <a:pt x="2479" y="11225"/>
                    <a:pt x="2479" y="10263"/>
                  </a:cubicBezTo>
                  <a:cubicBezTo>
                    <a:pt x="2479" y="8950"/>
                    <a:pt x="3545" y="7885"/>
                    <a:pt x="4857" y="7885"/>
                  </a:cubicBezTo>
                  <a:close/>
                  <a:moveTo>
                    <a:pt x="11948" y="7885"/>
                  </a:moveTo>
                  <a:cubicBezTo>
                    <a:pt x="13260" y="7885"/>
                    <a:pt x="14325" y="8948"/>
                    <a:pt x="14325" y="10263"/>
                  </a:cubicBezTo>
                  <a:cubicBezTo>
                    <a:pt x="14325" y="11576"/>
                    <a:pt x="13260" y="12638"/>
                    <a:pt x="11948" y="12641"/>
                  </a:cubicBezTo>
                  <a:lnTo>
                    <a:pt x="9224" y="12641"/>
                  </a:lnTo>
                  <a:cubicBezTo>
                    <a:pt x="9103" y="12641"/>
                    <a:pt x="9008" y="12739"/>
                    <a:pt x="9008" y="12857"/>
                  </a:cubicBezTo>
                  <a:cubicBezTo>
                    <a:pt x="9008" y="12978"/>
                    <a:pt x="9103" y="13073"/>
                    <a:pt x="9224" y="13073"/>
                  </a:cubicBezTo>
                  <a:lnTo>
                    <a:pt x="9771" y="13073"/>
                  </a:lnTo>
                  <a:lnTo>
                    <a:pt x="9771" y="14328"/>
                  </a:lnTo>
                  <a:lnTo>
                    <a:pt x="2479" y="14328"/>
                  </a:lnTo>
                  <a:lnTo>
                    <a:pt x="2479" y="11760"/>
                  </a:lnTo>
                  <a:cubicBezTo>
                    <a:pt x="2995" y="12578"/>
                    <a:pt x="3893" y="13073"/>
                    <a:pt x="4857" y="13073"/>
                  </a:cubicBezTo>
                  <a:lnTo>
                    <a:pt x="8303" y="13073"/>
                  </a:lnTo>
                  <a:cubicBezTo>
                    <a:pt x="8421" y="13073"/>
                    <a:pt x="8519" y="12975"/>
                    <a:pt x="8519" y="12857"/>
                  </a:cubicBezTo>
                  <a:cubicBezTo>
                    <a:pt x="8519" y="12736"/>
                    <a:pt x="8421" y="12641"/>
                    <a:pt x="8303" y="12641"/>
                  </a:cubicBezTo>
                  <a:lnTo>
                    <a:pt x="6354" y="12641"/>
                  </a:lnTo>
                  <a:cubicBezTo>
                    <a:pt x="7172" y="12126"/>
                    <a:pt x="7670" y="11227"/>
                    <a:pt x="7670" y="10263"/>
                  </a:cubicBezTo>
                  <a:cubicBezTo>
                    <a:pt x="7670" y="9296"/>
                    <a:pt x="7172" y="8398"/>
                    <a:pt x="6354" y="7885"/>
                  </a:cubicBezTo>
                  <a:close/>
                  <a:moveTo>
                    <a:pt x="11545" y="0"/>
                  </a:moveTo>
                  <a:cubicBezTo>
                    <a:pt x="11534" y="0"/>
                    <a:pt x="11524" y="0"/>
                    <a:pt x="11513" y="0"/>
                  </a:cubicBezTo>
                  <a:lnTo>
                    <a:pt x="3245" y="0"/>
                  </a:lnTo>
                  <a:cubicBezTo>
                    <a:pt x="1501" y="3"/>
                    <a:pt x="70" y="1385"/>
                    <a:pt x="7" y="3127"/>
                  </a:cubicBezTo>
                  <a:cubicBezTo>
                    <a:pt x="4" y="3138"/>
                    <a:pt x="4" y="3147"/>
                    <a:pt x="4" y="3158"/>
                  </a:cubicBezTo>
                  <a:lnTo>
                    <a:pt x="4" y="5525"/>
                  </a:lnTo>
                  <a:cubicBezTo>
                    <a:pt x="4" y="5646"/>
                    <a:pt x="99" y="5741"/>
                    <a:pt x="220" y="5741"/>
                  </a:cubicBezTo>
                  <a:cubicBezTo>
                    <a:pt x="338" y="5741"/>
                    <a:pt x="436" y="5646"/>
                    <a:pt x="436" y="5525"/>
                  </a:cubicBezTo>
                  <a:lnTo>
                    <a:pt x="436" y="4860"/>
                  </a:lnTo>
                  <a:cubicBezTo>
                    <a:pt x="1014" y="5864"/>
                    <a:pt x="2085" y="6486"/>
                    <a:pt x="3245" y="6486"/>
                  </a:cubicBezTo>
                  <a:lnTo>
                    <a:pt x="5655" y="6486"/>
                  </a:lnTo>
                  <a:cubicBezTo>
                    <a:pt x="5776" y="6486"/>
                    <a:pt x="5871" y="6388"/>
                    <a:pt x="5871" y="6270"/>
                  </a:cubicBezTo>
                  <a:cubicBezTo>
                    <a:pt x="5871" y="6152"/>
                    <a:pt x="5776" y="6054"/>
                    <a:pt x="5655" y="6054"/>
                  </a:cubicBezTo>
                  <a:lnTo>
                    <a:pt x="4860" y="6054"/>
                  </a:lnTo>
                  <a:cubicBezTo>
                    <a:pt x="5868" y="5476"/>
                    <a:pt x="6487" y="4405"/>
                    <a:pt x="6487" y="3245"/>
                  </a:cubicBezTo>
                  <a:cubicBezTo>
                    <a:pt x="6487" y="2085"/>
                    <a:pt x="5868" y="1014"/>
                    <a:pt x="4860" y="435"/>
                  </a:cubicBezTo>
                  <a:lnTo>
                    <a:pt x="11516" y="435"/>
                  </a:lnTo>
                  <a:cubicBezTo>
                    <a:pt x="13067" y="435"/>
                    <a:pt x="14325" y="1693"/>
                    <a:pt x="14325" y="3245"/>
                  </a:cubicBezTo>
                  <a:cubicBezTo>
                    <a:pt x="14325" y="4796"/>
                    <a:pt x="13067" y="6054"/>
                    <a:pt x="11516" y="6054"/>
                  </a:cubicBezTo>
                  <a:lnTo>
                    <a:pt x="6596" y="6054"/>
                  </a:lnTo>
                  <a:cubicBezTo>
                    <a:pt x="6478" y="6054"/>
                    <a:pt x="6380" y="6152"/>
                    <a:pt x="6380" y="6270"/>
                  </a:cubicBezTo>
                  <a:cubicBezTo>
                    <a:pt x="6380" y="6388"/>
                    <a:pt x="6478" y="6486"/>
                    <a:pt x="6596" y="6486"/>
                  </a:cubicBezTo>
                  <a:lnTo>
                    <a:pt x="8850" y="6486"/>
                  </a:lnTo>
                  <a:lnTo>
                    <a:pt x="8850" y="7451"/>
                  </a:lnTo>
                  <a:lnTo>
                    <a:pt x="4857" y="7451"/>
                  </a:lnTo>
                  <a:cubicBezTo>
                    <a:pt x="3306" y="7453"/>
                    <a:pt x="2051" y="8711"/>
                    <a:pt x="2048" y="10260"/>
                  </a:cubicBezTo>
                  <a:lnTo>
                    <a:pt x="2048" y="14325"/>
                  </a:lnTo>
                  <a:lnTo>
                    <a:pt x="433" y="14325"/>
                  </a:lnTo>
                  <a:lnTo>
                    <a:pt x="433" y="6457"/>
                  </a:lnTo>
                  <a:cubicBezTo>
                    <a:pt x="433" y="6339"/>
                    <a:pt x="338" y="6241"/>
                    <a:pt x="217" y="6241"/>
                  </a:cubicBezTo>
                  <a:cubicBezTo>
                    <a:pt x="99" y="6241"/>
                    <a:pt x="1" y="6339"/>
                    <a:pt x="1" y="6457"/>
                  </a:cubicBezTo>
                  <a:lnTo>
                    <a:pt x="1" y="14541"/>
                  </a:lnTo>
                  <a:cubicBezTo>
                    <a:pt x="1" y="14662"/>
                    <a:pt x="99" y="14757"/>
                    <a:pt x="217" y="14757"/>
                  </a:cubicBezTo>
                  <a:lnTo>
                    <a:pt x="9987" y="14757"/>
                  </a:lnTo>
                  <a:cubicBezTo>
                    <a:pt x="10108" y="14757"/>
                    <a:pt x="10203" y="14662"/>
                    <a:pt x="10203" y="14541"/>
                  </a:cubicBezTo>
                  <a:lnTo>
                    <a:pt x="10203" y="13073"/>
                  </a:lnTo>
                  <a:lnTo>
                    <a:pt x="11948" y="13073"/>
                  </a:lnTo>
                  <a:cubicBezTo>
                    <a:pt x="13499" y="13073"/>
                    <a:pt x="14757" y="11812"/>
                    <a:pt x="14757" y="10260"/>
                  </a:cubicBezTo>
                  <a:cubicBezTo>
                    <a:pt x="14757" y="8709"/>
                    <a:pt x="13499" y="7451"/>
                    <a:pt x="11948" y="7451"/>
                  </a:cubicBezTo>
                  <a:lnTo>
                    <a:pt x="11948" y="7453"/>
                  </a:lnTo>
                  <a:lnTo>
                    <a:pt x="9282" y="7453"/>
                  </a:lnTo>
                  <a:lnTo>
                    <a:pt x="9282" y="6486"/>
                  </a:lnTo>
                  <a:lnTo>
                    <a:pt x="11513" y="6486"/>
                  </a:lnTo>
                  <a:cubicBezTo>
                    <a:pt x="11525" y="6486"/>
                    <a:pt x="11538" y="6486"/>
                    <a:pt x="11550" y="6486"/>
                  </a:cubicBezTo>
                  <a:cubicBezTo>
                    <a:pt x="13338" y="6486"/>
                    <a:pt x="14792" y="5035"/>
                    <a:pt x="14792" y="3245"/>
                  </a:cubicBezTo>
                  <a:cubicBezTo>
                    <a:pt x="14792" y="1450"/>
                    <a:pt x="13335" y="0"/>
                    <a:pt x="11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125"/>
            <p:cNvSpPr/>
            <p:nvPr/>
          </p:nvSpPr>
          <p:spPr>
            <a:xfrm>
              <a:off x="1515925" y="3282075"/>
              <a:ext cx="72625" cy="69950"/>
            </a:xfrm>
            <a:custGeom>
              <a:avLst/>
              <a:gdLst/>
              <a:ahLst/>
              <a:cxnLst/>
              <a:rect l="l" t="t" r="r" b="b"/>
              <a:pathLst>
                <a:path w="2905" h="2798" extrusionOk="0">
                  <a:moveTo>
                    <a:pt x="1399" y="434"/>
                  </a:moveTo>
                  <a:cubicBezTo>
                    <a:pt x="1788" y="434"/>
                    <a:pt x="2139" y="668"/>
                    <a:pt x="2289" y="1030"/>
                  </a:cubicBezTo>
                  <a:cubicBezTo>
                    <a:pt x="2438" y="1390"/>
                    <a:pt x="2358" y="1805"/>
                    <a:pt x="2081" y="2081"/>
                  </a:cubicBezTo>
                  <a:cubicBezTo>
                    <a:pt x="1896" y="2266"/>
                    <a:pt x="1648" y="2365"/>
                    <a:pt x="1396" y="2365"/>
                  </a:cubicBezTo>
                  <a:cubicBezTo>
                    <a:pt x="1272" y="2365"/>
                    <a:pt x="1147" y="2341"/>
                    <a:pt x="1028" y="2291"/>
                  </a:cubicBezTo>
                  <a:cubicBezTo>
                    <a:pt x="668" y="2141"/>
                    <a:pt x="432" y="1790"/>
                    <a:pt x="432" y="1399"/>
                  </a:cubicBezTo>
                  <a:cubicBezTo>
                    <a:pt x="432" y="866"/>
                    <a:pt x="864" y="434"/>
                    <a:pt x="1399" y="434"/>
                  </a:cubicBezTo>
                  <a:close/>
                  <a:moveTo>
                    <a:pt x="1395" y="0"/>
                  </a:moveTo>
                  <a:cubicBezTo>
                    <a:pt x="1216" y="0"/>
                    <a:pt x="1036" y="35"/>
                    <a:pt x="864" y="106"/>
                  </a:cubicBezTo>
                  <a:cubicBezTo>
                    <a:pt x="340" y="322"/>
                    <a:pt x="0" y="832"/>
                    <a:pt x="0" y="1399"/>
                  </a:cubicBezTo>
                  <a:cubicBezTo>
                    <a:pt x="0" y="2170"/>
                    <a:pt x="625" y="2795"/>
                    <a:pt x="1399" y="2798"/>
                  </a:cubicBezTo>
                  <a:cubicBezTo>
                    <a:pt x="1963" y="2798"/>
                    <a:pt x="2473" y="2455"/>
                    <a:pt x="2689" y="1934"/>
                  </a:cubicBezTo>
                  <a:cubicBezTo>
                    <a:pt x="2905" y="1410"/>
                    <a:pt x="2787" y="809"/>
                    <a:pt x="2387" y="411"/>
                  </a:cubicBezTo>
                  <a:cubicBezTo>
                    <a:pt x="2118" y="143"/>
                    <a:pt x="1760" y="0"/>
                    <a:pt x="1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125"/>
            <p:cNvSpPr/>
            <p:nvPr/>
          </p:nvSpPr>
          <p:spPr>
            <a:xfrm>
              <a:off x="1560600" y="3461925"/>
              <a:ext cx="63650" cy="61250"/>
            </a:xfrm>
            <a:custGeom>
              <a:avLst/>
              <a:gdLst/>
              <a:ahLst/>
              <a:cxnLst/>
              <a:rect l="l" t="t" r="r" b="b"/>
              <a:pathLst>
                <a:path w="2546" h="2450" extrusionOk="0">
                  <a:moveTo>
                    <a:pt x="1219" y="431"/>
                  </a:moveTo>
                  <a:cubicBezTo>
                    <a:pt x="1221" y="431"/>
                    <a:pt x="1223" y="431"/>
                    <a:pt x="1224" y="431"/>
                  </a:cubicBezTo>
                  <a:cubicBezTo>
                    <a:pt x="1930" y="431"/>
                    <a:pt x="2284" y="1284"/>
                    <a:pt x="1786" y="1782"/>
                  </a:cubicBezTo>
                  <a:cubicBezTo>
                    <a:pt x="1623" y="1943"/>
                    <a:pt x="1424" y="2015"/>
                    <a:pt x="1229" y="2015"/>
                  </a:cubicBezTo>
                  <a:cubicBezTo>
                    <a:pt x="822" y="2015"/>
                    <a:pt x="433" y="1700"/>
                    <a:pt x="433" y="1223"/>
                  </a:cubicBezTo>
                  <a:cubicBezTo>
                    <a:pt x="433" y="787"/>
                    <a:pt x="784" y="431"/>
                    <a:pt x="1219" y="431"/>
                  </a:cubicBezTo>
                  <a:close/>
                  <a:moveTo>
                    <a:pt x="1226" y="1"/>
                  </a:moveTo>
                  <a:cubicBezTo>
                    <a:pt x="1068" y="1"/>
                    <a:pt x="909" y="32"/>
                    <a:pt x="758" y="95"/>
                  </a:cubicBezTo>
                  <a:cubicBezTo>
                    <a:pt x="300" y="285"/>
                    <a:pt x="1" y="731"/>
                    <a:pt x="1" y="1226"/>
                  </a:cubicBezTo>
                  <a:cubicBezTo>
                    <a:pt x="4" y="1900"/>
                    <a:pt x="551" y="2447"/>
                    <a:pt x="1224" y="2449"/>
                  </a:cubicBezTo>
                  <a:cubicBezTo>
                    <a:pt x="1719" y="2449"/>
                    <a:pt x="2166" y="2150"/>
                    <a:pt x="2356" y="1692"/>
                  </a:cubicBezTo>
                  <a:cubicBezTo>
                    <a:pt x="2546" y="1235"/>
                    <a:pt x="2439" y="711"/>
                    <a:pt x="2091" y="359"/>
                  </a:cubicBezTo>
                  <a:cubicBezTo>
                    <a:pt x="1856" y="125"/>
                    <a:pt x="1543" y="1"/>
                    <a:pt x="1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9" name="Google Shape;1989;p125"/>
          <p:cNvGrpSpPr/>
          <p:nvPr/>
        </p:nvGrpSpPr>
        <p:grpSpPr>
          <a:xfrm>
            <a:off x="7177917" y="2992251"/>
            <a:ext cx="299600" cy="491933"/>
            <a:chOff x="4621150" y="2072325"/>
            <a:chExt cx="224700" cy="368950"/>
          </a:xfrm>
        </p:grpSpPr>
        <p:sp>
          <p:nvSpPr>
            <p:cNvPr id="1990" name="Google Shape;1990;p125"/>
            <p:cNvSpPr/>
            <p:nvPr/>
          </p:nvSpPr>
          <p:spPr>
            <a:xfrm>
              <a:off x="4621150" y="2072325"/>
              <a:ext cx="224700" cy="368950"/>
            </a:xfrm>
            <a:custGeom>
              <a:avLst/>
              <a:gdLst/>
              <a:ahLst/>
              <a:cxnLst/>
              <a:rect l="l" t="t" r="r" b="b"/>
              <a:pathLst>
                <a:path w="8988" h="14758" extrusionOk="0">
                  <a:moveTo>
                    <a:pt x="4033" y="1296"/>
                  </a:moveTo>
                  <a:lnTo>
                    <a:pt x="4033" y="2854"/>
                  </a:lnTo>
                  <a:lnTo>
                    <a:pt x="3602" y="2854"/>
                  </a:lnTo>
                  <a:lnTo>
                    <a:pt x="3602" y="1299"/>
                  </a:lnTo>
                  <a:lnTo>
                    <a:pt x="4033" y="1296"/>
                  </a:lnTo>
                  <a:close/>
                  <a:moveTo>
                    <a:pt x="5660" y="3285"/>
                  </a:moveTo>
                  <a:lnTo>
                    <a:pt x="5660" y="3717"/>
                  </a:lnTo>
                  <a:lnTo>
                    <a:pt x="1972" y="3717"/>
                  </a:lnTo>
                  <a:lnTo>
                    <a:pt x="1972" y="3285"/>
                  </a:lnTo>
                  <a:close/>
                  <a:moveTo>
                    <a:pt x="7203" y="12955"/>
                  </a:moveTo>
                  <a:lnTo>
                    <a:pt x="7203" y="13387"/>
                  </a:lnTo>
                  <a:cubicBezTo>
                    <a:pt x="7203" y="13902"/>
                    <a:pt x="6783" y="14323"/>
                    <a:pt x="6267" y="14323"/>
                  </a:cubicBezTo>
                  <a:lnTo>
                    <a:pt x="1368" y="14323"/>
                  </a:lnTo>
                  <a:cubicBezTo>
                    <a:pt x="850" y="14323"/>
                    <a:pt x="432" y="13902"/>
                    <a:pt x="432" y="13387"/>
                  </a:cubicBezTo>
                  <a:lnTo>
                    <a:pt x="432" y="12955"/>
                  </a:lnTo>
                  <a:close/>
                  <a:moveTo>
                    <a:pt x="2865" y="1"/>
                  </a:moveTo>
                  <a:cubicBezTo>
                    <a:pt x="2508" y="1"/>
                    <a:pt x="2217" y="292"/>
                    <a:pt x="2217" y="649"/>
                  </a:cubicBezTo>
                  <a:cubicBezTo>
                    <a:pt x="2217" y="1006"/>
                    <a:pt x="2508" y="1296"/>
                    <a:pt x="2865" y="1296"/>
                  </a:cubicBezTo>
                  <a:lnTo>
                    <a:pt x="3167" y="1296"/>
                  </a:lnTo>
                  <a:lnTo>
                    <a:pt x="3167" y="2854"/>
                  </a:lnTo>
                  <a:lnTo>
                    <a:pt x="1756" y="2854"/>
                  </a:lnTo>
                  <a:cubicBezTo>
                    <a:pt x="1635" y="2854"/>
                    <a:pt x="1540" y="2949"/>
                    <a:pt x="1540" y="3070"/>
                  </a:cubicBezTo>
                  <a:lnTo>
                    <a:pt x="1540" y="3717"/>
                  </a:lnTo>
                  <a:lnTo>
                    <a:pt x="1368" y="3717"/>
                  </a:lnTo>
                  <a:cubicBezTo>
                    <a:pt x="611" y="3717"/>
                    <a:pt x="0" y="4330"/>
                    <a:pt x="0" y="5085"/>
                  </a:cubicBezTo>
                  <a:lnTo>
                    <a:pt x="0" y="13390"/>
                  </a:lnTo>
                  <a:cubicBezTo>
                    <a:pt x="0" y="14144"/>
                    <a:pt x="611" y="14757"/>
                    <a:pt x="1368" y="14757"/>
                  </a:cubicBezTo>
                  <a:lnTo>
                    <a:pt x="6267" y="14757"/>
                  </a:lnTo>
                  <a:cubicBezTo>
                    <a:pt x="7022" y="14757"/>
                    <a:pt x="7635" y="14144"/>
                    <a:pt x="7635" y="13390"/>
                  </a:cubicBezTo>
                  <a:lnTo>
                    <a:pt x="7635" y="11985"/>
                  </a:lnTo>
                  <a:cubicBezTo>
                    <a:pt x="7635" y="11867"/>
                    <a:pt x="7540" y="11769"/>
                    <a:pt x="7419" y="11769"/>
                  </a:cubicBezTo>
                  <a:cubicBezTo>
                    <a:pt x="7301" y="11769"/>
                    <a:pt x="7203" y="11867"/>
                    <a:pt x="7203" y="11985"/>
                  </a:cubicBezTo>
                  <a:lnTo>
                    <a:pt x="7203" y="12526"/>
                  </a:lnTo>
                  <a:lnTo>
                    <a:pt x="429" y="12526"/>
                  </a:lnTo>
                  <a:lnTo>
                    <a:pt x="429" y="5750"/>
                  </a:lnTo>
                  <a:lnTo>
                    <a:pt x="1077" y="5750"/>
                  </a:lnTo>
                  <a:cubicBezTo>
                    <a:pt x="1198" y="5750"/>
                    <a:pt x="1293" y="5655"/>
                    <a:pt x="1293" y="5534"/>
                  </a:cubicBezTo>
                  <a:cubicBezTo>
                    <a:pt x="1293" y="5416"/>
                    <a:pt x="1198" y="5318"/>
                    <a:pt x="1077" y="5318"/>
                  </a:cubicBezTo>
                  <a:lnTo>
                    <a:pt x="429" y="5318"/>
                  </a:lnTo>
                  <a:lnTo>
                    <a:pt x="429" y="5088"/>
                  </a:lnTo>
                  <a:cubicBezTo>
                    <a:pt x="432" y="4572"/>
                    <a:pt x="850" y="4155"/>
                    <a:pt x="1365" y="4152"/>
                  </a:cubicBezTo>
                  <a:lnTo>
                    <a:pt x="6267" y="4152"/>
                  </a:lnTo>
                  <a:cubicBezTo>
                    <a:pt x="6783" y="4152"/>
                    <a:pt x="7203" y="4572"/>
                    <a:pt x="7203" y="5088"/>
                  </a:cubicBezTo>
                  <a:lnTo>
                    <a:pt x="7203" y="5321"/>
                  </a:lnTo>
                  <a:lnTo>
                    <a:pt x="1981" y="5321"/>
                  </a:lnTo>
                  <a:cubicBezTo>
                    <a:pt x="1860" y="5321"/>
                    <a:pt x="1765" y="5416"/>
                    <a:pt x="1765" y="5537"/>
                  </a:cubicBezTo>
                  <a:cubicBezTo>
                    <a:pt x="1765" y="5655"/>
                    <a:pt x="1860" y="5753"/>
                    <a:pt x="1981" y="5753"/>
                  </a:cubicBezTo>
                  <a:lnTo>
                    <a:pt x="7203" y="5753"/>
                  </a:lnTo>
                  <a:lnTo>
                    <a:pt x="7203" y="11058"/>
                  </a:lnTo>
                  <a:cubicBezTo>
                    <a:pt x="7203" y="11179"/>
                    <a:pt x="7298" y="11274"/>
                    <a:pt x="7419" y="11274"/>
                  </a:cubicBezTo>
                  <a:cubicBezTo>
                    <a:pt x="7537" y="11274"/>
                    <a:pt x="7635" y="11179"/>
                    <a:pt x="7635" y="11058"/>
                  </a:cubicBezTo>
                  <a:lnTo>
                    <a:pt x="7635" y="5085"/>
                  </a:lnTo>
                  <a:cubicBezTo>
                    <a:pt x="7632" y="4330"/>
                    <a:pt x="7022" y="3720"/>
                    <a:pt x="6267" y="3717"/>
                  </a:cubicBezTo>
                  <a:lnTo>
                    <a:pt x="6092" y="3717"/>
                  </a:lnTo>
                  <a:lnTo>
                    <a:pt x="6092" y="3070"/>
                  </a:lnTo>
                  <a:cubicBezTo>
                    <a:pt x="6092" y="2952"/>
                    <a:pt x="5997" y="2854"/>
                    <a:pt x="5876" y="2854"/>
                  </a:cubicBezTo>
                  <a:lnTo>
                    <a:pt x="4465" y="2854"/>
                  </a:lnTo>
                  <a:lnTo>
                    <a:pt x="4465" y="1299"/>
                  </a:lnTo>
                  <a:lnTo>
                    <a:pt x="4739" y="1299"/>
                  </a:lnTo>
                  <a:cubicBezTo>
                    <a:pt x="4857" y="1299"/>
                    <a:pt x="4955" y="1201"/>
                    <a:pt x="4955" y="1083"/>
                  </a:cubicBezTo>
                  <a:cubicBezTo>
                    <a:pt x="4955" y="962"/>
                    <a:pt x="4857" y="867"/>
                    <a:pt x="4739" y="867"/>
                  </a:cubicBezTo>
                  <a:lnTo>
                    <a:pt x="2865" y="867"/>
                  </a:lnTo>
                  <a:cubicBezTo>
                    <a:pt x="2744" y="867"/>
                    <a:pt x="2649" y="769"/>
                    <a:pt x="2649" y="651"/>
                  </a:cubicBezTo>
                  <a:cubicBezTo>
                    <a:pt x="2649" y="531"/>
                    <a:pt x="2744" y="436"/>
                    <a:pt x="2865" y="436"/>
                  </a:cubicBezTo>
                  <a:lnTo>
                    <a:pt x="7908" y="436"/>
                  </a:lnTo>
                  <a:cubicBezTo>
                    <a:pt x="8265" y="436"/>
                    <a:pt x="8556" y="723"/>
                    <a:pt x="8556" y="1083"/>
                  </a:cubicBezTo>
                  <a:lnTo>
                    <a:pt x="8556" y="1731"/>
                  </a:lnTo>
                  <a:lnTo>
                    <a:pt x="8124" y="1731"/>
                  </a:lnTo>
                  <a:lnTo>
                    <a:pt x="8124" y="1196"/>
                  </a:lnTo>
                  <a:cubicBezTo>
                    <a:pt x="8124" y="1014"/>
                    <a:pt x="7974" y="864"/>
                    <a:pt x="7793" y="864"/>
                  </a:cubicBezTo>
                  <a:lnTo>
                    <a:pt x="5674" y="864"/>
                  </a:lnTo>
                  <a:cubicBezTo>
                    <a:pt x="5556" y="864"/>
                    <a:pt x="5458" y="962"/>
                    <a:pt x="5458" y="1080"/>
                  </a:cubicBezTo>
                  <a:cubicBezTo>
                    <a:pt x="5458" y="1201"/>
                    <a:pt x="5556" y="1296"/>
                    <a:pt x="5674" y="1296"/>
                  </a:cubicBezTo>
                  <a:lnTo>
                    <a:pt x="7692" y="1296"/>
                  </a:lnTo>
                  <a:lnTo>
                    <a:pt x="7692" y="1944"/>
                  </a:lnTo>
                  <a:cubicBezTo>
                    <a:pt x="7692" y="2065"/>
                    <a:pt x="7787" y="2160"/>
                    <a:pt x="7908" y="2160"/>
                  </a:cubicBezTo>
                  <a:lnTo>
                    <a:pt x="8772" y="2160"/>
                  </a:lnTo>
                  <a:cubicBezTo>
                    <a:pt x="8890" y="2160"/>
                    <a:pt x="8988" y="2065"/>
                    <a:pt x="8988" y="1944"/>
                  </a:cubicBezTo>
                  <a:lnTo>
                    <a:pt x="8988" y="1080"/>
                  </a:lnTo>
                  <a:cubicBezTo>
                    <a:pt x="8988" y="484"/>
                    <a:pt x="8504" y="4"/>
                    <a:pt x="79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1" name="Google Shape;1991;p125"/>
            <p:cNvSpPr/>
            <p:nvPr/>
          </p:nvSpPr>
          <p:spPr>
            <a:xfrm>
              <a:off x="4642675" y="2226925"/>
              <a:ext cx="153600" cy="147725"/>
            </a:xfrm>
            <a:custGeom>
              <a:avLst/>
              <a:gdLst/>
              <a:ahLst/>
              <a:cxnLst/>
              <a:rect l="l" t="t" r="r" b="b"/>
              <a:pathLst>
                <a:path w="6144" h="5909" extrusionOk="0">
                  <a:moveTo>
                    <a:pt x="2957" y="432"/>
                  </a:moveTo>
                  <a:cubicBezTo>
                    <a:pt x="4347" y="432"/>
                    <a:pt x="5475" y="1561"/>
                    <a:pt x="5478" y="2954"/>
                  </a:cubicBezTo>
                  <a:cubicBezTo>
                    <a:pt x="5478" y="3973"/>
                    <a:pt x="4862" y="4891"/>
                    <a:pt x="3921" y="5283"/>
                  </a:cubicBezTo>
                  <a:cubicBezTo>
                    <a:pt x="3608" y="5413"/>
                    <a:pt x="3280" y="5476"/>
                    <a:pt x="2955" y="5476"/>
                  </a:cubicBezTo>
                  <a:cubicBezTo>
                    <a:pt x="2299" y="5476"/>
                    <a:pt x="1655" y="5219"/>
                    <a:pt x="1172" y="4736"/>
                  </a:cubicBezTo>
                  <a:cubicBezTo>
                    <a:pt x="452" y="4016"/>
                    <a:pt x="236" y="2931"/>
                    <a:pt x="625" y="1990"/>
                  </a:cubicBezTo>
                  <a:cubicBezTo>
                    <a:pt x="1016" y="1045"/>
                    <a:pt x="1935" y="432"/>
                    <a:pt x="2957" y="432"/>
                  </a:cubicBezTo>
                  <a:close/>
                  <a:moveTo>
                    <a:pt x="2957" y="0"/>
                  </a:moveTo>
                  <a:cubicBezTo>
                    <a:pt x="1324" y="0"/>
                    <a:pt x="3" y="1322"/>
                    <a:pt x="0" y="2954"/>
                  </a:cubicBezTo>
                  <a:cubicBezTo>
                    <a:pt x="0" y="4149"/>
                    <a:pt x="720" y="5225"/>
                    <a:pt x="1825" y="5683"/>
                  </a:cubicBezTo>
                  <a:cubicBezTo>
                    <a:pt x="2190" y="5835"/>
                    <a:pt x="2574" y="5908"/>
                    <a:pt x="2955" y="5908"/>
                  </a:cubicBezTo>
                  <a:cubicBezTo>
                    <a:pt x="3724" y="5908"/>
                    <a:pt x="4480" y="5608"/>
                    <a:pt x="5044" y="5044"/>
                  </a:cubicBezTo>
                  <a:cubicBezTo>
                    <a:pt x="5890" y="4198"/>
                    <a:pt x="6143" y="2928"/>
                    <a:pt x="5686" y="1823"/>
                  </a:cubicBezTo>
                  <a:cubicBezTo>
                    <a:pt x="5228" y="720"/>
                    <a:pt x="4151" y="0"/>
                    <a:pt x="29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125"/>
            <p:cNvSpPr/>
            <p:nvPr/>
          </p:nvSpPr>
          <p:spPr>
            <a:xfrm>
              <a:off x="4675125" y="2258875"/>
              <a:ext cx="82775" cy="82800"/>
            </a:xfrm>
            <a:custGeom>
              <a:avLst/>
              <a:gdLst/>
              <a:ahLst/>
              <a:cxnLst/>
              <a:rect l="l" t="t" r="r" b="b"/>
              <a:pathLst>
                <a:path w="3311" h="3312" extrusionOk="0">
                  <a:moveTo>
                    <a:pt x="1656" y="432"/>
                  </a:moveTo>
                  <a:cubicBezTo>
                    <a:pt x="1777" y="432"/>
                    <a:pt x="1872" y="527"/>
                    <a:pt x="1872" y="648"/>
                  </a:cubicBezTo>
                  <a:lnTo>
                    <a:pt x="1872" y="1224"/>
                  </a:lnTo>
                  <a:cubicBezTo>
                    <a:pt x="1872" y="1342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5"/>
                    <a:pt x="2879" y="1656"/>
                  </a:cubicBezTo>
                  <a:cubicBezTo>
                    <a:pt x="2879" y="1774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7"/>
                    <a:pt x="1872" y="2088"/>
                  </a:cubicBezTo>
                  <a:lnTo>
                    <a:pt x="1872" y="2663"/>
                  </a:lnTo>
                  <a:cubicBezTo>
                    <a:pt x="1872" y="2781"/>
                    <a:pt x="1777" y="2879"/>
                    <a:pt x="1656" y="2879"/>
                  </a:cubicBezTo>
                  <a:cubicBezTo>
                    <a:pt x="1538" y="2879"/>
                    <a:pt x="1440" y="2781"/>
                    <a:pt x="1440" y="2663"/>
                  </a:cubicBezTo>
                  <a:lnTo>
                    <a:pt x="1440" y="2088"/>
                  </a:lnTo>
                  <a:cubicBezTo>
                    <a:pt x="1440" y="1967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4"/>
                    <a:pt x="432" y="1656"/>
                  </a:cubicBezTo>
                  <a:cubicBezTo>
                    <a:pt x="432" y="1535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2"/>
                    <a:pt x="1440" y="1224"/>
                  </a:cubicBezTo>
                  <a:lnTo>
                    <a:pt x="1440" y="648"/>
                  </a:lnTo>
                  <a:cubicBezTo>
                    <a:pt x="1440" y="527"/>
                    <a:pt x="1538" y="432"/>
                    <a:pt x="1656" y="432"/>
                  </a:cubicBezTo>
                  <a:close/>
                  <a:moveTo>
                    <a:pt x="1656" y="1"/>
                  </a:moveTo>
                  <a:cubicBezTo>
                    <a:pt x="1299" y="1"/>
                    <a:pt x="1011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6"/>
                    <a:pt x="0" y="1656"/>
                  </a:cubicBezTo>
                  <a:cubicBezTo>
                    <a:pt x="0" y="2013"/>
                    <a:pt x="291" y="2304"/>
                    <a:pt x="648" y="2304"/>
                  </a:cubicBezTo>
                  <a:lnTo>
                    <a:pt x="1008" y="2304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6" y="3311"/>
                    <a:pt x="2303" y="3020"/>
                    <a:pt x="2303" y="2663"/>
                  </a:cubicBezTo>
                  <a:lnTo>
                    <a:pt x="2303" y="2304"/>
                  </a:lnTo>
                  <a:lnTo>
                    <a:pt x="2663" y="2304"/>
                  </a:lnTo>
                  <a:cubicBezTo>
                    <a:pt x="3023" y="2304"/>
                    <a:pt x="3311" y="2013"/>
                    <a:pt x="3311" y="1656"/>
                  </a:cubicBezTo>
                  <a:cubicBezTo>
                    <a:pt x="3311" y="1296"/>
                    <a:pt x="3023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288"/>
                    <a:pt x="2016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93" name="Google Shape;1993;p125"/>
          <p:cNvGrpSpPr/>
          <p:nvPr/>
        </p:nvGrpSpPr>
        <p:grpSpPr>
          <a:xfrm>
            <a:off x="2149418" y="4543718"/>
            <a:ext cx="497567" cy="491900"/>
            <a:chOff x="849775" y="3235925"/>
            <a:chExt cx="373175" cy="368925"/>
          </a:xfrm>
        </p:grpSpPr>
        <p:sp>
          <p:nvSpPr>
            <p:cNvPr id="1994" name="Google Shape;1994;p125"/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5" name="Google Shape;1995;p125"/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125"/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125"/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8" name="Google Shape;1998;p125"/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9" name="Google Shape;1999;p125"/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0" name="Google Shape;2000;p125"/>
          <p:cNvGrpSpPr/>
          <p:nvPr/>
        </p:nvGrpSpPr>
        <p:grpSpPr>
          <a:xfrm>
            <a:off x="10532884" y="2992251"/>
            <a:ext cx="158667" cy="491933"/>
            <a:chOff x="7137375" y="2072325"/>
            <a:chExt cx="119000" cy="368950"/>
          </a:xfrm>
        </p:grpSpPr>
        <p:sp>
          <p:nvSpPr>
            <p:cNvPr id="2001" name="Google Shape;2001;p125"/>
            <p:cNvSpPr/>
            <p:nvPr/>
          </p:nvSpPr>
          <p:spPr>
            <a:xfrm>
              <a:off x="7137375" y="2072325"/>
              <a:ext cx="119000" cy="368950"/>
            </a:xfrm>
            <a:custGeom>
              <a:avLst/>
              <a:gdLst/>
              <a:ahLst/>
              <a:cxnLst/>
              <a:rect l="l" t="t" r="r" b="b"/>
              <a:pathLst>
                <a:path w="4760" h="14758" extrusionOk="0">
                  <a:moveTo>
                    <a:pt x="2379" y="1342"/>
                  </a:moveTo>
                  <a:cubicBezTo>
                    <a:pt x="2623" y="1342"/>
                    <a:pt x="2744" y="1636"/>
                    <a:pt x="2575" y="1809"/>
                  </a:cubicBezTo>
                  <a:cubicBezTo>
                    <a:pt x="2518" y="1865"/>
                    <a:pt x="2449" y="1890"/>
                    <a:pt x="2382" y="1890"/>
                  </a:cubicBezTo>
                  <a:cubicBezTo>
                    <a:pt x="2241" y="1890"/>
                    <a:pt x="2105" y="1781"/>
                    <a:pt x="2105" y="1616"/>
                  </a:cubicBezTo>
                  <a:cubicBezTo>
                    <a:pt x="2105" y="1463"/>
                    <a:pt x="2229" y="1342"/>
                    <a:pt x="2379" y="1342"/>
                  </a:cubicBezTo>
                  <a:close/>
                  <a:moveTo>
                    <a:pt x="1731" y="12782"/>
                  </a:moveTo>
                  <a:lnTo>
                    <a:pt x="3026" y="12785"/>
                  </a:lnTo>
                  <a:lnTo>
                    <a:pt x="3026" y="13678"/>
                  </a:lnTo>
                  <a:cubicBezTo>
                    <a:pt x="3026" y="14035"/>
                    <a:pt x="2739" y="14325"/>
                    <a:pt x="2379" y="14325"/>
                  </a:cubicBezTo>
                  <a:cubicBezTo>
                    <a:pt x="2022" y="14325"/>
                    <a:pt x="1731" y="14035"/>
                    <a:pt x="1731" y="13678"/>
                  </a:cubicBezTo>
                  <a:lnTo>
                    <a:pt x="1731" y="12782"/>
                  </a:lnTo>
                  <a:close/>
                  <a:moveTo>
                    <a:pt x="1360" y="1"/>
                  </a:moveTo>
                  <a:cubicBezTo>
                    <a:pt x="1060" y="1"/>
                    <a:pt x="787" y="168"/>
                    <a:pt x="652" y="436"/>
                  </a:cubicBezTo>
                  <a:lnTo>
                    <a:pt x="70" y="1590"/>
                  </a:lnTo>
                  <a:lnTo>
                    <a:pt x="27" y="1676"/>
                  </a:lnTo>
                  <a:cubicBezTo>
                    <a:pt x="21" y="1685"/>
                    <a:pt x="18" y="1694"/>
                    <a:pt x="15" y="1699"/>
                  </a:cubicBezTo>
                  <a:cubicBezTo>
                    <a:pt x="15" y="1702"/>
                    <a:pt x="12" y="1705"/>
                    <a:pt x="12" y="1708"/>
                  </a:cubicBezTo>
                  <a:cubicBezTo>
                    <a:pt x="12" y="1714"/>
                    <a:pt x="10" y="1719"/>
                    <a:pt x="7" y="1725"/>
                  </a:cubicBezTo>
                  <a:cubicBezTo>
                    <a:pt x="7" y="1731"/>
                    <a:pt x="7" y="1734"/>
                    <a:pt x="7" y="1737"/>
                  </a:cubicBezTo>
                  <a:cubicBezTo>
                    <a:pt x="4" y="1740"/>
                    <a:pt x="7" y="1745"/>
                    <a:pt x="4" y="1751"/>
                  </a:cubicBezTo>
                  <a:cubicBezTo>
                    <a:pt x="1" y="1757"/>
                    <a:pt x="4" y="1760"/>
                    <a:pt x="4" y="1763"/>
                  </a:cubicBezTo>
                  <a:cubicBezTo>
                    <a:pt x="4" y="1766"/>
                    <a:pt x="4" y="1771"/>
                    <a:pt x="4" y="1774"/>
                  </a:cubicBezTo>
                  <a:lnTo>
                    <a:pt x="4" y="2186"/>
                  </a:lnTo>
                  <a:cubicBezTo>
                    <a:pt x="4" y="2307"/>
                    <a:pt x="102" y="2402"/>
                    <a:pt x="220" y="2402"/>
                  </a:cubicBezTo>
                  <a:cubicBezTo>
                    <a:pt x="338" y="2402"/>
                    <a:pt x="436" y="2307"/>
                    <a:pt x="436" y="2186"/>
                  </a:cubicBezTo>
                  <a:lnTo>
                    <a:pt x="436" y="1990"/>
                  </a:lnTo>
                  <a:lnTo>
                    <a:pt x="1783" y="1990"/>
                  </a:lnTo>
                  <a:cubicBezTo>
                    <a:pt x="1921" y="2210"/>
                    <a:pt x="2151" y="2320"/>
                    <a:pt x="2381" y="2320"/>
                  </a:cubicBezTo>
                  <a:cubicBezTo>
                    <a:pt x="2611" y="2320"/>
                    <a:pt x="2841" y="2210"/>
                    <a:pt x="2978" y="1990"/>
                  </a:cubicBezTo>
                  <a:lnTo>
                    <a:pt x="3303" y="1990"/>
                  </a:lnTo>
                  <a:cubicBezTo>
                    <a:pt x="3421" y="1990"/>
                    <a:pt x="3519" y="1892"/>
                    <a:pt x="3519" y="1774"/>
                  </a:cubicBezTo>
                  <a:cubicBezTo>
                    <a:pt x="3519" y="1653"/>
                    <a:pt x="3421" y="1558"/>
                    <a:pt x="3303" y="1558"/>
                  </a:cubicBezTo>
                  <a:lnTo>
                    <a:pt x="3084" y="1558"/>
                  </a:lnTo>
                  <a:cubicBezTo>
                    <a:pt x="3055" y="1190"/>
                    <a:pt x="2750" y="908"/>
                    <a:pt x="2382" y="908"/>
                  </a:cubicBezTo>
                  <a:cubicBezTo>
                    <a:pt x="2013" y="908"/>
                    <a:pt x="1705" y="1190"/>
                    <a:pt x="1676" y="1558"/>
                  </a:cubicBezTo>
                  <a:lnTo>
                    <a:pt x="571" y="1558"/>
                  </a:lnTo>
                  <a:lnTo>
                    <a:pt x="623" y="1455"/>
                  </a:lnTo>
                  <a:lnTo>
                    <a:pt x="1037" y="631"/>
                  </a:lnTo>
                  <a:cubicBezTo>
                    <a:pt x="1098" y="510"/>
                    <a:pt x="1224" y="433"/>
                    <a:pt x="1360" y="433"/>
                  </a:cubicBezTo>
                  <a:lnTo>
                    <a:pt x="3401" y="433"/>
                  </a:lnTo>
                  <a:cubicBezTo>
                    <a:pt x="3536" y="433"/>
                    <a:pt x="3660" y="510"/>
                    <a:pt x="3723" y="631"/>
                  </a:cubicBezTo>
                  <a:lnTo>
                    <a:pt x="4138" y="1452"/>
                  </a:lnTo>
                  <a:lnTo>
                    <a:pt x="4189" y="1561"/>
                  </a:lnTo>
                  <a:cubicBezTo>
                    <a:pt x="4071" y="1570"/>
                    <a:pt x="3982" y="1673"/>
                    <a:pt x="3991" y="1791"/>
                  </a:cubicBezTo>
                  <a:cubicBezTo>
                    <a:pt x="3999" y="1907"/>
                    <a:pt x="4094" y="1994"/>
                    <a:pt x="4208" y="1994"/>
                  </a:cubicBezTo>
                  <a:cubicBezTo>
                    <a:pt x="4213" y="1994"/>
                    <a:pt x="4219" y="1993"/>
                    <a:pt x="4224" y="1993"/>
                  </a:cubicBezTo>
                  <a:lnTo>
                    <a:pt x="4325" y="1993"/>
                  </a:lnTo>
                  <a:lnTo>
                    <a:pt x="4325" y="5174"/>
                  </a:lnTo>
                  <a:cubicBezTo>
                    <a:pt x="4322" y="5822"/>
                    <a:pt x="4112" y="6449"/>
                    <a:pt x="3720" y="6965"/>
                  </a:cubicBezTo>
                  <a:cubicBezTo>
                    <a:pt x="3271" y="7555"/>
                    <a:pt x="3029" y="8274"/>
                    <a:pt x="3026" y="9017"/>
                  </a:cubicBezTo>
                  <a:lnTo>
                    <a:pt x="3026" y="9469"/>
                  </a:lnTo>
                  <a:lnTo>
                    <a:pt x="1731" y="9469"/>
                  </a:lnTo>
                  <a:lnTo>
                    <a:pt x="1731" y="9017"/>
                  </a:lnTo>
                  <a:cubicBezTo>
                    <a:pt x="1731" y="8274"/>
                    <a:pt x="1486" y="7555"/>
                    <a:pt x="1040" y="6965"/>
                  </a:cubicBezTo>
                  <a:cubicBezTo>
                    <a:pt x="649" y="6449"/>
                    <a:pt x="436" y="5822"/>
                    <a:pt x="436" y="5174"/>
                  </a:cubicBezTo>
                  <a:lnTo>
                    <a:pt x="436" y="3110"/>
                  </a:lnTo>
                  <a:cubicBezTo>
                    <a:pt x="436" y="2989"/>
                    <a:pt x="338" y="2894"/>
                    <a:pt x="220" y="2894"/>
                  </a:cubicBezTo>
                  <a:cubicBezTo>
                    <a:pt x="99" y="2894"/>
                    <a:pt x="4" y="2989"/>
                    <a:pt x="4" y="3110"/>
                  </a:cubicBezTo>
                  <a:lnTo>
                    <a:pt x="4" y="5174"/>
                  </a:lnTo>
                  <a:cubicBezTo>
                    <a:pt x="4" y="5914"/>
                    <a:pt x="248" y="6633"/>
                    <a:pt x="698" y="7224"/>
                  </a:cubicBezTo>
                  <a:cubicBezTo>
                    <a:pt x="1086" y="7739"/>
                    <a:pt x="1299" y="8366"/>
                    <a:pt x="1299" y="9014"/>
                  </a:cubicBezTo>
                  <a:lnTo>
                    <a:pt x="1299" y="13678"/>
                  </a:lnTo>
                  <a:cubicBezTo>
                    <a:pt x="1299" y="14274"/>
                    <a:pt x="1783" y="14757"/>
                    <a:pt x="2382" y="14757"/>
                  </a:cubicBezTo>
                  <a:cubicBezTo>
                    <a:pt x="2978" y="14757"/>
                    <a:pt x="3461" y="14274"/>
                    <a:pt x="3461" y="13678"/>
                  </a:cubicBezTo>
                  <a:lnTo>
                    <a:pt x="3461" y="11985"/>
                  </a:lnTo>
                  <a:cubicBezTo>
                    <a:pt x="3461" y="11867"/>
                    <a:pt x="3366" y="11769"/>
                    <a:pt x="3245" y="11769"/>
                  </a:cubicBezTo>
                  <a:cubicBezTo>
                    <a:pt x="3127" y="11769"/>
                    <a:pt x="3029" y="11867"/>
                    <a:pt x="3029" y="11985"/>
                  </a:cubicBezTo>
                  <a:lnTo>
                    <a:pt x="3029" y="12351"/>
                  </a:lnTo>
                  <a:lnTo>
                    <a:pt x="1734" y="12351"/>
                  </a:lnTo>
                  <a:lnTo>
                    <a:pt x="1734" y="9901"/>
                  </a:lnTo>
                  <a:lnTo>
                    <a:pt x="3029" y="9901"/>
                  </a:lnTo>
                  <a:lnTo>
                    <a:pt x="3029" y="11070"/>
                  </a:lnTo>
                  <a:cubicBezTo>
                    <a:pt x="3029" y="11188"/>
                    <a:pt x="3127" y="11286"/>
                    <a:pt x="3245" y="11286"/>
                  </a:cubicBezTo>
                  <a:cubicBezTo>
                    <a:pt x="3366" y="11286"/>
                    <a:pt x="3461" y="11188"/>
                    <a:pt x="3461" y="11070"/>
                  </a:cubicBezTo>
                  <a:lnTo>
                    <a:pt x="3461" y="9017"/>
                  </a:lnTo>
                  <a:cubicBezTo>
                    <a:pt x="3461" y="8369"/>
                    <a:pt x="3674" y="7742"/>
                    <a:pt x="4066" y="7226"/>
                  </a:cubicBezTo>
                  <a:cubicBezTo>
                    <a:pt x="4515" y="6636"/>
                    <a:pt x="4757" y="5917"/>
                    <a:pt x="4759" y="5177"/>
                  </a:cubicBezTo>
                  <a:lnTo>
                    <a:pt x="4759" y="1774"/>
                  </a:lnTo>
                  <a:cubicBezTo>
                    <a:pt x="4759" y="1771"/>
                    <a:pt x="4757" y="1766"/>
                    <a:pt x="4757" y="1763"/>
                  </a:cubicBezTo>
                  <a:lnTo>
                    <a:pt x="4757" y="1751"/>
                  </a:lnTo>
                  <a:cubicBezTo>
                    <a:pt x="4757" y="1748"/>
                    <a:pt x="4757" y="1742"/>
                    <a:pt x="4754" y="1737"/>
                  </a:cubicBezTo>
                  <a:cubicBezTo>
                    <a:pt x="4751" y="1731"/>
                    <a:pt x="4754" y="1728"/>
                    <a:pt x="4754" y="1725"/>
                  </a:cubicBezTo>
                  <a:cubicBezTo>
                    <a:pt x="4751" y="1722"/>
                    <a:pt x="4748" y="1714"/>
                    <a:pt x="4748" y="1708"/>
                  </a:cubicBezTo>
                  <a:cubicBezTo>
                    <a:pt x="4745" y="1702"/>
                    <a:pt x="4745" y="1702"/>
                    <a:pt x="4745" y="1702"/>
                  </a:cubicBezTo>
                  <a:cubicBezTo>
                    <a:pt x="4742" y="1694"/>
                    <a:pt x="4739" y="1685"/>
                    <a:pt x="4734" y="1676"/>
                  </a:cubicBezTo>
                  <a:lnTo>
                    <a:pt x="4690" y="1590"/>
                  </a:lnTo>
                  <a:lnTo>
                    <a:pt x="4109" y="436"/>
                  </a:lnTo>
                  <a:cubicBezTo>
                    <a:pt x="3974" y="168"/>
                    <a:pt x="3700" y="1"/>
                    <a:pt x="34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2" name="Google Shape;2002;p125"/>
            <p:cNvSpPr/>
            <p:nvPr/>
          </p:nvSpPr>
          <p:spPr>
            <a:xfrm>
              <a:off x="7175600" y="2137525"/>
              <a:ext cx="42550" cy="88700"/>
            </a:xfrm>
            <a:custGeom>
              <a:avLst/>
              <a:gdLst/>
              <a:ahLst/>
              <a:cxnLst/>
              <a:rect l="l" t="t" r="r" b="b"/>
              <a:pathLst>
                <a:path w="1702" h="3548" extrusionOk="0">
                  <a:moveTo>
                    <a:pt x="850" y="433"/>
                  </a:moveTo>
                  <a:cubicBezTo>
                    <a:pt x="1080" y="433"/>
                    <a:pt x="1267" y="620"/>
                    <a:pt x="1267" y="853"/>
                  </a:cubicBezTo>
                  <a:lnTo>
                    <a:pt x="1267" y="2695"/>
                  </a:lnTo>
                  <a:cubicBezTo>
                    <a:pt x="1267" y="2926"/>
                    <a:pt x="1080" y="3113"/>
                    <a:pt x="850" y="3113"/>
                  </a:cubicBezTo>
                  <a:cubicBezTo>
                    <a:pt x="619" y="3113"/>
                    <a:pt x="432" y="2926"/>
                    <a:pt x="432" y="2695"/>
                  </a:cubicBezTo>
                  <a:lnTo>
                    <a:pt x="432" y="2508"/>
                  </a:lnTo>
                  <a:lnTo>
                    <a:pt x="792" y="2508"/>
                  </a:lnTo>
                  <a:cubicBezTo>
                    <a:pt x="913" y="2508"/>
                    <a:pt x="1008" y="2413"/>
                    <a:pt x="1008" y="2292"/>
                  </a:cubicBezTo>
                  <a:cubicBezTo>
                    <a:pt x="1008" y="2174"/>
                    <a:pt x="913" y="2077"/>
                    <a:pt x="792" y="2077"/>
                  </a:cubicBezTo>
                  <a:lnTo>
                    <a:pt x="432" y="2077"/>
                  </a:lnTo>
                  <a:lnTo>
                    <a:pt x="432" y="1443"/>
                  </a:lnTo>
                  <a:lnTo>
                    <a:pt x="792" y="1443"/>
                  </a:lnTo>
                  <a:cubicBezTo>
                    <a:pt x="913" y="1443"/>
                    <a:pt x="1008" y="1345"/>
                    <a:pt x="1008" y="1227"/>
                  </a:cubicBezTo>
                  <a:cubicBezTo>
                    <a:pt x="1008" y="1106"/>
                    <a:pt x="913" y="1011"/>
                    <a:pt x="792" y="1011"/>
                  </a:cubicBezTo>
                  <a:lnTo>
                    <a:pt x="432" y="1011"/>
                  </a:lnTo>
                  <a:lnTo>
                    <a:pt x="432" y="853"/>
                  </a:lnTo>
                  <a:cubicBezTo>
                    <a:pt x="432" y="623"/>
                    <a:pt x="619" y="433"/>
                    <a:pt x="850" y="433"/>
                  </a:cubicBezTo>
                  <a:close/>
                  <a:moveTo>
                    <a:pt x="850" y="1"/>
                  </a:moveTo>
                  <a:cubicBezTo>
                    <a:pt x="381" y="1"/>
                    <a:pt x="1" y="381"/>
                    <a:pt x="1" y="853"/>
                  </a:cubicBezTo>
                  <a:lnTo>
                    <a:pt x="1" y="2695"/>
                  </a:lnTo>
                  <a:cubicBezTo>
                    <a:pt x="1" y="3165"/>
                    <a:pt x="381" y="3545"/>
                    <a:pt x="850" y="3548"/>
                  </a:cubicBezTo>
                  <a:cubicBezTo>
                    <a:pt x="1319" y="3545"/>
                    <a:pt x="1699" y="3165"/>
                    <a:pt x="1702" y="2695"/>
                  </a:cubicBezTo>
                  <a:lnTo>
                    <a:pt x="1702" y="853"/>
                  </a:lnTo>
                  <a:cubicBezTo>
                    <a:pt x="1702" y="381"/>
                    <a:pt x="1319" y="1"/>
                    <a:pt x="8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3" name="Google Shape;2003;p125"/>
          <p:cNvGrpSpPr/>
          <p:nvPr/>
        </p:nvGrpSpPr>
        <p:grpSpPr>
          <a:xfrm>
            <a:off x="7983084" y="2253018"/>
            <a:ext cx="364200" cy="491900"/>
            <a:chOff x="5225025" y="1517900"/>
            <a:chExt cx="273150" cy="368925"/>
          </a:xfrm>
        </p:grpSpPr>
        <p:sp>
          <p:nvSpPr>
            <p:cNvPr id="2004" name="Google Shape;2004;p125"/>
            <p:cNvSpPr/>
            <p:nvPr/>
          </p:nvSpPr>
          <p:spPr>
            <a:xfrm>
              <a:off x="5225025" y="1627275"/>
              <a:ext cx="273150" cy="259550"/>
            </a:xfrm>
            <a:custGeom>
              <a:avLst/>
              <a:gdLst/>
              <a:ahLst/>
              <a:cxnLst/>
              <a:rect l="l" t="t" r="r" b="b"/>
              <a:pathLst>
                <a:path w="10926" h="10382" extrusionOk="0">
                  <a:moveTo>
                    <a:pt x="10710" y="1"/>
                  </a:moveTo>
                  <a:cubicBezTo>
                    <a:pt x="10589" y="1"/>
                    <a:pt x="10494" y="99"/>
                    <a:pt x="10494" y="217"/>
                  </a:cubicBezTo>
                  <a:lnTo>
                    <a:pt x="10494" y="9950"/>
                  </a:lnTo>
                  <a:lnTo>
                    <a:pt x="433" y="9950"/>
                  </a:lnTo>
                  <a:lnTo>
                    <a:pt x="433" y="9469"/>
                  </a:lnTo>
                  <a:cubicBezTo>
                    <a:pt x="433" y="9351"/>
                    <a:pt x="338" y="9253"/>
                    <a:pt x="217" y="9253"/>
                  </a:cubicBezTo>
                  <a:cubicBezTo>
                    <a:pt x="99" y="9253"/>
                    <a:pt x="1" y="9351"/>
                    <a:pt x="1" y="9469"/>
                  </a:cubicBezTo>
                  <a:lnTo>
                    <a:pt x="1" y="10166"/>
                  </a:lnTo>
                  <a:cubicBezTo>
                    <a:pt x="1" y="10284"/>
                    <a:pt x="99" y="10381"/>
                    <a:pt x="217" y="10381"/>
                  </a:cubicBezTo>
                  <a:lnTo>
                    <a:pt x="10710" y="10381"/>
                  </a:lnTo>
                  <a:cubicBezTo>
                    <a:pt x="10828" y="10381"/>
                    <a:pt x="10926" y="10284"/>
                    <a:pt x="10926" y="10166"/>
                  </a:cubicBezTo>
                  <a:lnTo>
                    <a:pt x="10926" y="217"/>
                  </a:lnTo>
                  <a:cubicBezTo>
                    <a:pt x="10926" y="99"/>
                    <a:pt x="10828" y="1"/>
                    <a:pt x="10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5" name="Google Shape;2005;p125"/>
            <p:cNvSpPr/>
            <p:nvPr/>
          </p:nvSpPr>
          <p:spPr>
            <a:xfrm>
              <a:off x="5225025" y="1517900"/>
              <a:ext cx="273150" cy="328900"/>
            </a:xfrm>
            <a:custGeom>
              <a:avLst/>
              <a:gdLst/>
              <a:ahLst/>
              <a:cxnLst/>
              <a:rect l="l" t="t" r="r" b="b"/>
              <a:pathLst>
                <a:path w="10926" h="13156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lnTo>
                    <a:pt x="1" y="12940"/>
                  </a:lnTo>
                  <a:cubicBezTo>
                    <a:pt x="1" y="13061"/>
                    <a:pt x="99" y="13156"/>
                    <a:pt x="217" y="13156"/>
                  </a:cubicBezTo>
                  <a:cubicBezTo>
                    <a:pt x="338" y="13156"/>
                    <a:pt x="433" y="13061"/>
                    <a:pt x="433" y="12940"/>
                  </a:cubicBezTo>
                  <a:lnTo>
                    <a:pt x="433" y="2738"/>
                  </a:lnTo>
                  <a:lnTo>
                    <a:pt x="853" y="2738"/>
                  </a:lnTo>
                  <a:cubicBezTo>
                    <a:pt x="971" y="2738"/>
                    <a:pt x="1066" y="2643"/>
                    <a:pt x="1066" y="2522"/>
                  </a:cubicBezTo>
                  <a:cubicBezTo>
                    <a:pt x="1066" y="2404"/>
                    <a:pt x="971" y="2306"/>
                    <a:pt x="853" y="2306"/>
                  </a:cubicBezTo>
                  <a:lnTo>
                    <a:pt x="433" y="2306"/>
                  </a:lnTo>
                  <a:lnTo>
                    <a:pt x="433" y="432"/>
                  </a:lnTo>
                  <a:lnTo>
                    <a:pt x="10494" y="432"/>
                  </a:lnTo>
                  <a:lnTo>
                    <a:pt x="10494" y="2306"/>
                  </a:lnTo>
                  <a:lnTo>
                    <a:pt x="1766" y="2306"/>
                  </a:lnTo>
                  <a:cubicBezTo>
                    <a:pt x="1648" y="2306"/>
                    <a:pt x="1550" y="2404"/>
                    <a:pt x="1550" y="2522"/>
                  </a:cubicBezTo>
                  <a:cubicBezTo>
                    <a:pt x="1550" y="2640"/>
                    <a:pt x="1648" y="2738"/>
                    <a:pt x="1766" y="2738"/>
                  </a:cubicBezTo>
                  <a:lnTo>
                    <a:pt x="10494" y="2738"/>
                  </a:lnTo>
                  <a:lnTo>
                    <a:pt x="10494" y="3665"/>
                  </a:lnTo>
                  <a:cubicBezTo>
                    <a:pt x="10494" y="3783"/>
                    <a:pt x="10589" y="3881"/>
                    <a:pt x="10710" y="3881"/>
                  </a:cubicBezTo>
                  <a:cubicBezTo>
                    <a:pt x="10828" y="3881"/>
                    <a:pt x="10926" y="3783"/>
                    <a:pt x="10926" y="3665"/>
                  </a:cubicBezTo>
                  <a:lnTo>
                    <a:pt x="10926" y="216"/>
                  </a:lnTo>
                  <a:cubicBezTo>
                    <a:pt x="10926" y="98"/>
                    <a:pt x="10828" y="0"/>
                    <a:pt x="10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125"/>
            <p:cNvSpPr/>
            <p:nvPr/>
          </p:nvSpPr>
          <p:spPr>
            <a:xfrm>
              <a:off x="5291825" y="1621375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38"/>
                  </a:moveTo>
                  <a:cubicBezTo>
                    <a:pt x="1540" y="438"/>
                    <a:pt x="1795" y="643"/>
                    <a:pt x="1854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8"/>
                    <a:pt x="628" y="1285"/>
                    <a:pt x="631" y="1054"/>
                  </a:cubicBezTo>
                  <a:cubicBezTo>
                    <a:pt x="631" y="735"/>
                    <a:pt x="873" y="470"/>
                    <a:pt x="1186" y="441"/>
                  </a:cubicBezTo>
                  <a:cubicBezTo>
                    <a:pt x="1207" y="439"/>
                    <a:pt x="1228" y="438"/>
                    <a:pt x="1249" y="438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3" y="474"/>
                    <a:pt x="4707" y="559"/>
                  </a:cubicBezTo>
                  <a:cubicBezTo>
                    <a:pt x="5070" y="833"/>
                    <a:pt x="5024" y="1394"/>
                    <a:pt x="4618" y="1601"/>
                  </a:cubicBezTo>
                  <a:cubicBezTo>
                    <a:pt x="4388" y="1302"/>
                    <a:pt x="4082" y="1069"/>
                    <a:pt x="3728" y="933"/>
                  </a:cubicBezTo>
                  <a:cubicBezTo>
                    <a:pt x="3790" y="625"/>
                    <a:pt x="4056" y="434"/>
                    <a:pt x="4336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3"/>
                    <a:pt x="4494" y="2511"/>
                  </a:cubicBezTo>
                  <a:cubicBezTo>
                    <a:pt x="4494" y="3242"/>
                    <a:pt x="3731" y="3838"/>
                    <a:pt x="2790" y="3838"/>
                  </a:cubicBezTo>
                  <a:cubicBezTo>
                    <a:pt x="1851" y="3838"/>
                    <a:pt x="1089" y="3242"/>
                    <a:pt x="1089" y="2511"/>
                  </a:cubicBezTo>
                  <a:cubicBezTo>
                    <a:pt x="1089" y="1780"/>
                    <a:pt x="1851" y="1187"/>
                    <a:pt x="2790" y="1187"/>
                  </a:cubicBezTo>
                  <a:close/>
                  <a:moveTo>
                    <a:pt x="1246" y="0"/>
                  </a:moveTo>
                  <a:cubicBezTo>
                    <a:pt x="1025" y="0"/>
                    <a:pt x="800" y="70"/>
                    <a:pt x="605" y="222"/>
                  </a:cubicBezTo>
                  <a:cubicBezTo>
                    <a:pt x="0" y="692"/>
                    <a:pt x="84" y="1624"/>
                    <a:pt x="757" y="1981"/>
                  </a:cubicBezTo>
                  <a:cubicBezTo>
                    <a:pt x="691" y="2151"/>
                    <a:pt x="660" y="2330"/>
                    <a:pt x="660" y="2511"/>
                  </a:cubicBezTo>
                  <a:cubicBezTo>
                    <a:pt x="660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3" y="1800"/>
                    <a:pt x="5387" y="1440"/>
                    <a:pt x="5384" y="1054"/>
                  </a:cubicBezTo>
                  <a:cubicBezTo>
                    <a:pt x="5384" y="522"/>
                    <a:pt x="4986" y="73"/>
                    <a:pt x="4457" y="12"/>
                  </a:cubicBezTo>
                  <a:cubicBezTo>
                    <a:pt x="4415" y="7"/>
                    <a:pt x="4373" y="5"/>
                    <a:pt x="4331" y="5"/>
                  </a:cubicBezTo>
                  <a:cubicBezTo>
                    <a:pt x="3854" y="5"/>
                    <a:pt x="3428" y="333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2" y="771"/>
                    <a:pt x="2269" y="807"/>
                  </a:cubicBezTo>
                  <a:cubicBezTo>
                    <a:pt x="2150" y="305"/>
                    <a:pt x="1707" y="0"/>
                    <a:pt x="12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125"/>
            <p:cNvSpPr/>
            <p:nvPr/>
          </p:nvSpPr>
          <p:spPr>
            <a:xfrm>
              <a:off x="5263250" y="17402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4"/>
                    <a:pt x="7868" y="216"/>
                  </a:cubicBezTo>
                  <a:cubicBezTo>
                    <a:pt x="7868" y="95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125"/>
            <p:cNvSpPr/>
            <p:nvPr/>
          </p:nvSpPr>
          <p:spPr>
            <a:xfrm>
              <a:off x="5263250" y="17674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6"/>
                    <a:pt x="1" y="217"/>
                  </a:cubicBezTo>
                  <a:cubicBezTo>
                    <a:pt x="1" y="335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5"/>
                    <a:pt x="7868" y="217"/>
                  </a:cubicBezTo>
                  <a:cubicBezTo>
                    <a:pt x="7868" y="96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125"/>
            <p:cNvSpPr/>
            <p:nvPr/>
          </p:nvSpPr>
          <p:spPr>
            <a:xfrm>
              <a:off x="5263250" y="1794525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8"/>
                    <a:pt x="96" y="433"/>
                    <a:pt x="216" y="433"/>
                  </a:cubicBezTo>
                  <a:lnTo>
                    <a:pt x="7652" y="433"/>
                  </a:lnTo>
                  <a:cubicBezTo>
                    <a:pt x="7770" y="433"/>
                    <a:pt x="7868" y="338"/>
                    <a:pt x="7868" y="217"/>
                  </a:cubicBezTo>
                  <a:cubicBezTo>
                    <a:pt x="7868" y="99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125"/>
            <p:cNvSpPr/>
            <p:nvPr/>
          </p:nvSpPr>
          <p:spPr>
            <a:xfrm>
              <a:off x="5263250" y="1821750"/>
              <a:ext cx="196725" cy="10800"/>
            </a:xfrm>
            <a:custGeom>
              <a:avLst/>
              <a:gdLst/>
              <a:ahLst/>
              <a:cxnLst/>
              <a:rect l="l" t="t" r="r" b="b"/>
              <a:pathLst>
                <a:path w="7869" h="432" extrusionOk="0">
                  <a:moveTo>
                    <a:pt x="216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7"/>
                    <a:pt x="7868" y="216"/>
                  </a:cubicBezTo>
                  <a:cubicBezTo>
                    <a:pt x="7868" y="98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1" name="Google Shape;2011;p125"/>
            <p:cNvSpPr/>
            <p:nvPr/>
          </p:nvSpPr>
          <p:spPr>
            <a:xfrm>
              <a:off x="5392300" y="1533450"/>
              <a:ext cx="55800" cy="36700"/>
            </a:xfrm>
            <a:custGeom>
              <a:avLst/>
              <a:gdLst/>
              <a:ahLst/>
              <a:cxnLst/>
              <a:rect l="l" t="t" r="r" b="b"/>
              <a:pathLst>
                <a:path w="2232" h="1468" extrusionOk="0">
                  <a:moveTo>
                    <a:pt x="1828" y="429"/>
                  </a:moveTo>
                  <a:cubicBezTo>
                    <a:pt x="1661" y="432"/>
                    <a:pt x="1526" y="564"/>
                    <a:pt x="1526" y="734"/>
                  </a:cubicBezTo>
                  <a:cubicBezTo>
                    <a:pt x="1526" y="915"/>
                    <a:pt x="1675" y="1036"/>
                    <a:pt x="1830" y="1036"/>
                  </a:cubicBezTo>
                  <a:cubicBezTo>
                    <a:pt x="1904" y="1036"/>
                    <a:pt x="1980" y="1008"/>
                    <a:pt x="2041" y="947"/>
                  </a:cubicBezTo>
                  <a:cubicBezTo>
                    <a:pt x="2231" y="757"/>
                    <a:pt x="2096" y="429"/>
                    <a:pt x="1828" y="429"/>
                  </a:cubicBezTo>
                  <a:close/>
                  <a:moveTo>
                    <a:pt x="791" y="429"/>
                  </a:moveTo>
                  <a:cubicBezTo>
                    <a:pt x="865" y="429"/>
                    <a:pt x="941" y="457"/>
                    <a:pt x="1002" y="518"/>
                  </a:cubicBezTo>
                  <a:cubicBezTo>
                    <a:pt x="1195" y="708"/>
                    <a:pt x="1059" y="1036"/>
                    <a:pt x="789" y="1036"/>
                  </a:cubicBezTo>
                  <a:cubicBezTo>
                    <a:pt x="622" y="1033"/>
                    <a:pt x="487" y="901"/>
                    <a:pt x="487" y="734"/>
                  </a:cubicBezTo>
                  <a:cubicBezTo>
                    <a:pt x="487" y="551"/>
                    <a:pt x="636" y="429"/>
                    <a:pt x="791" y="429"/>
                  </a:cubicBezTo>
                  <a:close/>
                  <a:moveTo>
                    <a:pt x="789" y="0"/>
                  </a:moveTo>
                  <a:cubicBezTo>
                    <a:pt x="694" y="0"/>
                    <a:pt x="599" y="19"/>
                    <a:pt x="507" y="57"/>
                  </a:cubicBezTo>
                  <a:cubicBezTo>
                    <a:pt x="181" y="190"/>
                    <a:pt x="0" y="535"/>
                    <a:pt x="69" y="878"/>
                  </a:cubicBezTo>
                  <a:cubicBezTo>
                    <a:pt x="135" y="1223"/>
                    <a:pt x="438" y="1468"/>
                    <a:pt x="789" y="1468"/>
                  </a:cubicBezTo>
                  <a:cubicBezTo>
                    <a:pt x="985" y="1468"/>
                    <a:pt x="1172" y="1390"/>
                    <a:pt x="1307" y="1252"/>
                  </a:cubicBezTo>
                  <a:cubicBezTo>
                    <a:pt x="1555" y="1004"/>
                    <a:pt x="1592" y="616"/>
                    <a:pt x="1399" y="325"/>
                  </a:cubicBezTo>
                  <a:cubicBezTo>
                    <a:pt x="1259" y="117"/>
                    <a:pt x="1028" y="0"/>
                    <a:pt x="7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125"/>
            <p:cNvSpPr/>
            <p:nvPr/>
          </p:nvSpPr>
          <p:spPr>
            <a:xfrm>
              <a:off x="5262525" y="1546750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125"/>
            <p:cNvSpPr/>
            <p:nvPr/>
          </p:nvSpPr>
          <p:spPr>
            <a:xfrm>
              <a:off x="5340825" y="16629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125"/>
            <p:cNvSpPr/>
            <p:nvPr/>
          </p:nvSpPr>
          <p:spPr>
            <a:xfrm>
              <a:off x="5367975" y="16629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15" name="Google Shape;2015;p125"/>
          <p:cNvGrpSpPr/>
          <p:nvPr/>
        </p:nvGrpSpPr>
        <p:grpSpPr>
          <a:xfrm>
            <a:off x="8021584" y="2992352"/>
            <a:ext cx="254600" cy="491833"/>
            <a:chOff x="5253900" y="2072400"/>
            <a:chExt cx="190950" cy="368875"/>
          </a:xfrm>
        </p:grpSpPr>
        <p:sp>
          <p:nvSpPr>
            <p:cNvPr id="2016" name="Google Shape;2016;p125"/>
            <p:cNvSpPr/>
            <p:nvPr/>
          </p:nvSpPr>
          <p:spPr>
            <a:xfrm>
              <a:off x="5253900" y="2228350"/>
              <a:ext cx="190950" cy="212925"/>
            </a:xfrm>
            <a:custGeom>
              <a:avLst/>
              <a:gdLst/>
              <a:ahLst/>
              <a:cxnLst/>
              <a:rect l="l" t="t" r="r" b="b"/>
              <a:pathLst>
                <a:path w="7638" h="8517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7149"/>
                  </a:lnTo>
                  <a:cubicBezTo>
                    <a:pt x="0" y="7903"/>
                    <a:pt x="613" y="8516"/>
                    <a:pt x="1368" y="8516"/>
                  </a:cubicBezTo>
                  <a:lnTo>
                    <a:pt x="6267" y="8516"/>
                  </a:lnTo>
                  <a:cubicBezTo>
                    <a:pt x="7022" y="8516"/>
                    <a:pt x="7635" y="7903"/>
                    <a:pt x="7638" y="7149"/>
                  </a:cubicBezTo>
                  <a:lnTo>
                    <a:pt x="7638" y="6680"/>
                  </a:lnTo>
                  <a:cubicBezTo>
                    <a:pt x="7635" y="6562"/>
                    <a:pt x="7540" y="6467"/>
                    <a:pt x="7419" y="6467"/>
                  </a:cubicBezTo>
                  <a:cubicBezTo>
                    <a:pt x="7301" y="6467"/>
                    <a:pt x="7203" y="6562"/>
                    <a:pt x="7203" y="6683"/>
                  </a:cubicBezTo>
                  <a:lnTo>
                    <a:pt x="7203" y="7149"/>
                  </a:lnTo>
                  <a:cubicBezTo>
                    <a:pt x="7203" y="7664"/>
                    <a:pt x="6785" y="8084"/>
                    <a:pt x="6267" y="8084"/>
                  </a:cubicBezTo>
                  <a:lnTo>
                    <a:pt x="1368" y="8084"/>
                  </a:lnTo>
                  <a:cubicBezTo>
                    <a:pt x="852" y="8084"/>
                    <a:pt x="432" y="7664"/>
                    <a:pt x="432" y="714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7" name="Google Shape;2017;p125"/>
            <p:cNvSpPr/>
            <p:nvPr/>
          </p:nvSpPr>
          <p:spPr>
            <a:xfrm>
              <a:off x="5253900" y="2072400"/>
              <a:ext cx="190950" cy="305100"/>
            </a:xfrm>
            <a:custGeom>
              <a:avLst/>
              <a:gdLst/>
              <a:ahLst/>
              <a:cxnLst/>
              <a:rect l="l" t="t" r="r" b="b"/>
              <a:pathLst>
                <a:path w="7638" h="12204" extrusionOk="0">
                  <a:moveTo>
                    <a:pt x="4681" y="433"/>
                  </a:moveTo>
                  <a:cubicBezTo>
                    <a:pt x="4721" y="433"/>
                    <a:pt x="4753" y="464"/>
                    <a:pt x="4753" y="505"/>
                  </a:cubicBezTo>
                  <a:lnTo>
                    <a:pt x="4753" y="1944"/>
                  </a:lnTo>
                  <a:cubicBezTo>
                    <a:pt x="4753" y="1984"/>
                    <a:pt x="4721" y="2016"/>
                    <a:pt x="4681" y="2016"/>
                  </a:cubicBezTo>
                  <a:lnTo>
                    <a:pt x="2954" y="2016"/>
                  </a:lnTo>
                  <a:cubicBezTo>
                    <a:pt x="2914" y="2016"/>
                    <a:pt x="2882" y="1984"/>
                    <a:pt x="2882" y="1944"/>
                  </a:cubicBezTo>
                  <a:lnTo>
                    <a:pt x="2882" y="505"/>
                  </a:lnTo>
                  <a:cubicBezTo>
                    <a:pt x="2882" y="464"/>
                    <a:pt x="2914" y="433"/>
                    <a:pt x="2954" y="433"/>
                  </a:cubicBezTo>
                  <a:close/>
                  <a:moveTo>
                    <a:pt x="4111" y="2448"/>
                  </a:moveTo>
                  <a:lnTo>
                    <a:pt x="4111" y="2851"/>
                  </a:lnTo>
                  <a:lnTo>
                    <a:pt x="3564" y="2851"/>
                  </a:lnTo>
                  <a:lnTo>
                    <a:pt x="3564" y="2448"/>
                  </a:lnTo>
                  <a:close/>
                  <a:moveTo>
                    <a:pt x="2954" y="1"/>
                  </a:moveTo>
                  <a:cubicBezTo>
                    <a:pt x="2675" y="1"/>
                    <a:pt x="2450" y="225"/>
                    <a:pt x="2450" y="505"/>
                  </a:cubicBezTo>
                  <a:lnTo>
                    <a:pt x="2450" y="1944"/>
                  </a:lnTo>
                  <a:cubicBezTo>
                    <a:pt x="2450" y="2223"/>
                    <a:pt x="2675" y="2448"/>
                    <a:pt x="2954" y="2448"/>
                  </a:cubicBezTo>
                  <a:lnTo>
                    <a:pt x="3129" y="2448"/>
                  </a:lnTo>
                  <a:lnTo>
                    <a:pt x="3129" y="2851"/>
                  </a:lnTo>
                  <a:lnTo>
                    <a:pt x="2044" y="2851"/>
                  </a:lnTo>
                  <a:cubicBezTo>
                    <a:pt x="1768" y="2851"/>
                    <a:pt x="1540" y="3078"/>
                    <a:pt x="1540" y="3354"/>
                  </a:cubicBezTo>
                  <a:lnTo>
                    <a:pt x="1540" y="3714"/>
                  </a:lnTo>
                  <a:lnTo>
                    <a:pt x="1368" y="3714"/>
                  </a:lnTo>
                  <a:cubicBezTo>
                    <a:pt x="613" y="3717"/>
                    <a:pt x="3" y="4327"/>
                    <a:pt x="0" y="5082"/>
                  </a:cubicBezTo>
                  <a:lnTo>
                    <a:pt x="0" y="5522"/>
                  </a:lnTo>
                  <a:cubicBezTo>
                    <a:pt x="0" y="5640"/>
                    <a:pt x="98" y="5738"/>
                    <a:pt x="216" y="5738"/>
                  </a:cubicBezTo>
                  <a:cubicBezTo>
                    <a:pt x="337" y="5738"/>
                    <a:pt x="432" y="5640"/>
                    <a:pt x="432" y="5522"/>
                  </a:cubicBezTo>
                  <a:lnTo>
                    <a:pt x="432" y="5085"/>
                  </a:lnTo>
                  <a:cubicBezTo>
                    <a:pt x="435" y="4569"/>
                    <a:pt x="852" y="4152"/>
                    <a:pt x="1368" y="4149"/>
                  </a:cubicBezTo>
                  <a:lnTo>
                    <a:pt x="4396" y="4149"/>
                  </a:lnTo>
                  <a:cubicBezTo>
                    <a:pt x="4514" y="4149"/>
                    <a:pt x="4612" y="4054"/>
                    <a:pt x="4612" y="3933"/>
                  </a:cubicBezTo>
                  <a:cubicBezTo>
                    <a:pt x="4612" y="3815"/>
                    <a:pt x="4514" y="3717"/>
                    <a:pt x="4396" y="3717"/>
                  </a:cubicBezTo>
                  <a:lnTo>
                    <a:pt x="1975" y="3717"/>
                  </a:lnTo>
                  <a:lnTo>
                    <a:pt x="1975" y="3357"/>
                  </a:lnTo>
                  <a:cubicBezTo>
                    <a:pt x="1975" y="3317"/>
                    <a:pt x="2007" y="3285"/>
                    <a:pt x="2047" y="3285"/>
                  </a:cubicBezTo>
                  <a:lnTo>
                    <a:pt x="5591" y="3285"/>
                  </a:lnTo>
                  <a:cubicBezTo>
                    <a:pt x="5631" y="3285"/>
                    <a:pt x="5663" y="3317"/>
                    <a:pt x="5663" y="3357"/>
                  </a:cubicBezTo>
                  <a:lnTo>
                    <a:pt x="5663" y="3717"/>
                  </a:lnTo>
                  <a:lnTo>
                    <a:pt x="5309" y="3717"/>
                  </a:lnTo>
                  <a:cubicBezTo>
                    <a:pt x="5188" y="3717"/>
                    <a:pt x="5093" y="3815"/>
                    <a:pt x="5093" y="3933"/>
                  </a:cubicBezTo>
                  <a:cubicBezTo>
                    <a:pt x="5093" y="4054"/>
                    <a:pt x="5188" y="4149"/>
                    <a:pt x="5309" y="4149"/>
                  </a:cubicBezTo>
                  <a:lnTo>
                    <a:pt x="6270" y="4149"/>
                  </a:lnTo>
                  <a:cubicBezTo>
                    <a:pt x="6785" y="4149"/>
                    <a:pt x="7206" y="4569"/>
                    <a:pt x="7206" y="5085"/>
                  </a:cubicBezTo>
                  <a:lnTo>
                    <a:pt x="7206" y="11988"/>
                  </a:lnTo>
                  <a:cubicBezTo>
                    <a:pt x="7206" y="12106"/>
                    <a:pt x="7301" y="12204"/>
                    <a:pt x="7422" y="12204"/>
                  </a:cubicBezTo>
                  <a:cubicBezTo>
                    <a:pt x="7540" y="12204"/>
                    <a:pt x="7638" y="12106"/>
                    <a:pt x="7638" y="11988"/>
                  </a:cubicBezTo>
                  <a:lnTo>
                    <a:pt x="7638" y="5085"/>
                  </a:lnTo>
                  <a:cubicBezTo>
                    <a:pt x="7635" y="4327"/>
                    <a:pt x="7024" y="3717"/>
                    <a:pt x="6267" y="3717"/>
                  </a:cubicBezTo>
                  <a:lnTo>
                    <a:pt x="6095" y="3717"/>
                  </a:lnTo>
                  <a:lnTo>
                    <a:pt x="6095" y="3357"/>
                  </a:lnTo>
                  <a:cubicBezTo>
                    <a:pt x="6095" y="3078"/>
                    <a:pt x="5870" y="2854"/>
                    <a:pt x="5591" y="2854"/>
                  </a:cubicBezTo>
                  <a:lnTo>
                    <a:pt x="4543" y="2854"/>
                  </a:lnTo>
                  <a:lnTo>
                    <a:pt x="4543" y="2448"/>
                  </a:lnTo>
                  <a:lnTo>
                    <a:pt x="4684" y="2448"/>
                  </a:lnTo>
                  <a:cubicBezTo>
                    <a:pt x="4960" y="2448"/>
                    <a:pt x="5188" y="2223"/>
                    <a:pt x="5188" y="1944"/>
                  </a:cubicBezTo>
                  <a:lnTo>
                    <a:pt x="5188" y="505"/>
                  </a:lnTo>
                  <a:cubicBezTo>
                    <a:pt x="5188" y="225"/>
                    <a:pt x="4960" y="1"/>
                    <a:pt x="46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125"/>
            <p:cNvSpPr/>
            <p:nvPr/>
          </p:nvSpPr>
          <p:spPr>
            <a:xfrm>
              <a:off x="5287800" y="2242100"/>
              <a:ext cx="123225" cy="104450"/>
            </a:xfrm>
            <a:custGeom>
              <a:avLst/>
              <a:gdLst/>
              <a:ahLst/>
              <a:cxnLst/>
              <a:rect l="l" t="t" r="r" b="b"/>
              <a:pathLst>
                <a:path w="4929" h="4178" extrusionOk="0">
                  <a:moveTo>
                    <a:pt x="2461" y="430"/>
                  </a:moveTo>
                  <a:cubicBezTo>
                    <a:pt x="2885" y="430"/>
                    <a:pt x="3279" y="807"/>
                    <a:pt x="3463" y="1377"/>
                  </a:cubicBezTo>
                  <a:cubicBezTo>
                    <a:pt x="3257" y="1790"/>
                    <a:pt x="2860" y="1996"/>
                    <a:pt x="2463" y="1996"/>
                  </a:cubicBezTo>
                  <a:cubicBezTo>
                    <a:pt x="2066" y="1996"/>
                    <a:pt x="1668" y="1790"/>
                    <a:pt x="1463" y="1377"/>
                  </a:cubicBezTo>
                  <a:cubicBezTo>
                    <a:pt x="1644" y="807"/>
                    <a:pt x="2041" y="433"/>
                    <a:pt x="2461" y="433"/>
                  </a:cubicBezTo>
                  <a:lnTo>
                    <a:pt x="2461" y="430"/>
                  </a:lnTo>
                  <a:close/>
                  <a:moveTo>
                    <a:pt x="3570" y="1970"/>
                  </a:moveTo>
                  <a:cubicBezTo>
                    <a:pt x="3570" y="2010"/>
                    <a:pt x="3573" y="2048"/>
                    <a:pt x="3573" y="2088"/>
                  </a:cubicBezTo>
                  <a:cubicBezTo>
                    <a:pt x="3576" y="2393"/>
                    <a:pt x="3515" y="2695"/>
                    <a:pt x="3397" y="2977"/>
                  </a:cubicBezTo>
                  <a:cubicBezTo>
                    <a:pt x="3394" y="2986"/>
                    <a:pt x="3391" y="2992"/>
                    <a:pt x="3388" y="2998"/>
                  </a:cubicBezTo>
                  <a:cubicBezTo>
                    <a:pt x="3342" y="3101"/>
                    <a:pt x="3288" y="3196"/>
                    <a:pt x="3224" y="3288"/>
                  </a:cubicBezTo>
                  <a:cubicBezTo>
                    <a:pt x="3014" y="3582"/>
                    <a:pt x="2744" y="3743"/>
                    <a:pt x="2461" y="3743"/>
                  </a:cubicBezTo>
                  <a:cubicBezTo>
                    <a:pt x="2182" y="3743"/>
                    <a:pt x="1912" y="3582"/>
                    <a:pt x="1701" y="3285"/>
                  </a:cubicBezTo>
                  <a:cubicBezTo>
                    <a:pt x="1638" y="3196"/>
                    <a:pt x="1583" y="3101"/>
                    <a:pt x="1537" y="2998"/>
                  </a:cubicBezTo>
                  <a:cubicBezTo>
                    <a:pt x="1535" y="2992"/>
                    <a:pt x="1532" y="2983"/>
                    <a:pt x="1529" y="2975"/>
                  </a:cubicBezTo>
                  <a:cubicBezTo>
                    <a:pt x="1411" y="2695"/>
                    <a:pt x="1350" y="2393"/>
                    <a:pt x="1353" y="2088"/>
                  </a:cubicBezTo>
                  <a:cubicBezTo>
                    <a:pt x="1353" y="2048"/>
                    <a:pt x="1353" y="2010"/>
                    <a:pt x="1356" y="1970"/>
                  </a:cubicBezTo>
                  <a:cubicBezTo>
                    <a:pt x="1661" y="2276"/>
                    <a:pt x="2062" y="2430"/>
                    <a:pt x="2463" y="2430"/>
                  </a:cubicBezTo>
                  <a:cubicBezTo>
                    <a:pt x="2864" y="2430"/>
                    <a:pt x="3265" y="2276"/>
                    <a:pt x="3570" y="1970"/>
                  </a:cubicBezTo>
                  <a:close/>
                  <a:moveTo>
                    <a:pt x="2461" y="1"/>
                  </a:moveTo>
                  <a:cubicBezTo>
                    <a:pt x="1952" y="1"/>
                    <a:pt x="1491" y="326"/>
                    <a:pt x="1209" y="864"/>
                  </a:cubicBezTo>
                  <a:lnTo>
                    <a:pt x="726" y="637"/>
                  </a:lnTo>
                  <a:cubicBezTo>
                    <a:pt x="696" y="623"/>
                    <a:pt x="664" y="616"/>
                    <a:pt x="634" y="616"/>
                  </a:cubicBezTo>
                  <a:cubicBezTo>
                    <a:pt x="551" y="616"/>
                    <a:pt x="473" y="663"/>
                    <a:pt x="438" y="741"/>
                  </a:cubicBezTo>
                  <a:cubicBezTo>
                    <a:pt x="386" y="850"/>
                    <a:pt x="432" y="977"/>
                    <a:pt x="541" y="1029"/>
                  </a:cubicBezTo>
                  <a:lnTo>
                    <a:pt x="1042" y="1265"/>
                  </a:lnTo>
                  <a:cubicBezTo>
                    <a:pt x="1037" y="1285"/>
                    <a:pt x="1031" y="1305"/>
                    <a:pt x="1025" y="1328"/>
                  </a:cubicBezTo>
                  <a:lnTo>
                    <a:pt x="1022" y="1328"/>
                  </a:lnTo>
                  <a:lnTo>
                    <a:pt x="1022" y="1334"/>
                  </a:lnTo>
                  <a:cubicBezTo>
                    <a:pt x="973" y="1509"/>
                    <a:pt x="942" y="1691"/>
                    <a:pt x="930" y="1872"/>
                  </a:cubicBezTo>
                  <a:lnTo>
                    <a:pt x="216" y="1872"/>
                  </a:lnTo>
                  <a:cubicBezTo>
                    <a:pt x="95" y="1872"/>
                    <a:pt x="0" y="1970"/>
                    <a:pt x="0" y="2088"/>
                  </a:cubicBezTo>
                  <a:cubicBezTo>
                    <a:pt x="0" y="2209"/>
                    <a:pt x="95" y="2304"/>
                    <a:pt x="216" y="2304"/>
                  </a:cubicBezTo>
                  <a:lnTo>
                    <a:pt x="930" y="2304"/>
                  </a:lnTo>
                  <a:cubicBezTo>
                    <a:pt x="944" y="2520"/>
                    <a:pt x="985" y="2730"/>
                    <a:pt x="1051" y="2934"/>
                  </a:cubicBezTo>
                  <a:lnTo>
                    <a:pt x="452" y="3104"/>
                  </a:lnTo>
                  <a:cubicBezTo>
                    <a:pt x="208" y="3170"/>
                    <a:pt x="256" y="3530"/>
                    <a:pt x="510" y="3530"/>
                  </a:cubicBezTo>
                  <a:cubicBezTo>
                    <a:pt x="511" y="3530"/>
                    <a:pt x="512" y="3530"/>
                    <a:pt x="513" y="3530"/>
                  </a:cubicBezTo>
                  <a:cubicBezTo>
                    <a:pt x="533" y="3530"/>
                    <a:pt x="553" y="3527"/>
                    <a:pt x="570" y="3522"/>
                  </a:cubicBezTo>
                  <a:lnTo>
                    <a:pt x="1224" y="3334"/>
                  </a:lnTo>
                  <a:cubicBezTo>
                    <a:pt x="1261" y="3403"/>
                    <a:pt x="1301" y="3473"/>
                    <a:pt x="1347" y="3539"/>
                  </a:cubicBezTo>
                  <a:cubicBezTo>
                    <a:pt x="1641" y="3950"/>
                    <a:pt x="2035" y="4178"/>
                    <a:pt x="2461" y="4178"/>
                  </a:cubicBezTo>
                  <a:cubicBezTo>
                    <a:pt x="2888" y="4178"/>
                    <a:pt x="3285" y="3950"/>
                    <a:pt x="3578" y="3539"/>
                  </a:cubicBezTo>
                  <a:cubicBezTo>
                    <a:pt x="3625" y="3473"/>
                    <a:pt x="3665" y="3403"/>
                    <a:pt x="3705" y="3334"/>
                  </a:cubicBezTo>
                  <a:lnTo>
                    <a:pt x="4356" y="3522"/>
                  </a:lnTo>
                  <a:cubicBezTo>
                    <a:pt x="4376" y="3527"/>
                    <a:pt x="4396" y="3530"/>
                    <a:pt x="4416" y="3530"/>
                  </a:cubicBezTo>
                  <a:cubicBezTo>
                    <a:pt x="4417" y="3530"/>
                    <a:pt x="4418" y="3530"/>
                    <a:pt x="4419" y="3530"/>
                  </a:cubicBezTo>
                  <a:cubicBezTo>
                    <a:pt x="4670" y="3530"/>
                    <a:pt x="4717" y="3170"/>
                    <a:pt x="4474" y="3104"/>
                  </a:cubicBezTo>
                  <a:lnTo>
                    <a:pt x="3875" y="2934"/>
                  </a:lnTo>
                  <a:cubicBezTo>
                    <a:pt x="3941" y="2730"/>
                    <a:pt x="3981" y="2520"/>
                    <a:pt x="3999" y="2304"/>
                  </a:cubicBezTo>
                  <a:lnTo>
                    <a:pt x="4713" y="2304"/>
                  </a:lnTo>
                  <a:cubicBezTo>
                    <a:pt x="4831" y="2304"/>
                    <a:pt x="4929" y="2209"/>
                    <a:pt x="4929" y="2088"/>
                  </a:cubicBezTo>
                  <a:cubicBezTo>
                    <a:pt x="4929" y="1970"/>
                    <a:pt x="4831" y="1872"/>
                    <a:pt x="4713" y="1872"/>
                  </a:cubicBezTo>
                  <a:lnTo>
                    <a:pt x="3999" y="1872"/>
                  </a:lnTo>
                  <a:cubicBezTo>
                    <a:pt x="3984" y="1691"/>
                    <a:pt x="3953" y="1509"/>
                    <a:pt x="3904" y="1334"/>
                  </a:cubicBezTo>
                  <a:lnTo>
                    <a:pt x="3901" y="1328"/>
                  </a:lnTo>
                  <a:cubicBezTo>
                    <a:pt x="3895" y="1308"/>
                    <a:pt x="3889" y="1285"/>
                    <a:pt x="3884" y="1265"/>
                  </a:cubicBezTo>
                  <a:lnTo>
                    <a:pt x="4384" y="1029"/>
                  </a:lnTo>
                  <a:cubicBezTo>
                    <a:pt x="4491" y="977"/>
                    <a:pt x="4537" y="850"/>
                    <a:pt x="4488" y="741"/>
                  </a:cubicBezTo>
                  <a:cubicBezTo>
                    <a:pt x="4450" y="663"/>
                    <a:pt x="4372" y="616"/>
                    <a:pt x="4291" y="616"/>
                  </a:cubicBezTo>
                  <a:cubicBezTo>
                    <a:pt x="4260" y="616"/>
                    <a:pt x="4229" y="623"/>
                    <a:pt x="4200" y="637"/>
                  </a:cubicBezTo>
                  <a:lnTo>
                    <a:pt x="3714" y="864"/>
                  </a:lnTo>
                  <a:cubicBezTo>
                    <a:pt x="3432" y="323"/>
                    <a:pt x="2971" y="1"/>
                    <a:pt x="24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125"/>
            <p:cNvSpPr/>
            <p:nvPr/>
          </p:nvSpPr>
          <p:spPr>
            <a:xfrm>
              <a:off x="53514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125"/>
            <p:cNvSpPr/>
            <p:nvPr/>
          </p:nvSpPr>
          <p:spPr>
            <a:xfrm>
              <a:off x="53327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1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125"/>
            <p:cNvSpPr/>
            <p:nvPr/>
          </p:nvSpPr>
          <p:spPr>
            <a:xfrm>
              <a:off x="5342125" y="20965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22" name="Google Shape;2022;p125"/>
          <p:cNvGrpSpPr/>
          <p:nvPr/>
        </p:nvGrpSpPr>
        <p:grpSpPr>
          <a:xfrm>
            <a:off x="5491184" y="2252984"/>
            <a:ext cx="407733" cy="491933"/>
            <a:chOff x="3356100" y="1517875"/>
            <a:chExt cx="305800" cy="368950"/>
          </a:xfrm>
        </p:grpSpPr>
        <p:sp>
          <p:nvSpPr>
            <p:cNvPr id="2023" name="Google Shape;2023;p125"/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125"/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5" name="Google Shape;2025;p125"/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6" name="Google Shape;2026;p125"/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7" name="Google Shape;2027;p125"/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8" name="Google Shape;2028;p125"/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9" name="Google Shape;2029;p125"/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0" name="Google Shape;2030;p125"/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1" name="Google Shape;2031;p125"/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2" name="Google Shape;2032;p125"/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3" name="Google Shape;2033;p125"/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4" name="Google Shape;2034;p125"/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5" name="Google Shape;2035;p125"/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6" name="Google Shape;2036;p125"/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7" name="Google Shape;2037;p125"/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8" name="Google Shape;2038;p125"/>
          <p:cNvGrpSpPr/>
          <p:nvPr/>
        </p:nvGrpSpPr>
        <p:grpSpPr>
          <a:xfrm>
            <a:off x="1333885" y="4543717"/>
            <a:ext cx="491900" cy="492000"/>
            <a:chOff x="238125" y="3235925"/>
            <a:chExt cx="368925" cy="369000"/>
          </a:xfrm>
        </p:grpSpPr>
        <p:sp>
          <p:nvSpPr>
            <p:cNvPr id="2039" name="Google Shape;2039;p125"/>
            <p:cNvSpPr/>
            <p:nvPr/>
          </p:nvSpPr>
          <p:spPr>
            <a:xfrm>
              <a:off x="238125" y="3405275"/>
              <a:ext cx="368925" cy="199650"/>
            </a:xfrm>
            <a:custGeom>
              <a:avLst/>
              <a:gdLst/>
              <a:ahLst/>
              <a:cxnLst/>
              <a:rect l="l" t="t" r="r" b="b"/>
              <a:pathLst>
                <a:path w="14757" h="7986" extrusionOk="0">
                  <a:moveTo>
                    <a:pt x="389" y="0"/>
                  </a:moveTo>
                  <a:cubicBezTo>
                    <a:pt x="173" y="0"/>
                    <a:pt x="0" y="176"/>
                    <a:pt x="0" y="392"/>
                  </a:cubicBezTo>
                  <a:lnTo>
                    <a:pt x="0" y="5208"/>
                  </a:lnTo>
                  <a:cubicBezTo>
                    <a:pt x="0" y="5329"/>
                    <a:pt x="98" y="5424"/>
                    <a:pt x="216" y="5424"/>
                  </a:cubicBezTo>
                  <a:cubicBezTo>
                    <a:pt x="334" y="5424"/>
                    <a:pt x="432" y="5329"/>
                    <a:pt x="432" y="5208"/>
                  </a:cubicBezTo>
                  <a:lnTo>
                    <a:pt x="432" y="432"/>
                  </a:lnTo>
                  <a:lnTo>
                    <a:pt x="1405" y="432"/>
                  </a:lnTo>
                  <a:cubicBezTo>
                    <a:pt x="1313" y="1618"/>
                    <a:pt x="1313" y="2358"/>
                    <a:pt x="1313" y="2366"/>
                  </a:cubicBezTo>
                  <a:cubicBezTo>
                    <a:pt x="1313" y="3414"/>
                    <a:pt x="2145" y="4266"/>
                    <a:pt x="3169" y="4266"/>
                  </a:cubicBezTo>
                  <a:cubicBezTo>
                    <a:pt x="4194" y="4266"/>
                    <a:pt x="5029" y="3414"/>
                    <a:pt x="5029" y="2366"/>
                  </a:cubicBezTo>
                  <a:cubicBezTo>
                    <a:pt x="5029" y="2222"/>
                    <a:pt x="5015" y="1995"/>
                    <a:pt x="4980" y="1497"/>
                  </a:cubicBezTo>
                  <a:lnTo>
                    <a:pt x="4977" y="1454"/>
                  </a:lnTo>
                  <a:cubicBezTo>
                    <a:pt x="4957" y="1172"/>
                    <a:pt x="4934" y="823"/>
                    <a:pt x="4908" y="432"/>
                  </a:cubicBezTo>
                  <a:lnTo>
                    <a:pt x="5611" y="432"/>
                  </a:lnTo>
                  <a:cubicBezTo>
                    <a:pt x="5521" y="1618"/>
                    <a:pt x="5519" y="2358"/>
                    <a:pt x="5519" y="2366"/>
                  </a:cubicBezTo>
                  <a:cubicBezTo>
                    <a:pt x="5519" y="3414"/>
                    <a:pt x="6353" y="4266"/>
                    <a:pt x="7378" y="4266"/>
                  </a:cubicBezTo>
                  <a:cubicBezTo>
                    <a:pt x="8403" y="4266"/>
                    <a:pt x="9238" y="3414"/>
                    <a:pt x="9238" y="2366"/>
                  </a:cubicBezTo>
                  <a:cubicBezTo>
                    <a:pt x="9238" y="2225"/>
                    <a:pt x="9221" y="1995"/>
                    <a:pt x="9189" y="1497"/>
                  </a:cubicBezTo>
                  <a:lnTo>
                    <a:pt x="9183" y="1445"/>
                  </a:lnTo>
                  <a:cubicBezTo>
                    <a:pt x="9166" y="1166"/>
                    <a:pt x="9140" y="821"/>
                    <a:pt x="9117" y="432"/>
                  </a:cubicBezTo>
                  <a:lnTo>
                    <a:pt x="9929" y="432"/>
                  </a:lnTo>
                  <a:cubicBezTo>
                    <a:pt x="9840" y="1618"/>
                    <a:pt x="9837" y="2358"/>
                    <a:pt x="9837" y="2366"/>
                  </a:cubicBezTo>
                  <a:cubicBezTo>
                    <a:pt x="9837" y="3414"/>
                    <a:pt x="10672" y="4266"/>
                    <a:pt x="11696" y="4266"/>
                  </a:cubicBezTo>
                  <a:cubicBezTo>
                    <a:pt x="12721" y="4266"/>
                    <a:pt x="13556" y="3414"/>
                    <a:pt x="13556" y="2366"/>
                  </a:cubicBezTo>
                  <a:cubicBezTo>
                    <a:pt x="13556" y="2225"/>
                    <a:pt x="13539" y="1984"/>
                    <a:pt x="13504" y="1497"/>
                  </a:cubicBezTo>
                  <a:cubicBezTo>
                    <a:pt x="13487" y="1224"/>
                    <a:pt x="13461" y="855"/>
                    <a:pt x="13432" y="432"/>
                  </a:cubicBezTo>
                  <a:lnTo>
                    <a:pt x="14322" y="432"/>
                  </a:lnTo>
                  <a:lnTo>
                    <a:pt x="14322" y="7551"/>
                  </a:lnTo>
                  <a:lnTo>
                    <a:pt x="432" y="7551"/>
                  </a:lnTo>
                  <a:lnTo>
                    <a:pt x="432" y="6120"/>
                  </a:lnTo>
                  <a:cubicBezTo>
                    <a:pt x="432" y="6002"/>
                    <a:pt x="334" y="5904"/>
                    <a:pt x="216" y="5904"/>
                  </a:cubicBezTo>
                  <a:cubicBezTo>
                    <a:pt x="98" y="5904"/>
                    <a:pt x="0" y="6002"/>
                    <a:pt x="0" y="6120"/>
                  </a:cubicBezTo>
                  <a:lnTo>
                    <a:pt x="0" y="7597"/>
                  </a:lnTo>
                  <a:cubicBezTo>
                    <a:pt x="0" y="7810"/>
                    <a:pt x="176" y="7986"/>
                    <a:pt x="389" y="7986"/>
                  </a:cubicBezTo>
                  <a:lnTo>
                    <a:pt x="14368" y="7986"/>
                  </a:lnTo>
                  <a:cubicBezTo>
                    <a:pt x="14581" y="7986"/>
                    <a:pt x="14756" y="7810"/>
                    <a:pt x="14756" y="7597"/>
                  </a:cubicBezTo>
                  <a:lnTo>
                    <a:pt x="14756" y="392"/>
                  </a:lnTo>
                  <a:cubicBezTo>
                    <a:pt x="14756" y="176"/>
                    <a:pt x="14584" y="0"/>
                    <a:pt x="14368" y="0"/>
                  </a:cubicBezTo>
                  <a:lnTo>
                    <a:pt x="13389" y="0"/>
                  </a:lnTo>
                  <a:cubicBezTo>
                    <a:pt x="13165" y="0"/>
                    <a:pt x="12986" y="190"/>
                    <a:pt x="13000" y="415"/>
                  </a:cubicBezTo>
                  <a:cubicBezTo>
                    <a:pt x="13029" y="858"/>
                    <a:pt x="13055" y="1244"/>
                    <a:pt x="13075" y="1526"/>
                  </a:cubicBezTo>
                  <a:cubicBezTo>
                    <a:pt x="13107" y="2004"/>
                    <a:pt x="13124" y="2240"/>
                    <a:pt x="13124" y="2366"/>
                  </a:cubicBezTo>
                  <a:cubicBezTo>
                    <a:pt x="13124" y="3175"/>
                    <a:pt x="12482" y="3835"/>
                    <a:pt x="11696" y="3835"/>
                  </a:cubicBezTo>
                  <a:cubicBezTo>
                    <a:pt x="10910" y="3835"/>
                    <a:pt x="10268" y="3175"/>
                    <a:pt x="10268" y="2366"/>
                  </a:cubicBezTo>
                  <a:cubicBezTo>
                    <a:pt x="10268" y="2358"/>
                    <a:pt x="10271" y="1609"/>
                    <a:pt x="10363" y="420"/>
                  </a:cubicBezTo>
                  <a:cubicBezTo>
                    <a:pt x="10381" y="193"/>
                    <a:pt x="10202" y="0"/>
                    <a:pt x="9975" y="0"/>
                  </a:cubicBezTo>
                  <a:lnTo>
                    <a:pt x="9071" y="0"/>
                  </a:lnTo>
                  <a:cubicBezTo>
                    <a:pt x="8846" y="0"/>
                    <a:pt x="8668" y="190"/>
                    <a:pt x="8682" y="415"/>
                  </a:cubicBezTo>
                  <a:cubicBezTo>
                    <a:pt x="8708" y="823"/>
                    <a:pt x="8734" y="1183"/>
                    <a:pt x="8751" y="1474"/>
                  </a:cubicBezTo>
                  <a:lnTo>
                    <a:pt x="8757" y="1526"/>
                  </a:lnTo>
                  <a:cubicBezTo>
                    <a:pt x="8789" y="2001"/>
                    <a:pt x="8806" y="2240"/>
                    <a:pt x="8806" y="2366"/>
                  </a:cubicBezTo>
                  <a:cubicBezTo>
                    <a:pt x="8806" y="3175"/>
                    <a:pt x="8164" y="3835"/>
                    <a:pt x="7378" y="3835"/>
                  </a:cubicBezTo>
                  <a:cubicBezTo>
                    <a:pt x="6592" y="3835"/>
                    <a:pt x="5950" y="3175"/>
                    <a:pt x="5950" y="2366"/>
                  </a:cubicBezTo>
                  <a:cubicBezTo>
                    <a:pt x="5950" y="2358"/>
                    <a:pt x="5953" y="1609"/>
                    <a:pt x="6045" y="420"/>
                  </a:cubicBezTo>
                  <a:cubicBezTo>
                    <a:pt x="6063" y="193"/>
                    <a:pt x="5884" y="0"/>
                    <a:pt x="5657" y="0"/>
                  </a:cubicBezTo>
                  <a:lnTo>
                    <a:pt x="4862" y="0"/>
                  </a:lnTo>
                  <a:cubicBezTo>
                    <a:pt x="4638" y="0"/>
                    <a:pt x="4459" y="190"/>
                    <a:pt x="4474" y="415"/>
                  </a:cubicBezTo>
                  <a:cubicBezTo>
                    <a:pt x="4499" y="826"/>
                    <a:pt x="4525" y="1192"/>
                    <a:pt x="4546" y="1483"/>
                  </a:cubicBezTo>
                  <a:lnTo>
                    <a:pt x="4548" y="1526"/>
                  </a:lnTo>
                  <a:cubicBezTo>
                    <a:pt x="4583" y="2001"/>
                    <a:pt x="4597" y="2240"/>
                    <a:pt x="4597" y="2366"/>
                  </a:cubicBezTo>
                  <a:cubicBezTo>
                    <a:pt x="4597" y="3175"/>
                    <a:pt x="3958" y="3832"/>
                    <a:pt x="3172" y="3832"/>
                  </a:cubicBezTo>
                  <a:cubicBezTo>
                    <a:pt x="2384" y="3832"/>
                    <a:pt x="1745" y="3175"/>
                    <a:pt x="1745" y="2366"/>
                  </a:cubicBezTo>
                  <a:cubicBezTo>
                    <a:pt x="1745" y="2358"/>
                    <a:pt x="1745" y="1609"/>
                    <a:pt x="1840" y="420"/>
                  </a:cubicBezTo>
                  <a:cubicBezTo>
                    <a:pt x="1857" y="193"/>
                    <a:pt x="1678" y="0"/>
                    <a:pt x="14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0" name="Google Shape;2040;p125"/>
            <p:cNvSpPr/>
            <p:nvPr/>
          </p:nvSpPr>
          <p:spPr>
            <a:xfrm>
              <a:off x="2896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5" y="0"/>
                  </a:moveTo>
                  <a:cubicBezTo>
                    <a:pt x="1551" y="0"/>
                    <a:pt x="1448" y="74"/>
                    <a:pt x="1411" y="186"/>
                  </a:cubicBezTo>
                  <a:cubicBezTo>
                    <a:pt x="38" y="4269"/>
                    <a:pt x="0" y="9090"/>
                    <a:pt x="0" y="9139"/>
                  </a:cubicBezTo>
                  <a:cubicBezTo>
                    <a:pt x="0" y="9776"/>
                    <a:pt x="498" y="10291"/>
                    <a:pt x="1108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99" y="7254"/>
                    <a:pt x="1961" y="5267"/>
                    <a:pt x="1929" y="2881"/>
                  </a:cubicBezTo>
                  <a:cubicBezTo>
                    <a:pt x="1929" y="2763"/>
                    <a:pt x="1831" y="2668"/>
                    <a:pt x="1713" y="2668"/>
                  </a:cubicBezTo>
                  <a:lnTo>
                    <a:pt x="1710" y="2668"/>
                  </a:lnTo>
                  <a:cubicBezTo>
                    <a:pt x="1592" y="2668"/>
                    <a:pt x="1497" y="2769"/>
                    <a:pt x="1497" y="2887"/>
                  </a:cubicBezTo>
                  <a:cubicBezTo>
                    <a:pt x="1529" y="5285"/>
                    <a:pt x="1667" y="7280"/>
                    <a:pt x="1739" y="8351"/>
                  </a:cubicBezTo>
                  <a:cubicBezTo>
                    <a:pt x="1768" y="8745"/>
                    <a:pt x="1788" y="9033"/>
                    <a:pt x="1788" y="9139"/>
                  </a:cubicBezTo>
                  <a:cubicBezTo>
                    <a:pt x="1788" y="9534"/>
                    <a:pt x="1483" y="9856"/>
                    <a:pt x="1108" y="9856"/>
                  </a:cubicBezTo>
                  <a:cubicBezTo>
                    <a:pt x="737" y="9856"/>
                    <a:pt x="432" y="9534"/>
                    <a:pt x="432" y="9139"/>
                  </a:cubicBezTo>
                  <a:cubicBezTo>
                    <a:pt x="432" y="9096"/>
                    <a:pt x="464" y="5144"/>
                    <a:pt x="1494" y="1401"/>
                  </a:cubicBezTo>
                  <a:lnTo>
                    <a:pt x="1494" y="1401"/>
                  </a:lnTo>
                  <a:cubicBezTo>
                    <a:pt x="1491" y="1588"/>
                    <a:pt x="1491" y="1776"/>
                    <a:pt x="1491" y="1963"/>
                  </a:cubicBezTo>
                  <a:cubicBezTo>
                    <a:pt x="1491" y="2081"/>
                    <a:pt x="1589" y="2179"/>
                    <a:pt x="1707" y="2179"/>
                  </a:cubicBezTo>
                  <a:cubicBezTo>
                    <a:pt x="1828" y="2179"/>
                    <a:pt x="1923" y="2081"/>
                    <a:pt x="1923" y="1963"/>
                  </a:cubicBezTo>
                  <a:cubicBezTo>
                    <a:pt x="1923" y="1393"/>
                    <a:pt x="1929" y="828"/>
                    <a:pt x="1943" y="281"/>
                  </a:cubicBezTo>
                  <a:cubicBezTo>
                    <a:pt x="1949" y="146"/>
                    <a:pt x="1851" y="28"/>
                    <a:pt x="1716" y="5"/>
                  </a:cubicBezTo>
                  <a:cubicBezTo>
                    <a:pt x="1699" y="2"/>
                    <a:pt x="1682" y="0"/>
                    <a:pt x="1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1" name="Google Shape;2041;p125"/>
            <p:cNvSpPr/>
            <p:nvPr/>
          </p:nvSpPr>
          <p:spPr>
            <a:xfrm>
              <a:off x="5027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8" y="0"/>
                  </a:moveTo>
                  <a:cubicBezTo>
                    <a:pt x="1554" y="0"/>
                    <a:pt x="1449" y="74"/>
                    <a:pt x="1414" y="186"/>
                  </a:cubicBezTo>
                  <a:cubicBezTo>
                    <a:pt x="976" y="1482"/>
                    <a:pt x="631" y="2985"/>
                    <a:pt x="383" y="4651"/>
                  </a:cubicBezTo>
                  <a:cubicBezTo>
                    <a:pt x="366" y="4769"/>
                    <a:pt x="446" y="4879"/>
                    <a:pt x="564" y="4896"/>
                  </a:cubicBezTo>
                  <a:cubicBezTo>
                    <a:pt x="575" y="4898"/>
                    <a:pt x="586" y="4898"/>
                    <a:pt x="596" y="4898"/>
                  </a:cubicBezTo>
                  <a:cubicBezTo>
                    <a:pt x="702" y="4898"/>
                    <a:pt x="793" y="4822"/>
                    <a:pt x="809" y="4715"/>
                  </a:cubicBezTo>
                  <a:cubicBezTo>
                    <a:pt x="970" y="3598"/>
                    <a:pt x="1201" y="2492"/>
                    <a:pt x="1494" y="1404"/>
                  </a:cubicBezTo>
                  <a:lnTo>
                    <a:pt x="1494" y="1404"/>
                  </a:lnTo>
                  <a:cubicBezTo>
                    <a:pt x="1471" y="4444"/>
                    <a:pt x="1650" y="7035"/>
                    <a:pt x="1739" y="8353"/>
                  </a:cubicBezTo>
                  <a:cubicBezTo>
                    <a:pt x="1768" y="8748"/>
                    <a:pt x="1788" y="9036"/>
                    <a:pt x="1788" y="9139"/>
                  </a:cubicBezTo>
                  <a:cubicBezTo>
                    <a:pt x="1788" y="9537"/>
                    <a:pt x="1483" y="9859"/>
                    <a:pt x="1108" y="9859"/>
                  </a:cubicBezTo>
                  <a:cubicBezTo>
                    <a:pt x="737" y="9859"/>
                    <a:pt x="432" y="9537"/>
                    <a:pt x="432" y="9139"/>
                  </a:cubicBezTo>
                  <a:cubicBezTo>
                    <a:pt x="432" y="8745"/>
                    <a:pt x="478" y="7340"/>
                    <a:pt x="685" y="5633"/>
                  </a:cubicBezTo>
                  <a:cubicBezTo>
                    <a:pt x="700" y="5515"/>
                    <a:pt x="616" y="5406"/>
                    <a:pt x="498" y="5391"/>
                  </a:cubicBezTo>
                  <a:cubicBezTo>
                    <a:pt x="490" y="5390"/>
                    <a:pt x="481" y="5390"/>
                    <a:pt x="472" y="5390"/>
                  </a:cubicBezTo>
                  <a:cubicBezTo>
                    <a:pt x="365" y="5390"/>
                    <a:pt x="270" y="5472"/>
                    <a:pt x="256" y="5581"/>
                  </a:cubicBezTo>
                  <a:cubicBezTo>
                    <a:pt x="46" y="7309"/>
                    <a:pt x="0" y="8736"/>
                    <a:pt x="0" y="9139"/>
                  </a:cubicBezTo>
                  <a:cubicBezTo>
                    <a:pt x="3" y="9776"/>
                    <a:pt x="498" y="10291"/>
                    <a:pt x="1111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70" y="6848"/>
                    <a:pt x="1860" y="3785"/>
                    <a:pt x="1943" y="281"/>
                  </a:cubicBezTo>
                  <a:cubicBezTo>
                    <a:pt x="1949" y="146"/>
                    <a:pt x="1851" y="28"/>
                    <a:pt x="1719" y="5"/>
                  </a:cubicBezTo>
                  <a:cubicBezTo>
                    <a:pt x="1702" y="2"/>
                    <a:pt x="1685" y="0"/>
                    <a:pt x="1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2" name="Google Shape;2042;p125"/>
            <p:cNvSpPr/>
            <p:nvPr/>
          </p:nvSpPr>
          <p:spPr>
            <a:xfrm>
              <a:off x="394800" y="3235925"/>
              <a:ext cx="55500" cy="257300"/>
            </a:xfrm>
            <a:custGeom>
              <a:avLst/>
              <a:gdLst/>
              <a:ahLst/>
              <a:cxnLst/>
              <a:rect l="l" t="t" r="r" b="b"/>
              <a:pathLst>
                <a:path w="2220" h="10292" extrusionOk="0">
                  <a:moveTo>
                    <a:pt x="1494" y="1405"/>
                  </a:moveTo>
                  <a:lnTo>
                    <a:pt x="1494" y="1405"/>
                  </a:lnTo>
                  <a:cubicBezTo>
                    <a:pt x="1471" y="4445"/>
                    <a:pt x="1650" y="7036"/>
                    <a:pt x="1739" y="8352"/>
                  </a:cubicBezTo>
                  <a:cubicBezTo>
                    <a:pt x="1768" y="8749"/>
                    <a:pt x="1788" y="9037"/>
                    <a:pt x="1788" y="9140"/>
                  </a:cubicBezTo>
                  <a:cubicBezTo>
                    <a:pt x="1788" y="9538"/>
                    <a:pt x="1483" y="9860"/>
                    <a:pt x="1111" y="9860"/>
                  </a:cubicBezTo>
                  <a:cubicBezTo>
                    <a:pt x="737" y="9860"/>
                    <a:pt x="432" y="9538"/>
                    <a:pt x="432" y="9140"/>
                  </a:cubicBezTo>
                  <a:cubicBezTo>
                    <a:pt x="435" y="9097"/>
                    <a:pt x="466" y="5148"/>
                    <a:pt x="1494" y="1405"/>
                  </a:cubicBezTo>
                  <a:close/>
                  <a:moveTo>
                    <a:pt x="1667" y="0"/>
                  </a:moveTo>
                  <a:cubicBezTo>
                    <a:pt x="1561" y="0"/>
                    <a:pt x="1456" y="59"/>
                    <a:pt x="1413" y="187"/>
                  </a:cubicBezTo>
                  <a:cubicBezTo>
                    <a:pt x="37" y="4270"/>
                    <a:pt x="0" y="9091"/>
                    <a:pt x="0" y="9140"/>
                  </a:cubicBezTo>
                  <a:cubicBezTo>
                    <a:pt x="3" y="9777"/>
                    <a:pt x="498" y="10292"/>
                    <a:pt x="1111" y="10292"/>
                  </a:cubicBezTo>
                  <a:cubicBezTo>
                    <a:pt x="1722" y="10292"/>
                    <a:pt x="2220" y="9774"/>
                    <a:pt x="2220" y="9140"/>
                  </a:cubicBezTo>
                  <a:cubicBezTo>
                    <a:pt x="2220" y="9019"/>
                    <a:pt x="2199" y="8743"/>
                    <a:pt x="2171" y="8323"/>
                  </a:cubicBezTo>
                  <a:cubicBezTo>
                    <a:pt x="2070" y="6849"/>
                    <a:pt x="1860" y="3786"/>
                    <a:pt x="1943" y="282"/>
                  </a:cubicBezTo>
                  <a:cubicBezTo>
                    <a:pt x="1950" y="104"/>
                    <a:pt x="1808" y="0"/>
                    <a:pt x="16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3" name="Google Shape;2043;p125"/>
            <p:cNvSpPr/>
            <p:nvPr/>
          </p:nvSpPr>
          <p:spPr>
            <a:xfrm>
              <a:off x="284250" y="35281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4" name="Google Shape;2044;p125"/>
            <p:cNvSpPr/>
            <p:nvPr/>
          </p:nvSpPr>
          <p:spPr>
            <a:xfrm>
              <a:off x="318725" y="35661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2"/>
                    <a:pt x="236" y="432"/>
                    <a:pt x="289" y="432"/>
                  </a:cubicBezTo>
                  <a:cubicBezTo>
                    <a:pt x="400" y="432"/>
                    <a:pt x="507" y="346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5" name="Google Shape;2045;p125"/>
            <p:cNvSpPr/>
            <p:nvPr/>
          </p:nvSpPr>
          <p:spPr>
            <a:xfrm>
              <a:off x="362125" y="35180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8" y="0"/>
                    <a:pt x="0" y="233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6" name="Google Shape;2046;p125"/>
            <p:cNvSpPr/>
            <p:nvPr/>
          </p:nvSpPr>
          <p:spPr>
            <a:xfrm>
              <a:off x="390900" y="355892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0"/>
                  </a:moveTo>
                  <a:cubicBezTo>
                    <a:pt x="98" y="0"/>
                    <a:pt x="1" y="233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6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7" name="Google Shape;2047;p125"/>
            <p:cNvSpPr/>
            <p:nvPr/>
          </p:nvSpPr>
          <p:spPr>
            <a:xfrm>
              <a:off x="459275" y="35563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8" name="Google Shape;2048;p125"/>
            <p:cNvSpPr/>
            <p:nvPr/>
          </p:nvSpPr>
          <p:spPr>
            <a:xfrm>
              <a:off x="437675" y="3528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3"/>
                    <a:pt x="235" y="432"/>
                    <a:pt x="288" y="432"/>
                  </a:cubicBezTo>
                  <a:cubicBezTo>
                    <a:pt x="400" y="432"/>
                    <a:pt x="507" y="346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9" name="Google Shape;2049;p125"/>
            <p:cNvSpPr/>
            <p:nvPr/>
          </p:nvSpPr>
          <p:spPr>
            <a:xfrm>
              <a:off x="508725" y="356812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2" y="432"/>
                    <a:pt x="285" y="432"/>
                  </a:cubicBezTo>
                  <a:cubicBezTo>
                    <a:pt x="396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125"/>
            <p:cNvSpPr/>
            <p:nvPr/>
          </p:nvSpPr>
          <p:spPr>
            <a:xfrm>
              <a:off x="473600" y="35062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125"/>
            <p:cNvSpPr/>
            <p:nvPr/>
          </p:nvSpPr>
          <p:spPr>
            <a:xfrm>
              <a:off x="540750" y="35281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6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2" name="Google Shape;2052;p125"/>
          <p:cNvGrpSpPr/>
          <p:nvPr/>
        </p:nvGrpSpPr>
        <p:grpSpPr>
          <a:xfrm>
            <a:off x="2160351" y="2433218"/>
            <a:ext cx="500267" cy="311700"/>
            <a:chOff x="857975" y="1653050"/>
            <a:chExt cx="375200" cy="233775"/>
          </a:xfrm>
        </p:grpSpPr>
        <p:sp>
          <p:nvSpPr>
            <p:cNvPr id="2053" name="Google Shape;2053;p125"/>
            <p:cNvSpPr/>
            <p:nvPr/>
          </p:nvSpPr>
          <p:spPr>
            <a:xfrm>
              <a:off x="944850" y="1653050"/>
              <a:ext cx="288325" cy="177650"/>
            </a:xfrm>
            <a:custGeom>
              <a:avLst/>
              <a:gdLst/>
              <a:ahLst/>
              <a:cxnLst/>
              <a:rect l="l" t="t" r="r" b="b"/>
              <a:pathLst>
                <a:path w="11533" h="7106" extrusionOk="0">
                  <a:moveTo>
                    <a:pt x="7661" y="432"/>
                  </a:moveTo>
                  <a:cubicBezTo>
                    <a:pt x="7735" y="432"/>
                    <a:pt x="7810" y="435"/>
                    <a:pt x="7885" y="441"/>
                  </a:cubicBezTo>
                  <a:lnTo>
                    <a:pt x="7885" y="993"/>
                  </a:lnTo>
                  <a:cubicBezTo>
                    <a:pt x="7885" y="1114"/>
                    <a:pt x="7980" y="1209"/>
                    <a:pt x="8101" y="1209"/>
                  </a:cubicBezTo>
                  <a:cubicBezTo>
                    <a:pt x="8219" y="1209"/>
                    <a:pt x="8317" y="1114"/>
                    <a:pt x="8317" y="993"/>
                  </a:cubicBezTo>
                  <a:lnTo>
                    <a:pt x="8317" y="501"/>
                  </a:lnTo>
                  <a:cubicBezTo>
                    <a:pt x="8922" y="631"/>
                    <a:pt x="9477" y="936"/>
                    <a:pt x="9915" y="1376"/>
                  </a:cubicBezTo>
                  <a:cubicBezTo>
                    <a:pt x="11127" y="2588"/>
                    <a:pt x="11124" y="4554"/>
                    <a:pt x="9906" y="5761"/>
                  </a:cubicBezTo>
                  <a:cubicBezTo>
                    <a:pt x="9474" y="6195"/>
                    <a:pt x="8919" y="6495"/>
                    <a:pt x="8317" y="6613"/>
                  </a:cubicBezTo>
                  <a:lnTo>
                    <a:pt x="8317" y="1909"/>
                  </a:lnTo>
                  <a:cubicBezTo>
                    <a:pt x="8317" y="1788"/>
                    <a:pt x="8219" y="1693"/>
                    <a:pt x="8101" y="1693"/>
                  </a:cubicBezTo>
                  <a:cubicBezTo>
                    <a:pt x="7980" y="1693"/>
                    <a:pt x="7885" y="1788"/>
                    <a:pt x="7885" y="1909"/>
                  </a:cubicBezTo>
                  <a:lnTo>
                    <a:pt x="7885" y="6670"/>
                  </a:lnTo>
                  <a:cubicBezTo>
                    <a:pt x="7822" y="6673"/>
                    <a:pt x="7761" y="6676"/>
                    <a:pt x="7701" y="6676"/>
                  </a:cubicBezTo>
                  <a:cubicBezTo>
                    <a:pt x="6883" y="6676"/>
                    <a:pt x="6077" y="6477"/>
                    <a:pt x="5352" y="6100"/>
                  </a:cubicBezTo>
                  <a:lnTo>
                    <a:pt x="5352" y="432"/>
                  </a:lnTo>
                  <a:close/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cubicBezTo>
                    <a:pt x="0" y="337"/>
                    <a:pt x="98" y="432"/>
                    <a:pt x="216" y="432"/>
                  </a:cubicBezTo>
                  <a:lnTo>
                    <a:pt x="4923" y="432"/>
                  </a:lnTo>
                  <a:lnTo>
                    <a:pt x="4923" y="5847"/>
                  </a:lnTo>
                  <a:cubicBezTo>
                    <a:pt x="4759" y="5741"/>
                    <a:pt x="4603" y="5625"/>
                    <a:pt x="4454" y="5502"/>
                  </a:cubicBezTo>
                  <a:lnTo>
                    <a:pt x="4149" y="5245"/>
                  </a:lnTo>
                  <a:cubicBezTo>
                    <a:pt x="4105" y="5211"/>
                    <a:pt x="4059" y="5197"/>
                    <a:pt x="4016" y="5197"/>
                  </a:cubicBezTo>
                  <a:cubicBezTo>
                    <a:pt x="3843" y="5197"/>
                    <a:pt x="3706" y="5429"/>
                    <a:pt x="3872" y="5576"/>
                  </a:cubicBezTo>
                  <a:lnTo>
                    <a:pt x="4180" y="5833"/>
                  </a:lnTo>
                  <a:cubicBezTo>
                    <a:pt x="5168" y="6656"/>
                    <a:pt x="6414" y="7105"/>
                    <a:pt x="7701" y="7105"/>
                  </a:cubicBezTo>
                  <a:cubicBezTo>
                    <a:pt x="7706" y="7105"/>
                    <a:pt x="7710" y="7105"/>
                    <a:pt x="7715" y="7105"/>
                  </a:cubicBezTo>
                  <a:cubicBezTo>
                    <a:pt x="9140" y="7105"/>
                    <a:pt x="10429" y="6249"/>
                    <a:pt x="10980" y="4932"/>
                  </a:cubicBezTo>
                  <a:cubicBezTo>
                    <a:pt x="11533" y="3610"/>
                    <a:pt x="11230" y="2084"/>
                    <a:pt x="10220" y="1071"/>
                  </a:cubicBezTo>
                  <a:cubicBezTo>
                    <a:pt x="9546" y="386"/>
                    <a:pt x="8622" y="0"/>
                    <a:pt x="76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4" name="Google Shape;2054;p125"/>
            <p:cNvSpPr/>
            <p:nvPr/>
          </p:nvSpPr>
          <p:spPr>
            <a:xfrm>
              <a:off x="857975" y="1653050"/>
              <a:ext cx="215000" cy="233775"/>
            </a:xfrm>
            <a:custGeom>
              <a:avLst/>
              <a:gdLst/>
              <a:ahLst/>
              <a:cxnLst/>
              <a:rect l="l" t="t" r="r" b="b"/>
              <a:pathLst>
                <a:path w="8600" h="9351" extrusionOk="0">
                  <a:moveTo>
                    <a:pt x="3773" y="2591"/>
                  </a:moveTo>
                  <a:cubicBezTo>
                    <a:pt x="3800" y="2591"/>
                    <a:pt x="3827" y="2596"/>
                    <a:pt x="3852" y="2606"/>
                  </a:cubicBezTo>
                  <a:cubicBezTo>
                    <a:pt x="3962" y="2646"/>
                    <a:pt x="4019" y="2770"/>
                    <a:pt x="3976" y="2882"/>
                  </a:cubicBezTo>
                  <a:lnTo>
                    <a:pt x="3870" y="3170"/>
                  </a:lnTo>
                  <a:lnTo>
                    <a:pt x="3582" y="3933"/>
                  </a:lnTo>
                  <a:cubicBezTo>
                    <a:pt x="3470" y="3838"/>
                    <a:pt x="3326" y="3783"/>
                    <a:pt x="3179" y="3780"/>
                  </a:cubicBezTo>
                  <a:lnTo>
                    <a:pt x="3403" y="3178"/>
                  </a:lnTo>
                  <a:lnTo>
                    <a:pt x="3573" y="2732"/>
                  </a:lnTo>
                  <a:cubicBezTo>
                    <a:pt x="3593" y="2678"/>
                    <a:pt x="3634" y="2634"/>
                    <a:pt x="3685" y="2611"/>
                  </a:cubicBezTo>
                  <a:cubicBezTo>
                    <a:pt x="3713" y="2598"/>
                    <a:pt x="3743" y="2591"/>
                    <a:pt x="3773" y="2591"/>
                  </a:cubicBezTo>
                  <a:close/>
                  <a:moveTo>
                    <a:pt x="2770" y="3296"/>
                  </a:moveTo>
                  <a:cubicBezTo>
                    <a:pt x="2813" y="3296"/>
                    <a:pt x="2856" y="3296"/>
                    <a:pt x="2900" y="3299"/>
                  </a:cubicBezTo>
                  <a:lnTo>
                    <a:pt x="2592" y="4120"/>
                  </a:lnTo>
                  <a:lnTo>
                    <a:pt x="2592" y="4120"/>
                  </a:lnTo>
                  <a:lnTo>
                    <a:pt x="2698" y="3296"/>
                  </a:lnTo>
                  <a:close/>
                  <a:moveTo>
                    <a:pt x="5245" y="2835"/>
                  </a:moveTo>
                  <a:cubicBezTo>
                    <a:pt x="5252" y="2835"/>
                    <a:pt x="5259" y="2835"/>
                    <a:pt x="5266" y="2836"/>
                  </a:cubicBezTo>
                  <a:cubicBezTo>
                    <a:pt x="5378" y="2844"/>
                    <a:pt x="5462" y="2939"/>
                    <a:pt x="5462" y="3052"/>
                  </a:cubicBezTo>
                  <a:cubicBezTo>
                    <a:pt x="5462" y="3058"/>
                    <a:pt x="5462" y="3066"/>
                    <a:pt x="5462" y="3072"/>
                  </a:cubicBezTo>
                  <a:lnTo>
                    <a:pt x="5352" y="4189"/>
                  </a:lnTo>
                  <a:cubicBezTo>
                    <a:pt x="5269" y="4146"/>
                    <a:pt x="5174" y="4126"/>
                    <a:pt x="5079" y="4126"/>
                  </a:cubicBezTo>
                  <a:cubicBezTo>
                    <a:pt x="5027" y="4126"/>
                    <a:pt x="4975" y="4131"/>
                    <a:pt x="4923" y="4146"/>
                  </a:cubicBezTo>
                  <a:lnTo>
                    <a:pt x="5033" y="3029"/>
                  </a:lnTo>
                  <a:cubicBezTo>
                    <a:pt x="5041" y="2918"/>
                    <a:pt x="5135" y="2835"/>
                    <a:pt x="5245" y="2835"/>
                  </a:cubicBezTo>
                  <a:close/>
                  <a:moveTo>
                    <a:pt x="1323" y="2562"/>
                  </a:moveTo>
                  <a:cubicBezTo>
                    <a:pt x="1375" y="2562"/>
                    <a:pt x="1426" y="2584"/>
                    <a:pt x="1460" y="2629"/>
                  </a:cubicBezTo>
                  <a:cubicBezTo>
                    <a:pt x="1523" y="2709"/>
                    <a:pt x="1549" y="2810"/>
                    <a:pt x="1535" y="2911"/>
                  </a:cubicBezTo>
                  <a:lnTo>
                    <a:pt x="1374" y="4151"/>
                  </a:lnTo>
                  <a:cubicBezTo>
                    <a:pt x="1374" y="4151"/>
                    <a:pt x="1362" y="4203"/>
                    <a:pt x="1322" y="4203"/>
                  </a:cubicBezTo>
                  <a:cubicBezTo>
                    <a:pt x="1285" y="4203"/>
                    <a:pt x="1273" y="4154"/>
                    <a:pt x="1273" y="4151"/>
                  </a:cubicBezTo>
                  <a:lnTo>
                    <a:pt x="1112" y="2911"/>
                  </a:lnTo>
                  <a:cubicBezTo>
                    <a:pt x="1095" y="2810"/>
                    <a:pt x="1123" y="2709"/>
                    <a:pt x="1187" y="2629"/>
                  </a:cubicBezTo>
                  <a:cubicBezTo>
                    <a:pt x="1221" y="2584"/>
                    <a:pt x="1272" y="2562"/>
                    <a:pt x="1323" y="2562"/>
                  </a:cubicBezTo>
                  <a:close/>
                  <a:moveTo>
                    <a:pt x="2263" y="3296"/>
                  </a:moveTo>
                  <a:lnTo>
                    <a:pt x="2151" y="4151"/>
                  </a:lnTo>
                  <a:cubicBezTo>
                    <a:pt x="2151" y="4151"/>
                    <a:pt x="2140" y="4203"/>
                    <a:pt x="2099" y="4203"/>
                  </a:cubicBezTo>
                  <a:cubicBezTo>
                    <a:pt x="2062" y="4203"/>
                    <a:pt x="2050" y="4154"/>
                    <a:pt x="2050" y="4151"/>
                  </a:cubicBezTo>
                  <a:lnTo>
                    <a:pt x="1938" y="3296"/>
                  </a:lnTo>
                  <a:close/>
                  <a:moveTo>
                    <a:pt x="3167" y="4209"/>
                  </a:moveTo>
                  <a:cubicBezTo>
                    <a:pt x="3285" y="4209"/>
                    <a:pt x="3383" y="4307"/>
                    <a:pt x="3383" y="4425"/>
                  </a:cubicBezTo>
                  <a:lnTo>
                    <a:pt x="3383" y="5574"/>
                  </a:lnTo>
                  <a:cubicBezTo>
                    <a:pt x="3312" y="5549"/>
                    <a:pt x="3239" y="5537"/>
                    <a:pt x="3166" y="5537"/>
                  </a:cubicBezTo>
                  <a:cubicBezTo>
                    <a:pt x="3099" y="5537"/>
                    <a:pt x="3033" y="5547"/>
                    <a:pt x="2969" y="5568"/>
                  </a:cubicBezTo>
                  <a:lnTo>
                    <a:pt x="2951" y="5576"/>
                  </a:lnTo>
                  <a:lnTo>
                    <a:pt x="2951" y="4425"/>
                  </a:lnTo>
                  <a:cubicBezTo>
                    <a:pt x="2951" y="4307"/>
                    <a:pt x="3046" y="4209"/>
                    <a:pt x="3167" y="4209"/>
                  </a:cubicBezTo>
                  <a:close/>
                  <a:moveTo>
                    <a:pt x="5079" y="4554"/>
                  </a:moveTo>
                  <a:cubicBezTo>
                    <a:pt x="5174" y="4554"/>
                    <a:pt x="5260" y="4621"/>
                    <a:pt x="5286" y="4713"/>
                  </a:cubicBezTo>
                  <a:lnTo>
                    <a:pt x="5580" y="5807"/>
                  </a:lnTo>
                  <a:cubicBezTo>
                    <a:pt x="5567" y="5806"/>
                    <a:pt x="5554" y="5806"/>
                    <a:pt x="5541" y="5806"/>
                  </a:cubicBezTo>
                  <a:cubicBezTo>
                    <a:pt x="5407" y="5806"/>
                    <a:pt x="5275" y="5846"/>
                    <a:pt x="5165" y="5922"/>
                  </a:cubicBezTo>
                  <a:lnTo>
                    <a:pt x="4869" y="4825"/>
                  </a:lnTo>
                  <a:cubicBezTo>
                    <a:pt x="4840" y="4713"/>
                    <a:pt x="4906" y="4595"/>
                    <a:pt x="5021" y="4566"/>
                  </a:cubicBezTo>
                  <a:lnTo>
                    <a:pt x="5021" y="4563"/>
                  </a:lnTo>
                  <a:cubicBezTo>
                    <a:pt x="5038" y="4557"/>
                    <a:pt x="5059" y="4554"/>
                    <a:pt x="5079" y="4554"/>
                  </a:cubicBezTo>
                  <a:close/>
                  <a:moveTo>
                    <a:pt x="3178" y="5975"/>
                  </a:moveTo>
                  <a:cubicBezTo>
                    <a:pt x="3259" y="5975"/>
                    <a:pt x="3338" y="6017"/>
                    <a:pt x="3375" y="6118"/>
                  </a:cubicBezTo>
                  <a:lnTo>
                    <a:pt x="3392" y="6169"/>
                  </a:lnTo>
                  <a:lnTo>
                    <a:pt x="3910" y="7756"/>
                  </a:lnTo>
                  <a:cubicBezTo>
                    <a:pt x="3947" y="7871"/>
                    <a:pt x="3884" y="7992"/>
                    <a:pt x="3772" y="8029"/>
                  </a:cubicBezTo>
                  <a:cubicBezTo>
                    <a:pt x="3749" y="8037"/>
                    <a:pt x="3726" y="8040"/>
                    <a:pt x="3704" y="8040"/>
                  </a:cubicBezTo>
                  <a:cubicBezTo>
                    <a:pt x="3613" y="8040"/>
                    <a:pt x="3528" y="7983"/>
                    <a:pt x="3498" y="7891"/>
                  </a:cubicBezTo>
                  <a:lnTo>
                    <a:pt x="2963" y="6250"/>
                  </a:lnTo>
                  <a:cubicBezTo>
                    <a:pt x="2917" y="6086"/>
                    <a:pt x="3048" y="5975"/>
                    <a:pt x="3178" y="5975"/>
                  </a:cubicBezTo>
                  <a:close/>
                  <a:moveTo>
                    <a:pt x="5541" y="6238"/>
                  </a:moveTo>
                  <a:cubicBezTo>
                    <a:pt x="5591" y="6238"/>
                    <a:pt x="5642" y="6257"/>
                    <a:pt x="5689" y="6302"/>
                  </a:cubicBezTo>
                  <a:lnTo>
                    <a:pt x="5761" y="6374"/>
                  </a:lnTo>
                  <a:lnTo>
                    <a:pt x="5764" y="6380"/>
                  </a:lnTo>
                  <a:lnTo>
                    <a:pt x="7891" y="8550"/>
                  </a:lnTo>
                  <a:cubicBezTo>
                    <a:pt x="7975" y="8637"/>
                    <a:pt x="7975" y="8772"/>
                    <a:pt x="7888" y="8855"/>
                  </a:cubicBezTo>
                  <a:cubicBezTo>
                    <a:pt x="7848" y="8896"/>
                    <a:pt x="7793" y="8916"/>
                    <a:pt x="7736" y="8916"/>
                  </a:cubicBezTo>
                  <a:cubicBezTo>
                    <a:pt x="7678" y="8916"/>
                    <a:pt x="7624" y="8893"/>
                    <a:pt x="7583" y="8852"/>
                  </a:cubicBezTo>
                  <a:lnTo>
                    <a:pt x="5381" y="6604"/>
                  </a:lnTo>
                  <a:cubicBezTo>
                    <a:pt x="5237" y="6445"/>
                    <a:pt x="5377" y="6238"/>
                    <a:pt x="5541" y="6238"/>
                  </a:cubicBezTo>
                  <a:close/>
                  <a:moveTo>
                    <a:pt x="2520" y="0"/>
                  </a:moveTo>
                  <a:cubicBezTo>
                    <a:pt x="1126" y="0"/>
                    <a:pt x="1" y="1126"/>
                    <a:pt x="1" y="2516"/>
                  </a:cubicBezTo>
                  <a:cubicBezTo>
                    <a:pt x="1" y="2925"/>
                    <a:pt x="317" y="3265"/>
                    <a:pt x="726" y="3294"/>
                  </a:cubicBezTo>
                  <a:lnTo>
                    <a:pt x="844" y="4206"/>
                  </a:lnTo>
                  <a:cubicBezTo>
                    <a:pt x="876" y="4448"/>
                    <a:pt x="1080" y="4632"/>
                    <a:pt x="1322" y="4635"/>
                  </a:cubicBezTo>
                  <a:cubicBezTo>
                    <a:pt x="1477" y="4635"/>
                    <a:pt x="1624" y="4560"/>
                    <a:pt x="1711" y="4431"/>
                  </a:cubicBezTo>
                  <a:cubicBezTo>
                    <a:pt x="1800" y="4560"/>
                    <a:pt x="1944" y="4635"/>
                    <a:pt x="2099" y="4635"/>
                  </a:cubicBezTo>
                  <a:cubicBezTo>
                    <a:pt x="2275" y="4635"/>
                    <a:pt x="2439" y="4537"/>
                    <a:pt x="2520" y="4382"/>
                  </a:cubicBezTo>
                  <a:lnTo>
                    <a:pt x="2520" y="4428"/>
                  </a:lnTo>
                  <a:lnTo>
                    <a:pt x="2520" y="6155"/>
                  </a:lnTo>
                  <a:cubicBezTo>
                    <a:pt x="2520" y="6178"/>
                    <a:pt x="2522" y="6201"/>
                    <a:pt x="2525" y="6224"/>
                  </a:cubicBezTo>
                  <a:cubicBezTo>
                    <a:pt x="2528" y="6282"/>
                    <a:pt x="2537" y="6336"/>
                    <a:pt x="2554" y="6388"/>
                  </a:cubicBezTo>
                  <a:lnTo>
                    <a:pt x="3090" y="8029"/>
                  </a:lnTo>
                  <a:cubicBezTo>
                    <a:pt x="3186" y="8291"/>
                    <a:pt x="3432" y="8453"/>
                    <a:pt x="3696" y="8453"/>
                  </a:cubicBezTo>
                  <a:cubicBezTo>
                    <a:pt x="3763" y="8453"/>
                    <a:pt x="3831" y="8443"/>
                    <a:pt x="3898" y="8421"/>
                  </a:cubicBezTo>
                  <a:cubicBezTo>
                    <a:pt x="4232" y="8314"/>
                    <a:pt x="4417" y="7963"/>
                    <a:pt x="4322" y="7626"/>
                  </a:cubicBezTo>
                  <a:lnTo>
                    <a:pt x="3815" y="6074"/>
                  </a:lnTo>
                  <a:lnTo>
                    <a:pt x="3815" y="4546"/>
                  </a:lnTo>
                  <a:lnTo>
                    <a:pt x="4206" y="3507"/>
                  </a:lnTo>
                  <a:cubicBezTo>
                    <a:pt x="4319" y="3538"/>
                    <a:pt x="4431" y="3576"/>
                    <a:pt x="4540" y="3616"/>
                  </a:cubicBezTo>
                  <a:lnTo>
                    <a:pt x="4434" y="4704"/>
                  </a:lnTo>
                  <a:lnTo>
                    <a:pt x="4434" y="4719"/>
                  </a:lnTo>
                  <a:lnTo>
                    <a:pt x="4434" y="4736"/>
                  </a:lnTo>
                  <a:cubicBezTo>
                    <a:pt x="4431" y="4805"/>
                    <a:pt x="4437" y="4874"/>
                    <a:pt x="4454" y="4940"/>
                  </a:cubicBezTo>
                  <a:lnTo>
                    <a:pt x="4906" y="6607"/>
                  </a:lnTo>
                  <a:cubicBezTo>
                    <a:pt x="4918" y="6653"/>
                    <a:pt x="4935" y="6699"/>
                    <a:pt x="4958" y="6739"/>
                  </a:cubicBezTo>
                  <a:cubicBezTo>
                    <a:pt x="4987" y="6803"/>
                    <a:pt x="5027" y="6857"/>
                    <a:pt x="5076" y="6906"/>
                  </a:cubicBezTo>
                  <a:lnTo>
                    <a:pt x="7278" y="9155"/>
                  </a:lnTo>
                  <a:cubicBezTo>
                    <a:pt x="7396" y="9278"/>
                    <a:pt x="7560" y="9350"/>
                    <a:pt x="7733" y="9350"/>
                  </a:cubicBezTo>
                  <a:lnTo>
                    <a:pt x="7736" y="9350"/>
                  </a:lnTo>
                  <a:cubicBezTo>
                    <a:pt x="8309" y="9350"/>
                    <a:pt x="8599" y="8660"/>
                    <a:pt x="8199" y="8251"/>
                  </a:cubicBezTo>
                  <a:lnTo>
                    <a:pt x="6109" y="6118"/>
                  </a:lnTo>
                  <a:lnTo>
                    <a:pt x="5732" y="4719"/>
                  </a:lnTo>
                  <a:lnTo>
                    <a:pt x="5775" y="4281"/>
                  </a:lnTo>
                  <a:cubicBezTo>
                    <a:pt x="5856" y="4341"/>
                    <a:pt x="5939" y="4405"/>
                    <a:pt x="6017" y="4471"/>
                  </a:cubicBezTo>
                  <a:lnTo>
                    <a:pt x="6642" y="4989"/>
                  </a:lnTo>
                  <a:cubicBezTo>
                    <a:pt x="6687" y="5026"/>
                    <a:pt x="6734" y="5042"/>
                    <a:pt x="6779" y="5042"/>
                  </a:cubicBezTo>
                  <a:cubicBezTo>
                    <a:pt x="6952" y="5042"/>
                    <a:pt x="7089" y="4805"/>
                    <a:pt x="6915" y="4658"/>
                  </a:cubicBezTo>
                  <a:lnTo>
                    <a:pt x="6294" y="4140"/>
                  </a:lnTo>
                  <a:cubicBezTo>
                    <a:pt x="6144" y="4013"/>
                    <a:pt x="5986" y="3898"/>
                    <a:pt x="5824" y="3789"/>
                  </a:cubicBezTo>
                  <a:lnTo>
                    <a:pt x="5891" y="3115"/>
                  </a:lnTo>
                  <a:cubicBezTo>
                    <a:pt x="5893" y="3092"/>
                    <a:pt x="5893" y="3072"/>
                    <a:pt x="5893" y="3052"/>
                  </a:cubicBezTo>
                  <a:cubicBezTo>
                    <a:pt x="5891" y="2709"/>
                    <a:pt x="5620" y="2427"/>
                    <a:pt x="5277" y="2413"/>
                  </a:cubicBezTo>
                  <a:cubicBezTo>
                    <a:pt x="5266" y="2412"/>
                    <a:pt x="5255" y="2412"/>
                    <a:pt x="5244" y="2412"/>
                  </a:cubicBezTo>
                  <a:cubicBezTo>
                    <a:pt x="4916" y="2412"/>
                    <a:pt x="4640" y="2660"/>
                    <a:pt x="4604" y="2988"/>
                  </a:cubicBezTo>
                  <a:lnTo>
                    <a:pt x="4584" y="3173"/>
                  </a:lnTo>
                  <a:cubicBezTo>
                    <a:pt x="4509" y="3147"/>
                    <a:pt x="4434" y="3121"/>
                    <a:pt x="4359" y="3101"/>
                  </a:cubicBezTo>
                  <a:lnTo>
                    <a:pt x="4382" y="3037"/>
                  </a:lnTo>
                  <a:cubicBezTo>
                    <a:pt x="4526" y="2698"/>
                    <a:pt x="4359" y="2306"/>
                    <a:pt x="4016" y="2177"/>
                  </a:cubicBezTo>
                  <a:cubicBezTo>
                    <a:pt x="3940" y="2147"/>
                    <a:pt x="3862" y="2134"/>
                    <a:pt x="3785" y="2134"/>
                  </a:cubicBezTo>
                  <a:cubicBezTo>
                    <a:pt x="3514" y="2134"/>
                    <a:pt x="3260" y="2306"/>
                    <a:pt x="3170" y="2580"/>
                  </a:cubicBezTo>
                  <a:lnTo>
                    <a:pt x="3058" y="2873"/>
                  </a:lnTo>
                  <a:cubicBezTo>
                    <a:pt x="2963" y="2868"/>
                    <a:pt x="2865" y="2865"/>
                    <a:pt x="2770" y="2865"/>
                  </a:cubicBezTo>
                  <a:lnTo>
                    <a:pt x="1970" y="2865"/>
                  </a:lnTo>
                  <a:cubicBezTo>
                    <a:pt x="1973" y="2675"/>
                    <a:pt x="1906" y="2490"/>
                    <a:pt x="1785" y="2344"/>
                  </a:cubicBezTo>
                  <a:cubicBezTo>
                    <a:pt x="1665" y="2201"/>
                    <a:pt x="1494" y="2130"/>
                    <a:pt x="1323" y="2130"/>
                  </a:cubicBezTo>
                  <a:cubicBezTo>
                    <a:pt x="1153" y="2130"/>
                    <a:pt x="982" y="2201"/>
                    <a:pt x="861" y="2344"/>
                  </a:cubicBezTo>
                  <a:cubicBezTo>
                    <a:pt x="743" y="2485"/>
                    <a:pt x="677" y="2666"/>
                    <a:pt x="677" y="2850"/>
                  </a:cubicBezTo>
                  <a:cubicBezTo>
                    <a:pt x="530" y="2807"/>
                    <a:pt x="432" y="2672"/>
                    <a:pt x="432" y="2519"/>
                  </a:cubicBezTo>
                  <a:cubicBezTo>
                    <a:pt x="432" y="1365"/>
                    <a:pt x="1365" y="432"/>
                    <a:pt x="2520" y="432"/>
                  </a:cubicBezTo>
                  <a:lnTo>
                    <a:pt x="2764" y="432"/>
                  </a:lnTo>
                  <a:cubicBezTo>
                    <a:pt x="2882" y="432"/>
                    <a:pt x="2980" y="334"/>
                    <a:pt x="2980" y="216"/>
                  </a:cubicBezTo>
                  <a:cubicBezTo>
                    <a:pt x="2980" y="95"/>
                    <a:pt x="2882" y="0"/>
                    <a:pt x="27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125"/>
            <p:cNvSpPr/>
            <p:nvPr/>
          </p:nvSpPr>
          <p:spPr>
            <a:xfrm>
              <a:off x="898650" y="1674625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6" name="Google Shape;2056;p125"/>
          <p:cNvGrpSpPr/>
          <p:nvPr/>
        </p:nvGrpSpPr>
        <p:grpSpPr>
          <a:xfrm>
            <a:off x="3054384" y="2992252"/>
            <a:ext cx="335333" cy="491833"/>
            <a:chOff x="1528500" y="2072325"/>
            <a:chExt cx="251500" cy="368875"/>
          </a:xfrm>
        </p:grpSpPr>
        <p:sp>
          <p:nvSpPr>
            <p:cNvPr id="2057" name="Google Shape;2057;p125"/>
            <p:cNvSpPr/>
            <p:nvPr/>
          </p:nvSpPr>
          <p:spPr>
            <a:xfrm>
              <a:off x="1528500" y="2072325"/>
              <a:ext cx="251500" cy="368875"/>
            </a:xfrm>
            <a:custGeom>
              <a:avLst/>
              <a:gdLst/>
              <a:ahLst/>
              <a:cxnLst/>
              <a:rect l="l" t="t" r="r" b="b"/>
              <a:pathLst>
                <a:path w="10060" h="14755" extrusionOk="0">
                  <a:moveTo>
                    <a:pt x="6760" y="1152"/>
                  </a:moveTo>
                  <a:cubicBezTo>
                    <a:pt x="7275" y="1155"/>
                    <a:pt x="7696" y="1573"/>
                    <a:pt x="7696" y="2088"/>
                  </a:cubicBezTo>
                  <a:lnTo>
                    <a:pt x="7696" y="3196"/>
                  </a:lnTo>
                  <a:cubicBezTo>
                    <a:pt x="7163" y="2595"/>
                    <a:pt x="6743" y="1904"/>
                    <a:pt x="6455" y="1152"/>
                  </a:cubicBezTo>
                  <a:close/>
                  <a:moveTo>
                    <a:pt x="5997" y="1152"/>
                  </a:moveTo>
                  <a:cubicBezTo>
                    <a:pt x="6320" y="2068"/>
                    <a:pt x="6829" y="2905"/>
                    <a:pt x="7494" y="3614"/>
                  </a:cubicBezTo>
                  <a:lnTo>
                    <a:pt x="7699" y="3830"/>
                  </a:lnTo>
                  <a:lnTo>
                    <a:pt x="7699" y="4005"/>
                  </a:lnTo>
                  <a:lnTo>
                    <a:pt x="6331" y="4005"/>
                  </a:lnTo>
                  <a:lnTo>
                    <a:pt x="6121" y="3781"/>
                  </a:lnTo>
                  <a:cubicBezTo>
                    <a:pt x="5479" y="3098"/>
                    <a:pt x="5021" y="2264"/>
                    <a:pt x="4788" y="1357"/>
                  </a:cubicBezTo>
                  <a:lnTo>
                    <a:pt x="4736" y="1152"/>
                  </a:lnTo>
                  <a:close/>
                  <a:moveTo>
                    <a:pt x="4290" y="1152"/>
                  </a:moveTo>
                  <a:lnTo>
                    <a:pt x="4371" y="1466"/>
                  </a:lnTo>
                  <a:cubicBezTo>
                    <a:pt x="4561" y="2206"/>
                    <a:pt x="4889" y="2900"/>
                    <a:pt x="5338" y="3519"/>
                  </a:cubicBezTo>
                  <a:lnTo>
                    <a:pt x="4601" y="3519"/>
                  </a:lnTo>
                  <a:cubicBezTo>
                    <a:pt x="4279" y="3519"/>
                    <a:pt x="3991" y="3712"/>
                    <a:pt x="3867" y="4008"/>
                  </a:cubicBezTo>
                  <a:lnTo>
                    <a:pt x="2367" y="4008"/>
                  </a:lnTo>
                  <a:lnTo>
                    <a:pt x="2367" y="2091"/>
                  </a:lnTo>
                  <a:cubicBezTo>
                    <a:pt x="2367" y="1576"/>
                    <a:pt x="2785" y="1155"/>
                    <a:pt x="3303" y="1155"/>
                  </a:cubicBezTo>
                  <a:lnTo>
                    <a:pt x="3303" y="1152"/>
                  </a:lnTo>
                  <a:close/>
                  <a:moveTo>
                    <a:pt x="5462" y="3950"/>
                  </a:moveTo>
                  <a:cubicBezTo>
                    <a:pt x="5661" y="3950"/>
                    <a:pt x="5822" y="4112"/>
                    <a:pt x="5822" y="4310"/>
                  </a:cubicBezTo>
                  <a:lnTo>
                    <a:pt x="5822" y="5174"/>
                  </a:lnTo>
                  <a:cubicBezTo>
                    <a:pt x="5822" y="5373"/>
                    <a:pt x="5661" y="5534"/>
                    <a:pt x="5462" y="5534"/>
                  </a:cubicBezTo>
                  <a:lnTo>
                    <a:pt x="4598" y="5534"/>
                  </a:lnTo>
                  <a:cubicBezTo>
                    <a:pt x="4400" y="5534"/>
                    <a:pt x="4238" y="5373"/>
                    <a:pt x="4238" y="5174"/>
                  </a:cubicBezTo>
                  <a:lnTo>
                    <a:pt x="4238" y="4310"/>
                  </a:lnTo>
                  <a:cubicBezTo>
                    <a:pt x="4238" y="4112"/>
                    <a:pt x="4400" y="3950"/>
                    <a:pt x="4598" y="3950"/>
                  </a:cubicBezTo>
                  <a:close/>
                  <a:moveTo>
                    <a:pt x="8807" y="433"/>
                  </a:moveTo>
                  <a:cubicBezTo>
                    <a:pt x="9259" y="433"/>
                    <a:pt x="9627" y="801"/>
                    <a:pt x="9627" y="1256"/>
                  </a:cubicBezTo>
                  <a:lnTo>
                    <a:pt x="9627" y="4944"/>
                  </a:lnTo>
                  <a:cubicBezTo>
                    <a:pt x="9627" y="5177"/>
                    <a:pt x="9530" y="5401"/>
                    <a:pt x="9354" y="5557"/>
                  </a:cubicBezTo>
                  <a:lnTo>
                    <a:pt x="9354" y="5433"/>
                  </a:lnTo>
                  <a:cubicBezTo>
                    <a:pt x="9354" y="4725"/>
                    <a:pt x="8833" y="4123"/>
                    <a:pt x="8130" y="4022"/>
                  </a:cubicBezTo>
                  <a:lnTo>
                    <a:pt x="8130" y="2091"/>
                  </a:lnTo>
                  <a:cubicBezTo>
                    <a:pt x="8130" y="1386"/>
                    <a:pt x="7595" y="795"/>
                    <a:pt x="6893" y="729"/>
                  </a:cubicBezTo>
                  <a:lnTo>
                    <a:pt x="6893" y="447"/>
                  </a:lnTo>
                  <a:cubicBezTo>
                    <a:pt x="6893" y="441"/>
                    <a:pt x="6895" y="436"/>
                    <a:pt x="6904" y="433"/>
                  </a:cubicBezTo>
                  <a:close/>
                  <a:moveTo>
                    <a:pt x="7926" y="4440"/>
                  </a:moveTo>
                  <a:cubicBezTo>
                    <a:pt x="8473" y="4440"/>
                    <a:pt x="8919" y="4886"/>
                    <a:pt x="8919" y="5433"/>
                  </a:cubicBezTo>
                  <a:lnTo>
                    <a:pt x="8919" y="6297"/>
                  </a:lnTo>
                  <a:cubicBezTo>
                    <a:pt x="8919" y="6818"/>
                    <a:pt x="8761" y="7324"/>
                    <a:pt x="8464" y="7750"/>
                  </a:cubicBezTo>
                  <a:cubicBezTo>
                    <a:pt x="8453" y="7762"/>
                    <a:pt x="8444" y="7776"/>
                    <a:pt x="8436" y="7791"/>
                  </a:cubicBezTo>
                  <a:cubicBezTo>
                    <a:pt x="7955" y="8456"/>
                    <a:pt x="7186" y="8847"/>
                    <a:pt x="6369" y="8847"/>
                  </a:cubicBezTo>
                  <a:lnTo>
                    <a:pt x="3689" y="8847"/>
                  </a:lnTo>
                  <a:cubicBezTo>
                    <a:pt x="2871" y="8847"/>
                    <a:pt x="2102" y="8456"/>
                    <a:pt x="1622" y="7791"/>
                  </a:cubicBezTo>
                  <a:cubicBezTo>
                    <a:pt x="1613" y="7776"/>
                    <a:pt x="1604" y="7762"/>
                    <a:pt x="1593" y="7750"/>
                  </a:cubicBezTo>
                  <a:cubicBezTo>
                    <a:pt x="1296" y="7324"/>
                    <a:pt x="1138" y="6818"/>
                    <a:pt x="1138" y="6297"/>
                  </a:cubicBezTo>
                  <a:lnTo>
                    <a:pt x="1141" y="5433"/>
                  </a:lnTo>
                  <a:cubicBezTo>
                    <a:pt x="1141" y="4886"/>
                    <a:pt x="1584" y="4440"/>
                    <a:pt x="2134" y="4440"/>
                  </a:cubicBezTo>
                  <a:lnTo>
                    <a:pt x="3807" y="4440"/>
                  </a:lnTo>
                  <a:lnTo>
                    <a:pt x="3807" y="5174"/>
                  </a:lnTo>
                  <a:cubicBezTo>
                    <a:pt x="3807" y="5612"/>
                    <a:pt x="4161" y="5966"/>
                    <a:pt x="4598" y="5966"/>
                  </a:cubicBezTo>
                  <a:lnTo>
                    <a:pt x="4814" y="5966"/>
                  </a:lnTo>
                  <a:lnTo>
                    <a:pt x="4814" y="6953"/>
                  </a:lnTo>
                  <a:lnTo>
                    <a:pt x="3726" y="6953"/>
                  </a:lnTo>
                  <a:cubicBezTo>
                    <a:pt x="3291" y="6953"/>
                    <a:pt x="2943" y="7304"/>
                    <a:pt x="2940" y="7736"/>
                  </a:cubicBezTo>
                  <a:cubicBezTo>
                    <a:pt x="2940" y="7854"/>
                    <a:pt x="3038" y="7952"/>
                    <a:pt x="3156" y="7952"/>
                  </a:cubicBezTo>
                  <a:cubicBezTo>
                    <a:pt x="3277" y="7952"/>
                    <a:pt x="3372" y="7854"/>
                    <a:pt x="3372" y="7736"/>
                  </a:cubicBezTo>
                  <a:cubicBezTo>
                    <a:pt x="3375" y="7543"/>
                    <a:pt x="3530" y="7385"/>
                    <a:pt x="3726" y="7385"/>
                  </a:cubicBezTo>
                  <a:lnTo>
                    <a:pt x="6337" y="7385"/>
                  </a:lnTo>
                  <a:cubicBezTo>
                    <a:pt x="6530" y="7385"/>
                    <a:pt x="6688" y="7543"/>
                    <a:pt x="6688" y="7736"/>
                  </a:cubicBezTo>
                  <a:cubicBezTo>
                    <a:pt x="6688" y="7854"/>
                    <a:pt x="6783" y="7952"/>
                    <a:pt x="6904" y="7952"/>
                  </a:cubicBezTo>
                  <a:cubicBezTo>
                    <a:pt x="7022" y="7952"/>
                    <a:pt x="7120" y="7854"/>
                    <a:pt x="7120" y="7736"/>
                  </a:cubicBezTo>
                  <a:cubicBezTo>
                    <a:pt x="7120" y="7304"/>
                    <a:pt x="6769" y="6953"/>
                    <a:pt x="6334" y="6953"/>
                  </a:cubicBezTo>
                  <a:lnTo>
                    <a:pt x="5246" y="6953"/>
                  </a:lnTo>
                  <a:lnTo>
                    <a:pt x="5246" y="5968"/>
                  </a:lnTo>
                  <a:lnTo>
                    <a:pt x="5462" y="5968"/>
                  </a:lnTo>
                  <a:cubicBezTo>
                    <a:pt x="5899" y="5966"/>
                    <a:pt x="6254" y="5612"/>
                    <a:pt x="6254" y="5177"/>
                  </a:cubicBezTo>
                  <a:lnTo>
                    <a:pt x="6254" y="4440"/>
                  </a:lnTo>
                  <a:close/>
                  <a:moveTo>
                    <a:pt x="1717" y="8533"/>
                  </a:moveTo>
                  <a:lnTo>
                    <a:pt x="1717" y="8533"/>
                  </a:lnTo>
                  <a:cubicBezTo>
                    <a:pt x="2261" y="9017"/>
                    <a:pt x="2963" y="9282"/>
                    <a:pt x="3691" y="9282"/>
                  </a:cubicBezTo>
                  <a:lnTo>
                    <a:pt x="6372" y="9282"/>
                  </a:lnTo>
                  <a:cubicBezTo>
                    <a:pt x="7100" y="9282"/>
                    <a:pt x="7802" y="9017"/>
                    <a:pt x="8346" y="8533"/>
                  </a:cubicBezTo>
                  <a:lnTo>
                    <a:pt x="8346" y="8533"/>
                  </a:lnTo>
                  <a:lnTo>
                    <a:pt x="8318" y="8804"/>
                  </a:lnTo>
                  <a:lnTo>
                    <a:pt x="8318" y="8810"/>
                  </a:lnTo>
                  <a:lnTo>
                    <a:pt x="8246" y="9529"/>
                  </a:lnTo>
                  <a:lnTo>
                    <a:pt x="3740" y="9529"/>
                  </a:lnTo>
                  <a:cubicBezTo>
                    <a:pt x="3622" y="9529"/>
                    <a:pt x="3524" y="9624"/>
                    <a:pt x="3524" y="9745"/>
                  </a:cubicBezTo>
                  <a:cubicBezTo>
                    <a:pt x="3524" y="9863"/>
                    <a:pt x="3622" y="9961"/>
                    <a:pt x="3740" y="9961"/>
                  </a:cubicBezTo>
                  <a:lnTo>
                    <a:pt x="8200" y="9961"/>
                  </a:lnTo>
                  <a:lnTo>
                    <a:pt x="8119" y="10764"/>
                  </a:lnTo>
                  <a:lnTo>
                    <a:pt x="1941" y="10764"/>
                  </a:lnTo>
                  <a:lnTo>
                    <a:pt x="1861" y="9961"/>
                  </a:lnTo>
                  <a:lnTo>
                    <a:pt x="2811" y="9961"/>
                  </a:lnTo>
                  <a:cubicBezTo>
                    <a:pt x="2931" y="9961"/>
                    <a:pt x="3026" y="9863"/>
                    <a:pt x="3026" y="9745"/>
                  </a:cubicBezTo>
                  <a:cubicBezTo>
                    <a:pt x="3026" y="9624"/>
                    <a:pt x="2931" y="9529"/>
                    <a:pt x="2811" y="9529"/>
                  </a:cubicBezTo>
                  <a:lnTo>
                    <a:pt x="1817" y="9529"/>
                  </a:lnTo>
                  <a:lnTo>
                    <a:pt x="1717" y="8533"/>
                  </a:lnTo>
                  <a:close/>
                  <a:moveTo>
                    <a:pt x="8076" y="11199"/>
                  </a:moveTo>
                  <a:lnTo>
                    <a:pt x="7935" y="12595"/>
                  </a:lnTo>
                  <a:lnTo>
                    <a:pt x="6573" y="12595"/>
                  </a:lnTo>
                  <a:lnTo>
                    <a:pt x="6573" y="12434"/>
                  </a:lnTo>
                  <a:cubicBezTo>
                    <a:pt x="6573" y="11792"/>
                    <a:pt x="6089" y="11268"/>
                    <a:pt x="5494" y="11268"/>
                  </a:cubicBezTo>
                  <a:lnTo>
                    <a:pt x="4569" y="11268"/>
                  </a:lnTo>
                  <a:cubicBezTo>
                    <a:pt x="3974" y="11268"/>
                    <a:pt x="3490" y="11792"/>
                    <a:pt x="3490" y="12434"/>
                  </a:cubicBezTo>
                  <a:lnTo>
                    <a:pt x="3490" y="12595"/>
                  </a:lnTo>
                  <a:lnTo>
                    <a:pt x="2128" y="12595"/>
                  </a:lnTo>
                  <a:lnTo>
                    <a:pt x="1987" y="11199"/>
                  </a:lnTo>
                  <a:close/>
                  <a:moveTo>
                    <a:pt x="1360" y="9302"/>
                  </a:moveTo>
                  <a:lnTo>
                    <a:pt x="1694" y="12598"/>
                  </a:lnTo>
                  <a:cubicBezTo>
                    <a:pt x="1535" y="12604"/>
                    <a:pt x="1380" y="12647"/>
                    <a:pt x="1242" y="12722"/>
                  </a:cubicBezTo>
                  <a:cubicBezTo>
                    <a:pt x="844" y="12224"/>
                    <a:pt x="637" y="11663"/>
                    <a:pt x="637" y="11084"/>
                  </a:cubicBezTo>
                  <a:cubicBezTo>
                    <a:pt x="634" y="10448"/>
                    <a:pt x="890" y="9829"/>
                    <a:pt x="1360" y="9302"/>
                  </a:cubicBezTo>
                  <a:close/>
                  <a:moveTo>
                    <a:pt x="3706" y="13030"/>
                  </a:moveTo>
                  <a:cubicBezTo>
                    <a:pt x="4063" y="13030"/>
                    <a:pt x="4354" y="13321"/>
                    <a:pt x="4354" y="13678"/>
                  </a:cubicBezTo>
                  <a:lnTo>
                    <a:pt x="4354" y="14254"/>
                  </a:lnTo>
                  <a:cubicBezTo>
                    <a:pt x="4351" y="14282"/>
                    <a:pt x="4336" y="14305"/>
                    <a:pt x="4310" y="14317"/>
                  </a:cubicBezTo>
                  <a:lnTo>
                    <a:pt x="4308" y="14317"/>
                  </a:lnTo>
                  <a:cubicBezTo>
                    <a:pt x="4299" y="14323"/>
                    <a:pt x="4290" y="14323"/>
                    <a:pt x="4279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7" y="13689"/>
                    <a:pt x="3386" y="13689"/>
                  </a:cubicBezTo>
                  <a:cubicBezTo>
                    <a:pt x="3268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8" y="14323"/>
                  </a:lnTo>
                  <a:lnTo>
                    <a:pt x="2278" y="13905"/>
                  </a:lnTo>
                  <a:cubicBezTo>
                    <a:pt x="2278" y="13787"/>
                    <a:pt x="2180" y="13689"/>
                    <a:pt x="2062" y="13689"/>
                  </a:cubicBezTo>
                  <a:cubicBezTo>
                    <a:pt x="1941" y="13689"/>
                    <a:pt x="1846" y="13787"/>
                    <a:pt x="1846" y="13905"/>
                  </a:cubicBezTo>
                  <a:lnTo>
                    <a:pt x="1846" y="14323"/>
                  </a:lnTo>
                  <a:lnTo>
                    <a:pt x="1167" y="14323"/>
                  </a:lnTo>
                  <a:cubicBezTo>
                    <a:pt x="1129" y="14323"/>
                    <a:pt x="1098" y="14291"/>
                    <a:pt x="1098" y="14254"/>
                  </a:cubicBezTo>
                  <a:lnTo>
                    <a:pt x="1098" y="13678"/>
                  </a:lnTo>
                  <a:cubicBezTo>
                    <a:pt x="1098" y="13321"/>
                    <a:pt x="1386" y="13030"/>
                    <a:pt x="1745" y="13030"/>
                  </a:cubicBezTo>
                  <a:close/>
                  <a:moveTo>
                    <a:pt x="5494" y="11700"/>
                  </a:moveTo>
                  <a:cubicBezTo>
                    <a:pt x="5851" y="11700"/>
                    <a:pt x="6141" y="12028"/>
                    <a:pt x="6141" y="12434"/>
                  </a:cubicBezTo>
                  <a:lnTo>
                    <a:pt x="6141" y="12618"/>
                  </a:lnTo>
                  <a:cubicBezTo>
                    <a:pt x="5637" y="12722"/>
                    <a:pt x="5278" y="13162"/>
                    <a:pt x="5278" y="13678"/>
                  </a:cubicBezTo>
                  <a:lnTo>
                    <a:pt x="5278" y="14254"/>
                  </a:lnTo>
                  <a:cubicBezTo>
                    <a:pt x="5278" y="14274"/>
                    <a:pt x="5278" y="14297"/>
                    <a:pt x="5281" y="14320"/>
                  </a:cubicBezTo>
                  <a:cubicBezTo>
                    <a:pt x="5197" y="14323"/>
                    <a:pt x="5114" y="14324"/>
                    <a:pt x="5030" y="14324"/>
                  </a:cubicBezTo>
                  <a:cubicBezTo>
                    <a:pt x="4947" y="14324"/>
                    <a:pt x="4865" y="14323"/>
                    <a:pt x="4782" y="14320"/>
                  </a:cubicBezTo>
                  <a:cubicBezTo>
                    <a:pt x="4782" y="14297"/>
                    <a:pt x="4785" y="14277"/>
                    <a:pt x="4785" y="14254"/>
                  </a:cubicBezTo>
                  <a:lnTo>
                    <a:pt x="4785" y="13678"/>
                  </a:lnTo>
                  <a:cubicBezTo>
                    <a:pt x="4785" y="13165"/>
                    <a:pt x="4426" y="12722"/>
                    <a:pt x="3922" y="12618"/>
                  </a:cubicBezTo>
                  <a:lnTo>
                    <a:pt x="3922" y="12434"/>
                  </a:lnTo>
                  <a:cubicBezTo>
                    <a:pt x="3922" y="12028"/>
                    <a:pt x="4213" y="11700"/>
                    <a:pt x="4569" y="11700"/>
                  </a:cubicBezTo>
                  <a:close/>
                  <a:moveTo>
                    <a:pt x="8315" y="13030"/>
                  </a:moveTo>
                  <a:cubicBezTo>
                    <a:pt x="8675" y="13030"/>
                    <a:pt x="8962" y="13321"/>
                    <a:pt x="8962" y="13678"/>
                  </a:cubicBezTo>
                  <a:lnTo>
                    <a:pt x="8965" y="14254"/>
                  </a:lnTo>
                  <a:cubicBezTo>
                    <a:pt x="8965" y="14294"/>
                    <a:pt x="8934" y="14325"/>
                    <a:pt x="8893" y="14325"/>
                  </a:cubicBezTo>
                  <a:lnTo>
                    <a:pt x="8217" y="14325"/>
                  </a:lnTo>
                  <a:lnTo>
                    <a:pt x="8217" y="13908"/>
                  </a:lnTo>
                  <a:cubicBezTo>
                    <a:pt x="8217" y="13787"/>
                    <a:pt x="8119" y="13692"/>
                    <a:pt x="8001" y="13692"/>
                  </a:cubicBezTo>
                  <a:cubicBezTo>
                    <a:pt x="7880" y="13692"/>
                    <a:pt x="7785" y="13787"/>
                    <a:pt x="7785" y="13908"/>
                  </a:cubicBezTo>
                  <a:lnTo>
                    <a:pt x="7785" y="14325"/>
                  </a:lnTo>
                  <a:lnTo>
                    <a:pt x="6890" y="14325"/>
                  </a:lnTo>
                  <a:lnTo>
                    <a:pt x="6890" y="13908"/>
                  </a:lnTo>
                  <a:cubicBezTo>
                    <a:pt x="6890" y="13787"/>
                    <a:pt x="6795" y="13692"/>
                    <a:pt x="6674" y="13692"/>
                  </a:cubicBezTo>
                  <a:cubicBezTo>
                    <a:pt x="6556" y="13692"/>
                    <a:pt x="6458" y="13787"/>
                    <a:pt x="6458" y="13908"/>
                  </a:cubicBezTo>
                  <a:lnTo>
                    <a:pt x="6458" y="14325"/>
                  </a:lnTo>
                  <a:lnTo>
                    <a:pt x="5781" y="14325"/>
                  </a:lnTo>
                  <a:cubicBezTo>
                    <a:pt x="5770" y="14325"/>
                    <a:pt x="5761" y="14323"/>
                    <a:pt x="5753" y="14320"/>
                  </a:cubicBezTo>
                  <a:lnTo>
                    <a:pt x="5750" y="14320"/>
                  </a:lnTo>
                  <a:cubicBezTo>
                    <a:pt x="5724" y="14308"/>
                    <a:pt x="5709" y="14282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7" y="13030"/>
                  </a:cubicBezTo>
                  <a:close/>
                  <a:moveTo>
                    <a:pt x="1256" y="1"/>
                  </a:moveTo>
                  <a:cubicBezTo>
                    <a:pt x="562" y="1"/>
                    <a:pt x="1" y="562"/>
                    <a:pt x="1" y="1256"/>
                  </a:cubicBezTo>
                  <a:lnTo>
                    <a:pt x="1" y="1846"/>
                  </a:lnTo>
                  <a:cubicBezTo>
                    <a:pt x="1" y="1964"/>
                    <a:pt x="99" y="2062"/>
                    <a:pt x="217" y="2062"/>
                  </a:cubicBezTo>
                  <a:cubicBezTo>
                    <a:pt x="338" y="2062"/>
                    <a:pt x="433" y="1964"/>
                    <a:pt x="433" y="1846"/>
                  </a:cubicBezTo>
                  <a:lnTo>
                    <a:pt x="433" y="1256"/>
                  </a:lnTo>
                  <a:cubicBezTo>
                    <a:pt x="433" y="801"/>
                    <a:pt x="801" y="433"/>
                    <a:pt x="1256" y="433"/>
                  </a:cubicBezTo>
                  <a:lnTo>
                    <a:pt x="3156" y="433"/>
                  </a:lnTo>
                  <a:cubicBezTo>
                    <a:pt x="3165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8" y="795"/>
                    <a:pt x="1933" y="1386"/>
                    <a:pt x="1933" y="2091"/>
                  </a:cubicBezTo>
                  <a:lnTo>
                    <a:pt x="1933" y="4022"/>
                  </a:lnTo>
                  <a:cubicBezTo>
                    <a:pt x="1230" y="4123"/>
                    <a:pt x="709" y="4725"/>
                    <a:pt x="709" y="5433"/>
                  </a:cubicBezTo>
                  <a:lnTo>
                    <a:pt x="709" y="5557"/>
                  </a:lnTo>
                  <a:cubicBezTo>
                    <a:pt x="533" y="5401"/>
                    <a:pt x="436" y="5177"/>
                    <a:pt x="436" y="4944"/>
                  </a:cubicBezTo>
                  <a:lnTo>
                    <a:pt x="436" y="2762"/>
                  </a:lnTo>
                  <a:cubicBezTo>
                    <a:pt x="436" y="2641"/>
                    <a:pt x="338" y="2546"/>
                    <a:pt x="220" y="2546"/>
                  </a:cubicBezTo>
                  <a:cubicBezTo>
                    <a:pt x="99" y="2546"/>
                    <a:pt x="4" y="2641"/>
                    <a:pt x="4" y="2762"/>
                  </a:cubicBezTo>
                  <a:lnTo>
                    <a:pt x="4" y="4947"/>
                  </a:lnTo>
                  <a:cubicBezTo>
                    <a:pt x="4" y="5424"/>
                    <a:pt x="277" y="5862"/>
                    <a:pt x="706" y="6072"/>
                  </a:cubicBezTo>
                  <a:lnTo>
                    <a:pt x="706" y="6297"/>
                  </a:lnTo>
                  <a:cubicBezTo>
                    <a:pt x="706" y="6895"/>
                    <a:pt x="885" y="7480"/>
                    <a:pt x="1224" y="7975"/>
                  </a:cubicBezTo>
                  <a:lnTo>
                    <a:pt x="1302" y="8744"/>
                  </a:lnTo>
                  <a:cubicBezTo>
                    <a:pt x="591" y="9400"/>
                    <a:pt x="202" y="10226"/>
                    <a:pt x="202" y="11084"/>
                  </a:cubicBezTo>
                  <a:cubicBezTo>
                    <a:pt x="202" y="11763"/>
                    <a:pt x="444" y="12423"/>
                    <a:pt x="905" y="12995"/>
                  </a:cubicBezTo>
                  <a:cubicBezTo>
                    <a:pt x="749" y="13188"/>
                    <a:pt x="663" y="13427"/>
                    <a:pt x="663" y="13675"/>
                  </a:cubicBezTo>
                  <a:lnTo>
                    <a:pt x="663" y="14251"/>
                  </a:lnTo>
                  <a:cubicBezTo>
                    <a:pt x="663" y="14530"/>
                    <a:pt x="888" y="14754"/>
                    <a:pt x="1167" y="14754"/>
                  </a:cubicBezTo>
                  <a:lnTo>
                    <a:pt x="4279" y="14754"/>
                  </a:lnTo>
                  <a:cubicBezTo>
                    <a:pt x="4333" y="14754"/>
                    <a:pt x="4391" y="14746"/>
                    <a:pt x="4443" y="14729"/>
                  </a:cubicBezTo>
                  <a:cubicBezTo>
                    <a:pt x="4636" y="14746"/>
                    <a:pt x="4834" y="14754"/>
                    <a:pt x="5030" y="14754"/>
                  </a:cubicBezTo>
                  <a:cubicBezTo>
                    <a:pt x="5226" y="14754"/>
                    <a:pt x="5422" y="14746"/>
                    <a:pt x="5617" y="14729"/>
                  </a:cubicBezTo>
                  <a:cubicBezTo>
                    <a:pt x="5669" y="14746"/>
                    <a:pt x="5724" y="14754"/>
                    <a:pt x="5779" y="14754"/>
                  </a:cubicBezTo>
                  <a:lnTo>
                    <a:pt x="8890" y="14754"/>
                  </a:lnTo>
                  <a:cubicBezTo>
                    <a:pt x="9170" y="14754"/>
                    <a:pt x="9394" y="14530"/>
                    <a:pt x="9394" y="14251"/>
                  </a:cubicBezTo>
                  <a:lnTo>
                    <a:pt x="9394" y="13675"/>
                  </a:lnTo>
                  <a:cubicBezTo>
                    <a:pt x="9394" y="13427"/>
                    <a:pt x="9311" y="13188"/>
                    <a:pt x="9152" y="12995"/>
                  </a:cubicBezTo>
                  <a:cubicBezTo>
                    <a:pt x="9219" y="12915"/>
                    <a:pt x="9279" y="12831"/>
                    <a:pt x="9334" y="12748"/>
                  </a:cubicBezTo>
                  <a:cubicBezTo>
                    <a:pt x="9400" y="12647"/>
                    <a:pt x="9374" y="12515"/>
                    <a:pt x="9276" y="12449"/>
                  </a:cubicBezTo>
                  <a:cubicBezTo>
                    <a:pt x="9239" y="12424"/>
                    <a:pt x="9196" y="12412"/>
                    <a:pt x="9155" y="12412"/>
                  </a:cubicBezTo>
                  <a:cubicBezTo>
                    <a:pt x="9084" y="12412"/>
                    <a:pt x="9016" y="12446"/>
                    <a:pt x="8974" y="12509"/>
                  </a:cubicBezTo>
                  <a:cubicBezTo>
                    <a:pt x="8928" y="12581"/>
                    <a:pt x="8873" y="12653"/>
                    <a:pt x="8819" y="12722"/>
                  </a:cubicBezTo>
                  <a:cubicBezTo>
                    <a:pt x="8677" y="12647"/>
                    <a:pt x="8525" y="12604"/>
                    <a:pt x="8367" y="12595"/>
                  </a:cubicBezTo>
                  <a:lnTo>
                    <a:pt x="8700" y="9302"/>
                  </a:lnTo>
                  <a:cubicBezTo>
                    <a:pt x="9167" y="9829"/>
                    <a:pt x="9423" y="10448"/>
                    <a:pt x="9423" y="11084"/>
                  </a:cubicBezTo>
                  <a:cubicBezTo>
                    <a:pt x="9423" y="11303"/>
                    <a:pt x="9394" y="11524"/>
                    <a:pt x="9334" y="11735"/>
                  </a:cubicBezTo>
                  <a:cubicBezTo>
                    <a:pt x="9302" y="11850"/>
                    <a:pt x="9368" y="11971"/>
                    <a:pt x="9483" y="12002"/>
                  </a:cubicBezTo>
                  <a:cubicBezTo>
                    <a:pt x="9503" y="12008"/>
                    <a:pt x="9523" y="12010"/>
                    <a:pt x="9542" y="12010"/>
                  </a:cubicBezTo>
                  <a:cubicBezTo>
                    <a:pt x="9637" y="12010"/>
                    <a:pt x="9725" y="11948"/>
                    <a:pt x="9751" y="11853"/>
                  </a:cubicBezTo>
                  <a:cubicBezTo>
                    <a:pt x="9820" y="11602"/>
                    <a:pt x="9855" y="11343"/>
                    <a:pt x="9855" y="11084"/>
                  </a:cubicBezTo>
                  <a:cubicBezTo>
                    <a:pt x="9855" y="10226"/>
                    <a:pt x="9466" y="9400"/>
                    <a:pt x="8755" y="8744"/>
                  </a:cubicBezTo>
                  <a:lnTo>
                    <a:pt x="8833" y="7975"/>
                  </a:lnTo>
                  <a:cubicBezTo>
                    <a:pt x="9173" y="7480"/>
                    <a:pt x="9354" y="6895"/>
                    <a:pt x="9354" y="6300"/>
                  </a:cubicBezTo>
                  <a:lnTo>
                    <a:pt x="9354" y="6072"/>
                  </a:lnTo>
                  <a:cubicBezTo>
                    <a:pt x="9786" y="5862"/>
                    <a:pt x="10059" y="5422"/>
                    <a:pt x="10059" y="4944"/>
                  </a:cubicBezTo>
                  <a:lnTo>
                    <a:pt x="10059" y="1256"/>
                  </a:lnTo>
                  <a:cubicBezTo>
                    <a:pt x="10059" y="562"/>
                    <a:pt x="9498" y="1"/>
                    <a:pt x="8807" y="1"/>
                  </a:cubicBezTo>
                  <a:lnTo>
                    <a:pt x="6904" y="1"/>
                  </a:lnTo>
                  <a:cubicBezTo>
                    <a:pt x="6657" y="1"/>
                    <a:pt x="6458" y="202"/>
                    <a:pt x="6458" y="447"/>
                  </a:cubicBezTo>
                  <a:lnTo>
                    <a:pt x="6458" y="721"/>
                  </a:lnTo>
                  <a:lnTo>
                    <a:pt x="3605" y="721"/>
                  </a:lnTo>
                  <a:lnTo>
                    <a:pt x="3605" y="447"/>
                  </a:lnTo>
                  <a:cubicBezTo>
                    <a:pt x="3605" y="202"/>
                    <a:pt x="3404" y="1"/>
                    <a:pt x="3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125"/>
            <p:cNvSpPr/>
            <p:nvPr/>
          </p:nvSpPr>
          <p:spPr>
            <a:xfrm>
              <a:off x="1599900" y="2119175"/>
              <a:ext cx="32425" cy="36750"/>
            </a:xfrm>
            <a:custGeom>
              <a:avLst/>
              <a:gdLst/>
              <a:ahLst/>
              <a:cxnLst/>
              <a:rect l="l" t="t" r="r" b="b"/>
              <a:pathLst>
                <a:path w="1297" h="1470" extrusionOk="0">
                  <a:moveTo>
                    <a:pt x="648" y="433"/>
                  </a:moveTo>
                  <a:cubicBezTo>
                    <a:pt x="763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1" y="329"/>
                    <a:pt x="1" y="735"/>
                  </a:cubicBezTo>
                  <a:cubicBezTo>
                    <a:pt x="1" y="1141"/>
                    <a:pt x="288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125"/>
            <p:cNvSpPr/>
            <p:nvPr/>
          </p:nvSpPr>
          <p:spPr>
            <a:xfrm>
              <a:off x="1595150" y="21933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125"/>
            <p:cNvSpPr/>
            <p:nvPr/>
          </p:nvSpPr>
          <p:spPr>
            <a:xfrm>
              <a:off x="1595150" y="221577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125"/>
            <p:cNvSpPr/>
            <p:nvPr/>
          </p:nvSpPr>
          <p:spPr>
            <a:xfrm>
              <a:off x="1698925" y="21933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2" name="Google Shape;2062;p125"/>
            <p:cNvSpPr/>
            <p:nvPr/>
          </p:nvSpPr>
          <p:spPr>
            <a:xfrm>
              <a:off x="1698925" y="221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63" name="Google Shape;2063;p125"/>
          <p:cNvGrpSpPr/>
          <p:nvPr/>
        </p:nvGrpSpPr>
        <p:grpSpPr>
          <a:xfrm>
            <a:off x="1513784" y="3768485"/>
            <a:ext cx="132067" cy="491900"/>
            <a:chOff x="373050" y="2654500"/>
            <a:chExt cx="99050" cy="368925"/>
          </a:xfrm>
        </p:grpSpPr>
        <p:sp>
          <p:nvSpPr>
            <p:cNvPr id="2064" name="Google Shape;2064;p125"/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125"/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125"/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125"/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125"/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69" name="Google Shape;2069;p125"/>
          <p:cNvSpPr/>
          <p:nvPr/>
        </p:nvSpPr>
        <p:spPr>
          <a:xfrm>
            <a:off x="10476385" y="4012118"/>
            <a:ext cx="15767" cy="13500"/>
          </a:xfrm>
          <a:custGeom>
            <a:avLst/>
            <a:gdLst/>
            <a:ahLst/>
            <a:cxnLst/>
            <a:rect l="l" t="t" r="r" b="b"/>
            <a:pathLst>
              <a:path w="473" h="405" extrusionOk="0">
                <a:moveTo>
                  <a:pt x="271" y="0"/>
                </a:moveTo>
                <a:cubicBezTo>
                  <a:pt x="90" y="0"/>
                  <a:pt x="0" y="219"/>
                  <a:pt x="127" y="346"/>
                </a:cubicBezTo>
                <a:cubicBezTo>
                  <a:pt x="168" y="387"/>
                  <a:pt x="219" y="405"/>
                  <a:pt x="268" y="405"/>
                </a:cubicBezTo>
                <a:cubicBezTo>
                  <a:pt x="372" y="405"/>
                  <a:pt x="472" y="324"/>
                  <a:pt x="472" y="202"/>
                </a:cubicBezTo>
                <a:cubicBezTo>
                  <a:pt x="472" y="92"/>
                  <a:pt x="380" y="0"/>
                  <a:pt x="27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070" name="Google Shape;2070;p125"/>
          <p:cNvSpPr/>
          <p:nvPr/>
        </p:nvSpPr>
        <p:spPr>
          <a:xfrm>
            <a:off x="10476385" y="4041851"/>
            <a:ext cx="15767" cy="13533"/>
          </a:xfrm>
          <a:custGeom>
            <a:avLst/>
            <a:gdLst/>
            <a:ahLst/>
            <a:cxnLst/>
            <a:rect l="l" t="t" r="r" b="b"/>
            <a:pathLst>
              <a:path w="473" h="406" extrusionOk="0">
                <a:moveTo>
                  <a:pt x="271" y="1"/>
                </a:moveTo>
                <a:cubicBezTo>
                  <a:pt x="90" y="1"/>
                  <a:pt x="0" y="219"/>
                  <a:pt x="127" y="346"/>
                </a:cubicBezTo>
                <a:cubicBezTo>
                  <a:pt x="168" y="387"/>
                  <a:pt x="219" y="405"/>
                  <a:pt x="269" y="405"/>
                </a:cubicBezTo>
                <a:cubicBezTo>
                  <a:pt x="373" y="405"/>
                  <a:pt x="472" y="326"/>
                  <a:pt x="472" y="205"/>
                </a:cubicBezTo>
                <a:cubicBezTo>
                  <a:pt x="472" y="93"/>
                  <a:pt x="380" y="1"/>
                  <a:pt x="27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2071" name="Google Shape;2071;p125"/>
          <p:cNvGrpSpPr/>
          <p:nvPr/>
        </p:nvGrpSpPr>
        <p:grpSpPr>
          <a:xfrm>
            <a:off x="10366218" y="3768485"/>
            <a:ext cx="491900" cy="491900"/>
            <a:chOff x="7012375" y="2654500"/>
            <a:chExt cx="368925" cy="368925"/>
          </a:xfrm>
        </p:grpSpPr>
        <p:sp>
          <p:nvSpPr>
            <p:cNvPr id="2072" name="Google Shape;2072;p125"/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125"/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125"/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125"/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125"/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125"/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125"/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125"/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80" name="Google Shape;2080;p125"/>
          <p:cNvGrpSpPr/>
          <p:nvPr/>
        </p:nvGrpSpPr>
        <p:grpSpPr>
          <a:xfrm>
            <a:off x="3012951" y="2253017"/>
            <a:ext cx="431367" cy="492000"/>
            <a:chOff x="1497425" y="1517900"/>
            <a:chExt cx="323525" cy="369000"/>
          </a:xfrm>
        </p:grpSpPr>
        <p:sp>
          <p:nvSpPr>
            <p:cNvPr id="2081" name="Google Shape;2081;p125"/>
            <p:cNvSpPr/>
            <p:nvPr/>
          </p:nvSpPr>
          <p:spPr>
            <a:xfrm>
              <a:off x="1592500" y="1539475"/>
              <a:ext cx="133300" cy="183775"/>
            </a:xfrm>
            <a:custGeom>
              <a:avLst/>
              <a:gdLst/>
              <a:ahLst/>
              <a:cxnLst/>
              <a:rect l="l" t="t" r="r" b="b"/>
              <a:pathLst>
                <a:path w="5332" h="7351" extrusionOk="0">
                  <a:moveTo>
                    <a:pt x="2666" y="432"/>
                  </a:moveTo>
                  <a:cubicBezTo>
                    <a:pt x="3207" y="432"/>
                    <a:pt x="3737" y="732"/>
                    <a:pt x="4151" y="1276"/>
                  </a:cubicBezTo>
                  <a:cubicBezTo>
                    <a:pt x="4635" y="1903"/>
                    <a:pt x="4900" y="2756"/>
                    <a:pt x="4900" y="3674"/>
                  </a:cubicBezTo>
                  <a:cubicBezTo>
                    <a:pt x="4900" y="4592"/>
                    <a:pt x="4635" y="5444"/>
                    <a:pt x="4151" y="6075"/>
                  </a:cubicBezTo>
                  <a:cubicBezTo>
                    <a:pt x="3737" y="6619"/>
                    <a:pt x="3207" y="6918"/>
                    <a:pt x="2666" y="6918"/>
                  </a:cubicBezTo>
                  <a:cubicBezTo>
                    <a:pt x="2125" y="6918"/>
                    <a:pt x="1598" y="6619"/>
                    <a:pt x="1180" y="6075"/>
                  </a:cubicBezTo>
                  <a:cubicBezTo>
                    <a:pt x="697" y="5444"/>
                    <a:pt x="432" y="4592"/>
                    <a:pt x="432" y="3674"/>
                  </a:cubicBezTo>
                  <a:cubicBezTo>
                    <a:pt x="432" y="2756"/>
                    <a:pt x="700" y="1909"/>
                    <a:pt x="1180" y="1276"/>
                  </a:cubicBezTo>
                  <a:cubicBezTo>
                    <a:pt x="1598" y="735"/>
                    <a:pt x="2125" y="432"/>
                    <a:pt x="2666" y="432"/>
                  </a:cubicBezTo>
                  <a:close/>
                  <a:moveTo>
                    <a:pt x="2666" y="1"/>
                  </a:moveTo>
                  <a:cubicBezTo>
                    <a:pt x="1986" y="1"/>
                    <a:pt x="1339" y="360"/>
                    <a:pt x="838" y="1014"/>
                  </a:cubicBezTo>
                  <a:cubicBezTo>
                    <a:pt x="297" y="1716"/>
                    <a:pt x="0" y="2663"/>
                    <a:pt x="0" y="3677"/>
                  </a:cubicBezTo>
                  <a:cubicBezTo>
                    <a:pt x="0" y="4690"/>
                    <a:pt x="297" y="5634"/>
                    <a:pt x="838" y="6340"/>
                  </a:cubicBezTo>
                  <a:cubicBezTo>
                    <a:pt x="1339" y="6993"/>
                    <a:pt x="1986" y="7350"/>
                    <a:pt x="2666" y="7350"/>
                  </a:cubicBezTo>
                  <a:cubicBezTo>
                    <a:pt x="3345" y="7350"/>
                    <a:pt x="3996" y="6990"/>
                    <a:pt x="4497" y="6340"/>
                  </a:cubicBezTo>
                  <a:cubicBezTo>
                    <a:pt x="5035" y="5634"/>
                    <a:pt x="5332" y="4690"/>
                    <a:pt x="5332" y="3677"/>
                  </a:cubicBezTo>
                  <a:cubicBezTo>
                    <a:pt x="5332" y="2663"/>
                    <a:pt x="5035" y="1716"/>
                    <a:pt x="4497" y="1014"/>
                  </a:cubicBezTo>
                  <a:cubicBezTo>
                    <a:pt x="3996" y="360"/>
                    <a:pt x="3345" y="1"/>
                    <a:pt x="26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2" name="Google Shape;2082;p125"/>
            <p:cNvSpPr/>
            <p:nvPr/>
          </p:nvSpPr>
          <p:spPr>
            <a:xfrm>
              <a:off x="16519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3" name="Google Shape;2083;p125"/>
            <p:cNvSpPr/>
            <p:nvPr/>
          </p:nvSpPr>
          <p:spPr>
            <a:xfrm>
              <a:off x="1695325" y="16259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6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125"/>
            <p:cNvSpPr/>
            <p:nvPr/>
          </p:nvSpPr>
          <p:spPr>
            <a:xfrm>
              <a:off x="1608550" y="16259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125"/>
            <p:cNvSpPr/>
            <p:nvPr/>
          </p:nvSpPr>
          <p:spPr>
            <a:xfrm>
              <a:off x="16735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125"/>
            <p:cNvSpPr/>
            <p:nvPr/>
          </p:nvSpPr>
          <p:spPr>
            <a:xfrm>
              <a:off x="1630350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125"/>
            <p:cNvSpPr/>
            <p:nvPr/>
          </p:nvSpPr>
          <p:spPr>
            <a:xfrm>
              <a:off x="1671450" y="16773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125"/>
            <p:cNvSpPr/>
            <p:nvPr/>
          </p:nvSpPr>
          <p:spPr>
            <a:xfrm>
              <a:off x="1632500" y="1677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125"/>
            <p:cNvSpPr/>
            <p:nvPr/>
          </p:nvSpPr>
          <p:spPr>
            <a:xfrm>
              <a:off x="1651925" y="16660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125"/>
            <p:cNvSpPr/>
            <p:nvPr/>
          </p:nvSpPr>
          <p:spPr>
            <a:xfrm>
              <a:off x="1651925" y="1691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125"/>
            <p:cNvSpPr/>
            <p:nvPr/>
          </p:nvSpPr>
          <p:spPr>
            <a:xfrm>
              <a:off x="1621425" y="166167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4"/>
                    <a:pt x="237" y="434"/>
                    <a:pt x="290" y="434"/>
                  </a:cubicBezTo>
                  <a:cubicBezTo>
                    <a:pt x="400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125"/>
            <p:cNvSpPr/>
            <p:nvPr/>
          </p:nvSpPr>
          <p:spPr>
            <a:xfrm>
              <a:off x="1682450" y="16616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125"/>
            <p:cNvSpPr/>
            <p:nvPr/>
          </p:nvSpPr>
          <p:spPr>
            <a:xfrm>
              <a:off x="1665250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125"/>
            <p:cNvSpPr/>
            <p:nvPr/>
          </p:nvSpPr>
          <p:spPr>
            <a:xfrm>
              <a:off x="1692675" y="16445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125"/>
            <p:cNvSpPr/>
            <p:nvPr/>
          </p:nvSpPr>
          <p:spPr>
            <a:xfrm>
              <a:off x="1611200" y="16445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125"/>
            <p:cNvSpPr/>
            <p:nvPr/>
          </p:nvSpPr>
          <p:spPr>
            <a:xfrm>
              <a:off x="1638625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7" name="Google Shape;2097;p125"/>
            <p:cNvSpPr/>
            <p:nvPr/>
          </p:nvSpPr>
          <p:spPr>
            <a:xfrm>
              <a:off x="1671450" y="15746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Google Shape;2098;p125"/>
            <p:cNvSpPr/>
            <p:nvPr/>
          </p:nvSpPr>
          <p:spPr>
            <a:xfrm>
              <a:off x="1632500" y="15746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125"/>
            <p:cNvSpPr/>
            <p:nvPr/>
          </p:nvSpPr>
          <p:spPr>
            <a:xfrm>
              <a:off x="1651925" y="15859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125"/>
            <p:cNvSpPr/>
            <p:nvPr/>
          </p:nvSpPr>
          <p:spPr>
            <a:xfrm>
              <a:off x="1651925" y="156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125"/>
            <p:cNvSpPr/>
            <p:nvPr/>
          </p:nvSpPr>
          <p:spPr>
            <a:xfrm>
              <a:off x="1621425" y="1590300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0" y="230"/>
                    <a:pt x="139" y="368"/>
                  </a:cubicBezTo>
                  <a:cubicBezTo>
                    <a:pt x="182" y="412"/>
                    <a:pt x="236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125"/>
            <p:cNvSpPr/>
            <p:nvPr/>
          </p:nvSpPr>
          <p:spPr>
            <a:xfrm>
              <a:off x="1682450" y="15903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8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125"/>
            <p:cNvSpPr/>
            <p:nvPr/>
          </p:nvSpPr>
          <p:spPr>
            <a:xfrm>
              <a:off x="1665250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125"/>
            <p:cNvSpPr/>
            <p:nvPr/>
          </p:nvSpPr>
          <p:spPr>
            <a:xfrm>
              <a:off x="1692675" y="16074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125"/>
            <p:cNvSpPr/>
            <p:nvPr/>
          </p:nvSpPr>
          <p:spPr>
            <a:xfrm>
              <a:off x="1611200" y="16074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125"/>
            <p:cNvSpPr/>
            <p:nvPr/>
          </p:nvSpPr>
          <p:spPr>
            <a:xfrm>
              <a:off x="1638625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4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125"/>
            <p:cNvSpPr/>
            <p:nvPr/>
          </p:nvSpPr>
          <p:spPr>
            <a:xfrm>
              <a:off x="1521525" y="1796225"/>
              <a:ext cx="74450" cy="68575"/>
            </a:xfrm>
            <a:custGeom>
              <a:avLst/>
              <a:gdLst/>
              <a:ahLst/>
              <a:cxnLst/>
              <a:rect l="l" t="t" r="r" b="b"/>
              <a:pathLst>
                <a:path w="2978" h="2743" extrusionOk="0">
                  <a:moveTo>
                    <a:pt x="1678" y="418"/>
                  </a:moveTo>
                  <a:cubicBezTo>
                    <a:pt x="1873" y="418"/>
                    <a:pt x="2069" y="492"/>
                    <a:pt x="2217" y="641"/>
                  </a:cubicBezTo>
                  <a:cubicBezTo>
                    <a:pt x="2522" y="946"/>
                    <a:pt x="2517" y="1441"/>
                    <a:pt x="2206" y="1735"/>
                  </a:cubicBezTo>
                  <a:lnTo>
                    <a:pt x="2203" y="1735"/>
                  </a:lnTo>
                  <a:lnTo>
                    <a:pt x="1837" y="2103"/>
                  </a:lnTo>
                  <a:cubicBezTo>
                    <a:pt x="1687" y="2261"/>
                    <a:pt x="1485" y="2341"/>
                    <a:pt x="1284" y="2341"/>
                  </a:cubicBezTo>
                  <a:cubicBezTo>
                    <a:pt x="1089" y="2341"/>
                    <a:pt x="893" y="2267"/>
                    <a:pt x="743" y="2118"/>
                  </a:cubicBezTo>
                  <a:cubicBezTo>
                    <a:pt x="441" y="1813"/>
                    <a:pt x="447" y="1318"/>
                    <a:pt x="758" y="1024"/>
                  </a:cubicBezTo>
                  <a:lnTo>
                    <a:pt x="1126" y="655"/>
                  </a:lnTo>
                  <a:cubicBezTo>
                    <a:pt x="1275" y="497"/>
                    <a:pt x="1477" y="418"/>
                    <a:pt x="1678" y="418"/>
                  </a:cubicBezTo>
                  <a:close/>
                  <a:moveTo>
                    <a:pt x="1663" y="1"/>
                  </a:moveTo>
                  <a:cubicBezTo>
                    <a:pt x="1357" y="1"/>
                    <a:pt x="1051" y="117"/>
                    <a:pt x="818" y="350"/>
                  </a:cubicBezTo>
                  <a:lnTo>
                    <a:pt x="453" y="716"/>
                  </a:lnTo>
                  <a:cubicBezTo>
                    <a:pt x="1" y="1185"/>
                    <a:pt x="6" y="1931"/>
                    <a:pt x="467" y="2391"/>
                  </a:cubicBezTo>
                  <a:cubicBezTo>
                    <a:pt x="701" y="2625"/>
                    <a:pt x="1007" y="2742"/>
                    <a:pt x="1314" y="2742"/>
                  </a:cubicBezTo>
                  <a:cubicBezTo>
                    <a:pt x="1613" y="2742"/>
                    <a:pt x="1911" y="2631"/>
                    <a:pt x="2142" y="2409"/>
                  </a:cubicBezTo>
                  <a:lnTo>
                    <a:pt x="2511" y="2040"/>
                  </a:lnTo>
                  <a:cubicBezTo>
                    <a:pt x="2977" y="1574"/>
                    <a:pt x="2977" y="817"/>
                    <a:pt x="2511" y="350"/>
                  </a:cubicBezTo>
                  <a:cubicBezTo>
                    <a:pt x="2276" y="117"/>
                    <a:pt x="1970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125"/>
            <p:cNvSpPr/>
            <p:nvPr/>
          </p:nvSpPr>
          <p:spPr>
            <a:xfrm>
              <a:off x="1497425" y="1517900"/>
              <a:ext cx="323525" cy="369000"/>
            </a:xfrm>
            <a:custGeom>
              <a:avLst/>
              <a:gdLst/>
              <a:ahLst/>
              <a:cxnLst/>
              <a:rect l="l" t="t" r="r" b="b"/>
              <a:pathLst>
                <a:path w="12941" h="14760" extrusionOk="0">
                  <a:moveTo>
                    <a:pt x="7284" y="8962"/>
                  </a:moveTo>
                  <a:cubicBezTo>
                    <a:pt x="7289" y="9008"/>
                    <a:pt x="7295" y="9054"/>
                    <a:pt x="7301" y="9100"/>
                  </a:cubicBezTo>
                  <a:lnTo>
                    <a:pt x="6469" y="9932"/>
                  </a:lnTo>
                  <a:lnTo>
                    <a:pt x="5637" y="9100"/>
                  </a:lnTo>
                  <a:cubicBezTo>
                    <a:pt x="5643" y="9054"/>
                    <a:pt x="5648" y="9008"/>
                    <a:pt x="5657" y="8962"/>
                  </a:cubicBezTo>
                  <a:cubicBezTo>
                    <a:pt x="5922" y="9041"/>
                    <a:pt x="6195" y="9080"/>
                    <a:pt x="6469" y="9080"/>
                  </a:cubicBezTo>
                  <a:cubicBezTo>
                    <a:pt x="6743" y="9080"/>
                    <a:pt x="7017" y="9041"/>
                    <a:pt x="7284" y="8962"/>
                  </a:cubicBezTo>
                  <a:close/>
                  <a:moveTo>
                    <a:pt x="5657" y="11357"/>
                  </a:moveTo>
                  <a:lnTo>
                    <a:pt x="6167" y="11866"/>
                  </a:lnTo>
                  <a:lnTo>
                    <a:pt x="5896" y="12137"/>
                  </a:lnTo>
                  <a:lnTo>
                    <a:pt x="5027" y="12554"/>
                  </a:lnTo>
                  <a:cubicBezTo>
                    <a:pt x="5073" y="12321"/>
                    <a:pt x="5047" y="12079"/>
                    <a:pt x="4955" y="11860"/>
                  </a:cubicBezTo>
                  <a:lnTo>
                    <a:pt x="5303" y="11693"/>
                  </a:lnTo>
                  <a:cubicBezTo>
                    <a:pt x="5326" y="11685"/>
                    <a:pt x="5343" y="11670"/>
                    <a:pt x="5363" y="11653"/>
                  </a:cubicBezTo>
                  <a:lnTo>
                    <a:pt x="5657" y="11357"/>
                  </a:lnTo>
                  <a:close/>
                  <a:moveTo>
                    <a:pt x="3014" y="7087"/>
                  </a:moveTo>
                  <a:lnTo>
                    <a:pt x="7580" y="11653"/>
                  </a:lnTo>
                  <a:cubicBezTo>
                    <a:pt x="7597" y="11670"/>
                    <a:pt x="7617" y="11685"/>
                    <a:pt x="7640" y="11693"/>
                  </a:cubicBezTo>
                  <a:lnTo>
                    <a:pt x="7989" y="11860"/>
                  </a:lnTo>
                  <a:cubicBezTo>
                    <a:pt x="7897" y="12079"/>
                    <a:pt x="7871" y="12321"/>
                    <a:pt x="7917" y="12554"/>
                  </a:cubicBezTo>
                  <a:lnTo>
                    <a:pt x="7047" y="12137"/>
                  </a:lnTo>
                  <a:lnTo>
                    <a:pt x="6624" y="11714"/>
                  </a:lnTo>
                  <a:lnTo>
                    <a:pt x="5810" y="10899"/>
                  </a:lnTo>
                  <a:lnTo>
                    <a:pt x="3101" y="8190"/>
                  </a:lnTo>
                  <a:cubicBezTo>
                    <a:pt x="2804" y="7894"/>
                    <a:pt x="2767" y="7424"/>
                    <a:pt x="3014" y="7087"/>
                  </a:cubicBezTo>
                  <a:close/>
                  <a:moveTo>
                    <a:pt x="2629" y="10701"/>
                  </a:moveTo>
                  <a:cubicBezTo>
                    <a:pt x="3045" y="10701"/>
                    <a:pt x="3462" y="10860"/>
                    <a:pt x="3780" y="11178"/>
                  </a:cubicBezTo>
                  <a:lnTo>
                    <a:pt x="4390" y="11788"/>
                  </a:lnTo>
                  <a:cubicBezTo>
                    <a:pt x="4422" y="11820"/>
                    <a:pt x="4448" y="11852"/>
                    <a:pt x="4474" y="11886"/>
                  </a:cubicBezTo>
                  <a:cubicBezTo>
                    <a:pt x="4690" y="12189"/>
                    <a:pt x="4655" y="12606"/>
                    <a:pt x="4390" y="12868"/>
                  </a:cubicBezTo>
                  <a:lnTo>
                    <a:pt x="3412" y="13847"/>
                  </a:lnTo>
                  <a:cubicBezTo>
                    <a:pt x="3093" y="14165"/>
                    <a:pt x="2677" y="14324"/>
                    <a:pt x="2260" y="14324"/>
                  </a:cubicBezTo>
                  <a:cubicBezTo>
                    <a:pt x="1843" y="14324"/>
                    <a:pt x="1427" y="14165"/>
                    <a:pt x="1109" y="13847"/>
                  </a:cubicBezTo>
                  <a:cubicBezTo>
                    <a:pt x="472" y="13211"/>
                    <a:pt x="472" y="12180"/>
                    <a:pt x="1109" y="11544"/>
                  </a:cubicBezTo>
                  <a:lnTo>
                    <a:pt x="1477" y="11178"/>
                  </a:lnTo>
                  <a:cubicBezTo>
                    <a:pt x="1795" y="10860"/>
                    <a:pt x="2212" y="10701"/>
                    <a:pt x="2629" y="10701"/>
                  </a:cubicBezTo>
                  <a:close/>
                  <a:moveTo>
                    <a:pt x="10312" y="10701"/>
                  </a:moveTo>
                  <a:cubicBezTo>
                    <a:pt x="10729" y="10701"/>
                    <a:pt x="11145" y="10860"/>
                    <a:pt x="11463" y="11178"/>
                  </a:cubicBezTo>
                  <a:lnTo>
                    <a:pt x="11832" y="11544"/>
                  </a:lnTo>
                  <a:cubicBezTo>
                    <a:pt x="12465" y="12180"/>
                    <a:pt x="12465" y="13211"/>
                    <a:pt x="11829" y="13847"/>
                  </a:cubicBezTo>
                  <a:lnTo>
                    <a:pt x="11832" y="13847"/>
                  </a:lnTo>
                  <a:cubicBezTo>
                    <a:pt x="11512" y="14165"/>
                    <a:pt x="11096" y="14324"/>
                    <a:pt x="10679" y="14324"/>
                  </a:cubicBezTo>
                  <a:cubicBezTo>
                    <a:pt x="10263" y="14324"/>
                    <a:pt x="9847" y="14165"/>
                    <a:pt x="9529" y="13847"/>
                  </a:cubicBezTo>
                  <a:lnTo>
                    <a:pt x="8550" y="12868"/>
                  </a:lnTo>
                  <a:cubicBezTo>
                    <a:pt x="8251" y="12571"/>
                    <a:pt x="8251" y="12088"/>
                    <a:pt x="8550" y="11788"/>
                  </a:cubicBezTo>
                  <a:lnTo>
                    <a:pt x="9160" y="11178"/>
                  </a:lnTo>
                  <a:cubicBezTo>
                    <a:pt x="9479" y="10860"/>
                    <a:pt x="9895" y="10701"/>
                    <a:pt x="10312" y="10701"/>
                  </a:cubicBezTo>
                  <a:close/>
                  <a:moveTo>
                    <a:pt x="6469" y="0"/>
                  </a:moveTo>
                  <a:cubicBezTo>
                    <a:pt x="5355" y="0"/>
                    <a:pt x="4324" y="656"/>
                    <a:pt x="3653" y="1799"/>
                  </a:cubicBezTo>
                  <a:cubicBezTo>
                    <a:pt x="3590" y="1903"/>
                    <a:pt x="3625" y="2035"/>
                    <a:pt x="3728" y="2096"/>
                  </a:cubicBezTo>
                  <a:cubicBezTo>
                    <a:pt x="3763" y="2116"/>
                    <a:pt x="3801" y="2125"/>
                    <a:pt x="3838" y="2125"/>
                  </a:cubicBezTo>
                  <a:cubicBezTo>
                    <a:pt x="3912" y="2125"/>
                    <a:pt x="3984" y="2087"/>
                    <a:pt x="4025" y="2018"/>
                  </a:cubicBezTo>
                  <a:cubicBezTo>
                    <a:pt x="4618" y="1010"/>
                    <a:pt x="5510" y="432"/>
                    <a:pt x="6469" y="432"/>
                  </a:cubicBezTo>
                  <a:cubicBezTo>
                    <a:pt x="8179" y="432"/>
                    <a:pt x="9566" y="2274"/>
                    <a:pt x="9566" y="4540"/>
                  </a:cubicBezTo>
                  <a:cubicBezTo>
                    <a:pt x="9566" y="6802"/>
                    <a:pt x="8179" y="8645"/>
                    <a:pt x="6469" y="8645"/>
                  </a:cubicBezTo>
                  <a:cubicBezTo>
                    <a:pt x="4762" y="8645"/>
                    <a:pt x="3371" y="6802"/>
                    <a:pt x="3371" y="4540"/>
                  </a:cubicBezTo>
                  <a:cubicBezTo>
                    <a:pt x="3368" y="3953"/>
                    <a:pt x="3466" y="3371"/>
                    <a:pt x="3659" y="2815"/>
                  </a:cubicBezTo>
                  <a:cubicBezTo>
                    <a:pt x="3699" y="2703"/>
                    <a:pt x="3639" y="2579"/>
                    <a:pt x="3527" y="2539"/>
                  </a:cubicBezTo>
                  <a:cubicBezTo>
                    <a:pt x="3503" y="2531"/>
                    <a:pt x="3479" y="2527"/>
                    <a:pt x="3455" y="2527"/>
                  </a:cubicBezTo>
                  <a:cubicBezTo>
                    <a:pt x="3366" y="2527"/>
                    <a:pt x="3282" y="2583"/>
                    <a:pt x="3250" y="2671"/>
                  </a:cubicBezTo>
                  <a:cubicBezTo>
                    <a:pt x="3043" y="3273"/>
                    <a:pt x="2937" y="3904"/>
                    <a:pt x="2939" y="4537"/>
                  </a:cubicBezTo>
                  <a:cubicBezTo>
                    <a:pt x="2939" y="5392"/>
                    <a:pt x="3124" y="6212"/>
                    <a:pt x="3463" y="6921"/>
                  </a:cubicBezTo>
                  <a:lnTo>
                    <a:pt x="3222" y="6679"/>
                  </a:lnTo>
                  <a:cubicBezTo>
                    <a:pt x="3167" y="6624"/>
                    <a:pt x="3092" y="6592"/>
                    <a:pt x="3011" y="6592"/>
                  </a:cubicBezTo>
                  <a:cubicBezTo>
                    <a:pt x="3008" y="6592"/>
                    <a:pt x="3005" y="6592"/>
                    <a:pt x="3001" y="6592"/>
                  </a:cubicBezTo>
                  <a:cubicBezTo>
                    <a:pt x="2924" y="6592"/>
                    <a:pt x="2851" y="6624"/>
                    <a:pt x="2796" y="6679"/>
                  </a:cubicBezTo>
                  <a:cubicBezTo>
                    <a:pt x="2295" y="7182"/>
                    <a:pt x="2295" y="7994"/>
                    <a:pt x="2796" y="8495"/>
                  </a:cubicBezTo>
                  <a:lnTo>
                    <a:pt x="5050" y="10749"/>
                  </a:lnTo>
                  <a:cubicBezTo>
                    <a:pt x="5038" y="10954"/>
                    <a:pt x="5029" y="11152"/>
                    <a:pt x="5024" y="11345"/>
                  </a:cubicBezTo>
                  <a:lnTo>
                    <a:pt x="4713" y="11495"/>
                  </a:lnTo>
                  <a:lnTo>
                    <a:pt x="4698" y="11483"/>
                  </a:lnTo>
                  <a:lnTo>
                    <a:pt x="4088" y="10870"/>
                  </a:lnTo>
                  <a:cubicBezTo>
                    <a:pt x="3685" y="10467"/>
                    <a:pt x="3158" y="10266"/>
                    <a:pt x="2630" y="10266"/>
                  </a:cubicBezTo>
                  <a:cubicBezTo>
                    <a:pt x="2102" y="10266"/>
                    <a:pt x="1575" y="10467"/>
                    <a:pt x="1172" y="10870"/>
                  </a:cubicBezTo>
                  <a:lnTo>
                    <a:pt x="806" y="11236"/>
                  </a:lnTo>
                  <a:cubicBezTo>
                    <a:pt x="0" y="12042"/>
                    <a:pt x="0" y="13346"/>
                    <a:pt x="806" y="14152"/>
                  </a:cubicBezTo>
                  <a:cubicBezTo>
                    <a:pt x="1208" y="14553"/>
                    <a:pt x="1735" y="14754"/>
                    <a:pt x="2263" y="14754"/>
                  </a:cubicBezTo>
                  <a:cubicBezTo>
                    <a:pt x="2791" y="14754"/>
                    <a:pt x="3318" y="14553"/>
                    <a:pt x="3720" y="14152"/>
                  </a:cubicBezTo>
                  <a:lnTo>
                    <a:pt x="4667" y="13208"/>
                  </a:lnTo>
                  <a:lnTo>
                    <a:pt x="5070" y="13012"/>
                  </a:lnTo>
                  <a:cubicBezTo>
                    <a:pt x="5076" y="13067"/>
                    <a:pt x="5081" y="13121"/>
                    <a:pt x="5090" y="13170"/>
                  </a:cubicBezTo>
                  <a:cubicBezTo>
                    <a:pt x="5104" y="13277"/>
                    <a:pt x="5196" y="13357"/>
                    <a:pt x="5303" y="13357"/>
                  </a:cubicBezTo>
                  <a:cubicBezTo>
                    <a:pt x="5314" y="13357"/>
                    <a:pt x="5323" y="13354"/>
                    <a:pt x="5335" y="13354"/>
                  </a:cubicBezTo>
                  <a:cubicBezTo>
                    <a:pt x="5453" y="13337"/>
                    <a:pt x="5533" y="13228"/>
                    <a:pt x="5516" y="13110"/>
                  </a:cubicBezTo>
                  <a:cubicBezTo>
                    <a:pt x="5504" y="13018"/>
                    <a:pt x="5493" y="12917"/>
                    <a:pt x="5484" y="12813"/>
                  </a:cubicBezTo>
                  <a:lnTo>
                    <a:pt x="6115" y="12508"/>
                  </a:lnTo>
                  <a:cubicBezTo>
                    <a:pt x="6138" y="12500"/>
                    <a:pt x="6158" y="12485"/>
                    <a:pt x="6175" y="12468"/>
                  </a:cubicBezTo>
                  <a:lnTo>
                    <a:pt x="6469" y="12171"/>
                  </a:lnTo>
                  <a:lnTo>
                    <a:pt x="6765" y="12468"/>
                  </a:lnTo>
                  <a:cubicBezTo>
                    <a:pt x="6783" y="12485"/>
                    <a:pt x="6803" y="12500"/>
                    <a:pt x="6823" y="12508"/>
                  </a:cubicBezTo>
                  <a:lnTo>
                    <a:pt x="7456" y="12813"/>
                  </a:lnTo>
                  <a:cubicBezTo>
                    <a:pt x="7318" y="14325"/>
                    <a:pt x="6829" y="14325"/>
                    <a:pt x="6469" y="14325"/>
                  </a:cubicBezTo>
                  <a:cubicBezTo>
                    <a:pt x="6141" y="14325"/>
                    <a:pt x="5916" y="14258"/>
                    <a:pt x="5743" y="13927"/>
                  </a:cubicBezTo>
                  <a:cubicBezTo>
                    <a:pt x="5705" y="13855"/>
                    <a:pt x="5630" y="13812"/>
                    <a:pt x="5552" y="13812"/>
                  </a:cubicBezTo>
                  <a:cubicBezTo>
                    <a:pt x="5518" y="13812"/>
                    <a:pt x="5484" y="13821"/>
                    <a:pt x="5453" y="13838"/>
                  </a:cubicBezTo>
                  <a:cubicBezTo>
                    <a:pt x="5346" y="13893"/>
                    <a:pt x="5306" y="14022"/>
                    <a:pt x="5361" y="14129"/>
                  </a:cubicBezTo>
                  <a:cubicBezTo>
                    <a:pt x="5651" y="14687"/>
                    <a:pt x="6106" y="14759"/>
                    <a:pt x="6469" y="14759"/>
                  </a:cubicBezTo>
                  <a:cubicBezTo>
                    <a:pt x="6762" y="14759"/>
                    <a:pt x="7137" y="14713"/>
                    <a:pt x="7422" y="14368"/>
                  </a:cubicBezTo>
                  <a:cubicBezTo>
                    <a:pt x="7652" y="14089"/>
                    <a:pt x="7796" y="13654"/>
                    <a:pt x="7871" y="13015"/>
                  </a:cubicBezTo>
                  <a:lnTo>
                    <a:pt x="8274" y="13208"/>
                  </a:lnTo>
                  <a:lnTo>
                    <a:pt x="9221" y="14155"/>
                  </a:lnTo>
                  <a:cubicBezTo>
                    <a:pt x="9622" y="14556"/>
                    <a:pt x="10150" y="14757"/>
                    <a:pt x="10678" y="14757"/>
                  </a:cubicBezTo>
                  <a:cubicBezTo>
                    <a:pt x="11205" y="14757"/>
                    <a:pt x="11733" y="14556"/>
                    <a:pt x="12134" y="14155"/>
                  </a:cubicBezTo>
                  <a:cubicBezTo>
                    <a:pt x="12940" y="13349"/>
                    <a:pt x="12940" y="12045"/>
                    <a:pt x="12134" y="11239"/>
                  </a:cubicBezTo>
                  <a:lnTo>
                    <a:pt x="11769" y="10873"/>
                  </a:lnTo>
                  <a:cubicBezTo>
                    <a:pt x="11366" y="10470"/>
                    <a:pt x="10838" y="10268"/>
                    <a:pt x="10311" y="10268"/>
                  </a:cubicBezTo>
                  <a:cubicBezTo>
                    <a:pt x="9783" y="10268"/>
                    <a:pt x="9255" y="10470"/>
                    <a:pt x="8852" y="10873"/>
                  </a:cubicBezTo>
                  <a:lnTo>
                    <a:pt x="8242" y="11483"/>
                  </a:lnTo>
                  <a:lnTo>
                    <a:pt x="8228" y="11498"/>
                  </a:lnTo>
                  <a:lnTo>
                    <a:pt x="7917" y="11348"/>
                  </a:lnTo>
                  <a:cubicBezTo>
                    <a:pt x="7911" y="11152"/>
                    <a:pt x="7902" y="10951"/>
                    <a:pt x="7888" y="10752"/>
                  </a:cubicBezTo>
                  <a:lnTo>
                    <a:pt x="8582" y="10058"/>
                  </a:lnTo>
                  <a:cubicBezTo>
                    <a:pt x="8739" y="9902"/>
                    <a:pt x="8596" y="9686"/>
                    <a:pt x="8428" y="9686"/>
                  </a:cubicBezTo>
                  <a:cubicBezTo>
                    <a:pt x="8377" y="9686"/>
                    <a:pt x="8324" y="9706"/>
                    <a:pt x="8277" y="9753"/>
                  </a:cubicBezTo>
                  <a:lnTo>
                    <a:pt x="7284" y="10746"/>
                  </a:lnTo>
                  <a:lnTo>
                    <a:pt x="6774" y="10237"/>
                  </a:lnTo>
                  <a:lnTo>
                    <a:pt x="9923" y="7087"/>
                  </a:lnTo>
                  <a:lnTo>
                    <a:pt x="9923" y="7087"/>
                  </a:lnTo>
                  <a:cubicBezTo>
                    <a:pt x="10171" y="7424"/>
                    <a:pt x="10136" y="7894"/>
                    <a:pt x="9840" y="8190"/>
                  </a:cubicBezTo>
                  <a:lnTo>
                    <a:pt x="8930" y="9100"/>
                  </a:lnTo>
                  <a:cubicBezTo>
                    <a:pt x="8773" y="9256"/>
                    <a:pt x="8916" y="9472"/>
                    <a:pt x="9084" y="9472"/>
                  </a:cubicBezTo>
                  <a:cubicBezTo>
                    <a:pt x="9135" y="9472"/>
                    <a:pt x="9188" y="9453"/>
                    <a:pt x="9235" y="9405"/>
                  </a:cubicBezTo>
                  <a:lnTo>
                    <a:pt x="10145" y="8495"/>
                  </a:lnTo>
                  <a:cubicBezTo>
                    <a:pt x="10646" y="7994"/>
                    <a:pt x="10646" y="7182"/>
                    <a:pt x="10145" y="6682"/>
                  </a:cubicBezTo>
                  <a:cubicBezTo>
                    <a:pt x="10090" y="6624"/>
                    <a:pt x="10015" y="6592"/>
                    <a:pt x="9938" y="6592"/>
                  </a:cubicBezTo>
                  <a:cubicBezTo>
                    <a:pt x="9854" y="6592"/>
                    <a:pt x="9777" y="6624"/>
                    <a:pt x="9722" y="6682"/>
                  </a:cubicBezTo>
                  <a:lnTo>
                    <a:pt x="9480" y="6923"/>
                  </a:lnTo>
                  <a:cubicBezTo>
                    <a:pt x="9820" y="6212"/>
                    <a:pt x="10001" y="5395"/>
                    <a:pt x="10001" y="4540"/>
                  </a:cubicBezTo>
                  <a:cubicBezTo>
                    <a:pt x="10001" y="3336"/>
                    <a:pt x="9641" y="2205"/>
                    <a:pt x="8988" y="1350"/>
                  </a:cubicBezTo>
                  <a:cubicBezTo>
                    <a:pt x="8320" y="481"/>
                    <a:pt x="7425" y="0"/>
                    <a:pt x="6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125"/>
            <p:cNvSpPr/>
            <p:nvPr/>
          </p:nvSpPr>
          <p:spPr>
            <a:xfrm>
              <a:off x="1723325" y="1794625"/>
              <a:ext cx="75025" cy="69025"/>
            </a:xfrm>
            <a:custGeom>
              <a:avLst/>
              <a:gdLst/>
              <a:ahLst/>
              <a:cxnLst/>
              <a:rect l="l" t="t" r="r" b="b"/>
              <a:pathLst>
                <a:path w="3001" h="2761" extrusionOk="0">
                  <a:moveTo>
                    <a:pt x="1298" y="417"/>
                  </a:moveTo>
                  <a:cubicBezTo>
                    <a:pt x="1493" y="417"/>
                    <a:pt x="1688" y="492"/>
                    <a:pt x="1837" y="642"/>
                  </a:cubicBezTo>
                  <a:lnTo>
                    <a:pt x="2203" y="1010"/>
                  </a:lnTo>
                  <a:cubicBezTo>
                    <a:pt x="2502" y="1307"/>
                    <a:pt x="2502" y="1790"/>
                    <a:pt x="2206" y="2087"/>
                  </a:cubicBezTo>
                  <a:cubicBezTo>
                    <a:pt x="2056" y="2237"/>
                    <a:pt x="1860" y="2311"/>
                    <a:pt x="1665" y="2311"/>
                  </a:cubicBezTo>
                  <a:cubicBezTo>
                    <a:pt x="1470" y="2311"/>
                    <a:pt x="1275" y="2237"/>
                    <a:pt x="1126" y="2087"/>
                  </a:cubicBezTo>
                  <a:lnTo>
                    <a:pt x="758" y="1721"/>
                  </a:lnTo>
                  <a:cubicBezTo>
                    <a:pt x="458" y="1422"/>
                    <a:pt x="458" y="941"/>
                    <a:pt x="758" y="642"/>
                  </a:cubicBezTo>
                  <a:cubicBezTo>
                    <a:pt x="907" y="492"/>
                    <a:pt x="1103" y="417"/>
                    <a:pt x="1298" y="417"/>
                  </a:cubicBezTo>
                  <a:close/>
                  <a:moveTo>
                    <a:pt x="1315" y="0"/>
                  </a:moveTo>
                  <a:cubicBezTo>
                    <a:pt x="1009" y="0"/>
                    <a:pt x="703" y="118"/>
                    <a:pt x="470" y="351"/>
                  </a:cubicBezTo>
                  <a:cubicBezTo>
                    <a:pt x="6" y="812"/>
                    <a:pt x="1" y="1557"/>
                    <a:pt x="453" y="2026"/>
                  </a:cubicBezTo>
                  <a:lnTo>
                    <a:pt x="821" y="2395"/>
                  </a:lnTo>
                  <a:cubicBezTo>
                    <a:pt x="1056" y="2638"/>
                    <a:pt x="1368" y="2761"/>
                    <a:pt x="1682" y="2761"/>
                  </a:cubicBezTo>
                  <a:cubicBezTo>
                    <a:pt x="1987" y="2761"/>
                    <a:pt x="2294" y="2644"/>
                    <a:pt x="2528" y="2409"/>
                  </a:cubicBezTo>
                  <a:cubicBezTo>
                    <a:pt x="3000" y="1937"/>
                    <a:pt x="2995" y="1166"/>
                    <a:pt x="2511" y="702"/>
                  </a:cubicBezTo>
                  <a:lnTo>
                    <a:pt x="2145" y="337"/>
                  </a:lnTo>
                  <a:cubicBezTo>
                    <a:pt x="1912" y="112"/>
                    <a:pt x="1613" y="0"/>
                    <a:pt x="1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0" name="Google Shape;2110;p125"/>
          <p:cNvGrpSpPr/>
          <p:nvPr/>
        </p:nvGrpSpPr>
        <p:grpSpPr>
          <a:xfrm>
            <a:off x="3837618" y="2253017"/>
            <a:ext cx="421967" cy="491867"/>
            <a:chOff x="2115925" y="1517900"/>
            <a:chExt cx="316475" cy="368900"/>
          </a:xfrm>
        </p:grpSpPr>
        <p:sp>
          <p:nvSpPr>
            <p:cNvPr id="2111" name="Google Shape;2111;p125"/>
            <p:cNvSpPr/>
            <p:nvPr/>
          </p:nvSpPr>
          <p:spPr>
            <a:xfrm>
              <a:off x="2115925" y="1517900"/>
              <a:ext cx="316475" cy="368900"/>
            </a:xfrm>
            <a:custGeom>
              <a:avLst/>
              <a:gdLst/>
              <a:ahLst/>
              <a:cxnLst/>
              <a:rect l="l" t="t" r="r" b="b"/>
              <a:pathLst>
                <a:path w="12659" h="14756" extrusionOk="0">
                  <a:moveTo>
                    <a:pt x="6411" y="432"/>
                  </a:moveTo>
                  <a:cubicBezTo>
                    <a:pt x="6849" y="432"/>
                    <a:pt x="7203" y="786"/>
                    <a:pt x="7203" y="1223"/>
                  </a:cubicBezTo>
                  <a:lnTo>
                    <a:pt x="7203" y="1293"/>
                  </a:lnTo>
                  <a:cubicBezTo>
                    <a:pt x="6939" y="1257"/>
                    <a:pt x="6675" y="1239"/>
                    <a:pt x="6410" y="1239"/>
                  </a:cubicBezTo>
                  <a:cubicBezTo>
                    <a:pt x="6146" y="1239"/>
                    <a:pt x="5881" y="1257"/>
                    <a:pt x="5620" y="1293"/>
                  </a:cubicBezTo>
                  <a:lnTo>
                    <a:pt x="5620" y="1223"/>
                  </a:lnTo>
                  <a:cubicBezTo>
                    <a:pt x="5620" y="786"/>
                    <a:pt x="5974" y="432"/>
                    <a:pt x="6411" y="432"/>
                  </a:cubicBezTo>
                  <a:close/>
                  <a:moveTo>
                    <a:pt x="2469" y="1344"/>
                  </a:moveTo>
                  <a:cubicBezTo>
                    <a:pt x="2475" y="1344"/>
                    <a:pt x="2479" y="1348"/>
                    <a:pt x="2482" y="1353"/>
                  </a:cubicBezTo>
                  <a:lnTo>
                    <a:pt x="2660" y="2073"/>
                  </a:lnTo>
                  <a:cubicBezTo>
                    <a:pt x="2486" y="2004"/>
                    <a:pt x="2304" y="1970"/>
                    <a:pt x="2124" y="1970"/>
                  </a:cubicBezTo>
                  <a:cubicBezTo>
                    <a:pt x="1705" y="1970"/>
                    <a:pt x="1295" y="2152"/>
                    <a:pt x="1011" y="2484"/>
                  </a:cubicBezTo>
                  <a:lnTo>
                    <a:pt x="829" y="1765"/>
                  </a:lnTo>
                  <a:cubicBezTo>
                    <a:pt x="826" y="1756"/>
                    <a:pt x="832" y="1747"/>
                    <a:pt x="841" y="1745"/>
                  </a:cubicBezTo>
                  <a:lnTo>
                    <a:pt x="1051" y="1693"/>
                  </a:lnTo>
                  <a:lnTo>
                    <a:pt x="1103" y="1903"/>
                  </a:lnTo>
                  <a:cubicBezTo>
                    <a:pt x="1126" y="2001"/>
                    <a:pt x="1212" y="2067"/>
                    <a:pt x="1313" y="2067"/>
                  </a:cubicBezTo>
                  <a:cubicBezTo>
                    <a:pt x="1330" y="2067"/>
                    <a:pt x="1347" y="2064"/>
                    <a:pt x="1365" y="2061"/>
                  </a:cubicBezTo>
                  <a:cubicBezTo>
                    <a:pt x="1480" y="2032"/>
                    <a:pt x="1552" y="1914"/>
                    <a:pt x="1523" y="1799"/>
                  </a:cubicBezTo>
                  <a:lnTo>
                    <a:pt x="1471" y="1589"/>
                  </a:lnTo>
                  <a:lnTo>
                    <a:pt x="1834" y="1500"/>
                  </a:lnTo>
                  <a:lnTo>
                    <a:pt x="1886" y="1710"/>
                  </a:lnTo>
                  <a:cubicBezTo>
                    <a:pt x="1909" y="1805"/>
                    <a:pt x="1995" y="1874"/>
                    <a:pt x="2096" y="1874"/>
                  </a:cubicBezTo>
                  <a:cubicBezTo>
                    <a:pt x="2113" y="1874"/>
                    <a:pt x="2130" y="1871"/>
                    <a:pt x="2148" y="1865"/>
                  </a:cubicBezTo>
                  <a:cubicBezTo>
                    <a:pt x="2263" y="1837"/>
                    <a:pt x="2335" y="1721"/>
                    <a:pt x="2306" y="1603"/>
                  </a:cubicBezTo>
                  <a:lnTo>
                    <a:pt x="2254" y="1396"/>
                  </a:lnTo>
                  <a:lnTo>
                    <a:pt x="2464" y="1344"/>
                  </a:lnTo>
                  <a:cubicBezTo>
                    <a:pt x="2466" y="1344"/>
                    <a:pt x="2468" y="1344"/>
                    <a:pt x="2469" y="1344"/>
                  </a:cubicBezTo>
                  <a:close/>
                  <a:moveTo>
                    <a:pt x="10356" y="1344"/>
                  </a:moveTo>
                  <a:cubicBezTo>
                    <a:pt x="10358" y="1344"/>
                    <a:pt x="10359" y="1344"/>
                    <a:pt x="10361" y="1344"/>
                  </a:cubicBezTo>
                  <a:lnTo>
                    <a:pt x="10571" y="1396"/>
                  </a:lnTo>
                  <a:lnTo>
                    <a:pt x="10519" y="1603"/>
                  </a:lnTo>
                  <a:cubicBezTo>
                    <a:pt x="10490" y="1721"/>
                    <a:pt x="10559" y="1840"/>
                    <a:pt x="10675" y="1868"/>
                  </a:cubicBezTo>
                  <a:cubicBezTo>
                    <a:pt x="10692" y="1871"/>
                    <a:pt x="10709" y="1874"/>
                    <a:pt x="10729" y="1874"/>
                  </a:cubicBezTo>
                  <a:cubicBezTo>
                    <a:pt x="10827" y="1874"/>
                    <a:pt x="10914" y="1805"/>
                    <a:pt x="10937" y="1710"/>
                  </a:cubicBezTo>
                  <a:lnTo>
                    <a:pt x="10991" y="1500"/>
                  </a:lnTo>
                  <a:lnTo>
                    <a:pt x="11354" y="1589"/>
                  </a:lnTo>
                  <a:lnTo>
                    <a:pt x="11302" y="1799"/>
                  </a:lnTo>
                  <a:cubicBezTo>
                    <a:pt x="11273" y="1914"/>
                    <a:pt x="11342" y="2032"/>
                    <a:pt x="11461" y="2061"/>
                  </a:cubicBezTo>
                  <a:cubicBezTo>
                    <a:pt x="11478" y="2065"/>
                    <a:pt x="11495" y="2068"/>
                    <a:pt x="11512" y="2068"/>
                  </a:cubicBezTo>
                  <a:cubicBezTo>
                    <a:pt x="11609" y="2068"/>
                    <a:pt x="11698" y="2001"/>
                    <a:pt x="11722" y="1903"/>
                  </a:cubicBezTo>
                  <a:lnTo>
                    <a:pt x="11774" y="1693"/>
                  </a:lnTo>
                  <a:lnTo>
                    <a:pt x="11984" y="1747"/>
                  </a:lnTo>
                  <a:cubicBezTo>
                    <a:pt x="11990" y="1747"/>
                    <a:pt x="11996" y="1756"/>
                    <a:pt x="11993" y="1765"/>
                  </a:cubicBezTo>
                  <a:lnTo>
                    <a:pt x="11815" y="2484"/>
                  </a:lnTo>
                  <a:cubicBezTo>
                    <a:pt x="11528" y="2152"/>
                    <a:pt x="11118" y="1972"/>
                    <a:pt x="10698" y="1972"/>
                  </a:cubicBezTo>
                  <a:cubicBezTo>
                    <a:pt x="10518" y="1972"/>
                    <a:pt x="10336" y="2005"/>
                    <a:pt x="10162" y="2073"/>
                  </a:cubicBezTo>
                  <a:lnTo>
                    <a:pt x="10344" y="1353"/>
                  </a:lnTo>
                  <a:cubicBezTo>
                    <a:pt x="10344" y="1348"/>
                    <a:pt x="10349" y="1344"/>
                    <a:pt x="10356" y="1344"/>
                  </a:cubicBezTo>
                  <a:close/>
                  <a:moveTo>
                    <a:pt x="2124" y="2405"/>
                  </a:moveTo>
                  <a:cubicBezTo>
                    <a:pt x="2315" y="2405"/>
                    <a:pt x="2510" y="2459"/>
                    <a:pt x="2686" y="2574"/>
                  </a:cubicBezTo>
                  <a:cubicBezTo>
                    <a:pt x="2427" y="2781"/>
                    <a:pt x="2188" y="3011"/>
                    <a:pt x="1964" y="3256"/>
                  </a:cubicBezTo>
                  <a:cubicBezTo>
                    <a:pt x="1733" y="3512"/>
                    <a:pt x="1523" y="3783"/>
                    <a:pt x="1333" y="4068"/>
                  </a:cubicBezTo>
                  <a:cubicBezTo>
                    <a:pt x="1232" y="3950"/>
                    <a:pt x="1160" y="3811"/>
                    <a:pt x="1123" y="3662"/>
                  </a:cubicBezTo>
                  <a:cubicBezTo>
                    <a:pt x="1077" y="3478"/>
                    <a:pt x="1086" y="3282"/>
                    <a:pt x="1146" y="3103"/>
                  </a:cubicBezTo>
                  <a:cubicBezTo>
                    <a:pt x="1296" y="2666"/>
                    <a:pt x="1702" y="2405"/>
                    <a:pt x="2124" y="2405"/>
                  </a:cubicBezTo>
                  <a:close/>
                  <a:moveTo>
                    <a:pt x="10701" y="2403"/>
                  </a:moveTo>
                  <a:cubicBezTo>
                    <a:pt x="11123" y="2403"/>
                    <a:pt x="11528" y="2663"/>
                    <a:pt x="11676" y="3100"/>
                  </a:cubicBezTo>
                  <a:cubicBezTo>
                    <a:pt x="11789" y="3434"/>
                    <a:pt x="11717" y="3800"/>
                    <a:pt x="11489" y="4068"/>
                  </a:cubicBezTo>
                  <a:cubicBezTo>
                    <a:pt x="11299" y="3780"/>
                    <a:pt x="11089" y="3509"/>
                    <a:pt x="10859" y="3256"/>
                  </a:cubicBezTo>
                  <a:cubicBezTo>
                    <a:pt x="10637" y="3011"/>
                    <a:pt x="10395" y="2781"/>
                    <a:pt x="10136" y="2574"/>
                  </a:cubicBezTo>
                  <a:cubicBezTo>
                    <a:pt x="10313" y="2457"/>
                    <a:pt x="10509" y="2403"/>
                    <a:pt x="10701" y="2403"/>
                  </a:cubicBezTo>
                  <a:close/>
                  <a:moveTo>
                    <a:pt x="11961" y="11092"/>
                  </a:moveTo>
                  <a:lnTo>
                    <a:pt x="11984" y="11098"/>
                  </a:lnTo>
                  <a:cubicBezTo>
                    <a:pt x="11987" y="11098"/>
                    <a:pt x="11990" y="11100"/>
                    <a:pt x="11993" y="11106"/>
                  </a:cubicBezTo>
                  <a:cubicBezTo>
                    <a:pt x="11993" y="11109"/>
                    <a:pt x="11993" y="11112"/>
                    <a:pt x="11993" y="11115"/>
                  </a:cubicBezTo>
                  <a:lnTo>
                    <a:pt x="11815" y="11835"/>
                  </a:lnTo>
                  <a:cubicBezTo>
                    <a:pt x="11763" y="11777"/>
                    <a:pt x="11708" y="11722"/>
                    <a:pt x="11651" y="11673"/>
                  </a:cubicBezTo>
                  <a:cubicBezTo>
                    <a:pt x="11763" y="11483"/>
                    <a:pt x="11866" y="11290"/>
                    <a:pt x="11961" y="11092"/>
                  </a:cubicBezTo>
                  <a:close/>
                  <a:moveTo>
                    <a:pt x="864" y="11095"/>
                  </a:moveTo>
                  <a:cubicBezTo>
                    <a:pt x="956" y="11293"/>
                    <a:pt x="1062" y="11486"/>
                    <a:pt x="1175" y="11673"/>
                  </a:cubicBezTo>
                  <a:cubicBezTo>
                    <a:pt x="1117" y="11725"/>
                    <a:pt x="1060" y="11780"/>
                    <a:pt x="1011" y="11837"/>
                  </a:cubicBezTo>
                  <a:lnTo>
                    <a:pt x="832" y="11118"/>
                  </a:lnTo>
                  <a:cubicBezTo>
                    <a:pt x="829" y="11115"/>
                    <a:pt x="829" y="11109"/>
                    <a:pt x="832" y="11106"/>
                  </a:cubicBezTo>
                  <a:cubicBezTo>
                    <a:pt x="835" y="11103"/>
                    <a:pt x="838" y="11100"/>
                    <a:pt x="841" y="11100"/>
                  </a:cubicBezTo>
                  <a:lnTo>
                    <a:pt x="864" y="11095"/>
                  </a:lnTo>
                  <a:close/>
                  <a:moveTo>
                    <a:pt x="1411" y="12042"/>
                  </a:moveTo>
                  <a:cubicBezTo>
                    <a:pt x="1581" y="12286"/>
                    <a:pt x="1765" y="12520"/>
                    <a:pt x="1964" y="12738"/>
                  </a:cubicBezTo>
                  <a:cubicBezTo>
                    <a:pt x="2220" y="13021"/>
                    <a:pt x="2499" y="13280"/>
                    <a:pt x="2801" y="13513"/>
                  </a:cubicBezTo>
                  <a:cubicBezTo>
                    <a:pt x="2675" y="13625"/>
                    <a:pt x="2522" y="13706"/>
                    <a:pt x="2358" y="13746"/>
                  </a:cubicBezTo>
                  <a:cubicBezTo>
                    <a:pt x="2275" y="13767"/>
                    <a:pt x="2191" y="13777"/>
                    <a:pt x="2107" y="13777"/>
                  </a:cubicBezTo>
                  <a:cubicBezTo>
                    <a:pt x="1925" y="13777"/>
                    <a:pt x="1743" y="13728"/>
                    <a:pt x="1584" y="13634"/>
                  </a:cubicBezTo>
                  <a:cubicBezTo>
                    <a:pt x="1181" y="13395"/>
                    <a:pt x="996" y="12905"/>
                    <a:pt x="1146" y="12459"/>
                  </a:cubicBezTo>
                  <a:lnTo>
                    <a:pt x="1149" y="12445"/>
                  </a:lnTo>
                  <a:cubicBezTo>
                    <a:pt x="1204" y="12292"/>
                    <a:pt x="1293" y="12154"/>
                    <a:pt x="1411" y="12042"/>
                  </a:cubicBezTo>
                  <a:close/>
                  <a:moveTo>
                    <a:pt x="11414" y="12042"/>
                  </a:moveTo>
                  <a:cubicBezTo>
                    <a:pt x="11532" y="12154"/>
                    <a:pt x="11625" y="12295"/>
                    <a:pt x="11676" y="12453"/>
                  </a:cubicBezTo>
                  <a:cubicBezTo>
                    <a:pt x="11740" y="12635"/>
                    <a:pt x="11746" y="12828"/>
                    <a:pt x="11699" y="13015"/>
                  </a:cubicBezTo>
                  <a:cubicBezTo>
                    <a:pt x="11636" y="13274"/>
                    <a:pt x="11469" y="13496"/>
                    <a:pt x="11239" y="13634"/>
                  </a:cubicBezTo>
                  <a:cubicBezTo>
                    <a:pt x="11079" y="13728"/>
                    <a:pt x="10898" y="13777"/>
                    <a:pt x="10715" y="13777"/>
                  </a:cubicBezTo>
                  <a:cubicBezTo>
                    <a:pt x="10631" y="13777"/>
                    <a:pt x="10547" y="13767"/>
                    <a:pt x="10464" y="13746"/>
                  </a:cubicBezTo>
                  <a:cubicBezTo>
                    <a:pt x="10300" y="13706"/>
                    <a:pt x="10148" y="13625"/>
                    <a:pt x="10024" y="13513"/>
                  </a:cubicBezTo>
                  <a:cubicBezTo>
                    <a:pt x="10323" y="13280"/>
                    <a:pt x="10606" y="13021"/>
                    <a:pt x="10859" y="12738"/>
                  </a:cubicBezTo>
                  <a:cubicBezTo>
                    <a:pt x="11060" y="12520"/>
                    <a:pt x="11245" y="12286"/>
                    <a:pt x="11414" y="12042"/>
                  </a:cubicBezTo>
                  <a:close/>
                  <a:moveTo>
                    <a:pt x="6411" y="0"/>
                  </a:moveTo>
                  <a:cubicBezTo>
                    <a:pt x="5735" y="0"/>
                    <a:pt x="5188" y="547"/>
                    <a:pt x="5188" y="1223"/>
                  </a:cubicBezTo>
                  <a:lnTo>
                    <a:pt x="5188" y="1367"/>
                  </a:lnTo>
                  <a:cubicBezTo>
                    <a:pt x="4457" y="1526"/>
                    <a:pt x="3766" y="1819"/>
                    <a:pt x="3144" y="2234"/>
                  </a:cubicBezTo>
                  <a:lnTo>
                    <a:pt x="2902" y="1249"/>
                  </a:lnTo>
                  <a:cubicBezTo>
                    <a:pt x="2851" y="1046"/>
                    <a:pt x="2668" y="911"/>
                    <a:pt x="2469" y="911"/>
                  </a:cubicBezTo>
                  <a:cubicBezTo>
                    <a:pt x="2434" y="911"/>
                    <a:pt x="2399" y="916"/>
                    <a:pt x="2364" y="924"/>
                  </a:cubicBezTo>
                  <a:lnTo>
                    <a:pt x="740" y="1327"/>
                  </a:lnTo>
                  <a:cubicBezTo>
                    <a:pt x="501" y="1385"/>
                    <a:pt x="354" y="1626"/>
                    <a:pt x="415" y="1865"/>
                  </a:cubicBezTo>
                  <a:lnTo>
                    <a:pt x="694" y="3000"/>
                  </a:lnTo>
                  <a:cubicBezTo>
                    <a:pt x="700" y="3017"/>
                    <a:pt x="706" y="3034"/>
                    <a:pt x="711" y="3051"/>
                  </a:cubicBezTo>
                  <a:cubicBezTo>
                    <a:pt x="579" y="3552"/>
                    <a:pt x="729" y="4088"/>
                    <a:pt x="1103" y="4448"/>
                  </a:cubicBezTo>
                  <a:cubicBezTo>
                    <a:pt x="1065" y="4514"/>
                    <a:pt x="1028" y="4580"/>
                    <a:pt x="991" y="4649"/>
                  </a:cubicBezTo>
                  <a:cubicBezTo>
                    <a:pt x="936" y="4753"/>
                    <a:pt x="976" y="4885"/>
                    <a:pt x="1083" y="4940"/>
                  </a:cubicBezTo>
                  <a:cubicBezTo>
                    <a:pt x="1114" y="4957"/>
                    <a:pt x="1148" y="4964"/>
                    <a:pt x="1182" y="4964"/>
                  </a:cubicBezTo>
                  <a:cubicBezTo>
                    <a:pt x="1259" y="4964"/>
                    <a:pt x="1335" y="4923"/>
                    <a:pt x="1373" y="4851"/>
                  </a:cubicBezTo>
                  <a:cubicBezTo>
                    <a:pt x="1621" y="4379"/>
                    <a:pt x="1929" y="3941"/>
                    <a:pt x="2286" y="3547"/>
                  </a:cubicBezTo>
                  <a:cubicBezTo>
                    <a:pt x="3386" y="2338"/>
                    <a:pt x="4851" y="1670"/>
                    <a:pt x="6414" y="1670"/>
                  </a:cubicBezTo>
                  <a:cubicBezTo>
                    <a:pt x="7977" y="1670"/>
                    <a:pt x="9440" y="2340"/>
                    <a:pt x="10539" y="3547"/>
                  </a:cubicBezTo>
                  <a:cubicBezTo>
                    <a:pt x="11622" y="4738"/>
                    <a:pt x="12220" y="6319"/>
                    <a:pt x="12220" y="7997"/>
                  </a:cubicBezTo>
                  <a:cubicBezTo>
                    <a:pt x="12220" y="9675"/>
                    <a:pt x="11622" y="11256"/>
                    <a:pt x="10539" y="12448"/>
                  </a:cubicBezTo>
                  <a:cubicBezTo>
                    <a:pt x="9440" y="13660"/>
                    <a:pt x="7974" y="14325"/>
                    <a:pt x="6411" y="14325"/>
                  </a:cubicBezTo>
                  <a:cubicBezTo>
                    <a:pt x="4848" y="14325"/>
                    <a:pt x="3383" y="13660"/>
                    <a:pt x="2283" y="12448"/>
                  </a:cubicBezTo>
                  <a:cubicBezTo>
                    <a:pt x="1201" y="11256"/>
                    <a:pt x="605" y="9675"/>
                    <a:pt x="605" y="7997"/>
                  </a:cubicBezTo>
                  <a:cubicBezTo>
                    <a:pt x="602" y="7203"/>
                    <a:pt x="740" y="6414"/>
                    <a:pt x="1011" y="5668"/>
                  </a:cubicBezTo>
                  <a:cubicBezTo>
                    <a:pt x="1051" y="5556"/>
                    <a:pt x="993" y="5432"/>
                    <a:pt x="881" y="5389"/>
                  </a:cubicBezTo>
                  <a:cubicBezTo>
                    <a:pt x="857" y="5380"/>
                    <a:pt x="832" y="5376"/>
                    <a:pt x="808" y="5376"/>
                  </a:cubicBezTo>
                  <a:cubicBezTo>
                    <a:pt x="719" y="5376"/>
                    <a:pt x="636" y="5431"/>
                    <a:pt x="602" y="5519"/>
                  </a:cubicBezTo>
                  <a:cubicBezTo>
                    <a:pt x="0" y="7197"/>
                    <a:pt x="29" y="9039"/>
                    <a:pt x="688" y="10695"/>
                  </a:cubicBezTo>
                  <a:cubicBezTo>
                    <a:pt x="475" y="10775"/>
                    <a:pt x="357" y="11000"/>
                    <a:pt x="412" y="11221"/>
                  </a:cubicBezTo>
                  <a:lnTo>
                    <a:pt x="691" y="12356"/>
                  </a:lnTo>
                  <a:cubicBezTo>
                    <a:pt x="697" y="12373"/>
                    <a:pt x="703" y="12390"/>
                    <a:pt x="708" y="12407"/>
                  </a:cubicBezTo>
                  <a:cubicBezTo>
                    <a:pt x="544" y="13026"/>
                    <a:pt x="812" y="13680"/>
                    <a:pt x="1365" y="14005"/>
                  </a:cubicBezTo>
                  <a:cubicBezTo>
                    <a:pt x="1589" y="14140"/>
                    <a:pt x="1845" y="14209"/>
                    <a:pt x="2107" y="14209"/>
                  </a:cubicBezTo>
                  <a:cubicBezTo>
                    <a:pt x="2502" y="14209"/>
                    <a:pt x="2882" y="14051"/>
                    <a:pt x="3158" y="13769"/>
                  </a:cubicBezTo>
                  <a:cubicBezTo>
                    <a:pt x="4143" y="14427"/>
                    <a:pt x="5277" y="14756"/>
                    <a:pt x="6412" y="14756"/>
                  </a:cubicBezTo>
                  <a:cubicBezTo>
                    <a:pt x="7546" y="14756"/>
                    <a:pt x="8681" y="14427"/>
                    <a:pt x="9667" y="13769"/>
                  </a:cubicBezTo>
                  <a:cubicBezTo>
                    <a:pt x="9950" y="14059"/>
                    <a:pt x="10330" y="14211"/>
                    <a:pt x="10714" y="14211"/>
                  </a:cubicBezTo>
                  <a:cubicBezTo>
                    <a:pt x="10970" y="14211"/>
                    <a:pt x="11228" y="14143"/>
                    <a:pt x="11461" y="14005"/>
                  </a:cubicBezTo>
                  <a:cubicBezTo>
                    <a:pt x="12010" y="13680"/>
                    <a:pt x="12278" y="13026"/>
                    <a:pt x="12114" y="12407"/>
                  </a:cubicBezTo>
                  <a:cubicBezTo>
                    <a:pt x="12120" y="12390"/>
                    <a:pt x="12125" y="12373"/>
                    <a:pt x="12131" y="12353"/>
                  </a:cubicBezTo>
                  <a:lnTo>
                    <a:pt x="12413" y="11221"/>
                  </a:lnTo>
                  <a:cubicBezTo>
                    <a:pt x="12468" y="11000"/>
                    <a:pt x="12347" y="10775"/>
                    <a:pt x="12137" y="10695"/>
                  </a:cubicBezTo>
                  <a:cubicBezTo>
                    <a:pt x="12480" y="9837"/>
                    <a:pt x="12655" y="8921"/>
                    <a:pt x="12652" y="7997"/>
                  </a:cubicBezTo>
                  <a:cubicBezTo>
                    <a:pt x="12658" y="6754"/>
                    <a:pt x="12339" y="5530"/>
                    <a:pt x="11725" y="4448"/>
                  </a:cubicBezTo>
                  <a:cubicBezTo>
                    <a:pt x="12097" y="4088"/>
                    <a:pt x="12246" y="3555"/>
                    <a:pt x="12114" y="3054"/>
                  </a:cubicBezTo>
                  <a:cubicBezTo>
                    <a:pt x="12120" y="3037"/>
                    <a:pt x="12125" y="3017"/>
                    <a:pt x="12131" y="3000"/>
                  </a:cubicBezTo>
                  <a:lnTo>
                    <a:pt x="12413" y="1868"/>
                  </a:lnTo>
                  <a:cubicBezTo>
                    <a:pt x="12471" y="1626"/>
                    <a:pt x="12324" y="1388"/>
                    <a:pt x="12085" y="1327"/>
                  </a:cubicBezTo>
                  <a:lnTo>
                    <a:pt x="10464" y="924"/>
                  </a:lnTo>
                  <a:cubicBezTo>
                    <a:pt x="10429" y="916"/>
                    <a:pt x="10394" y="912"/>
                    <a:pt x="10360" y="912"/>
                  </a:cubicBezTo>
                  <a:cubicBezTo>
                    <a:pt x="10158" y="912"/>
                    <a:pt x="9975" y="1048"/>
                    <a:pt x="9923" y="1252"/>
                  </a:cubicBezTo>
                  <a:lnTo>
                    <a:pt x="9679" y="2237"/>
                  </a:lnTo>
                  <a:cubicBezTo>
                    <a:pt x="9060" y="1819"/>
                    <a:pt x="8366" y="1526"/>
                    <a:pt x="7638" y="1367"/>
                  </a:cubicBezTo>
                  <a:lnTo>
                    <a:pt x="7638" y="1223"/>
                  </a:lnTo>
                  <a:cubicBezTo>
                    <a:pt x="7638" y="547"/>
                    <a:pt x="7088" y="0"/>
                    <a:pt x="6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125"/>
            <p:cNvSpPr/>
            <p:nvPr/>
          </p:nvSpPr>
          <p:spPr>
            <a:xfrm>
              <a:off x="2137725" y="1570575"/>
              <a:ext cx="272850" cy="294650"/>
            </a:xfrm>
            <a:custGeom>
              <a:avLst/>
              <a:gdLst/>
              <a:ahLst/>
              <a:cxnLst/>
              <a:rect l="l" t="t" r="r" b="b"/>
              <a:pathLst>
                <a:path w="10914" h="11786" extrusionOk="0">
                  <a:moveTo>
                    <a:pt x="5323" y="435"/>
                  </a:moveTo>
                  <a:lnTo>
                    <a:pt x="5323" y="3748"/>
                  </a:lnTo>
                  <a:lnTo>
                    <a:pt x="3783" y="4641"/>
                  </a:lnTo>
                  <a:lnTo>
                    <a:pt x="1109" y="3472"/>
                  </a:lnTo>
                  <a:cubicBezTo>
                    <a:pt x="1889" y="1736"/>
                    <a:pt x="3475" y="524"/>
                    <a:pt x="5323" y="435"/>
                  </a:cubicBezTo>
                  <a:close/>
                  <a:moveTo>
                    <a:pt x="5755" y="435"/>
                  </a:moveTo>
                  <a:cubicBezTo>
                    <a:pt x="7574" y="521"/>
                    <a:pt x="9181" y="1693"/>
                    <a:pt x="9972" y="3472"/>
                  </a:cubicBezTo>
                  <a:lnTo>
                    <a:pt x="7298" y="4641"/>
                  </a:lnTo>
                  <a:lnTo>
                    <a:pt x="5755" y="3748"/>
                  </a:lnTo>
                  <a:lnTo>
                    <a:pt x="5755" y="435"/>
                  </a:lnTo>
                  <a:close/>
                  <a:moveTo>
                    <a:pt x="5539" y="4123"/>
                  </a:moveTo>
                  <a:lnTo>
                    <a:pt x="7068" y="5006"/>
                  </a:lnTo>
                  <a:lnTo>
                    <a:pt x="7068" y="6774"/>
                  </a:lnTo>
                  <a:lnTo>
                    <a:pt x="5539" y="7658"/>
                  </a:lnTo>
                  <a:lnTo>
                    <a:pt x="4013" y="6774"/>
                  </a:lnTo>
                  <a:lnTo>
                    <a:pt x="4013" y="5006"/>
                  </a:lnTo>
                  <a:lnTo>
                    <a:pt x="5539" y="4123"/>
                  </a:lnTo>
                  <a:close/>
                  <a:moveTo>
                    <a:pt x="948" y="3869"/>
                  </a:moveTo>
                  <a:lnTo>
                    <a:pt x="948" y="3872"/>
                  </a:lnTo>
                  <a:lnTo>
                    <a:pt x="3579" y="5024"/>
                  </a:lnTo>
                  <a:lnTo>
                    <a:pt x="3579" y="6762"/>
                  </a:lnTo>
                  <a:lnTo>
                    <a:pt x="985" y="8009"/>
                  </a:lnTo>
                  <a:cubicBezTo>
                    <a:pt x="481" y="6676"/>
                    <a:pt x="467" y="5211"/>
                    <a:pt x="948" y="3869"/>
                  </a:cubicBezTo>
                  <a:close/>
                  <a:moveTo>
                    <a:pt x="3789" y="7142"/>
                  </a:moveTo>
                  <a:lnTo>
                    <a:pt x="5323" y="8032"/>
                  </a:lnTo>
                  <a:lnTo>
                    <a:pt x="5323" y="9874"/>
                  </a:lnTo>
                  <a:cubicBezTo>
                    <a:pt x="5323" y="9992"/>
                    <a:pt x="5421" y="10090"/>
                    <a:pt x="5539" y="10090"/>
                  </a:cubicBezTo>
                  <a:cubicBezTo>
                    <a:pt x="5660" y="10090"/>
                    <a:pt x="5755" y="9992"/>
                    <a:pt x="5755" y="9874"/>
                  </a:cubicBezTo>
                  <a:lnTo>
                    <a:pt x="5755" y="8032"/>
                  </a:lnTo>
                  <a:lnTo>
                    <a:pt x="7292" y="7145"/>
                  </a:lnTo>
                  <a:lnTo>
                    <a:pt x="9926" y="8406"/>
                  </a:lnTo>
                  <a:cubicBezTo>
                    <a:pt x="9132" y="10090"/>
                    <a:pt x="7572" y="11262"/>
                    <a:pt x="5755" y="11348"/>
                  </a:cubicBezTo>
                  <a:lnTo>
                    <a:pt x="5755" y="10804"/>
                  </a:lnTo>
                  <a:cubicBezTo>
                    <a:pt x="5755" y="10686"/>
                    <a:pt x="5660" y="10588"/>
                    <a:pt x="5539" y="10588"/>
                  </a:cubicBezTo>
                  <a:cubicBezTo>
                    <a:pt x="5421" y="10588"/>
                    <a:pt x="5323" y="10686"/>
                    <a:pt x="5323" y="10804"/>
                  </a:cubicBezTo>
                  <a:lnTo>
                    <a:pt x="5323" y="11348"/>
                  </a:lnTo>
                  <a:cubicBezTo>
                    <a:pt x="3510" y="11259"/>
                    <a:pt x="1947" y="10087"/>
                    <a:pt x="1155" y="8406"/>
                  </a:cubicBezTo>
                  <a:lnTo>
                    <a:pt x="3789" y="7142"/>
                  </a:lnTo>
                  <a:close/>
                  <a:moveTo>
                    <a:pt x="5539" y="0"/>
                  </a:moveTo>
                  <a:cubicBezTo>
                    <a:pt x="3360" y="0"/>
                    <a:pt x="1477" y="1431"/>
                    <a:pt x="637" y="3481"/>
                  </a:cubicBezTo>
                  <a:cubicBezTo>
                    <a:pt x="634" y="3486"/>
                    <a:pt x="631" y="3492"/>
                    <a:pt x="628" y="3498"/>
                  </a:cubicBezTo>
                  <a:cubicBezTo>
                    <a:pt x="622" y="3507"/>
                    <a:pt x="619" y="3518"/>
                    <a:pt x="617" y="3530"/>
                  </a:cubicBezTo>
                  <a:cubicBezTo>
                    <a:pt x="0" y="5084"/>
                    <a:pt x="15" y="6820"/>
                    <a:pt x="663" y="8366"/>
                  </a:cubicBezTo>
                  <a:cubicBezTo>
                    <a:pt x="665" y="8377"/>
                    <a:pt x="671" y="8386"/>
                    <a:pt x="674" y="8398"/>
                  </a:cubicBezTo>
                  <a:cubicBezTo>
                    <a:pt x="677" y="8403"/>
                    <a:pt x="680" y="8406"/>
                    <a:pt x="683" y="8409"/>
                  </a:cubicBezTo>
                  <a:cubicBezTo>
                    <a:pt x="1546" y="10404"/>
                    <a:pt x="3397" y="11786"/>
                    <a:pt x="5539" y="11786"/>
                  </a:cubicBezTo>
                  <a:cubicBezTo>
                    <a:pt x="7681" y="11786"/>
                    <a:pt x="9538" y="10404"/>
                    <a:pt x="10399" y="8409"/>
                  </a:cubicBezTo>
                  <a:cubicBezTo>
                    <a:pt x="10401" y="8406"/>
                    <a:pt x="10401" y="8403"/>
                    <a:pt x="10404" y="8398"/>
                  </a:cubicBezTo>
                  <a:cubicBezTo>
                    <a:pt x="10410" y="8386"/>
                    <a:pt x="10413" y="8377"/>
                    <a:pt x="10419" y="8366"/>
                  </a:cubicBezTo>
                  <a:cubicBezTo>
                    <a:pt x="10747" y="7583"/>
                    <a:pt x="10914" y="6742"/>
                    <a:pt x="10914" y="5893"/>
                  </a:cubicBezTo>
                  <a:cubicBezTo>
                    <a:pt x="10914" y="5594"/>
                    <a:pt x="10894" y="5294"/>
                    <a:pt x="10853" y="5001"/>
                  </a:cubicBezTo>
                  <a:cubicBezTo>
                    <a:pt x="10837" y="4889"/>
                    <a:pt x="10743" y="4812"/>
                    <a:pt x="10636" y="4812"/>
                  </a:cubicBezTo>
                  <a:cubicBezTo>
                    <a:pt x="10627" y="4812"/>
                    <a:pt x="10618" y="4812"/>
                    <a:pt x="10609" y="4814"/>
                  </a:cubicBezTo>
                  <a:cubicBezTo>
                    <a:pt x="10491" y="4831"/>
                    <a:pt x="10407" y="4940"/>
                    <a:pt x="10424" y="5058"/>
                  </a:cubicBezTo>
                  <a:cubicBezTo>
                    <a:pt x="10462" y="5335"/>
                    <a:pt x="10482" y="5614"/>
                    <a:pt x="10482" y="5893"/>
                  </a:cubicBezTo>
                  <a:cubicBezTo>
                    <a:pt x="10482" y="6616"/>
                    <a:pt x="10352" y="7332"/>
                    <a:pt x="10096" y="8009"/>
                  </a:cubicBezTo>
                  <a:lnTo>
                    <a:pt x="7500" y="6762"/>
                  </a:lnTo>
                  <a:lnTo>
                    <a:pt x="7500" y="5024"/>
                  </a:lnTo>
                  <a:lnTo>
                    <a:pt x="10134" y="3872"/>
                  </a:lnTo>
                  <a:cubicBezTo>
                    <a:pt x="10168" y="3976"/>
                    <a:pt x="10206" y="4082"/>
                    <a:pt x="10237" y="4189"/>
                  </a:cubicBezTo>
                  <a:cubicBezTo>
                    <a:pt x="10265" y="4283"/>
                    <a:pt x="10351" y="4342"/>
                    <a:pt x="10443" y="4342"/>
                  </a:cubicBezTo>
                  <a:cubicBezTo>
                    <a:pt x="10463" y="4342"/>
                    <a:pt x="10484" y="4339"/>
                    <a:pt x="10505" y="4333"/>
                  </a:cubicBezTo>
                  <a:cubicBezTo>
                    <a:pt x="10620" y="4301"/>
                    <a:pt x="10686" y="4180"/>
                    <a:pt x="10652" y="4065"/>
                  </a:cubicBezTo>
                  <a:cubicBezTo>
                    <a:pt x="10304" y="2896"/>
                    <a:pt x="9641" y="1886"/>
                    <a:pt x="8735" y="1152"/>
                  </a:cubicBezTo>
                  <a:cubicBezTo>
                    <a:pt x="7805" y="395"/>
                    <a:pt x="66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3" name="Google Shape;2113;p125"/>
          <p:cNvGrpSpPr/>
          <p:nvPr/>
        </p:nvGrpSpPr>
        <p:grpSpPr>
          <a:xfrm>
            <a:off x="8806818" y="2253018"/>
            <a:ext cx="362367" cy="491900"/>
            <a:chOff x="5842825" y="1517900"/>
            <a:chExt cx="271775" cy="368925"/>
          </a:xfrm>
        </p:grpSpPr>
        <p:sp>
          <p:nvSpPr>
            <p:cNvPr id="2114" name="Google Shape;2114;p125"/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125"/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125"/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125"/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125"/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9" name="Google Shape;2119;p125"/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0" name="Google Shape;2120;p125"/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125"/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2" name="Google Shape;2122;p125"/>
          <p:cNvGrpSpPr/>
          <p:nvPr/>
        </p:nvGrpSpPr>
        <p:grpSpPr>
          <a:xfrm>
            <a:off x="9545185" y="3768485"/>
            <a:ext cx="491833" cy="491900"/>
            <a:chOff x="6396600" y="2654500"/>
            <a:chExt cx="368875" cy="368925"/>
          </a:xfrm>
        </p:grpSpPr>
        <p:sp>
          <p:nvSpPr>
            <p:cNvPr id="2123" name="Google Shape;2123;p125"/>
            <p:cNvSpPr/>
            <p:nvPr/>
          </p:nvSpPr>
          <p:spPr>
            <a:xfrm>
              <a:off x="6647650" y="29430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8" y="1"/>
                    <a:pt x="0" y="234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125"/>
            <p:cNvSpPr/>
            <p:nvPr/>
          </p:nvSpPr>
          <p:spPr>
            <a:xfrm>
              <a:off x="6396600" y="2654500"/>
              <a:ext cx="368875" cy="368925"/>
            </a:xfrm>
            <a:custGeom>
              <a:avLst/>
              <a:gdLst/>
              <a:ahLst/>
              <a:cxnLst/>
              <a:rect l="l" t="t" r="r" b="b"/>
              <a:pathLst>
                <a:path w="14755" h="14757" extrusionOk="0">
                  <a:moveTo>
                    <a:pt x="2183" y="5521"/>
                  </a:moveTo>
                  <a:lnTo>
                    <a:pt x="2183" y="6759"/>
                  </a:lnTo>
                  <a:lnTo>
                    <a:pt x="1196" y="6759"/>
                  </a:lnTo>
                  <a:lnTo>
                    <a:pt x="1196" y="5521"/>
                  </a:lnTo>
                  <a:close/>
                  <a:moveTo>
                    <a:pt x="3605" y="5521"/>
                  </a:moveTo>
                  <a:lnTo>
                    <a:pt x="3605" y="6759"/>
                  </a:lnTo>
                  <a:lnTo>
                    <a:pt x="2618" y="6759"/>
                  </a:lnTo>
                  <a:lnTo>
                    <a:pt x="2618" y="5521"/>
                  </a:lnTo>
                  <a:close/>
                  <a:moveTo>
                    <a:pt x="5030" y="5521"/>
                  </a:moveTo>
                  <a:lnTo>
                    <a:pt x="5027" y="6759"/>
                  </a:lnTo>
                  <a:lnTo>
                    <a:pt x="4040" y="6759"/>
                  </a:lnTo>
                  <a:lnTo>
                    <a:pt x="4040" y="5521"/>
                  </a:lnTo>
                  <a:close/>
                  <a:moveTo>
                    <a:pt x="6452" y="5521"/>
                  </a:moveTo>
                  <a:lnTo>
                    <a:pt x="6449" y="6759"/>
                  </a:lnTo>
                  <a:lnTo>
                    <a:pt x="5459" y="6759"/>
                  </a:lnTo>
                  <a:lnTo>
                    <a:pt x="5459" y="5521"/>
                  </a:lnTo>
                  <a:close/>
                  <a:moveTo>
                    <a:pt x="7871" y="5521"/>
                  </a:moveTo>
                  <a:lnTo>
                    <a:pt x="7871" y="6759"/>
                  </a:lnTo>
                  <a:lnTo>
                    <a:pt x="6884" y="6759"/>
                  </a:lnTo>
                  <a:lnTo>
                    <a:pt x="6884" y="5521"/>
                  </a:lnTo>
                  <a:close/>
                  <a:moveTo>
                    <a:pt x="9294" y="5521"/>
                  </a:moveTo>
                  <a:lnTo>
                    <a:pt x="9294" y="6759"/>
                  </a:lnTo>
                  <a:lnTo>
                    <a:pt x="8303" y="6759"/>
                  </a:lnTo>
                  <a:lnTo>
                    <a:pt x="8303" y="5521"/>
                  </a:lnTo>
                  <a:close/>
                  <a:moveTo>
                    <a:pt x="10716" y="5521"/>
                  </a:moveTo>
                  <a:lnTo>
                    <a:pt x="10716" y="6759"/>
                  </a:lnTo>
                  <a:lnTo>
                    <a:pt x="9725" y="6759"/>
                  </a:lnTo>
                  <a:lnTo>
                    <a:pt x="9725" y="5521"/>
                  </a:lnTo>
                  <a:close/>
                  <a:moveTo>
                    <a:pt x="12138" y="5521"/>
                  </a:moveTo>
                  <a:lnTo>
                    <a:pt x="12138" y="6759"/>
                  </a:lnTo>
                  <a:lnTo>
                    <a:pt x="11147" y="6759"/>
                  </a:lnTo>
                  <a:lnTo>
                    <a:pt x="11147" y="5521"/>
                  </a:lnTo>
                  <a:close/>
                  <a:moveTo>
                    <a:pt x="13557" y="5521"/>
                  </a:moveTo>
                  <a:lnTo>
                    <a:pt x="13560" y="6759"/>
                  </a:lnTo>
                  <a:lnTo>
                    <a:pt x="12570" y="6759"/>
                  </a:lnTo>
                  <a:lnTo>
                    <a:pt x="12570" y="5521"/>
                  </a:lnTo>
                  <a:close/>
                  <a:moveTo>
                    <a:pt x="2183" y="7191"/>
                  </a:moveTo>
                  <a:lnTo>
                    <a:pt x="2183" y="7937"/>
                  </a:lnTo>
                  <a:cubicBezTo>
                    <a:pt x="2183" y="8210"/>
                    <a:pt x="1961" y="8432"/>
                    <a:pt x="1688" y="8432"/>
                  </a:cubicBezTo>
                  <a:cubicBezTo>
                    <a:pt x="1417" y="8432"/>
                    <a:pt x="1196" y="8210"/>
                    <a:pt x="1196" y="7937"/>
                  </a:cubicBezTo>
                  <a:lnTo>
                    <a:pt x="1196" y="7191"/>
                  </a:lnTo>
                  <a:close/>
                  <a:moveTo>
                    <a:pt x="3605" y="7191"/>
                  </a:moveTo>
                  <a:lnTo>
                    <a:pt x="3605" y="7937"/>
                  </a:lnTo>
                  <a:cubicBezTo>
                    <a:pt x="3605" y="8210"/>
                    <a:pt x="3384" y="8432"/>
                    <a:pt x="3110" y="8432"/>
                  </a:cubicBezTo>
                  <a:cubicBezTo>
                    <a:pt x="2839" y="8432"/>
                    <a:pt x="2618" y="8210"/>
                    <a:pt x="2618" y="7937"/>
                  </a:cubicBezTo>
                  <a:lnTo>
                    <a:pt x="2618" y="7191"/>
                  </a:lnTo>
                  <a:close/>
                  <a:moveTo>
                    <a:pt x="5030" y="7191"/>
                  </a:moveTo>
                  <a:lnTo>
                    <a:pt x="5030" y="7937"/>
                  </a:lnTo>
                  <a:cubicBezTo>
                    <a:pt x="5030" y="8210"/>
                    <a:pt x="4806" y="8432"/>
                    <a:pt x="4532" y="8432"/>
                  </a:cubicBezTo>
                  <a:cubicBezTo>
                    <a:pt x="4262" y="8429"/>
                    <a:pt x="4040" y="8210"/>
                    <a:pt x="4040" y="7937"/>
                  </a:cubicBezTo>
                  <a:lnTo>
                    <a:pt x="4040" y="7191"/>
                  </a:lnTo>
                  <a:close/>
                  <a:moveTo>
                    <a:pt x="6452" y="7191"/>
                  </a:moveTo>
                  <a:lnTo>
                    <a:pt x="6452" y="7937"/>
                  </a:lnTo>
                  <a:cubicBezTo>
                    <a:pt x="6449" y="8210"/>
                    <a:pt x="6228" y="8432"/>
                    <a:pt x="5954" y="8432"/>
                  </a:cubicBezTo>
                  <a:cubicBezTo>
                    <a:pt x="5681" y="8432"/>
                    <a:pt x="5462" y="8210"/>
                    <a:pt x="5459" y="7937"/>
                  </a:cubicBezTo>
                  <a:lnTo>
                    <a:pt x="5459" y="7191"/>
                  </a:lnTo>
                  <a:close/>
                  <a:moveTo>
                    <a:pt x="7871" y="7191"/>
                  </a:moveTo>
                  <a:lnTo>
                    <a:pt x="7871" y="7937"/>
                  </a:lnTo>
                  <a:cubicBezTo>
                    <a:pt x="7871" y="8210"/>
                    <a:pt x="7650" y="8432"/>
                    <a:pt x="7376" y="8432"/>
                  </a:cubicBezTo>
                  <a:cubicBezTo>
                    <a:pt x="7103" y="8429"/>
                    <a:pt x="6884" y="8210"/>
                    <a:pt x="6884" y="7937"/>
                  </a:cubicBezTo>
                  <a:lnTo>
                    <a:pt x="6884" y="7191"/>
                  </a:lnTo>
                  <a:close/>
                  <a:moveTo>
                    <a:pt x="9294" y="7191"/>
                  </a:moveTo>
                  <a:lnTo>
                    <a:pt x="9294" y="7937"/>
                  </a:lnTo>
                  <a:cubicBezTo>
                    <a:pt x="9294" y="8210"/>
                    <a:pt x="9072" y="8432"/>
                    <a:pt x="8798" y="8432"/>
                  </a:cubicBezTo>
                  <a:cubicBezTo>
                    <a:pt x="8525" y="8432"/>
                    <a:pt x="8303" y="8210"/>
                    <a:pt x="8303" y="7937"/>
                  </a:cubicBezTo>
                  <a:lnTo>
                    <a:pt x="8303" y="7191"/>
                  </a:lnTo>
                  <a:close/>
                  <a:moveTo>
                    <a:pt x="10716" y="7191"/>
                  </a:moveTo>
                  <a:lnTo>
                    <a:pt x="10716" y="7937"/>
                  </a:lnTo>
                  <a:cubicBezTo>
                    <a:pt x="10716" y="8210"/>
                    <a:pt x="10494" y="8432"/>
                    <a:pt x="10221" y="8432"/>
                  </a:cubicBezTo>
                  <a:cubicBezTo>
                    <a:pt x="9947" y="8432"/>
                    <a:pt x="9725" y="8210"/>
                    <a:pt x="9725" y="7937"/>
                  </a:cubicBezTo>
                  <a:lnTo>
                    <a:pt x="9725" y="7191"/>
                  </a:lnTo>
                  <a:close/>
                  <a:moveTo>
                    <a:pt x="12138" y="7191"/>
                  </a:moveTo>
                  <a:lnTo>
                    <a:pt x="12138" y="7937"/>
                  </a:lnTo>
                  <a:cubicBezTo>
                    <a:pt x="12135" y="8210"/>
                    <a:pt x="11916" y="8429"/>
                    <a:pt x="11643" y="8432"/>
                  </a:cubicBezTo>
                  <a:cubicBezTo>
                    <a:pt x="11369" y="8432"/>
                    <a:pt x="11147" y="8210"/>
                    <a:pt x="11147" y="7937"/>
                  </a:cubicBezTo>
                  <a:lnTo>
                    <a:pt x="11147" y="7191"/>
                  </a:lnTo>
                  <a:close/>
                  <a:moveTo>
                    <a:pt x="13560" y="7191"/>
                  </a:moveTo>
                  <a:lnTo>
                    <a:pt x="13560" y="7937"/>
                  </a:lnTo>
                  <a:cubicBezTo>
                    <a:pt x="13560" y="8210"/>
                    <a:pt x="13338" y="8432"/>
                    <a:pt x="13065" y="8432"/>
                  </a:cubicBezTo>
                  <a:cubicBezTo>
                    <a:pt x="12791" y="8432"/>
                    <a:pt x="12570" y="8210"/>
                    <a:pt x="12570" y="7937"/>
                  </a:cubicBezTo>
                  <a:lnTo>
                    <a:pt x="12570" y="7191"/>
                  </a:lnTo>
                  <a:close/>
                  <a:moveTo>
                    <a:pt x="7535" y="12856"/>
                  </a:moveTo>
                  <a:lnTo>
                    <a:pt x="7535" y="13461"/>
                  </a:lnTo>
                  <a:lnTo>
                    <a:pt x="3991" y="13461"/>
                  </a:lnTo>
                  <a:lnTo>
                    <a:pt x="3991" y="12856"/>
                  </a:lnTo>
                  <a:close/>
                  <a:moveTo>
                    <a:pt x="11715" y="9857"/>
                  </a:moveTo>
                  <a:lnTo>
                    <a:pt x="11715" y="13461"/>
                  </a:lnTo>
                  <a:lnTo>
                    <a:pt x="9783" y="13461"/>
                  </a:lnTo>
                  <a:lnTo>
                    <a:pt x="9783" y="9857"/>
                  </a:lnTo>
                  <a:close/>
                  <a:moveTo>
                    <a:pt x="14107" y="13893"/>
                  </a:moveTo>
                  <a:cubicBezTo>
                    <a:pt x="14225" y="13893"/>
                    <a:pt x="14323" y="13991"/>
                    <a:pt x="14323" y="14109"/>
                  </a:cubicBezTo>
                  <a:cubicBezTo>
                    <a:pt x="14323" y="14230"/>
                    <a:pt x="14225" y="14325"/>
                    <a:pt x="14107" y="14325"/>
                  </a:cubicBezTo>
                  <a:lnTo>
                    <a:pt x="649" y="14325"/>
                  </a:lnTo>
                  <a:cubicBezTo>
                    <a:pt x="528" y="14325"/>
                    <a:pt x="433" y="14230"/>
                    <a:pt x="433" y="14109"/>
                  </a:cubicBezTo>
                  <a:cubicBezTo>
                    <a:pt x="433" y="13991"/>
                    <a:pt x="528" y="13893"/>
                    <a:pt x="649" y="13893"/>
                  </a:cubicBezTo>
                  <a:close/>
                  <a:moveTo>
                    <a:pt x="980" y="0"/>
                  </a:moveTo>
                  <a:cubicBezTo>
                    <a:pt x="859" y="0"/>
                    <a:pt x="764" y="98"/>
                    <a:pt x="764" y="216"/>
                  </a:cubicBezTo>
                  <a:lnTo>
                    <a:pt x="764" y="924"/>
                  </a:lnTo>
                  <a:cubicBezTo>
                    <a:pt x="764" y="1042"/>
                    <a:pt x="859" y="1140"/>
                    <a:pt x="980" y="1140"/>
                  </a:cubicBezTo>
                  <a:cubicBezTo>
                    <a:pt x="1098" y="1140"/>
                    <a:pt x="1196" y="1042"/>
                    <a:pt x="1196" y="924"/>
                  </a:cubicBezTo>
                  <a:lnTo>
                    <a:pt x="1196" y="435"/>
                  </a:lnTo>
                  <a:lnTo>
                    <a:pt x="13560" y="435"/>
                  </a:lnTo>
                  <a:lnTo>
                    <a:pt x="13560" y="5087"/>
                  </a:lnTo>
                  <a:lnTo>
                    <a:pt x="1196" y="5087"/>
                  </a:lnTo>
                  <a:lnTo>
                    <a:pt x="1196" y="1840"/>
                  </a:lnTo>
                  <a:cubicBezTo>
                    <a:pt x="1196" y="1721"/>
                    <a:pt x="1098" y="1624"/>
                    <a:pt x="980" y="1624"/>
                  </a:cubicBezTo>
                  <a:cubicBezTo>
                    <a:pt x="859" y="1624"/>
                    <a:pt x="764" y="1721"/>
                    <a:pt x="764" y="1840"/>
                  </a:cubicBezTo>
                  <a:lnTo>
                    <a:pt x="764" y="7937"/>
                  </a:lnTo>
                  <a:cubicBezTo>
                    <a:pt x="764" y="8268"/>
                    <a:pt x="939" y="8573"/>
                    <a:pt x="1224" y="8737"/>
                  </a:cubicBezTo>
                  <a:lnTo>
                    <a:pt x="1224" y="13461"/>
                  </a:lnTo>
                  <a:lnTo>
                    <a:pt x="649" y="13461"/>
                  </a:lnTo>
                  <a:cubicBezTo>
                    <a:pt x="289" y="13461"/>
                    <a:pt x="1" y="13749"/>
                    <a:pt x="1" y="14109"/>
                  </a:cubicBezTo>
                  <a:cubicBezTo>
                    <a:pt x="1" y="14466"/>
                    <a:pt x="289" y="14756"/>
                    <a:pt x="649" y="14756"/>
                  </a:cubicBezTo>
                  <a:lnTo>
                    <a:pt x="14107" y="14756"/>
                  </a:lnTo>
                  <a:cubicBezTo>
                    <a:pt x="14464" y="14756"/>
                    <a:pt x="14755" y="14466"/>
                    <a:pt x="14755" y="14109"/>
                  </a:cubicBezTo>
                  <a:cubicBezTo>
                    <a:pt x="14755" y="13749"/>
                    <a:pt x="14464" y="13461"/>
                    <a:pt x="14107" y="13461"/>
                  </a:cubicBezTo>
                  <a:lnTo>
                    <a:pt x="13531" y="13461"/>
                  </a:lnTo>
                  <a:lnTo>
                    <a:pt x="13531" y="12920"/>
                  </a:lnTo>
                  <a:cubicBezTo>
                    <a:pt x="13531" y="12802"/>
                    <a:pt x="13433" y="12704"/>
                    <a:pt x="13315" y="12704"/>
                  </a:cubicBezTo>
                  <a:cubicBezTo>
                    <a:pt x="13194" y="12704"/>
                    <a:pt x="13099" y="12802"/>
                    <a:pt x="13099" y="12920"/>
                  </a:cubicBezTo>
                  <a:lnTo>
                    <a:pt x="13099" y="13461"/>
                  </a:lnTo>
                  <a:lnTo>
                    <a:pt x="12149" y="13461"/>
                  </a:lnTo>
                  <a:lnTo>
                    <a:pt x="12149" y="9641"/>
                  </a:lnTo>
                  <a:cubicBezTo>
                    <a:pt x="12149" y="9523"/>
                    <a:pt x="12051" y="9425"/>
                    <a:pt x="11933" y="9425"/>
                  </a:cubicBezTo>
                  <a:lnTo>
                    <a:pt x="9567" y="9425"/>
                  </a:lnTo>
                  <a:cubicBezTo>
                    <a:pt x="9449" y="9425"/>
                    <a:pt x="9351" y="9523"/>
                    <a:pt x="9351" y="9641"/>
                  </a:cubicBezTo>
                  <a:lnTo>
                    <a:pt x="9351" y="13461"/>
                  </a:lnTo>
                  <a:lnTo>
                    <a:pt x="8833" y="13461"/>
                  </a:lnTo>
                  <a:lnTo>
                    <a:pt x="8833" y="9641"/>
                  </a:lnTo>
                  <a:cubicBezTo>
                    <a:pt x="8833" y="9523"/>
                    <a:pt x="8735" y="9425"/>
                    <a:pt x="8617" y="9425"/>
                  </a:cubicBezTo>
                  <a:lnTo>
                    <a:pt x="4610" y="9425"/>
                  </a:lnTo>
                  <a:cubicBezTo>
                    <a:pt x="4492" y="9425"/>
                    <a:pt x="4394" y="9523"/>
                    <a:pt x="4394" y="9641"/>
                  </a:cubicBezTo>
                  <a:cubicBezTo>
                    <a:pt x="4394" y="9762"/>
                    <a:pt x="4492" y="9857"/>
                    <a:pt x="4610" y="9857"/>
                  </a:cubicBezTo>
                  <a:lnTo>
                    <a:pt x="8401" y="9857"/>
                  </a:lnTo>
                  <a:lnTo>
                    <a:pt x="8401" y="13461"/>
                  </a:lnTo>
                  <a:lnTo>
                    <a:pt x="7969" y="13461"/>
                  </a:lnTo>
                  <a:lnTo>
                    <a:pt x="7969" y="12641"/>
                  </a:lnTo>
                  <a:cubicBezTo>
                    <a:pt x="7969" y="12520"/>
                    <a:pt x="7871" y="12425"/>
                    <a:pt x="7753" y="12425"/>
                  </a:cubicBezTo>
                  <a:lnTo>
                    <a:pt x="3775" y="12425"/>
                  </a:lnTo>
                  <a:cubicBezTo>
                    <a:pt x="3654" y="12425"/>
                    <a:pt x="3559" y="12520"/>
                    <a:pt x="3559" y="12641"/>
                  </a:cubicBezTo>
                  <a:lnTo>
                    <a:pt x="3559" y="13461"/>
                  </a:lnTo>
                  <a:lnTo>
                    <a:pt x="3127" y="13461"/>
                  </a:lnTo>
                  <a:lnTo>
                    <a:pt x="3127" y="9857"/>
                  </a:lnTo>
                  <a:lnTo>
                    <a:pt x="3689" y="9857"/>
                  </a:lnTo>
                  <a:cubicBezTo>
                    <a:pt x="3807" y="9857"/>
                    <a:pt x="3905" y="9762"/>
                    <a:pt x="3905" y="9641"/>
                  </a:cubicBezTo>
                  <a:cubicBezTo>
                    <a:pt x="3905" y="9523"/>
                    <a:pt x="3807" y="9425"/>
                    <a:pt x="3689" y="9425"/>
                  </a:cubicBezTo>
                  <a:lnTo>
                    <a:pt x="2911" y="9425"/>
                  </a:lnTo>
                  <a:cubicBezTo>
                    <a:pt x="2790" y="9425"/>
                    <a:pt x="2695" y="9523"/>
                    <a:pt x="2695" y="9641"/>
                  </a:cubicBezTo>
                  <a:lnTo>
                    <a:pt x="2695" y="13461"/>
                  </a:lnTo>
                  <a:lnTo>
                    <a:pt x="1656" y="13461"/>
                  </a:lnTo>
                  <a:lnTo>
                    <a:pt x="1656" y="8864"/>
                  </a:lnTo>
                  <a:lnTo>
                    <a:pt x="1691" y="8864"/>
                  </a:lnTo>
                  <a:cubicBezTo>
                    <a:pt x="1875" y="8641"/>
                    <a:pt x="2138" y="8529"/>
                    <a:pt x="2401" y="8529"/>
                  </a:cubicBezTo>
                  <a:cubicBezTo>
                    <a:pt x="2664" y="8529"/>
                    <a:pt x="2927" y="8641"/>
                    <a:pt x="3113" y="8864"/>
                  </a:cubicBezTo>
                  <a:cubicBezTo>
                    <a:pt x="3297" y="8641"/>
                    <a:pt x="3560" y="8529"/>
                    <a:pt x="3823" y="8529"/>
                  </a:cubicBezTo>
                  <a:cubicBezTo>
                    <a:pt x="4086" y="8529"/>
                    <a:pt x="4349" y="8641"/>
                    <a:pt x="4535" y="8864"/>
                  </a:cubicBezTo>
                  <a:cubicBezTo>
                    <a:pt x="4719" y="8641"/>
                    <a:pt x="4982" y="8529"/>
                    <a:pt x="5245" y="8529"/>
                  </a:cubicBezTo>
                  <a:cubicBezTo>
                    <a:pt x="5508" y="8529"/>
                    <a:pt x="5771" y="8641"/>
                    <a:pt x="5957" y="8864"/>
                  </a:cubicBezTo>
                  <a:cubicBezTo>
                    <a:pt x="6141" y="8641"/>
                    <a:pt x="6404" y="8529"/>
                    <a:pt x="6667" y="8529"/>
                  </a:cubicBezTo>
                  <a:cubicBezTo>
                    <a:pt x="6930" y="8529"/>
                    <a:pt x="7194" y="8641"/>
                    <a:pt x="7379" y="8864"/>
                  </a:cubicBezTo>
                  <a:cubicBezTo>
                    <a:pt x="7563" y="8641"/>
                    <a:pt x="7826" y="8529"/>
                    <a:pt x="8089" y="8529"/>
                  </a:cubicBezTo>
                  <a:cubicBezTo>
                    <a:pt x="8352" y="8529"/>
                    <a:pt x="8616" y="8641"/>
                    <a:pt x="8801" y="8864"/>
                  </a:cubicBezTo>
                  <a:cubicBezTo>
                    <a:pt x="8986" y="8641"/>
                    <a:pt x="9248" y="8529"/>
                    <a:pt x="9511" y="8529"/>
                  </a:cubicBezTo>
                  <a:cubicBezTo>
                    <a:pt x="9774" y="8529"/>
                    <a:pt x="10036" y="8641"/>
                    <a:pt x="10221" y="8864"/>
                  </a:cubicBezTo>
                  <a:cubicBezTo>
                    <a:pt x="10406" y="8641"/>
                    <a:pt x="10670" y="8529"/>
                    <a:pt x="10933" y="8529"/>
                  </a:cubicBezTo>
                  <a:cubicBezTo>
                    <a:pt x="11196" y="8529"/>
                    <a:pt x="11458" y="8641"/>
                    <a:pt x="11643" y="8864"/>
                  </a:cubicBezTo>
                  <a:cubicBezTo>
                    <a:pt x="11828" y="8641"/>
                    <a:pt x="12092" y="8529"/>
                    <a:pt x="12355" y="8529"/>
                  </a:cubicBezTo>
                  <a:cubicBezTo>
                    <a:pt x="12618" y="8529"/>
                    <a:pt x="12881" y="8641"/>
                    <a:pt x="13065" y="8864"/>
                  </a:cubicBezTo>
                  <a:lnTo>
                    <a:pt x="13099" y="8864"/>
                  </a:lnTo>
                  <a:lnTo>
                    <a:pt x="13099" y="11976"/>
                  </a:lnTo>
                  <a:cubicBezTo>
                    <a:pt x="13099" y="12096"/>
                    <a:pt x="13194" y="12191"/>
                    <a:pt x="13315" y="12191"/>
                  </a:cubicBezTo>
                  <a:cubicBezTo>
                    <a:pt x="13433" y="12191"/>
                    <a:pt x="13531" y="12096"/>
                    <a:pt x="13531" y="11976"/>
                  </a:cubicBezTo>
                  <a:lnTo>
                    <a:pt x="13531" y="8737"/>
                  </a:lnTo>
                  <a:cubicBezTo>
                    <a:pt x="13816" y="8573"/>
                    <a:pt x="13992" y="8268"/>
                    <a:pt x="13992" y="7937"/>
                  </a:cubicBezTo>
                  <a:lnTo>
                    <a:pt x="13992" y="216"/>
                  </a:lnTo>
                  <a:cubicBezTo>
                    <a:pt x="13992" y="98"/>
                    <a:pt x="13894" y="0"/>
                    <a:pt x="137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125"/>
            <p:cNvSpPr/>
            <p:nvPr/>
          </p:nvSpPr>
          <p:spPr>
            <a:xfrm>
              <a:off x="6511250" y="2669575"/>
              <a:ext cx="134675" cy="106700"/>
            </a:xfrm>
            <a:custGeom>
              <a:avLst/>
              <a:gdLst/>
              <a:ahLst/>
              <a:cxnLst/>
              <a:rect l="l" t="t" r="r" b="b"/>
              <a:pathLst>
                <a:path w="5387" h="4268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1"/>
                  </a:cubicBezTo>
                  <a:cubicBezTo>
                    <a:pt x="1501" y="1070"/>
                    <a:pt x="1193" y="1300"/>
                    <a:pt x="965" y="1602"/>
                  </a:cubicBezTo>
                  <a:cubicBezTo>
                    <a:pt x="758" y="1496"/>
                    <a:pt x="628" y="1283"/>
                    <a:pt x="628" y="1052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3"/>
                    <a:pt x="5021" y="1392"/>
                    <a:pt x="4618" y="1602"/>
                  </a:cubicBezTo>
                  <a:cubicBezTo>
                    <a:pt x="4388" y="1300"/>
                    <a:pt x="4080" y="1070"/>
                    <a:pt x="3729" y="931"/>
                  </a:cubicBezTo>
                  <a:cubicBezTo>
                    <a:pt x="3788" y="624"/>
                    <a:pt x="4057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5" y="1781"/>
                    <a:pt x="4495" y="2512"/>
                  </a:cubicBezTo>
                  <a:cubicBezTo>
                    <a:pt x="4495" y="3243"/>
                    <a:pt x="3729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2" y="0"/>
                    <a:pt x="798" y="70"/>
                    <a:pt x="602" y="220"/>
                  </a:cubicBezTo>
                  <a:cubicBezTo>
                    <a:pt x="1" y="690"/>
                    <a:pt x="84" y="1625"/>
                    <a:pt x="758" y="1979"/>
                  </a:cubicBezTo>
                  <a:cubicBezTo>
                    <a:pt x="692" y="2149"/>
                    <a:pt x="660" y="2330"/>
                    <a:pt x="660" y="2512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1" y="4268"/>
                    <a:pt x="4929" y="3479"/>
                    <a:pt x="4929" y="2512"/>
                  </a:cubicBezTo>
                  <a:cubicBezTo>
                    <a:pt x="4929" y="2330"/>
                    <a:pt x="4895" y="2149"/>
                    <a:pt x="4828" y="1979"/>
                  </a:cubicBezTo>
                  <a:cubicBezTo>
                    <a:pt x="5171" y="1798"/>
                    <a:pt x="5387" y="1441"/>
                    <a:pt x="5384" y="1052"/>
                  </a:cubicBezTo>
                  <a:cubicBezTo>
                    <a:pt x="5384" y="520"/>
                    <a:pt x="4987" y="71"/>
                    <a:pt x="4457" y="10"/>
                  </a:cubicBezTo>
                  <a:cubicBezTo>
                    <a:pt x="4415" y="5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8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125"/>
            <p:cNvSpPr/>
            <p:nvPr/>
          </p:nvSpPr>
          <p:spPr>
            <a:xfrm>
              <a:off x="6560275" y="27110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125"/>
            <p:cNvSpPr/>
            <p:nvPr/>
          </p:nvSpPr>
          <p:spPr>
            <a:xfrm>
              <a:off x="6587325" y="2711050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4"/>
                    <a:pt x="237" y="434"/>
                    <a:pt x="290" y="434"/>
                  </a:cubicBezTo>
                  <a:cubicBezTo>
                    <a:pt x="401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8" name="Google Shape;2128;p125"/>
          <p:cNvGrpSpPr/>
          <p:nvPr/>
        </p:nvGrpSpPr>
        <p:grpSpPr>
          <a:xfrm>
            <a:off x="8723885" y="3768552"/>
            <a:ext cx="492100" cy="492033"/>
            <a:chOff x="5780625" y="2654550"/>
            <a:chExt cx="369075" cy="369025"/>
          </a:xfrm>
        </p:grpSpPr>
        <p:sp>
          <p:nvSpPr>
            <p:cNvPr id="2129" name="Google Shape;2129;p125"/>
            <p:cNvSpPr/>
            <p:nvPr/>
          </p:nvSpPr>
          <p:spPr>
            <a:xfrm>
              <a:off x="5923700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600" y="433"/>
                  </a:moveTo>
                  <a:cubicBezTo>
                    <a:pt x="680" y="433"/>
                    <a:pt x="766" y="534"/>
                    <a:pt x="766" y="677"/>
                  </a:cubicBezTo>
                  <a:cubicBezTo>
                    <a:pt x="766" y="821"/>
                    <a:pt x="680" y="922"/>
                    <a:pt x="600" y="922"/>
                  </a:cubicBezTo>
                  <a:cubicBezTo>
                    <a:pt x="522" y="922"/>
                    <a:pt x="435" y="821"/>
                    <a:pt x="435" y="677"/>
                  </a:cubicBezTo>
                  <a:cubicBezTo>
                    <a:pt x="435" y="534"/>
                    <a:pt x="522" y="433"/>
                    <a:pt x="600" y="433"/>
                  </a:cubicBezTo>
                  <a:close/>
                  <a:moveTo>
                    <a:pt x="600" y="1"/>
                  </a:moveTo>
                  <a:cubicBezTo>
                    <a:pt x="271" y="1"/>
                    <a:pt x="1" y="303"/>
                    <a:pt x="1" y="677"/>
                  </a:cubicBezTo>
                  <a:cubicBezTo>
                    <a:pt x="1" y="1052"/>
                    <a:pt x="271" y="1354"/>
                    <a:pt x="600" y="1354"/>
                  </a:cubicBezTo>
                  <a:cubicBezTo>
                    <a:pt x="931" y="1354"/>
                    <a:pt x="1198" y="1052"/>
                    <a:pt x="1198" y="677"/>
                  </a:cubicBezTo>
                  <a:cubicBezTo>
                    <a:pt x="1198" y="303"/>
                    <a:pt x="931" y="1"/>
                    <a:pt x="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125"/>
            <p:cNvSpPr/>
            <p:nvPr/>
          </p:nvSpPr>
          <p:spPr>
            <a:xfrm>
              <a:off x="5976675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599" y="433"/>
                  </a:moveTo>
                  <a:cubicBezTo>
                    <a:pt x="677" y="433"/>
                    <a:pt x="766" y="534"/>
                    <a:pt x="766" y="677"/>
                  </a:cubicBezTo>
                  <a:cubicBezTo>
                    <a:pt x="766" y="821"/>
                    <a:pt x="677" y="922"/>
                    <a:pt x="599" y="922"/>
                  </a:cubicBezTo>
                  <a:cubicBezTo>
                    <a:pt x="522" y="922"/>
                    <a:pt x="432" y="821"/>
                    <a:pt x="432" y="677"/>
                  </a:cubicBezTo>
                  <a:cubicBezTo>
                    <a:pt x="432" y="534"/>
                    <a:pt x="519" y="433"/>
                    <a:pt x="599" y="433"/>
                  </a:cubicBezTo>
                  <a:close/>
                  <a:moveTo>
                    <a:pt x="599" y="1"/>
                  </a:moveTo>
                  <a:cubicBezTo>
                    <a:pt x="268" y="1"/>
                    <a:pt x="1" y="303"/>
                    <a:pt x="1" y="677"/>
                  </a:cubicBezTo>
                  <a:cubicBezTo>
                    <a:pt x="1" y="1052"/>
                    <a:pt x="268" y="1354"/>
                    <a:pt x="599" y="1354"/>
                  </a:cubicBezTo>
                  <a:cubicBezTo>
                    <a:pt x="930" y="1354"/>
                    <a:pt x="1198" y="1052"/>
                    <a:pt x="1198" y="677"/>
                  </a:cubicBezTo>
                  <a:cubicBezTo>
                    <a:pt x="1198" y="303"/>
                    <a:pt x="927" y="1"/>
                    <a:pt x="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1" name="Google Shape;2131;p125"/>
            <p:cNvSpPr/>
            <p:nvPr/>
          </p:nvSpPr>
          <p:spPr>
            <a:xfrm>
              <a:off x="5780625" y="2654550"/>
              <a:ext cx="369075" cy="369025"/>
            </a:xfrm>
            <a:custGeom>
              <a:avLst/>
              <a:gdLst/>
              <a:ahLst/>
              <a:cxnLst/>
              <a:rect l="l" t="t" r="r" b="b"/>
              <a:pathLst>
                <a:path w="14763" h="14761" extrusionOk="0">
                  <a:moveTo>
                    <a:pt x="9639" y="1296"/>
                  </a:moveTo>
                  <a:cubicBezTo>
                    <a:pt x="9682" y="1296"/>
                    <a:pt x="9728" y="1296"/>
                    <a:pt x="9803" y="1403"/>
                  </a:cubicBezTo>
                  <a:cubicBezTo>
                    <a:pt x="9912" y="1561"/>
                    <a:pt x="9976" y="1826"/>
                    <a:pt x="9976" y="2088"/>
                  </a:cubicBezTo>
                  <a:cubicBezTo>
                    <a:pt x="9976" y="2327"/>
                    <a:pt x="9924" y="2448"/>
                    <a:pt x="9895" y="2479"/>
                  </a:cubicBezTo>
                  <a:cubicBezTo>
                    <a:pt x="9886" y="2491"/>
                    <a:pt x="9837" y="2517"/>
                    <a:pt x="9728" y="2528"/>
                  </a:cubicBezTo>
                  <a:cubicBezTo>
                    <a:pt x="9688" y="2497"/>
                    <a:pt x="9647" y="2465"/>
                    <a:pt x="9604" y="2436"/>
                  </a:cubicBezTo>
                  <a:cubicBezTo>
                    <a:pt x="9432" y="2315"/>
                    <a:pt x="9250" y="2209"/>
                    <a:pt x="9060" y="2117"/>
                  </a:cubicBezTo>
                  <a:cubicBezTo>
                    <a:pt x="9037" y="2051"/>
                    <a:pt x="9026" y="1984"/>
                    <a:pt x="9026" y="1915"/>
                  </a:cubicBezTo>
                  <a:cubicBezTo>
                    <a:pt x="9023" y="1576"/>
                    <a:pt x="9299" y="1296"/>
                    <a:pt x="9639" y="1296"/>
                  </a:cubicBezTo>
                  <a:close/>
                  <a:moveTo>
                    <a:pt x="5125" y="1299"/>
                  </a:moveTo>
                  <a:cubicBezTo>
                    <a:pt x="5548" y="1302"/>
                    <a:pt x="5845" y="1722"/>
                    <a:pt x="5704" y="2123"/>
                  </a:cubicBezTo>
                  <a:cubicBezTo>
                    <a:pt x="5470" y="2238"/>
                    <a:pt x="5246" y="2373"/>
                    <a:pt x="5039" y="2534"/>
                  </a:cubicBezTo>
                  <a:cubicBezTo>
                    <a:pt x="4929" y="2523"/>
                    <a:pt x="4880" y="2494"/>
                    <a:pt x="4869" y="2482"/>
                  </a:cubicBezTo>
                  <a:cubicBezTo>
                    <a:pt x="4840" y="2451"/>
                    <a:pt x="4788" y="2330"/>
                    <a:pt x="4788" y="2091"/>
                  </a:cubicBezTo>
                  <a:cubicBezTo>
                    <a:pt x="4788" y="1826"/>
                    <a:pt x="4854" y="1564"/>
                    <a:pt x="4961" y="1409"/>
                  </a:cubicBezTo>
                  <a:cubicBezTo>
                    <a:pt x="5036" y="1299"/>
                    <a:pt x="5082" y="1299"/>
                    <a:pt x="5125" y="1299"/>
                  </a:cubicBezTo>
                  <a:close/>
                  <a:moveTo>
                    <a:pt x="5125" y="433"/>
                  </a:moveTo>
                  <a:cubicBezTo>
                    <a:pt x="5905" y="433"/>
                    <a:pt x="6550" y="1040"/>
                    <a:pt x="6602" y="1817"/>
                  </a:cubicBezTo>
                  <a:cubicBezTo>
                    <a:pt x="6455" y="1846"/>
                    <a:pt x="6311" y="1886"/>
                    <a:pt x="6173" y="1933"/>
                  </a:cubicBezTo>
                  <a:lnTo>
                    <a:pt x="6173" y="1915"/>
                  </a:lnTo>
                  <a:cubicBezTo>
                    <a:pt x="6173" y="1337"/>
                    <a:pt x="5704" y="867"/>
                    <a:pt x="5125" y="865"/>
                  </a:cubicBezTo>
                  <a:cubicBezTo>
                    <a:pt x="4909" y="865"/>
                    <a:pt x="4739" y="962"/>
                    <a:pt x="4604" y="1164"/>
                  </a:cubicBezTo>
                  <a:cubicBezTo>
                    <a:pt x="4446" y="1397"/>
                    <a:pt x="4356" y="1734"/>
                    <a:pt x="4356" y="2091"/>
                  </a:cubicBezTo>
                  <a:cubicBezTo>
                    <a:pt x="4356" y="2307"/>
                    <a:pt x="4391" y="2598"/>
                    <a:pt x="4546" y="2773"/>
                  </a:cubicBezTo>
                  <a:cubicBezTo>
                    <a:pt x="4581" y="2808"/>
                    <a:pt x="4618" y="2839"/>
                    <a:pt x="4659" y="2862"/>
                  </a:cubicBezTo>
                  <a:cubicBezTo>
                    <a:pt x="4558" y="2966"/>
                    <a:pt x="4460" y="3075"/>
                    <a:pt x="4368" y="3188"/>
                  </a:cubicBezTo>
                  <a:cubicBezTo>
                    <a:pt x="4005" y="2923"/>
                    <a:pt x="3925" y="2456"/>
                    <a:pt x="3925" y="2091"/>
                  </a:cubicBezTo>
                  <a:cubicBezTo>
                    <a:pt x="3925" y="1650"/>
                    <a:pt x="4040" y="1224"/>
                    <a:pt x="4244" y="922"/>
                  </a:cubicBezTo>
                  <a:cubicBezTo>
                    <a:pt x="4397" y="698"/>
                    <a:pt x="4670" y="433"/>
                    <a:pt x="5125" y="433"/>
                  </a:cubicBezTo>
                  <a:close/>
                  <a:moveTo>
                    <a:pt x="9639" y="433"/>
                  </a:moveTo>
                  <a:cubicBezTo>
                    <a:pt x="10094" y="433"/>
                    <a:pt x="10367" y="698"/>
                    <a:pt x="10520" y="922"/>
                  </a:cubicBezTo>
                  <a:cubicBezTo>
                    <a:pt x="10724" y="1224"/>
                    <a:pt x="10842" y="1650"/>
                    <a:pt x="10842" y="2091"/>
                  </a:cubicBezTo>
                  <a:cubicBezTo>
                    <a:pt x="10842" y="2456"/>
                    <a:pt x="10759" y="2923"/>
                    <a:pt x="10399" y="3188"/>
                  </a:cubicBezTo>
                  <a:cubicBezTo>
                    <a:pt x="10307" y="3073"/>
                    <a:pt x="10209" y="2966"/>
                    <a:pt x="10105" y="2862"/>
                  </a:cubicBezTo>
                  <a:cubicBezTo>
                    <a:pt x="10148" y="2839"/>
                    <a:pt x="10183" y="2808"/>
                    <a:pt x="10217" y="2773"/>
                  </a:cubicBezTo>
                  <a:cubicBezTo>
                    <a:pt x="10376" y="2598"/>
                    <a:pt x="10407" y="2307"/>
                    <a:pt x="10407" y="2094"/>
                  </a:cubicBezTo>
                  <a:cubicBezTo>
                    <a:pt x="10407" y="1737"/>
                    <a:pt x="10318" y="1397"/>
                    <a:pt x="10163" y="1167"/>
                  </a:cubicBezTo>
                  <a:cubicBezTo>
                    <a:pt x="10025" y="962"/>
                    <a:pt x="9855" y="865"/>
                    <a:pt x="9639" y="865"/>
                  </a:cubicBezTo>
                  <a:cubicBezTo>
                    <a:pt x="9060" y="867"/>
                    <a:pt x="8591" y="1337"/>
                    <a:pt x="8594" y="1918"/>
                  </a:cubicBezTo>
                  <a:lnTo>
                    <a:pt x="8594" y="1933"/>
                  </a:lnTo>
                  <a:cubicBezTo>
                    <a:pt x="8453" y="1886"/>
                    <a:pt x="8309" y="1849"/>
                    <a:pt x="8165" y="1817"/>
                  </a:cubicBezTo>
                  <a:cubicBezTo>
                    <a:pt x="8214" y="1040"/>
                    <a:pt x="8859" y="433"/>
                    <a:pt x="9639" y="433"/>
                  </a:cubicBezTo>
                  <a:close/>
                  <a:moveTo>
                    <a:pt x="7796" y="5367"/>
                  </a:moveTo>
                  <a:cubicBezTo>
                    <a:pt x="7831" y="5367"/>
                    <a:pt x="7860" y="5387"/>
                    <a:pt x="7871" y="5419"/>
                  </a:cubicBezTo>
                  <a:cubicBezTo>
                    <a:pt x="7889" y="5450"/>
                    <a:pt x="7883" y="5488"/>
                    <a:pt x="7860" y="5517"/>
                  </a:cubicBezTo>
                  <a:lnTo>
                    <a:pt x="7857" y="5522"/>
                  </a:lnTo>
                  <a:lnTo>
                    <a:pt x="7477" y="5914"/>
                  </a:lnTo>
                  <a:cubicBezTo>
                    <a:pt x="7451" y="5941"/>
                    <a:pt x="7416" y="5955"/>
                    <a:pt x="7382" y="5955"/>
                  </a:cubicBezTo>
                  <a:cubicBezTo>
                    <a:pt x="7347" y="5955"/>
                    <a:pt x="7313" y="5941"/>
                    <a:pt x="7287" y="5914"/>
                  </a:cubicBezTo>
                  <a:lnTo>
                    <a:pt x="6910" y="5525"/>
                  </a:lnTo>
                  <a:lnTo>
                    <a:pt x="6904" y="5517"/>
                  </a:lnTo>
                  <a:cubicBezTo>
                    <a:pt x="6878" y="5491"/>
                    <a:pt x="6875" y="5450"/>
                    <a:pt x="6893" y="5419"/>
                  </a:cubicBezTo>
                  <a:cubicBezTo>
                    <a:pt x="6904" y="5387"/>
                    <a:pt x="6933" y="5367"/>
                    <a:pt x="6967" y="5367"/>
                  </a:cubicBezTo>
                  <a:close/>
                  <a:moveTo>
                    <a:pt x="8459" y="5773"/>
                  </a:moveTo>
                  <a:cubicBezTo>
                    <a:pt x="9158" y="5776"/>
                    <a:pt x="9722" y="6340"/>
                    <a:pt x="9725" y="7039"/>
                  </a:cubicBezTo>
                  <a:cubicBezTo>
                    <a:pt x="9722" y="7963"/>
                    <a:pt x="8971" y="8712"/>
                    <a:pt x="8047" y="8715"/>
                  </a:cubicBezTo>
                  <a:lnTo>
                    <a:pt x="7845" y="8715"/>
                  </a:lnTo>
                  <a:cubicBezTo>
                    <a:pt x="7719" y="8560"/>
                    <a:pt x="7532" y="8475"/>
                    <a:pt x="7340" y="8475"/>
                  </a:cubicBezTo>
                  <a:cubicBezTo>
                    <a:pt x="7268" y="8475"/>
                    <a:pt x="7196" y="8486"/>
                    <a:pt x="7126" y="8510"/>
                  </a:cubicBezTo>
                  <a:lnTo>
                    <a:pt x="6556" y="8709"/>
                  </a:lnTo>
                  <a:cubicBezTo>
                    <a:pt x="5698" y="8620"/>
                    <a:pt x="5044" y="7900"/>
                    <a:pt x="5041" y="7039"/>
                  </a:cubicBezTo>
                  <a:cubicBezTo>
                    <a:pt x="5044" y="6340"/>
                    <a:pt x="5609" y="5776"/>
                    <a:pt x="6305" y="5773"/>
                  </a:cubicBezTo>
                  <a:lnTo>
                    <a:pt x="6559" y="5773"/>
                  </a:lnTo>
                  <a:cubicBezTo>
                    <a:pt x="6564" y="5781"/>
                    <a:pt x="6570" y="5790"/>
                    <a:pt x="6576" y="5796"/>
                  </a:cubicBezTo>
                  <a:cubicBezTo>
                    <a:pt x="6582" y="5804"/>
                    <a:pt x="6590" y="5813"/>
                    <a:pt x="6599" y="5822"/>
                  </a:cubicBezTo>
                  <a:lnTo>
                    <a:pt x="6976" y="6213"/>
                  </a:lnTo>
                  <a:cubicBezTo>
                    <a:pt x="7028" y="6271"/>
                    <a:pt x="7094" y="6314"/>
                    <a:pt x="7166" y="6346"/>
                  </a:cubicBezTo>
                  <a:lnTo>
                    <a:pt x="7166" y="7229"/>
                  </a:lnTo>
                  <a:cubicBezTo>
                    <a:pt x="7123" y="7293"/>
                    <a:pt x="6973" y="7451"/>
                    <a:pt x="6610" y="7451"/>
                  </a:cubicBezTo>
                  <a:cubicBezTo>
                    <a:pt x="6118" y="7451"/>
                    <a:pt x="5905" y="7169"/>
                    <a:pt x="5896" y="7160"/>
                  </a:cubicBezTo>
                  <a:cubicBezTo>
                    <a:pt x="5850" y="7093"/>
                    <a:pt x="5787" y="7065"/>
                    <a:pt x="5726" y="7065"/>
                  </a:cubicBezTo>
                  <a:cubicBezTo>
                    <a:pt x="5573" y="7065"/>
                    <a:pt x="5426" y="7239"/>
                    <a:pt x="5545" y="7408"/>
                  </a:cubicBezTo>
                  <a:cubicBezTo>
                    <a:pt x="5557" y="7428"/>
                    <a:pt x="5885" y="7883"/>
                    <a:pt x="6610" y="7883"/>
                  </a:cubicBezTo>
                  <a:cubicBezTo>
                    <a:pt x="6993" y="7883"/>
                    <a:pt x="7235" y="7756"/>
                    <a:pt x="7382" y="7627"/>
                  </a:cubicBezTo>
                  <a:cubicBezTo>
                    <a:pt x="7529" y="7756"/>
                    <a:pt x="7771" y="7883"/>
                    <a:pt x="8156" y="7883"/>
                  </a:cubicBezTo>
                  <a:cubicBezTo>
                    <a:pt x="8879" y="7883"/>
                    <a:pt x="9207" y="7428"/>
                    <a:pt x="9221" y="7408"/>
                  </a:cubicBezTo>
                  <a:cubicBezTo>
                    <a:pt x="9291" y="7310"/>
                    <a:pt x="9267" y="7175"/>
                    <a:pt x="9170" y="7106"/>
                  </a:cubicBezTo>
                  <a:cubicBezTo>
                    <a:pt x="9132" y="7079"/>
                    <a:pt x="9088" y="7066"/>
                    <a:pt x="9044" y="7066"/>
                  </a:cubicBezTo>
                  <a:cubicBezTo>
                    <a:pt x="8976" y="7066"/>
                    <a:pt x="8910" y="7098"/>
                    <a:pt x="8867" y="7157"/>
                  </a:cubicBezTo>
                  <a:cubicBezTo>
                    <a:pt x="8859" y="7169"/>
                    <a:pt x="8646" y="7451"/>
                    <a:pt x="8156" y="7451"/>
                  </a:cubicBezTo>
                  <a:cubicBezTo>
                    <a:pt x="7791" y="7451"/>
                    <a:pt x="7644" y="7296"/>
                    <a:pt x="7598" y="7229"/>
                  </a:cubicBezTo>
                  <a:lnTo>
                    <a:pt x="7598" y="6346"/>
                  </a:lnTo>
                  <a:cubicBezTo>
                    <a:pt x="7670" y="6314"/>
                    <a:pt x="7736" y="6271"/>
                    <a:pt x="7791" y="6213"/>
                  </a:cubicBezTo>
                  <a:lnTo>
                    <a:pt x="8168" y="5822"/>
                  </a:lnTo>
                  <a:cubicBezTo>
                    <a:pt x="8174" y="5813"/>
                    <a:pt x="8182" y="5804"/>
                    <a:pt x="8191" y="5796"/>
                  </a:cubicBezTo>
                  <a:cubicBezTo>
                    <a:pt x="8197" y="5787"/>
                    <a:pt x="8202" y="5781"/>
                    <a:pt x="8208" y="5773"/>
                  </a:cubicBezTo>
                  <a:close/>
                  <a:moveTo>
                    <a:pt x="4146" y="8585"/>
                  </a:moveTo>
                  <a:lnTo>
                    <a:pt x="4158" y="8772"/>
                  </a:lnTo>
                  <a:cubicBezTo>
                    <a:pt x="4066" y="8888"/>
                    <a:pt x="3985" y="9011"/>
                    <a:pt x="3913" y="9138"/>
                  </a:cubicBezTo>
                  <a:lnTo>
                    <a:pt x="2453" y="8628"/>
                  </a:lnTo>
                  <a:cubicBezTo>
                    <a:pt x="2430" y="8623"/>
                    <a:pt x="2436" y="8591"/>
                    <a:pt x="2459" y="8591"/>
                  </a:cubicBezTo>
                  <a:lnTo>
                    <a:pt x="4068" y="8591"/>
                  </a:lnTo>
                  <a:cubicBezTo>
                    <a:pt x="4094" y="8591"/>
                    <a:pt x="4120" y="8588"/>
                    <a:pt x="4146" y="8585"/>
                  </a:cubicBezTo>
                  <a:close/>
                  <a:moveTo>
                    <a:pt x="4604" y="9034"/>
                  </a:moveTo>
                  <a:lnTo>
                    <a:pt x="4604" y="9034"/>
                  </a:lnTo>
                  <a:cubicBezTo>
                    <a:pt x="4641" y="9069"/>
                    <a:pt x="4679" y="9106"/>
                    <a:pt x="4719" y="9138"/>
                  </a:cubicBezTo>
                  <a:lnTo>
                    <a:pt x="4607" y="9138"/>
                  </a:lnTo>
                  <a:lnTo>
                    <a:pt x="4604" y="9034"/>
                  </a:lnTo>
                  <a:close/>
                  <a:moveTo>
                    <a:pt x="10569" y="9530"/>
                  </a:moveTo>
                  <a:cubicBezTo>
                    <a:pt x="10727" y="9855"/>
                    <a:pt x="10808" y="10215"/>
                    <a:pt x="10808" y="10577"/>
                  </a:cubicBezTo>
                  <a:cubicBezTo>
                    <a:pt x="10808" y="10949"/>
                    <a:pt x="10721" y="11314"/>
                    <a:pt x="10557" y="11648"/>
                  </a:cubicBezTo>
                  <a:cubicBezTo>
                    <a:pt x="10525" y="11640"/>
                    <a:pt x="10494" y="11634"/>
                    <a:pt x="10462" y="11628"/>
                  </a:cubicBezTo>
                  <a:lnTo>
                    <a:pt x="10569" y="9530"/>
                  </a:lnTo>
                  <a:close/>
                  <a:moveTo>
                    <a:pt x="4241" y="10433"/>
                  </a:moveTo>
                  <a:lnTo>
                    <a:pt x="4313" y="11844"/>
                  </a:lnTo>
                  <a:cubicBezTo>
                    <a:pt x="4080" y="11464"/>
                    <a:pt x="3956" y="11024"/>
                    <a:pt x="3956" y="10577"/>
                  </a:cubicBezTo>
                  <a:cubicBezTo>
                    <a:pt x="3956" y="10528"/>
                    <a:pt x="3956" y="10480"/>
                    <a:pt x="3959" y="10433"/>
                  </a:cubicBezTo>
                  <a:close/>
                  <a:moveTo>
                    <a:pt x="8919" y="12909"/>
                  </a:moveTo>
                  <a:cubicBezTo>
                    <a:pt x="8931" y="12909"/>
                    <a:pt x="8939" y="12918"/>
                    <a:pt x="8939" y="12929"/>
                  </a:cubicBezTo>
                  <a:cubicBezTo>
                    <a:pt x="8939" y="12938"/>
                    <a:pt x="8934" y="12944"/>
                    <a:pt x="8925" y="12947"/>
                  </a:cubicBezTo>
                  <a:lnTo>
                    <a:pt x="8775" y="13001"/>
                  </a:lnTo>
                  <a:lnTo>
                    <a:pt x="8775" y="12909"/>
                  </a:lnTo>
                  <a:close/>
                  <a:moveTo>
                    <a:pt x="10163" y="9029"/>
                  </a:moveTo>
                  <a:lnTo>
                    <a:pt x="10030" y="11611"/>
                  </a:lnTo>
                  <a:lnTo>
                    <a:pt x="8749" y="11611"/>
                  </a:lnTo>
                  <a:cubicBezTo>
                    <a:pt x="8646" y="11168"/>
                    <a:pt x="8248" y="10851"/>
                    <a:pt x="7791" y="10848"/>
                  </a:cubicBezTo>
                  <a:lnTo>
                    <a:pt x="6973" y="10848"/>
                  </a:lnTo>
                  <a:cubicBezTo>
                    <a:pt x="6429" y="10851"/>
                    <a:pt x="5991" y="11288"/>
                    <a:pt x="5991" y="11833"/>
                  </a:cubicBezTo>
                  <a:lnTo>
                    <a:pt x="5991" y="13091"/>
                  </a:lnTo>
                  <a:cubicBezTo>
                    <a:pt x="5991" y="13183"/>
                    <a:pt x="5968" y="13275"/>
                    <a:pt x="5928" y="13355"/>
                  </a:cubicBezTo>
                  <a:cubicBezTo>
                    <a:pt x="5920" y="13373"/>
                    <a:pt x="5911" y="13387"/>
                    <a:pt x="5902" y="13401"/>
                  </a:cubicBezTo>
                  <a:lnTo>
                    <a:pt x="4805" y="13021"/>
                  </a:lnTo>
                  <a:lnTo>
                    <a:pt x="4676" y="10433"/>
                  </a:lnTo>
                  <a:lnTo>
                    <a:pt x="5424" y="10433"/>
                  </a:lnTo>
                  <a:cubicBezTo>
                    <a:pt x="5499" y="10433"/>
                    <a:pt x="5574" y="10422"/>
                    <a:pt x="5646" y="10396"/>
                  </a:cubicBezTo>
                  <a:lnTo>
                    <a:pt x="6962" y="9938"/>
                  </a:lnTo>
                  <a:lnTo>
                    <a:pt x="7857" y="9938"/>
                  </a:lnTo>
                  <a:cubicBezTo>
                    <a:pt x="7861" y="9938"/>
                    <a:pt x="7864" y="9938"/>
                    <a:pt x="7868" y="9938"/>
                  </a:cubicBezTo>
                  <a:cubicBezTo>
                    <a:pt x="8719" y="9938"/>
                    <a:pt x="9541" y="9613"/>
                    <a:pt x="10163" y="9029"/>
                  </a:cubicBezTo>
                  <a:close/>
                  <a:moveTo>
                    <a:pt x="7794" y="11283"/>
                  </a:moveTo>
                  <a:cubicBezTo>
                    <a:pt x="8012" y="11283"/>
                    <a:pt x="8208" y="11412"/>
                    <a:pt x="8297" y="11614"/>
                  </a:cubicBezTo>
                  <a:lnTo>
                    <a:pt x="7321" y="11614"/>
                  </a:lnTo>
                  <a:cubicBezTo>
                    <a:pt x="7316" y="11614"/>
                    <a:pt x="7310" y="11614"/>
                    <a:pt x="7304" y="11614"/>
                  </a:cubicBezTo>
                  <a:cubicBezTo>
                    <a:pt x="6731" y="11614"/>
                    <a:pt x="6439" y="12312"/>
                    <a:pt x="6852" y="12722"/>
                  </a:cubicBezTo>
                  <a:lnTo>
                    <a:pt x="6852" y="12719"/>
                  </a:lnTo>
                  <a:cubicBezTo>
                    <a:pt x="6973" y="12840"/>
                    <a:pt x="7137" y="12909"/>
                    <a:pt x="7310" y="12909"/>
                  </a:cubicBezTo>
                  <a:lnTo>
                    <a:pt x="8343" y="12909"/>
                  </a:lnTo>
                  <a:lnTo>
                    <a:pt x="8343" y="13093"/>
                  </a:lnTo>
                  <a:cubicBezTo>
                    <a:pt x="8343" y="13111"/>
                    <a:pt x="8343" y="13131"/>
                    <a:pt x="8343" y="13151"/>
                  </a:cubicBezTo>
                  <a:lnTo>
                    <a:pt x="7563" y="13422"/>
                  </a:lnTo>
                  <a:cubicBezTo>
                    <a:pt x="7503" y="13424"/>
                    <a:pt x="7442" y="13427"/>
                    <a:pt x="7385" y="13427"/>
                  </a:cubicBezTo>
                  <a:cubicBezTo>
                    <a:pt x="7054" y="13427"/>
                    <a:pt x="6723" y="13387"/>
                    <a:pt x="6400" y="13306"/>
                  </a:cubicBezTo>
                  <a:cubicBezTo>
                    <a:pt x="6418" y="13237"/>
                    <a:pt x="6423" y="13165"/>
                    <a:pt x="6423" y="13093"/>
                  </a:cubicBezTo>
                  <a:lnTo>
                    <a:pt x="6423" y="11833"/>
                  </a:lnTo>
                  <a:cubicBezTo>
                    <a:pt x="6423" y="11530"/>
                    <a:pt x="6671" y="11283"/>
                    <a:pt x="6976" y="11283"/>
                  </a:cubicBezTo>
                  <a:close/>
                  <a:moveTo>
                    <a:pt x="7316" y="12045"/>
                  </a:moveTo>
                  <a:cubicBezTo>
                    <a:pt x="7318" y="12045"/>
                    <a:pt x="7320" y="12046"/>
                    <a:pt x="7321" y="12046"/>
                  </a:cubicBezTo>
                  <a:lnTo>
                    <a:pt x="10292" y="12046"/>
                  </a:lnTo>
                  <a:cubicBezTo>
                    <a:pt x="10649" y="12048"/>
                    <a:pt x="10937" y="12336"/>
                    <a:pt x="10940" y="12693"/>
                  </a:cubicBezTo>
                  <a:lnTo>
                    <a:pt x="10940" y="14323"/>
                  </a:lnTo>
                  <a:lnTo>
                    <a:pt x="5951" y="14323"/>
                  </a:lnTo>
                  <a:cubicBezTo>
                    <a:pt x="5925" y="14323"/>
                    <a:pt x="5899" y="14317"/>
                    <a:pt x="5876" y="14308"/>
                  </a:cubicBezTo>
                  <a:lnTo>
                    <a:pt x="3971" y="13646"/>
                  </a:lnTo>
                  <a:cubicBezTo>
                    <a:pt x="3881" y="13614"/>
                    <a:pt x="3824" y="13534"/>
                    <a:pt x="3827" y="13442"/>
                  </a:cubicBezTo>
                  <a:cubicBezTo>
                    <a:pt x="3824" y="13419"/>
                    <a:pt x="3830" y="13393"/>
                    <a:pt x="3838" y="13370"/>
                  </a:cubicBezTo>
                  <a:cubicBezTo>
                    <a:pt x="3868" y="13281"/>
                    <a:pt x="3951" y="13225"/>
                    <a:pt x="4041" y="13225"/>
                  </a:cubicBezTo>
                  <a:cubicBezTo>
                    <a:pt x="4066" y="13225"/>
                    <a:pt x="4090" y="13229"/>
                    <a:pt x="4115" y="13237"/>
                  </a:cubicBezTo>
                  <a:lnTo>
                    <a:pt x="5951" y="13876"/>
                  </a:lnTo>
                  <a:cubicBezTo>
                    <a:pt x="5974" y="13885"/>
                    <a:pt x="6000" y="13888"/>
                    <a:pt x="6023" y="13888"/>
                  </a:cubicBezTo>
                  <a:lnTo>
                    <a:pt x="7506" y="13888"/>
                  </a:lnTo>
                  <a:cubicBezTo>
                    <a:pt x="7529" y="13888"/>
                    <a:pt x="7555" y="13882"/>
                    <a:pt x="7578" y="13876"/>
                  </a:cubicBezTo>
                  <a:lnTo>
                    <a:pt x="9069" y="13358"/>
                  </a:lnTo>
                  <a:cubicBezTo>
                    <a:pt x="9276" y="13286"/>
                    <a:pt x="9403" y="13073"/>
                    <a:pt x="9365" y="12854"/>
                  </a:cubicBezTo>
                  <a:cubicBezTo>
                    <a:pt x="9328" y="12639"/>
                    <a:pt x="9141" y="12477"/>
                    <a:pt x="8919" y="12477"/>
                  </a:cubicBezTo>
                  <a:lnTo>
                    <a:pt x="7310" y="12477"/>
                  </a:lnTo>
                  <a:cubicBezTo>
                    <a:pt x="7183" y="12477"/>
                    <a:pt x="7085" y="12371"/>
                    <a:pt x="7094" y="12247"/>
                  </a:cubicBezTo>
                  <a:cubicBezTo>
                    <a:pt x="7105" y="12134"/>
                    <a:pt x="7200" y="12045"/>
                    <a:pt x="7316" y="12045"/>
                  </a:cubicBezTo>
                  <a:close/>
                  <a:moveTo>
                    <a:pt x="5122" y="1"/>
                  </a:moveTo>
                  <a:cubicBezTo>
                    <a:pt x="4051" y="1"/>
                    <a:pt x="3490" y="1055"/>
                    <a:pt x="3490" y="2094"/>
                  </a:cubicBezTo>
                  <a:cubicBezTo>
                    <a:pt x="3490" y="2744"/>
                    <a:pt x="3709" y="3248"/>
                    <a:pt x="4115" y="3545"/>
                  </a:cubicBezTo>
                  <a:cubicBezTo>
                    <a:pt x="3726" y="4158"/>
                    <a:pt x="3519" y="4872"/>
                    <a:pt x="3522" y="5597"/>
                  </a:cubicBezTo>
                  <a:lnTo>
                    <a:pt x="3522" y="6559"/>
                  </a:lnTo>
                  <a:cubicBezTo>
                    <a:pt x="3522" y="6806"/>
                    <a:pt x="3547" y="7054"/>
                    <a:pt x="3602" y="7296"/>
                  </a:cubicBezTo>
                  <a:lnTo>
                    <a:pt x="1083" y="7296"/>
                  </a:lnTo>
                  <a:cubicBezTo>
                    <a:pt x="487" y="7296"/>
                    <a:pt x="4" y="7779"/>
                    <a:pt x="1" y="8375"/>
                  </a:cubicBezTo>
                  <a:lnTo>
                    <a:pt x="1" y="10220"/>
                  </a:lnTo>
                  <a:cubicBezTo>
                    <a:pt x="1" y="10338"/>
                    <a:pt x="99" y="10436"/>
                    <a:pt x="217" y="10436"/>
                  </a:cubicBezTo>
                  <a:lnTo>
                    <a:pt x="936" y="10436"/>
                  </a:lnTo>
                  <a:cubicBezTo>
                    <a:pt x="1054" y="10436"/>
                    <a:pt x="1149" y="10338"/>
                    <a:pt x="1149" y="10220"/>
                  </a:cubicBezTo>
                  <a:cubicBezTo>
                    <a:pt x="1149" y="10100"/>
                    <a:pt x="1054" y="10005"/>
                    <a:pt x="936" y="10005"/>
                  </a:cubicBezTo>
                  <a:lnTo>
                    <a:pt x="435" y="10005"/>
                  </a:lnTo>
                  <a:lnTo>
                    <a:pt x="435" y="8375"/>
                  </a:lnTo>
                  <a:cubicBezTo>
                    <a:pt x="435" y="8015"/>
                    <a:pt x="726" y="7727"/>
                    <a:pt x="1083" y="7727"/>
                  </a:cubicBezTo>
                  <a:lnTo>
                    <a:pt x="4054" y="7727"/>
                  </a:lnTo>
                  <a:cubicBezTo>
                    <a:pt x="4056" y="7727"/>
                    <a:pt x="4058" y="7727"/>
                    <a:pt x="4060" y="7727"/>
                  </a:cubicBezTo>
                  <a:cubicBezTo>
                    <a:pt x="4175" y="7727"/>
                    <a:pt x="4270" y="7813"/>
                    <a:pt x="4282" y="7926"/>
                  </a:cubicBezTo>
                  <a:cubicBezTo>
                    <a:pt x="4290" y="8053"/>
                    <a:pt x="4192" y="8159"/>
                    <a:pt x="4066" y="8159"/>
                  </a:cubicBezTo>
                  <a:lnTo>
                    <a:pt x="2456" y="8159"/>
                  </a:lnTo>
                  <a:cubicBezTo>
                    <a:pt x="2235" y="8159"/>
                    <a:pt x="2048" y="8318"/>
                    <a:pt x="2010" y="8536"/>
                  </a:cubicBezTo>
                  <a:cubicBezTo>
                    <a:pt x="1973" y="8752"/>
                    <a:pt x="2099" y="8965"/>
                    <a:pt x="2307" y="9037"/>
                  </a:cubicBezTo>
                  <a:lnTo>
                    <a:pt x="3804" y="9558"/>
                  </a:lnTo>
                  <a:cubicBezTo>
                    <a:pt x="3827" y="9567"/>
                    <a:pt x="3850" y="9570"/>
                    <a:pt x="3876" y="9570"/>
                  </a:cubicBezTo>
                  <a:lnTo>
                    <a:pt x="5355" y="9570"/>
                  </a:lnTo>
                  <a:cubicBezTo>
                    <a:pt x="5381" y="9570"/>
                    <a:pt x="5404" y="9567"/>
                    <a:pt x="5427" y="9558"/>
                  </a:cubicBezTo>
                  <a:lnTo>
                    <a:pt x="7267" y="8919"/>
                  </a:lnTo>
                  <a:cubicBezTo>
                    <a:pt x="7290" y="8911"/>
                    <a:pt x="7314" y="8907"/>
                    <a:pt x="7338" y="8907"/>
                  </a:cubicBezTo>
                  <a:cubicBezTo>
                    <a:pt x="7427" y="8907"/>
                    <a:pt x="7511" y="8964"/>
                    <a:pt x="7543" y="9055"/>
                  </a:cubicBezTo>
                  <a:cubicBezTo>
                    <a:pt x="7552" y="9078"/>
                    <a:pt x="7555" y="9101"/>
                    <a:pt x="7555" y="9127"/>
                  </a:cubicBezTo>
                  <a:cubicBezTo>
                    <a:pt x="7555" y="9219"/>
                    <a:pt x="7497" y="9299"/>
                    <a:pt x="7408" y="9331"/>
                  </a:cubicBezTo>
                  <a:lnTo>
                    <a:pt x="5502" y="9993"/>
                  </a:lnTo>
                  <a:cubicBezTo>
                    <a:pt x="5476" y="10002"/>
                    <a:pt x="5450" y="10005"/>
                    <a:pt x="5424" y="10005"/>
                  </a:cubicBezTo>
                  <a:lnTo>
                    <a:pt x="1858" y="10005"/>
                  </a:lnTo>
                  <a:cubicBezTo>
                    <a:pt x="1740" y="10005"/>
                    <a:pt x="1642" y="10100"/>
                    <a:pt x="1642" y="10220"/>
                  </a:cubicBezTo>
                  <a:cubicBezTo>
                    <a:pt x="1642" y="10338"/>
                    <a:pt x="1740" y="10436"/>
                    <a:pt x="1858" y="10436"/>
                  </a:cubicBezTo>
                  <a:lnTo>
                    <a:pt x="3527" y="10436"/>
                  </a:lnTo>
                  <a:cubicBezTo>
                    <a:pt x="3524" y="10482"/>
                    <a:pt x="3522" y="10531"/>
                    <a:pt x="3522" y="10580"/>
                  </a:cubicBezTo>
                  <a:cubicBezTo>
                    <a:pt x="3522" y="11317"/>
                    <a:pt x="3815" y="12037"/>
                    <a:pt x="4351" y="12616"/>
                  </a:cubicBezTo>
                  <a:lnTo>
                    <a:pt x="4362" y="12875"/>
                  </a:lnTo>
                  <a:lnTo>
                    <a:pt x="4250" y="12834"/>
                  </a:lnTo>
                  <a:cubicBezTo>
                    <a:pt x="4179" y="12810"/>
                    <a:pt x="4107" y="12798"/>
                    <a:pt x="4036" y="12798"/>
                  </a:cubicBezTo>
                  <a:cubicBezTo>
                    <a:pt x="3767" y="12798"/>
                    <a:pt x="3517" y="12966"/>
                    <a:pt x="3424" y="13234"/>
                  </a:cubicBezTo>
                  <a:cubicBezTo>
                    <a:pt x="3306" y="13574"/>
                    <a:pt x="3484" y="13946"/>
                    <a:pt x="3824" y="14061"/>
                  </a:cubicBezTo>
                  <a:lnTo>
                    <a:pt x="5732" y="14723"/>
                  </a:lnTo>
                  <a:cubicBezTo>
                    <a:pt x="5801" y="14749"/>
                    <a:pt x="5876" y="14760"/>
                    <a:pt x="5951" y="14760"/>
                  </a:cubicBezTo>
                  <a:lnTo>
                    <a:pt x="14544" y="14760"/>
                  </a:lnTo>
                  <a:cubicBezTo>
                    <a:pt x="14662" y="14760"/>
                    <a:pt x="14760" y="14662"/>
                    <a:pt x="14760" y="14544"/>
                  </a:cubicBezTo>
                  <a:lnTo>
                    <a:pt x="14760" y="12238"/>
                  </a:lnTo>
                  <a:cubicBezTo>
                    <a:pt x="14763" y="12118"/>
                    <a:pt x="14665" y="12017"/>
                    <a:pt x="14544" y="12017"/>
                  </a:cubicBezTo>
                  <a:lnTo>
                    <a:pt x="13853" y="12017"/>
                  </a:lnTo>
                  <a:cubicBezTo>
                    <a:pt x="13735" y="12017"/>
                    <a:pt x="13637" y="12115"/>
                    <a:pt x="13637" y="12233"/>
                  </a:cubicBezTo>
                  <a:cubicBezTo>
                    <a:pt x="13637" y="12354"/>
                    <a:pt x="13735" y="12449"/>
                    <a:pt x="13853" y="12449"/>
                  </a:cubicBezTo>
                  <a:lnTo>
                    <a:pt x="14328" y="12449"/>
                  </a:lnTo>
                  <a:lnTo>
                    <a:pt x="14328" y="14323"/>
                  </a:lnTo>
                  <a:lnTo>
                    <a:pt x="11375" y="14323"/>
                  </a:lnTo>
                  <a:lnTo>
                    <a:pt x="11375" y="12449"/>
                  </a:lnTo>
                  <a:lnTo>
                    <a:pt x="12918" y="12449"/>
                  </a:lnTo>
                  <a:cubicBezTo>
                    <a:pt x="13036" y="12449"/>
                    <a:pt x="13134" y="12354"/>
                    <a:pt x="13134" y="12233"/>
                  </a:cubicBezTo>
                  <a:cubicBezTo>
                    <a:pt x="13134" y="12115"/>
                    <a:pt x="13036" y="12017"/>
                    <a:pt x="12918" y="12017"/>
                  </a:cubicBezTo>
                  <a:lnTo>
                    <a:pt x="11136" y="12017"/>
                  </a:lnTo>
                  <a:cubicBezTo>
                    <a:pt x="11081" y="11948"/>
                    <a:pt x="11018" y="11887"/>
                    <a:pt x="10949" y="11835"/>
                  </a:cubicBezTo>
                  <a:cubicBezTo>
                    <a:pt x="11142" y="11444"/>
                    <a:pt x="11242" y="11012"/>
                    <a:pt x="11242" y="10575"/>
                  </a:cubicBezTo>
                  <a:cubicBezTo>
                    <a:pt x="11242" y="9927"/>
                    <a:pt x="11024" y="9308"/>
                    <a:pt x="10609" y="8772"/>
                  </a:cubicBezTo>
                  <a:lnTo>
                    <a:pt x="10620" y="8505"/>
                  </a:lnTo>
                  <a:cubicBezTo>
                    <a:pt x="11026" y="7935"/>
                    <a:pt x="11242" y="7252"/>
                    <a:pt x="11242" y="6553"/>
                  </a:cubicBezTo>
                  <a:lnTo>
                    <a:pt x="11242" y="5597"/>
                  </a:lnTo>
                  <a:cubicBezTo>
                    <a:pt x="11242" y="5462"/>
                    <a:pt x="11237" y="5329"/>
                    <a:pt x="11222" y="5197"/>
                  </a:cubicBezTo>
                  <a:cubicBezTo>
                    <a:pt x="11211" y="5086"/>
                    <a:pt x="11117" y="5003"/>
                    <a:pt x="11005" y="5003"/>
                  </a:cubicBezTo>
                  <a:cubicBezTo>
                    <a:pt x="10998" y="5003"/>
                    <a:pt x="10990" y="5003"/>
                    <a:pt x="10983" y="5004"/>
                  </a:cubicBezTo>
                  <a:cubicBezTo>
                    <a:pt x="10865" y="5016"/>
                    <a:pt x="10779" y="5122"/>
                    <a:pt x="10790" y="5243"/>
                  </a:cubicBezTo>
                  <a:cubicBezTo>
                    <a:pt x="10805" y="5358"/>
                    <a:pt x="10810" y="5476"/>
                    <a:pt x="10810" y="5597"/>
                  </a:cubicBezTo>
                  <a:lnTo>
                    <a:pt x="10810" y="6556"/>
                  </a:lnTo>
                  <a:cubicBezTo>
                    <a:pt x="10808" y="8185"/>
                    <a:pt x="9489" y="9506"/>
                    <a:pt x="7860" y="9509"/>
                  </a:cubicBezTo>
                  <a:cubicBezTo>
                    <a:pt x="7938" y="9406"/>
                    <a:pt x="7981" y="9279"/>
                    <a:pt x="7986" y="9150"/>
                  </a:cubicBezTo>
                  <a:lnTo>
                    <a:pt x="8044" y="9150"/>
                  </a:lnTo>
                  <a:cubicBezTo>
                    <a:pt x="9207" y="9147"/>
                    <a:pt x="10151" y="8205"/>
                    <a:pt x="10154" y="7039"/>
                  </a:cubicBezTo>
                  <a:cubicBezTo>
                    <a:pt x="10154" y="6104"/>
                    <a:pt x="9394" y="5344"/>
                    <a:pt x="8459" y="5344"/>
                  </a:cubicBezTo>
                  <a:lnTo>
                    <a:pt x="8300" y="5344"/>
                  </a:lnTo>
                  <a:cubicBezTo>
                    <a:pt x="8292" y="5306"/>
                    <a:pt x="8280" y="5272"/>
                    <a:pt x="8263" y="5237"/>
                  </a:cubicBezTo>
                  <a:cubicBezTo>
                    <a:pt x="8182" y="5053"/>
                    <a:pt x="7998" y="4935"/>
                    <a:pt x="7796" y="4935"/>
                  </a:cubicBezTo>
                  <a:lnTo>
                    <a:pt x="6964" y="4935"/>
                  </a:lnTo>
                  <a:cubicBezTo>
                    <a:pt x="6763" y="4935"/>
                    <a:pt x="6579" y="5053"/>
                    <a:pt x="6498" y="5237"/>
                  </a:cubicBezTo>
                  <a:cubicBezTo>
                    <a:pt x="6481" y="5272"/>
                    <a:pt x="6469" y="5306"/>
                    <a:pt x="6461" y="5344"/>
                  </a:cubicBezTo>
                  <a:lnTo>
                    <a:pt x="6302" y="5344"/>
                  </a:lnTo>
                  <a:cubicBezTo>
                    <a:pt x="5367" y="5344"/>
                    <a:pt x="4610" y="6104"/>
                    <a:pt x="4607" y="7039"/>
                  </a:cubicBezTo>
                  <a:cubicBezTo>
                    <a:pt x="4610" y="7866"/>
                    <a:pt x="5090" y="8611"/>
                    <a:pt x="5839" y="8957"/>
                  </a:cubicBezTo>
                  <a:lnTo>
                    <a:pt x="5413" y="9106"/>
                  </a:lnTo>
                  <a:cubicBezTo>
                    <a:pt x="5085" y="8913"/>
                    <a:pt x="4797" y="8657"/>
                    <a:pt x="4566" y="8355"/>
                  </a:cubicBezTo>
                  <a:cubicBezTo>
                    <a:pt x="4918" y="7932"/>
                    <a:pt x="4614" y="7293"/>
                    <a:pt x="4065" y="7293"/>
                  </a:cubicBezTo>
                  <a:cubicBezTo>
                    <a:pt x="4061" y="7293"/>
                    <a:pt x="4058" y="7293"/>
                    <a:pt x="4054" y="7293"/>
                  </a:cubicBezTo>
                  <a:lnTo>
                    <a:pt x="4045" y="7293"/>
                  </a:lnTo>
                  <a:cubicBezTo>
                    <a:pt x="3985" y="7054"/>
                    <a:pt x="3953" y="6806"/>
                    <a:pt x="3953" y="6556"/>
                  </a:cubicBezTo>
                  <a:lnTo>
                    <a:pt x="3953" y="5597"/>
                  </a:lnTo>
                  <a:cubicBezTo>
                    <a:pt x="3956" y="3910"/>
                    <a:pt x="5183" y="2477"/>
                    <a:pt x="6846" y="2215"/>
                  </a:cubicBezTo>
                  <a:lnTo>
                    <a:pt x="6849" y="2215"/>
                  </a:lnTo>
                  <a:cubicBezTo>
                    <a:pt x="7025" y="2186"/>
                    <a:pt x="7201" y="2171"/>
                    <a:pt x="7376" y="2171"/>
                  </a:cubicBezTo>
                  <a:lnTo>
                    <a:pt x="7382" y="2171"/>
                  </a:lnTo>
                  <a:cubicBezTo>
                    <a:pt x="8807" y="2177"/>
                    <a:pt x="10082" y="3061"/>
                    <a:pt x="10589" y="4394"/>
                  </a:cubicBezTo>
                  <a:cubicBezTo>
                    <a:pt x="10622" y="4481"/>
                    <a:pt x="10705" y="4534"/>
                    <a:pt x="10793" y="4534"/>
                  </a:cubicBezTo>
                  <a:cubicBezTo>
                    <a:pt x="10818" y="4534"/>
                    <a:pt x="10843" y="4529"/>
                    <a:pt x="10868" y="4521"/>
                  </a:cubicBezTo>
                  <a:cubicBezTo>
                    <a:pt x="10977" y="4477"/>
                    <a:pt x="11035" y="4354"/>
                    <a:pt x="10995" y="4241"/>
                  </a:cubicBezTo>
                  <a:cubicBezTo>
                    <a:pt x="10903" y="3997"/>
                    <a:pt x="10785" y="3763"/>
                    <a:pt x="10646" y="3542"/>
                  </a:cubicBezTo>
                  <a:cubicBezTo>
                    <a:pt x="11049" y="3248"/>
                    <a:pt x="11271" y="2744"/>
                    <a:pt x="11271" y="2094"/>
                  </a:cubicBezTo>
                  <a:cubicBezTo>
                    <a:pt x="11271" y="1055"/>
                    <a:pt x="10710" y="1"/>
                    <a:pt x="9636" y="1"/>
                  </a:cubicBezTo>
                  <a:cubicBezTo>
                    <a:pt x="8643" y="4"/>
                    <a:pt x="7817" y="767"/>
                    <a:pt x="7733" y="1757"/>
                  </a:cubicBezTo>
                  <a:cubicBezTo>
                    <a:pt x="7618" y="1745"/>
                    <a:pt x="7500" y="1740"/>
                    <a:pt x="7382" y="1740"/>
                  </a:cubicBezTo>
                  <a:lnTo>
                    <a:pt x="7379" y="1740"/>
                  </a:lnTo>
                  <a:cubicBezTo>
                    <a:pt x="7258" y="1740"/>
                    <a:pt x="7143" y="1745"/>
                    <a:pt x="7028" y="1757"/>
                  </a:cubicBezTo>
                  <a:cubicBezTo>
                    <a:pt x="6944" y="767"/>
                    <a:pt x="6115" y="4"/>
                    <a:pt x="5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32" name="Google Shape;2132;p125"/>
          <p:cNvGrpSpPr/>
          <p:nvPr/>
        </p:nvGrpSpPr>
        <p:grpSpPr>
          <a:xfrm>
            <a:off x="7902985" y="3918351"/>
            <a:ext cx="491900" cy="341933"/>
            <a:chOff x="5164950" y="2766900"/>
            <a:chExt cx="368925" cy="256450"/>
          </a:xfrm>
        </p:grpSpPr>
        <p:sp>
          <p:nvSpPr>
            <p:cNvPr id="2133" name="Google Shape;2133;p125"/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125"/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125"/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125"/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7" name="Google Shape;2137;p125"/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8" name="Google Shape;2138;p125"/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125"/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0" name="Google Shape;2140;p125"/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41" name="Google Shape;2141;p125"/>
          <p:cNvGrpSpPr/>
          <p:nvPr/>
        </p:nvGrpSpPr>
        <p:grpSpPr>
          <a:xfrm>
            <a:off x="7081752" y="3768552"/>
            <a:ext cx="491833" cy="491833"/>
            <a:chOff x="4549025" y="2654550"/>
            <a:chExt cx="368875" cy="368875"/>
          </a:xfrm>
        </p:grpSpPr>
        <p:sp>
          <p:nvSpPr>
            <p:cNvPr id="2142" name="Google Shape;2142;p125"/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125"/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125"/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125"/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46" name="Google Shape;2146;p125"/>
          <p:cNvSpPr/>
          <p:nvPr/>
        </p:nvSpPr>
        <p:spPr>
          <a:xfrm>
            <a:off x="10435017" y="2253017"/>
            <a:ext cx="354400" cy="491800"/>
          </a:xfrm>
          <a:custGeom>
            <a:avLst/>
            <a:gdLst/>
            <a:ahLst/>
            <a:cxnLst/>
            <a:rect l="l" t="t" r="r" b="b"/>
            <a:pathLst>
              <a:path w="10632" h="14754" extrusionOk="0">
                <a:moveTo>
                  <a:pt x="2396" y="1295"/>
                </a:moveTo>
                <a:cubicBezTo>
                  <a:pt x="2301" y="1860"/>
                  <a:pt x="1860" y="2303"/>
                  <a:pt x="1296" y="2395"/>
                </a:cubicBezTo>
                <a:lnTo>
                  <a:pt x="1296" y="1367"/>
                </a:lnTo>
                <a:cubicBezTo>
                  <a:pt x="1296" y="1327"/>
                  <a:pt x="1328" y="1295"/>
                  <a:pt x="1368" y="1295"/>
                </a:cubicBezTo>
                <a:close/>
                <a:moveTo>
                  <a:pt x="9264" y="1295"/>
                </a:moveTo>
                <a:cubicBezTo>
                  <a:pt x="9302" y="1295"/>
                  <a:pt x="9336" y="1327"/>
                  <a:pt x="9336" y="1367"/>
                </a:cubicBezTo>
                <a:lnTo>
                  <a:pt x="9336" y="2395"/>
                </a:lnTo>
                <a:cubicBezTo>
                  <a:pt x="8772" y="2303"/>
                  <a:pt x="8329" y="1860"/>
                  <a:pt x="8237" y="1295"/>
                </a:cubicBezTo>
                <a:close/>
                <a:moveTo>
                  <a:pt x="9264" y="432"/>
                </a:moveTo>
                <a:cubicBezTo>
                  <a:pt x="9780" y="432"/>
                  <a:pt x="10197" y="852"/>
                  <a:pt x="10200" y="1367"/>
                </a:cubicBezTo>
                <a:lnTo>
                  <a:pt x="10200" y="4048"/>
                </a:lnTo>
                <a:lnTo>
                  <a:pt x="9768" y="4048"/>
                </a:lnTo>
                <a:lnTo>
                  <a:pt x="9768" y="1367"/>
                </a:lnTo>
                <a:cubicBezTo>
                  <a:pt x="9768" y="1088"/>
                  <a:pt x="9541" y="864"/>
                  <a:pt x="9264" y="864"/>
                </a:cubicBezTo>
                <a:lnTo>
                  <a:pt x="1368" y="864"/>
                </a:lnTo>
                <a:cubicBezTo>
                  <a:pt x="1089" y="864"/>
                  <a:pt x="864" y="1088"/>
                  <a:pt x="864" y="1367"/>
                </a:cubicBezTo>
                <a:lnTo>
                  <a:pt x="864" y="4048"/>
                </a:lnTo>
                <a:lnTo>
                  <a:pt x="432" y="4048"/>
                </a:lnTo>
                <a:lnTo>
                  <a:pt x="432" y="1367"/>
                </a:lnTo>
                <a:cubicBezTo>
                  <a:pt x="432" y="852"/>
                  <a:pt x="850" y="432"/>
                  <a:pt x="1368" y="432"/>
                </a:cubicBezTo>
                <a:close/>
                <a:moveTo>
                  <a:pt x="7802" y="1295"/>
                </a:moveTo>
                <a:cubicBezTo>
                  <a:pt x="7900" y="2099"/>
                  <a:pt x="8533" y="2732"/>
                  <a:pt x="9336" y="2833"/>
                </a:cubicBezTo>
                <a:lnTo>
                  <a:pt x="9336" y="4050"/>
                </a:lnTo>
                <a:lnTo>
                  <a:pt x="7600" y="4050"/>
                </a:lnTo>
                <a:cubicBezTo>
                  <a:pt x="7517" y="3875"/>
                  <a:pt x="7341" y="3763"/>
                  <a:pt x="7146" y="3763"/>
                </a:cubicBezTo>
                <a:lnTo>
                  <a:pt x="6685" y="3763"/>
                </a:lnTo>
                <a:cubicBezTo>
                  <a:pt x="6648" y="3775"/>
                  <a:pt x="6609" y="3782"/>
                  <a:pt x="6570" y="3782"/>
                </a:cubicBezTo>
                <a:cubicBezTo>
                  <a:pt x="6531" y="3782"/>
                  <a:pt x="6492" y="3775"/>
                  <a:pt x="6455" y="3763"/>
                </a:cubicBezTo>
                <a:lnTo>
                  <a:pt x="5994" y="3763"/>
                </a:lnTo>
                <a:cubicBezTo>
                  <a:pt x="5798" y="3763"/>
                  <a:pt x="5620" y="3875"/>
                  <a:pt x="5539" y="4050"/>
                </a:cubicBezTo>
                <a:lnTo>
                  <a:pt x="5315" y="4050"/>
                </a:lnTo>
                <a:cubicBezTo>
                  <a:pt x="5197" y="4050"/>
                  <a:pt x="5099" y="4145"/>
                  <a:pt x="5099" y="4266"/>
                </a:cubicBezTo>
                <a:cubicBezTo>
                  <a:pt x="5099" y="4384"/>
                  <a:pt x="5197" y="4482"/>
                  <a:pt x="5315" y="4482"/>
                </a:cubicBezTo>
                <a:lnTo>
                  <a:pt x="5487" y="4482"/>
                </a:lnTo>
                <a:lnTo>
                  <a:pt x="5487" y="5375"/>
                </a:lnTo>
                <a:lnTo>
                  <a:pt x="430" y="5375"/>
                </a:lnTo>
                <a:lnTo>
                  <a:pt x="430" y="4482"/>
                </a:lnTo>
                <a:lnTo>
                  <a:pt x="4394" y="4482"/>
                </a:lnTo>
                <a:cubicBezTo>
                  <a:pt x="4512" y="4482"/>
                  <a:pt x="4609" y="4384"/>
                  <a:pt x="4609" y="4266"/>
                </a:cubicBezTo>
                <a:cubicBezTo>
                  <a:pt x="4609" y="4145"/>
                  <a:pt x="4512" y="4050"/>
                  <a:pt x="4394" y="4050"/>
                </a:cubicBezTo>
                <a:lnTo>
                  <a:pt x="1296" y="4050"/>
                </a:lnTo>
                <a:lnTo>
                  <a:pt x="1296" y="2833"/>
                </a:lnTo>
                <a:cubicBezTo>
                  <a:pt x="2099" y="2732"/>
                  <a:pt x="2730" y="2099"/>
                  <a:pt x="2830" y="1295"/>
                </a:cubicBezTo>
                <a:close/>
                <a:moveTo>
                  <a:pt x="10203" y="4482"/>
                </a:moveTo>
                <a:lnTo>
                  <a:pt x="10203" y="5375"/>
                </a:lnTo>
                <a:lnTo>
                  <a:pt x="7652" y="5375"/>
                </a:lnTo>
                <a:lnTo>
                  <a:pt x="7652" y="4482"/>
                </a:lnTo>
                <a:close/>
                <a:moveTo>
                  <a:pt x="6354" y="4194"/>
                </a:moveTo>
                <a:lnTo>
                  <a:pt x="6354" y="5662"/>
                </a:lnTo>
                <a:lnTo>
                  <a:pt x="5994" y="5662"/>
                </a:lnTo>
                <a:cubicBezTo>
                  <a:pt x="5954" y="5662"/>
                  <a:pt x="5922" y="5631"/>
                  <a:pt x="5922" y="5591"/>
                </a:cubicBezTo>
                <a:lnTo>
                  <a:pt x="5922" y="4266"/>
                </a:lnTo>
                <a:cubicBezTo>
                  <a:pt x="5922" y="4226"/>
                  <a:pt x="5954" y="4194"/>
                  <a:pt x="5994" y="4194"/>
                </a:cubicBezTo>
                <a:close/>
                <a:moveTo>
                  <a:pt x="7146" y="4194"/>
                </a:moveTo>
                <a:cubicBezTo>
                  <a:pt x="7186" y="4194"/>
                  <a:pt x="7218" y="4226"/>
                  <a:pt x="7218" y="4266"/>
                </a:cubicBezTo>
                <a:lnTo>
                  <a:pt x="7218" y="5591"/>
                </a:lnTo>
                <a:cubicBezTo>
                  <a:pt x="7218" y="5631"/>
                  <a:pt x="7186" y="5662"/>
                  <a:pt x="7146" y="5662"/>
                </a:cubicBezTo>
                <a:lnTo>
                  <a:pt x="6786" y="5662"/>
                </a:lnTo>
                <a:lnTo>
                  <a:pt x="6786" y="4194"/>
                </a:lnTo>
                <a:close/>
                <a:moveTo>
                  <a:pt x="9336" y="5806"/>
                </a:moveTo>
                <a:lnTo>
                  <a:pt x="9336" y="8947"/>
                </a:lnTo>
                <a:lnTo>
                  <a:pt x="7600" y="8947"/>
                </a:lnTo>
                <a:cubicBezTo>
                  <a:pt x="7517" y="8772"/>
                  <a:pt x="7341" y="8662"/>
                  <a:pt x="7146" y="8659"/>
                </a:cubicBezTo>
                <a:lnTo>
                  <a:pt x="6685" y="8659"/>
                </a:lnTo>
                <a:cubicBezTo>
                  <a:pt x="6648" y="8674"/>
                  <a:pt x="6609" y="8681"/>
                  <a:pt x="6570" y="8681"/>
                </a:cubicBezTo>
                <a:cubicBezTo>
                  <a:pt x="6531" y="8681"/>
                  <a:pt x="6492" y="8674"/>
                  <a:pt x="6455" y="8659"/>
                </a:cubicBezTo>
                <a:lnTo>
                  <a:pt x="5994" y="8659"/>
                </a:lnTo>
                <a:cubicBezTo>
                  <a:pt x="5798" y="8662"/>
                  <a:pt x="5620" y="8772"/>
                  <a:pt x="5539" y="8947"/>
                </a:cubicBezTo>
                <a:lnTo>
                  <a:pt x="1296" y="8947"/>
                </a:lnTo>
                <a:lnTo>
                  <a:pt x="1296" y="5806"/>
                </a:lnTo>
                <a:lnTo>
                  <a:pt x="5539" y="5806"/>
                </a:lnTo>
                <a:cubicBezTo>
                  <a:pt x="5620" y="5982"/>
                  <a:pt x="5798" y="6094"/>
                  <a:pt x="5994" y="6094"/>
                </a:cubicBezTo>
                <a:lnTo>
                  <a:pt x="6455" y="6094"/>
                </a:lnTo>
                <a:cubicBezTo>
                  <a:pt x="6492" y="6080"/>
                  <a:pt x="6531" y="6073"/>
                  <a:pt x="6570" y="6073"/>
                </a:cubicBezTo>
                <a:cubicBezTo>
                  <a:pt x="6609" y="6073"/>
                  <a:pt x="6648" y="6080"/>
                  <a:pt x="6685" y="6094"/>
                </a:cubicBezTo>
                <a:lnTo>
                  <a:pt x="7146" y="6094"/>
                </a:lnTo>
                <a:cubicBezTo>
                  <a:pt x="7341" y="6094"/>
                  <a:pt x="7517" y="5982"/>
                  <a:pt x="7600" y="5806"/>
                </a:cubicBezTo>
                <a:close/>
                <a:moveTo>
                  <a:pt x="864" y="5806"/>
                </a:moveTo>
                <a:lnTo>
                  <a:pt x="864" y="8950"/>
                </a:lnTo>
                <a:lnTo>
                  <a:pt x="432" y="8947"/>
                </a:lnTo>
                <a:lnTo>
                  <a:pt x="432" y="5806"/>
                </a:lnTo>
                <a:close/>
                <a:moveTo>
                  <a:pt x="5487" y="9382"/>
                </a:moveTo>
                <a:lnTo>
                  <a:pt x="5490" y="10274"/>
                </a:lnTo>
                <a:lnTo>
                  <a:pt x="430" y="10274"/>
                </a:lnTo>
                <a:lnTo>
                  <a:pt x="430" y="9382"/>
                </a:lnTo>
                <a:close/>
                <a:moveTo>
                  <a:pt x="10200" y="9382"/>
                </a:moveTo>
                <a:lnTo>
                  <a:pt x="10200" y="10274"/>
                </a:lnTo>
                <a:lnTo>
                  <a:pt x="7649" y="10274"/>
                </a:lnTo>
                <a:lnTo>
                  <a:pt x="7649" y="9382"/>
                </a:lnTo>
                <a:close/>
                <a:moveTo>
                  <a:pt x="6354" y="9094"/>
                </a:moveTo>
                <a:lnTo>
                  <a:pt x="6354" y="10562"/>
                </a:lnTo>
                <a:lnTo>
                  <a:pt x="5994" y="10562"/>
                </a:lnTo>
                <a:cubicBezTo>
                  <a:pt x="5954" y="10562"/>
                  <a:pt x="5922" y="10530"/>
                  <a:pt x="5922" y="10490"/>
                </a:cubicBezTo>
                <a:lnTo>
                  <a:pt x="5922" y="9166"/>
                </a:lnTo>
                <a:cubicBezTo>
                  <a:pt x="5922" y="9126"/>
                  <a:pt x="5954" y="9094"/>
                  <a:pt x="5994" y="9094"/>
                </a:cubicBezTo>
                <a:close/>
                <a:moveTo>
                  <a:pt x="7146" y="9094"/>
                </a:moveTo>
                <a:cubicBezTo>
                  <a:pt x="7186" y="9094"/>
                  <a:pt x="7218" y="9126"/>
                  <a:pt x="7218" y="9166"/>
                </a:cubicBezTo>
                <a:lnTo>
                  <a:pt x="7218" y="10490"/>
                </a:lnTo>
                <a:cubicBezTo>
                  <a:pt x="7218" y="10530"/>
                  <a:pt x="7186" y="10562"/>
                  <a:pt x="7146" y="10562"/>
                </a:cubicBezTo>
                <a:lnTo>
                  <a:pt x="6786" y="10562"/>
                </a:lnTo>
                <a:lnTo>
                  <a:pt x="6786" y="9094"/>
                </a:lnTo>
                <a:close/>
                <a:moveTo>
                  <a:pt x="1296" y="12361"/>
                </a:moveTo>
                <a:cubicBezTo>
                  <a:pt x="1857" y="12456"/>
                  <a:pt x="2301" y="12897"/>
                  <a:pt x="2393" y="13458"/>
                </a:cubicBezTo>
                <a:lnTo>
                  <a:pt x="1368" y="13458"/>
                </a:lnTo>
                <a:cubicBezTo>
                  <a:pt x="1328" y="13458"/>
                  <a:pt x="1296" y="13426"/>
                  <a:pt x="1296" y="13386"/>
                </a:cubicBezTo>
                <a:lnTo>
                  <a:pt x="1296" y="12361"/>
                </a:lnTo>
                <a:close/>
                <a:moveTo>
                  <a:pt x="9336" y="12361"/>
                </a:moveTo>
                <a:lnTo>
                  <a:pt x="9336" y="13386"/>
                </a:lnTo>
                <a:cubicBezTo>
                  <a:pt x="9336" y="13426"/>
                  <a:pt x="9305" y="13458"/>
                  <a:pt x="9264" y="13458"/>
                </a:cubicBezTo>
                <a:lnTo>
                  <a:pt x="8237" y="13458"/>
                </a:lnTo>
                <a:cubicBezTo>
                  <a:pt x="8332" y="12897"/>
                  <a:pt x="8772" y="12453"/>
                  <a:pt x="9336" y="12361"/>
                </a:cubicBezTo>
                <a:close/>
                <a:moveTo>
                  <a:pt x="10200" y="10706"/>
                </a:moveTo>
                <a:lnTo>
                  <a:pt x="10200" y="13386"/>
                </a:lnTo>
                <a:cubicBezTo>
                  <a:pt x="10200" y="13904"/>
                  <a:pt x="9780" y="14322"/>
                  <a:pt x="9264" y="14325"/>
                </a:cubicBezTo>
                <a:lnTo>
                  <a:pt x="1368" y="14325"/>
                </a:lnTo>
                <a:cubicBezTo>
                  <a:pt x="850" y="14322"/>
                  <a:pt x="432" y="13904"/>
                  <a:pt x="432" y="13389"/>
                </a:cubicBezTo>
                <a:lnTo>
                  <a:pt x="432" y="10706"/>
                </a:lnTo>
                <a:lnTo>
                  <a:pt x="864" y="10706"/>
                </a:lnTo>
                <a:lnTo>
                  <a:pt x="864" y="10833"/>
                </a:lnTo>
                <a:cubicBezTo>
                  <a:pt x="864" y="10951"/>
                  <a:pt x="959" y="11046"/>
                  <a:pt x="1080" y="11046"/>
                </a:cubicBezTo>
                <a:cubicBezTo>
                  <a:pt x="1198" y="11046"/>
                  <a:pt x="1296" y="10951"/>
                  <a:pt x="1296" y="10833"/>
                </a:cubicBezTo>
                <a:lnTo>
                  <a:pt x="1296" y="10709"/>
                </a:lnTo>
                <a:lnTo>
                  <a:pt x="5539" y="10709"/>
                </a:lnTo>
                <a:cubicBezTo>
                  <a:pt x="5620" y="10885"/>
                  <a:pt x="5798" y="10997"/>
                  <a:pt x="5994" y="10997"/>
                </a:cubicBezTo>
                <a:lnTo>
                  <a:pt x="6455" y="10997"/>
                </a:lnTo>
                <a:cubicBezTo>
                  <a:pt x="6492" y="10982"/>
                  <a:pt x="6531" y="10975"/>
                  <a:pt x="6570" y="10975"/>
                </a:cubicBezTo>
                <a:cubicBezTo>
                  <a:pt x="6609" y="10975"/>
                  <a:pt x="6648" y="10982"/>
                  <a:pt x="6685" y="10997"/>
                </a:cubicBezTo>
                <a:lnTo>
                  <a:pt x="7146" y="10997"/>
                </a:lnTo>
                <a:cubicBezTo>
                  <a:pt x="7341" y="10997"/>
                  <a:pt x="7517" y="10885"/>
                  <a:pt x="7600" y="10709"/>
                </a:cubicBezTo>
                <a:lnTo>
                  <a:pt x="9336" y="10709"/>
                </a:lnTo>
                <a:lnTo>
                  <a:pt x="9336" y="11927"/>
                </a:lnTo>
                <a:cubicBezTo>
                  <a:pt x="8533" y="12027"/>
                  <a:pt x="7903" y="12658"/>
                  <a:pt x="7802" y="13458"/>
                </a:cubicBezTo>
                <a:lnTo>
                  <a:pt x="2830" y="13458"/>
                </a:lnTo>
                <a:cubicBezTo>
                  <a:pt x="2730" y="12655"/>
                  <a:pt x="2096" y="12025"/>
                  <a:pt x="1296" y="11924"/>
                </a:cubicBezTo>
                <a:lnTo>
                  <a:pt x="1296" y="11757"/>
                </a:lnTo>
                <a:cubicBezTo>
                  <a:pt x="1296" y="11639"/>
                  <a:pt x="1198" y="11541"/>
                  <a:pt x="1080" y="11541"/>
                </a:cubicBezTo>
                <a:cubicBezTo>
                  <a:pt x="959" y="11541"/>
                  <a:pt x="864" y="11639"/>
                  <a:pt x="864" y="11757"/>
                </a:cubicBezTo>
                <a:lnTo>
                  <a:pt x="864" y="13386"/>
                </a:lnTo>
                <a:cubicBezTo>
                  <a:pt x="864" y="13665"/>
                  <a:pt x="1089" y="13890"/>
                  <a:pt x="1368" y="13890"/>
                </a:cubicBezTo>
                <a:lnTo>
                  <a:pt x="9264" y="13890"/>
                </a:lnTo>
                <a:cubicBezTo>
                  <a:pt x="9541" y="13890"/>
                  <a:pt x="9768" y="13665"/>
                  <a:pt x="9768" y="13386"/>
                </a:cubicBezTo>
                <a:lnTo>
                  <a:pt x="9768" y="10706"/>
                </a:lnTo>
                <a:close/>
                <a:moveTo>
                  <a:pt x="1368" y="0"/>
                </a:moveTo>
                <a:cubicBezTo>
                  <a:pt x="614" y="3"/>
                  <a:pt x="1" y="613"/>
                  <a:pt x="1" y="1367"/>
                </a:cubicBezTo>
                <a:lnTo>
                  <a:pt x="1" y="13386"/>
                </a:lnTo>
                <a:cubicBezTo>
                  <a:pt x="1" y="14140"/>
                  <a:pt x="614" y="14751"/>
                  <a:pt x="1368" y="14754"/>
                </a:cubicBezTo>
                <a:lnTo>
                  <a:pt x="9264" y="14754"/>
                </a:lnTo>
                <a:cubicBezTo>
                  <a:pt x="10019" y="14751"/>
                  <a:pt x="10629" y="14140"/>
                  <a:pt x="10632" y="13386"/>
                </a:cubicBezTo>
                <a:lnTo>
                  <a:pt x="10632" y="8291"/>
                </a:lnTo>
                <a:cubicBezTo>
                  <a:pt x="10632" y="8173"/>
                  <a:pt x="10534" y="8075"/>
                  <a:pt x="10416" y="8075"/>
                </a:cubicBezTo>
                <a:cubicBezTo>
                  <a:pt x="10295" y="8075"/>
                  <a:pt x="10200" y="8173"/>
                  <a:pt x="10200" y="8291"/>
                </a:cubicBezTo>
                <a:lnTo>
                  <a:pt x="10200" y="8950"/>
                </a:lnTo>
                <a:lnTo>
                  <a:pt x="9768" y="8950"/>
                </a:lnTo>
                <a:lnTo>
                  <a:pt x="9768" y="5806"/>
                </a:lnTo>
                <a:lnTo>
                  <a:pt x="10200" y="5806"/>
                </a:lnTo>
                <a:lnTo>
                  <a:pt x="10200" y="7378"/>
                </a:lnTo>
                <a:cubicBezTo>
                  <a:pt x="10200" y="7496"/>
                  <a:pt x="10295" y="7591"/>
                  <a:pt x="10416" y="7591"/>
                </a:cubicBezTo>
                <a:cubicBezTo>
                  <a:pt x="10534" y="7591"/>
                  <a:pt x="10632" y="7496"/>
                  <a:pt x="10632" y="7378"/>
                </a:cubicBezTo>
                <a:lnTo>
                  <a:pt x="10632" y="1367"/>
                </a:lnTo>
                <a:cubicBezTo>
                  <a:pt x="10629" y="613"/>
                  <a:pt x="10019" y="3"/>
                  <a:pt x="926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147" name="Google Shape;2147;p125"/>
          <p:cNvSpPr txBox="1">
            <a:spLocks noGrp="1"/>
          </p:cNvSpPr>
          <p:nvPr>
            <p:ph type="ctrTitle" idx="4294967295"/>
          </p:nvPr>
        </p:nvSpPr>
        <p:spPr>
          <a:xfrm>
            <a:off x="3641725" y="436563"/>
            <a:ext cx="8550275" cy="83978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آیکون های دامپزشکی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0E1B4C4B-95CF-4EBB-96CE-2785A3F55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3834581"/>
          </a:xfrm>
          <a:custGeom>
            <a:avLst/>
            <a:gdLst>
              <a:gd name="connsiteX0" fmla="*/ 0 w 12192000"/>
              <a:gd name="connsiteY0" fmla="*/ 0 h 3834581"/>
              <a:gd name="connsiteX1" fmla="*/ 12192000 w 12192000"/>
              <a:gd name="connsiteY1" fmla="*/ 0 h 3834581"/>
              <a:gd name="connsiteX2" fmla="*/ 12192000 w 12192000"/>
              <a:gd name="connsiteY2" fmla="*/ 3834581 h 3834581"/>
              <a:gd name="connsiteX3" fmla="*/ 0 w 12192000"/>
              <a:gd name="connsiteY3" fmla="*/ 3834581 h 38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34581">
                <a:moveTo>
                  <a:pt x="0" y="0"/>
                </a:moveTo>
                <a:lnTo>
                  <a:pt x="12192000" y="0"/>
                </a:lnTo>
                <a:lnTo>
                  <a:pt x="12192000" y="3834581"/>
                </a:lnTo>
                <a:lnTo>
                  <a:pt x="0" y="38345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6823489-5FB9-4F73-A640-21DFD19D95CB}"/>
              </a:ext>
            </a:extLst>
          </p:cNvPr>
          <p:cNvSpPr/>
          <p:nvPr/>
        </p:nvSpPr>
        <p:spPr>
          <a:xfrm>
            <a:off x="29619" y="59803"/>
            <a:ext cx="12192000" cy="3834581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70000"/>
                </a:schemeClr>
              </a:gs>
              <a:gs pos="100000">
                <a:schemeClr val="accent2">
                  <a:alpha val="86000"/>
                </a:schemeClr>
              </a:gs>
            </a:gsLst>
            <a:lin ang="2700000" scaled="1"/>
            <a:tileRect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217459A-2015-4C1C-8CA9-88210B2FC7AF}"/>
              </a:ext>
            </a:extLst>
          </p:cNvPr>
          <p:cNvSpPr/>
          <p:nvPr/>
        </p:nvSpPr>
        <p:spPr>
          <a:xfrm>
            <a:off x="1434950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6FABB9-5E25-46C1-8008-6C8D3D4532B3}"/>
              </a:ext>
            </a:extLst>
          </p:cNvPr>
          <p:cNvSpPr/>
          <p:nvPr/>
        </p:nvSpPr>
        <p:spPr>
          <a:xfrm>
            <a:off x="5359412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AE29A2C-09AD-4B66-AB8F-C1F43F67DFA2}"/>
              </a:ext>
            </a:extLst>
          </p:cNvPr>
          <p:cNvSpPr/>
          <p:nvPr/>
        </p:nvSpPr>
        <p:spPr>
          <a:xfrm>
            <a:off x="9283874" y="2204067"/>
            <a:ext cx="1223364" cy="12233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AE4236-4EAA-4ED3-9E33-DD2A267A80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415" y="2447604"/>
            <a:ext cx="730014" cy="73001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965070D5-C920-412F-AD9D-A2E58BA1A70F}"/>
              </a:ext>
            </a:extLst>
          </p:cNvPr>
          <p:cNvSpPr/>
          <p:nvPr/>
        </p:nvSpPr>
        <p:spPr>
          <a:xfrm>
            <a:off x="564510" y="4708168"/>
            <a:ext cx="2955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055BBE5-5E64-4304-A5DD-81D2267D9959}"/>
              </a:ext>
            </a:extLst>
          </p:cNvPr>
          <p:cNvSpPr/>
          <p:nvPr/>
        </p:nvSpPr>
        <p:spPr>
          <a:xfrm>
            <a:off x="4493131" y="4708168"/>
            <a:ext cx="2955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D1173E-713D-42A1-932C-3FEC8EB42236}"/>
              </a:ext>
            </a:extLst>
          </p:cNvPr>
          <p:cNvSpPr/>
          <p:nvPr/>
        </p:nvSpPr>
        <p:spPr>
          <a:xfrm>
            <a:off x="8414459" y="4708168"/>
            <a:ext cx="2955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145CBFB-C173-47D1-A41B-5E3C0B79C982}"/>
              </a:ext>
            </a:extLst>
          </p:cNvPr>
          <p:cNvSpPr/>
          <p:nvPr/>
        </p:nvSpPr>
        <p:spPr>
          <a:xfrm>
            <a:off x="1570264" y="4222924"/>
            <a:ext cx="942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چالش ها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8B18A47-B979-407B-8F17-AE1D913D4FEA}"/>
              </a:ext>
            </a:extLst>
          </p:cNvPr>
          <p:cNvSpPr/>
          <p:nvPr/>
        </p:nvSpPr>
        <p:spPr>
          <a:xfrm>
            <a:off x="5576592" y="4222924"/>
            <a:ext cx="7889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راه حل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0D07CA3-C114-400A-917F-1BB4C15CDFE3}"/>
              </a:ext>
            </a:extLst>
          </p:cNvPr>
          <p:cNvSpPr/>
          <p:nvPr/>
        </p:nvSpPr>
        <p:spPr>
          <a:xfrm>
            <a:off x="9576469" y="4222924"/>
            <a:ext cx="6319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000" b="1" dirty="0">
                <a:latin typeface="Georgia" panose="02040502050405020303" pitchFamily="18" charset="0"/>
                <a:cs typeface="B Nazanin" panose="00000400000000000000" pitchFamily="2" charset="-78"/>
              </a:rPr>
              <a:t>نتایج</a:t>
            </a:r>
            <a:endParaRPr lang="en-US" sz="20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324568-4BAB-42C4-830E-61C83B402269}"/>
              </a:ext>
            </a:extLst>
          </p:cNvPr>
          <p:cNvSpPr/>
          <p:nvPr/>
        </p:nvSpPr>
        <p:spPr>
          <a:xfrm>
            <a:off x="3805950" y="455702"/>
            <a:ext cx="4580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الگوی پاورپوینت مطالعه موردی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2A382E-F97B-4F0E-B4B8-87DFCF5A599E}"/>
              </a:ext>
            </a:extLst>
          </p:cNvPr>
          <p:cNvCxnSpPr/>
          <p:nvPr/>
        </p:nvCxnSpPr>
        <p:spPr>
          <a:xfrm>
            <a:off x="3460396" y="1102033"/>
            <a:ext cx="5271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95DF2-24A5-49E8-A04A-336FE672BACF}"/>
              </a:ext>
            </a:extLst>
          </p:cNvPr>
          <p:cNvCxnSpPr/>
          <p:nvPr/>
        </p:nvCxnSpPr>
        <p:spPr>
          <a:xfrm>
            <a:off x="3924300" y="2104894"/>
            <a:ext cx="0" cy="1415433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210409-CB88-43C0-A2E4-15F23BD8A286}"/>
              </a:ext>
            </a:extLst>
          </p:cNvPr>
          <p:cNvCxnSpPr/>
          <p:nvPr/>
        </p:nvCxnSpPr>
        <p:spPr>
          <a:xfrm>
            <a:off x="8059572" y="2104894"/>
            <a:ext cx="0" cy="1415433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oogle Shape;2022;p125">
            <a:extLst>
              <a:ext uri="{FF2B5EF4-FFF2-40B4-BE49-F238E27FC236}">
                <a16:creationId xmlns:a16="http://schemas.microsoft.com/office/drawing/2014/main" id="{3C27BA2D-3C44-3E92-4380-2F4F5AB68860}"/>
              </a:ext>
            </a:extLst>
          </p:cNvPr>
          <p:cNvGrpSpPr/>
          <p:nvPr/>
        </p:nvGrpSpPr>
        <p:grpSpPr>
          <a:xfrm>
            <a:off x="1687870" y="2358428"/>
            <a:ext cx="707676" cy="793018"/>
            <a:chOff x="3356100" y="1517875"/>
            <a:chExt cx="305800" cy="368950"/>
          </a:xfrm>
        </p:grpSpPr>
        <p:sp>
          <p:nvSpPr>
            <p:cNvPr id="5" name="Google Shape;2023;p125">
              <a:extLst>
                <a:ext uri="{FF2B5EF4-FFF2-40B4-BE49-F238E27FC236}">
                  <a16:creationId xmlns:a16="http://schemas.microsoft.com/office/drawing/2014/main" id="{4740360B-5DBE-39DC-A9E5-ED669042BCCD}"/>
                </a:ext>
              </a:extLst>
            </p:cNvPr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24;p125">
              <a:extLst>
                <a:ext uri="{FF2B5EF4-FFF2-40B4-BE49-F238E27FC236}">
                  <a16:creationId xmlns:a16="http://schemas.microsoft.com/office/drawing/2014/main" id="{F90D662D-3204-66F3-3EC8-9614CE5E8E18}"/>
                </a:ext>
              </a:extLst>
            </p:cNvPr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2025;p125">
              <a:extLst>
                <a:ext uri="{FF2B5EF4-FFF2-40B4-BE49-F238E27FC236}">
                  <a16:creationId xmlns:a16="http://schemas.microsoft.com/office/drawing/2014/main" id="{7DD789ED-C568-2597-06A7-379687FBC146}"/>
                </a:ext>
              </a:extLst>
            </p:cNvPr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Google Shape;2026;p125">
              <a:extLst>
                <a:ext uri="{FF2B5EF4-FFF2-40B4-BE49-F238E27FC236}">
                  <a16:creationId xmlns:a16="http://schemas.microsoft.com/office/drawing/2014/main" id="{162120CA-AF7A-D18E-7715-1D8CCDAE260F}"/>
                </a:ext>
              </a:extLst>
            </p:cNvPr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Google Shape;2027;p125">
              <a:extLst>
                <a:ext uri="{FF2B5EF4-FFF2-40B4-BE49-F238E27FC236}">
                  <a16:creationId xmlns:a16="http://schemas.microsoft.com/office/drawing/2014/main" id="{11818B07-3CC9-FB66-3CEA-41F961BED35A}"/>
                </a:ext>
              </a:extLst>
            </p:cNvPr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2028;p125">
              <a:extLst>
                <a:ext uri="{FF2B5EF4-FFF2-40B4-BE49-F238E27FC236}">
                  <a16:creationId xmlns:a16="http://schemas.microsoft.com/office/drawing/2014/main" id="{ED4A2810-EAF9-CA1E-0380-1E43F3948665}"/>
                </a:ext>
              </a:extLst>
            </p:cNvPr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Google Shape;2029;p125">
              <a:extLst>
                <a:ext uri="{FF2B5EF4-FFF2-40B4-BE49-F238E27FC236}">
                  <a16:creationId xmlns:a16="http://schemas.microsoft.com/office/drawing/2014/main" id="{344D7E14-A7B4-5849-4C0E-BEA585618D3A}"/>
                </a:ext>
              </a:extLst>
            </p:cNvPr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Google Shape;2030;p125">
              <a:extLst>
                <a:ext uri="{FF2B5EF4-FFF2-40B4-BE49-F238E27FC236}">
                  <a16:creationId xmlns:a16="http://schemas.microsoft.com/office/drawing/2014/main" id="{34D64F60-F772-98BA-482B-2A722A53DE37}"/>
                </a:ext>
              </a:extLst>
            </p:cNvPr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2031;p125">
              <a:extLst>
                <a:ext uri="{FF2B5EF4-FFF2-40B4-BE49-F238E27FC236}">
                  <a16:creationId xmlns:a16="http://schemas.microsoft.com/office/drawing/2014/main" id="{EC1343D0-5FBD-4CD3-B3DE-E854DA911116}"/>
                </a:ext>
              </a:extLst>
            </p:cNvPr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Google Shape;2032;p125">
              <a:extLst>
                <a:ext uri="{FF2B5EF4-FFF2-40B4-BE49-F238E27FC236}">
                  <a16:creationId xmlns:a16="http://schemas.microsoft.com/office/drawing/2014/main" id="{BD4EA504-E99B-08D5-E462-9602E7FE781D}"/>
                </a:ext>
              </a:extLst>
            </p:cNvPr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2033;p125">
              <a:extLst>
                <a:ext uri="{FF2B5EF4-FFF2-40B4-BE49-F238E27FC236}">
                  <a16:creationId xmlns:a16="http://schemas.microsoft.com/office/drawing/2014/main" id="{BBD4257D-154F-0BEC-E6D7-7E51F2664B45}"/>
                </a:ext>
              </a:extLst>
            </p:cNvPr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2034;p125">
              <a:extLst>
                <a:ext uri="{FF2B5EF4-FFF2-40B4-BE49-F238E27FC236}">
                  <a16:creationId xmlns:a16="http://schemas.microsoft.com/office/drawing/2014/main" id="{5A4EF924-B8C7-C772-F49D-76802E44629F}"/>
                </a:ext>
              </a:extLst>
            </p:cNvPr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Google Shape;2035;p125">
              <a:extLst>
                <a:ext uri="{FF2B5EF4-FFF2-40B4-BE49-F238E27FC236}">
                  <a16:creationId xmlns:a16="http://schemas.microsoft.com/office/drawing/2014/main" id="{7CAC3B3D-9F71-CB37-A15F-CCB5FC9318F0}"/>
                </a:ext>
              </a:extLst>
            </p:cNvPr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Google Shape;2036;p125">
              <a:extLst>
                <a:ext uri="{FF2B5EF4-FFF2-40B4-BE49-F238E27FC236}">
                  <a16:creationId xmlns:a16="http://schemas.microsoft.com/office/drawing/2014/main" id="{60C6DA11-2996-FA48-5563-71B449AEA707}"/>
                </a:ext>
              </a:extLst>
            </p:cNvPr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2037;p125">
              <a:extLst>
                <a:ext uri="{FF2B5EF4-FFF2-40B4-BE49-F238E27FC236}">
                  <a16:creationId xmlns:a16="http://schemas.microsoft.com/office/drawing/2014/main" id="{A7C22DB2-1BF0-15E4-6AF1-33B5AE2C8EFB}"/>
                </a:ext>
              </a:extLst>
            </p:cNvPr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2113;p125">
            <a:extLst>
              <a:ext uri="{FF2B5EF4-FFF2-40B4-BE49-F238E27FC236}">
                <a16:creationId xmlns:a16="http://schemas.microsoft.com/office/drawing/2014/main" id="{70E3FFEE-6687-4858-52DE-F2E8DFFBAC8F}"/>
              </a:ext>
            </a:extLst>
          </p:cNvPr>
          <p:cNvGrpSpPr/>
          <p:nvPr/>
        </p:nvGrpSpPr>
        <p:grpSpPr>
          <a:xfrm>
            <a:off x="5710121" y="2436021"/>
            <a:ext cx="624950" cy="741597"/>
            <a:chOff x="5842825" y="1517900"/>
            <a:chExt cx="271775" cy="368925"/>
          </a:xfrm>
        </p:grpSpPr>
        <p:sp>
          <p:nvSpPr>
            <p:cNvPr id="24" name="Google Shape;2114;p125">
              <a:extLst>
                <a:ext uri="{FF2B5EF4-FFF2-40B4-BE49-F238E27FC236}">
                  <a16:creationId xmlns:a16="http://schemas.microsoft.com/office/drawing/2014/main" id="{A4C05E6F-BC89-7D8D-A27C-25C291F36CA5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2115;p125">
              <a:extLst>
                <a:ext uri="{FF2B5EF4-FFF2-40B4-BE49-F238E27FC236}">
                  <a16:creationId xmlns:a16="http://schemas.microsoft.com/office/drawing/2014/main" id="{BB0D439C-3E2D-A74F-B51B-D51BF47F430F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2116;p125">
              <a:extLst>
                <a:ext uri="{FF2B5EF4-FFF2-40B4-BE49-F238E27FC236}">
                  <a16:creationId xmlns:a16="http://schemas.microsoft.com/office/drawing/2014/main" id="{1ACE70E7-7902-EBCB-7103-0CB3EE86347A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2117;p125">
              <a:extLst>
                <a:ext uri="{FF2B5EF4-FFF2-40B4-BE49-F238E27FC236}">
                  <a16:creationId xmlns:a16="http://schemas.microsoft.com/office/drawing/2014/main" id="{0F340C30-5FEB-B8AD-F203-8325858FEF40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2118;p125">
              <a:extLst>
                <a:ext uri="{FF2B5EF4-FFF2-40B4-BE49-F238E27FC236}">
                  <a16:creationId xmlns:a16="http://schemas.microsoft.com/office/drawing/2014/main" id="{BA9068B1-C686-B888-6D9E-2E5CF9D9945E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2119;p125">
              <a:extLst>
                <a:ext uri="{FF2B5EF4-FFF2-40B4-BE49-F238E27FC236}">
                  <a16:creationId xmlns:a16="http://schemas.microsoft.com/office/drawing/2014/main" id="{3F93A961-01EA-E08A-1010-37EF0C594012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2120;p125">
              <a:extLst>
                <a:ext uri="{FF2B5EF4-FFF2-40B4-BE49-F238E27FC236}">
                  <a16:creationId xmlns:a16="http://schemas.microsoft.com/office/drawing/2014/main" id="{90D64C7B-F52B-B64F-5E54-3508E0AACB54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2121;p125">
              <a:extLst>
                <a:ext uri="{FF2B5EF4-FFF2-40B4-BE49-F238E27FC236}">
                  <a16:creationId xmlns:a16="http://schemas.microsoft.com/office/drawing/2014/main" id="{0CF230F1-2A86-096C-466A-E895E7C69F3B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44049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 idx="4294967295"/>
          </p:nvPr>
        </p:nvSpPr>
        <p:spPr>
          <a:xfrm>
            <a:off x="-572556" y="316488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r" rtl="1"/>
            <a:r>
              <a:rPr lang="fa-IR" dirty="0">
                <a:latin typeface="Poppins" panose="00000500000000000000" pitchFamily="2" charset="0"/>
                <a:cs typeface="B Nazanin" panose="00000400000000000000" pitchFamily="2" charset="-78"/>
              </a:rPr>
              <a:t>منابع</a:t>
            </a:r>
            <a:endParaRPr dirty="0">
              <a:solidFill>
                <a:schemeClr val="tx1"/>
              </a:solidFill>
              <a:latin typeface="Poppins" panose="00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5C1ED464-C869-44DC-BEEC-F2E7C35F4D46}"/>
              </a:ext>
            </a:extLst>
          </p:cNvPr>
          <p:cNvSpPr>
            <a:spLocks noEditPoints="1"/>
          </p:cNvSpPr>
          <p:nvPr/>
        </p:nvSpPr>
        <p:spPr bwMode="auto">
          <a:xfrm>
            <a:off x="2935818" y="1651000"/>
            <a:ext cx="522817" cy="514349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285CE923-B8F7-4314-A25A-D0ECEF854997}"/>
              </a:ext>
            </a:extLst>
          </p:cNvPr>
          <p:cNvSpPr>
            <a:spLocks noEditPoints="1"/>
          </p:cNvSpPr>
          <p:nvPr/>
        </p:nvSpPr>
        <p:spPr bwMode="auto">
          <a:xfrm>
            <a:off x="2870202" y="3814234"/>
            <a:ext cx="683684" cy="463549"/>
          </a:xfrm>
          <a:custGeom>
            <a:avLst/>
            <a:gdLst>
              <a:gd name="T0" fmla="*/ 530 w 769"/>
              <a:gd name="T1" fmla="*/ 19 h 521"/>
              <a:gd name="T2" fmla="*/ 373 w 769"/>
              <a:gd name="T3" fmla="*/ 97 h 521"/>
              <a:gd name="T4" fmla="*/ 356 w 769"/>
              <a:gd name="T5" fmla="*/ 78 h 521"/>
              <a:gd name="T6" fmla="*/ 110 w 769"/>
              <a:gd name="T7" fmla="*/ 50 h 521"/>
              <a:gd name="T8" fmla="*/ 32 w 769"/>
              <a:gd name="T9" fmla="*/ 282 h 521"/>
              <a:gd name="T10" fmla="*/ 135 w 769"/>
              <a:gd name="T11" fmla="*/ 435 h 521"/>
              <a:gd name="T12" fmla="*/ 323 w 769"/>
              <a:gd name="T13" fmla="*/ 264 h 521"/>
              <a:gd name="T14" fmla="*/ 452 w 769"/>
              <a:gd name="T15" fmla="*/ 380 h 521"/>
              <a:gd name="T16" fmla="*/ 473 w 769"/>
              <a:gd name="T17" fmla="*/ 400 h 521"/>
              <a:gd name="T18" fmla="*/ 515 w 769"/>
              <a:gd name="T19" fmla="*/ 521 h 521"/>
              <a:gd name="T20" fmla="*/ 707 w 769"/>
              <a:gd name="T21" fmla="*/ 296 h 521"/>
              <a:gd name="T22" fmla="*/ 530 w 769"/>
              <a:gd name="T23" fmla="*/ 19 h 521"/>
              <a:gd name="T24" fmla="*/ 574 w 769"/>
              <a:gd name="T25" fmla="*/ 346 h 521"/>
              <a:gd name="T26" fmla="*/ 503 w 769"/>
              <a:gd name="T27" fmla="*/ 351 h 521"/>
              <a:gd name="T28" fmla="*/ 397 w 769"/>
              <a:gd name="T29" fmla="*/ 330 h 521"/>
              <a:gd name="T30" fmla="*/ 356 w 769"/>
              <a:gd name="T31" fmla="*/ 268 h 521"/>
              <a:gd name="T32" fmla="*/ 347 w 769"/>
              <a:gd name="T33" fmla="*/ 230 h 521"/>
              <a:gd name="T34" fmla="*/ 378 w 769"/>
              <a:gd name="T35" fmla="*/ 151 h 521"/>
              <a:gd name="T36" fmla="*/ 558 w 769"/>
              <a:gd name="T37" fmla="*/ 231 h 521"/>
              <a:gd name="T38" fmla="*/ 583 w 769"/>
              <a:gd name="T39" fmla="*/ 266 h 521"/>
              <a:gd name="T40" fmla="*/ 574 w 769"/>
              <a:gd name="T41" fmla="*/ 34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9" h="521">
                <a:moveTo>
                  <a:pt x="530" y="19"/>
                </a:moveTo>
                <a:cubicBezTo>
                  <a:pt x="465" y="19"/>
                  <a:pt x="414" y="48"/>
                  <a:pt x="373" y="97"/>
                </a:cubicBezTo>
                <a:cubicBezTo>
                  <a:pt x="366" y="90"/>
                  <a:pt x="361" y="84"/>
                  <a:pt x="356" y="78"/>
                </a:cubicBezTo>
                <a:cubicBezTo>
                  <a:pt x="291" y="12"/>
                  <a:pt x="190" y="0"/>
                  <a:pt x="110" y="50"/>
                </a:cubicBezTo>
                <a:cubicBezTo>
                  <a:pt x="32" y="98"/>
                  <a:pt x="0" y="194"/>
                  <a:pt x="32" y="282"/>
                </a:cubicBezTo>
                <a:cubicBezTo>
                  <a:pt x="54" y="340"/>
                  <a:pt x="92" y="387"/>
                  <a:pt x="135" y="435"/>
                </a:cubicBezTo>
                <a:cubicBezTo>
                  <a:pt x="180" y="356"/>
                  <a:pt x="241" y="299"/>
                  <a:pt x="323" y="264"/>
                </a:cubicBezTo>
                <a:cubicBezTo>
                  <a:pt x="341" y="342"/>
                  <a:pt x="373" y="371"/>
                  <a:pt x="452" y="380"/>
                </a:cubicBezTo>
                <a:cubicBezTo>
                  <a:pt x="468" y="381"/>
                  <a:pt x="470" y="390"/>
                  <a:pt x="473" y="400"/>
                </a:cubicBezTo>
                <a:cubicBezTo>
                  <a:pt x="487" y="439"/>
                  <a:pt x="500" y="479"/>
                  <a:pt x="515" y="521"/>
                </a:cubicBezTo>
                <a:cubicBezTo>
                  <a:pt x="591" y="454"/>
                  <a:pt x="663" y="387"/>
                  <a:pt x="707" y="296"/>
                </a:cubicBezTo>
                <a:cubicBezTo>
                  <a:pt x="769" y="166"/>
                  <a:pt x="675" y="20"/>
                  <a:pt x="530" y="19"/>
                </a:cubicBezTo>
                <a:close/>
                <a:moveTo>
                  <a:pt x="574" y="346"/>
                </a:moveTo>
                <a:cubicBezTo>
                  <a:pt x="551" y="356"/>
                  <a:pt x="527" y="352"/>
                  <a:pt x="503" y="351"/>
                </a:cubicBezTo>
                <a:cubicBezTo>
                  <a:pt x="466" y="351"/>
                  <a:pt x="429" y="351"/>
                  <a:pt x="397" y="330"/>
                </a:cubicBezTo>
                <a:cubicBezTo>
                  <a:pt x="373" y="316"/>
                  <a:pt x="359" y="296"/>
                  <a:pt x="356" y="268"/>
                </a:cubicBezTo>
                <a:cubicBezTo>
                  <a:pt x="355" y="255"/>
                  <a:pt x="353" y="243"/>
                  <a:pt x="347" y="230"/>
                </a:cubicBezTo>
                <a:cubicBezTo>
                  <a:pt x="331" y="193"/>
                  <a:pt x="340" y="170"/>
                  <a:pt x="378" y="151"/>
                </a:cubicBezTo>
                <a:cubicBezTo>
                  <a:pt x="453" y="116"/>
                  <a:pt x="536" y="153"/>
                  <a:pt x="558" y="231"/>
                </a:cubicBezTo>
                <a:cubicBezTo>
                  <a:pt x="562" y="246"/>
                  <a:pt x="570" y="257"/>
                  <a:pt x="583" y="266"/>
                </a:cubicBezTo>
                <a:cubicBezTo>
                  <a:pt x="617" y="290"/>
                  <a:pt x="613" y="328"/>
                  <a:pt x="574" y="3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498909E-6517-49C4-ACE5-9E568CADF2EB}"/>
              </a:ext>
            </a:extLst>
          </p:cNvPr>
          <p:cNvSpPr>
            <a:spLocks/>
          </p:cNvSpPr>
          <p:nvPr/>
        </p:nvSpPr>
        <p:spPr bwMode="auto">
          <a:xfrm>
            <a:off x="1883835" y="4857751"/>
            <a:ext cx="389467" cy="571500"/>
          </a:xfrm>
          <a:custGeom>
            <a:avLst/>
            <a:gdLst>
              <a:gd name="T0" fmla="*/ 116 w 438"/>
              <a:gd name="T1" fmla="*/ 539 h 643"/>
              <a:gd name="T2" fmla="*/ 188 w 438"/>
              <a:gd name="T3" fmla="*/ 540 h 643"/>
              <a:gd name="T4" fmla="*/ 222 w 438"/>
              <a:gd name="T5" fmla="*/ 511 h 643"/>
              <a:gd name="T6" fmla="*/ 419 w 438"/>
              <a:gd name="T7" fmla="*/ 365 h 643"/>
              <a:gd name="T8" fmla="*/ 438 w 438"/>
              <a:gd name="T9" fmla="*/ 347 h 643"/>
              <a:gd name="T10" fmla="*/ 438 w 438"/>
              <a:gd name="T11" fmla="*/ 216 h 643"/>
              <a:gd name="T12" fmla="*/ 409 w 438"/>
              <a:gd name="T13" fmla="*/ 148 h 643"/>
              <a:gd name="T14" fmla="*/ 407 w 438"/>
              <a:gd name="T15" fmla="*/ 129 h 643"/>
              <a:gd name="T16" fmla="*/ 419 w 438"/>
              <a:gd name="T17" fmla="*/ 106 h 643"/>
              <a:gd name="T18" fmla="*/ 420 w 438"/>
              <a:gd name="T19" fmla="*/ 44 h 643"/>
              <a:gd name="T20" fmla="*/ 390 w 438"/>
              <a:gd name="T21" fmla="*/ 12 h 643"/>
              <a:gd name="T22" fmla="*/ 108 w 438"/>
              <a:gd name="T23" fmla="*/ 13 h 643"/>
              <a:gd name="T24" fmla="*/ 23 w 438"/>
              <a:gd name="T25" fmla="*/ 18 h 643"/>
              <a:gd name="T26" fmla="*/ 18 w 438"/>
              <a:gd name="T27" fmla="*/ 111 h 643"/>
              <a:gd name="T28" fmla="*/ 18 w 438"/>
              <a:gd name="T29" fmla="*/ 120 h 643"/>
              <a:gd name="T30" fmla="*/ 23 w 438"/>
              <a:gd name="T31" fmla="*/ 126 h 643"/>
              <a:gd name="T32" fmla="*/ 24 w 438"/>
              <a:gd name="T33" fmla="*/ 153 h 643"/>
              <a:gd name="T34" fmla="*/ 0 w 438"/>
              <a:gd name="T35" fmla="*/ 209 h 643"/>
              <a:gd name="T36" fmla="*/ 0 w 438"/>
              <a:gd name="T37" fmla="*/ 565 h 643"/>
              <a:gd name="T38" fmla="*/ 74 w 438"/>
              <a:gd name="T39" fmla="*/ 642 h 643"/>
              <a:gd name="T40" fmla="*/ 242 w 438"/>
              <a:gd name="T41" fmla="*/ 642 h 643"/>
              <a:gd name="T42" fmla="*/ 192 w 438"/>
              <a:gd name="T43" fmla="*/ 603 h 643"/>
              <a:gd name="T44" fmla="*/ 87 w 438"/>
              <a:gd name="T45" fmla="*/ 603 h 643"/>
              <a:gd name="T46" fmla="*/ 39 w 438"/>
              <a:gd name="T47" fmla="*/ 554 h 643"/>
              <a:gd name="T48" fmla="*/ 39 w 438"/>
              <a:gd name="T49" fmla="*/ 219 h 643"/>
              <a:gd name="T50" fmla="*/ 87 w 438"/>
              <a:gd name="T51" fmla="*/ 171 h 643"/>
              <a:gd name="T52" fmla="*/ 341 w 438"/>
              <a:gd name="T53" fmla="*/ 171 h 643"/>
              <a:gd name="T54" fmla="*/ 371 w 438"/>
              <a:gd name="T55" fmla="*/ 172 h 643"/>
              <a:gd name="T56" fmla="*/ 400 w 438"/>
              <a:gd name="T57" fmla="*/ 223 h 643"/>
              <a:gd name="T58" fmla="*/ 368 w 438"/>
              <a:gd name="T59" fmla="*/ 236 h 643"/>
              <a:gd name="T60" fmla="*/ 123 w 438"/>
              <a:gd name="T61" fmla="*/ 236 h 643"/>
              <a:gd name="T62" fmla="*/ 89 w 438"/>
              <a:gd name="T63" fmla="*/ 263 h 643"/>
              <a:gd name="T64" fmla="*/ 89 w 438"/>
              <a:gd name="T65" fmla="*/ 511 h 643"/>
              <a:gd name="T66" fmla="*/ 116 w 438"/>
              <a:gd name="T67" fmla="*/ 539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8" h="643">
                <a:moveTo>
                  <a:pt x="116" y="539"/>
                </a:moveTo>
                <a:cubicBezTo>
                  <a:pt x="140" y="539"/>
                  <a:pt x="164" y="537"/>
                  <a:pt x="188" y="540"/>
                </a:cubicBezTo>
                <a:cubicBezTo>
                  <a:pt x="211" y="542"/>
                  <a:pt x="218" y="534"/>
                  <a:pt x="222" y="511"/>
                </a:cubicBezTo>
                <a:cubicBezTo>
                  <a:pt x="236" y="419"/>
                  <a:pt x="328" y="351"/>
                  <a:pt x="419" y="365"/>
                </a:cubicBezTo>
                <a:cubicBezTo>
                  <a:pt x="438" y="367"/>
                  <a:pt x="438" y="362"/>
                  <a:pt x="438" y="347"/>
                </a:cubicBezTo>
                <a:cubicBezTo>
                  <a:pt x="437" y="304"/>
                  <a:pt x="437" y="260"/>
                  <a:pt x="438" y="216"/>
                </a:cubicBezTo>
                <a:cubicBezTo>
                  <a:pt x="438" y="188"/>
                  <a:pt x="432" y="165"/>
                  <a:pt x="409" y="148"/>
                </a:cubicBezTo>
                <a:cubicBezTo>
                  <a:pt x="401" y="142"/>
                  <a:pt x="394" y="132"/>
                  <a:pt x="407" y="129"/>
                </a:cubicBezTo>
                <a:cubicBezTo>
                  <a:pt x="422" y="125"/>
                  <a:pt x="419" y="116"/>
                  <a:pt x="419" y="106"/>
                </a:cubicBezTo>
                <a:cubicBezTo>
                  <a:pt x="419" y="85"/>
                  <a:pt x="418" y="64"/>
                  <a:pt x="420" y="44"/>
                </a:cubicBezTo>
                <a:cubicBezTo>
                  <a:pt x="422" y="19"/>
                  <a:pt x="416" y="11"/>
                  <a:pt x="390" y="12"/>
                </a:cubicBezTo>
                <a:cubicBezTo>
                  <a:pt x="296" y="14"/>
                  <a:pt x="202" y="12"/>
                  <a:pt x="108" y="13"/>
                </a:cubicBezTo>
                <a:cubicBezTo>
                  <a:pt x="79" y="13"/>
                  <a:pt x="36" y="0"/>
                  <a:pt x="23" y="18"/>
                </a:cubicBezTo>
                <a:cubicBezTo>
                  <a:pt x="8" y="40"/>
                  <a:pt x="19" y="79"/>
                  <a:pt x="18" y="111"/>
                </a:cubicBezTo>
                <a:cubicBezTo>
                  <a:pt x="18" y="114"/>
                  <a:pt x="18" y="117"/>
                  <a:pt x="18" y="120"/>
                </a:cubicBezTo>
                <a:cubicBezTo>
                  <a:pt x="19" y="122"/>
                  <a:pt x="21" y="126"/>
                  <a:pt x="23" y="126"/>
                </a:cubicBezTo>
                <a:cubicBezTo>
                  <a:pt x="53" y="134"/>
                  <a:pt x="34" y="144"/>
                  <a:pt x="24" y="153"/>
                </a:cubicBezTo>
                <a:cubicBezTo>
                  <a:pt x="9" y="168"/>
                  <a:pt x="0" y="187"/>
                  <a:pt x="0" y="209"/>
                </a:cubicBezTo>
                <a:cubicBezTo>
                  <a:pt x="0" y="328"/>
                  <a:pt x="0" y="446"/>
                  <a:pt x="0" y="565"/>
                </a:cubicBezTo>
                <a:cubicBezTo>
                  <a:pt x="0" y="610"/>
                  <a:pt x="29" y="641"/>
                  <a:pt x="74" y="642"/>
                </a:cubicBezTo>
                <a:cubicBezTo>
                  <a:pt x="129" y="643"/>
                  <a:pt x="185" y="642"/>
                  <a:pt x="242" y="642"/>
                </a:cubicBezTo>
                <a:cubicBezTo>
                  <a:pt x="237" y="610"/>
                  <a:pt x="221" y="600"/>
                  <a:pt x="192" y="603"/>
                </a:cubicBezTo>
                <a:cubicBezTo>
                  <a:pt x="157" y="606"/>
                  <a:pt x="122" y="603"/>
                  <a:pt x="87" y="603"/>
                </a:cubicBezTo>
                <a:cubicBezTo>
                  <a:pt x="46" y="603"/>
                  <a:pt x="39" y="595"/>
                  <a:pt x="39" y="554"/>
                </a:cubicBezTo>
                <a:cubicBezTo>
                  <a:pt x="38" y="442"/>
                  <a:pt x="38" y="330"/>
                  <a:pt x="39" y="219"/>
                </a:cubicBezTo>
                <a:cubicBezTo>
                  <a:pt x="39" y="182"/>
                  <a:pt x="50" y="171"/>
                  <a:pt x="87" y="171"/>
                </a:cubicBezTo>
                <a:cubicBezTo>
                  <a:pt x="172" y="171"/>
                  <a:pt x="257" y="171"/>
                  <a:pt x="341" y="171"/>
                </a:cubicBezTo>
                <a:cubicBezTo>
                  <a:pt x="351" y="171"/>
                  <a:pt x="362" y="170"/>
                  <a:pt x="371" y="172"/>
                </a:cubicBezTo>
                <a:cubicBezTo>
                  <a:pt x="398" y="179"/>
                  <a:pt x="402" y="200"/>
                  <a:pt x="400" y="223"/>
                </a:cubicBezTo>
                <a:cubicBezTo>
                  <a:pt x="398" y="248"/>
                  <a:pt x="379" y="236"/>
                  <a:pt x="368" y="236"/>
                </a:cubicBezTo>
                <a:cubicBezTo>
                  <a:pt x="287" y="237"/>
                  <a:pt x="205" y="236"/>
                  <a:pt x="123" y="236"/>
                </a:cubicBezTo>
                <a:cubicBezTo>
                  <a:pt x="104" y="236"/>
                  <a:pt x="89" y="239"/>
                  <a:pt x="89" y="263"/>
                </a:cubicBezTo>
                <a:cubicBezTo>
                  <a:pt x="90" y="346"/>
                  <a:pt x="90" y="429"/>
                  <a:pt x="89" y="511"/>
                </a:cubicBezTo>
                <a:cubicBezTo>
                  <a:pt x="89" y="530"/>
                  <a:pt x="98" y="539"/>
                  <a:pt x="116" y="5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6AE56E9-12FE-4482-A70E-21B468C14CCD}"/>
              </a:ext>
            </a:extLst>
          </p:cNvPr>
          <p:cNvSpPr>
            <a:spLocks noEditPoints="1"/>
          </p:cNvSpPr>
          <p:nvPr/>
        </p:nvSpPr>
        <p:spPr bwMode="auto">
          <a:xfrm>
            <a:off x="3989918" y="4893734"/>
            <a:ext cx="579967" cy="499533"/>
          </a:xfrm>
          <a:custGeom>
            <a:avLst/>
            <a:gdLst>
              <a:gd name="T0" fmla="*/ 652 w 654"/>
              <a:gd name="T1" fmla="*/ 250 h 562"/>
              <a:gd name="T2" fmla="*/ 645 w 654"/>
              <a:gd name="T3" fmla="*/ 242 h 562"/>
              <a:gd name="T4" fmla="*/ 635 w 654"/>
              <a:gd name="T5" fmla="*/ 173 h 562"/>
              <a:gd name="T6" fmla="*/ 583 w 654"/>
              <a:gd name="T7" fmla="*/ 152 h 562"/>
              <a:gd name="T8" fmla="*/ 494 w 654"/>
              <a:gd name="T9" fmla="*/ 85 h 562"/>
              <a:gd name="T10" fmla="*/ 397 w 654"/>
              <a:gd name="T11" fmla="*/ 16 h 562"/>
              <a:gd name="T12" fmla="*/ 255 w 654"/>
              <a:gd name="T13" fmla="*/ 10 h 562"/>
              <a:gd name="T14" fmla="*/ 166 w 654"/>
              <a:gd name="T15" fmla="*/ 34 h 562"/>
              <a:gd name="T16" fmla="*/ 114 w 654"/>
              <a:gd name="T17" fmla="*/ 123 h 562"/>
              <a:gd name="T18" fmla="*/ 107 w 654"/>
              <a:gd name="T19" fmla="*/ 165 h 562"/>
              <a:gd name="T20" fmla="*/ 8 w 654"/>
              <a:gd name="T21" fmla="*/ 402 h 562"/>
              <a:gd name="T22" fmla="*/ 13 w 654"/>
              <a:gd name="T23" fmla="*/ 444 h 562"/>
              <a:gd name="T24" fmla="*/ 238 w 654"/>
              <a:gd name="T25" fmla="*/ 562 h 562"/>
              <a:gd name="T26" fmla="*/ 193 w 654"/>
              <a:gd name="T27" fmla="*/ 516 h 562"/>
              <a:gd name="T28" fmla="*/ 88 w 654"/>
              <a:gd name="T29" fmla="*/ 467 h 562"/>
              <a:gd name="T30" fmla="*/ 53 w 654"/>
              <a:gd name="T31" fmla="*/ 365 h 562"/>
              <a:gd name="T32" fmla="*/ 57 w 654"/>
              <a:gd name="T33" fmla="*/ 353 h 562"/>
              <a:gd name="T34" fmla="*/ 129 w 654"/>
              <a:gd name="T35" fmla="*/ 407 h 562"/>
              <a:gd name="T36" fmla="*/ 208 w 654"/>
              <a:gd name="T37" fmla="*/ 443 h 562"/>
              <a:gd name="T38" fmla="*/ 232 w 654"/>
              <a:gd name="T39" fmla="*/ 433 h 562"/>
              <a:gd name="T40" fmla="*/ 379 w 654"/>
              <a:gd name="T41" fmla="*/ 366 h 562"/>
              <a:gd name="T42" fmla="*/ 396 w 654"/>
              <a:gd name="T43" fmla="*/ 357 h 562"/>
              <a:gd name="T44" fmla="*/ 423 w 654"/>
              <a:gd name="T45" fmla="*/ 339 h 562"/>
              <a:gd name="T46" fmla="*/ 600 w 654"/>
              <a:gd name="T47" fmla="*/ 327 h 562"/>
              <a:gd name="T48" fmla="*/ 652 w 654"/>
              <a:gd name="T49" fmla="*/ 250 h 562"/>
              <a:gd name="T50" fmla="*/ 286 w 654"/>
              <a:gd name="T51" fmla="*/ 249 h 562"/>
              <a:gd name="T52" fmla="*/ 149 w 654"/>
              <a:gd name="T53" fmla="*/ 128 h 562"/>
              <a:gd name="T54" fmla="*/ 189 w 654"/>
              <a:gd name="T55" fmla="*/ 59 h 562"/>
              <a:gd name="T56" fmla="*/ 275 w 654"/>
              <a:gd name="T57" fmla="*/ 41 h 562"/>
              <a:gd name="T58" fmla="*/ 316 w 654"/>
              <a:gd name="T59" fmla="*/ 92 h 562"/>
              <a:gd name="T60" fmla="*/ 321 w 654"/>
              <a:gd name="T61" fmla="*/ 194 h 562"/>
              <a:gd name="T62" fmla="*/ 286 w 654"/>
              <a:gd name="T63" fmla="*/ 249 h 562"/>
              <a:gd name="T64" fmla="*/ 436 w 654"/>
              <a:gd name="T65" fmla="*/ 148 h 562"/>
              <a:gd name="T66" fmla="*/ 418 w 654"/>
              <a:gd name="T67" fmla="*/ 129 h 562"/>
              <a:gd name="T68" fmla="*/ 437 w 654"/>
              <a:gd name="T69" fmla="*/ 107 h 562"/>
              <a:gd name="T70" fmla="*/ 457 w 654"/>
              <a:gd name="T71" fmla="*/ 131 h 562"/>
              <a:gd name="T72" fmla="*/ 436 w 654"/>
              <a:gd name="T73" fmla="*/ 148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4" h="562">
                <a:moveTo>
                  <a:pt x="652" y="250"/>
                </a:moveTo>
                <a:cubicBezTo>
                  <a:pt x="651" y="244"/>
                  <a:pt x="648" y="244"/>
                  <a:pt x="645" y="242"/>
                </a:cubicBezTo>
                <a:cubicBezTo>
                  <a:pt x="616" y="220"/>
                  <a:pt x="614" y="205"/>
                  <a:pt x="635" y="173"/>
                </a:cubicBezTo>
                <a:cubicBezTo>
                  <a:pt x="619" y="163"/>
                  <a:pt x="602" y="156"/>
                  <a:pt x="583" y="152"/>
                </a:cubicBezTo>
                <a:cubicBezTo>
                  <a:pt x="543" y="143"/>
                  <a:pt x="514" y="122"/>
                  <a:pt x="494" y="85"/>
                </a:cubicBezTo>
                <a:cubicBezTo>
                  <a:pt x="473" y="48"/>
                  <a:pt x="436" y="29"/>
                  <a:pt x="397" y="16"/>
                </a:cubicBezTo>
                <a:cubicBezTo>
                  <a:pt x="350" y="0"/>
                  <a:pt x="302" y="10"/>
                  <a:pt x="255" y="10"/>
                </a:cubicBezTo>
                <a:cubicBezTo>
                  <a:pt x="223" y="10"/>
                  <a:pt x="194" y="19"/>
                  <a:pt x="166" y="34"/>
                </a:cubicBezTo>
                <a:cubicBezTo>
                  <a:pt x="131" y="53"/>
                  <a:pt x="109" y="81"/>
                  <a:pt x="114" y="123"/>
                </a:cubicBezTo>
                <a:cubicBezTo>
                  <a:pt x="117" y="139"/>
                  <a:pt x="113" y="151"/>
                  <a:pt x="107" y="165"/>
                </a:cubicBezTo>
                <a:cubicBezTo>
                  <a:pt x="74" y="244"/>
                  <a:pt x="29" y="318"/>
                  <a:pt x="8" y="402"/>
                </a:cubicBezTo>
                <a:cubicBezTo>
                  <a:pt x="4" y="417"/>
                  <a:pt x="0" y="430"/>
                  <a:pt x="13" y="444"/>
                </a:cubicBezTo>
                <a:cubicBezTo>
                  <a:pt x="74" y="511"/>
                  <a:pt x="151" y="543"/>
                  <a:pt x="238" y="562"/>
                </a:cubicBezTo>
                <a:cubicBezTo>
                  <a:pt x="233" y="534"/>
                  <a:pt x="218" y="522"/>
                  <a:pt x="193" y="516"/>
                </a:cubicBezTo>
                <a:cubicBezTo>
                  <a:pt x="155" y="507"/>
                  <a:pt x="121" y="489"/>
                  <a:pt x="88" y="467"/>
                </a:cubicBezTo>
                <a:cubicBezTo>
                  <a:pt x="33" y="429"/>
                  <a:pt x="32" y="429"/>
                  <a:pt x="53" y="365"/>
                </a:cubicBezTo>
                <a:cubicBezTo>
                  <a:pt x="54" y="362"/>
                  <a:pt x="55" y="359"/>
                  <a:pt x="57" y="353"/>
                </a:cubicBezTo>
                <a:cubicBezTo>
                  <a:pt x="82" y="375"/>
                  <a:pt x="104" y="393"/>
                  <a:pt x="129" y="407"/>
                </a:cubicBezTo>
                <a:cubicBezTo>
                  <a:pt x="154" y="421"/>
                  <a:pt x="181" y="433"/>
                  <a:pt x="208" y="443"/>
                </a:cubicBezTo>
                <a:cubicBezTo>
                  <a:pt x="221" y="448"/>
                  <a:pt x="226" y="445"/>
                  <a:pt x="232" y="433"/>
                </a:cubicBezTo>
                <a:cubicBezTo>
                  <a:pt x="264" y="375"/>
                  <a:pt x="314" y="352"/>
                  <a:pt x="379" y="366"/>
                </a:cubicBezTo>
                <a:cubicBezTo>
                  <a:pt x="390" y="369"/>
                  <a:pt x="396" y="370"/>
                  <a:pt x="396" y="357"/>
                </a:cubicBezTo>
                <a:cubicBezTo>
                  <a:pt x="395" y="336"/>
                  <a:pt x="407" y="337"/>
                  <a:pt x="423" y="339"/>
                </a:cubicBezTo>
                <a:cubicBezTo>
                  <a:pt x="483" y="344"/>
                  <a:pt x="542" y="349"/>
                  <a:pt x="600" y="327"/>
                </a:cubicBezTo>
                <a:cubicBezTo>
                  <a:pt x="624" y="319"/>
                  <a:pt x="654" y="272"/>
                  <a:pt x="652" y="250"/>
                </a:cubicBezTo>
                <a:close/>
                <a:moveTo>
                  <a:pt x="286" y="249"/>
                </a:moveTo>
                <a:cubicBezTo>
                  <a:pt x="221" y="248"/>
                  <a:pt x="159" y="192"/>
                  <a:pt x="149" y="128"/>
                </a:cubicBezTo>
                <a:cubicBezTo>
                  <a:pt x="145" y="96"/>
                  <a:pt x="155" y="76"/>
                  <a:pt x="189" y="59"/>
                </a:cubicBezTo>
                <a:cubicBezTo>
                  <a:pt x="216" y="46"/>
                  <a:pt x="245" y="40"/>
                  <a:pt x="275" y="41"/>
                </a:cubicBezTo>
                <a:cubicBezTo>
                  <a:pt x="307" y="42"/>
                  <a:pt x="324" y="62"/>
                  <a:pt x="316" y="92"/>
                </a:cubicBezTo>
                <a:cubicBezTo>
                  <a:pt x="306" y="128"/>
                  <a:pt x="310" y="160"/>
                  <a:pt x="321" y="194"/>
                </a:cubicBezTo>
                <a:cubicBezTo>
                  <a:pt x="334" y="233"/>
                  <a:pt x="322" y="250"/>
                  <a:pt x="286" y="249"/>
                </a:cubicBezTo>
                <a:close/>
                <a:moveTo>
                  <a:pt x="436" y="148"/>
                </a:moveTo>
                <a:cubicBezTo>
                  <a:pt x="424" y="147"/>
                  <a:pt x="419" y="140"/>
                  <a:pt x="418" y="129"/>
                </a:cubicBezTo>
                <a:cubicBezTo>
                  <a:pt x="417" y="116"/>
                  <a:pt x="425" y="108"/>
                  <a:pt x="437" y="107"/>
                </a:cubicBezTo>
                <a:cubicBezTo>
                  <a:pt x="449" y="107"/>
                  <a:pt x="456" y="115"/>
                  <a:pt x="457" y="131"/>
                </a:cubicBezTo>
                <a:cubicBezTo>
                  <a:pt x="456" y="140"/>
                  <a:pt x="450" y="148"/>
                  <a:pt x="43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3540D47A-14AB-4F28-B9CC-9362351ED24E}"/>
              </a:ext>
            </a:extLst>
          </p:cNvPr>
          <p:cNvSpPr>
            <a:spLocks noEditPoints="1"/>
          </p:cNvSpPr>
          <p:nvPr/>
        </p:nvSpPr>
        <p:spPr bwMode="auto">
          <a:xfrm>
            <a:off x="3979335" y="6032500"/>
            <a:ext cx="618067" cy="463549"/>
          </a:xfrm>
          <a:custGeom>
            <a:avLst/>
            <a:gdLst>
              <a:gd name="T0" fmla="*/ 634 w 696"/>
              <a:gd name="T1" fmla="*/ 123 h 522"/>
              <a:gd name="T2" fmla="*/ 351 w 696"/>
              <a:gd name="T3" fmla="*/ 24 h 522"/>
              <a:gd name="T4" fmla="*/ 150 w 696"/>
              <a:gd name="T5" fmla="*/ 42 h 522"/>
              <a:gd name="T6" fmla="*/ 11 w 696"/>
              <a:gd name="T7" fmla="*/ 266 h 522"/>
              <a:gd name="T8" fmla="*/ 0 w 696"/>
              <a:gd name="T9" fmla="*/ 346 h 522"/>
              <a:gd name="T10" fmla="*/ 104 w 696"/>
              <a:gd name="T11" fmla="*/ 469 h 522"/>
              <a:gd name="T12" fmla="*/ 646 w 696"/>
              <a:gd name="T13" fmla="*/ 435 h 522"/>
              <a:gd name="T14" fmla="*/ 678 w 696"/>
              <a:gd name="T15" fmla="*/ 242 h 522"/>
              <a:gd name="T16" fmla="*/ 183 w 696"/>
              <a:gd name="T17" fmla="*/ 300 h 522"/>
              <a:gd name="T18" fmla="*/ 156 w 696"/>
              <a:gd name="T19" fmla="*/ 305 h 522"/>
              <a:gd name="T20" fmla="*/ 156 w 696"/>
              <a:gd name="T21" fmla="*/ 305 h 522"/>
              <a:gd name="T22" fmla="*/ 202 w 696"/>
              <a:gd name="T23" fmla="*/ 288 h 522"/>
              <a:gd name="T24" fmla="*/ 402 w 696"/>
              <a:gd name="T25" fmla="*/ 419 h 522"/>
              <a:gd name="T26" fmla="*/ 397 w 696"/>
              <a:gd name="T27" fmla="*/ 414 h 522"/>
              <a:gd name="T28" fmla="*/ 402 w 696"/>
              <a:gd name="T29" fmla="*/ 419 h 522"/>
              <a:gd name="T30" fmla="*/ 427 w 696"/>
              <a:gd name="T31" fmla="*/ 371 h 522"/>
              <a:gd name="T32" fmla="*/ 393 w 696"/>
              <a:gd name="T33" fmla="*/ 380 h 522"/>
              <a:gd name="T34" fmla="*/ 393 w 696"/>
              <a:gd name="T35" fmla="*/ 380 h 522"/>
              <a:gd name="T36" fmla="*/ 464 w 696"/>
              <a:gd name="T37" fmla="*/ 387 h 522"/>
              <a:gd name="T38" fmla="*/ 461 w 696"/>
              <a:gd name="T39" fmla="*/ 392 h 522"/>
              <a:gd name="T40" fmla="*/ 461 w 696"/>
              <a:gd name="T41" fmla="*/ 392 h 522"/>
              <a:gd name="T42" fmla="*/ 609 w 696"/>
              <a:gd name="T43" fmla="*/ 226 h 522"/>
              <a:gd name="T44" fmla="*/ 592 w 696"/>
              <a:gd name="T45" fmla="*/ 273 h 522"/>
              <a:gd name="T46" fmla="*/ 532 w 696"/>
              <a:gd name="T47" fmla="*/ 266 h 522"/>
              <a:gd name="T48" fmla="*/ 210 w 696"/>
              <a:gd name="T49" fmla="*/ 279 h 522"/>
              <a:gd name="T50" fmla="*/ 210 w 696"/>
              <a:gd name="T51" fmla="*/ 279 h 522"/>
              <a:gd name="T52" fmla="*/ 60 w 696"/>
              <a:gd name="T53" fmla="*/ 205 h 522"/>
              <a:gd name="T54" fmla="*/ 102 w 696"/>
              <a:gd name="T55" fmla="*/ 143 h 522"/>
              <a:gd name="T56" fmla="*/ 94 w 696"/>
              <a:gd name="T57" fmla="*/ 192 h 522"/>
              <a:gd name="T58" fmla="*/ 113 w 696"/>
              <a:gd name="T59" fmla="*/ 140 h 522"/>
              <a:gd name="T60" fmla="*/ 350 w 696"/>
              <a:gd name="T61" fmla="*/ 65 h 522"/>
              <a:gd name="T62" fmla="*/ 553 w 696"/>
              <a:gd name="T63" fmla="*/ 90 h 522"/>
              <a:gd name="T64" fmla="*/ 588 w 696"/>
              <a:gd name="T65" fmla="*/ 178 h 522"/>
              <a:gd name="T66" fmla="*/ 622 w 696"/>
              <a:gd name="T67" fmla="*/ 167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6" h="522">
                <a:moveTo>
                  <a:pt x="678" y="242"/>
                </a:moveTo>
                <a:cubicBezTo>
                  <a:pt x="675" y="197"/>
                  <a:pt x="671" y="158"/>
                  <a:pt x="634" y="123"/>
                </a:cubicBezTo>
                <a:cubicBezTo>
                  <a:pt x="590" y="81"/>
                  <a:pt x="548" y="43"/>
                  <a:pt x="486" y="25"/>
                </a:cubicBezTo>
                <a:cubicBezTo>
                  <a:pt x="438" y="11"/>
                  <a:pt x="396" y="0"/>
                  <a:pt x="351" y="24"/>
                </a:cubicBezTo>
                <a:cubicBezTo>
                  <a:pt x="335" y="33"/>
                  <a:pt x="323" y="32"/>
                  <a:pt x="307" y="26"/>
                </a:cubicBezTo>
                <a:cubicBezTo>
                  <a:pt x="253" y="7"/>
                  <a:pt x="198" y="11"/>
                  <a:pt x="150" y="42"/>
                </a:cubicBezTo>
                <a:cubicBezTo>
                  <a:pt x="105" y="72"/>
                  <a:pt x="68" y="113"/>
                  <a:pt x="33" y="154"/>
                </a:cubicBezTo>
                <a:cubicBezTo>
                  <a:pt x="7" y="184"/>
                  <a:pt x="13" y="227"/>
                  <a:pt x="11" y="266"/>
                </a:cubicBezTo>
                <a:cubicBezTo>
                  <a:pt x="7" y="277"/>
                  <a:pt x="5" y="289"/>
                  <a:pt x="7" y="302"/>
                </a:cubicBezTo>
                <a:cubicBezTo>
                  <a:pt x="4" y="317"/>
                  <a:pt x="0" y="331"/>
                  <a:pt x="0" y="346"/>
                </a:cubicBezTo>
                <a:cubicBezTo>
                  <a:pt x="0" y="380"/>
                  <a:pt x="8" y="410"/>
                  <a:pt x="41" y="428"/>
                </a:cubicBezTo>
                <a:cubicBezTo>
                  <a:pt x="56" y="450"/>
                  <a:pt x="81" y="459"/>
                  <a:pt x="104" y="469"/>
                </a:cubicBezTo>
                <a:cubicBezTo>
                  <a:pt x="224" y="519"/>
                  <a:pt x="349" y="522"/>
                  <a:pt x="476" y="502"/>
                </a:cubicBezTo>
                <a:cubicBezTo>
                  <a:pt x="537" y="492"/>
                  <a:pt x="597" y="475"/>
                  <a:pt x="646" y="435"/>
                </a:cubicBezTo>
                <a:cubicBezTo>
                  <a:pt x="675" y="411"/>
                  <a:pt x="696" y="379"/>
                  <a:pt x="689" y="339"/>
                </a:cubicBezTo>
                <a:cubicBezTo>
                  <a:pt x="682" y="307"/>
                  <a:pt x="680" y="274"/>
                  <a:pt x="678" y="242"/>
                </a:cubicBezTo>
                <a:close/>
                <a:moveTo>
                  <a:pt x="177" y="302"/>
                </a:moveTo>
                <a:cubicBezTo>
                  <a:pt x="179" y="301"/>
                  <a:pt x="181" y="301"/>
                  <a:pt x="183" y="300"/>
                </a:cubicBezTo>
                <a:cubicBezTo>
                  <a:pt x="181" y="301"/>
                  <a:pt x="179" y="301"/>
                  <a:pt x="177" y="302"/>
                </a:cubicBezTo>
                <a:close/>
                <a:moveTo>
                  <a:pt x="156" y="305"/>
                </a:moveTo>
                <a:cubicBezTo>
                  <a:pt x="159" y="305"/>
                  <a:pt x="162" y="304"/>
                  <a:pt x="166" y="304"/>
                </a:cubicBezTo>
                <a:cubicBezTo>
                  <a:pt x="162" y="304"/>
                  <a:pt x="159" y="305"/>
                  <a:pt x="156" y="305"/>
                </a:cubicBezTo>
                <a:close/>
                <a:moveTo>
                  <a:pt x="195" y="294"/>
                </a:moveTo>
                <a:cubicBezTo>
                  <a:pt x="198" y="292"/>
                  <a:pt x="200" y="290"/>
                  <a:pt x="202" y="288"/>
                </a:cubicBezTo>
                <a:cubicBezTo>
                  <a:pt x="200" y="290"/>
                  <a:pt x="198" y="292"/>
                  <a:pt x="195" y="294"/>
                </a:cubicBezTo>
                <a:close/>
                <a:moveTo>
                  <a:pt x="402" y="419"/>
                </a:moveTo>
                <a:cubicBezTo>
                  <a:pt x="402" y="419"/>
                  <a:pt x="402" y="419"/>
                  <a:pt x="402" y="419"/>
                </a:cubicBezTo>
                <a:cubicBezTo>
                  <a:pt x="400" y="418"/>
                  <a:pt x="398" y="416"/>
                  <a:pt x="397" y="414"/>
                </a:cubicBezTo>
                <a:cubicBezTo>
                  <a:pt x="397" y="414"/>
                  <a:pt x="397" y="414"/>
                  <a:pt x="397" y="414"/>
                </a:cubicBezTo>
                <a:cubicBezTo>
                  <a:pt x="398" y="416"/>
                  <a:pt x="400" y="418"/>
                  <a:pt x="402" y="419"/>
                </a:cubicBezTo>
                <a:close/>
                <a:moveTo>
                  <a:pt x="419" y="372"/>
                </a:moveTo>
                <a:cubicBezTo>
                  <a:pt x="422" y="371"/>
                  <a:pt x="424" y="371"/>
                  <a:pt x="427" y="371"/>
                </a:cubicBezTo>
                <a:cubicBezTo>
                  <a:pt x="424" y="371"/>
                  <a:pt x="422" y="371"/>
                  <a:pt x="419" y="372"/>
                </a:cubicBezTo>
                <a:close/>
                <a:moveTo>
                  <a:pt x="393" y="380"/>
                </a:moveTo>
                <a:cubicBezTo>
                  <a:pt x="398" y="375"/>
                  <a:pt x="406" y="373"/>
                  <a:pt x="419" y="372"/>
                </a:cubicBezTo>
                <a:cubicBezTo>
                  <a:pt x="406" y="373"/>
                  <a:pt x="398" y="375"/>
                  <a:pt x="393" y="380"/>
                </a:cubicBezTo>
                <a:close/>
                <a:moveTo>
                  <a:pt x="473" y="379"/>
                </a:moveTo>
                <a:cubicBezTo>
                  <a:pt x="468" y="381"/>
                  <a:pt x="466" y="384"/>
                  <a:pt x="464" y="387"/>
                </a:cubicBezTo>
                <a:cubicBezTo>
                  <a:pt x="466" y="384"/>
                  <a:pt x="468" y="381"/>
                  <a:pt x="473" y="379"/>
                </a:cubicBezTo>
                <a:close/>
                <a:moveTo>
                  <a:pt x="461" y="392"/>
                </a:moveTo>
                <a:cubicBezTo>
                  <a:pt x="462" y="391"/>
                  <a:pt x="462" y="390"/>
                  <a:pt x="463" y="389"/>
                </a:cubicBezTo>
                <a:cubicBezTo>
                  <a:pt x="462" y="390"/>
                  <a:pt x="462" y="391"/>
                  <a:pt x="461" y="392"/>
                </a:cubicBezTo>
                <a:close/>
                <a:moveTo>
                  <a:pt x="633" y="197"/>
                </a:moveTo>
                <a:cubicBezTo>
                  <a:pt x="629" y="210"/>
                  <a:pt x="620" y="218"/>
                  <a:pt x="609" y="226"/>
                </a:cubicBezTo>
                <a:cubicBezTo>
                  <a:pt x="595" y="235"/>
                  <a:pt x="581" y="244"/>
                  <a:pt x="567" y="253"/>
                </a:cubicBezTo>
                <a:cubicBezTo>
                  <a:pt x="577" y="259"/>
                  <a:pt x="585" y="266"/>
                  <a:pt x="592" y="273"/>
                </a:cubicBezTo>
                <a:cubicBezTo>
                  <a:pt x="585" y="266"/>
                  <a:pt x="577" y="259"/>
                  <a:pt x="567" y="253"/>
                </a:cubicBezTo>
                <a:cubicBezTo>
                  <a:pt x="554" y="254"/>
                  <a:pt x="543" y="259"/>
                  <a:pt x="532" y="266"/>
                </a:cubicBezTo>
                <a:cubicBezTo>
                  <a:pt x="466" y="282"/>
                  <a:pt x="399" y="294"/>
                  <a:pt x="330" y="291"/>
                </a:cubicBezTo>
                <a:cubicBezTo>
                  <a:pt x="290" y="288"/>
                  <a:pt x="250" y="283"/>
                  <a:pt x="210" y="279"/>
                </a:cubicBezTo>
                <a:cubicBezTo>
                  <a:pt x="208" y="282"/>
                  <a:pt x="205" y="285"/>
                  <a:pt x="203" y="288"/>
                </a:cubicBezTo>
                <a:cubicBezTo>
                  <a:pt x="205" y="285"/>
                  <a:pt x="208" y="282"/>
                  <a:pt x="210" y="279"/>
                </a:cubicBezTo>
                <a:cubicBezTo>
                  <a:pt x="201" y="276"/>
                  <a:pt x="193" y="273"/>
                  <a:pt x="184" y="271"/>
                </a:cubicBezTo>
                <a:cubicBezTo>
                  <a:pt x="139" y="256"/>
                  <a:pt x="93" y="243"/>
                  <a:pt x="60" y="205"/>
                </a:cubicBezTo>
                <a:cubicBezTo>
                  <a:pt x="44" y="182"/>
                  <a:pt x="65" y="175"/>
                  <a:pt x="77" y="164"/>
                </a:cubicBezTo>
                <a:cubicBezTo>
                  <a:pt x="83" y="153"/>
                  <a:pt x="92" y="147"/>
                  <a:pt x="102" y="143"/>
                </a:cubicBezTo>
                <a:cubicBezTo>
                  <a:pt x="92" y="147"/>
                  <a:pt x="83" y="153"/>
                  <a:pt x="77" y="164"/>
                </a:cubicBezTo>
                <a:cubicBezTo>
                  <a:pt x="77" y="177"/>
                  <a:pt x="76" y="192"/>
                  <a:pt x="94" y="192"/>
                </a:cubicBezTo>
                <a:cubicBezTo>
                  <a:pt x="109" y="192"/>
                  <a:pt x="110" y="178"/>
                  <a:pt x="110" y="166"/>
                </a:cubicBezTo>
                <a:cubicBezTo>
                  <a:pt x="110" y="157"/>
                  <a:pt x="112" y="148"/>
                  <a:pt x="113" y="140"/>
                </a:cubicBezTo>
                <a:cubicBezTo>
                  <a:pt x="139" y="56"/>
                  <a:pt x="243" y="28"/>
                  <a:pt x="318" y="68"/>
                </a:cubicBezTo>
                <a:cubicBezTo>
                  <a:pt x="331" y="76"/>
                  <a:pt x="339" y="77"/>
                  <a:pt x="350" y="65"/>
                </a:cubicBezTo>
                <a:cubicBezTo>
                  <a:pt x="366" y="50"/>
                  <a:pt x="387" y="42"/>
                  <a:pt x="410" y="43"/>
                </a:cubicBezTo>
                <a:cubicBezTo>
                  <a:pt x="461" y="47"/>
                  <a:pt x="507" y="71"/>
                  <a:pt x="553" y="90"/>
                </a:cubicBezTo>
                <a:cubicBezTo>
                  <a:pt x="576" y="99"/>
                  <a:pt x="582" y="126"/>
                  <a:pt x="581" y="152"/>
                </a:cubicBezTo>
                <a:cubicBezTo>
                  <a:pt x="581" y="161"/>
                  <a:pt x="576" y="172"/>
                  <a:pt x="588" y="178"/>
                </a:cubicBezTo>
                <a:cubicBezTo>
                  <a:pt x="600" y="184"/>
                  <a:pt x="606" y="179"/>
                  <a:pt x="611" y="168"/>
                </a:cubicBezTo>
                <a:cubicBezTo>
                  <a:pt x="614" y="161"/>
                  <a:pt x="619" y="163"/>
                  <a:pt x="622" y="167"/>
                </a:cubicBezTo>
                <a:cubicBezTo>
                  <a:pt x="629" y="176"/>
                  <a:pt x="637" y="184"/>
                  <a:pt x="633" y="1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id="{797EFD11-9CBB-4E94-99C2-E74FB196EF26}"/>
              </a:ext>
            </a:extLst>
          </p:cNvPr>
          <p:cNvSpPr>
            <a:spLocks noEditPoints="1"/>
          </p:cNvSpPr>
          <p:nvPr/>
        </p:nvSpPr>
        <p:spPr bwMode="auto">
          <a:xfrm>
            <a:off x="5077884" y="1617135"/>
            <a:ext cx="586317" cy="582083"/>
          </a:xfrm>
          <a:custGeom>
            <a:avLst/>
            <a:gdLst>
              <a:gd name="T0" fmla="*/ 48 w 659"/>
              <a:gd name="T1" fmla="*/ 636 h 656"/>
              <a:gd name="T2" fmla="*/ 134 w 659"/>
              <a:gd name="T3" fmla="*/ 548 h 656"/>
              <a:gd name="T4" fmla="*/ 172 w 659"/>
              <a:gd name="T5" fmla="*/ 545 h 656"/>
              <a:gd name="T6" fmla="*/ 293 w 659"/>
              <a:gd name="T7" fmla="*/ 535 h 656"/>
              <a:gd name="T8" fmla="*/ 314 w 659"/>
              <a:gd name="T9" fmla="*/ 513 h 656"/>
              <a:gd name="T10" fmla="*/ 482 w 659"/>
              <a:gd name="T11" fmla="*/ 340 h 656"/>
              <a:gd name="T12" fmla="*/ 521 w 659"/>
              <a:gd name="T13" fmla="*/ 301 h 656"/>
              <a:gd name="T14" fmla="*/ 550 w 659"/>
              <a:gd name="T15" fmla="*/ 324 h 656"/>
              <a:gd name="T16" fmla="*/ 579 w 659"/>
              <a:gd name="T17" fmla="*/ 328 h 656"/>
              <a:gd name="T18" fmla="*/ 578 w 659"/>
              <a:gd name="T19" fmla="*/ 298 h 656"/>
              <a:gd name="T20" fmla="*/ 523 w 659"/>
              <a:gd name="T21" fmla="*/ 244 h 656"/>
              <a:gd name="T22" fmla="*/ 575 w 659"/>
              <a:gd name="T23" fmla="*/ 184 h 656"/>
              <a:gd name="T24" fmla="*/ 622 w 659"/>
              <a:gd name="T25" fmla="*/ 179 h 656"/>
              <a:gd name="T26" fmla="*/ 650 w 659"/>
              <a:gd name="T27" fmla="*/ 178 h 656"/>
              <a:gd name="T28" fmla="*/ 645 w 659"/>
              <a:gd name="T29" fmla="*/ 153 h 656"/>
              <a:gd name="T30" fmla="*/ 546 w 659"/>
              <a:gd name="T31" fmla="*/ 53 h 656"/>
              <a:gd name="T32" fmla="*/ 502 w 659"/>
              <a:gd name="T33" fmla="*/ 9 h 656"/>
              <a:gd name="T34" fmla="*/ 475 w 659"/>
              <a:gd name="T35" fmla="*/ 7 h 656"/>
              <a:gd name="T36" fmla="*/ 472 w 659"/>
              <a:gd name="T37" fmla="*/ 31 h 656"/>
              <a:gd name="T38" fmla="*/ 463 w 659"/>
              <a:gd name="T39" fmla="*/ 89 h 656"/>
              <a:gd name="T40" fmla="*/ 430 w 659"/>
              <a:gd name="T41" fmla="*/ 123 h 656"/>
              <a:gd name="T42" fmla="*/ 403 w 659"/>
              <a:gd name="T43" fmla="*/ 122 h 656"/>
              <a:gd name="T44" fmla="*/ 356 w 659"/>
              <a:gd name="T45" fmla="*/ 76 h 656"/>
              <a:gd name="T46" fmla="*/ 330 w 659"/>
              <a:gd name="T47" fmla="*/ 76 h 656"/>
              <a:gd name="T48" fmla="*/ 329 w 659"/>
              <a:gd name="T49" fmla="*/ 102 h 656"/>
              <a:gd name="T50" fmla="*/ 346 w 659"/>
              <a:gd name="T51" fmla="*/ 119 h 656"/>
              <a:gd name="T52" fmla="*/ 346 w 659"/>
              <a:gd name="T53" fmla="*/ 140 h 656"/>
              <a:gd name="T54" fmla="*/ 307 w 659"/>
              <a:gd name="T55" fmla="*/ 185 h 656"/>
              <a:gd name="T56" fmla="*/ 350 w 659"/>
              <a:gd name="T57" fmla="*/ 232 h 656"/>
              <a:gd name="T58" fmla="*/ 353 w 659"/>
              <a:gd name="T59" fmla="*/ 256 h 656"/>
              <a:gd name="T60" fmla="*/ 327 w 659"/>
              <a:gd name="T61" fmla="*/ 255 h 656"/>
              <a:gd name="T62" fmla="*/ 290 w 659"/>
              <a:gd name="T63" fmla="*/ 216 h 656"/>
              <a:gd name="T64" fmla="*/ 273 w 659"/>
              <a:gd name="T65" fmla="*/ 212 h 656"/>
              <a:gd name="T66" fmla="*/ 234 w 659"/>
              <a:gd name="T67" fmla="*/ 256 h 656"/>
              <a:gd name="T68" fmla="*/ 261 w 659"/>
              <a:gd name="T69" fmla="*/ 289 h 656"/>
              <a:gd name="T70" fmla="*/ 278 w 659"/>
              <a:gd name="T71" fmla="*/ 328 h 656"/>
              <a:gd name="T72" fmla="*/ 240 w 659"/>
              <a:gd name="T73" fmla="*/ 309 h 656"/>
              <a:gd name="T74" fmla="*/ 175 w 659"/>
              <a:gd name="T75" fmla="*/ 309 h 656"/>
              <a:gd name="T76" fmla="*/ 175 w 659"/>
              <a:gd name="T77" fmla="*/ 348 h 656"/>
              <a:gd name="T78" fmla="*/ 208 w 659"/>
              <a:gd name="T79" fmla="*/ 379 h 656"/>
              <a:gd name="T80" fmla="*/ 208 w 659"/>
              <a:gd name="T81" fmla="*/ 400 h 656"/>
              <a:gd name="T82" fmla="*/ 184 w 659"/>
              <a:gd name="T83" fmla="*/ 400 h 656"/>
              <a:gd name="T84" fmla="*/ 145 w 659"/>
              <a:gd name="T85" fmla="*/ 360 h 656"/>
              <a:gd name="T86" fmla="*/ 126 w 659"/>
              <a:gd name="T87" fmla="*/ 358 h 656"/>
              <a:gd name="T88" fmla="*/ 106 w 659"/>
              <a:gd name="T89" fmla="*/ 477 h 656"/>
              <a:gd name="T90" fmla="*/ 114 w 659"/>
              <a:gd name="T91" fmla="*/ 490 h 656"/>
              <a:gd name="T92" fmla="*/ 113 w 659"/>
              <a:gd name="T93" fmla="*/ 517 h 656"/>
              <a:gd name="T94" fmla="*/ 21 w 659"/>
              <a:gd name="T95" fmla="*/ 607 h 656"/>
              <a:gd name="T96" fmla="*/ 12 w 659"/>
              <a:gd name="T97" fmla="*/ 643 h 656"/>
              <a:gd name="T98" fmla="*/ 48 w 659"/>
              <a:gd name="T99" fmla="*/ 636 h 656"/>
              <a:gd name="T100" fmla="*/ 481 w 659"/>
              <a:gd name="T101" fmla="*/ 125 h 656"/>
              <a:gd name="T102" fmla="*/ 525 w 659"/>
              <a:gd name="T103" fmla="*/ 79 h 656"/>
              <a:gd name="T104" fmla="*/ 568 w 659"/>
              <a:gd name="T105" fmla="*/ 130 h 656"/>
              <a:gd name="T106" fmla="*/ 554 w 659"/>
              <a:gd name="T107" fmla="*/ 152 h 656"/>
              <a:gd name="T108" fmla="*/ 505 w 659"/>
              <a:gd name="T109" fmla="*/ 204 h 656"/>
              <a:gd name="T110" fmla="*/ 482 w 659"/>
              <a:gd name="T111" fmla="*/ 204 h 656"/>
              <a:gd name="T112" fmla="*/ 481 w 659"/>
              <a:gd name="T113" fmla="*/ 125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59" h="656">
                <a:moveTo>
                  <a:pt x="48" y="636"/>
                </a:moveTo>
                <a:cubicBezTo>
                  <a:pt x="76" y="606"/>
                  <a:pt x="106" y="578"/>
                  <a:pt x="134" y="548"/>
                </a:cubicBezTo>
                <a:cubicBezTo>
                  <a:pt x="147" y="535"/>
                  <a:pt x="155" y="533"/>
                  <a:pt x="172" y="545"/>
                </a:cubicBezTo>
                <a:cubicBezTo>
                  <a:pt x="236" y="590"/>
                  <a:pt x="238" y="589"/>
                  <a:pt x="293" y="535"/>
                </a:cubicBezTo>
                <a:cubicBezTo>
                  <a:pt x="300" y="528"/>
                  <a:pt x="307" y="521"/>
                  <a:pt x="314" y="513"/>
                </a:cubicBezTo>
                <a:cubicBezTo>
                  <a:pt x="369" y="455"/>
                  <a:pt x="430" y="402"/>
                  <a:pt x="482" y="340"/>
                </a:cubicBezTo>
                <a:cubicBezTo>
                  <a:pt x="498" y="330"/>
                  <a:pt x="512" y="318"/>
                  <a:pt x="521" y="301"/>
                </a:cubicBezTo>
                <a:cubicBezTo>
                  <a:pt x="535" y="303"/>
                  <a:pt x="541" y="315"/>
                  <a:pt x="550" y="324"/>
                </a:cubicBezTo>
                <a:cubicBezTo>
                  <a:pt x="559" y="332"/>
                  <a:pt x="568" y="338"/>
                  <a:pt x="579" y="328"/>
                </a:cubicBezTo>
                <a:cubicBezTo>
                  <a:pt x="590" y="318"/>
                  <a:pt x="588" y="307"/>
                  <a:pt x="578" y="298"/>
                </a:cubicBezTo>
                <a:cubicBezTo>
                  <a:pt x="560" y="279"/>
                  <a:pt x="541" y="262"/>
                  <a:pt x="523" y="244"/>
                </a:cubicBezTo>
                <a:cubicBezTo>
                  <a:pt x="535" y="219"/>
                  <a:pt x="558" y="204"/>
                  <a:pt x="575" y="184"/>
                </a:cubicBezTo>
                <a:cubicBezTo>
                  <a:pt x="589" y="169"/>
                  <a:pt x="602" y="154"/>
                  <a:pt x="622" y="179"/>
                </a:cubicBezTo>
                <a:cubicBezTo>
                  <a:pt x="629" y="189"/>
                  <a:pt x="641" y="189"/>
                  <a:pt x="650" y="178"/>
                </a:cubicBezTo>
                <a:cubicBezTo>
                  <a:pt x="659" y="168"/>
                  <a:pt x="653" y="160"/>
                  <a:pt x="645" y="153"/>
                </a:cubicBezTo>
                <a:cubicBezTo>
                  <a:pt x="612" y="120"/>
                  <a:pt x="579" y="86"/>
                  <a:pt x="546" y="53"/>
                </a:cubicBezTo>
                <a:cubicBezTo>
                  <a:pt x="531" y="39"/>
                  <a:pt x="517" y="23"/>
                  <a:pt x="502" y="9"/>
                </a:cubicBezTo>
                <a:cubicBezTo>
                  <a:pt x="494" y="1"/>
                  <a:pt x="484" y="0"/>
                  <a:pt x="475" y="7"/>
                </a:cubicBezTo>
                <a:cubicBezTo>
                  <a:pt x="467" y="14"/>
                  <a:pt x="464" y="26"/>
                  <a:pt x="472" y="31"/>
                </a:cubicBezTo>
                <a:cubicBezTo>
                  <a:pt x="507" y="57"/>
                  <a:pt x="481" y="72"/>
                  <a:pt x="463" y="89"/>
                </a:cubicBezTo>
                <a:cubicBezTo>
                  <a:pt x="452" y="100"/>
                  <a:pt x="439" y="111"/>
                  <a:pt x="430" y="123"/>
                </a:cubicBezTo>
                <a:cubicBezTo>
                  <a:pt x="419" y="137"/>
                  <a:pt x="413" y="133"/>
                  <a:pt x="403" y="122"/>
                </a:cubicBezTo>
                <a:cubicBezTo>
                  <a:pt x="388" y="106"/>
                  <a:pt x="372" y="91"/>
                  <a:pt x="356" y="76"/>
                </a:cubicBezTo>
                <a:cubicBezTo>
                  <a:pt x="348" y="68"/>
                  <a:pt x="338" y="67"/>
                  <a:pt x="330" y="76"/>
                </a:cubicBezTo>
                <a:cubicBezTo>
                  <a:pt x="321" y="84"/>
                  <a:pt x="323" y="94"/>
                  <a:pt x="329" y="102"/>
                </a:cubicBezTo>
                <a:cubicBezTo>
                  <a:pt x="334" y="108"/>
                  <a:pt x="340" y="114"/>
                  <a:pt x="346" y="119"/>
                </a:cubicBezTo>
                <a:cubicBezTo>
                  <a:pt x="356" y="127"/>
                  <a:pt x="354" y="131"/>
                  <a:pt x="346" y="140"/>
                </a:cubicBezTo>
                <a:cubicBezTo>
                  <a:pt x="332" y="155"/>
                  <a:pt x="304" y="168"/>
                  <a:pt x="307" y="185"/>
                </a:cubicBezTo>
                <a:cubicBezTo>
                  <a:pt x="310" y="203"/>
                  <a:pt x="334" y="217"/>
                  <a:pt x="350" y="232"/>
                </a:cubicBezTo>
                <a:cubicBezTo>
                  <a:pt x="358" y="240"/>
                  <a:pt x="364" y="245"/>
                  <a:pt x="353" y="256"/>
                </a:cubicBezTo>
                <a:cubicBezTo>
                  <a:pt x="342" y="266"/>
                  <a:pt x="336" y="265"/>
                  <a:pt x="327" y="255"/>
                </a:cubicBezTo>
                <a:cubicBezTo>
                  <a:pt x="316" y="241"/>
                  <a:pt x="303" y="229"/>
                  <a:pt x="290" y="216"/>
                </a:cubicBezTo>
                <a:cubicBezTo>
                  <a:pt x="286" y="212"/>
                  <a:pt x="281" y="203"/>
                  <a:pt x="273" y="212"/>
                </a:cubicBezTo>
                <a:cubicBezTo>
                  <a:pt x="260" y="226"/>
                  <a:pt x="241" y="239"/>
                  <a:pt x="234" y="256"/>
                </a:cubicBezTo>
                <a:cubicBezTo>
                  <a:pt x="230" y="266"/>
                  <a:pt x="254" y="276"/>
                  <a:pt x="261" y="289"/>
                </a:cubicBezTo>
                <a:cubicBezTo>
                  <a:pt x="268" y="301"/>
                  <a:pt x="301" y="306"/>
                  <a:pt x="278" y="328"/>
                </a:cubicBezTo>
                <a:cubicBezTo>
                  <a:pt x="255" y="350"/>
                  <a:pt x="250" y="318"/>
                  <a:pt x="240" y="309"/>
                </a:cubicBezTo>
                <a:cubicBezTo>
                  <a:pt x="206" y="280"/>
                  <a:pt x="209" y="279"/>
                  <a:pt x="175" y="309"/>
                </a:cubicBezTo>
                <a:cubicBezTo>
                  <a:pt x="158" y="324"/>
                  <a:pt x="158" y="334"/>
                  <a:pt x="175" y="348"/>
                </a:cubicBezTo>
                <a:cubicBezTo>
                  <a:pt x="187" y="357"/>
                  <a:pt x="196" y="369"/>
                  <a:pt x="208" y="379"/>
                </a:cubicBezTo>
                <a:cubicBezTo>
                  <a:pt x="216" y="386"/>
                  <a:pt x="216" y="391"/>
                  <a:pt x="208" y="400"/>
                </a:cubicBezTo>
                <a:cubicBezTo>
                  <a:pt x="199" y="409"/>
                  <a:pt x="193" y="410"/>
                  <a:pt x="184" y="400"/>
                </a:cubicBezTo>
                <a:cubicBezTo>
                  <a:pt x="172" y="386"/>
                  <a:pt x="158" y="373"/>
                  <a:pt x="145" y="360"/>
                </a:cubicBezTo>
                <a:cubicBezTo>
                  <a:pt x="138" y="352"/>
                  <a:pt x="134" y="351"/>
                  <a:pt x="126" y="358"/>
                </a:cubicBezTo>
                <a:cubicBezTo>
                  <a:pt x="71" y="404"/>
                  <a:pt x="69" y="416"/>
                  <a:pt x="106" y="477"/>
                </a:cubicBezTo>
                <a:cubicBezTo>
                  <a:pt x="109" y="481"/>
                  <a:pt x="111" y="486"/>
                  <a:pt x="114" y="490"/>
                </a:cubicBezTo>
                <a:cubicBezTo>
                  <a:pt x="125" y="500"/>
                  <a:pt x="122" y="507"/>
                  <a:pt x="113" y="517"/>
                </a:cubicBezTo>
                <a:cubicBezTo>
                  <a:pt x="82" y="547"/>
                  <a:pt x="52" y="577"/>
                  <a:pt x="21" y="607"/>
                </a:cubicBezTo>
                <a:cubicBezTo>
                  <a:pt x="11" y="618"/>
                  <a:pt x="0" y="629"/>
                  <a:pt x="12" y="643"/>
                </a:cubicBezTo>
                <a:cubicBezTo>
                  <a:pt x="25" y="656"/>
                  <a:pt x="37" y="646"/>
                  <a:pt x="48" y="636"/>
                </a:cubicBezTo>
                <a:close/>
                <a:moveTo>
                  <a:pt x="481" y="125"/>
                </a:moveTo>
                <a:cubicBezTo>
                  <a:pt x="494" y="112"/>
                  <a:pt x="506" y="98"/>
                  <a:pt x="525" y="79"/>
                </a:cubicBezTo>
                <a:cubicBezTo>
                  <a:pt x="540" y="97"/>
                  <a:pt x="556" y="112"/>
                  <a:pt x="568" y="130"/>
                </a:cubicBezTo>
                <a:cubicBezTo>
                  <a:pt x="575" y="141"/>
                  <a:pt x="559" y="145"/>
                  <a:pt x="554" y="152"/>
                </a:cubicBezTo>
                <a:cubicBezTo>
                  <a:pt x="538" y="170"/>
                  <a:pt x="521" y="186"/>
                  <a:pt x="505" y="204"/>
                </a:cubicBezTo>
                <a:cubicBezTo>
                  <a:pt x="496" y="214"/>
                  <a:pt x="491" y="213"/>
                  <a:pt x="482" y="204"/>
                </a:cubicBezTo>
                <a:cubicBezTo>
                  <a:pt x="441" y="165"/>
                  <a:pt x="441" y="166"/>
                  <a:pt x="481" y="1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DF3DA9CF-B1AC-4A0D-A24D-2018D109E61A}"/>
              </a:ext>
            </a:extLst>
          </p:cNvPr>
          <p:cNvSpPr>
            <a:spLocks noEditPoints="1"/>
          </p:cNvSpPr>
          <p:nvPr/>
        </p:nvSpPr>
        <p:spPr bwMode="auto">
          <a:xfrm>
            <a:off x="2948518" y="2918885"/>
            <a:ext cx="495300" cy="410633"/>
          </a:xfrm>
          <a:custGeom>
            <a:avLst/>
            <a:gdLst>
              <a:gd name="T0" fmla="*/ 496 w 558"/>
              <a:gd name="T1" fmla="*/ 389 h 463"/>
              <a:gd name="T2" fmla="*/ 509 w 558"/>
              <a:gd name="T3" fmla="*/ 155 h 463"/>
              <a:gd name="T4" fmla="*/ 448 w 558"/>
              <a:gd name="T5" fmla="*/ 39 h 463"/>
              <a:gd name="T6" fmla="*/ 376 w 558"/>
              <a:gd name="T7" fmla="*/ 12 h 463"/>
              <a:gd name="T8" fmla="*/ 284 w 558"/>
              <a:gd name="T9" fmla="*/ 8 h 463"/>
              <a:gd name="T10" fmla="*/ 166 w 558"/>
              <a:gd name="T11" fmla="*/ 15 h 463"/>
              <a:gd name="T12" fmla="*/ 154 w 558"/>
              <a:gd name="T13" fmla="*/ 18 h 463"/>
              <a:gd name="T14" fmla="*/ 87 w 558"/>
              <a:gd name="T15" fmla="*/ 57 h 463"/>
              <a:gd name="T16" fmla="*/ 28 w 558"/>
              <a:gd name="T17" fmla="*/ 233 h 463"/>
              <a:gd name="T18" fmla="*/ 26 w 558"/>
              <a:gd name="T19" fmla="*/ 252 h 463"/>
              <a:gd name="T20" fmla="*/ 6 w 558"/>
              <a:gd name="T21" fmla="*/ 321 h 463"/>
              <a:gd name="T22" fmla="*/ 83 w 558"/>
              <a:gd name="T23" fmla="*/ 392 h 463"/>
              <a:gd name="T24" fmla="*/ 145 w 558"/>
              <a:gd name="T25" fmla="*/ 463 h 463"/>
              <a:gd name="T26" fmla="*/ 433 w 558"/>
              <a:gd name="T27" fmla="*/ 442 h 463"/>
              <a:gd name="T28" fmla="*/ 508 w 558"/>
              <a:gd name="T29" fmla="*/ 226 h 463"/>
              <a:gd name="T30" fmla="*/ 508 w 558"/>
              <a:gd name="T31" fmla="*/ 226 h 463"/>
              <a:gd name="T32" fmla="*/ 466 w 558"/>
              <a:gd name="T33" fmla="*/ 235 h 463"/>
              <a:gd name="T34" fmla="*/ 464 w 558"/>
              <a:gd name="T35" fmla="*/ 232 h 463"/>
              <a:gd name="T36" fmla="*/ 381 w 558"/>
              <a:gd name="T37" fmla="*/ 48 h 463"/>
              <a:gd name="T38" fmla="*/ 381 w 558"/>
              <a:gd name="T39" fmla="*/ 48 h 463"/>
              <a:gd name="T40" fmla="*/ 258 w 558"/>
              <a:gd name="T41" fmla="*/ 36 h 463"/>
              <a:gd name="T42" fmla="*/ 250 w 558"/>
              <a:gd name="T43" fmla="*/ 55 h 463"/>
              <a:gd name="T44" fmla="*/ 375 w 558"/>
              <a:gd name="T45" fmla="*/ 120 h 463"/>
              <a:gd name="T46" fmla="*/ 391 w 558"/>
              <a:gd name="T47" fmla="*/ 138 h 463"/>
              <a:gd name="T48" fmla="*/ 375 w 558"/>
              <a:gd name="T49" fmla="*/ 197 h 463"/>
              <a:gd name="T50" fmla="*/ 230 w 558"/>
              <a:gd name="T51" fmla="*/ 132 h 463"/>
              <a:gd name="T52" fmla="*/ 219 w 558"/>
              <a:gd name="T53" fmla="*/ 108 h 463"/>
              <a:gd name="T54" fmla="*/ 328 w 558"/>
              <a:gd name="T55" fmla="*/ 377 h 463"/>
              <a:gd name="T56" fmla="*/ 214 w 558"/>
              <a:gd name="T57" fmla="*/ 288 h 463"/>
              <a:gd name="T58" fmla="*/ 123 w 558"/>
              <a:gd name="T59" fmla="*/ 280 h 463"/>
              <a:gd name="T60" fmla="*/ 115 w 558"/>
              <a:gd name="T61" fmla="*/ 284 h 463"/>
              <a:gd name="T62" fmla="*/ 123 w 558"/>
              <a:gd name="T63" fmla="*/ 280 h 463"/>
              <a:gd name="T64" fmla="*/ 124 w 558"/>
              <a:gd name="T65" fmla="*/ 270 h 463"/>
              <a:gd name="T66" fmla="*/ 105 w 558"/>
              <a:gd name="T67" fmla="*/ 221 h 463"/>
              <a:gd name="T68" fmla="*/ 164 w 558"/>
              <a:gd name="T69" fmla="*/ 157 h 463"/>
              <a:gd name="T70" fmla="*/ 179 w 558"/>
              <a:gd name="T71" fmla="*/ 121 h 463"/>
              <a:gd name="T72" fmla="*/ 170 w 558"/>
              <a:gd name="T73" fmla="*/ 116 h 463"/>
              <a:gd name="T74" fmla="*/ 179 w 558"/>
              <a:gd name="T75" fmla="*/ 121 h 463"/>
              <a:gd name="T76" fmla="*/ 210 w 558"/>
              <a:gd name="T77" fmla="*/ 147 h 463"/>
              <a:gd name="T78" fmla="*/ 310 w 558"/>
              <a:gd name="T79" fmla="*/ 234 h 463"/>
              <a:gd name="T80" fmla="*/ 328 w 558"/>
              <a:gd name="T81" fmla="*/ 377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8" h="463">
                <a:moveTo>
                  <a:pt x="475" y="392"/>
                </a:moveTo>
                <a:cubicBezTo>
                  <a:pt x="482" y="392"/>
                  <a:pt x="489" y="390"/>
                  <a:pt x="496" y="389"/>
                </a:cubicBezTo>
                <a:cubicBezTo>
                  <a:pt x="539" y="381"/>
                  <a:pt x="558" y="355"/>
                  <a:pt x="549" y="312"/>
                </a:cubicBezTo>
                <a:cubicBezTo>
                  <a:pt x="537" y="259"/>
                  <a:pt x="522" y="207"/>
                  <a:pt x="509" y="155"/>
                </a:cubicBezTo>
                <a:cubicBezTo>
                  <a:pt x="506" y="141"/>
                  <a:pt x="503" y="127"/>
                  <a:pt x="500" y="113"/>
                </a:cubicBezTo>
                <a:cubicBezTo>
                  <a:pt x="490" y="83"/>
                  <a:pt x="478" y="55"/>
                  <a:pt x="448" y="39"/>
                </a:cubicBezTo>
                <a:cubicBezTo>
                  <a:pt x="438" y="28"/>
                  <a:pt x="425" y="24"/>
                  <a:pt x="411" y="20"/>
                </a:cubicBezTo>
                <a:cubicBezTo>
                  <a:pt x="399" y="17"/>
                  <a:pt x="387" y="15"/>
                  <a:pt x="376" y="12"/>
                </a:cubicBezTo>
                <a:cubicBezTo>
                  <a:pt x="376" y="12"/>
                  <a:pt x="376" y="12"/>
                  <a:pt x="376" y="12"/>
                </a:cubicBezTo>
                <a:cubicBezTo>
                  <a:pt x="345" y="5"/>
                  <a:pt x="314" y="7"/>
                  <a:pt x="284" y="8"/>
                </a:cubicBezTo>
                <a:cubicBezTo>
                  <a:pt x="252" y="10"/>
                  <a:pt x="220" y="0"/>
                  <a:pt x="189" y="12"/>
                </a:cubicBezTo>
                <a:cubicBezTo>
                  <a:pt x="182" y="13"/>
                  <a:pt x="174" y="14"/>
                  <a:pt x="166" y="15"/>
                </a:cubicBezTo>
                <a:cubicBezTo>
                  <a:pt x="161" y="13"/>
                  <a:pt x="158" y="16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48" y="20"/>
                  <a:pt x="142" y="22"/>
                  <a:pt x="136" y="24"/>
                </a:cubicBezTo>
                <a:cubicBezTo>
                  <a:pt x="116" y="29"/>
                  <a:pt x="99" y="39"/>
                  <a:pt x="87" y="57"/>
                </a:cubicBezTo>
                <a:cubicBezTo>
                  <a:pt x="71" y="71"/>
                  <a:pt x="63" y="90"/>
                  <a:pt x="58" y="110"/>
                </a:cubicBezTo>
                <a:cubicBezTo>
                  <a:pt x="47" y="151"/>
                  <a:pt x="37" y="192"/>
                  <a:pt x="28" y="233"/>
                </a:cubicBezTo>
                <a:cubicBezTo>
                  <a:pt x="21" y="238"/>
                  <a:pt x="22" y="245"/>
                  <a:pt x="23" y="252"/>
                </a:cubicBezTo>
                <a:cubicBezTo>
                  <a:pt x="24" y="252"/>
                  <a:pt x="25" y="252"/>
                  <a:pt x="26" y="252"/>
                </a:cubicBezTo>
                <a:cubicBezTo>
                  <a:pt x="25" y="252"/>
                  <a:pt x="24" y="252"/>
                  <a:pt x="23" y="252"/>
                </a:cubicBezTo>
                <a:cubicBezTo>
                  <a:pt x="17" y="275"/>
                  <a:pt x="9" y="297"/>
                  <a:pt x="6" y="321"/>
                </a:cubicBezTo>
                <a:cubicBezTo>
                  <a:pt x="0" y="352"/>
                  <a:pt x="17" y="376"/>
                  <a:pt x="49" y="385"/>
                </a:cubicBezTo>
                <a:cubicBezTo>
                  <a:pt x="60" y="389"/>
                  <a:pt x="72" y="393"/>
                  <a:pt x="83" y="392"/>
                </a:cubicBezTo>
                <a:cubicBezTo>
                  <a:pt x="119" y="391"/>
                  <a:pt x="130" y="409"/>
                  <a:pt x="124" y="441"/>
                </a:cubicBezTo>
                <a:cubicBezTo>
                  <a:pt x="121" y="458"/>
                  <a:pt x="128" y="463"/>
                  <a:pt x="145" y="463"/>
                </a:cubicBezTo>
                <a:cubicBezTo>
                  <a:pt x="233" y="462"/>
                  <a:pt x="322" y="462"/>
                  <a:pt x="410" y="463"/>
                </a:cubicBezTo>
                <a:cubicBezTo>
                  <a:pt x="426" y="463"/>
                  <a:pt x="437" y="461"/>
                  <a:pt x="433" y="442"/>
                </a:cubicBezTo>
                <a:cubicBezTo>
                  <a:pt x="425" y="407"/>
                  <a:pt x="441" y="392"/>
                  <a:pt x="475" y="392"/>
                </a:cubicBezTo>
                <a:close/>
                <a:moveTo>
                  <a:pt x="508" y="226"/>
                </a:moveTo>
                <a:cubicBezTo>
                  <a:pt x="508" y="226"/>
                  <a:pt x="508" y="226"/>
                  <a:pt x="508" y="226"/>
                </a:cubicBezTo>
                <a:cubicBezTo>
                  <a:pt x="508" y="226"/>
                  <a:pt x="508" y="226"/>
                  <a:pt x="508" y="226"/>
                </a:cubicBezTo>
                <a:close/>
                <a:moveTo>
                  <a:pt x="466" y="235"/>
                </a:moveTo>
                <a:cubicBezTo>
                  <a:pt x="466" y="235"/>
                  <a:pt x="466" y="235"/>
                  <a:pt x="466" y="235"/>
                </a:cubicBezTo>
                <a:cubicBezTo>
                  <a:pt x="465" y="234"/>
                  <a:pt x="465" y="233"/>
                  <a:pt x="464" y="232"/>
                </a:cubicBezTo>
                <a:cubicBezTo>
                  <a:pt x="464" y="232"/>
                  <a:pt x="464" y="232"/>
                  <a:pt x="464" y="232"/>
                </a:cubicBezTo>
                <a:cubicBezTo>
                  <a:pt x="465" y="233"/>
                  <a:pt x="465" y="234"/>
                  <a:pt x="466" y="235"/>
                </a:cubicBezTo>
                <a:close/>
                <a:moveTo>
                  <a:pt x="381" y="48"/>
                </a:moveTo>
                <a:cubicBezTo>
                  <a:pt x="380" y="43"/>
                  <a:pt x="379" y="39"/>
                  <a:pt x="377" y="35"/>
                </a:cubicBezTo>
                <a:cubicBezTo>
                  <a:pt x="379" y="39"/>
                  <a:pt x="380" y="43"/>
                  <a:pt x="381" y="48"/>
                </a:cubicBezTo>
                <a:close/>
                <a:moveTo>
                  <a:pt x="261" y="33"/>
                </a:moveTo>
                <a:cubicBezTo>
                  <a:pt x="260" y="34"/>
                  <a:pt x="259" y="35"/>
                  <a:pt x="258" y="36"/>
                </a:cubicBezTo>
                <a:cubicBezTo>
                  <a:pt x="259" y="35"/>
                  <a:pt x="260" y="34"/>
                  <a:pt x="261" y="33"/>
                </a:cubicBezTo>
                <a:close/>
                <a:moveTo>
                  <a:pt x="250" y="55"/>
                </a:moveTo>
                <a:cubicBezTo>
                  <a:pt x="275" y="44"/>
                  <a:pt x="301" y="52"/>
                  <a:pt x="326" y="55"/>
                </a:cubicBezTo>
                <a:cubicBezTo>
                  <a:pt x="355" y="67"/>
                  <a:pt x="370" y="90"/>
                  <a:pt x="375" y="120"/>
                </a:cubicBezTo>
                <a:cubicBezTo>
                  <a:pt x="375" y="120"/>
                  <a:pt x="375" y="120"/>
                  <a:pt x="375" y="120"/>
                </a:cubicBezTo>
                <a:cubicBezTo>
                  <a:pt x="377" y="129"/>
                  <a:pt x="384" y="134"/>
                  <a:pt x="391" y="138"/>
                </a:cubicBezTo>
                <a:cubicBezTo>
                  <a:pt x="404" y="145"/>
                  <a:pt x="410" y="154"/>
                  <a:pt x="406" y="169"/>
                </a:cubicBezTo>
                <a:cubicBezTo>
                  <a:pt x="401" y="185"/>
                  <a:pt x="390" y="196"/>
                  <a:pt x="375" y="197"/>
                </a:cubicBezTo>
                <a:cubicBezTo>
                  <a:pt x="346" y="198"/>
                  <a:pt x="317" y="201"/>
                  <a:pt x="288" y="194"/>
                </a:cubicBezTo>
                <a:cubicBezTo>
                  <a:pt x="255" y="187"/>
                  <a:pt x="233" y="168"/>
                  <a:pt x="230" y="132"/>
                </a:cubicBezTo>
                <a:cubicBezTo>
                  <a:pt x="231" y="129"/>
                  <a:pt x="231" y="126"/>
                  <a:pt x="227" y="124"/>
                </a:cubicBezTo>
                <a:cubicBezTo>
                  <a:pt x="225" y="119"/>
                  <a:pt x="222" y="114"/>
                  <a:pt x="219" y="108"/>
                </a:cubicBezTo>
                <a:cubicBezTo>
                  <a:pt x="215" y="82"/>
                  <a:pt x="228" y="66"/>
                  <a:pt x="250" y="55"/>
                </a:cubicBezTo>
                <a:close/>
                <a:moveTo>
                  <a:pt x="328" y="377"/>
                </a:moveTo>
                <a:cubicBezTo>
                  <a:pt x="305" y="384"/>
                  <a:pt x="291" y="372"/>
                  <a:pt x="286" y="350"/>
                </a:cubicBezTo>
                <a:cubicBezTo>
                  <a:pt x="278" y="309"/>
                  <a:pt x="251" y="293"/>
                  <a:pt x="214" y="288"/>
                </a:cubicBezTo>
                <a:cubicBezTo>
                  <a:pt x="188" y="284"/>
                  <a:pt x="163" y="279"/>
                  <a:pt x="137" y="275"/>
                </a:cubicBezTo>
                <a:cubicBezTo>
                  <a:pt x="132" y="274"/>
                  <a:pt x="127" y="277"/>
                  <a:pt x="123" y="280"/>
                </a:cubicBezTo>
                <a:cubicBezTo>
                  <a:pt x="122" y="281"/>
                  <a:pt x="121" y="281"/>
                  <a:pt x="119" y="282"/>
                </a:cubicBezTo>
                <a:cubicBezTo>
                  <a:pt x="118" y="283"/>
                  <a:pt x="117" y="284"/>
                  <a:pt x="115" y="284"/>
                </a:cubicBezTo>
                <a:cubicBezTo>
                  <a:pt x="117" y="284"/>
                  <a:pt x="118" y="283"/>
                  <a:pt x="119" y="282"/>
                </a:cubicBezTo>
                <a:cubicBezTo>
                  <a:pt x="121" y="281"/>
                  <a:pt x="122" y="281"/>
                  <a:pt x="123" y="280"/>
                </a:cubicBezTo>
                <a:cubicBezTo>
                  <a:pt x="127" y="277"/>
                  <a:pt x="132" y="274"/>
                  <a:pt x="137" y="275"/>
                </a:cubicBezTo>
                <a:cubicBezTo>
                  <a:pt x="133" y="273"/>
                  <a:pt x="129" y="271"/>
                  <a:pt x="124" y="270"/>
                </a:cubicBezTo>
                <a:cubicBezTo>
                  <a:pt x="100" y="267"/>
                  <a:pt x="88" y="258"/>
                  <a:pt x="101" y="232"/>
                </a:cubicBezTo>
                <a:cubicBezTo>
                  <a:pt x="103" y="229"/>
                  <a:pt x="104" y="225"/>
                  <a:pt x="105" y="221"/>
                </a:cubicBezTo>
                <a:cubicBezTo>
                  <a:pt x="120" y="195"/>
                  <a:pt x="142" y="176"/>
                  <a:pt x="164" y="157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73" y="151"/>
                  <a:pt x="183" y="145"/>
                  <a:pt x="192" y="139"/>
                </a:cubicBezTo>
                <a:cubicBezTo>
                  <a:pt x="188" y="132"/>
                  <a:pt x="185" y="126"/>
                  <a:pt x="179" y="121"/>
                </a:cubicBezTo>
                <a:cubicBezTo>
                  <a:pt x="178" y="120"/>
                  <a:pt x="176" y="119"/>
                  <a:pt x="175" y="118"/>
                </a:cubicBezTo>
                <a:cubicBezTo>
                  <a:pt x="173" y="118"/>
                  <a:pt x="172" y="117"/>
                  <a:pt x="170" y="116"/>
                </a:cubicBezTo>
                <a:cubicBezTo>
                  <a:pt x="172" y="117"/>
                  <a:pt x="173" y="118"/>
                  <a:pt x="175" y="118"/>
                </a:cubicBezTo>
                <a:cubicBezTo>
                  <a:pt x="176" y="119"/>
                  <a:pt x="178" y="120"/>
                  <a:pt x="179" y="121"/>
                </a:cubicBezTo>
                <a:cubicBezTo>
                  <a:pt x="185" y="126"/>
                  <a:pt x="188" y="132"/>
                  <a:pt x="192" y="139"/>
                </a:cubicBezTo>
                <a:cubicBezTo>
                  <a:pt x="200" y="137"/>
                  <a:pt x="207" y="133"/>
                  <a:pt x="210" y="147"/>
                </a:cubicBezTo>
                <a:cubicBezTo>
                  <a:pt x="219" y="189"/>
                  <a:pt x="248" y="211"/>
                  <a:pt x="290" y="216"/>
                </a:cubicBezTo>
                <a:cubicBezTo>
                  <a:pt x="301" y="218"/>
                  <a:pt x="306" y="223"/>
                  <a:pt x="310" y="234"/>
                </a:cubicBezTo>
                <a:cubicBezTo>
                  <a:pt x="320" y="267"/>
                  <a:pt x="333" y="299"/>
                  <a:pt x="343" y="332"/>
                </a:cubicBezTo>
                <a:cubicBezTo>
                  <a:pt x="349" y="350"/>
                  <a:pt x="351" y="369"/>
                  <a:pt x="328" y="3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D3A21142-464B-4FDC-8284-334D3384F5EE}"/>
              </a:ext>
            </a:extLst>
          </p:cNvPr>
          <p:cNvSpPr>
            <a:spLocks noEditPoints="1"/>
          </p:cNvSpPr>
          <p:nvPr/>
        </p:nvSpPr>
        <p:spPr bwMode="auto">
          <a:xfrm>
            <a:off x="1797051" y="1773767"/>
            <a:ext cx="560917" cy="412749"/>
          </a:xfrm>
          <a:custGeom>
            <a:avLst/>
            <a:gdLst>
              <a:gd name="T0" fmla="*/ 411 w 632"/>
              <a:gd name="T1" fmla="*/ 455 h 465"/>
              <a:gd name="T2" fmla="*/ 410 w 632"/>
              <a:gd name="T3" fmla="*/ 354 h 465"/>
              <a:gd name="T4" fmla="*/ 291 w 632"/>
              <a:gd name="T5" fmla="*/ 337 h 465"/>
              <a:gd name="T6" fmla="*/ 296 w 632"/>
              <a:gd name="T7" fmla="*/ 310 h 465"/>
              <a:gd name="T8" fmla="*/ 422 w 632"/>
              <a:gd name="T9" fmla="*/ 305 h 465"/>
              <a:gd name="T10" fmla="*/ 452 w 632"/>
              <a:gd name="T11" fmla="*/ 293 h 465"/>
              <a:gd name="T12" fmla="*/ 580 w 632"/>
              <a:gd name="T13" fmla="*/ 450 h 465"/>
              <a:gd name="T14" fmla="*/ 570 w 632"/>
              <a:gd name="T15" fmla="*/ 235 h 465"/>
              <a:gd name="T16" fmla="*/ 541 w 632"/>
              <a:gd name="T17" fmla="*/ 151 h 465"/>
              <a:gd name="T18" fmla="*/ 404 w 632"/>
              <a:gd name="T19" fmla="*/ 107 h 465"/>
              <a:gd name="T20" fmla="*/ 357 w 632"/>
              <a:gd name="T21" fmla="*/ 64 h 465"/>
              <a:gd name="T22" fmla="*/ 357 w 632"/>
              <a:gd name="T23" fmla="*/ 25 h 465"/>
              <a:gd name="T24" fmla="*/ 230 w 632"/>
              <a:gd name="T25" fmla="*/ 79 h 465"/>
              <a:gd name="T26" fmla="*/ 241 w 632"/>
              <a:gd name="T27" fmla="*/ 88 h 465"/>
              <a:gd name="T28" fmla="*/ 241 w 632"/>
              <a:gd name="T29" fmla="*/ 88 h 465"/>
              <a:gd name="T30" fmla="*/ 230 w 632"/>
              <a:gd name="T31" fmla="*/ 79 h 465"/>
              <a:gd name="T32" fmla="*/ 104 w 632"/>
              <a:gd name="T33" fmla="*/ 270 h 465"/>
              <a:gd name="T34" fmla="*/ 99 w 632"/>
              <a:gd name="T35" fmla="*/ 306 h 465"/>
              <a:gd name="T36" fmla="*/ 117 w 632"/>
              <a:gd name="T37" fmla="*/ 303 h 465"/>
              <a:gd name="T38" fmla="*/ 99 w 632"/>
              <a:gd name="T39" fmla="*/ 306 h 465"/>
              <a:gd name="T40" fmla="*/ 99 w 632"/>
              <a:gd name="T41" fmla="*/ 342 h 465"/>
              <a:gd name="T42" fmla="*/ 106 w 632"/>
              <a:gd name="T43" fmla="*/ 388 h 465"/>
              <a:gd name="T44" fmla="*/ 60 w 632"/>
              <a:gd name="T45" fmla="*/ 356 h 465"/>
              <a:gd name="T46" fmla="*/ 15 w 632"/>
              <a:gd name="T47" fmla="*/ 391 h 465"/>
              <a:gd name="T48" fmla="*/ 157 w 632"/>
              <a:gd name="T49" fmla="*/ 324 h 465"/>
              <a:gd name="T50" fmla="*/ 146 w 632"/>
              <a:gd name="T51" fmla="*/ 312 h 465"/>
              <a:gd name="T52" fmla="*/ 152 w 632"/>
              <a:gd name="T53" fmla="*/ 317 h 465"/>
              <a:gd name="T54" fmla="*/ 590 w 632"/>
              <a:gd name="T55" fmla="*/ 374 h 465"/>
              <a:gd name="T56" fmla="*/ 521 w 632"/>
              <a:gd name="T57" fmla="*/ 408 h 465"/>
              <a:gd name="T58" fmla="*/ 496 w 632"/>
              <a:gd name="T59" fmla="*/ 276 h 465"/>
              <a:gd name="T60" fmla="*/ 590 w 632"/>
              <a:gd name="T61" fmla="*/ 374 h 465"/>
              <a:gd name="T62" fmla="*/ 344 w 632"/>
              <a:gd name="T63" fmla="*/ 67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2" h="465">
                <a:moveTo>
                  <a:pt x="105" y="450"/>
                </a:moveTo>
                <a:cubicBezTo>
                  <a:pt x="207" y="465"/>
                  <a:pt x="309" y="455"/>
                  <a:pt x="411" y="455"/>
                </a:cubicBezTo>
                <a:cubicBezTo>
                  <a:pt x="438" y="455"/>
                  <a:pt x="454" y="430"/>
                  <a:pt x="453" y="403"/>
                </a:cubicBezTo>
                <a:cubicBezTo>
                  <a:pt x="452" y="375"/>
                  <a:pt x="437" y="358"/>
                  <a:pt x="410" y="354"/>
                </a:cubicBezTo>
                <a:cubicBezTo>
                  <a:pt x="389" y="350"/>
                  <a:pt x="367" y="349"/>
                  <a:pt x="345" y="347"/>
                </a:cubicBezTo>
                <a:cubicBezTo>
                  <a:pt x="327" y="343"/>
                  <a:pt x="310" y="338"/>
                  <a:pt x="291" y="337"/>
                </a:cubicBezTo>
                <a:cubicBezTo>
                  <a:pt x="277" y="337"/>
                  <a:pt x="277" y="328"/>
                  <a:pt x="277" y="318"/>
                </a:cubicBezTo>
                <a:cubicBezTo>
                  <a:pt x="278" y="303"/>
                  <a:pt x="288" y="309"/>
                  <a:pt x="296" y="310"/>
                </a:cubicBezTo>
                <a:cubicBezTo>
                  <a:pt x="341" y="317"/>
                  <a:pt x="386" y="323"/>
                  <a:pt x="432" y="329"/>
                </a:cubicBezTo>
                <a:cubicBezTo>
                  <a:pt x="428" y="320"/>
                  <a:pt x="424" y="313"/>
                  <a:pt x="422" y="305"/>
                </a:cubicBezTo>
                <a:cubicBezTo>
                  <a:pt x="419" y="293"/>
                  <a:pt x="412" y="278"/>
                  <a:pt x="430" y="272"/>
                </a:cubicBezTo>
                <a:cubicBezTo>
                  <a:pt x="445" y="267"/>
                  <a:pt x="448" y="282"/>
                  <a:pt x="452" y="293"/>
                </a:cubicBezTo>
                <a:cubicBezTo>
                  <a:pt x="468" y="337"/>
                  <a:pt x="482" y="381"/>
                  <a:pt x="499" y="425"/>
                </a:cubicBezTo>
                <a:cubicBezTo>
                  <a:pt x="510" y="454"/>
                  <a:pt x="543" y="463"/>
                  <a:pt x="580" y="450"/>
                </a:cubicBezTo>
                <a:cubicBezTo>
                  <a:pt x="614" y="438"/>
                  <a:pt x="632" y="411"/>
                  <a:pt x="623" y="383"/>
                </a:cubicBezTo>
                <a:cubicBezTo>
                  <a:pt x="606" y="333"/>
                  <a:pt x="588" y="284"/>
                  <a:pt x="570" y="235"/>
                </a:cubicBezTo>
                <a:cubicBezTo>
                  <a:pt x="565" y="219"/>
                  <a:pt x="559" y="202"/>
                  <a:pt x="554" y="186"/>
                </a:cubicBezTo>
                <a:cubicBezTo>
                  <a:pt x="550" y="174"/>
                  <a:pt x="549" y="161"/>
                  <a:pt x="541" y="151"/>
                </a:cubicBezTo>
                <a:cubicBezTo>
                  <a:pt x="520" y="139"/>
                  <a:pt x="496" y="149"/>
                  <a:pt x="475" y="140"/>
                </a:cubicBezTo>
                <a:cubicBezTo>
                  <a:pt x="449" y="133"/>
                  <a:pt x="426" y="120"/>
                  <a:pt x="404" y="107"/>
                </a:cubicBezTo>
                <a:cubicBezTo>
                  <a:pt x="388" y="89"/>
                  <a:pt x="373" y="70"/>
                  <a:pt x="362" y="48"/>
                </a:cubicBezTo>
                <a:cubicBezTo>
                  <a:pt x="363" y="56"/>
                  <a:pt x="361" y="61"/>
                  <a:pt x="357" y="64"/>
                </a:cubicBezTo>
                <a:cubicBezTo>
                  <a:pt x="361" y="61"/>
                  <a:pt x="363" y="56"/>
                  <a:pt x="362" y="48"/>
                </a:cubicBezTo>
                <a:cubicBezTo>
                  <a:pt x="360" y="41"/>
                  <a:pt x="357" y="33"/>
                  <a:pt x="357" y="25"/>
                </a:cubicBezTo>
                <a:cubicBezTo>
                  <a:pt x="357" y="0"/>
                  <a:pt x="345" y="5"/>
                  <a:pt x="330" y="13"/>
                </a:cubicBezTo>
                <a:cubicBezTo>
                  <a:pt x="294" y="31"/>
                  <a:pt x="259" y="51"/>
                  <a:pt x="230" y="79"/>
                </a:cubicBezTo>
                <a:cubicBezTo>
                  <a:pt x="232" y="82"/>
                  <a:pt x="234" y="84"/>
                  <a:pt x="236" y="85"/>
                </a:cubicBezTo>
                <a:cubicBezTo>
                  <a:pt x="238" y="86"/>
                  <a:pt x="240" y="87"/>
                  <a:pt x="241" y="88"/>
                </a:cubicBezTo>
                <a:cubicBezTo>
                  <a:pt x="243" y="89"/>
                  <a:pt x="245" y="90"/>
                  <a:pt x="247" y="91"/>
                </a:cubicBezTo>
                <a:cubicBezTo>
                  <a:pt x="245" y="90"/>
                  <a:pt x="243" y="89"/>
                  <a:pt x="241" y="88"/>
                </a:cubicBezTo>
                <a:cubicBezTo>
                  <a:pt x="240" y="87"/>
                  <a:pt x="238" y="86"/>
                  <a:pt x="236" y="85"/>
                </a:cubicBezTo>
                <a:cubicBezTo>
                  <a:pt x="234" y="84"/>
                  <a:pt x="232" y="82"/>
                  <a:pt x="230" y="79"/>
                </a:cubicBezTo>
                <a:cubicBezTo>
                  <a:pt x="218" y="91"/>
                  <a:pt x="205" y="103"/>
                  <a:pt x="193" y="115"/>
                </a:cubicBezTo>
                <a:cubicBezTo>
                  <a:pt x="149" y="158"/>
                  <a:pt x="119" y="210"/>
                  <a:pt x="104" y="270"/>
                </a:cubicBezTo>
                <a:cubicBezTo>
                  <a:pt x="101" y="274"/>
                  <a:pt x="98" y="277"/>
                  <a:pt x="100" y="283"/>
                </a:cubicBezTo>
                <a:cubicBezTo>
                  <a:pt x="100" y="291"/>
                  <a:pt x="99" y="298"/>
                  <a:pt x="99" y="306"/>
                </a:cubicBezTo>
                <a:cubicBezTo>
                  <a:pt x="103" y="307"/>
                  <a:pt x="108" y="306"/>
                  <a:pt x="113" y="305"/>
                </a:cubicBezTo>
                <a:cubicBezTo>
                  <a:pt x="114" y="304"/>
                  <a:pt x="116" y="304"/>
                  <a:pt x="117" y="303"/>
                </a:cubicBezTo>
                <a:cubicBezTo>
                  <a:pt x="116" y="304"/>
                  <a:pt x="114" y="304"/>
                  <a:pt x="113" y="305"/>
                </a:cubicBezTo>
                <a:cubicBezTo>
                  <a:pt x="108" y="306"/>
                  <a:pt x="103" y="307"/>
                  <a:pt x="99" y="306"/>
                </a:cubicBezTo>
                <a:cubicBezTo>
                  <a:pt x="96" y="312"/>
                  <a:pt x="96" y="318"/>
                  <a:pt x="99" y="325"/>
                </a:cubicBezTo>
                <a:cubicBezTo>
                  <a:pt x="99" y="330"/>
                  <a:pt x="99" y="336"/>
                  <a:pt x="99" y="342"/>
                </a:cubicBezTo>
                <a:cubicBezTo>
                  <a:pt x="97" y="353"/>
                  <a:pt x="97" y="363"/>
                  <a:pt x="104" y="373"/>
                </a:cubicBezTo>
                <a:cubicBezTo>
                  <a:pt x="105" y="378"/>
                  <a:pt x="108" y="385"/>
                  <a:pt x="106" y="388"/>
                </a:cubicBezTo>
                <a:cubicBezTo>
                  <a:pt x="103" y="393"/>
                  <a:pt x="97" y="388"/>
                  <a:pt x="93" y="385"/>
                </a:cubicBezTo>
                <a:cubicBezTo>
                  <a:pt x="80" y="378"/>
                  <a:pt x="68" y="369"/>
                  <a:pt x="60" y="356"/>
                </a:cubicBezTo>
                <a:cubicBezTo>
                  <a:pt x="49" y="339"/>
                  <a:pt x="33" y="333"/>
                  <a:pt x="17" y="346"/>
                </a:cubicBezTo>
                <a:cubicBezTo>
                  <a:pt x="0" y="358"/>
                  <a:pt x="4" y="375"/>
                  <a:pt x="15" y="391"/>
                </a:cubicBezTo>
                <a:cubicBezTo>
                  <a:pt x="38" y="421"/>
                  <a:pt x="67" y="444"/>
                  <a:pt x="105" y="450"/>
                </a:cubicBezTo>
                <a:close/>
                <a:moveTo>
                  <a:pt x="157" y="324"/>
                </a:moveTo>
                <a:cubicBezTo>
                  <a:pt x="156" y="321"/>
                  <a:pt x="155" y="319"/>
                  <a:pt x="152" y="317"/>
                </a:cubicBezTo>
                <a:cubicBezTo>
                  <a:pt x="151" y="315"/>
                  <a:pt x="149" y="314"/>
                  <a:pt x="146" y="312"/>
                </a:cubicBezTo>
                <a:cubicBezTo>
                  <a:pt x="146" y="312"/>
                  <a:pt x="146" y="312"/>
                  <a:pt x="146" y="312"/>
                </a:cubicBezTo>
                <a:cubicBezTo>
                  <a:pt x="149" y="314"/>
                  <a:pt x="151" y="315"/>
                  <a:pt x="152" y="317"/>
                </a:cubicBezTo>
                <a:cubicBezTo>
                  <a:pt x="155" y="319"/>
                  <a:pt x="156" y="321"/>
                  <a:pt x="157" y="324"/>
                </a:cubicBezTo>
                <a:close/>
                <a:moveTo>
                  <a:pt x="590" y="374"/>
                </a:moveTo>
                <a:cubicBezTo>
                  <a:pt x="601" y="407"/>
                  <a:pt x="586" y="428"/>
                  <a:pt x="545" y="427"/>
                </a:cubicBezTo>
                <a:cubicBezTo>
                  <a:pt x="536" y="428"/>
                  <a:pt x="526" y="424"/>
                  <a:pt x="521" y="408"/>
                </a:cubicBezTo>
                <a:cubicBezTo>
                  <a:pt x="510" y="371"/>
                  <a:pt x="496" y="335"/>
                  <a:pt x="483" y="299"/>
                </a:cubicBezTo>
                <a:cubicBezTo>
                  <a:pt x="477" y="284"/>
                  <a:pt x="481" y="280"/>
                  <a:pt x="496" y="276"/>
                </a:cubicBezTo>
                <a:cubicBezTo>
                  <a:pt x="552" y="259"/>
                  <a:pt x="551" y="258"/>
                  <a:pt x="570" y="312"/>
                </a:cubicBezTo>
                <a:cubicBezTo>
                  <a:pt x="576" y="333"/>
                  <a:pt x="583" y="353"/>
                  <a:pt x="590" y="374"/>
                </a:cubicBezTo>
                <a:close/>
                <a:moveTo>
                  <a:pt x="349" y="67"/>
                </a:moveTo>
                <a:cubicBezTo>
                  <a:pt x="348" y="67"/>
                  <a:pt x="346" y="67"/>
                  <a:pt x="344" y="67"/>
                </a:cubicBezTo>
                <a:cubicBezTo>
                  <a:pt x="346" y="67"/>
                  <a:pt x="348" y="67"/>
                  <a:pt x="349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F1251061-4917-4F9A-82E0-9E95A2496D45}"/>
              </a:ext>
            </a:extLst>
          </p:cNvPr>
          <p:cNvSpPr>
            <a:spLocks noEditPoints="1"/>
          </p:cNvSpPr>
          <p:nvPr/>
        </p:nvSpPr>
        <p:spPr bwMode="auto">
          <a:xfrm>
            <a:off x="728136" y="6174318"/>
            <a:ext cx="512233" cy="351367"/>
          </a:xfrm>
          <a:custGeom>
            <a:avLst/>
            <a:gdLst>
              <a:gd name="T0" fmla="*/ 562 w 578"/>
              <a:gd name="T1" fmla="*/ 310 h 394"/>
              <a:gd name="T2" fmla="*/ 513 w 578"/>
              <a:gd name="T3" fmla="*/ 228 h 394"/>
              <a:gd name="T4" fmla="*/ 482 w 578"/>
              <a:gd name="T5" fmla="*/ 215 h 394"/>
              <a:gd name="T6" fmla="*/ 473 w 578"/>
              <a:gd name="T7" fmla="*/ 246 h 394"/>
              <a:gd name="T8" fmla="*/ 488 w 578"/>
              <a:gd name="T9" fmla="*/ 286 h 394"/>
              <a:gd name="T10" fmla="*/ 390 w 578"/>
              <a:gd name="T11" fmla="*/ 277 h 394"/>
              <a:gd name="T12" fmla="*/ 361 w 578"/>
              <a:gd name="T13" fmla="*/ 253 h 394"/>
              <a:gd name="T14" fmla="*/ 287 w 578"/>
              <a:gd name="T15" fmla="*/ 87 h 394"/>
              <a:gd name="T16" fmla="*/ 111 w 578"/>
              <a:gd name="T17" fmla="*/ 34 h 394"/>
              <a:gd name="T18" fmla="*/ 63 w 578"/>
              <a:gd name="T19" fmla="*/ 75 h 394"/>
              <a:gd name="T20" fmla="*/ 34 w 578"/>
              <a:gd name="T21" fmla="*/ 142 h 394"/>
              <a:gd name="T22" fmla="*/ 2 w 578"/>
              <a:gd name="T23" fmla="*/ 356 h 394"/>
              <a:gd name="T24" fmla="*/ 17 w 578"/>
              <a:gd name="T25" fmla="*/ 376 h 394"/>
              <a:gd name="T26" fmla="*/ 230 w 578"/>
              <a:gd name="T27" fmla="*/ 375 h 394"/>
              <a:gd name="T28" fmla="*/ 152 w 578"/>
              <a:gd name="T29" fmla="*/ 220 h 394"/>
              <a:gd name="T30" fmla="*/ 154 w 578"/>
              <a:gd name="T31" fmla="*/ 214 h 394"/>
              <a:gd name="T32" fmla="*/ 201 w 578"/>
              <a:gd name="T33" fmla="*/ 236 h 394"/>
              <a:gd name="T34" fmla="*/ 257 w 578"/>
              <a:gd name="T35" fmla="*/ 351 h 394"/>
              <a:gd name="T36" fmla="*/ 314 w 578"/>
              <a:gd name="T37" fmla="*/ 393 h 394"/>
              <a:gd name="T38" fmla="*/ 523 w 578"/>
              <a:gd name="T39" fmla="*/ 393 h 394"/>
              <a:gd name="T40" fmla="*/ 566 w 578"/>
              <a:gd name="T41" fmla="*/ 366 h 394"/>
              <a:gd name="T42" fmla="*/ 562 w 578"/>
              <a:gd name="T43" fmla="*/ 310 h 394"/>
              <a:gd name="T44" fmla="*/ 40 w 578"/>
              <a:gd name="T45" fmla="*/ 234 h 394"/>
              <a:gd name="T46" fmla="*/ 41 w 578"/>
              <a:gd name="T47" fmla="*/ 230 h 394"/>
              <a:gd name="T48" fmla="*/ 40 w 578"/>
              <a:gd name="T49" fmla="*/ 234 h 394"/>
              <a:gd name="T50" fmla="*/ 56 w 578"/>
              <a:gd name="T51" fmla="*/ 262 h 394"/>
              <a:gd name="T52" fmla="*/ 56 w 578"/>
              <a:gd name="T53" fmla="*/ 262 h 394"/>
              <a:gd name="T54" fmla="*/ 90 w 578"/>
              <a:gd name="T55" fmla="*/ 263 h 394"/>
              <a:gd name="T56" fmla="*/ 90 w 578"/>
              <a:gd name="T57" fmla="*/ 263 h 394"/>
              <a:gd name="T58" fmla="*/ 90 w 578"/>
              <a:gd name="T59" fmla="*/ 26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8" h="394">
                <a:moveTo>
                  <a:pt x="562" y="310"/>
                </a:moveTo>
                <a:cubicBezTo>
                  <a:pt x="533" y="289"/>
                  <a:pt x="525" y="258"/>
                  <a:pt x="513" y="228"/>
                </a:cubicBezTo>
                <a:cubicBezTo>
                  <a:pt x="507" y="213"/>
                  <a:pt x="495" y="209"/>
                  <a:pt x="482" y="215"/>
                </a:cubicBezTo>
                <a:cubicBezTo>
                  <a:pt x="469" y="221"/>
                  <a:pt x="467" y="232"/>
                  <a:pt x="473" y="246"/>
                </a:cubicBezTo>
                <a:cubicBezTo>
                  <a:pt x="478" y="258"/>
                  <a:pt x="482" y="271"/>
                  <a:pt x="488" y="286"/>
                </a:cubicBezTo>
                <a:cubicBezTo>
                  <a:pt x="453" y="282"/>
                  <a:pt x="422" y="279"/>
                  <a:pt x="390" y="277"/>
                </a:cubicBezTo>
                <a:cubicBezTo>
                  <a:pt x="374" y="275"/>
                  <a:pt x="367" y="268"/>
                  <a:pt x="361" y="253"/>
                </a:cubicBezTo>
                <a:cubicBezTo>
                  <a:pt x="338" y="197"/>
                  <a:pt x="316" y="140"/>
                  <a:pt x="287" y="87"/>
                </a:cubicBezTo>
                <a:cubicBezTo>
                  <a:pt x="251" y="20"/>
                  <a:pt x="178" y="0"/>
                  <a:pt x="111" y="34"/>
                </a:cubicBezTo>
                <a:cubicBezTo>
                  <a:pt x="88" y="40"/>
                  <a:pt x="73" y="54"/>
                  <a:pt x="63" y="75"/>
                </a:cubicBezTo>
                <a:cubicBezTo>
                  <a:pt x="45" y="94"/>
                  <a:pt x="39" y="118"/>
                  <a:pt x="34" y="142"/>
                </a:cubicBezTo>
                <a:cubicBezTo>
                  <a:pt x="23" y="213"/>
                  <a:pt x="13" y="285"/>
                  <a:pt x="2" y="356"/>
                </a:cubicBezTo>
                <a:cubicBezTo>
                  <a:pt x="0" y="369"/>
                  <a:pt x="0" y="376"/>
                  <a:pt x="17" y="376"/>
                </a:cubicBezTo>
                <a:cubicBezTo>
                  <a:pt x="87" y="375"/>
                  <a:pt x="156" y="375"/>
                  <a:pt x="230" y="375"/>
                </a:cubicBezTo>
                <a:cubicBezTo>
                  <a:pt x="203" y="322"/>
                  <a:pt x="178" y="271"/>
                  <a:pt x="152" y="220"/>
                </a:cubicBezTo>
                <a:cubicBezTo>
                  <a:pt x="153" y="218"/>
                  <a:pt x="154" y="216"/>
                  <a:pt x="154" y="214"/>
                </a:cubicBezTo>
                <a:cubicBezTo>
                  <a:pt x="178" y="202"/>
                  <a:pt x="191" y="210"/>
                  <a:pt x="201" y="236"/>
                </a:cubicBezTo>
                <a:cubicBezTo>
                  <a:pt x="217" y="275"/>
                  <a:pt x="237" y="313"/>
                  <a:pt x="257" y="351"/>
                </a:cubicBezTo>
                <a:cubicBezTo>
                  <a:pt x="268" y="374"/>
                  <a:pt x="286" y="393"/>
                  <a:pt x="314" y="393"/>
                </a:cubicBezTo>
                <a:cubicBezTo>
                  <a:pt x="383" y="394"/>
                  <a:pt x="453" y="393"/>
                  <a:pt x="523" y="393"/>
                </a:cubicBezTo>
                <a:cubicBezTo>
                  <a:pt x="542" y="393"/>
                  <a:pt x="558" y="384"/>
                  <a:pt x="566" y="366"/>
                </a:cubicBezTo>
                <a:cubicBezTo>
                  <a:pt x="575" y="347"/>
                  <a:pt x="578" y="322"/>
                  <a:pt x="562" y="310"/>
                </a:cubicBezTo>
                <a:close/>
                <a:moveTo>
                  <a:pt x="40" y="234"/>
                </a:moveTo>
                <a:cubicBezTo>
                  <a:pt x="40" y="233"/>
                  <a:pt x="41" y="231"/>
                  <a:pt x="41" y="230"/>
                </a:cubicBezTo>
                <a:cubicBezTo>
                  <a:pt x="41" y="231"/>
                  <a:pt x="40" y="233"/>
                  <a:pt x="40" y="234"/>
                </a:cubicBezTo>
                <a:close/>
                <a:moveTo>
                  <a:pt x="56" y="262"/>
                </a:moveTo>
                <a:cubicBezTo>
                  <a:pt x="56" y="262"/>
                  <a:pt x="56" y="262"/>
                  <a:pt x="56" y="262"/>
                </a:cubicBezTo>
                <a:close/>
                <a:moveTo>
                  <a:pt x="90" y="263"/>
                </a:moveTo>
                <a:cubicBezTo>
                  <a:pt x="90" y="263"/>
                  <a:pt x="90" y="263"/>
                  <a:pt x="90" y="263"/>
                </a:cubicBezTo>
                <a:cubicBezTo>
                  <a:pt x="90" y="263"/>
                  <a:pt x="90" y="263"/>
                  <a:pt x="90" y="2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44F69B1A-00C1-43DC-9E92-9153A0BABBB5}"/>
              </a:ext>
            </a:extLst>
          </p:cNvPr>
          <p:cNvSpPr>
            <a:spLocks noEditPoints="1"/>
          </p:cNvSpPr>
          <p:nvPr/>
        </p:nvSpPr>
        <p:spPr bwMode="auto">
          <a:xfrm>
            <a:off x="5037669" y="3801534"/>
            <a:ext cx="461433" cy="546100"/>
          </a:xfrm>
          <a:custGeom>
            <a:avLst/>
            <a:gdLst>
              <a:gd name="T0" fmla="*/ 83 w 520"/>
              <a:gd name="T1" fmla="*/ 608 h 614"/>
              <a:gd name="T2" fmla="*/ 133 w 520"/>
              <a:gd name="T3" fmla="*/ 599 h 614"/>
              <a:gd name="T4" fmla="*/ 328 w 520"/>
              <a:gd name="T5" fmla="*/ 404 h 614"/>
              <a:gd name="T6" fmla="*/ 344 w 520"/>
              <a:gd name="T7" fmla="*/ 371 h 614"/>
              <a:gd name="T8" fmla="*/ 379 w 520"/>
              <a:gd name="T9" fmla="*/ 327 h 614"/>
              <a:gd name="T10" fmla="*/ 519 w 520"/>
              <a:gd name="T11" fmla="*/ 133 h 614"/>
              <a:gd name="T12" fmla="*/ 505 w 520"/>
              <a:gd name="T13" fmla="*/ 64 h 614"/>
              <a:gd name="T14" fmla="*/ 409 w 520"/>
              <a:gd name="T15" fmla="*/ 40 h 614"/>
              <a:gd name="T16" fmla="*/ 299 w 520"/>
              <a:gd name="T17" fmla="*/ 233 h 614"/>
              <a:gd name="T18" fmla="*/ 251 w 520"/>
              <a:gd name="T19" fmla="*/ 271 h 614"/>
              <a:gd name="T20" fmla="*/ 212 w 520"/>
              <a:gd name="T21" fmla="*/ 288 h 614"/>
              <a:gd name="T22" fmla="*/ 19 w 520"/>
              <a:gd name="T23" fmla="*/ 479 h 614"/>
              <a:gd name="T24" fmla="*/ 5 w 520"/>
              <a:gd name="T25" fmla="*/ 528 h 614"/>
              <a:gd name="T26" fmla="*/ 83 w 520"/>
              <a:gd name="T27" fmla="*/ 608 h 614"/>
              <a:gd name="T28" fmla="*/ 440 w 520"/>
              <a:gd name="T29" fmla="*/ 108 h 614"/>
              <a:gd name="T30" fmla="*/ 458 w 520"/>
              <a:gd name="T31" fmla="*/ 134 h 614"/>
              <a:gd name="T32" fmla="*/ 429 w 520"/>
              <a:gd name="T33" fmla="*/ 183 h 614"/>
              <a:gd name="T34" fmla="*/ 409 w 520"/>
              <a:gd name="T35" fmla="*/ 159 h 614"/>
              <a:gd name="T36" fmla="*/ 440 w 520"/>
              <a:gd name="T37" fmla="*/ 108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0" h="614">
                <a:moveTo>
                  <a:pt x="83" y="608"/>
                </a:moveTo>
                <a:cubicBezTo>
                  <a:pt x="100" y="614"/>
                  <a:pt x="118" y="614"/>
                  <a:pt x="133" y="599"/>
                </a:cubicBezTo>
                <a:cubicBezTo>
                  <a:pt x="198" y="533"/>
                  <a:pt x="263" y="469"/>
                  <a:pt x="328" y="404"/>
                </a:cubicBezTo>
                <a:cubicBezTo>
                  <a:pt x="337" y="395"/>
                  <a:pt x="347" y="384"/>
                  <a:pt x="344" y="371"/>
                </a:cubicBezTo>
                <a:cubicBezTo>
                  <a:pt x="338" y="341"/>
                  <a:pt x="356" y="334"/>
                  <a:pt x="379" y="327"/>
                </a:cubicBezTo>
                <a:cubicBezTo>
                  <a:pt x="457" y="301"/>
                  <a:pt x="520" y="215"/>
                  <a:pt x="519" y="133"/>
                </a:cubicBezTo>
                <a:cubicBezTo>
                  <a:pt x="517" y="112"/>
                  <a:pt x="514" y="88"/>
                  <a:pt x="505" y="64"/>
                </a:cubicBezTo>
                <a:cubicBezTo>
                  <a:pt x="486" y="9"/>
                  <a:pt x="452" y="0"/>
                  <a:pt x="409" y="40"/>
                </a:cubicBezTo>
                <a:cubicBezTo>
                  <a:pt x="353" y="93"/>
                  <a:pt x="315" y="156"/>
                  <a:pt x="299" y="233"/>
                </a:cubicBezTo>
                <a:cubicBezTo>
                  <a:pt x="294" y="254"/>
                  <a:pt x="280" y="275"/>
                  <a:pt x="251" y="271"/>
                </a:cubicBezTo>
                <a:cubicBezTo>
                  <a:pt x="235" y="269"/>
                  <a:pt x="223" y="277"/>
                  <a:pt x="212" y="288"/>
                </a:cubicBezTo>
                <a:cubicBezTo>
                  <a:pt x="148" y="352"/>
                  <a:pt x="83" y="416"/>
                  <a:pt x="19" y="479"/>
                </a:cubicBezTo>
                <a:cubicBezTo>
                  <a:pt x="4" y="493"/>
                  <a:pt x="0" y="509"/>
                  <a:pt x="5" y="528"/>
                </a:cubicBezTo>
                <a:cubicBezTo>
                  <a:pt x="18" y="568"/>
                  <a:pt x="45" y="594"/>
                  <a:pt x="83" y="608"/>
                </a:cubicBezTo>
                <a:close/>
                <a:moveTo>
                  <a:pt x="440" y="108"/>
                </a:moveTo>
                <a:cubicBezTo>
                  <a:pt x="456" y="109"/>
                  <a:pt x="458" y="123"/>
                  <a:pt x="458" y="134"/>
                </a:cubicBezTo>
                <a:cubicBezTo>
                  <a:pt x="457" y="155"/>
                  <a:pt x="454" y="178"/>
                  <a:pt x="429" y="183"/>
                </a:cubicBezTo>
                <a:cubicBezTo>
                  <a:pt x="411" y="187"/>
                  <a:pt x="414" y="167"/>
                  <a:pt x="409" y="159"/>
                </a:cubicBezTo>
                <a:cubicBezTo>
                  <a:pt x="409" y="135"/>
                  <a:pt x="426" y="107"/>
                  <a:pt x="440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id="{4F04C8DA-7BCD-47AE-8D0C-9D2014C3C4B3}"/>
              </a:ext>
            </a:extLst>
          </p:cNvPr>
          <p:cNvSpPr>
            <a:spLocks noEditPoints="1"/>
          </p:cNvSpPr>
          <p:nvPr/>
        </p:nvSpPr>
        <p:spPr bwMode="auto">
          <a:xfrm>
            <a:off x="806451" y="4859867"/>
            <a:ext cx="389467" cy="569383"/>
          </a:xfrm>
          <a:custGeom>
            <a:avLst/>
            <a:gdLst>
              <a:gd name="T0" fmla="*/ 67 w 440"/>
              <a:gd name="T1" fmla="*/ 639 h 642"/>
              <a:gd name="T2" fmla="*/ 255 w 440"/>
              <a:gd name="T3" fmla="*/ 640 h 642"/>
              <a:gd name="T4" fmla="*/ 204 w 440"/>
              <a:gd name="T5" fmla="*/ 601 h 642"/>
              <a:gd name="T6" fmla="*/ 84 w 440"/>
              <a:gd name="T7" fmla="*/ 601 h 642"/>
              <a:gd name="T8" fmla="*/ 40 w 440"/>
              <a:gd name="T9" fmla="*/ 556 h 642"/>
              <a:gd name="T10" fmla="*/ 41 w 440"/>
              <a:gd name="T11" fmla="*/ 218 h 642"/>
              <a:gd name="T12" fmla="*/ 89 w 440"/>
              <a:gd name="T13" fmla="*/ 169 h 642"/>
              <a:gd name="T14" fmla="*/ 337 w 440"/>
              <a:gd name="T15" fmla="*/ 168 h 642"/>
              <a:gd name="T16" fmla="*/ 400 w 440"/>
              <a:gd name="T17" fmla="*/ 233 h 642"/>
              <a:gd name="T18" fmla="*/ 334 w 440"/>
              <a:gd name="T19" fmla="*/ 235 h 642"/>
              <a:gd name="T20" fmla="*/ 323 w 440"/>
              <a:gd name="T21" fmla="*/ 235 h 642"/>
              <a:gd name="T22" fmla="*/ 329 w 440"/>
              <a:gd name="T23" fmla="*/ 245 h 642"/>
              <a:gd name="T24" fmla="*/ 323 w 440"/>
              <a:gd name="T25" fmla="*/ 235 h 642"/>
              <a:gd name="T26" fmla="*/ 261 w 440"/>
              <a:gd name="T27" fmla="*/ 236 h 642"/>
              <a:gd name="T28" fmla="*/ 251 w 440"/>
              <a:gd name="T29" fmla="*/ 235 h 642"/>
              <a:gd name="T30" fmla="*/ 148 w 440"/>
              <a:gd name="T31" fmla="*/ 234 h 642"/>
              <a:gd name="T32" fmla="*/ 100 w 440"/>
              <a:gd name="T33" fmla="*/ 239 h 642"/>
              <a:gd name="T34" fmla="*/ 89 w 440"/>
              <a:gd name="T35" fmla="*/ 268 h 642"/>
              <a:gd name="T36" fmla="*/ 89 w 440"/>
              <a:gd name="T37" fmla="*/ 502 h 642"/>
              <a:gd name="T38" fmla="*/ 101 w 440"/>
              <a:gd name="T39" fmla="*/ 533 h 642"/>
              <a:gd name="T40" fmla="*/ 221 w 440"/>
              <a:gd name="T41" fmla="*/ 537 h 642"/>
              <a:gd name="T42" fmla="*/ 239 w 440"/>
              <a:gd name="T43" fmla="*/ 479 h 642"/>
              <a:gd name="T44" fmla="*/ 239 w 440"/>
              <a:gd name="T45" fmla="*/ 478 h 642"/>
              <a:gd name="T46" fmla="*/ 308 w 440"/>
              <a:gd name="T47" fmla="*/ 396 h 642"/>
              <a:gd name="T48" fmla="*/ 412 w 440"/>
              <a:gd name="T49" fmla="*/ 371 h 642"/>
              <a:gd name="T50" fmla="*/ 439 w 440"/>
              <a:gd name="T51" fmla="*/ 350 h 642"/>
              <a:gd name="T52" fmla="*/ 438 w 440"/>
              <a:gd name="T53" fmla="*/ 210 h 642"/>
              <a:gd name="T54" fmla="*/ 418 w 440"/>
              <a:gd name="T55" fmla="*/ 153 h 642"/>
              <a:gd name="T56" fmla="*/ 417 w 440"/>
              <a:gd name="T57" fmla="*/ 121 h 642"/>
              <a:gd name="T58" fmla="*/ 419 w 440"/>
              <a:gd name="T59" fmla="*/ 105 h 642"/>
              <a:gd name="T60" fmla="*/ 420 w 440"/>
              <a:gd name="T61" fmla="*/ 33 h 642"/>
              <a:gd name="T62" fmla="*/ 397 w 440"/>
              <a:gd name="T63" fmla="*/ 10 h 642"/>
              <a:gd name="T64" fmla="*/ 98 w 440"/>
              <a:gd name="T65" fmla="*/ 11 h 642"/>
              <a:gd name="T66" fmla="*/ 22 w 440"/>
              <a:gd name="T67" fmla="*/ 15 h 642"/>
              <a:gd name="T68" fmla="*/ 18 w 440"/>
              <a:gd name="T69" fmla="*/ 90 h 642"/>
              <a:gd name="T70" fmla="*/ 21 w 440"/>
              <a:gd name="T71" fmla="*/ 121 h 642"/>
              <a:gd name="T72" fmla="*/ 21 w 440"/>
              <a:gd name="T73" fmla="*/ 154 h 642"/>
              <a:gd name="T74" fmla="*/ 3 w 440"/>
              <a:gd name="T75" fmla="*/ 191 h 642"/>
              <a:gd name="T76" fmla="*/ 1 w 440"/>
              <a:gd name="T77" fmla="*/ 245 h 642"/>
              <a:gd name="T78" fmla="*/ 1 w 440"/>
              <a:gd name="T79" fmla="*/ 556 h 642"/>
              <a:gd name="T80" fmla="*/ 67 w 440"/>
              <a:gd name="T81" fmla="*/ 639 h 642"/>
              <a:gd name="T82" fmla="*/ 338 w 440"/>
              <a:gd name="T83" fmla="*/ 251 h 642"/>
              <a:gd name="T84" fmla="*/ 332 w 440"/>
              <a:gd name="T85" fmla="*/ 247 h 642"/>
              <a:gd name="T86" fmla="*/ 338 w 440"/>
              <a:gd name="T87" fmla="*/ 25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0" h="642">
                <a:moveTo>
                  <a:pt x="67" y="639"/>
                </a:moveTo>
                <a:cubicBezTo>
                  <a:pt x="130" y="642"/>
                  <a:pt x="192" y="640"/>
                  <a:pt x="255" y="640"/>
                </a:cubicBezTo>
                <a:cubicBezTo>
                  <a:pt x="241" y="601"/>
                  <a:pt x="241" y="601"/>
                  <a:pt x="204" y="601"/>
                </a:cubicBezTo>
                <a:cubicBezTo>
                  <a:pt x="164" y="601"/>
                  <a:pt x="124" y="602"/>
                  <a:pt x="84" y="601"/>
                </a:cubicBezTo>
                <a:cubicBezTo>
                  <a:pt x="48" y="601"/>
                  <a:pt x="40" y="592"/>
                  <a:pt x="40" y="556"/>
                </a:cubicBezTo>
                <a:cubicBezTo>
                  <a:pt x="40" y="444"/>
                  <a:pt x="40" y="331"/>
                  <a:pt x="41" y="218"/>
                </a:cubicBezTo>
                <a:cubicBezTo>
                  <a:pt x="41" y="178"/>
                  <a:pt x="50" y="169"/>
                  <a:pt x="89" y="169"/>
                </a:cubicBezTo>
                <a:cubicBezTo>
                  <a:pt x="172" y="168"/>
                  <a:pt x="255" y="168"/>
                  <a:pt x="337" y="168"/>
                </a:cubicBezTo>
                <a:cubicBezTo>
                  <a:pt x="396" y="167"/>
                  <a:pt x="402" y="173"/>
                  <a:pt x="400" y="233"/>
                </a:cubicBezTo>
                <a:cubicBezTo>
                  <a:pt x="378" y="234"/>
                  <a:pt x="356" y="234"/>
                  <a:pt x="334" y="235"/>
                </a:cubicBezTo>
                <a:cubicBezTo>
                  <a:pt x="330" y="235"/>
                  <a:pt x="326" y="235"/>
                  <a:pt x="323" y="235"/>
                </a:cubicBezTo>
                <a:cubicBezTo>
                  <a:pt x="324" y="239"/>
                  <a:pt x="327" y="242"/>
                  <a:pt x="329" y="245"/>
                </a:cubicBezTo>
                <a:cubicBezTo>
                  <a:pt x="327" y="242"/>
                  <a:pt x="324" y="239"/>
                  <a:pt x="323" y="235"/>
                </a:cubicBezTo>
                <a:cubicBezTo>
                  <a:pt x="302" y="235"/>
                  <a:pt x="282" y="236"/>
                  <a:pt x="261" y="236"/>
                </a:cubicBezTo>
                <a:cubicBezTo>
                  <a:pt x="258" y="236"/>
                  <a:pt x="254" y="235"/>
                  <a:pt x="251" y="235"/>
                </a:cubicBezTo>
                <a:cubicBezTo>
                  <a:pt x="216" y="234"/>
                  <a:pt x="182" y="233"/>
                  <a:pt x="148" y="234"/>
                </a:cubicBezTo>
                <a:cubicBezTo>
                  <a:pt x="132" y="234"/>
                  <a:pt x="115" y="228"/>
                  <a:pt x="100" y="239"/>
                </a:cubicBezTo>
                <a:cubicBezTo>
                  <a:pt x="89" y="246"/>
                  <a:pt x="89" y="257"/>
                  <a:pt x="89" y="268"/>
                </a:cubicBezTo>
                <a:cubicBezTo>
                  <a:pt x="89" y="346"/>
                  <a:pt x="89" y="424"/>
                  <a:pt x="89" y="502"/>
                </a:cubicBezTo>
                <a:cubicBezTo>
                  <a:pt x="89" y="513"/>
                  <a:pt x="88" y="526"/>
                  <a:pt x="101" y="533"/>
                </a:cubicBezTo>
                <a:cubicBezTo>
                  <a:pt x="140" y="544"/>
                  <a:pt x="181" y="538"/>
                  <a:pt x="221" y="537"/>
                </a:cubicBezTo>
                <a:cubicBezTo>
                  <a:pt x="240" y="521"/>
                  <a:pt x="231" y="498"/>
                  <a:pt x="239" y="479"/>
                </a:cubicBezTo>
                <a:cubicBezTo>
                  <a:pt x="239" y="479"/>
                  <a:pt x="239" y="478"/>
                  <a:pt x="239" y="478"/>
                </a:cubicBezTo>
                <a:cubicBezTo>
                  <a:pt x="257" y="446"/>
                  <a:pt x="279" y="418"/>
                  <a:pt x="308" y="396"/>
                </a:cubicBezTo>
                <a:cubicBezTo>
                  <a:pt x="341" y="380"/>
                  <a:pt x="375" y="369"/>
                  <a:pt x="412" y="371"/>
                </a:cubicBezTo>
                <a:cubicBezTo>
                  <a:pt x="431" y="377"/>
                  <a:pt x="440" y="374"/>
                  <a:pt x="439" y="350"/>
                </a:cubicBezTo>
                <a:cubicBezTo>
                  <a:pt x="437" y="304"/>
                  <a:pt x="438" y="257"/>
                  <a:pt x="438" y="210"/>
                </a:cubicBezTo>
                <a:cubicBezTo>
                  <a:pt x="438" y="189"/>
                  <a:pt x="434" y="169"/>
                  <a:pt x="418" y="153"/>
                </a:cubicBezTo>
                <a:cubicBezTo>
                  <a:pt x="408" y="143"/>
                  <a:pt x="382" y="133"/>
                  <a:pt x="417" y="121"/>
                </a:cubicBezTo>
                <a:cubicBezTo>
                  <a:pt x="420" y="121"/>
                  <a:pt x="419" y="110"/>
                  <a:pt x="419" y="105"/>
                </a:cubicBezTo>
                <a:cubicBezTo>
                  <a:pt x="420" y="81"/>
                  <a:pt x="418" y="57"/>
                  <a:pt x="420" y="33"/>
                </a:cubicBezTo>
                <a:cubicBezTo>
                  <a:pt x="422" y="13"/>
                  <a:pt x="414" y="10"/>
                  <a:pt x="397" y="10"/>
                </a:cubicBezTo>
                <a:cubicBezTo>
                  <a:pt x="297" y="11"/>
                  <a:pt x="197" y="10"/>
                  <a:pt x="98" y="11"/>
                </a:cubicBezTo>
                <a:cubicBezTo>
                  <a:pt x="72" y="11"/>
                  <a:pt x="38" y="0"/>
                  <a:pt x="22" y="15"/>
                </a:cubicBezTo>
                <a:cubicBezTo>
                  <a:pt x="7" y="31"/>
                  <a:pt x="19" y="65"/>
                  <a:pt x="18" y="90"/>
                </a:cubicBezTo>
                <a:cubicBezTo>
                  <a:pt x="17" y="101"/>
                  <a:pt x="13" y="118"/>
                  <a:pt x="21" y="121"/>
                </a:cubicBezTo>
                <a:cubicBezTo>
                  <a:pt x="54" y="134"/>
                  <a:pt x="31" y="143"/>
                  <a:pt x="21" y="154"/>
                </a:cubicBezTo>
                <a:cubicBezTo>
                  <a:pt x="12" y="164"/>
                  <a:pt x="4" y="176"/>
                  <a:pt x="3" y="191"/>
                </a:cubicBezTo>
                <a:cubicBezTo>
                  <a:pt x="2" y="209"/>
                  <a:pt x="1" y="227"/>
                  <a:pt x="1" y="245"/>
                </a:cubicBezTo>
                <a:cubicBezTo>
                  <a:pt x="0" y="348"/>
                  <a:pt x="0" y="452"/>
                  <a:pt x="1" y="556"/>
                </a:cubicBezTo>
                <a:cubicBezTo>
                  <a:pt x="1" y="605"/>
                  <a:pt x="25" y="638"/>
                  <a:pt x="67" y="639"/>
                </a:cubicBezTo>
                <a:close/>
                <a:moveTo>
                  <a:pt x="338" y="251"/>
                </a:moveTo>
                <a:cubicBezTo>
                  <a:pt x="336" y="250"/>
                  <a:pt x="334" y="249"/>
                  <a:pt x="332" y="247"/>
                </a:cubicBezTo>
                <a:cubicBezTo>
                  <a:pt x="334" y="249"/>
                  <a:pt x="336" y="250"/>
                  <a:pt x="338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E8DFD3DE-C0C5-40D7-BDD9-429894E4C92E}"/>
              </a:ext>
            </a:extLst>
          </p:cNvPr>
          <p:cNvSpPr>
            <a:spLocks noEditPoints="1"/>
          </p:cNvSpPr>
          <p:nvPr/>
        </p:nvSpPr>
        <p:spPr bwMode="auto">
          <a:xfrm>
            <a:off x="1746251" y="3860801"/>
            <a:ext cx="738717" cy="444500"/>
          </a:xfrm>
          <a:custGeom>
            <a:avLst/>
            <a:gdLst>
              <a:gd name="T0" fmla="*/ 133 w 831"/>
              <a:gd name="T1" fmla="*/ 209 h 500"/>
              <a:gd name="T2" fmla="*/ 103 w 831"/>
              <a:gd name="T3" fmla="*/ 435 h 500"/>
              <a:gd name="T4" fmla="*/ 166 w 831"/>
              <a:gd name="T5" fmla="*/ 317 h 500"/>
              <a:gd name="T6" fmla="*/ 195 w 831"/>
              <a:gd name="T7" fmla="*/ 291 h 500"/>
              <a:gd name="T8" fmla="*/ 168 w 831"/>
              <a:gd name="T9" fmla="*/ 386 h 500"/>
              <a:gd name="T10" fmla="*/ 169 w 831"/>
              <a:gd name="T11" fmla="*/ 394 h 500"/>
              <a:gd name="T12" fmla="*/ 155 w 831"/>
              <a:gd name="T13" fmla="*/ 443 h 500"/>
              <a:gd name="T14" fmla="*/ 208 w 831"/>
              <a:gd name="T15" fmla="*/ 470 h 500"/>
              <a:gd name="T16" fmla="*/ 231 w 831"/>
              <a:gd name="T17" fmla="*/ 302 h 500"/>
              <a:gd name="T18" fmla="*/ 274 w 831"/>
              <a:gd name="T19" fmla="*/ 317 h 500"/>
              <a:gd name="T20" fmla="*/ 255 w 831"/>
              <a:gd name="T21" fmla="*/ 496 h 500"/>
              <a:gd name="T22" fmla="*/ 336 w 831"/>
              <a:gd name="T23" fmla="*/ 312 h 500"/>
              <a:gd name="T24" fmla="*/ 345 w 831"/>
              <a:gd name="T25" fmla="*/ 365 h 500"/>
              <a:gd name="T26" fmla="*/ 328 w 831"/>
              <a:gd name="T27" fmla="*/ 422 h 500"/>
              <a:gd name="T28" fmla="*/ 383 w 831"/>
              <a:gd name="T29" fmla="*/ 433 h 500"/>
              <a:gd name="T30" fmla="*/ 450 w 831"/>
              <a:gd name="T31" fmla="*/ 442 h 500"/>
              <a:gd name="T32" fmla="*/ 505 w 831"/>
              <a:gd name="T33" fmla="*/ 425 h 500"/>
              <a:gd name="T34" fmla="*/ 492 w 831"/>
              <a:gd name="T35" fmla="*/ 392 h 500"/>
              <a:gd name="T36" fmla="*/ 486 w 831"/>
              <a:gd name="T37" fmla="*/ 369 h 500"/>
              <a:gd name="T38" fmla="*/ 476 w 831"/>
              <a:gd name="T39" fmla="*/ 300 h 500"/>
              <a:gd name="T40" fmla="*/ 538 w 831"/>
              <a:gd name="T41" fmla="*/ 473 h 500"/>
              <a:gd name="T42" fmla="*/ 598 w 831"/>
              <a:gd name="T43" fmla="*/ 459 h 500"/>
              <a:gd name="T44" fmla="*/ 581 w 831"/>
              <a:gd name="T45" fmla="*/ 400 h 500"/>
              <a:gd name="T46" fmla="*/ 580 w 831"/>
              <a:gd name="T47" fmla="*/ 317 h 500"/>
              <a:gd name="T48" fmla="*/ 659 w 831"/>
              <a:gd name="T49" fmla="*/ 489 h 500"/>
              <a:gd name="T50" fmla="*/ 663 w 831"/>
              <a:gd name="T51" fmla="*/ 383 h 500"/>
              <a:gd name="T52" fmla="*/ 650 w 831"/>
              <a:gd name="T53" fmla="*/ 365 h 500"/>
              <a:gd name="T54" fmla="*/ 656 w 831"/>
              <a:gd name="T55" fmla="*/ 362 h 500"/>
              <a:gd name="T56" fmla="*/ 642 w 831"/>
              <a:gd name="T57" fmla="*/ 316 h 500"/>
              <a:gd name="T58" fmla="*/ 652 w 831"/>
              <a:gd name="T59" fmla="*/ 269 h 500"/>
              <a:gd name="T60" fmla="*/ 682 w 831"/>
              <a:gd name="T61" fmla="*/ 383 h 500"/>
              <a:gd name="T62" fmla="*/ 705 w 831"/>
              <a:gd name="T63" fmla="*/ 432 h 500"/>
              <a:gd name="T64" fmla="*/ 742 w 831"/>
              <a:gd name="T65" fmla="*/ 371 h 500"/>
              <a:gd name="T66" fmla="*/ 711 w 831"/>
              <a:gd name="T67" fmla="*/ 275 h 500"/>
              <a:gd name="T68" fmla="*/ 701 w 831"/>
              <a:gd name="T69" fmla="*/ 218 h 500"/>
              <a:gd name="T70" fmla="*/ 701 w 831"/>
              <a:gd name="T71" fmla="*/ 218 h 500"/>
              <a:gd name="T72" fmla="*/ 712 w 831"/>
              <a:gd name="T73" fmla="*/ 214 h 500"/>
              <a:gd name="T74" fmla="*/ 772 w 831"/>
              <a:gd name="T75" fmla="*/ 245 h 500"/>
              <a:gd name="T76" fmla="*/ 802 w 831"/>
              <a:gd name="T77" fmla="*/ 197 h 500"/>
              <a:gd name="T78" fmla="*/ 698 w 831"/>
              <a:gd name="T79" fmla="*/ 102 h 500"/>
              <a:gd name="T80" fmla="*/ 398 w 831"/>
              <a:gd name="T81" fmla="*/ 70 h 500"/>
              <a:gd name="T82" fmla="*/ 137 w 831"/>
              <a:gd name="T83" fmla="*/ 100 h 500"/>
              <a:gd name="T84" fmla="*/ 13 w 831"/>
              <a:gd name="T85" fmla="*/ 231 h 500"/>
              <a:gd name="T86" fmla="*/ 187 w 831"/>
              <a:gd name="T87" fmla="*/ 385 h 500"/>
              <a:gd name="T88" fmla="*/ 187 w 831"/>
              <a:gd name="T89" fmla="*/ 385 h 500"/>
              <a:gd name="T90" fmla="*/ 170 w 831"/>
              <a:gd name="T91" fmla="*/ 394 h 500"/>
              <a:gd name="T92" fmla="*/ 182 w 831"/>
              <a:gd name="T93" fmla="*/ 385 h 500"/>
              <a:gd name="T94" fmla="*/ 561 w 831"/>
              <a:gd name="T95" fmla="*/ 425 h 500"/>
              <a:gd name="T96" fmla="*/ 561 w 831"/>
              <a:gd name="T97" fmla="*/ 425 h 500"/>
              <a:gd name="T98" fmla="*/ 368 w 831"/>
              <a:gd name="T99" fmla="*/ 102 h 500"/>
              <a:gd name="T100" fmla="*/ 510 w 831"/>
              <a:gd name="T101" fmla="*/ 126 h 500"/>
              <a:gd name="T102" fmla="*/ 460 w 831"/>
              <a:gd name="T103" fmla="*/ 256 h 500"/>
              <a:gd name="T104" fmla="*/ 440 w 831"/>
              <a:gd name="T105" fmla="*/ 303 h 500"/>
              <a:gd name="T106" fmla="*/ 440 w 831"/>
              <a:gd name="T107" fmla="*/ 303 h 500"/>
              <a:gd name="T108" fmla="*/ 371 w 831"/>
              <a:gd name="T109" fmla="*/ 257 h 500"/>
              <a:gd name="T110" fmla="*/ 337 w 831"/>
              <a:gd name="T111" fmla="*/ 221 h 500"/>
              <a:gd name="T112" fmla="*/ 309 w 831"/>
              <a:gd name="T113" fmla="*/ 151 h 500"/>
              <a:gd name="T114" fmla="*/ 324 w 831"/>
              <a:gd name="T115" fmla="*/ 121 h 500"/>
              <a:gd name="T116" fmla="*/ 356 w 831"/>
              <a:gd name="T117" fmla="*/ 91 h 500"/>
              <a:gd name="T118" fmla="*/ 340 w 831"/>
              <a:gd name="T119" fmla="*/ 79 h 500"/>
              <a:gd name="T120" fmla="*/ 340 w 831"/>
              <a:gd name="T121" fmla="*/ 79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1" h="500">
                <a:moveTo>
                  <a:pt x="97" y="234"/>
                </a:moveTo>
                <a:cubicBezTo>
                  <a:pt x="108" y="226"/>
                  <a:pt x="115" y="213"/>
                  <a:pt x="133" y="209"/>
                </a:cubicBezTo>
                <a:cubicBezTo>
                  <a:pt x="116" y="271"/>
                  <a:pt x="100" y="331"/>
                  <a:pt x="82" y="391"/>
                </a:cubicBezTo>
                <a:cubicBezTo>
                  <a:pt x="76" y="413"/>
                  <a:pt x="82" y="429"/>
                  <a:pt x="103" y="435"/>
                </a:cubicBezTo>
                <a:cubicBezTo>
                  <a:pt x="124" y="442"/>
                  <a:pt x="137" y="429"/>
                  <a:pt x="142" y="409"/>
                </a:cubicBezTo>
                <a:cubicBezTo>
                  <a:pt x="151" y="379"/>
                  <a:pt x="158" y="348"/>
                  <a:pt x="166" y="317"/>
                </a:cubicBezTo>
                <a:cubicBezTo>
                  <a:pt x="178" y="299"/>
                  <a:pt x="170" y="273"/>
                  <a:pt x="190" y="259"/>
                </a:cubicBezTo>
                <a:cubicBezTo>
                  <a:pt x="200" y="268"/>
                  <a:pt x="198" y="279"/>
                  <a:pt x="195" y="291"/>
                </a:cubicBezTo>
                <a:cubicBezTo>
                  <a:pt x="187" y="319"/>
                  <a:pt x="180" y="348"/>
                  <a:pt x="172" y="376"/>
                </a:cubicBezTo>
                <a:cubicBezTo>
                  <a:pt x="171" y="379"/>
                  <a:pt x="170" y="382"/>
                  <a:pt x="168" y="386"/>
                </a:cubicBezTo>
                <a:cubicBezTo>
                  <a:pt x="169" y="388"/>
                  <a:pt x="169" y="391"/>
                  <a:pt x="170" y="394"/>
                </a:cubicBezTo>
                <a:cubicBezTo>
                  <a:pt x="170" y="394"/>
                  <a:pt x="169" y="394"/>
                  <a:pt x="169" y="394"/>
                </a:cubicBezTo>
                <a:cubicBezTo>
                  <a:pt x="163" y="403"/>
                  <a:pt x="160" y="413"/>
                  <a:pt x="160" y="425"/>
                </a:cubicBezTo>
                <a:cubicBezTo>
                  <a:pt x="153" y="429"/>
                  <a:pt x="155" y="436"/>
                  <a:pt x="155" y="443"/>
                </a:cubicBezTo>
                <a:cubicBezTo>
                  <a:pt x="142" y="464"/>
                  <a:pt x="151" y="479"/>
                  <a:pt x="171" y="488"/>
                </a:cubicBezTo>
                <a:cubicBezTo>
                  <a:pt x="188" y="496"/>
                  <a:pt x="203" y="488"/>
                  <a:pt x="208" y="470"/>
                </a:cubicBezTo>
                <a:cubicBezTo>
                  <a:pt x="223" y="415"/>
                  <a:pt x="244" y="362"/>
                  <a:pt x="252" y="305"/>
                </a:cubicBezTo>
                <a:cubicBezTo>
                  <a:pt x="244" y="307"/>
                  <a:pt x="237" y="305"/>
                  <a:pt x="231" y="302"/>
                </a:cubicBezTo>
                <a:cubicBezTo>
                  <a:pt x="237" y="305"/>
                  <a:pt x="244" y="307"/>
                  <a:pt x="252" y="305"/>
                </a:cubicBezTo>
                <a:cubicBezTo>
                  <a:pt x="269" y="292"/>
                  <a:pt x="276" y="296"/>
                  <a:pt x="274" y="317"/>
                </a:cubicBezTo>
                <a:cubicBezTo>
                  <a:pt x="256" y="362"/>
                  <a:pt x="247" y="410"/>
                  <a:pt x="234" y="456"/>
                </a:cubicBezTo>
                <a:cubicBezTo>
                  <a:pt x="228" y="474"/>
                  <a:pt x="235" y="491"/>
                  <a:pt x="255" y="496"/>
                </a:cubicBezTo>
                <a:cubicBezTo>
                  <a:pt x="272" y="500"/>
                  <a:pt x="287" y="494"/>
                  <a:pt x="292" y="475"/>
                </a:cubicBezTo>
                <a:cubicBezTo>
                  <a:pt x="307" y="421"/>
                  <a:pt x="322" y="366"/>
                  <a:pt x="336" y="312"/>
                </a:cubicBezTo>
                <a:cubicBezTo>
                  <a:pt x="342" y="303"/>
                  <a:pt x="348" y="298"/>
                  <a:pt x="358" y="300"/>
                </a:cubicBezTo>
                <a:cubicBezTo>
                  <a:pt x="354" y="321"/>
                  <a:pt x="349" y="343"/>
                  <a:pt x="345" y="365"/>
                </a:cubicBezTo>
                <a:cubicBezTo>
                  <a:pt x="340" y="368"/>
                  <a:pt x="341" y="373"/>
                  <a:pt x="341" y="377"/>
                </a:cubicBezTo>
                <a:cubicBezTo>
                  <a:pt x="334" y="391"/>
                  <a:pt x="332" y="407"/>
                  <a:pt x="328" y="422"/>
                </a:cubicBezTo>
                <a:cubicBezTo>
                  <a:pt x="321" y="444"/>
                  <a:pt x="324" y="461"/>
                  <a:pt x="348" y="465"/>
                </a:cubicBezTo>
                <a:cubicBezTo>
                  <a:pt x="370" y="469"/>
                  <a:pt x="378" y="453"/>
                  <a:pt x="383" y="433"/>
                </a:cubicBezTo>
                <a:cubicBezTo>
                  <a:pt x="391" y="397"/>
                  <a:pt x="403" y="361"/>
                  <a:pt x="416" y="318"/>
                </a:cubicBezTo>
                <a:cubicBezTo>
                  <a:pt x="429" y="364"/>
                  <a:pt x="439" y="403"/>
                  <a:pt x="450" y="442"/>
                </a:cubicBezTo>
                <a:cubicBezTo>
                  <a:pt x="455" y="459"/>
                  <a:pt x="467" y="471"/>
                  <a:pt x="486" y="465"/>
                </a:cubicBezTo>
                <a:cubicBezTo>
                  <a:pt x="504" y="459"/>
                  <a:pt x="513" y="446"/>
                  <a:pt x="505" y="425"/>
                </a:cubicBezTo>
                <a:cubicBezTo>
                  <a:pt x="501" y="414"/>
                  <a:pt x="501" y="402"/>
                  <a:pt x="493" y="393"/>
                </a:cubicBezTo>
                <a:cubicBezTo>
                  <a:pt x="492" y="392"/>
                  <a:pt x="492" y="392"/>
                  <a:pt x="492" y="392"/>
                </a:cubicBezTo>
                <a:cubicBezTo>
                  <a:pt x="492" y="384"/>
                  <a:pt x="494" y="376"/>
                  <a:pt x="485" y="370"/>
                </a:cubicBezTo>
                <a:cubicBezTo>
                  <a:pt x="486" y="370"/>
                  <a:pt x="486" y="370"/>
                  <a:pt x="486" y="369"/>
                </a:cubicBezTo>
                <a:cubicBezTo>
                  <a:pt x="486" y="351"/>
                  <a:pt x="481" y="333"/>
                  <a:pt x="473" y="317"/>
                </a:cubicBezTo>
                <a:cubicBezTo>
                  <a:pt x="476" y="312"/>
                  <a:pt x="465" y="302"/>
                  <a:pt x="476" y="300"/>
                </a:cubicBezTo>
                <a:cubicBezTo>
                  <a:pt x="490" y="297"/>
                  <a:pt x="491" y="310"/>
                  <a:pt x="497" y="317"/>
                </a:cubicBezTo>
                <a:cubicBezTo>
                  <a:pt x="510" y="369"/>
                  <a:pt x="524" y="421"/>
                  <a:pt x="538" y="473"/>
                </a:cubicBezTo>
                <a:cubicBezTo>
                  <a:pt x="544" y="493"/>
                  <a:pt x="558" y="500"/>
                  <a:pt x="577" y="495"/>
                </a:cubicBezTo>
                <a:cubicBezTo>
                  <a:pt x="595" y="491"/>
                  <a:pt x="602" y="477"/>
                  <a:pt x="598" y="459"/>
                </a:cubicBezTo>
                <a:cubicBezTo>
                  <a:pt x="594" y="441"/>
                  <a:pt x="588" y="424"/>
                  <a:pt x="583" y="407"/>
                </a:cubicBezTo>
                <a:cubicBezTo>
                  <a:pt x="582" y="405"/>
                  <a:pt x="582" y="402"/>
                  <a:pt x="581" y="400"/>
                </a:cubicBezTo>
                <a:cubicBezTo>
                  <a:pt x="573" y="367"/>
                  <a:pt x="565" y="333"/>
                  <a:pt x="557" y="300"/>
                </a:cubicBezTo>
                <a:cubicBezTo>
                  <a:pt x="574" y="292"/>
                  <a:pt x="575" y="308"/>
                  <a:pt x="580" y="317"/>
                </a:cubicBezTo>
                <a:cubicBezTo>
                  <a:pt x="593" y="364"/>
                  <a:pt x="605" y="411"/>
                  <a:pt x="618" y="457"/>
                </a:cubicBezTo>
                <a:cubicBezTo>
                  <a:pt x="624" y="478"/>
                  <a:pt x="634" y="497"/>
                  <a:pt x="659" y="489"/>
                </a:cubicBezTo>
                <a:cubicBezTo>
                  <a:pt x="682" y="481"/>
                  <a:pt x="687" y="464"/>
                  <a:pt x="678" y="441"/>
                </a:cubicBezTo>
                <a:cubicBezTo>
                  <a:pt x="671" y="422"/>
                  <a:pt x="668" y="403"/>
                  <a:pt x="663" y="383"/>
                </a:cubicBezTo>
                <a:cubicBezTo>
                  <a:pt x="665" y="377"/>
                  <a:pt x="659" y="374"/>
                  <a:pt x="657" y="370"/>
                </a:cubicBezTo>
                <a:cubicBezTo>
                  <a:pt x="655" y="368"/>
                  <a:pt x="652" y="367"/>
                  <a:pt x="650" y="365"/>
                </a:cubicBezTo>
                <a:cubicBezTo>
                  <a:pt x="650" y="365"/>
                  <a:pt x="650" y="365"/>
                  <a:pt x="650" y="365"/>
                </a:cubicBezTo>
                <a:cubicBezTo>
                  <a:pt x="653" y="366"/>
                  <a:pt x="656" y="365"/>
                  <a:pt x="656" y="362"/>
                </a:cubicBezTo>
                <a:cubicBezTo>
                  <a:pt x="658" y="357"/>
                  <a:pt x="656" y="354"/>
                  <a:pt x="652" y="352"/>
                </a:cubicBezTo>
                <a:cubicBezTo>
                  <a:pt x="649" y="340"/>
                  <a:pt x="645" y="328"/>
                  <a:pt x="642" y="316"/>
                </a:cubicBezTo>
                <a:cubicBezTo>
                  <a:pt x="638" y="300"/>
                  <a:pt x="635" y="285"/>
                  <a:pt x="632" y="269"/>
                </a:cubicBezTo>
                <a:cubicBezTo>
                  <a:pt x="639" y="260"/>
                  <a:pt x="646" y="253"/>
                  <a:pt x="652" y="269"/>
                </a:cubicBezTo>
                <a:cubicBezTo>
                  <a:pt x="656" y="283"/>
                  <a:pt x="660" y="297"/>
                  <a:pt x="664" y="311"/>
                </a:cubicBezTo>
                <a:cubicBezTo>
                  <a:pt x="665" y="336"/>
                  <a:pt x="677" y="359"/>
                  <a:pt x="682" y="383"/>
                </a:cubicBezTo>
                <a:cubicBezTo>
                  <a:pt x="685" y="393"/>
                  <a:pt x="685" y="405"/>
                  <a:pt x="693" y="414"/>
                </a:cubicBezTo>
                <a:cubicBezTo>
                  <a:pt x="693" y="422"/>
                  <a:pt x="696" y="429"/>
                  <a:pt x="705" y="432"/>
                </a:cubicBezTo>
                <a:cubicBezTo>
                  <a:pt x="707" y="433"/>
                  <a:pt x="709" y="436"/>
                  <a:pt x="711" y="437"/>
                </a:cubicBezTo>
                <a:cubicBezTo>
                  <a:pt x="749" y="440"/>
                  <a:pt x="760" y="417"/>
                  <a:pt x="742" y="371"/>
                </a:cubicBezTo>
                <a:cubicBezTo>
                  <a:pt x="734" y="339"/>
                  <a:pt x="725" y="307"/>
                  <a:pt x="717" y="275"/>
                </a:cubicBezTo>
                <a:cubicBezTo>
                  <a:pt x="714" y="275"/>
                  <a:pt x="712" y="275"/>
                  <a:pt x="711" y="275"/>
                </a:cubicBezTo>
                <a:cubicBezTo>
                  <a:pt x="712" y="275"/>
                  <a:pt x="714" y="275"/>
                  <a:pt x="717" y="275"/>
                </a:cubicBezTo>
                <a:cubicBezTo>
                  <a:pt x="712" y="256"/>
                  <a:pt x="706" y="237"/>
                  <a:pt x="701" y="218"/>
                </a:cubicBezTo>
                <a:cubicBezTo>
                  <a:pt x="702" y="215"/>
                  <a:pt x="702" y="212"/>
                  <a:pt x="702" y="209"/>
                </a:cubicBezTo>
                <a:cubicBezTo>
                  <a:pt x="702" y="212"/>
                  <a:pt x="702" y="215"/>
                  <a:pt x="701" y="218"/>
                </a:cubicBezTo>
                <a:cubicBezTo>
                  <a:pt x="703" y="216"/>
                  <a:pt x="706" y="215"/>
                  <a:pt x="708" y="213"/>
                </a:cubicBezTo>
                <a:cubicBezTo>
                  <a:pt x="709" y="214"/>
                  <a:pt x="711" y="214"/>
                  <a:pt x="712" y="214"/>
                </a:cubicBezTo>
                <a:cubicBezTo>
                  <a:pt x="718" y="218"/>
                  <a:pt x="721" y="226"/>
                  <a:pt x="730" y="228"/>
                </a:cubicBezTo>
                <a:cubicBezTo>
                  <a:pt x="742" y="239"/>
                  <a:pt x="753" y="250"/>
                  <a:pt x="772" y="245"/>
                </a:cubicBezTo>
                <a:cubicBezTo>
                  <a:pt x="794" y="249"/>
                  <a:pt x="814" y="244"/>
                  <a:pt x="823" y="222"/>
                </a:cubicBezTo>
                <a:cubicBezTo>
                  <a:pt x="831" y="205"/>
                  <a:pt x="811" y="204"/>
                  <a:pt x="802" y="197"/>
                </a:cubicBezTo>
                <a:cubicBezTo>
                  <a:pt x="788" y="189"/>
                  <a:pt x="775" y="181"/>
                  <a:pt x="761" y="173"/>
                </a:cubicBezTo>
                <a:cubicBezTo>
                  <a:pt x="740" y="149"/>
                  <a:pt x="720" y="125"/>
                  <a:pt x="698" y="102"/>
                </a:cubicBezTo>
                <a:cubicBezTo>
                  <a:pt x="624" y="25"/>
                  <a:pt x="515" y="0"/>
                  <a:pt x="427" y="77"/>
                </a:cubicBezTo>
                <a:cubicBezTo>
                  <a:pt x="411" y="90"/>
                  <a:pt x="406" y="76"/>
                  <a:pt x="398" y="70"/>
                </a:cubicBezTo>
                <a:cubicBezTo>
                  <a:pt x="330" y="17"/>
                  <a:pt x="241" y="17"/>
                  <a:pt x="172" y="71"/>
                </a:cubicBezTo>
                <a:cubicBezTo>
                  <a:pt x="158" y="78"/>
                  <a:pt x="146" y="87"/>
                  <a:pt x="137" y="100"/>
                </a:cubicBezTo>
                <a:cubicBezTo>
                  <a:pt x="100" y="140"/>
                  <a:pt x="64" y="182"/>
                  <a:pt x="14" y="206"/>
                </a:cubicBezTo>
                <a:cubicBezTo>
                  <a:pt x="0" y="213"/>
                  <a:pt x="7" y="223"/>
                  <a:pt x="13" y="231"/>
                </a:cubicBezTo>
                <a:cubicBezTo>
                  <a:pt x="32" y="254"/>
                  <a:pt x="66" y="254"/>
                  <a:pt x="97" y="234"/>
                </a:cubicBezTo>
                <a:close/>
                <a:moveTo>
                  <a:pt x="187" y="385"/>
                </a:moveTo>
                <a:cubicBezTo>
                  <a:pt x="186" y="385"/>
                  <a:pt x="186" y="385"/>
                  <a:pt x="186" y="385"/>
                </a:cubicBezTo>
                <a:cubicBezTo>
                  <a:pt x="186" y="385"/>
                  <a:pt x="186" y="385"/>
                  <a:pt x="187" y="385"/>
                </a:cubicBezTo>
                <a:close/>
                <a:moveTo>
                  <a:pt x="182" y="385"/>
                </a:moveTo>
                <a:cubicBezTo>
                  <a:pt x="178" y="386"/>
                  <a:pt x="173" y="389"/>
                  <a:pt x="170" y="394"/>
                </a:cubicBezTo>
                <a:cubicBezTo>
                  <a:pt x="170" y="394"/>
                  <a:pt x="170" y="394"/>
                  <a:pt x="170" y="394"/>
                </a:cubicBezTo>
                <a:cubicBezTo>
                  <a:pt x="173" y="389"/>
                  <a:pt x="178" y="386"/>
                  <a:pt x="182" y="385"/>
                </a:cubicBezTo>
                <a:close/>
                <a:moveTo>
                  <a:pt x="561" y="425"/>
                </a:moveTo>
                <a:cubicBezTo>
                  <a:pt x="561" y="425"/>
                  <a:pt x="561" y="425"/>
                  <a:pt x="561" y="425"/>
                </a:cubicBezTo>
                <a:cubicBezTo>
                  <a:pt x="559" y="421"/>
                  <a:pt x="556" y="416"/>
                  <a:pt x="553" y="412"/>
                </a:cubicBezTo>
                <a:cubicBezTo>
                  <a:pt x="556" y="416"/>
                  <a:pt x="559" y="421"/>
                  <a:pt x="561" y="425"/>
                </a:cubicBezTo>
                <a:close/>
                <a:moveTo>
                  <a:pt x="365" y="101"/>
                </a:moveTo>
                <a:cubicBezTo>
                  <a:pt x="366" y="102"/>
                  <a:pt x="367" y="102"/>
                  <a:pt x="368" y="102"/>
                </a:cubicBezTo>
                <a:cubicBezTo>
                  <a:pt x="396" y="108"/>
                  <a:pt x="421" y="128"/>
                  <a:pt x="454" y="105"/>
                </a:cubicBezTo>
                <a:cubicBezTo>
                  <a:pt x="470" y="93"/>
                  <a:pt x="496" y="107"/>
                  <a:pt x="510" y="126"/>
                </a:cubicBezTo>
                <a:cubicBezTo>
                  <a:pt x="525" y="146"/>
                  <a:pt x="525" y="168"/>
                  <a:pt x="515" y="191"/>
                </a:cubicBezTo>
                <a:cubicBezTo>
                  <a:pt x="502" y="217"/>
                  <a:pt x="478" y="234"/>
                  <a:pt x="460" y="256"/>
                </a:cubicBezTo>
                <a:cubicBezTo>
                  <a:pt x="446" y="266"/>
                  <a:pt x="431" y="276"/>
                  <a:pt x="417" y="286"/>
                </a:cubicBezTo>
                <a:cubicBezTo>
                  <a:pt x="426" y="290"/>
                  <a:pt x="433" y="297"/>
                  <a:pt x="440" y="303"/>
                </a:cubicBezTo>
                <a:cubicBezTo>
                  <a:pt x="442" y="305"/>
                  <a:pt x="444" y="307"/>
                  <a:pt x="446" y="308"/>
                </a:cubicBezTo>
                <a:cubicBezTo>
                  <a:pt x="444" y="307"/>
                  <a:pt x="442" y="305"/>
                  <a:pt x="440" y="303"/>
                </a:cubicBezTo>
                <a:cubicBezTo>
                  <a:pt x="433" y="297"/>
                  <a:pt x="426" y="290"/>
                  <a:pt x="417" y="286"/>
                </a:cubicBezTo>
                <a:cubicBezTo>
                  <a:pt x="402" y="276"/>
                  <a:pt x="386" y="267"/>
                  <a:pt x="371" y="257"/>
                </a:cubicBezTo>
                <a:cubicBezTo>
                  <a:pt x="371" y="257"/>
                  <a:pt x="371" y="257"/>
                  <a:pt x="371" y="257"/>
                </a:cubicBezTo>
                <a:cubicBezTo>
                  <a:pt x="359" y="245"/>
                  <a:pt x="348" y="233"/>
                  <a:pt x="337" y="221"/>
                </a:cubicBezTo>
                <a:cubicBezTo>
                  <a:pt x="317" y="201"/>
                  <a:pt x="308" y="177"/>
                  <a:pt x="310" y="149"/>
                </a:cubicBezTo>
                <a:cubicBezTo>
                  <a:pt x="310" y="150"/>
                  <a:pt x="310" y="150"/>
                  <a:pt x="309" y="151"/>
                </a:cubicBezTo>
                <a:cubicBezTo>
                  <a:pt x="310" y="150"/>
                  <a:pt x="310" y="150"/>
                  <a:pt x="310" y="149"/>
                </a:cubicBezTo>
                <a:cubicBezTo>
                  <a:pt x="311" y="138"/>
                  <a:pt x="319" y="130"/>
                  <a:pt x="324" y="121"/>
                </a:cubicBezTo>
                <a:cubicBezTo>
                  <a:pt x="336" y="111"/>
                  <a:pt x="349" y="104"/>
                  <a:pt x="365" y="101"/>
                </a:cubicBezTo>
                <a:cubicBezTo>
                  <a:pt x="362" y="98"/>
                  <a:pt x="359" y="94"/>
                  <a:pt x="356" y="91"/>
                </a:cubicBezTo>
                <a:cubicBezTo>
                  <a:pt x="359" y="94"/>
                  <a:pt x="362" y="98"/>
                  <a:pt x="365" y="101"/>
                </a:cubicBezTo>
                <a:close/>
                <a:moveTo>
                  <a:pt x="340" y="79"/>
                </a:moveTo>
                <a:cubicBezTo>
                  <a:pt x="338" y="78"/>
                  <a:pt x="336" y="78"/>
                  <a:pt x="335" y="77"/>
                </a:cubicBezTo>
                <a:cubicBezTo>
                  <a:pt x="336" y="78"/>
                  <a:pt x="338" y="78"/>
                  <a:pt x="340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6AF10823-DCE9-4B02-B6F5-20F422ECDDC4}"/>
              </a:ext>
            </a:extLst>
          </p:cNvPr>
          <p:cNvSpPr>
            <a:spLocks/>
          </p:cNvSpPr>
          <p:nvPr/>
        </p:nvSpPr>
        <p:spPr bwMode="auto">
          <a:xfrm>
            <a:off x="747185" y="2662767"/>
            <a:ext cx="548217" cy="618067"/>
          </a:xfrm>
          <a:custGeom>
            <a:avLst/>
            <a:gdLst>
              <a:gd name="T0" fmla="*/ 486 w 617"/>
              <a:gd name="T1" fmla="*/ 195 h 695"/>
              <a:gd name="T2" fmla="*/ 240 w 617"/>
              <a:gd name="T3" fmla="*/ 50 h 695"/>
              <a:gd name="T4" fmla="*/ 136 w 617"/>
              <a:gd name="T5" fmla="*/ 204 h 695"/>
              <a:gd name="T6" fmla="*/ 152 w 617"/>
              <a:gd name="T7" fmla="*/ 352 h 695"/>
              <a:gd name="T8" fmla="*/ 101 w 617"/>
              <a:gd name="T9" fmla="*/ 443 h 695"/>
              <a:gd name="T10" fmla="*/ 33 w 617"/>
              <a:gd name="T11" fmla="*/ 518 h 695"/>
              <a:gd name="T12" fmla="*/ 6 w 617"/>
              <a:gd name="T13" fmla="*/ 673 h 695"/>
              <a:gd name="T14" fmla="*/ 17 w 617"/>
              <a:gd name="T15" fmla="*/ 694 h 695"/>
              <a:gd name="T16" fmla="*/ 42 w 617"/>
              <a:gd name="T17" fmla="*/ 675 h 695"/>
              <a:gd name="T18" fmla="*/ 71 w 617"/>
              <a:gd name="T19" fmla="*/ 520 h 695"/>
              <a:gd name="T20" fmla="*/ 86 w 617"/>
              <a:gd name="T21" fmla="*/ 492 h 695"/>
              <a:gd name="T22" fmla="*/ 181 w 617"/>
              <a:gd name="T23" fmla="*/ 456 h 695"/>
              <a:gd name="T24" fmla="*/ 159 w 617"/>
              <a:gd name="T25" fmla="*/ 554 h 695"/>
              <a:gd name="T26" fmla="*/ 178 w 617"/>
              <a:gd name="T27" fmla="*/ 575 h 695"/>
              <a:gd name="T28" fmla="*/ 215 w 617"/>
              <a:gd name="T29" fmla="*/ 603 h 695"/>
              <a:gd name="T30" fmla="*/ 239 w 617"/>
              <a:gd name="T31" fmla="*/ 694 h 695"/>
              <a:gd name="T32" fmla="*/ 286 w 617"/>
              <a:gd name="T33" fmla="*/ 609 h 695"/>
              <a:gd name="T34" fmla="*/ 284 w 617"/>
              <a:gd name="T35" fmla="*/ 579 h 695"/>
              <a:gd name="T36" fmla="*/ 235 w 617"/>
              <a:gd name="T37" fmla="*/ 478 h 695"/>
              <a:gd name="T38" fmla="*/ 242 w 617"/>
              <a:gd name="T39" fmla="*/ 431 h 695"/>
              <a:gd name="T40" fmla="*/ 244 w 617"/>
              <a:gd name="T41" fmla="*/ 423 h 695"/>
              <a:gd name="T42" fmla="*/ 233 w 617"/>
              <a:gd name="T43" fmla="*/ 350 h 695"/>
              <a:gd name="T44" fmla="*/ 207 w 617"/>
              <a:gd name="T45" fmla="*/ 213 h 695"/>
              <a:gd name="T46" fmla="*/ 236 w 617"/>
              <a:gd name="T47" fmla="*/ 197 h 695"/>
              <a:gd name="T48" fmla="*/ 381 w 617"/>
              <a:gd name="T49" fmla="*/ 201 h 695"/>
              <a:gd name="T50" fmla="*/ 347 w 617"/>
              <a:gd name="T51" fmla="*/ 164 h 695"/>
              <a:gd name="T52" fmla="*/ 412 w 617"/>
              <a:gd name="T53" fmla="*/ 192 h 695"/>
              <a:gd name="T54" fmla="*/ 419 w 617"/>
              <a:gd name="T55" fmla="*/ 234 h 695"/>
              <a:gd name="T56" fmla="*/ 417 w 617"/>
              <a:gd name="T57" fmla="*/ 275 h 695"/>
              <a:gd name="T58" fmla="*/ 414 w 617"/>
              <a:gd name="T59" fmla="*/ 288 h 695"/>
              <a:gd name="T60" fmla="*/ 413 w 617"/>
              <a:gd name="T61" fmla="*/ 300 h 695"/>
              <a:gd name="T62" fmla="*/ 444 w 617"/>
              <a:gd name="T63" fmla="*/ 310 h 695"/>
              <a:gd name="T64" fmla="*/ 451 w 617"/>
              <a:gd name="T65" fmla="*/ 314 h 695"/>
              <a:gd name="T66" fmla="*/ 444 w 617"/>
              <a:gd name="T67" fmla="*/ 310 h 695"/>
              <a:gd name="T68" fmla="*/ 413 w 617"/>
              <a:gd name="T69" fmla="*/ 300 h 695"/>
              <a:gd name="T70" fmla="*/ 398 w 617"/>
              <a:gd name="T71" fmla="*/ 340 h 695"/>
              <a:gd name="T72" fmla="*/ 381 w 617"/>
              <a:gd name="T73" fmla="*/ 371 h 695"/>
              <a:gd name="T74" fmla="*/ 378 w 617"/>
              <a:gd name="T75" fmla="*/ 390 h 695"/>
              <a:gd name="T76" fmla="*/ 378 w 617"/>
              <a:gd name="T77" fmla="*/ 401 h 695"/>
              <a:gd name="T78" fmla="*/ 401 w 617"/>
              <a:gd name="T79" fmla="*/ 444 h 695"/>
              <a:gd name="T80" fmla="*/ 370 w 617"/>
              <a:gd name="T81" fmla="*/ 510 h 695"/>
              <a:gd name="T82" fmla="*/ 342 w 617"/>
              <a:gd name="T83" fmla="*/ 564 h 695"/>
              <a:gd name="T84" fmla="*/ 339 w 617"/>
              <a:gd name="T85" fmla="*/ 585 h 695"/>
              <a:gd name="T86" fmla="*/ 337 w 617"/>
              <a:gd name="T87" fmla="*/ 586 h 695"/>
              <a:gd name="T88" fmla="*/ 278 w 617"/>
              <a:gd name="T89" fmla="*/ 693 h 695"/>
              <a:gd name="T90" fmla="*/ 329 w 617"/>
              <a:gd name="T91" fmla="*/ 693 h 695"/>
              <a:gd name="T92" fmla="*/ 406 w 617"/>
              <a:gd name="T93" fmla="*/ 633 h 695"/>
              <a:gd name="T94" fmla="*/ 471 w 617"/>
              <a:gd name="T95" fmla="*/ 573 h 695"/>
              <a:gd name="T96" fmla="*/ 446 w 617"/>
              <a:gd name="T97" fmla="*/ 455 h 695"/>
              <a:gd name="T98" fmla="*/ 495 w 617"/>
              <a:gd name="T99" fmla="*/ 472 h 695"/>
              <a:gd name="T100" fmla="*/ 559 w 617"/>
              <a:gd name="T101" fmla="*/ 542 h 695"/>
              <a:gd name="T102" fmla="*/ 579 w 617"/>
              <a:gd name="T103" fmla="*/ 677 h 695"/>
              <a:gd name="T104" fmla="*/ 600 w 617"/>
              <a:gd name="T105" fmla="*/ 694 h 695"/>
              <a:gd name="T106" fmla="*/ 616 w 617"/>
              <a:gd name="T107" fmla="*/ 676 h 695"/>
              <a:gd name="T108" fmla="*/ 599 w 617"/>
              <a:gd name="T109" fmla="*/ 562 h 695"/>
              <a:gd name="T110" fmla="*/ 494 w 617"/>
              <a:gd name="T111" fmla="*/ 432 h 695"/>
              <a:gd name="T112" fmla="*/ 474 w 617"/>
              <a:gd name="T113" fmla="*/ 412 h 695"/>
              <a:gd name="T114" fmla="*/ 472 w 617"/>
              <a:gd name="T115" fmla="*/ 324 h 695"/>
              <a:gd name="T116" fmla="*/ 486 w 617"/>
              <a:gd name="T117" fmla="*/ 1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7" h="695">
                <a:moveTo>
                  <a:pt x="486" y="195"/>
                </a:moveTo>
                <a:cubicBezTo>
                  <a:pt x="476" y="74"/>
                  <a:pt x="350" y="0"/>
                  <a:pt x="240" y="50"/>
                </a:cubicBezTo>
                <a:cubicBezTo>
                  <a:pt x="174" y="79"/>
                  <a:pt x="140" y="132"/>
                  <a:pt x="136" y="204"/>
                </a:cubicBezTo>
                <a:cubicBezTo>
                  <a:pt x="133" y="254"/>
                  <a:pt x="144" y="303"/>
                  <a:pt x="152" y="352"/>
                </a:cubicBezTo>
                <a:cubicBezTo>
                  <a:pt x="159" y="403"/>
                  <a:pt x="149" y="425"/>
                  <a:pt x="101" y="443"/>
                </a:cubicBezTo>
                <a:cubicBezTo>
                  <a:pt x="64" y="456"/>
                  <a:pt x="43" y="480"/>
                  <a:pt x="33" y="518"/>
                </a:cubicBezTo>
                <a:cubicBezTo>
                  <a:pt x="19" y="569"/>
                  <a:pt x="12" y="621"/>
                  <a:pt x="6" y="673"/>
                </a:cubicBezTo>
                <a:cubicBezTo>
                  <a:pt x="4" y="681"/>
                  <a:pt x="0" y="694"/>
                  <a:pt x="17" y="694"/>
                </a:cubicBezTo>
                <a:cubicBezTo>
                  <a:pt x="31" y="694"/>
                  <a:pt x="40" y="694"/>
                  <a:pt x="42" y="675"/>
                </a:cubicBezTo>
                <a:cubicBezTo>
                  <a:pt x="48" y="622"/>
                  <a:pt x="53" y="570"/>
                  <a:pt x="71" y="520"/>
                </a:cubicBezTo>
                <a:cubicBezTo>
                  <a:pt x="74" y="510"/>
                  <a:pt x="76" y="498"/>
                  <a:pt x="86" y="492"/>
                </a:cubicBezTo>
                <a:cubicBezTo>
                  <a:pt x="115" y="476"/>
                  <a:pt x="146" y="463"/>
                  <a:pt x="181" y="456"/>
                </a:cubicBezTo>
                <a:cubicBezTo>
                  <a:pt x="174" y="491"/>
                  <a:pt x="169" y="524"/>
                  <a:pt x="159" y="554"/>
                </a:cubicBezTo>
                <a:cubicBezTo>
                  <a:pt x="152" y="577"/>
                  <a:pt x="161" y="578"/>
                  <a:pt x="178" y="575"/>
                </a:cubicBezTo>
                <a:cubicBezTo>
                  <a:pt x="201" y="571"/>
                  <a:pt x="211" y="579"/>
                  <a:pt x="215" y="603"/>
                </a:cubicBezTo>
                <a:cubicBezTo>
                  <a:pt x="220" y="632"/>
                  <a:pt x="230" y="660"/>
                  <a:pt x="239" y="694"/>
                </a:cubicBezTo>
                <a:cubicBezTo>
                  <a:pt x="256" y="662"/>
                  <a:pt x="271" y="635"/>
                  <a:pt x="286" y="609"/>
                </a:cubicBezTo>
                <a:cubicBezTo>
                  <a:pt x="292" y="598"/>
                  <a:pt x="291" y="589"/>
                  <a:pt x="284" y="579"/>
                </a:cubicBezTo>
                <a:cubicBezTo>
                  <a:pt x="263" y="548"/>
                  <a:pt x="251" y="512"/>
                  <a:pt x="235" y="478"/>
                </a:cubicBezTo>
                <a:cubicBezTo>
                  <a:pt x="227" y="462"/>
                  <a:pt x="205" y="441"/>
                  <a:pt x="242" y="431"/>
                </a:cubicBezTo>
                <a:cubicBezTo>
                  <a:pt x="243" y="430"/>
                  <a:pt x="245" y="425"/>
                  <a:pt x="244" y="423"/>
                </a:cubicBezTo>
                <a:cubicBezTo>
                  <a:pt x="244" y="398"/>
                  <a:pt x="247" y="374"/>
                  <a:pt x="233" y="350"/>
                </a:cubicBezTo>
                <a:cubicBezTo>
                  <a:pt x="209" y="308"/>
                  <a:pt x="199" y="263"/>
                  <a:pt x="207" y="213"/>
                </a:cubicBezTo>
                <a:cubicBezTo>
                  <a:pt x="210" y="190"/>
                  <a:pt x="216" y="188"/>
                  <a:pt x="236" y="197"/>
                </a:cubicBezTo>
                <a:cubicBezTo>
                  <a:pt x="286" y="219"/>
                  <a:pt x="348" y="220"/>
                  <a:pt x="381" y="201"/>
                </a:cubicBezTo>
                <a:cubicBezTo>
                  <a:pt x="370" y="189"/>
                  <a:pt x="351" y="185"/>
                  <a:pt x="347" y="164"/>
                </a:cubicBezTo>
                <a:cubicBezTo>
                  <a:pt x="373" y="166"/>
                  <a:pt x="399" y="165"/>
                  <a:pt x="412" y="192"/>
                </a:cubicBezTo>
                <a:cubicBezTo>
                  <a:pt x="414" y="206"/>
                  <a:pt x="416" y="220"/>
                  <a:pt x="419" y="234"/>
                </a:cubicBezTo>
                <a:cubicBezTo>
                  <a:pt x="418" y="248"/>
                  <a:pt x="418" y="262"/>
                  <a:pt x="417" y="275"/>
                </a:cubicBezTo>
                <a:cubicBezTo>
                  <a:pt x="416" y="280"/>
                  <a:pt x="415" y="284"/>
                  <a:pt x="414" y="288"/>
                </a:cubicBezTo>
                <a:cubicBezTo>
                  <a:pt x="414" y="292"/>
                  <a:pt x="414" y="296"/>
                  <a:pt x="413" y="300"/>
                </a:cubicBezTo>
                <a:cubicBezTo>
                  <a:pt x="425" y="299"/>
                  <a:pt x="435" y="304"/>
                  <a:pt x="444" y="310"/>
                </a:cubicBezTo>
                <a:cubicBezTo>
                  <a:pt x="446" y="311"/>
                  <a:pt x="448" y="313"/>
                  <a:pt x="451" y="314"/>
                </a:cubicBezTo>
                <a:cubicBezTo>
                  <a:pt x="448" y="313"/>
                  <a:pt x="446" y="311"/>
                  <a:pt x="444" y="310"/>
                </a:cubicBezTo>
                <a:cubicBezTo>
                  <a:pt x="435" y="304"/>
                  <a:pt x="425" y="299"/>
                  <a:pt x="413" y="300"/>
                </a:cubicBezTo>
                <a:cubicBezTo>
                  <a:pt x="408" y="313"/>
                  <a:pt x="403" y="327"/>
                  <a:pt x="398" y="340"/>
                </a:cubicBezTo>
                <a:cubicBezTo>
                  <a:pt x="392" y="350"/>
                  <a:pt x="382" y="358"/>
                  <a:pt x="381" y="371"/>
                </a:cubicBezTo>
                <a:cubicBezTo>
                  <a:pt x="376" y="377"/>
                  <a:pt x="376" y="383"/>
                  <a:pt x="378" y="390"/>
                </a:cubicBezTo>
                <a:cubicBezTo>
                  <a:pt x="378" y="394"/>
                  <a:pt x="378" y="398"/>
                  <a:pt x="378" y="401"/>
                </a:cubicBezTo>
                <a:cubicBezTo>
                  <a:pt x="371" y="424"/>
                  <a:pt x="386" y="434"/>
                  <a:pt x="401" y="444"/>
                </a:cubicBezTo>
                <a:cubicBezTo>
                  <a:pt x="391" y="466"/>
                  <a:pt x="380" y="488"/>
                  <a:pt x="370" y="510"/>
                </a:cubicBezTo>
                <a:cubicBezTo>
                  <a:pt x="361" y="528"/>
                  <a:pt x="351" y="546"/>
                  <a:pt x="342" y="564"/>
                </a:cubicBezTo>
                <a:cubicBezTo>
                  <a:pt x="342" y="571"/>
                  <a:pt x="331" y="576"/>
                  <a:pt x="339" y="585"/>
                </a:cubicBezTo>
                <a:cubicBezTo>
                  <a:pt x="339" y="585"/>
                  <a:pt x="337" y="586"/>
                  <a:pt x="337" y="586"/>
                </a:cubicBezTo>
                <a:cubicBezTo>
                  <a:pt x="310" y="617"/>
                  <a:pt x="300" y="656"/>
                  <a:pt x="278" y="693"/>
                </a:cubicBezTo>
                <a:cubicBezTo>
                  <a:pt x="299" y="693"/>
                  <a:pt x="314" y="693"/>
                  <a:pt x="329" y="693"/>
                </a:cubicBezTo>
                <a:cubicBezTo>
                  <a:pt x="392" y="694"/>
                  <a:pt x="392" y="694"/>
                  <a:pt x="406" y="633"/>
                </a:cubicBezTo>
                <a:cubicBezTo>
                  <a:pt x="418" y="579"/>
                  <a:pt x="418" y="579"/>
                  <a:pt x="471" y="573"/>
                </a:cubicBezTo>
                <a:cubicBezTo>
                  <a:pt x="463" y="535"/>
                  <a:pt x="455" y="497"/>
                  <a:pt x="446" y="455"/>
                </a:cubicBezTo>
                <a:cubicBezTo>
                  <a:pt x="465" y="462"/>
                  <a:pt x="480" y="468"/>
                  <a:pt x="495" y="472"/>
                </a:cubicBezTo>
                <a:cubicBezTo>
                  <a:pt x="531" y="482"/>
                  <a:pt x="551" y="504"/>
                  <a:pt x="559" y="542"/>
                </a:cubicBezTo>
                <a:cubicBezTo>
                  <a:pt x="568" y="586"/>
                  <a:pt x="576" y="631"/>
                  <a:pt x="579" y="677"/>
                </a:cubicBezTo>
                <a:cubicBezTo>
                  <a:pt x="580" y="693"/>
                  <a:pt x="588" y="693"/>
                  <a:pt x="600" y="694"/>
                </a:cubicBezTo>
                <a:cubicBezTo>
                  <a:pt x="614" y="695"/>
                  <a:pt x="617" y="689"/>
                  <a:pt x="616" y="676"/>
                </a:cubicBezTo>
                <a:cubicBezTo>
                  <a:pt x="612" y="638"/>
                  <a:pt x="605" y="600"/>
                  <a:pt x="599" y="562"/>
                </a:cubicBezTo>
                <a:cubicBezTo>
                  <a:pt x="589" y="496"/>
                  <a:pt x="564" y="447"/>
                  <a:pt x="494" y="432"/>
                </a:cubicBezTo>
                <a:cubicBezTo>
                  <a:pt x="482" y="430"/>
                  <a:pt x="479" y="421"/>
                  <a:pt x="474" y="412"/>
                </a:cubicBezTo>
                <a:cubicBezTo>
                  <a:pt x="463" y="383"/>
                  <a:pt x="471" y="354"/>
                  <a:pt x="472" y="324"/>
                </a:cubicBezTo>
                <a:cubicBezTo>
                  <a:pt x="483" y="282"/>
                  <a:pt x="489" y="239"/>
                  <a:pt x="486" y="1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7C7A06BE-404F-4032-B18B-209D228DC042}"/>
              </a:ext>
            </a:extLst>
          </p:cNvPr>
          <p:cNvSpPr>
            <a:spLocks noEditPoints="1"/>
          </p:cNvSpPr>
          <p:nvPr/>
        </p:nvSpPr>
        <p:spPr bwMode="auto">
          <a:xfrm>
            <a:off x="5143502" y="2722033"/>
            <a:ext cx="488951" cy="395816"/>
          </a:xfrm>
          <a:custGeom>
            <a:avLst/>
            <a:gdLst>
              <a:gd name="T0" fmla="*/ 263 w 550"/>
              <a:gd name="T1" fmla="*/ 427 h 447"/>
              <a:gd name="T2" fmla="*/ 332 w 550"/>
              <a:gd name="T3" fmla="*/ 423 h 447"/>
              <a:gd name="T4" fmla="*/ 517 w 550"/>
              <a:gd name="T5" fmla="*/ 229 h 447"/>
              <a:gd name="T6" fmla="*/ 545 w 550"/>
              <a:gd name="T7" fmla="*/ 166 h 447"/>
              <a:gd name="T8" fmla="*/ 549 w 550"/>
              <a:gd name="T9" fmla="*/ 22 h 447"/>
              <a:gd name="T10" fmla="*/ 528 w 550"/>
              <a:gd name="T11" fmla="*/ 0 h 447"/>
              <a:gd name="T12" fmla="*/ 391 w 550"/>
              <a:gd name="T13" fmla="*/ 0 h 447"/>
              <a:gd name="T14" fmla="*/ 353 w 550"/>
              <a:gd name="T15" fmla="*/ 26 h 447"/>
              <a:gd name="T16" fmla="*/ 318 w 550"/>
              <a:gd name="T17" fmla="*/ 73 h 447"/>
              <a:gd name="T18" fmla="*/ 197 w 550"/>
              <a:gd name="T19" fmla="*/ 164 h 447"/>
              <a:gd name="T20" fmla="*/ 197 w 550"/>
              <a:gd name="T21" fmla="*/ 197 h 447"/>
              <a:gd name="T22" fmla="*/ 197 w 550"/>
              <a:gd name="T23" fmla="*/ 164 h 447"/>
              <a:gd name="T24" fmla="*/ 154 w 550"/>
              <a:gd name="T25" fmla="*/ 202 h 447"/>
              <a:gd name="T26" fmla="*/ 46 w 550"/>
              <a:gd name="T27" fmla="*/ 329 h 447"/>
              <a:gd name="T28" fmla="*/ 22 w 550"/>
              <a:gd name="T29" fmla="*/ 364 h 447"/>
              <a:gd name="T30" fmla="*/ 29 w 550"/>
              <a:gd name="T31" fmla="*/ 421 h 447"/>
              <a:gd name="T32" fmla="*/ 80 w 550"/>
              <a:gd name="T33" fmla="*/ 419 h 447"/>
              <a:gd name="T34" fmla="*/ 155 w 550"/>
              <a:gd name="T35" fmla="*/ 343 h 447"/>
              <a:gd name="T36" fmla="*/ 213 w 550"/>
              <a:gd name="T37" fmla="*/ 285 h 447"/>
              <a:gd name="T38" fmla="*/ 256 w 550"/>
              <a:gd name="T39" fmla="*/ 265 h 447"/>
              <a:gd name="T40" fmla="*/ 335 w 550"/>
              <a:gd name="T41" fmla="*/ 265 h 447"/>
              <a:gd name="T42" fmla="*/ 286 w 550"/>
              <a:gd name="T43" fmla="*/ 330 h 447"/>
              <a:gd name="T44" fmla="*/ 259 w 550"/>
              <a:gd name="T45" fmla="*/ 363 h 447"/>
              <a:gd name="T46" fmla="*/ 263 w 550"/>
              <a:gd name="T47" fmla="*/ 427 h 447"/>
              <a:gd name="T48" fmla="*/ 197 w 550"/>
              <a:gd name="T49" fmla="*/ 197 h 447"/>
              <a:gd name="T50" fmla="*/ 197 w 550"/>
              <a:gd name="T51" fmla="*/ 213 h 447"/>
              <a:gd name="T52" fmla="*/ 197 w 550"/>
              <a:gd name="T53" fmla="*/ 19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0" h="447">
                <a:moveTo>
                  <a:pt x="263" y="427"/>
                </a:moveTo>
                <a:cubicBezTo>
                  <a:pt x="286" y="447"/>
                  <a:pt x="313" y="447"/>
                  <a:pt x="332" y="423"/>
                </a:cubicBezTo>
                <a:cubicBezTo>
                  <a:pt x="388" y="353"/>
                  <a:pt x="452" y="291"/>
                  <a:pt x="517" y="229"/>
                </a:cubicBezTo>
                <a:cubicBezTo>
                  <a:pt x="535" y="212"/>
                  <a:pt x="544" y="191"/>
                  <a:pt x="545" y="166"/>
                </a:cubicBezTo>
                <a:cubicBezTo>
                  <a:pt x="546" y="118"/>
                  <a:pt x="547" y="70"/>
                  <a:pt x="549" y="22"/>
                </a:cubicBezTo>
                <a:cubicBezTo>
                  <a:pt x="550" y="5"/>
                  <a:pt x="545" y="0"/>
                  <a:pt x="528" y="0"/>
                </a:cubicBezTo>
                <a:cubicBezTo>
                  <a:pt x="482" y="2"/>
                  <a:pt x="436" y="2"/>
                  <a:pt x="391" y="0"/>
                </a:cubicBezTo>
                <a:cubicBezTo>
                  <a:pt x="370" y="0"/>
                  <a:pt x="356" y="4"/>
                  <a:pt x="353" y="26"/>
                </a:cubicBezTo>
                <a:cubicBezTo>
                  <a:pt x="349" y="47"/>
                  <a:pt x="335" y="60"/>
                  <a:pt x="318" y="73"/>
                </a:cubicBezTo>
                <a:cubicBezTo>
                  <a:pt x="277" y="102"/>
                  <a:pt x="237" y="133"/>
                  <a:pt x="197" y="164"/>
                </a:cubicBezTo>
                <a:cubicBezTo>
                  <a:pt x="197" y="175"/>
                  <a:pt x="197" y="186"/>
                  <a:pt x="197" y="197"/>
                </a:cubicBezTo>
                <a:cubicBezTo>
                  <a:pt x="197" y="186"/>
                  <a:pt x="197" y="175"/>
                  <a:pt x="197" y="164"/>
                </a:cubicBezTo>
                <a:cubicBezTo>
                  <a:pt x="181" y="175"/>
                  <a:pt x="163" y="183"/>
                  <a:pt x="154" y="202"/>
                </a:cubicBezTo>
                <a:cubicBezTo>
                  <a:pt x="118" y="244"/>
                  <a:pt x="82" y="287"/>
                  <a:pt x="46" y="329"/>
                </a:cubicBezTo>
                <a:cubicBezTo>
                  <a:pt x="36" y="340"/>
                  <a:pt x="27" y="350"/>
                  <a:pt x="22" y="364"/>
                </a:cubicBezTo>
                <a:cubicBezTo>
                  <a:pt x="0" y="386"/>
                  <a:pt x="11" y="404"/>
                  <a:pt x="29" y="421"/>
                </a:cubicBezTo>
                <a:cubicBezTo>
                  <a:pt x="47" y="438"/>
                  <a:pt x="66" y="432"/>
                  <a:pt x="80" y="419"/>
                </a:cubicBezTo>
                <a:cubicBezTo>
                  <a:pt x="107" y="395"/>
                  <a:pt x="130" y="368"/>
                  <a:pt x="155" y="343"/>
                </a:cubicBezTo>
                <a:cubicBezTo>
                  <a:pt x="174" y="323"/>
                  <a:pt x="194" y="305"/>
                  <a:pt x="213" y="285"/>
                </a:cubicBezTo>
                <a:cubicBezTo>
                  <a:pt x="225" y="273"/>
                  <a:pt x="238" y="264"/>
                  <a:pt x="256" y="265"/>
                </a:cubicBezTo>
                <a:cubicBezTo>
                  <a:pt x="280" y="265"/>
                  <a:pt x="305" y="265"/>
                  <a:pt x="335" y="265"/>
                </a:cubicBezTo>
                <a:cubicBezTo>
                  <a:pt x="315" y="291"/>
                  <a:pt x="301" y="310"/>
                  <a:pt x="286" y="330"/>
                </a:cubicBezTo>
                <a:cubicBezTo>
                  <a:pt x="277" y="341"/>
                  <a:pt x="268" y="352"/>
                  <a:pt x="259" y="363"/>
                </a:cubicBezTo>
                <a:cubicBezTo>
                  <a:pt x="240" y="390"/>
                  <a:pt x="241" y="408"/>
                  <a:pt x="263" y="427"/>
                </a:cubicBezTo>
                <a:close/>
                <a:moveTo>
                  <a:pt x="197" y="197"/>
                </a:moveTo>
                <a:cubicBezTo>
                  <a:pt x="197" y="202"/>
                  <a:pt x="197" y="208"/>
                  <a:pt x="197" y="213"/>
                </a:cubicBezTo>
                <a:cubicBezTo>
                  <a:pt x="197" y="208"/>
                  <a:pt x="197" y="202"/>
                  <a:pt x="197" y="1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6" name="Freeform 19">
            <a:extLst>
              <a:ext uri="{FF2B5EF4-FFF2-40B4-BE49-F238E27FC236}">
                <a16:creationId xmlns:a16="http://schemas.microsoft.com/office/drawing/2014/main" id="{ACD89BB0-2415-483E-A7FC-50AC2E0CBA83}"/>
              </a:ext>
            </a:extLst>
          </p:cNvPr>
          <p:cNvSpPr>
            <a:spLocks noEditPoints="1"/>
          </p:cNvSpPr>
          <p:nvPr/>
        </p:nvSpPr>
        <p:spPr bwMode="auto">
          <a:xfrm>
            <a:off x="4049185" y="1748367"/>
            <a:ext cx="469900" cy="429683"/>
          </a:xfrm>
          <a:custGeom>
            <a:avLst/>
            <a:gdLst>
              <a:gd name="T0" fmla="*/ 503 w 528"/>
              <a:gd name="T1" fmla="*/ 478 h 484"/>
              <a:gd name="T2" fmla="*/ 502 w 528"/>
              <a:gd name="T3" fmla="*/ 437 h 484"/>
              <a:gd name="T4" fmla="*/ 496 w 528"/>
              <a:gd name="T5" fmla="*/ 397 h 484"/>
              <a:gd name="T6" fmla="*/ 499 w 528"/>
              <a:gd name="T7" fmla="*/ 366 h 484"/>
              <a:gd name="T8" fmla="*/ 495 w 528"/>
              <a:gd name="T9" fmla="*/ 332 h 484"/>
              <a:gd name="T10" fmla="*/ 499 w 528"/>
              <a:gd name="T11" fmla="*/ 366 h 484"/>
              <a:gd name="T12" fmla="*/ 486 w 528"/>
              <a:gd name="T13" fmla="*/ 199 h 484"/>
              <a:gd name="T14" fmla="*/ 279 w 528"/>
              <a:gd name="T15" fmla="*/ 11 h 484"/>
              <a:gd name="T16" fmla="*/ 142 w 528"/>
              <a:gd name="T17" fmla="*/ 113 h 484"/>
              <a:gd name="T18" fmla="*/ 36 w 528"/>
              <a:gd name="T19" fmla="*/ 211 h 484"/>
              <a:gd name="T20" fmla="*/ 33 w 528"/>
              <a:gd name="T21" fmla="*/ 416 h 484"/>
              <a:gd name="T22" fmla="*/ 6 w 528"/>
              <a:gd name="T23" fmla="*/ 463 h 484"/>
              <a:gd name="T24" fmla="*/ 409 w 528"/>
              <a:gd name="T25" fmla="*/ 359 h 484"/>
              <a:gd name="T26" fmla="*/ 409 w 528"/>
              <a:gd name="T27" fmla="*/ 359 h 484"/>
              <a:gd name="T28" fmla="*/ 394 w 528"/>
              <a:gd name="T29" fmla="*/ 350 h 484"/>
              <a:gd name="T30" fmla="*/ 394 w 528"/>
              <a:gd name="T31" fmla="*/ 350 h 484"/>
              <a:gd name="T32" fmla="*/ 400 w 528"/>
              <a:gd name="T33" fmla="*/ 383 h 484"/>
              <a:gd name="T34" fmla="*/ 400 w 528"/>
              <a:gd name="T35" fmla="*/ 383 h 484"/>
              <a:gd name="T36" fmla="*/ 394 w 528"/>
              <a:gd name="T37" fmla="*/ 377 h 484"/>
              <a:gd name="T38" fmla="*/ 399 w 528"/>
              <a:gd name="T39" fmla="*/ 384 h 484"/>
              <a:gd name="T40" fmla="*/ 399 w 528"/>
              <a:gd name="T41" fmla="*/ 384 h 484"/>
              <a:gd name="T42" fmla="*/ 375 w 528"/>
              <a:gd name="T43" fmla="*/ 276 h 484"/>
              <a:gd name="T44" fmla="*/ 394 w 528"/>
              <a:gd name="T45" fmla="*/ 341 h 484"/>
              <a:gd name="T46" fmla="*/ 382 w 528"/>
              <a:gd name="T47" fmla="*/ 347 h 484"/>
              <a:gd name="T48" fmla="*/ 319 w 528"/>
              <a:gd name="T49" fmla="*/ 437 h 484"/>
              <a:gd name="T50" fmla="*/ 149 w 528"/>
              <a:gd name="T51" fmla="*/ 404 h 484"/>
              <a:gd name="T52" fmla="*/ 141 w 528"/>
              <a:gd name="T53" fmla="*/ 390 h 484"/>
              <a:gd name="T54" fmla="*/ 148 w 528"/>
              <a:gd name="T55" fmla="*/ 335 h 484"/>
              <a:gd name="T56" fmla="*/ 238 w 528"/>
              <a:gd name="T57" fmla="*/ 204 h 484"/>
              <a:gd name="T58" fmla="*/ 308 w 528"/>
              <a:gd name="T59" fmla="*/ 97 h 484"/>
              <a:gd name="T60" fmla="*/ 240 w 528"/>
              <a:gd name="T61" fmla="*/ 155 h 484"/>
              <a:gd name="T62" fmla="*/ 240 w 528"/>
              <a:gd name="T63" fmla="*/ 155 h 484"/>
              <a:gd name="T64" fmla="*/ 308 w 528"/>
              <a:gd name="T65" fmla="*/ 97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28" h="484">
                <a:moveTo>
                  <a:pt x="31" y="478"/>
                </a:moveTo>
                <a:cubicBezTo>
                  <a:pt x="188" y="478"/>
                  <a:pt x="346" y="478"/>
                  <a:pt x="503" y="478"/>
                </a:cubicBezTo>
                <a:cubicBezTo>
                  <a:pt x="518" y="478"/>
                  <a:pt x="525" y="477"/>
                  <a:pt x="526" y="458"/>
                </a:cubicBezTo>
                <a:cubicBezTo>
                  <a:pt x="528" y="437"/>
                  <a:pt x="518" y="435"/>
                  <a:pt x="502" y="437"/>
                </a:cubicBezTo>
                <a:cubicBezTo>
                  <a:pt x="501" y="419"/>
                  <a:pt x="500" y="401"/>
                  <a:pt x="499" y="383"/>
                </a:cubicBezTo>
                <a:cubicBezTo>
                  <a:pt x="498" y="388"/>
                  <a:pt x="497" y="392"/>
                  <a:pt x="496" y="397"/>
                </a:cubicBezTo>
                <a:cubicBezTo>
                  <a:pt x="497" y="392"/>
                  <a:pt x="498" y="388"/>
                  <a:pt x="499" y="383"/>
                </a:cubicBezTo>
                <a:cubicBezTo>
                  <a:pt x="499" y="377"/>
                  <a:pt x="499" y="371"/>
                  <a:pt x="499" y="366"/>
                </a:cubicBezTo>
                <a:cubicBezTo>
                  <a:pt x="496" y="356"/>
                  <a:pt x="495" y="347"/>
                  <a:pt x="495" y="337"/>
                </a:cubicBezTo>
                <a:cubicBezTo>
                  <a:pt x="495" y="336"/>
                  <a:pt x="495" y="334"/>
                  <a:pt x="495" y="332"/>
                </a:cubicBezTo>
                <a:cubicBezTo>
                  <a:pt x="495" y="334"/>
                  <a:pt x="495" y="336"/>
                  <a:pt x="495" y="337"/>
                </a:cubicBezTo>
                <a:cubicBezTo>
                  <a:pt x="495" y="347"/>
                  <a:pt x="496" y="356"/>
                  <a:pt x="499" y="366"/>
                </a:cubicBezTo>
                <a:cubicBezTo>
                  <a:pt x="505" y="317"/>
                  <a:pt x="497" y="268"/>
                  <a:pt x="500" y="220"/>
                </a:cubicBezTo>
                <a:cubicBezTo>
                  <a:pt x="501" y="208"/>
                  <a:pt x="493" y="204"/>
                  <a:pt x="486" y="199"/>
                </a:cubicBezTo>
                <a:cubicBezTo>
                  <a:pt x="446" y="162"/>
                  <a:pt x="405" y="126"/>
                  <a:pt x="364" y="90"/>
                </a:cubicBezTo>
                <a:cubicBezTo>
                  <a:pt x="336" y="64"/>
                  <a:pt x="307" y="38"/>
                  <a:pt x="279" y="11"/>
                </a:cubicBezTo>
                <a:cubicBezTo>
                  <a:pt x="270" y="1"/>
                  <a:pt x="264" y="0"/>
                  <a:pt x="253" y="10"/>
                </a:cubicBezTo>
                <a:cubicBezTo>
                  <a:pt x="217" y="45"/>
                  <a:pt x="179" y="79"/>
                  <a:pt x="142" y="113"/>
                </a:cubicBezTo>
                <a:cubicBezTo>
                  <a:pt x="131" y="122"/>
                  <a:pt x="119" y="131"/>
                  <a:pt x="112" y="143"/>
                </a:cubicBezTo>
                <a:cubicBezTo>
                  <a:pt x="83" y="162"/>
                  <a:pt x="60" y="187"/>
                  <a:pt x="36" y="211"/>
                </a:cubicBezTo>
                <a:cubicBezTo>
                  <a:pt x="31" y="228"/>
                  <a:pt x="34" y="246"/>
                  <a:pt x="34" y="264"/>
                </a:cubicBezTo>
                <a:cubicBezTo>
                  <a:pt x="34" y="314"/>
                  <a:pt x="34" y="365"/>
                  <a:pt x="33" y="416"/>
                </a:cubicBezTo>
                <a:cubicBezTo>
                  <a:pt x="33" y="423"/>
                  <a:pt x="38" y="437"/>
                  <a:pt x="24" y="436"/>
                </a:cubicBezTo>
                <a:cubicBezTo>
                  <a:pt x="0" y="434"/>
                  <a:pt x="6" y="451"/>
                  <a:pt x="6" y="463"/>
                </a:cubicBezTo>
                <a:cubicBezTo>
                  <a:pt x="5" y="484"/>
                  <a:pt x="21" y="478"/>
                  <a:pt x="31" y="478"/>
                </a:cubicBezTo>
                <a:close/>
                <a:moveTo>
                  <a:pt x="409" y="359"/>
                </a:moveTo>
                <a:cubicBezTo>
                  <a:pt x="410" y="359"/>
                  <a:pt x="412" y="359"/>
                  <a:pt x="414" y="359"/>
                </a:cubicBezTo>
                <a:cubicBezTo>
                  <a:pt x="412" y="359"/>
                  <a:pt x="410" y="359"/>
                  <a:pt x="409" y="359"/>
                </a:cubicBezTo>
                <a:close/>
                <a:moveTo>
                  <a:pt x="394" y="345"/>
                </a:moveTo>
                <a:cubicBezTo>
                  <a:pt x="394" y="347"/>
                  <a:pt x="394" y="349"/>
                  <a:pt x="394" y="350"/>
                </a:cubicBezTo>
                <a:cubicBezTo>
                  <a:pt x="395" y="352"/>
                  <a:pt x="395" y="353"/>
                  <a:pt x="396" y="354"/>
                </a:cubicBezTo>
                <a:cubicBezTo>
                  <a:pt x="395" y="353"/>
                  <a:pt x="395" y="352"/>
                  <a:pt x="394" y="350"/>
                </a:cubicBezTo>
                <a:cubicBezTo>
                  <a:pt x="394" y="349"/>
                  <a:pt x="394" y="347"/>
                  <a:pt x="394" y="345"/>
                </a:cubicBezTo>
                <a:close/>
                <a:moveTo>
                  <a:pt x="400" y="383"/>
                </a:moveTo>
                <a:cubicBezTo>
                  <a:pt x="400" y="383"/>
                  <a:pt x="399" y="383"/>
                  <a:pt x="399" y="384"/>
                </a:cubicBezTo>
                <a:cubicBezTo>
                  <a:pt x="399" y="383"/>
                  <a:pt x="400" y="383"/>
                  <a:pt x="400" y="383"/>
                </a:cubicBezTo>
                <a:close/>
                <a:moveTo>
                  <a:pt x="399" y="384"/>
                </a:moveTo>
                <a:cubicBezTo>
                  <a:pt x="397" y="382"/>
                  <a:pt x="395" y="380"/>
                  <a:pt x="394" y="377"/>
                </a:cubicBezTo>
                <a:cubicBezTo>
                  <a:pt x="394" y="377"/>
                  <a:pt x="394" y="377"/>
                  <a:pt x="394" y="377"/>
                </a:cubicBezTo>
                <a:cubicBezTo>
                  <a:pt x="395" y="380"/>
                  <a:pt x="397" y="382"/>
                  <a:pt x="399" y="384"/>
                </a:cubicBezTo>
                <a:cubicBezTo>
                  <a:pt x="405" y="389"/>
                  <a:pt x="410" y="391"/>
                  <a:pt x="416" y="391"/>
                </a:cubicBezTo>
                <a:cubicBezTo>
                  <a:pt x="410" y="391"/>
                  <a:pt x="405" y="389"/>
                  <a:pt x="399" y="384"/>
                </a:cubicBezTo>
                <a:close/>
                <a:moveTo>
                  <a:pt x="357" y="246"/>
                </a:moveTo>
                <a:cubicBezTo>
                  <a:pt x="363" y="256"/>
                  <a:pt x="369" y="266"/>
                  <a:pt x="375" y="276"/>
                </a:cubicBezTo>
                <a:cubicBezTo>
                  <a:pt x="385" y="299"/>
                  <a:pt x="380" y="323"/>
                  <a:pt x="382" y="347"/>
                </a:cubicBezTo>
                <a:cubicBezTo>
                  <a:pt x="386" y="345"/>
                  <a:pt x="390" y="343"/>
                  <a:pt x="394" y="341"/>
                </a:cubicBezTo>
                <a:cubicBezTo>
                  <a:pt x="394" y="341"/>
                  <a:pt x="394" y="341"/>
                  <a:pt x="394" y="341"/>
                </a:cubicBezTo>
                <a:cubicBezTo>
                  <a:pt x="390" y="343"/>
                  <a:pt x="386" y="345"/>
                  <a:pt x="382" y="347"/>
                </a:cubicBezTo>
                <a:cubicBezTo>
                  <a:pt x="382" y="357"/>
                  <a:pt x="382" y="367"/>
                  <a:pt x="382" y="378"/>
                </a:cubicBezTo>
                <a:cubicBezTo>
                  <a:pt x="380" y="437"/>
                  <a:pt x="380" y="437"/>
                  <a:pt x="319" y="437"/>
                </a:cubicBezTo>
                <a:cubicBezTo>
                  <a:pt x="273" y="437"/>
                  <a:pt x="228" y="435"/>
                  <a:pt x="182" y="438"/>
                </a:cubicBezTo>
                <a:cubicBezTo>
                  <a:pt x="156" y="439"/>
                  <a:pt x="143" y="432"/>
                  <a:pt x="149" y="404"/>
                </a:cubicBezTo>
                <a:cubicBezTo>
                  <a:pt x="149" y="400"/>
                  <a:pt x="148" y="394"/>
                  <a:pt x="148" y="389"/>
                </a:cubicBezTo>
                <a:cubicBezTo>
                  <a:pt x="146" y="389"/>
                  <a:pt x="143" y="390"/>
                  <a:pt x="141" y="390"/>
                </a:cubicBezTo>
                <a:cubicBezTo>
                  <a:pt x="143" y="390"/>
                  <a:pt x="146" y="389"/>
                  <a:pt x="148" y="389"/>
                </a:cubicBezTo>
                <a:cubicBezTo>
                  <a:pt x="148" y="371"/>
                  <a:pt x="148" y="353"/>
                  <a:pt x="148" y="335"/>
                </a:cubicBezTo>
                <a:cubicBezTo>
                  <a:pt x="147" y="294"/>
                  <a:pt x="160" y="258"/>
                  <a:pt x="190" y="228"/>
                </a:cubicBezTo>
                <a:cubicBezTo>
                  <a:pt x="206" y="220"/>
                  <a:pt x="222" y="212"/>
                  <a:pt x="238" y="204"/>
                </a:cubicBezTo>
                <a:cubicBezTo>
                  <a:pt x="285" y="199"/>
                  <a:pt x="327" y="206"/>
                  <a:pt x="357" y="246"/>
                </a:cubicBezTo>
                <a:close/>
                <a:moveTo>
                  <a:pt x="308" y="97"/>
                </a:moveTo>
                <a:cubicBezTo>
                  <a:pt x="327" y="115"/>
                  <a:pt x="326" y="134"/>
                  <a:pt x="303" y="148"/>
                </a:cubicBezTo>
                <a:cubicBezTo>
                  <a:pt x="283" y="160"/>
                  <a:pt x="261" y="160"/>
                  <a:pt x="240" y="155"/>
                </a:cubicBezTo>
                <a:cubicBezTo>
                  <a:pt x="229" y="163"/>
                  <a:pt x="224" y="173"/>
                  <a:pt x="225" y="182"/>
                </a:cubicBezTo>
                <a:cubicBezTo>
                  <a:pt x="224" y="173"/>
                  <a:pt x="229" y="163"/>
                  <a:pt x="240" y="155"/>
                </a:cubicBezTo>
                <a:cubicBezTo>
                  <a:pt x="224" y="146"/>
                  <a:pt x="211" y="134"/>
                  <a:pt x="212" y="113"/>
                </a:cubicBezTo>
                <a:cubicBezTo>
                  <a:pt x="237" y="77"/>
                  <a:pt x="280" y="70"/>
                  <a:pt x="308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647C4319-F81A-43B6-AAD1-B6E7E21A105D}"/>
              </a:ext>
            </a:extLst>
          </p:cNvPr>
          <p:cNvSpPr>
            <a:spLocks/>
          </p:cNvSpPr>
          <p:nvPr/>
        </p:nvSpPr>
        <p:spPr bwMode="auto">
          <a:xfrm>
            <a:off x="1860551" y="2664885"/>
            <a:ext cx="488951" cy="656167"/>
          </a:xfrm>
          <a:custGeom>
            <a:avLst/>
            <a:gdLst>
              <a:gd name="T0" fmla="*/ 154 w 549"/>
              <a:gd name="T1" fmla="*/ 256 h 738"/>
              <a:gd name="T2" fmla="*/ 30 w 549"/>
              <a:gd name="T3" fmla="*/ 541 h 738"/>
              <a:gd name="T4" fmla="*/ 283 w 549"/>
              <a:gd name="T5" fmla="*/ 733 h 738"/>
              <a:gd name="T6" fmla="*/ 523 w 549"/>
              <a:gd name="T7" fmla="*/ 539 h 738"/>
              <a:gd name="T8" fmla="*/ 398 w 549"/>
              <a:gd name="T9" fmla="*/ 257 h 738"/>
              <a:gd name="T10" fmla="*/ 361 w 549"/>
              <a:gd name="T11" fmla="*/ 218 h 738"/>
              <a:gd name="T12" fmla="*/ 300 w 549"/>
              <a:gd name="T13" fmla="*/ 170 h 738"/>
              <a:gd name="T14" fmla="*/ 202 w 549"/>
              <a:gd name="T15" fmla="*/ 196 h 738"/>
              <a:gd name="T16" fmla="*/ 208 w 549"/>
              <a:gd name="T17" fmla="*/ 79 h 738"/>
              <a:gd name="T18" fmla="*/ 315 w 549"/>
              <a:gd name="T19" fmla="*/ 58 h 738"/>
              <a:gd name="T20" fmla="*/ 366 w 549"/>
              <a:gd name="T21" fmla="*/ 159 h 738"/>
              <a:gd name="T22" fmla="*/ 382 w 549"/>
              <a:gd name="T23" fmla="*/ 208 h 738"/>
              <a:gd name="T24" fmla="*/ 387 w 549"/>
              <a:gd name="T25" fmla="*/ 199 h 738"/>
              <a:gd name="T26" fmla="*/ 330 w 549"/>
              <a:gd name="T27" fmla="*/ 29 h 738"/>
              <a:gd name="T28" fmla="*/ 164 w 549"/>
              <a:gd name="T29" fmla="*/ 85 h 738"/>
              <a:gd name="T30" fmla="*/ 223 w 549"/>
              <a:gd name="T31" fmla="*/ 255 h 738"/>
              <a:gd name="T32" fmla="*/ 245 w 549"/>
              <a:gd name="T33" fmla="*/ 275 h 738"/>
              <a:gd name="T34" fmla="*/ 295 w 549"/>
              <a:gd name="T35" fmla="*/ 288 h 738"/>
              <a:gd name="T36" fmla="*/ 310 w 549"/>
              <a:gd name="T37" fmla="*/ 244 h 738"/>
              <a:gd name="T38" fmla="*/ 263 w 549"/>
              <a:gd name="T39" fmla="*/ 223 h 738"/>
              <a:gd name="T40" fmla="*/ 253 w 549"/>
              <a:gd name="T41" fmla="*/ 228 h 738"/>
              <a:gd name="T42" fmla="*/ 235 w 549"/>
              <a:gd name="T43" fmla="*/ 222 h 738"/>
              <a:gd name="T44" fmla="*/ 245 w 549"/>
              <a:gd name="T45" fmla="*/ 210 h 738"/>
              <a:gd name="T46" fmla="*/ 335 w 549"/>
              <a:gd name="T47" fmla="*/ 247 h 738"/>
              <a:gd name="T48" fmla="*/ 362 w 549"/>
              <a:gd name="T49" fmla="*/ 278 h 738"/>
              <a:gd name="T50" fmla="*/ 493 w 549"/>
              <a:gd name="T51" fmla="*/ 498 h 738"/>
              <a:gd name="T52" fmla="*/ 257 w 549"/>
              <a:gd name="T53" fmla="*/ 698 h 738"/>
              <a:gd name="T54" fmla="*/ 58 w 549"/>
              <a:gd name="T55" fmla="*/ 455 h 738"/>
              <a:gd name="T56" fmla="*/ 205 w 549"/>
              <a:gd name="T57" fmla="*/ 271 h 738"/>
              <a:gd name="T58" fmla="*/ 154 w 549"/>
              <a:gd name="T59" fmla="*/ 25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9" h="738">
                <a:moveTo>
                  <a:pt x="154" y="256"/>
                </a:moveTo>
                <a:cubicBezTo>
                  <a:pt x="55" y="309"/>
                  <a:pt x="0" y="434"/>
                  <a:pt x="30" y="541"/>
                </a:cubicBezTo>
                <a:cubicBezTo>
                  <a:pt x="62" y="658"/>
                  <a:pt x="168" y="738"/>
                  <a:pt x="283" y="733"/>
                </a:cubicBezTo>
                <a:cubicBezTo>
                  <a:pt x="399" y="728"/>
                  <a:pt x="497" y="648"/>
                  <a:pt x="523" y="539"/>
                </a:cubicBezTo>
                <a:cubicBezTo>
                  <a:pt x="549" y="426"/>
                  <a:pt x="500" y="313"/>
                  <a:pt x="398" y="257"/>
                </a:cubicBezTo>
                <a:cubicBezTo>
                  <a:pt x="381" y="247"/>
                  <a:pt x="369" y="236"/>
                  <a:pt x="361" y="218"/>
                </a:cubicBezTo>
                <a:cubicBezTo>
                  <a:pt x="349" y="193"/>
                  <a:pt x="328" y="178"/>
                  <a:pt x="300" y="170"/>
                </a:cubicBezTo>
                <a:cubicBezTo>
                  <a:pt x="261" y="158"/>
                  <a:pt x="231" y="176"/>
                  <a:pt x="202" y="196"/>
                </a:cubicBezTo>
                <a:cubicBezTo>
                  <a:pt x="175" y="152"/>
                  <a:pt x="178" y="113"/>
                  <a:pt x="208" y="79"/>
                </a:cubicBezTo>
                <a:cubicBezTo>
                  <a:pt x="233" y="51"/>
                  <a:pt x="280" y="42"/>
                  <a:pt x="315" y="58"/>
                </a:cubicBezTo>
                <a:cubicBezTo>
                  <a:pt x="353" y="76"/>
                  <a:pt x="377" y="117"/>
                  <a:pt x="366" y="159"/>
                </a:cubicBezTo>
                <a:cubicBezTo>
                  <a:pt x="360" y="182"/>
                  <a:pt x="367" y="194"/>
                  <a:pt x="382" y="208"/>
                </a:cubicBezTo>
                <a:cubicBezTo>
                  <a:pt x="384" y="204"/>
                  <a:pt x="386" y="201"/>
                  <a:pt x="387" y="199"/>
                </a:cubicBezTo>
                <a:cubicBezTo>
                  <a:pt x="418" y="133"/>
                  <a:pt x="393" y="60"/>
                  <a:pt x="330" y="29"/>
                </a:cubicBezTo>
                <a:cubicBezTo>
                  <a:pt x="269" y="0"/>
                  <a:pt x="194" y="25"/>
                  <a:pt x="164" y="85"/>
                </a:cubicBezTo>
                <a:cubicBezTo>
                  <a:pt x="133" y="149"/>
                  <a:pt x="158" y="223"/>
                  <a:pt x="223" y="255"/>
                </a:cubicBezTo>
                <a:cubicBezTo>
                  <a:pt x="233" y="260"/>
                  <a:pt x="239" y="265"/>
                  <a:pt x="245" y="275"/>
                </a:cubicBezTo>
                <a:cubicBezTo>
                  <a:pt x="257" y="294"/>
                  <a:pt x="276" y="298"/>
                  <a:pt x="295" y="288"/>
                </a:cubicBezTo>
                <a:cubicBezTo>
                  <a:pt x="310" y="278"/>
                  <a:pt x="317" y="263"/>
                  <a:pt x="310" y="244"/>
                </a:cubicBezTo>
                <a:cubicBezTo>
                  <a:pt x="301" y="223"/>
                  <a:pt x="285" y="217"/>
                  <a:pt x="263" y="223"/>
                </a:cubicBezTo>
                <a:cubicBezTo>
                  <a:pt x="260" y="224"/>
                  <a:pt x="256" y="227"/>
                  <a:pt x="253" y="228"/>
                </a:cubicBezTo>
                <a:cubicBezTo>
                  <a:pt x="245" y="232"/>
                  <a:pt x="237" y="227"/>
                  <a:pt x="235" y="222"/>
                </a:cubicBezTo>
                <a:cubicBezTo>
                  <a:pt x="232" y="216"/>
                  <a:pt x="240" y="213"/>
                  <a:pt x="245" y="210"/>
                </a:cubicBezTo>
                <a:cubicBezTo>
                  <a:pt x="279" y="189"/>
                  <a:pt x="326" y="207"/>
                  <a:pt x="335" y="247"/>
                </a:cubicBezTo>
                <a:cubicBezTo>
                  <a:pt x="339" y="264"/>
                  <a:pt x="348" y="271"/>
                  <a:pt x="362" y="278"/>
                </a:cubicBezTo>
                <a:cubicBezTo>
                  <a:pt x="453" y="320"/>
                  <a:pt x="499" y="398"/>
                  <a:pt x="493" y="498"/>
                </a:cubicBezTo>
                <a:cubicBezTo>
                  <a:pt x="487" y="614"/>
                  <a:pt x="375" y="709"/>
                  <a:pt x="257" y="698"/>
                </a:cubicBezTo>
                <a:cubicBezTo>
                  <a:pt x="136" y="686"/>
                  <a:pt x="41" y="572"/>
                  <a:pt x="58" y="455"/>
                </a:cubicBezTo>
                <a:cubicBezTo>
                  <a:pt x="71" y="365"/>
                  <a:pt x="121" y="304"/>
                  <a:pt x="205" y="271"/>
                </a:cubicBezTo>
                <a:cubicBezTo>
                  <a:pt x="174" y="246"/>
                  <a:pt x="174" y="246"/>
                  <a:pt x="154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98478114-AA88-452E-B941-BF37B667ED6A}"/>
              </a:ext>
            </a:extLst>
          </p:cNvPr>
          <p:cNvSpPr>
            <a:spLocks noEditPoints="1"/>
          </p:cNvSpPr>
          <p:nvPr/>
        </p:nvSpPr>
        <p:spPr bwMode="auto">
          <a:xfrm>
            <a:off x="903818" y="1879601"/>
            <a:ext cx="444500" cy="256116"/>
          </a:xfrm>
          <a:custGeom>
            <a:avLst/>
            <a:gdLst>
              <a:gd name="T0" fmla="*/ 391 w 500"/>
              <a:gd name="T1" fmla="*/ 55 h 289"/>
              <a:gd name="T2" fmla="*/ 245 w 500"/>
              <a:gd name="T3" fmla="*/ 24 h 289"/>
              <a:gd name="T4" fmla="*/ 111 w 500"/>
              <a:gd name="T5" fmla="*/ 1 h 289"/>
              <a:gd name="T6" fmla="*/ 72 w 500"/>
              <a:gd name="T7" fmla="*/ 6 h 289"/>
              <a:gd name="T8" fmla="*/ 0 w 500"/>
              <a:gd name="T9" fmla="*/ 116 h 289"/>
              <a:gd name="T10" fmla="*/ 86 w 500"/>
              <a:gd name="T11" fmla="*/ 221 h 289"/>
              <a:gd name="T12" fmla="*/ 354 w 500"/>
              <a:gd name="T13" fmla="*/ 277 h 289"/>
              <a:gd name="T14" fmla="*/ 491 w 500"/>
              <a:gd name="T15" fmla="*/ 178 h 289"/>
              <a:gd name="T16" fmla="*/ 391 w 500"/>
              <a:gd name="T17" fmla="*/ 55 h 289"/>
              <a:gd name="T18" fmla="*/ 369 w 500"/>
              <a:gd name="T19" fmla="*/ 245 h 289"/>
              <a:gd name="T20" fmla="*/ 238 w 500"/>
              <a:gd name="T21" fmla="*/ 219 h 289"/>
              <a:gd name="T22" fmla="*/ 225 w 500"/>
              <a:gd name="T23" fmla="*/ 199 h 289"/>
              <a:gd name="T24" fmla="*/ 250 w 500"/>
              <a:gd name="T25" fmla="*/ 83 h 289"/>
              <a:gd name="T26" fmla="*/ 277 w 500"/>
              <a:gd name="T27" fmla="*/ 65 h 289"/>
              <a:gd name="T28" fmla="*/ 399 w 500"/>
              <a:gd name="T29" fmla="*/ 92 h 289"/>
              <a:gd name="T30" fmla="*/ 457 w 500"/>
              <a:gd name="T31" fmla="*/ 166 h 289"/>
              <a:gd name="T32" fmla="*/ 369 w 500"/>
              <a:gd name="T33" fmla="*/ 24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0" h="289">
                <a:moveTo>
                  <a:pt x="391" y="55"/>
                </a:moveTo>
                <a:cubicBezTo>
                  <a:pt x="343" y="44"/>
                  <a:pt x="294" y="32"/>
                  <a:pt x="245" y="24"/>
                </a:cubicBezTo>
                <a:cubicBezTo>
                  <a:pt x="202" y="18"/>
                  <a:pt x="163" y="0"/>
                  <a:pt x="111" y="1"/>
                </a:cubicBezTo>
                <a:cubicBezTo>
                  <a:pt x="104" y="2"/>
                  <a:pt x="88" y="0"/>
                  <a:pt x="72" y="6"/>
                </a:cubicBezTo>
                <a:cubicBezTo>
                  <a:pt x="30" y="22"/>
                  <a:pt x="0" y="68"/>
                  <a:pt x="0" y="116"/>
                </a:cubicBezTo>
                <a:cubicBezTo>
                  <a:pt x="0" y="164"/>
                  <a:pt x="34" y="209"/>
                  <a:pt x="86" y="221"/>
                </a:cubicBezTo>
                <a:cubicBezTo>
                  <a:pt x="175" y="242"/>
                  <a:pt x="264" y="261"/>
                  <a:pt x="354" y="277"/>
                </a:cubicBezTo>
                <a:cubicBezTo>
                  <a:pt x="428" y="289"/>
                  <a:pt x="479" y="250"/>
                  <a:pt x="491" y="178"/>
                </a:cubicBezTo>
                <a:cubicBezTo>
                  <a:pt x="500" y="122"/>
                  <a:pt x="458" y="69"/>
                  <a:pt x="391" y="55"/>
                </a:cubicBezTo>
                <a:close/>
                <a:moveTo>
                  <a:pt x="369" y="245"/>
                </a:moveTo>
                <a:cubicBezTo>
                  <a:pt x="325" y="238"/>
                  <a:pt x="282" y="226"/>
                  <a:pt x="238" y="219"/>
                </a:cubicBezTo>
                <a:cubicBezTo>
                  <a:pt x="224" y="216"/>
                  <a:pt x="222" y="209"/>
                  <a:pt x="225" y="199"/>
                </a:cubicBezTo>
                <a:cubicBezTo>
                  <a:pt x="238" y="161"/>
                  <a:pt x="243" y="122"/>
                  <a:pt x="250" y="83"/>
                </a:cubicBezTo>
                <a:cubicBezTo>
                  <a:pt x="252" y="72"/>
                  <a:pt x="256" y="58"/>
                  <a:pt x="277" y="65"/>
                </a:cubicBezTo>
                <a:cubicBezTo>
                  <a:pt x="317" y="76"/>
                  <a:pt x="359" y="82"/>
                  <a:pt x="399" y="92"/>
                </a:cubicBezTo>
                <a:cubicBezTo>
                  <a:pt x="434" y="101"/>
                  <a:pt x="457" y="132"/>
                  <a:pt x="457" y="166"/>
                </a:cubicBezTo>
                <a:cubicBezTo>
                  <a:pt x="457" y="214"/>
                  <a:pt x="415" y="253"/>
                  <a:pt x="369" y="2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29" name="Freeform 22">
            <a:extLst>
              <a:ext uri="{FF2B5EF4-FFF2-40B4-BE49-F238E27FC236}">
                <a16:creationId xmlns:a16="http://schemas.microsoft.com/office/drawing/2014/main" id="{F1A24668-5BDC-4522-9FEE-962A3F7EC93A}"/>
              </a:ext>
            </a:extLst>
          </p:cNvPr>
          <p:cNvSpPr>
            <a:spLocks noEditPoints="1"/>
          </p:cNvSpPr>
          <p:nvPr/>
        </p:nvSpPr>
        <p:spPr bwMode="auto">
          <a:xfrm>
            <a:off x="2059517" y="6269567"/>
            <a:ext cx="450851" cy="254000"/>
          </a:xfrm>
          <a:custGeom>
            <a:avLst/>
            <a:gdLst>
              <a:gd name="T0" fmla="*/ 496 w 508"/>
              <a:gd name="T1" fmla="*/ 31 h 286"/>
              <a:gd name="T2" fmla="*/ 412 w 508"/>
              <a:gd name="T3" fmla="*/ 14 h 286"/>
              <a:gd name="T4" fmla="*/ 348 w 508"/>
              <a:gd name="T5" fmla="*/ 7 h 286"/>
              <a:gd name="T6" fmla="*/ 148 w 508"/>
              <a:gd name="T7" fmla="*/ 81 h 286"/>
              <a:gd name="T8" fmla="*/ 125 w 508"/>
              <a:gd name="T9" fmla="*/ 121 h 286"/>
              <a:gd name="T10" fmla="*/ 161 w 508"/>
              <a:gd name="T11" fmla="*/ 155 h 286"/>
              <a:gd name="T12" fmla="*/ 175 w 508"/>
              <a:gd name="T13" fmla="*/ 152 h 286"/>
              <a:gd name="T14" fmla="*/ 197 w 508"/>
              <a:gd name="T15" fmla="*/ 144 h 286"/>
              <a:gd name="T16" fmla="*/ 209 w 508"/>
              <a:gd name="T17" fmla="*/ 139 h 286"/>
              <a:gd name="T18" fmla="*/ 227 w 508"/>
              <a:gd name="T19" fmla="*/ 132 h 286"/>
              <a:gd name="T20" fmla="*/ 234 w 508"/>
              <a:gd name="T21" fmla="*/ 132 h 286"/>
              <a:gd name="T22" fmla="*/ 244 w 508"/>
              <a:gd name="T23" fmla="*/ 131 h 286"/>
              <a:gd name="T24" fmla="*/ 248 w 508"/>
              <a:gd name="T25" fmla="*/ 136 h 286"/>
              <a:gd name="T26" fmla="*/ 96 w 508"/>
              <a:gd name="T27" fmla="*/ 162 h 286"/>
              <a:gd name="T28" fmla="*/ 47 w 508"/>
              <a:gd name="T29" fmla="*/ 133 h 286"/>
              <a:gd name="T30" fmla="*/ 22 w 508"/>
              <a:gd name="T31" fmla="*/ 156 h 286"/>
              <a:gd name="T32" fmla="*/ 23 w 508"/>
              <a:gd name="T33" fmla="*/ 201 h 286"/>
              <a:gd name="T34" fmla="*/ 132 w 508"/>
              <a:gd name="T35" fmla="*/ 275 h 286"/>
              <a:gd name="T36" fmla="*/ 160 w 508"/>
              <a:gd name="T37" fmla="*/ 282 h 286"/>
              <a:gd name="T38" fmla="*/ 340 w 508"/>
              <a:gd name="T39" fmla="*/ 216 h 286"/>
              <a:gd name="T40" fmla="*/ 450 w 508"/>
              <a:gd name="T41" fmla="*/ 166 h 286"/>
              <a:gd name="T42" fmla="*/ 495 w 508"/>
              <a:gd name="T43" fmla="*/ 115 h 286"/>
              <a:gd name="T44" fmla="*/ 505 w 508"/>
              <a:gd name="T45" fmla="*/ 44 h 286"/>
              <a:gd name="T46" fmla="*/ 496 w 508"/>
              <a:gd name="T47" fmla="*/ 31 h 286"/>
              <a:gd name="T48" fmla="*/ 369 w 508"/>
              <a:gd name="T49" fmla="*/ 116 h 286"/>
              <a:gd name="T50" fmla="*/ 369 w 508"/>
              <a:gd name="T51" fmla="*/ 116 h 286"/>
              <a:gd name="T52" fmla="*/ 372 w 508"/>
              <a:gd name="T53" fmla="*/ 113 h 286"/>
              <a:gd name="T54" fmla="*/ 369 w 508"/>
              <a:gd name="T55" fmla="*/ 116 h 286"/>
              <a:gd name="T56" fmla="*/ 341 w 508"/>
              <a:gd name="T57" fmla="*/ 139 h 286"/>
              <a:gd name="T58" fmla="*/ 341 w 508"/>
              <a:gd name="T59" fmla="*/ 147 h 286"/>
              <a:gd name="T60" fmla="*/ 341 w 508"/>
              <a:gd name="T61" fmla="*/ 139 h 286"/>
              <a:gd name="T62" fmla="*/ 341 w 508"/>
              <a:gd name="T63" fmla="*/ 139 h 286"/>
              <a:gd name="T64" fmla="*/ 348 w 508"/>
              <a:gd name="T65" fmla="*/ 118 h 286"/>
              <a:gd name="T66" fmla="*/ 341 w 508"/>
              <a:gd name="T67" fmla="*/ 13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8" h="286">
                <a:moveTo>
                  <a:pt x="496" y="31"/>
                </a:moveTo>
                <a:cubicBezTo>
                  <a:pt x="469" y="21"/>
                  <a:pt x="441" y="17"/>
                  <a:pt x="412" y="14"/>
                </a:cubicBezTo>
                <a:cubicBezTo>
                  <a:pt x="391" y="7"/>
                  <a:pt x="369" y="0"/>
                  <a:pt x="348" y="7"/>
                </a:cubicBezTo>
                <a:cubicBezTo>
                  <a:pt x="281" y="31"/>
                  <a:pt x="215" y="56"/>
                  <a:pt x="148" y="81"/>
                </a:cubicBezTo>
                <a:cubicBezTo>
                  <a:pt x="129" y="88"/>
                  <a:pt x="122" y="103"/>
                  <a:pt x="125" y="121"/>
                </a:cubicBezTo>
                <a:cubicBezTo>
                  <a:pt x="128" y="140"/>
                  <a:pt x="135" y="158"/>
                  <a:pt x="161" y="155"/>
                </a:cubicBezTo>
                <a:cubicBezTo>
                  <a:pt x="166" y="156"/>
                  <a:pt x="171" y="158"/>
                  <a:pt x="175" y="152"/>
                </a:cubicBezTo>
                <a:cubicBezTo>
                  <a:pt x="182" y="149"/>
                  <a:pt x="190" y="147"/>
                  <a:pt x="197" y="144"/>
                </a:cubicBezTo>
                <a:cubicBezTo>
                  <a:pt x="202" y="145"/>
                  <a:pt x="206" y="144"/>
                  <a:pt x="209" y="139"/>
                </a:cubicBezTo>
                <a:cubicBezTo>
                  <a:pt x="216" y="140"/>
                  <a:pt x="222" y="137"/>
                  <a:pt x="227" y="132"/>
                </a:cubicBezTo>
                <a:cubicBezTo>
                  <a:pt x="229" y="132"/>
                  <a:pt x="231" y="132"/>
                  <a:pt x="234" y="132"/>
                </a:cubicBezTo>
                <a:cubicBezTo>
                  <a:pt x="237" y="131"/>
                  <a:pt x="240" y="131"/>
                  <a:pt x="244" y="131"/>
                </a:cubicBezTo>
                <a:cubicBezTo>
                  <a:pt x="245" y="133"/>
                  <a:pt x="247" y="134"/>
                  <a:pt x="248" y="136"/>
                </a:cubicBezTo>
                <a:cubicBezTo>
                  <a:pt x="200" y="158"/>
                  <a:pt x="156" y="207"/>
                  <a:pt x="96" y="162"/>
                </a:cubicBezTo>
                <a:cubicBezTo>
                  <a:pt x="82" y="148"/>
                  <a:pt x="68" y="135"/>
                  <a:pt x="47" y="133"/>
                </a:cubicBezTo>
                <a:cubicBezTo>
                  <a:pt x="32" y="132"/>
                  <a:pt x="32" y="149"/>
                  <a:pt x="22" y="156"/>
                </a:cubicBezTo>
                <a:cubicBezTo>
                  <a:pt x="0" y="173"/>
                  <a:pt x="0" y="185"/>
                  <a:pt x="23" y="201"/>
                </a:cubicBezTo>
                <a:cubicBezTo>
                  <a:pt x="59" y="227"/>
                  <a:pt x="96" y="251"/>
                  <a:pt x="132" y="275"/>
                </a:cubicBezTo>
                <a:cubicBezTo>
                  <a:pt x="140" y="282"/>
                  <a:pt x="150" y="286"/>
                  <a:pt x="160" y="282"/>
                </a:cubicBezTo>
                <a:cubicBezTo>
                  <a:pt x="220" y="261"/>
                  <a:pt x="285" y="253"/>
                  <a:pt x="340" y="216"/>
                </a:cubicBezTo>
                <a:cubicBezTo>
                  <a:pt x="374" y="193"/>
                  <a:pt x="409" y="171"/>
                  <a:pt x="450" y="166"/>
                </a:cubicBezTo>
                <a:cubicBezTo>
                  <a:pt x="480" y="162"/>
                  <a:pt x="493" y="145"/>
                  <a:pt x="495" y="115"/>
                </a:cubicBezTo>
                <a:cubicBezTo>
                  <a:pt x="496" y="91"/>
                  <a:pt x="501" y="68"/>
                  <a:pt x="505" y="44"/>
                </a:cubicBezTo>
                <a:cubicBezTo>
                  <a:pt x="506" y="37"/>
                  <a:pt x="508" y="30"/>
                  <a:pt x="496" y="31"/>
                </a:cubicBezTo>
                <a:close/>
                <a:moveTo>
                  <a:pt x="369" y="116"/>
                </a:moveTo>
                <a:cubicBezTo>
                  <a:pt x="369" y="116"/>
                  <a:pt x="369" y="116"/>
                  <a:pt x="369" y="116"/>
                </a:cubicBezTo>
                <a:cubicBezTo>
                  <a:pt x="370" y="115"/>
                  <a:pt x="371" y="114"/>
                  <a:pt x="372" y="113"/>
                </a:cubicBezTo>
                <a:cubicBezTo>
                  <a:pt x="371" y="114"/>
                  <a:pt x="370" y="115"/>
                  <a:pt x="369" y="116"/>
                </a:cubicBezTo>
                <a:close/>
                <a:moveTo>
                  <a:pt x="341" y="139"/>
                </a:moveTo>
                <a:cubicBezTo>
                  <a:pt x="341" y="142"/>
                  <a:pt x="341" y="144"/>
                  <a:pt x="341" y="147"/>
                </a:cubicBezTo>
                <a:cubicBezTo>
                  <a:pt x="341" y="144"/>
                  <a:pt x="341" y="142"/>
                  <a:pt x="341" y="139"/>
                </a:cubicBezTo>
                <a:close/>
                <a:moveTo>
                  <a:pt x="341" y="139"/>
                </a:moveTo>
                <a:cubicBezTo>
                  <a:pt x="341" y="130"/>
                  <a:pt x="342" y="122"/>
                  <a:pt x="348" y="118"/>
                </a:cubicBezTo>
                <a:cubicBezTo>
                  <a:pt x="342" y="122"/>
                  <a:pt x="341" y="130"/>
                  <a:pt x="341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0" name="Freeform 23">
            <a:extLst>
              <a:ext uri="{FF2B5EF4-FFF2-40B4-BE49-F238E27FC236}">
                <a16:creationId xmlns:a16="http://schemas.microsoft.com/office/drawing/2014/main" id="{CB6F7CEF-AF30-48B0-8251-8BCDDAAC9AA3}"/>
              </a:ext>
            </a:extLst>
          </p:cNvPr>
          <p:cNvSpPr>
            <a:spLocks/>
          </p:cNvSpPr>
          <p:nvPr/>
        </p:nvSpPr>
        <p:spPr bwMode="auto">
          <a:xfrm>
            <a:off x="3062818" y="2650067"/>
            <a:ext cx="245533" cy="245533"/>
          </a:xfrm>
          <a:custGeom>
            <a:avLst/>
            <a:gdLst>
              <a:gd name="T0" fmla="*/ 136 w 276"/>
              <a:gd name="T1" fmla="*/ 275 h 275"/>
              <a:gd name="T2" fmla="*/ 275 w 276"/>
              <a:gd name="T3" fmla="*/ 136 h 275"/>
              <a:gd name="T4" fmla="*/ 137 w 276"/>
              <a:gd name="T5" fmla="*/ 0 h 275"/>
              <a:gd name="T6" fmla="*/ 0 w 276"/>
              <a:gd name="T7" fmla="*/ 135 h 275"/>
              <a:gd name="T8" fmla="*/ 136 w 276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275">
                <a:moveTo>
                  <a:pt x="136" y="275"/>
                </a:moveTo>
                <a:cubicBezTo>
                  <a:pt x="213" y="274"/>
                  <a:pt x="276" y="212"/>
                  <a:pt x="275" y="136"/>
                </a:cubicBezTo>
                <a:cubicBezTo>
                  <a:pt x="274" y="61"/>
                  <a:pt x="213" y="1"/>
                  <a:pt x="137" y="0"/>
                </a:cubicBezTo>
                <a:cubicBezTo>
                  <a:pt x="60" y="0"/>
                  <a:pt x="0" y="59"/>
                  <a:pt x="0" y="135"/>
                </a:cubicBezTo>
                <a:cubicBezTo>
                  <a:pt x="0" y="214"/>
                  <a:pt x="60" y="275"/>
                  <a:pt x="136" y="2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" name="Freeform 24">
            <a:extLst>
              <a:ext uri="{FF2B5EF4-FFF2-40B4-BE49-F238E27FC236}">
                <a16:creationId xmlns:a16="http://schemas.microsoft.com/office/drawing/2014/main" id="{FC35AFA5-263F-437D-96FE-F3009EFD616A}"/>
              </a:ext>
            </a:extLst>
          </p:cNvPr>
          <p:cNvSpPr>
            <a:spLocks noEditPoints="1"/>
          </p:cNvSpPr>
          <p:nvPr/>
        </p:nvSpPr>
        <p:spPr bwMode="auto">
          <a:xfrm>
            <a:off x="3204635" y="6282267"/>
            <a:ext cx="298451" cy="209549"/>
          </a:xfrm>
          <a:custGeom>
            <a:avLst/>
            <a:gdLst>
              <a:gd name="T0" fmla="*/ 287 w 337"/>
              <a:gd name="T1" fmla="*/ 30 h 236"/>
              <a:gd name="T2" fmla="*/ 187 w 337"/>
              <a:gd name="T3" fmla="*/ 1 h 236"/>
              <a:gd name="T4" fmla="*/ 56 w 337"/>
              <a:gd name="T5" fmla="*/ 29 h 236"/>
              <a:gd name="T6" fmla="*/ 53 w 337"/>
              <a:gd name="T7" fmla="*/ 199 h 236"/>
              <a:gd name="T8" fmla="*/ 290 w 337"/>
              <a:gd name="T9" fmla="*/ 196 h 236"/>
              <a:gd name="T10" fmla="*/ 287 w 337"/>
              <a:gd name="T11" fmla="*/ 30 h 236"/>
              <a:gd name="T12" fmla="*/ 127 w 337"/>
              <a:gd name="T13" fmla="*/ 130 h 236"/>
              <a:gd name="T14" fmla="*/ 91 w 337"/>
              <a:gd name="T15" fmla="*/ 119 h 236"/>
              <a:gd name="T16" fmla="*/ 203 w 337"/>
              <a:gd name="T17" fmla="*/ 55 h 236"/>
              <a:gd name="T18" fmla="*/ 248 w 337"/>
              <a:gd name="T19" fmla="*/ 60 h 236"/>
              <a:gd name="T20" fmla="*/ 127 w 337"/>
              <a:gd name="T21" fmla="*/ 13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7" h="236">
                <a:moveTo>
                  <a:pt x="287" y="30"/>
                </a:moveTo>
                <a:cubicBezTo>
                  <a:pt x="249" y="12"/>
                  <a:pt x="212" y="0"/>
                  <a:pt x="187" y="1"/>
                </a:cubicBezTo>
                <a:cubicBezTo>
                  <a:pt x="125" y="1"/>
                  <a:pt x="87" y="14"/>
                  <a:pt x="56" y="29"/>
                </a:cubicBezTo>
                <a:cubicBezTo>
                  <a:pt x="5" y="52"/>
                  <a:pt x="0" y="168"/>
                  <a:pt x="53" y="199"/>
                </a:cubicBezTo>
                <a:cubicBezTo>
                  <a:pt x="117" y="236"/>
                  <a:pt x="226" y="235"/>
                  <a:pt x="290" y="196"/>
                </a:cubicBezTo>
                <a:cubicBezTo>
                  <a:pt x="337" y="167"/>
                  <a:pt x="337" y="54"/>
                  <a:pt x="287" y="30"/>
                </a:cubicBezTo>
                <a:close/>
                <a:moveTo>
                  <a:pt x="127" y="130"/>
                </a:moveTo>
                <a:cubicBezTo>
                  <a:pt x="112" y="139"/>
                  <a:pt x="104" y="128"/>
                  <a:pt x="91" y="119"/>
                </a:cubicBezTo>
                <a:cubicBezTo>
                  <a:pt x="131" y="97"/>
                  <a:pt x="167" y="76"/>
                  <a:pt x="203" y="55"/>
                </a:cubicBezTo>
                <a:cubicBezTo>
                  <a:pt x="224" y="43"/>
                  <a:pt x="224" y="43"/>
                  <a:pt x="248" y="60"/>
                </a:cubicBezTo>
                <a:cubicBezTo>
                  <a:pt x="207" y="83"/>
                  <a:pt x="167" y="106"/>
                  <a:pt x="127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2" name="Freeform 25">
            <a:extLst>
              <a:ext uri="{FF2B5EF4-FFF2-40B4-BE49-F238E27FC236}">
                <a16:creationId xmlns:a16="http://schemas.microsoft.com/office/drawing/2014/main" id="{A797360F-8B6B-4039-8505-5A486AEA325F}"/>
              </a:ext>
            </a:extLst>
          </p:cNvPr>
          <p:cNvSpPr>
            <a:spLocks noEditPoints="1"/>
          </p:cNvSpPr>
          <p:nvPr/>
        </p:nvSpPr>
        <p:spPr bwMode="auto">
          <a:xfrm>
            <a:off x="2891369" y="6165851"/>
            <a:ext cx="300567" cy="213783"/>
          </a:xfrm>
          <a:custGeom>
            <a:avLst/>
            <a:gdLst>
              <a:gd name="T0" fmla="*/ 278 w 338"/>
              <a:gd name="T1" fmla="*/ 30 h 241"/>
              <a:gd name="T2" fmla="*/ 164 w 338"/>
              <a:gd name="T3" fmla="*/ 2 h 241"/>
              <a:gd name="T4" fmla="*/ 95 w 338"/>
              <a:gd name="T5" fmla="*/ 10 h 241"/>
              <a:gd name="T6" fmla="*/ 10 w 338"/>
              <a:gd name="T7" fmla="*/ 88 h 241"/>
              <a:gd name="T8" fmla="*/ 55 w 338"/>
              <a:gd name="T9" fmla="*/ 202 h 241"/>
              <a:gd name="T10" fmla="*/ 285 w 338"/>
              <a:gd name="T11" fmla="*/ 195 h 241"/>
              <a:gd name="T12" fmla="*/ 278 w 338"/>
              <a:gd name="T13" fmla="*/ 30 h 241"/>
              <a:gd name="T14" fmla="*/ 199 w 338"/>
              <a:gd name="T15" fmla="*/ 126 h 241"/>
              <a:gd name="T16" fmla="*/ 88 w 338"/>
              <a:gd name="T17" fmla="*/ 61 h 241"/>
              <a:gd name="T18" fmla="*/ 129 w 338"/>
              <a:gd name="T19" fmla="*/ 53 h 241"/>
              <a:gd name="T20" fmla="*/ 242 w 338"/>
              <a:gd name="T21" fmla="*/ 119 h 241"/>
              <a:gd name="T22" fmla="*/ 199 w 338"/>
              <a:gd name="T23" fmla="*/ 12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241">
                <a:moveTo>
                  <a:pt x="278" y="30"/>
                </a:moveTo>
                <a:cubicBezTo>
                  <a:pt x="243" y="9"/>
                  <a:pt x="206" y="1"/>
                  <a:pt x="164" y="2"/>
                </a:cubicBezTo>
                <a:cubicBezTo>
                  <a:pt x="142" y="0"/>
                  <a:pt x="118" y="3"/>
                  <a:pt x="95" y="10"/>
                </a:cubicBezTo>
                <a:cubicBezTo>
                  <a:pt x="55" y="22"/>
                  <a:pt x="19" y="42"/>
                  <a:pt x="10" y="88"/>
                </a:cubicBezTo>
                <a:cubicBezTo>
                  <a:pt x="0" y="142"/>
                  <a:pt x="15" y="177"/>
                  <a:pt x="55" y="202"/>
                </a:cubicBezTo>
                <a:cubicBezTo>
                  <a:pt x="117" y="241"/>
                  <a:pt x="225" y="238"/>
                  <a:pt x="285" y="195"/>
                </a:cubicBezTo>
                <a:cubicBezTo>
                  <a:pt x="338" y="157"/>
                  <a:pt x="334" y="63"/>
                  <a:pt x="278" y="30"/>
                </a:cubicBezTo>
                <a:close/>
                <a:moveTo>
                  <a:pt x="199" y="126"/>
                </a:moveTo>
                <a:cubicBezTo>
                  <a:pt x="163" y="104"/>
                  <a:pt x="126" y="83"/>
                  <a:pt x="88" y="61"/>
                </a:cubicBezTo>
                <a:cubicBezTo>
                  <a:pt x="101" y="45"/>
                  <a:pt x="113" y="43"/>
                  <a:pt x="129" y="53"/>
                </a:cubicBezTo>
                <a:cubicBezTo>
                  <a:pt x="165" y="76"/>
                  <a:pt x="203" y="96"/>
                  <a:pt x="242" y="119"/>
                </a:cubicBezTo>
                <a:cubicBezTo>
                  <a:pt x="227" y="135"/>
                  <a:pt x="215" y="136"/>
                  <a:pt x="199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3" name="Freeform 26">
            <a:extLst>
              <a:ext uri="{FF2B5EF4-FFF2-40B4-BE49-F238E27FC236}">
                <a16:creationId xmlns:a16="http://schemas.microsoft.com/office/drawing/2014/main" id="{2ABF643C-4E82-4A9C-B8BC-41936B6E3E4A}"/>
              </a:ext>
            </a:extLst>
          </p:cNvPr>
          <p:cNvSpPr>
            <a:spLocks noEditPoints="1"/>
          </p:cNvSpPr>
          <p:nvPr/>
        </p:nvSpPr>
        <p:spPr bwMode="auto">
          <a:xfrm>
            <a:off x="3086102" y="5998633"/>
            <a:ext cx="292100" cy="211667"/>
          </a:xfrm>
          <a:custGeom>
            <a:avLst/>
            <a:gdLst>
              <a:gd name="T0" fmla="*/ 274 w 329"/>
              <a:gd name="T1" fmla="*/ 208 h 239"/>
              <a:gd name="T2" fmla="*/ 272 w 329"/>
              <a:gd name="T3" fmla="*/ 35 h 239"/>
              <a:gd name="T4" fmla="*/ 78 w 329"/>
              <a:gd name="T5" fmla="*/ 22 h 239"/>
              <a:gd name="T6" fmla="*/ 6 w 329"/>
              <a:gd name="T7" fmla="*/ 129 h 239"/>
              <a:gd name="T8" fmla="*/ 44 w 329"/>
              <a:gd name="T9" fmla="*/ 185 h 239"/>
              <a:gd name="T10" fmla="*/ 98 w 329"/>
              <a:gd name="T11" fmla="*/ 221 h 239"/>
              <a:gd name="T12" fmla="*/ 115 w 329"/>
              <a:gd name="T13" fmla="*/ 232 h 239"/>
              <a:gd name="T14" fmla="*/ 274 w 329"/>
              <a:gd name="T15" fmla="*/ 208 h 239"/>
              <a:gd name="T16" fmla="*/ 82 w 329"/>
              <a:gd name="T17" fmla="*/ 127 h 239"/>
              <a:gd name="T18" fmla="*/ 199 w 329"/>
              <a:gd name="T19" fmla="*/ 58 h 239"/>
              <a:gd name="T20" fmla="*/ 239 w 329"/>
              <a:gd name="T21" fmla="*/ 67 h 239"/>
              <a:gd name="T22" fmla="*/ 122 w 329"/>
              <a:gd name="T23" fmla="*/ 136 h 239"/>
              <a:gd name="T24" fmla="*/ 82 w 329"/>
              <a:gd name="T25" fmla="*/ 12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" h="239">
                <a:moveTo>
                  <a:pt x="274" y="208"/>
                </a:moveTo>
                <a:cubicBezTo>
                  <a:pt x="328" y="180"/>
                  <a:pt x="329" y="61"/>
                  <a:pt x="272" y="35"/>
                </a:cubicBezTo>
                <a:cubicBezTo>
                  <a:pt x="208" y="5"/>
                  <a:pt x="144" y="0"/>
                  <a:pt x="78" y="22"/>
                </a:cubicBezTo>
                <a:cubicBezTo>
                  <a:pt x="23" y="41"/>
                  <a:pt x="6" y="66"/>
                  <a:pt x="6" y="129"/>
                </a:cubicBezTo>
                <a:cubicBezTo>
                  <a:pt x="0" y="156"/>
                  <a:pt x="9" y="177"/>
                  <a:pt x="44" y="185"/>
                </a:cubicBezTo>
                <a:cubicBezTo>
                  <a:pt x="65" y="190"/>
                  <a:pt x="83" y="205"/>
                  <a:pt x="98" y="221"/>
                </a:cubicBezTo>
                <a:cubicBezTo>
                  <a:pt x="103" y="226"/>
                  <a:pt x="107" y="232"/>
                  <a:pt x="115" y="232"/>
                </a:cubicBezTo>
                <a:cubicBezTo>
                  <a:pt x="170" y="239"/>
                  <a:pt x="223" y="234"/>
                  <a:pt x="274" y="208"/>
                </a:cubicBezTo>
                <a:close/>
                <a:moveTo>
                  <a:pt x="82" y="127"/>
                </a:moveTo>
                <a:cubicBezTo>
                  <a:pt x="122" y="104"/>
                  <a:pt x="161" y="82"/>
                  <a:pt x="199" y="58"/>
                </a:cubicBezTo>
                <a:cubicBezTo>
                  <a:pt x="215" y="48"/>
                  <a:pt x="224" y="58"/>
                  <a:pt x="239" y="67"/>
                </a:cubicBezTo>
                <a:cubicBezTo>
                  <a:pt x="197" y="91"/>
                  <a:pt x="159" y="112"/>
                  <a:pt x="122" y="136"/>
                </a:cubicBezTo>
                <a:cubicBezTo>
                  <a:pt x="105" y="146"/>
                  <a:pt x="95" y="138"/>
                  <a:pt x="82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4" name="Freeform 27">
            <a:extLst>
              <a:ext uri="{FF2B5EF4-FFF2-40B4-BE49-F238E27FC236}">
                <a16:creationId xmlns:a16="http://schemas.microsoft.com/office/drawing/2014/main" id="{665E49D8-E7CE-4F2F-8CBF-578D62F08203}"/>
              </a:ext>
            </a:extLst>
          </p:cNvPr>
          <p:cNvSpPr>
            <a:spLocks/>
          </p:cNvSpPr>
          <p:nvPr/>
        </p:nvSpPr>
        <p:spPr bwMode="auto">
          <a:xfrm>
            <a:off x="865717" y="5960534"/>
            <a:ext cx="222251" cy="224367"/>
          </a:xfrm>
          <a:custGeom>
            <a:avLst/>
            <a:gdLst>
              <a:gd name="T0" fmla="*/ 126 w 251"/>
              <a:gd name="T1" fmla="*/ 252 h 252"/>
              <a:gd name="T2" fmla="*/ 250 w 251"/>
              <a:gd name="T3" fmla="*/ 127 h 252"/>
              <a:gd name="T4" fmla="*/ 128 w 251"/>
              <a:gd name="T5" fmla="*/ 0 h 252"/>
              <a:gd name="T6" fmla="*/ 0 w 251"/>
              <a:gd name="T7" fmla="*/ 126 h 252"/>
              <a:gd name="T8" fmla="*/ 126 w 251"/>
              <a:gd name="T9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252">
                <a:moveTo>
                  <a:pt x="126" y="252"/>
                </a:moveTo>
                <a:cubicBezTo>
                  <a:pt x="194" y="252"/>
                  <a:pt x="250" y="196"/>
                  <a:pt x="250" y="127"/>
                </a:cubicBezTo>
                <a:cubicBezTo>
                  <a:pt x="251" y="56"/>
                  <a:pt x="198" y="1"/>
                  <a:pt x="128" y="0"/>
                </a:cubicBezTo>
                <a:cubicBezTo>
                  <a:pt x="57" y="0"/>
                  <a:pt x="0" y="56"/>
                  <a:pt x="0" y="126"/>
                </a:cubicBezTo>
                <a:cubicBezTo>
                  <a:pt x="1" y="195"/>
                  <a:pt x="57" y="251"/>
                  <a:pt x="126" y="2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5" name="Freeform 28">
            <a:extLst>
              <a:ext uri="{FF2B5EF4-FFF2-40B4-BE49-F238E27FC236}">
                <a16:creationId xmlns:a16="http://schemas.microsoft.com/office/drawing/2014/main" id="{BA768A2D-77AB-4776-AE6A-8E9E0198A38D}"/>
              </a:ext>
            </a:extLst>
          </p:cNvPr>
          <p:cNvSpPr>
            <a:spLocks/>
          </p:cNvSpPr>
          <p:nvPr/>
        </p:nvSpPr>
        <p:spPr bwMode="auto">
          <a:xfrm>
            <a:off x="4138084" y="2694518"/>
            <a:ext cx="298451" cy="230716"/>
          </a:xfrm>
          <a:custGeom>
            <a:avLst/>
            <a:gdLst>
              <a:gd name="T0" fmla="*/ 152 w 334"/>
              <a:gd name="T1" fmla="*/ 165 h 258"/>
              <a:gd name="T2" fmla="*/ 253 w 334"/>
              <a:gd name="T3" fmla="*/ 166 h 258"/>
              <a:gd name="T4" fmla="*/ 275 w 334"/>
              <a:gd name="T5" fmla="*/ 175 h 258"/>
              <a:gd name="T6" fmla="*/ 282 w 334"/>
              <a:gd name="T7" fmla="*/ 258 h 258"/>
              <a:gd name="T8" fmla="*/ 312 w 334"/>
              <a:gd name="T9" fmla="*/ 107 h 258"/>
              <a:gd name="T10" fmla="*/ 150 w 334"/>
              <a:gd name="T11" fmla="*/ 6 h 258"/>
              <a:gd name="T12" fmla="*/ 11 w 334"/>
              <a:gd name="T13" fmla="*/ 132 h 258"/>
              <a:gd name="T14" fmla="*/ 51 w 334"/>
              <a:gd name="T15" fmla="*/ 258 h 258"/>
              <a:gd name="T16" fmla="*/ 52 w 334"/>
              <a:gd name="T17" fmla="*/ 252 h 258"/>
              <a:gd name="T18" fmla="*/ 152 w 334"/>
              <a:gd name="T19" fmla="*/ 16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4" h="258">
                <a:moveTo>
                  <a:pt x="152" y="165"/>
                </a:moveTo>
                <a:cubicBezTo>
                  <a:pt x="186" y="177"/>
                  <a:pt x="220" y="182"/>
                  <a:pt x="253" y="166"/>
                </a:cubicBezTo>
                <a:cubicBezTo>
                  <a:pt x="266" y="160"/>
                  <a:pt x="270" y="163"/>
                  <a:pt x="275" y="175"/>
                </a:cubicBezTo>
                <a:cubicBezTo>
                  <a:pt x="286" y="202"/>
                  <a:pt x="279" y="229"/>
                  <a:pt x="282" y="258"/>
                </a:cubicBezTo>
                <a:cubicBezTo>
                  <a:pt x="322" y="226"/>
                  <a:pt x="334" y="162"/>
                  <a:pt x="312" y="107"/>
                </a:cubicBezTo>
                <a:cubicBezTo>
                  <a:pt x="286" y="40"/>
                  <a:pt x="220" y="0"/>
                  <a:pt x="150" y="6"/>
                </a:cubicBezTo>
                <a:cubicBezTo>
                  <a:pt x="85" y="12"/>
                  <a:pt x="24" y="68"/>
                  <a:pt x="11" y="132"/>
                </a:cubicBezTo>
                <a:cubicBezTo>
                  <a:pt x="0" y="186"/>
                  <a:pt x="17" y="240"/>
                  <a:pt x="51" y="258"/>
                </a:cubicBezTo>
                <a:cubicBezTo>
                  <a:pt x="51" y="256"/>
                  <a:pt x="52" y="254"/>
                  <a:pt x="52" y="252"/>
                </a:cubicBezTo>
                <a:cubicBezTo>
                  <a:pt x="37" y="162"/>
                  <a:pt x="67" y="136"/>
                  <a:pt x="152" y="1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6" name="Freeform 29">
            <a:extLst>
              <a:ext uri="{FF2B5EF4-FFF2-40B4-BE49-F238E27FC236}">
                <a16:creationId xmlns:a16="http://schemas.microsoft.com/office/drawing/2014/main" id="{CD718E26-02CA-42F9-83EF-402B8AACCC38}"/>
              </a:ext>
            </a:extLst>
          </p:cNvPr>
          <p:cNvSpPr>
            <a:spLocks/>
          </p:cNvSpPr>
          <p:nvPr/>
        </p:nvSpPr>
        <p:spPr bwMode="auto">
          <a:xfrm>
            <a:off x="3987801" y="2990851"/>
            <a:ext cx="338667" cy="306916"/>
          </a:xfrm>
          <a:custGeom>
            <a:avLst/>
            <a:gdLst>
              <a:gd name="T0" fmla="*/ 11 w 381"/>
              <a:gd name="T1" fmla="*/ 337 h 346"/>
              <a:gd name="T2" fmla="*/ 39 w 381"/>
              <a:gd name="T3" fmla="*/ 315 h 346"/>
              <a:gd name="T4" fmla="*/ 68 w 381"/>
              <a:gd name="T5" fmla="*/ 146 h 346"/>
              <a:gd name="T6" fmla="*/ 87 w 381"/>
              <a:gd name="T7" fmla="*/ 117 h 346"/>
              <a:gd name="T8" fmla="*/ 194 w 381"/>
              <a:gd name="T9" fmla="*/ 81 h 346"/>
              <a:gd name="T10" fmla="*/ 165 w 381"/>
              <a:gd name="T11" fmla="*/ 211 h 346"/>
              <a:gd name="T12" fmla="*/ 192 w 381"/>
              <a:gd name="T13" fmla="*/ 209 h 346"/>
              <a:gd name="T14" fmla="*/ 226 w 381"/>
              <a:gd name="T15" fmla="*/ 234 h 346"/>
              <a:gd name="T16" fmla="*/ 236 w 381"/>
              <a:gd name="T17" fmla="*/ 298 h 346"/>
              <a:gd name="T18" fmla="*/ 281 w 381"/>
              <a:gd name="T19" fmla="*/ 337 h 346"/>
              <a:gd name="T20" fmla="*/ 318 w 381"/>
              <a:gd name="T21" fmla="*/ 328 h 346"/>
              <a:gd name="T22" fmla="*/ 356 w 381"/>
              <a:gd name="T23" fmla="*/ 177 h 346"/>
              <a:gd name="T24" fmla="*/ 368 w 381"/>
              <a:gd name="T25" fmla="*/ 133 h 346"/>
              <a:gd name="T26" fmla="*/ 375 w 381"/>
              <a:gd name="T27" fmla="*/ 116 h 346"/>
              <a:gd name="T28" fmla="*/ 335 w 381"/>
              <a:gd name="T29" fmla="*/ 86 h 346"/>
              <a:gd name="T30" fmla="*/ 293 w 381"/>
              <a:gd name="T31" fmla="*/ 114 h 346"/>
              <a:gd name="T32" fmla="*/ 305 w 381"/>
              <a:gd name="T33" fmla="*/ 144 h 346"/>
              <a:gd name="T34" fmla="*/ 311 w 381"/>
              <a:gd name="T35" fmla="*/ 157 h 346"/>
              <a:gd name="T36" fmla="*/ 298 w 381"/>
              <a:gd name="T37" fmla="*/ 279 h 346"/>
              <a:gd name="T38" fmla="*/ 284 w 381"/>
              <a:gd name="T39" fmla="*/ 246 h 346"/>
              <a:gd name="T40" fmla="*/ 236 w 381"/>
              <a:gd name="T41" fmla="*/ 108 h 346"/>
              <a:gd name="T42" fmla="*/ 240 w 381"/>
              <a:gd name="T43" fmla="*/ 36 h 346"/>
              <a:gd name="T44" fmla="*/ 239 w 381"/>
              <a:gd name="T45" fmla="*/ 0 h 346"/>
              <a:gd name="T46" fmla="*/ 73 w 381"/>
              <a:gd name="T47" fmla="*/ 81 h 346"/>
              <a:gd name="T48" fmla="*/ 39 w 381"/>
              <a:gd name="T49" fmla="*/ 116 h 346"/>
              <a:gd name="T50" fmla="*/ 1 w 381"/>
              <a:gd name="T51" fmla="*/ 324 h 346"/>
              <a:gd name="T52" fmla="*/ 11 w 381"/>
              <a:gd name="T53" fmla="*/ 33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1" h="346">
                <a:moveTo>
                  <a:pt x="11" y="337"/>
                </a:moveTo>
                <a:cubicBezTo>
                  <a:pt x="27" y="338"/>
                  <a:pt x="38" y="339"/>
                  <a:pt x="39" y="315"/>
                </a:cubicBezTo>
                <a:cubicBezTo>
                  <a:pt x="42" y="258"/>
                  <a:pt x="51" y="201"/>
                  <a:pt x="68" y="146"/>
                </a:cubicBezTo>
                <a:cubicBezTo>
                  <a:pt x="72" y="135"/>
                  <a:pt x="74" y="122"/>
                  <a:pt x="87" y="117"/>
                </a:cubicBezTo>
                <a:cubicBezTo>
                  <a:pt x="121" y="103"/>
                  <a:pt x="156" y="89"/>
                  <a:pt x="194" y="81"/>
                </a:cubicBezTo>
                <a:cubicBezTo>
                  <a:pt x="184" y="125"/>
                  <a:pt x="175" y="167"/>
                  <a:pt x="165" y="211"/>
                </a:cubicBezTo>
                <a:cubicBezTo>
                  <a:pt x="177" y="210"/>
                  <a:pt x="185" y="211"/>
                  <a:pt x="192" y="209"/>
                </a:cubicBezTo>
                <a:cubicBezTo>
                  <a:pt x="213" y="204"/>
                  <a:pt x="226" y="207"/>
                  <a:pt x="226" y="234"/>
                </a:cubicBezTo>
                <a:cubicBezTo>
                  <a:pt x="227" y="255"/>
                  <a:pt x="234" y="277"/>
                  <a:pt x="236" y="298"/>
                </a:cubicBezTo>
                <a:cubicBezTo>
                  <a:pt x="238" y="328"/>
                  <a:pt x="248" y="345"/>
                  <a:pt x="281" y="337"/>
                </a:cubicBezTo>
                <a:cubicBezTo>
                  <a:pt x="294" y="334"/>
                  <a:pt x="314" y="346"/>
                  <a:pt x="318" y="328"/>
                </a:cubicBezTo>
                <a:cubicBezTo>
                  <a:pt x="331" y="278"/>
                  <a:pt x="363" y="233"/>
                  <a:pt x="356" y="177"/>
                </a:cubicBezTo>
                <a:cubicBezTo>
                  <a:pt x="354" y="161"/>
                  <a:pt x="355" y="146"/>
                  <a:pt x="368" y="133"/>
                </a:cubicBezTo>
                <a:cubicBezTo>
                  <a:pt x="373" y="129"/>
                  <a:pt x="381" y="121"/>
                  <a:pt x="375" y="116"/>
                </a:cubicBezTo>
                <a:cubicBezTo>
                  <a:pt x="363" y="104"/>
                  <a:pt x="350" y="89"/>
                  <a:pt x="335" y="86"/>
                </a:cubicBezTo>
                <a:cubicBezTo>
                  <a:pt x="317" y="82"/>
                  <a:pt x="304" y="101"/>
                  <a:pt x="293" y="114"/>
                </a:cubicBezTo>
                <a:cubicBezTo>
                  <a:pt x="283" y="126"/>
                  <a:pt x="300" y="134"/>
                  <a:pt x="305" y="144"/>
                </a:cubicBezTo>
                <a:cubicBezTo>
                  <a:pt x="307" y="148"/>
                  <a:pt x="311" y="153"/>
                  <a:pt x="311" y="157"/>
                </a:cubicBezTo>
                <a:cubicBezTo>
                  <a:pt x="307" y="195"/>
                  <a:pt x="303" y="232"/>
                  <a:pt x="298" y="279"/>
                </a:cubicBezTo>
                <a:cubicBezTo>
                  <a:pt x="291" y="262"/>
                  <a:pt x="287" y="254"/>
                  <a:pt x="284" y="246"/>
                </a:cubicBezTo>
                <a:cubicBezTo>
                  <a:pt x="268" y="200"/>
                  <a:pt x="252" y="154"/>
                  <a:pt x="236" y="108"/>
                </a:cubicBezTo>
                <a:cubicBezTo>
                  <a:pt x="228" y="84"/>
                  <a:pt x="219" y="60"/>
                  <a:pt x="240" y="36"/>
                </a:cubicBezTo>
                <a:cubicBezTo>
                  <a:pt x="246" y="29"/>
                  <a:pt x="243" y="17"/>
                  <a:pt x="239" y="0"/>
                </a:cubicBezTo>
                <a:cubicBezTo>
                  <a:pt x="196" y="57"/>
                  <a:pt x="128" y="54"/>
                  <a:pt x="73" y="81"/>
                </a:cubicBezTo>
                <a:cubicBezTo>
                  <a:pt x="57" y="89"/>
                  <a:pt x="45" y="99"/>
                  <a:pt x="39" y="116"/>
                </a:cubicBezTo>
                <a:cubicBezTo>
                  <a:pt x="15" y="184"/>
                  <a:pt x="6" y="253"/>
                  <a:pt x="1" y="324"/>
                </a:cubicBezTo>
                <a:cubicBezTo>
                  <a:pt x="0" y="332"/>
                  <a:pt x="1" y="337"/>
                  <a:pt x="11" y="3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7" name="Freeform 30">
            <a:extLst>
              <a:ext uri="{FF2B5EF4-FFF2-40B4-BE49-F238E27FC236}">
                <a16:creationId xmlns:a16="http://schemas.microsoft.com/office/drawing/2014/main" id="{AF4D26CA-C150-4C9E-BD70-A57345AD3B39}"/>
              </a:ext>
            </a:extLst>
          </p:cNvPr>
          <p:cNvSpPr>
            <a:spLocks/>
          </p:cNvSpPr>
          <p:nvPr/>
        </p:nvSpPr>
        <p:spPr bwMode="auto">
          <a:xfrm>
            <a:off x="5035551" y="5107518"/>
            <a:ext cx="660400" cy="376767"/>
          </a:xfrm>
          <a:custGeom>
            <a:avLst/>
            <a:gdLst>
              <a:gd name="T0" fmla="*/ 347 w 742"/>
              <a:gd name="T1" fmla="*/ 415 h 425"/>
              <a:gd name="T2" fmla="*/ 558 w 742"/>
              <a:gd name="T3" fmla="*/ 291 h 425"/>
              <a:gd name="T4" fmla="*/ 742 w 742"/>
              <a:gd name="T5" fmla="*/ 184 h 425"/>
              <a:gd name="T6" fmla="*/ 456 w 742"/>
              <a:gd name="T7" fmla="*/ 20 h 425"/>
              <a:gd name="T8" fmla="*/ 426 w 742"/>
              <a:gd name="T9" fmla="*/ 21 h 425"/>
              <a:gd name="T10" fmla="*/ 442 w 742"/>
              <a:gd name="T11" fmla="*/ 47 h 425"/>
              <a:gd name="T12" fmla="*/ 680 w 742"/>
              <a:gd name="T13" fmla="*/ 184 h 425"/>
              <a:gd name="T14" fmla="*/ 350 w 742"/>
              <a:gd name="T15" fmla="*/ 378 h 425"/>
              <a:gd name="T16" fmla="*/ 309 w 742"/>
              <a:gd name="T17" fmla="*/ 379 h 425"/>
              <a:gd name="T18" fmla="*/ 136 w 742"/>
              <a:gd name="T19" fmla="*/ 279 h 425"/>
              <a:gd name="T20" fmla="*/ 66 w 742"/>
              <a:gd name="T21" fmla="*/ 238 h 425"/>
              <a:gd name="T22" fmla="*/ 167 w 742"/>
              <a:gd name="T23" fmla="*/ 177 h 425"/>
              <a:gd name="T24" fmla="*/ 190 w 742"/>
              <a:gd name="T25" fmla="*/ 126 h 425"/>
              <a:gd name="T26" fmla="*/ 0 w 742"/>
              <a:gd name="T27" fmla="*/ 240 h 425"/>
              <a:gd name="T28" fmla="*/ 307 w 742"/>
              <a:gd name="T29" fmla="*/ 416 h 425"/>
              <a:gd name="T30" fmla="*/ 347 w 742"/>
              <a:gd name="T31" fmla="*/ 41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2" h="425">
                <a:moveTo>
                  <a:pt x="347" y="415"/>
                </a:moveTo>
                <a:cubicBezTo>
                  <a:pt x="417" y="373"/>
                  <a:pt x="488" y="332"/>
                  <a:pt x="558" y="291"/>
                </a:cubicBezTo>
                <a:cubicBezTo>
                  <a:pt x="619" y="256"/>
                  <a:pt x="679" y="221"/>
                  <a:pt x="742" y="184"/>
                </a:cubicBezTo>
                <a:cubicBezTo>
                  <a:pt x="644" y="127"/>
                  <a:pt x="550" y="74"/>
                  <a:pt x="456" y="20"/>
                </a:cubicBezTo>
                <a:cubicBezTo>
                  <a:pt x="447" y="14"/>
                  <a:pt x="437" y="0"/>
                  <a:pt x="426" y="21"/>
                </a:cubicBezTo>
                <a:cubicBezTo>
                  <a:pt x="416" y="41"/>
                  <a:pt x="432" y="41"/>
                  <a:pt x="442" y="47"/>
                </a:cubicBezTo>
                <a:cubicBezTo>
                  <a:pt x="520" y="92"/>
                  <a:pt x="598" y="137"/>
                  <a:pt x="680" y="184"/>
                </a:cubicBezTo>
                <a:cubicBezTo>
                  <a:pt x="567" y="250"/>
                  <a:pt x="458" y="314"/>
                  <a:pt x="350" y="378"/>
                </a:cubicBezTo>
                <a:cubicBezTo>
                  <a:pt x="335" y="387"/>
                  <a:pt x="324" y="388"/>
                  <a:pt x="309" y="379"/>
                </a:cubicBezTo>
                <a:cubicBezTo>
                  <a:pt x="252" y="345"/>
                  <a:pt x="194" y="312"/>
                  <a:pt x="136" y="279"/>
                </a:cubicBezTo>
                <a:cubicBezTo>
                  <a:pt x="113" y="265"/>
                  <a:pt x="89" y="252"/>
                  <a:pt x="66" y="238"/>
                </a:cubicBezTo>
                <a:cubicBezTo>
                  <a:pt x="98" y="211"/>
                  <a:pt x="134" y="196"/>
                  <a:pt x="167" y="177"/>
                </a:cubicBezTo>
                <a:cubicBezTo>
                  <a:pt x="188" y="166"/>
                  <a:pt x="199" y="153"/>
                  <a:pt x="190" y="126"/>
                </a:cubicBezTo>
                <a:cubicBezTo>
                  <a:pt x="127" y="164"/>
                  <a:pt x="64" y="202"/>
                  <a:pt x="0" y="240"/>
                </a:cubicBezTo>
                <a:cubicBezTo>
                  <a:pt x="103" y="299"/>
                  <a:pt x="205" y="357"/>
                  <a:pt x="307" y="416"/>
                </a:cubicBezTo>
                <a:cubicBezTo>
                  <a:pt x="322" y="425"/>
                  <a:pt x="333" y="423"/>
                  <a:pt x="347" y="4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8" name="Freeform 31">
            <a:extLst>
              <a:ext uri="{FF2B5EF4-FFF2-40B4-BE49-F238E27FC236}">
                <a16:creationId xmlns:a16="http://schemas.microsoft.com/office/drawing/2014/main" id="{62FE9BFC-9E97-455C-9CA9-5F3CAB7B8E9A}"/>
              </a:ext>
            </a:extLst>
          </p:cNvPr>
          <p:cNvSpPr>
            <a:spLocks noEditPoints="1"/>
          </p:cNvSpPr>
          <p:nvPr/>
        </p:nvSpPr>
        <p:spPr bwMode="auto">
          <a:xfrm>
            <a:off x="2123017" y="1636184"/>
            <a:ext cx="298451" cy="245533"/>
          </a:xfrm>
          <a:custGeom>
            <a:avLst/>
            <a:gdLst>
              <a:gd name="T0" fmla="*/ 35 w 337"/>
              <a:gd name="T1" fmla="*/ 199 h 277"/>
              <a:gd name="T2" fmla="*/ 53 w 337"/>
              <a:gd name="T3" fmla="*/ 224 h 277"/>
              <a:gd name="T4" fmla="*/ 97 w 337"/>
              <a:gd name="T5" fmla="*/ 252 h 277"/>
              <a:gd name="T6" fmla="*/ 127 w 337"/>
              <a:gd name="T7" fmla="*/ 259 h 277"/>
              <a:gd name="T8" fmla="*/ 277 w 337"/>
              <a:gd name="T9" fmla="*/ 263 h 277"/>
              <a:gd name="T10" fmla="*/ 327 w 337"/>
              <a:gd name="T11" fmla="*/ 219 h 277"/>
              <a:gd name="T12" fmla="*/ 311 w 337"/>
              <a:gd name="T13" fmla="*/ 168 h 277"/>
              <a:gd name="T14" fmla="*/ 267 w 337"/>
              <a:gd name="T15" fmla="*/ 105 h 277"/>
              <a:gd name="T16" fmla="*/ 176 w 337"/>
              <a:gd name="T17" fmla="*/ 17 h 277"/>
              <a:gd name="T18" fmla="*/ 20 w 337"/>
              <a:gd name="T19" fmla="*/ 45 h 277"/>
              <a:gd name="T20" fmla="*/ 4 w 337"/>
              <a:gd name="T21" fmla="*/ 88 h 277"/>
              <a:gd name="T22" fmla="*/ 35 w 337"/>
              <a:gd name="T23" fmla="*/ 199 h 277"/>
              <a:gd name="T24" fmla="*/ 223 w 337"/>
              <a:gd name="T25" fmla="*/ 105 h 277"/>
              <a:gd name="T26" fmla="*/ 240 w 337"/>
              <a:gd name="T27" fmla="*/ 117 h 277"/>
              <a:gd name="T28" fmla="*/ 225 w 337"/>
              <a:gd name="T29" fmla="*/ 139 h 277"/>
              <a:gd name="T30" fmla="*/ 207 w 337"/>
              <a:gd name="T31" fmla="*/ 123 h 277"/>
              <a:gd name="T32" fmla="*/ 223 w 337"/>
              <a:gd name="T33" fmla="*/ 105 h 277"/>
              <a:gd name="T34" fmla="*/ 40 w 337"/>
              <a:gd name="T35" fmla="*/ 64 h 277"/>
              <a:gd name="T36" fmla="*/ 134 w 337"/>
              <a:gd name="T37" fmla="*/ 38 h 277"/>
              <a:gd name="T38" fmla="*/ 145 w 337"/>
              <a:gd name="T39" fmla="*/ 79 h 277"/>
              <a:gd name="T40" fmla="*/ 155 w 337"/>
              <a:gd name="T41" fmla="*/ 128 h 277"/>
              <a:gd name="T42" fmla="*/ 153 w 337"/>
              <a:gd name="T43" fmla="*/ 162 h 277"/>
              <a:gd name="T44" fmla="*/ 118 w 337"/>
              <a:gd name="T45" fmla="*/ 171 h 277"/>
              <a:gd name="T46" fmla="*/ 35 w 337"/>
              <a:gd name="T47" fmla="*/ 97 h 277"/>
              <a:gd name="T48" fmla="*/ 40 w 337"/>
              <a:gd name="T49" fmla="*/ 6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7" h="277">
                <a:moveTo>
                  <a:pt x="35" y="199"/>
                </a:moveTo>
                <a:cubicBezTo>
                  <a:pt x="38" y="209"/>
                  <a:pt x="43" y="219"/>
                  <a:pt x="53" y="224"/>
                </a:cubicBezTo>
                <a:cubicBezTo>
                  <a:pt x="65" y="238"/>
                  <a:pt x="80" y="247"/>
                  <a:pt x="97" y="252"/>
                </a:cubicBezTo>
                <a:cubicBezTo>
                  <a:pt x="107" y="257"/>
                  <a:pt x="116" y="261"/>
                  <a:pt x="127" y="259"/>
                </a:cubicBezTo>
                <a:cubicBezTo>
                  <a:pt x="177" y="270"/>
                  <a:pt x="227" y="277"/>
                  <a:pt x="277" y="263"/>
                </a:cubicBezTo>
                <a:cubicBezTo>
                  <a:pt x="312" y="269"/>
                  <a:pt x="316" y="240"/>
                  <a:pt x="327" y="219"/>
                </a:cubicBezTo>
                <a:cubicBezTo>
                  <a:pt x="337" y="199"/>
                  <a:pt x="332" y="180"/>
                  <a:pt x="311" y="168"/>
                </a:cubicBezTo>
                <a:cubicBezTo>
                  <a:pt x="286" y="154"/>
                  <a:pt x="273" y="134"/>
                  <a:pt x="267" y="105"/>
                </a:cubicBezTo>
                <a:cubicBezTo>
                  <a:pt x="256" y="58"/>
                  <a:pt x="223" y="29"/>
                  <a:pt x="176" y="17"/>
                </a:cubicBezTo>
                <a:cubicBezTo>
                  <a:pt x="120" y="4"/>
                  <a:pt x="66" y="0"/>
                  <a:pt x="20" y="45"/>
                </a:cubicBezTo>
                <a:cubicBezTo>
                  <a:pt x="8" y="56"/>
                  <a:pt x="0" y="71"/>
                  <a:pt x="4" y="88"/>
                </a:cubicBezTo>
                <a:cubicBezTo>
                  <a:pt x="13" y="125"/>
                  <a:pt x="24" y="162"/>
                  <a:pt x="35" y="199"/>
                </a:cubicBezTo>
                <a:close/>
                <a:moveTo>
                  <a:pt x="223" y="105"/>
                </a:moveTo>
                <a:cubicBezTo>
                  <a:pt x="233" y="105"/>
                  <a:pt x="239" y="111"/>
                  <a:pt x="240" y="117"/>
                </a:cubicBezTo>
                <a:cubicBezTo>
                  <a:pt x="242" y="132"/>
                  <a:pt x="235" y="138"/>
                  <a:pt x="225" y="139"/>
                </a:cubicBezTo>
                <a:cubicBezTo>
                  <a:pt x="215" y="140"/>
                  <a:pt x="208" y="132"/>
                  <a:pt x="207" y="123"/>
                </a:cubicBezTo>
                <a:cubicBezTo>
                  <a:pt x="206" y="113"/>
                  <a:pt x="214" y="106"/>
                  <a:pt x="223" y="105"/>
                </a:cubicBezTo>
                <a:close/>
                <a:moveTo>
                  <a:pt x="40" y="64"/>
                </a:moveTo>
                <a:cubicBezTo>
                  <a:pt x="57" y="45"/>
                  <a:pt x="110" y="30"/>
                  <a:pt x="134" y="38"/>
                </a:cubicBezTo>
                <a:cubicBezTo>
                  <a:pt x="157" y="47"/>
                  <a:pt x="143" y="66"/>
                  <a:pt x="145" y="79"/>
                </a:cubicBezTo>
                <a:cubicBezTo>
                  <a:pt x="144" y="97"/>
                  <a:pt x="145" y="113"/>
                  <a:pt x="155" y="128"/>
                </a:cubicBezTo>
                <a:cubicBezTo>
                  <a:pt x="161" y="138"/>
                  <a:pt x="162" y="152"/>
                  <a:pt x="153" y="162"/>
                </a:cubicBezTo>
                <a:cubicBezTo>
                  <a:pt x="145" y="173"/>
                  <a:pt x="133" y="174"/>
                  <a:pt x="118" y="171"/>
                </a:cubicBezTo>
                <a:cubicBezTo>
                  <a:pt x="77" y="161"/>
                  <a:pt x="50" y="137"/>
                  <a:pt x="35" y="97"/>
                </a:cubicBezTo>
                <a:cubicBezTo>
                  <a:pt x="30" y="85"/>
                  <a:pt x="30" y="75"/>
                  <a:pt x="40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9" name="Freeform 32">
            <a:extLst>
              <a:ext uri="{FF2B5EF4-FFF2-40B4-BE49-F238E27FC236}">
                <a16:creationId xmlns:a16="http://schemas.microsoft.com/office/drawing/2014/main" id="{CC33C820-57C7-4D21-8E36-CFEB115B1929}"/>
              </a:ext>
            </a:extLst>
          </p:cNvPr>
          <p:cNvSpPr>
            <a:spLocks/>
          </p:cNvSpPr>
          <p:nvPr/>
        </p:nvSpPr>
        <p:spPr bwMode="auto">
          <a:xfrm>
            <a:off x="1979084" y="3005668"/>
            <a:ext cx="256117" cy="196849"/>
          </a:xfrm>
          <a:custGeom>
            <a:avLst/>
            <a:gdLst>
              <a:gd name="T0" fmla="*/ 26 w 289"/>
              <a:gd name="T1" fmla="*/ 106 h 220"/>
              <a:gd name="T2" fmla="*/ 134 w 289"/>
              <a:gd name="T3" fmla="*/ 215 h 220"/>
              <a:gd name="T4" fmla="*/ 153 w 289"/>
              <a:gd name="T5" fmla="*/ 215 h 220"/>
              <a:gd name="T6" fmla="*/ 263 w 289"/>
              <a:gd name="T7" fmla="*/ 104 h 220"/>
              <a:gd name="T8" fmla="*/ 198 w 289"/>
              <a:gd name="T9" fmla="*/ 2 h 220"/>
              <a:gd name="T10" fmla="*/ 143 w 289"/>
              <a:gd name="T11" fmla="*/ 24 h 220"/>
              <a:gd name="T12" fmla="*/ 89 w 289"/>
              <a:gd name="T13" fmla="*/ 3 h 220"/>
              <a:gd name="T14" fmla="*/ 26 w 289"/>
              <a:gd name="T15" fmla="*/ 10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9" h="220">
                <a:moveTo>
                  <a:pt x="26" y="106"/>
                </a:moveTo>
                <a:cubicBezTo>
                  <a:pt x="50" y="154"/>
                  <a:pt x="92" y="185"/>
                  <a:pt x="134" y="215"/>
                </a:cubicBezTo>
                <a:cubicBezTo>
                  <a:pt x="141" y="219"/>
                  <a:pt x="146" y="220"/>
                  <a:pt x="153" y="215"/>
                </a:cubicBezTo>
                <a:cubicBezTo>
                  <a:pt x="196" y="184"/>
                  <a:pt x="238" y="151"/>
                  <a:pt x="263" y="104"/>
                </a:cubicBezTo>
                <a:cubicBezTo>
                  <a:pt x="289" y="55"/>
                  <a:pt x="253" y="3"/>
                  <a:pt x="198" y="2"/>
                </a:cubicBezTo>
                <a:cubicBezTo>
                  <a:pt x="175" y="2"/>
                  <a:pt x="159" y="27"/>
                  <a:pt x="143" y="24"/>
                </a:cubicBezTo>
                <a:cubicBezTo>
                  <a:pt x="125" y="22"/>
                  <a:pt x="110" y="0"/>
                  <a:pt x="89" y="3"/>
                </a:cubicBezTo>
                <a:cubicBezTo>
                  <a:pt x="32" y="3"/>
                  <a:pt x="0" y="56"/>
                  <a:pt x="26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0" name="Freeform 33">
            <a:extLst>
              <a:ext uri="{FF2B5EF4-FFF2-40B4-BE49-F238E27FC236}">
                <a16:creationId xmlns:a16="http://schemas.microsoft.com/office/drawing/2014/main" id="{03379077-0CBC-48BB-A00C-824405AFA893}"/>
              </a:ext>
            </a:extLst>
          </p:cNvPr>
          <p:cNvSpPr>
            <a:spLocks noEditPoints="1"/>
          </p:cNvSpPr>
          <p:nvPr/>
        </p:nvSpPr>
        <p:spPr bwMode="auto">
          <a:xfrm>
            <a:off x="4108452" y="3795185"/>
            <a:ext cx="345017" cy="148167"/>
          </a:xfrm>
          <a:custGeom>
            <a:avLst/>
            <a:gdLst>
              <a:gd name="T0" fmla="*/ 298 w 388"/>
              <a:gd name="T1" fmla="*/ 72 h 167"/>
              <a:gd name="T2" fmla="*/ 247 w 388"/>
              <a:gd name="T3" fmla="*/ 39 h 167"/>
              <a:gd name="T4" fmla="*/ 198 w 388"/>
              <a:gd name="T5" fmla="*/ 1 h 167"/>
              <a:gd name="T6" fmla="*/ 144 w 388"/>
              <a:gd name="T7" fmla="*/ 31 h 167"/>
              <a:gd name="T8" fmla="*/ 77 w 388"/>
              <a:gd name="T9" fmla="*/ 72 h 167"/>
              <a:gd name="T10" fmla="*/ 9 w 388"/>
              <a:gd name="T11" fmla="*/ 140 h 167"/>
              <a:gd name="T12" fmla="*/ 33 w 388"/>
              <a:gd name="T13" fmla="*/ 163 h 167"/>
              <a:gd name="T14" fmla="*/ 194 w 388"/>
              <a:gd name="T15" fmla="*/ 162 h 167"/>
              <a:gd name="T16" fmla="*/ 275 w 388"/>
              <a:gd name="T17" fmla="*/ 162 h 167"/>
              <a:gd name="T18" fmla="*/ 356 w 388"/>
              <a:gd name="T19" fmla="*/ 162 h 167"/>
              <a:gd name="T20" fmla="*/ 379 w 388"/>
              <a:gd name="T21" fmla="*/ 149 h 167"/>
              <a:gd name="T22" fmla="*/ 313 w 388"/>
              <a:gd name="T23" fmla="*/ 72 h 167"/>
              <a:gd name="T24" fmla="*/ 298 w 388"/>
              <a:gd name="T25" fmla="*/ 72 h 167"/>
              <a:gd name="T26" fmla="*/ 194 w 388"/>
              <a:gd name="T27" fmla="*/ 85 h 167"/>
              <a:gd name="T28" fmla="*/ 170 w 388"/>
              <a:gd name="T29" fmla="*/ 61 h 167"/>
              <a:gd name="T30" fmla="*/ 192 w 388"/>
              <a:gd name="T31" fmla="*/ 36 h 167"/>
              <a:gd name="T32" fmla="*/ 219 w 388"/>
              <a:gd name="T33" fmla="*/ 60 h 167"/>
              <a:gd name="T34" fmla="*/ 194 w 388"/>
              <a:gd name="T35" fmla="*/ 8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8" h="167">
                <a:moveTo>
                  <a:pt x="298" y="72"/>
                </a:moveTo>
                <a:cubicBezTo>
                  <a:pt x="272" y="74"/>
                  <a:pt x="255" y="68"/>
                  <a:pt x="247" y="39"/>
                </a:cubicBezTo>
                <a:cubicBezTo>
                  <a:pt x="241" y="16"/>
                  <a:pt x="222" y="3"/>
                  <a:pt x="198" y="1"/>
                </a:cubicBezTo>
                <a:cubicBezTo>
                  <a:pt x="174" y="0"/>
                  <a:pt x="150" y="9"/>
                  <a:pt x="144" y="31"/>
                </a:cubicBezTo>
                <a:cubicBezTo>
                  <a:pt x="134" y="70"/>
                  <a:pt x="109" y="73"/>
                  <a:pt x="77" y="72"/>
                </a:cubicBezTo>
                <a:cubicBezTo>
                  <a:pt x="0" y="72"/>
                  <a:pt x="11" y="59"/>
                  <a:pt x="9" y="140"/>
                </a:cubicBezTo>
                <a:cubicBezTo>
                  <a:pt x="8" y="161"/>
                  <a:pt x="16" y="163"/>
                  <a:pt x="33" y="163"/>
                </a:cubicBezTo>
                <a:cubicBezTo>
                  <a:pt x="87" y="162"/>
                  <a:pt x="141" y="162"/>
                  <a:pt x="194" y="162"/>
                </a:cubicBezTo>
                <a:cubicBezTo>
                  <a:pt x="221" y="162"/>
                  <a:pt x="248" y="162"/>
                  <a:pt x="275" y="162"/>
                </a:cubicBezTo>
                <a:cubicBezTo>
                  <a:pt x="302" y="162"/>
                  <a:pt x="329" y="162"/>
                  <a:pt x="356" y="162"/>
                </a:cubicBezTo>
                <a:cubicBezTo>
                  <a:pt x="365" y="162"/>
                  <a:pt x="377" y="167"/>
                  <a:pt x="379" y="149"/>
                </a:cubicBezTo>
                <a:cubicBezTo>
                  <a:pt x="388" y="79"/>
                  <a:pt x="382" y="72"/>
                  <a:pt x="313" y="72"/>
                </a:cubicBezTo>
                <a:cubicBezTo>
                  <a:pt x="308" y="72"/>
                  <a:pt x="303" y="71"/>
                  <a:pt x="298" y="72"/>
                </a:cubicBezTo>
                <a:close/>
                <a:moveTo>
                  <a:pt x="194" y="85"/>
                </a:moveTo>
                <a:cubicBezTo>
                  <a:pt x="180" y="84"/>
                  <a:pt x="170" y="76"/>
                  <a:pt x="170" y="61"/>
                </a:cubicBezTo>
                <a:cubicBezTo>
                  <a:pt x="169" y="46"/>
                  <a:pt x="177" y="36"/>
                  <a:pt x="192" y="36"/>
                </a:cubicBezTo>
                <a:cubicBezTo>
                  <a:pt x="208" y="35"/>
                  <a:pt x="219" y="43"/>
                  <a:pt x="219" y="60"/>
                </a:cubicBezTo>
                <a:cubicBezTo>
                  <a:pt x="219" y="76"/>
                  <a:pt x="209" y="83"/>
                  <a:pt x="194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1" name="Freeform 34">
            <a:extLst>
              <a:ext uri="{FF2B5EF4-FFF2-40B4-BE49-F238E27FC236}">
                <a16:creationId xmlns:a16="http://schemas.microsoft.com/office/drawing/2014/main" id="{88B9B930-C564-4B83-A54D-01F2BFFC8346}"/>
              </a:ext>
            </a:extLst>
          </p:cNvPr>
          <p:cNvSpPr>
            <a:spLocks/>
          </p:cNvSpPr>
          <p:nvPr/>
        </p:nvSpPr>
        <p:spPr bwMode="auto">
          <a:xfrm>
            <a:off x="4301068" y="2997200"/>
            <a:ext cx="279400" cy="296333"/>
          </a:xfrm>
          <a:custGeom>
            <a:avLst/>
            <a:gdLst>
              <a:gd name="T0" fmla="*/ 221 w 315"/>
              <a:gd name="T1" fmla="*/ 66 h 334"/>
              <a:gd name="T2" fmla="*/ 78 w 315"/>
              <a:gd name="T3" fmla="*/ 1 h 334"/>
              <a:gd name="T4" fmla="*/ 72 w 315"/>
              <a:gd name="T5" fmla="*/ 0 h 334"/>
              <a:gd name="T6" fmla="*/ 72 w 315"/>
              <a:gd name="T7" fmla="*/ 28 h 334"/>
              <a:gd name="T8" fmla="*/ 77 w 315"/>
              <a:gd name="T9" fmla="*/ 100 h 334"/>
              <a:gd name="T10" fmla="*/ 59 w 315"/>
              <a:gd name="T11" fmla="*/ 157 h 334"/>
              <a:gd name="T12" fmla="*/ 0 w 315"/>
              <a:gd name="T13" fmla="*/ 330 h 334"/>
              <a:gd name="T14" fmla="*/ 53 w 315"/>
              <a:gd name="T15" fmla="*/ 331 h 334"/>
              <a:gd name="T16" fmla="*/ 79 w 315"/>
              <a:gd name="T17" fmla="*/ 308 h 334"/>
              <a:gd name="T18" fmla="*/ 91 w 315"/>
              <a:gd name="T19" fmla="*/ 235 h 334"/>
              <a:gd name="T20" fmla="*/ 133 w 315"/>
              <a:gd name="T21" fmla="*/ 203 h 334"/>
              <a:gd name="T22" fmla="*/ 149 w 315"/>
              <a:gd name="T23" fmla="*/ 182 h 334"/>
              <a:gd name="T24" fmla="*/ 126 w 315"/>
              <a:gd name="T25" fmla="*/ 80 h 334"/>
              <a:gd name="T26" fmla="*/ 131 w 315"/>
              <a:gd name="T27" fmla="*/ 78 h 334"/>
              <a:gd name="T28" fmla="*/ 261 w 315"/>
              <a:gd name="T29" fmla="*/ 209 h 334"/>
              <a:gd name="T30" fmla="*/ 275 w 315"/>
              <a:gd name="T31" fmla="*/ 315 h 334"/>
              <a:gd name="T32" fmla="*/ 301 w 315"/>
              <a:gd name="T33" fmla="*/ 330 h 334"/>
              <a:gd name="T34" fmla="*/ 313 w 315"/>
              <a:gd name="T35" fmla="*/ 314 h 334"/>
              <a:gd name="T36" fmla="*/ 281 w 315"/>
              <a:gd name="T37" fmla="*/ 129 h 334"/>
              <a:gd name="T38" fmla="*/ 221 w 315"/>
              <a:gd name="T39" fmla="*/ 66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5" h="334">
                <a:moveTo>
                  <a:pt x="221" y="66"/>
                </a:moveTo>
                <a:cubicBezTo>
                  <a:pt x="172" y="48"/>
                  <a:pt x="116" y="44"/>
                  <a:pt x="78" y="1"/>
                </a:cubicBezTo>
                <a:cubicBezTo>
                  <a:pt x="77" y="0"/>
                  <a:pt x="74" y="0"/>
                  <a:pt x="72" y="0"/>
                </a:cubicBezTo>
                <a:cubicBezTo>
                  <a:pt x="68" y="10"/>
                  <a:pt x="66" y="22"/>
                  <a:pt x="72" y="28"/>
                </a:cubicBezTo>
                <a:cubicBezTo>
                  <a:pt x="95" y="52"/>
                  <a:pt x="84" y="76"/>
                  <a:pt x="77" y="100"/>
                </a:cubicBezTo>
                <a:cubicBezTo>
                  <a:pt x="71" y="119"/>
                  <a:pt x="65" y="138"/>
                  <a:pt x="59" y="157"/>
                </a:cubicBezTo>
                <a:cubicBezTo>
                  <a:pt x="40" y="214"/>
                  <a:pt x="21" y="271"/>
                  <a:pt x="0" y="330"/>
                </a:cubicBezTo>
                <a:cubicBezTo>
                  <a:pt x="19" y="330"/>
                  <a:pt x="36" y="328"/>
                  <a:pt x="53" y="331"/>
                </a:cubicBezTo>
                <a:cubicBezTo>
                  <a:pt x="72" y="333"/>
                  <a:pt x="77" y="324"/>
                  <a:pt x="79" y="308"/>
                </a:cubicBezTo>
                <a:cubicBezTo>
                  <a:pt x="83" y="284"/>
                  <a:pt x="90" y="259"/>
                  <a:pt x="91" y="235"/>
                </a:cubicBezTo>
                <a:cubicBezTo>
                  <a:pt x="91" y="203"/>
                  <a:pt x="104" y="195"/>
                  <a:pt x="133" y="203"/>
                </a:cubicBezTo>
                <a:cubicBezTo>
                  <a:pt x="151" y="208"/>
                  <a:pt x="154" y="200"/>
                  <a:pt x="149" y="182"/>
                </a:cubicBezTo>
                <a:cubicBezTo>
                  <a:pt x="140" y="149"/>
                  <a:pt x="133" y="115"/>
                  <a:pt x="126" y="80"/>
                </a:cubicBezTo>
                <a:cubicBezTo>
                  <a:pt x="130" y="78"/>
                  <a:pt x="131" y="78"/>
                  <a:pt x="131" y="78"/>
                </a:cubicBezTo>
                <a:cubicBezTo>
                  <a:pt x="231" y="96"/>
                  <a:pt x="244" y="109"/>
                  <a:pt x="261" y="209"/>
                </a:cubicBezTo>
                <a:cubicBezTo>
                  <a:pt x="267" y="244"/>
                  <a:pt x="271" y="280"/>
                  <a:pt x="275" y="315"/>
                </a:cubicBezTo>
                <a:cubicBezTo>
                  <a:pt x="277" y="334"/>
                  <a:pt x="289" y="329"/>
                  <a:pt x="301" y="330"/>
                </a:cubicBezTo>
                <a:cubicBezTo>
                  <a:pt x="315" y="332"/>
                  <a:pt x="315" y="323"/>
                  <a:pt x="313" y="314"/>
                </a:cubicBezTo>
                <a:cubicBezTo>
                  <a:pt x="304" y="252"/>
                  <a:pt x="299" y="190"/>
                  <a:pt x="281" y="129"/>
                </a:cubicBezTo>
                <a:cubicBezTo>
                  <a:pt x="270" y="96"/>
                  <a:pt x="252" y="78"/>
                  <a:pt x="221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2" name="Freeform 35">
            <a:extLst>
              <a:ext uri="{FF2B5EF4-FFF2-40B4-BE49-F238E27FC236}">
                <a16:creationId xmlns:a16="http://schemas.microsoft.com/office/drawing/2014/main" id="{D3A9AB65-0D43-4542-9D03-D5A7AE80B426}"/>
              </a:ext>
            </a:extLst>
          </p:cNvPr>
          <p:cNvSpPr>
            <a:spLocks noEditPoints="1"/>
          </p:cNvSpPr>
          <p:nvPr/>
        </p:nvSpPr>
        <p:spPr bwMode="auto">
          <a:xfrm>
            <a:off x="4210051" y="5221818"/>
            <a:ext cx="296333" cy="273049"/>
          </a:xfrm>
          <a:custGeom>
            <a:avLst/>
            <a:gdLst>
              <a:gd name="T0" fmla="*/ 180 w 334"/>
              <a:gd name="T1" fmla="*/ 36 h 307"/>
              <a:gd name="T2" fmla="*/ 146 w 334"/>
              <a:gd name="T3" fmla="*/ 36 h 307"/>
              <a:gd name="T4" fmla="*/ 2 w 334"/>
              <a:gd name="T5" fmla="*/ 121 h 307"/>
              <a:gd name="T6" fmla="*/ 17 w 334"/>
              <a:gd name="T7" fmla="*/ 173 h 307"/>
              <a:gd name="T8" fmla="*/ 151 w 334"/>
              <a:gd name="T9" fmla="*/ 301 h 307"/>
              <a:gd name="T10" fmla="*/ 173 w 334"/>
              <a:gd name="T11" fmla="*/ 302 h 307"/>
              <a:gd name="T12" fmla="*/ 313 w 334"/>
              <a:gd name="T13" fmla="*/ 162 h 307"/>
              <a:gd name="T14" fmla="*/ 295 w 334"/>
              <a:gd name="T15" fmla="*/ 50 h 307"/>
              <a:gd name="T16" fmla="*/ 180 w 334"/>
              <a:gd name="T17" fmla="*/ 36 h 307"/>
              <a:gd name="T18" fmla="*/ 268 w 334"/>
              <a:gd name="T19" fmla="*/ 72 h 307"/>
              <a:gd name="T20" fmla="*/ 277 w 334"/>
              <a:gd name="T21" fmla="*/ 158 h 307"/>
              <a:gd name="T22" fmla="*/ 173 w 334"/>
              <a:gd name="T23" fmla="*/ 260 h 307"/>
              <a:gd name="T24" fmla="*/ 151 w 334"/>
              <a:gd name="T25" fmla="*/ 260 h 307"/>
              <a:gd name="T26" fmla="*/ 46 w 334"/>
              <a:gd name="T27" fmla="*/ 155 h 307"/>
              <a:gd name="T28" fmla="*/ 99 w 334"/>
              <a:gd name="T29" fmla="*/ 56 h 307"/>
              <a:gd name="T30" fmla="*/ 144 w 334"/>
              <a:gd name="T31" fmla="*/ 77 h 307"/>
              <a:gd name="T32" fmla="*/ 180 w 334"/>
              <a:gd name="T33" fmla="*/ 79 h 307"/>
              <a:gd name="T34" fmla="*/ 268 w 334"/>
              <a:gd name="T35" fmla="*/ 72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4" h="307">
                <a:moveTo>
                  <a:pt x="180" y="36"/>
                </a:moveTo>
                <a:cubicBezTo>
                  <a:pt x="167" y="43"/>
                  <a:pt x="159" y="43"/>
                  <a:pt x="146" y="36"/>
                </a:cubicBezTo>
                <a:cubicBezTo>
                  <a:pt x="81" y="0"/>
                  <a:pt x="3" y="44"/>
                  <a:pt x="2" y="121"/>
                </a:cubicBezTo>
                <a:cubicBezTo>
                  <a:pt x="0" y="137"/>
                  <a:pt x="7" y="155"/>
                  <a:pt x="17" y="173"/>
                </a:cubicBezTo>
                <a:cubicBezTo>
                  <a:pt x="49" y="229"/>
                  <a:pt x="99" y="266"/>
                  <a:pt x="151" y="301"/>
                </a:cubicBezTo>
                <a:cubicBezTo>
                  <a:pt x="159" y="306"/>
                  <a:pt x="166" y="307"/>
                  <a:pt x="173" y="302"/>
                </a:cubicBezTo>
                <a:cubicBezTo>
                  <a:pt x="228" y="263"/>
                  <a:pt x="281" y="223"/>
                  <a:pt x="313" y="162"/>
                </a:cubicBezTo>
                <a:cubicBezTo>
                  <a:pt x="334" y="124"/>
                  <a:pt x="325" y="79"/>
                  <a:pt x="295" y="50"/>
                </a:cubicBezTo>
                <a:cubicBezTo>
                  <a:pt x="264" y="20"/>
                  <a:pt x="218" y="14"/>
                  <a:pt x="180" y="36"/>
                </a:cubicBezTo>
                <a:close/>
                <a:moveTo>
                  <a:pt x="268" y="72"/>
                </a:moveTo>
                <a:cubicBezTo>
                  <a:pt x="294" y="94"/>
                  <a:pt x="298" y="126"/>
                  <a:pt x="277" y="158"/>
                </a:cubicBezTo>
                <a:cubicBezTo>
                  <a:pt x="250" y="200"/>
                  <a:pt x="212" y="231"/>
                  <a:pt x="173" y="260"/>
                </a:cubicBezTo>
                <a:cubicBezTo>
                  <a:pt x="165" y="266"/>
                  <a:pt x="159" y="265"/>
                  <a:pt x="151" y="260"/>
                </a:cubicBezTo>
                <a:cubicBezTo>
                  <a:pt x="111" y="230"/>
                  <a:pt x="71" y="200"/>
                  <a:pt x="46" y="155"/>
                </a:cubicBezTo>
                <a:cubicBezTo>
                  <a:pt x="20" y="108"/>
                  <a:pt x="49" y="55"/>
                  <a:pt x="99" y="56"/>
                </a:cubicBezTo>
                <a:cubicBezTo>
                  <a:pt x="116" y="58"/>
                  <a:pt x="132" y="64"/>
                  <a:pt x="144" y="77"/>
                </a:cubicBezTo>
                <a:cubicBezTo>
                  <a:pt x="156" y="91"/>
                  <a:pt x="165" y="94"/>
                  <a:pt x="180" y="79"/>
                </a:cubicBezTo>
                <a:cubicBezTo>
                  <a:pt x="210" y="50"/>
                  <a:pt x="241" y="49"/>
                  <a:pt x="268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3" name="Freeform 36">
            <a:extLst>
              <a:ext uri="{FF2B5EF4-FFF2-40B4-BE49-F238E27FC236}">
                <a16:creationId xmlns:a16="http://schemas.microsoft.com/office/drawing/2014/main" id="{B6C2ECAC-8397-4F3C-B88A-CFB00B847694}"/>
              </a:ext>
            </a:extLst>
          </p:cNvPr>
          <p:cNvSpPr>
            <a:spLocks noEditPoints="1"/>
          </p:cNvSpPr>
          <p:nvPr/>
        </p:nvSpPr>
        <p:spPr bwMode="auto">
          <a:xfrm>
            <a:off x="2106084" y="5211234"/>
            <a:ext cx="262467" cy="260349"/>
          </a:xfrm>
          <a:custGeom>
            <a:avLst/>
            <a:gdLst>
              <a:gd name="T0" fmla="*/ 148 w 295"/>
              <a:gd name="T1" fmla="*/ 294 h 295"/>
              <a:gd name="T2" fmla="*/ 295 w 295"/>
              <a:gd name="T3" fmla="*/ 147 h 295"/>
              <a:gd name="T4" fmla="*/ 150 w 295"/>
              <a:gd name="T5" fmla="*/ 0 h 295"/>
              <a:gd name="T6" fmla="*/ 1 w 295"/>
              <a:gd name="T7" fmla="*/ 146 h 295"/>
              <a:gd name="T8" fmla="*/ 148 w 295"/>
              <a:gd name="T9" fmla="*/ 294 h 295"/>
              <a:gd name="T10" fmla="*/ 150 w 295"/>
              <a:gd name="T11" fmla="*/ 32 h 295"/>
              <a:gd name="T12" fmla="*/ 263 w 295"/>
              <a:gd name="T13" fmla="*/ 147 h 295"/>
              <a:gd name="T14" fmla="*/ 147 w 295"/>
              <a:gd name="T15" fmla="*/ 263 h 295"/>
              <a:gd name="T16" fmla="*/ 34 w 295"/>
              <a:gd name="T17" fmla="*/ 148 h 295"/>
              <a:gd name="T18" fmla="*/ 150 w 295"/>
              <a:gd name="T19" fmla="*/ 32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295">
                <a:moveTo>
                  <a:pt x="148" y="294"/>
                </a:moveTo>
                <a:cubicBezTo>
                  <a:pt x="231" y="295"/>
                  <a:pt x="295" y="230"/>
                  <a:pt x="295" y="147"/>
                </a:cubicBezTo>
                <a:cubicBezTo>
                  <a:pt x="295" y="66"/>
                  <a:pt x="231" y="1"/>
                  <a:pt x="150" y="0"/>
                </a:cubicBezTo>
                <a:cubicBezTo>
                  <a:pt x="68" y="0"/>
                  <a:pt x="1" y="65"/>
                  <a:pt x="1" y="146"/>
                </a:cubicBezTo>
                <a:cubicBezTo>
                  <a:pt x="0" y="228"/>
                  <a:pt x="66" y="294"/>
                  <a:pt x="148" y="294"/>
                </a:cubicBezTo>
                <a:close/>
                <a:moveTo>
                  <a:pt x="150" y="32"/>
                </a:moveTo>
                <a:cubicBezTo>
                  <a:pt x="211" y="33"/>
                  <a:pt x="264" y="86"/>
                  <a:pt x="263" y="147"/>
                </a:cubicBezTo>
                <a:cubicBezTo>
                  <a:pt x="263" y="210"/>
                  <a:pt x="209" y="264"/>
                  <a:pt x="147" y="263"/>
                </a:cubicBezTo>
                <a:cubicBezTo>
                  <a:pt x="86" y="262"/>
                  <a:pt x="33" y="209"/>
                  <a:pt x="34" y="148"/>
                </a:cubicBezTo>
                <a:cubicBezTo>
                  <a:pt x="34" y="84"/>
                  <a:pt x="87" y="31"/>
                  <a:pt x="15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4" name="Freeform 37">
            <a:extLst>
              <a:ext uri="{FF2B5EF4-FFF2-40B4-BE49-F238E27FC236}">
                <a16:creationId xmlns:a16="http://schemas.microsoft.com/office/drawing/2014/main" id="{054750E4-3704-41BA-9CC3-B26FB03F3F30}"/>
              </a:ext>
            </a:extLst>
          </p:cNvPr>
          <p:cNvSpPr>
            <a:spLocks/>
          </p:cNvSpPr>
          <p:nvPr/>
        </p:nvSpPr>
        <p:spPr bwMode="auto">
          <a:xfrm>
            <a:off x="5270502" y="4878918"/>
            <a:ext cx="220133" cy="283633"/>
          </a:xfrm>
          <a:custGeom>
            <a:avLst/>
            <a:gdLst>
              <a:gd name="T0" fmla="*/ 205 w 246"/>
              <a:gd name="T1" fmla="*/ 129 h 319"/>
              <a:gd name="T2" fmla="*/ 165 w 246"/>
              <a:gd name="T3" fmla="*/ 10 h 319"/>
              <a:gd name="T4" fmla="*/ 162 w 246"/>
              <a:gd name="T5" fmla="*/ 8 h 319"/>
              <a:gd name="T6" fmla="*/ 133 w 246"/>
              <a:gd name="T7" fmla="*/ 16 h 319"/>
              <a:gd name="T8" fmla="*/ 53 w 246"/>
              <a:gd name="T9" fmla="*/ 159 h 319"/>
              <a:gd name="T10" fmla="*/ 30 w 246"/>
              <a:gd name="T11" fmla="*/ 203 h 319"/>
              <a:gd name="T12" fmla="*/ 59 w 246"/>
              <a:gd name="T13" fmla="*/ 296 h 319"/>
              <a:gd name="T14" fmla="*/ 79 w 246"/>
              <a:gd name="T15" fmla="*/ 307 h 319"/>
              <a:gd name="T16" fmla="*/ 107 w 246"/>
              <a:gd name="T17" fmla="*/ 296 h 319"/>
              <a:gd name="T18" fmla="*/ 137 w 246"/>
              <a:gd name="T19" fmla="*/ 249 h 319"/>
              <a:gd name="T20" fmla="*/ 162 w 246"/>
              <a:gd name="T21" fmla="*/ 207 h 319"/>
              <a:gd name="T22" fmla="*/ 205 w 246"/>
              <a:gd name="T23" fmla="*/ 12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319">
                <a:moveTo>
                  <a:pt x="205" y="129"/>
                </a:moveTo>
                <a:cubicBezTo>
                  <a:pt x="246" y="49"/>
                  <a:pt x="246" y="48"/>
                  <a:pt x="165" y="10"/>
                </a:cubicBezTo>
                <a:cubicBezTo>
                  <a:pt x="164" y="9"/>
                  <a:pt x="163" y="9"/>
                  <a:pt x="162" y="8"/>
                </a:cubicBezTo>
                <a:cubicBezTo>
                  <a:pt x="149" y="0"/>
                  <a:pt x="140" y="3"/>
                  <a:pt x="133" y="16"/>
                </a:cubicBezTo>
                <a:cubicBezTo>
                  <a:pt x="104" y="63"/>
                  <a:pt x="75" y="108"/>
                  <a:pt x="53" y="159"/>
                </a:cubicBezTo>
                <a:cubicBezTo>
                  <a:pt x="46" y="174"/>
                  <a:pt x="37" y="188"/>
                  <a:pt x="30" y="203"/>
                </a:cubicBezTo>
                <a:cubicBezTo>
                  <a:pt x="0" y="264"/>
                  <a:pt x="1" y="264"/>
                  <a:pt x="59" y="296"/>
                </a:cubicBezTo>
                <a:cubicBezTo>
                  <a:pt x="66" y="300"/>
                  <a:pt x="73" y="302"/>
                  <a:pt x="79" y="307"/>
                </a:cubicBezTo>
                <a:cubicBezTo>
                  <a:pt x="95" y="319"/>
                  <a:pt x="102" y="311"/>
                  <a:pt x="107" y="296"/>
                </a:cubicBezTo>
                <a:cubicBezTo>
                  <a:pt x="120" y="282"/>
                  <a:pt x="130" y="266"/>
                  <a:pt x="137" y="249"/>
                </a:cubicBezTo>
                <a:cubicBezTo>
                  <a:pt x="148" y="236"/>
                  <a:pt x="156" y="222"/>
                  <a:pt x="162" y="207"/>
                </a:cubicBezTo>
                <a:cubicBezTo>
                  <a:pt x="176" y="181"/>
                  <a:pt x="191" y="156"/>
                  <a:pt x="205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5" name="Freeform 38">
            <a:extLst>
              <a:ext uri="{FF2B5EF4-FFF2-40B4-BE49-F238E27FC236}">
                <a16:creationId xmlns:a16="http://schemas.microsoft.com/office/drawing/2014/main" id="{5E735044-F99A-49A9-81AC-1DC362E459AF}"/>
              </a:ext>
            </a:extLst>
          </p:cNvPr>
          <p:cNvSpPr>
            <a:spLocks/>
          </p:cNvSpPr>
          <p:nvPr/>
        </p:nvSpPr>
        <p:spPr bwMode="auto">
          <a:xfrm>
            <a:off x="1060451" y="6225118"/>
            <a:ext cx="270933" cy="213783"/>
          </a:xfrm>
          <a:custGeom>
            <a:avLst/>
            <a:gdLst>
              <a:gd name="T0" fmla="*/ 282 w 305"/>
              <a:gd name="T1" fmla="*/ 84 h 240"/>
              <a:gd name="T2" fmla="*/ 110 w 305"/>
              <a:gd name="T3" fmla="*/ 8 h 240"/>
              <a:gd name="T4" fmla="*/ 73 w 305"/>
              <a:gd name="T5" fmla="*/ 19 h 240"/>
              <a:gd name="T6" fmla="*/ 16 w 305"/>
              <a:gd name="T7" fmla="*/ 110 h 240"/>
              <a:gd name="T8" fmla="*/ 16 w 305"/>
              <a:gd name="T9" fmla="*/ 168 h 240"/>
              <a:gd name="T10" fmla="*/ 89 w 305"/>
              <a:gd name="T11" fmla="*/ 53 h 240"/>
              <a:gd name="T12" fmla="*/ 114 w 305"/>
              <a:gd name="T13" fmla="*/ 43 h 240"/>
              <a:gd name="T14" fmla="*/ 245 w 305"/>
              <a:gd name="T15" fmla="*/ 102 h 240"/>
              <a:gd name="T16" fmla="*/ 251 w 305"/>
              <a:gd name="T17" fmla="*/ 125 h 240"/>
              <a:gd name="T18" fmla="*/ 201 w 305"/>
              <a:gd name="T19" fmla="*/ 203 h 240"/>
              <a:gd name="T20" fmla="*/ 211 w 305"/>
              <a:gd name="T21" fmla="*/ 230 h 240"/>
              <a:gd name="T22" fmla="*/ 226 w 305"/>
              <a:gd name="T23" fmla="*/ 220 h 240"/>
              <a:gd name="T24" fmla="*/ 293 w 305"/>
              <a:gd name="T25" fmla="*/ 118 h 240"/>
              <a:gd name="T26" fmla="*/ 282 w 305"/>
              <a:gd name="T27" fmla="*/ 8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5" h="240">
                <a:moveTo>
                  <a:pt x="282" y="84"/>
                </a:moveTo>
                <a:cubicBezTo>
                  <a:pt x="224" y="59"/>
                  <a:pt x="167" y="34"/>
                  <a:pt x="110" y="8"/>
                </a:cubicBezTo>
                <a:cubicBezTo>
                  <a:pt x="93" y="0"/>
                  <a:pt x="83" y="4"/>
                  <a:pt x="73" y="19"/>
                </a:cubicBezTo>
                <a:cubicBezTo>
                  <a:pt x="55" y="50"/>
                  <a:pt x="37" y="81"/>
                  <a:pt x="16" y="110"/>
                </a:cubicBezTo>
                <a:cubicBezTo>
                  <a:pt x="1" y="130"/>
                  <a:pt x="0" y="147"/>
                  <a:pt x="16" y="168"/>
                </a:cubicBezTo>
                <a:cubicBezTo>
                  <a:pt x="41" y="128"/>
                  <a:pt x="66" y="91"/>
                  <a:pt x="89" y="53"/>
                </a:cubicBezTo>
                <a:cubicBezTo>
                  <a:pt x="96" y="41"/>
                  <a:pt x="101" y="37"/>
                  <a:pt x="114" y="43"/>
                </a:cubicBezTo>
                <a:cubicBezTo>
                  <a:pt x="157" y="63"/>
                  <a:pt x="201" y="83"/>
                  <a:pt x="245" y="102"/>
                </a:cubicBezTo>
                <a:cubicBezTo>
                  <a:pt x="260" y="108"/>
                  <a:pt x="259" y="114"/>
                  <a:pt x="251" y="125"/>
                </a:cubicBezTo>
                <a:cubicBezTo>
                  <a:pt x="234" y="151"/>
                  <a:pt x="219" y="178"/>
                  <a:pt x="201" y="203"/>
                </a:cubicBezTo>
                <a:cubicBezTo>
                  <a:pt x="191" y="218"/>
                  <a:pt x="204" y="223"/>
                  <a:pt x="211" y="230"/>
                </a:cubicBezTo>
                <a:cubicBezTo>
                  <a:pt x="222" y="240"/>
                  <a:pt x="223" y="225"/>
                  <a:pt x="226" y="220"/>
                </a:cubicBezTo>
                <a:cubicBezTo>
                  <a:pt x="249" y="186"/>
                  <a:pt x="270" y="151"/>
                  <a:pt x="293" y="118"/>
                </a:cubicBezTo>
                <a:cubicBezTo>
                  <a:pt x="305" y="100"/>
                  <a:pt x="299" y="92"/>
                  <a:pt x="282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6" name="Freeform 39">
            <a:extLst>
              <a:ext uri="{FF2B5EF4-FFF2-40B4-BE49-F238E27FC236}">
                <a16:creationId xmlns:a16="http://schemas.microsoft.com/office/drawing/2014/main" id="{D009C3D5-8FAE-495F-83B6-F5331A68EA5F}"/>
              </a:ext>
            </a:extLst>
          </p:cNvPr>
          <p:cNvSpPr>
            <a:spLocks/>
          </p:cNvSpPr>
          <p:nvPr/>
        </p:nvSpPr>
        <p:spPr bwMode="auto">
          <a:xfrm>
            <a:off x="2004484" y="6009218"/>
            <a:ext cx="304800" cy="169333"/>
          </a:xfrm>
          <a:custGeom>
            <a:avLst/>
            <a:gdLst>
              <a:gd name="T0" fmla="*/ 213 w 345"/>
              <a:gd name="T1" fmla="*/ 8 h 190"/>
              <a:gd name="T2" fmla="*/ 0 w 345"/>
              <a:gd name="T3" fmla="*/ 163 h 190"/>
              <a:gd name="T4" fmla="*/ 51 w 345"/>
              <a:gd name="T5" fmla="*/ 155 h 190"/>
              <a:gd name="T6" fmla="*/ 195 w 345"/>
              <a:gd name="T7" fmla="*/ 49 h 190"/>
              <a:gd name="T8" fmla="*/ 244 w 345"/>
              <a:gd name="T9" fmla="*/ 57 h 190"/>
              <a:gd name="T10" fmla="*/ 245 w 345"/>
              <a:gd name="T11" fmla="*/ 63 h 190"/>
              <a:gd name="T12" fmla="*/ 165 w 345"/>
              <a:gd name="T13" fmla="*/ 107 h 190"/>
              <a:gd name="T14" fmla="*/ 165 w 345"/>
              <a:gd name="T15" fmla="*/ 107 h 190"/>
              <a:gd name="T16" fmla="*/ 122 w 345"/>
              <a:gd name="T17" fmla="*/ 130 h 190"/>
              <a:gd name="T18" fmla="*/ 50 w 345"/>
              <a:gd name="T19" fmla="*/ 168 h 190"/>
              <a:gd name="T20" fmla="*/ 129 w 345"/>
              <a:gd name="T21" fmla="*/ 149 h 190"/>
              <a:gd name="T22" fmla="*/ 177 w 345"/>
              <a:gd name="T23" fmla="*/ 125 h 190"/>
              <a:gd name="T24" fmla="*/ 191 w 345"/>
              <a:gd name="T25" fmla="*/ 118 h 190"/>
              <a:gd name="T26" fmla="*/ 291 w 345"/>
              <a:gd name="T27" fmla="*/ 147 h 190"/>
              <a:gd name="T28" fmla="*/ 300 w 345"/>
              <a:gd name="T29" fmla="*/ 161 h 190"/>
              <a:gd name="T30" fmla="*/ 345 w 345"/>
              <a:gd name="T31" fmla="*/ 160 h 190"/>
              <a:gd name="T32" fmla="*/ 240 w 345"/>
              <a:gd name="T33" fmla="*/ 12 h 190"/>
              <a:gd name="T34" fmla="*/ 213 w 345"/>
              <a:gd name="T35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" h="190">
                <a:moveTo>
                  <a:pt x="213" y="8"/>
                </a:moveTo>
                <a:cubicBezTo>
                  <a:pt x="143" y="60"/>
                  <a:pt x="73" y="111"/>
                  <a:pt x="0" y="163"/>
                </a:cubicBezTo>
                <a:cubicBezTo>
                  <a:pt x="21" y="170"/>
                  <a:pt x="35" y="168"/>
                  <a:pt x="51" y="155"/>
                </a:cubicBezTo>
                <a:cubicBezTo>
                  <a:pt x="98" y="119"/>
                  <a:pt x="148" y="86"/>
                  <a:pt x="195" y="49"/>
                </a:cubicBezTo>
                <a:cubicBezTo>
                  <a:pt x="217" y="31"/>
                  <a:pt x="232" y="28"/>
                  <a:pt x="244" y="57"/>
                </a:cubicBezTo>
                <a:cubicBezTo>
                  <a:pt x="245" y="58"/>
                  <a:pt x="245" y="60"/>
                  <a:pt x="245" y="63"/>
                </a:cubicBezTo>
                <a:cubicBezTo>
                  <a:pt x="219" y="78"/>
                  <a:pt x="192" y="92"/>
                  <a:pt x="165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51" y="115"/>
                  <a:pt x="137" y="122"/>
                  <a:pt x="122" y="130"/>
                </a:cubicBezTo>
                <a:cubicBezTo>
                  <a:pt x="99" y="142"/>
                  <a:pt x="75" y="155"/>
                  <a:pt x="50" y="168"/>
                </a:cubicBezTo>
                <a:cubicBezTo>
                  <a:pt x="85" y="190"/>
                  <a:pt x="105" y="160"/>
                  <a:pt x="129" y="149"/>
                </a:cubicBezTo>
                <a:cubicBezTo>
                  <a:pt x="147" y="144"/>
                  <a:pt x="162" y="134"/>
                  <a:pt x="177" y="125"/>
                </a:cubicBezTo>
                <a:cubicBezTo>
                  <a:pt x="182" y="123"/>
                  <a:pt x="186" y="121"/>
                  <a:pt x="191" y="118"/>
                </a:cubicBezTo>
                <a:cubicBezTo>
                  <a:pt x="244" y="89"/>
                  <a:pt x="261" y="94"/>
                  <a:pt x="291" y="147"/>
                </a:cubicBezTo>
                <a:cubicBezTo>
                  <a:pt x="294" y="152"/>
                  <a:pt x="297" y="156"/>
                  <a:pt x="300" y="161"/>
                </a:cubicBezTo>
                <a:cubicBezTo>
                  <a:pt x="315" y="161"/>
                  <a:pt x="330" y="160"/>
                  <a:pt x="345" y="160"/>
                </a:cubicBezTo>
                <a:cubicBezTo>
                  <a:pt x="310" y="111"/>
                  <a:pt x="275" y="61"/>
                  <a:pt x="240" y="12"/>
                </a:cubicBezTo>
                <a:cubicBezTo>
                  <a:pt x="232" y="1"/>
                  <a:pt x="225" y="0"/>
                  <a:pt x="213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7" name="Freeform 40">
            <a:extLst>
              <a:ext uri="{FF2B5EF4-FFF2-40B4-BE49-F238E27FC236}">
                <a16:creationId xmlns:a16="http://schemas.microsoft.com/office/drawing/2014/main" id="{708BF8BA-BD1E-4746-969B-9A3391ABE274}"/>
              </a:ext>
            </a:extLst>
          </p:cNvPr>
          <p:cNvSpPr>
            <a:spLocks/>
          </p:cNvSpPr>
          <p:nvPr/>
        </p:nvSpPr>
        <p:spPr bwMode="auto">
          <a:xfrm>
            <a:off x="1117602" y="5249333"/>
            <a:ext cx="198967" cy="237067"/>
          </a:xfrm>
          <a:custGeom>
            <a:avLst/>
            <a:gdLst>
              <a:gd name="T0" fmla="*/ 72 w 224"/>
              <a:gd name="T1" fmla="*/ 243 h 268"/>
              <a:gd name="T2" fmla="*/ 154 w 224"/>
              <a:gd name="T3" fmla="*/ 17 h 268"/>
              <a:gd name="T4" fmla="*/ 122 w 224"/>
              <a:gd name="T5" fmla="*/ 12 h 268"/>
              <a:gd name="T6" fmla="*/ 126 w 224"/>
              <a:gd name="T7" fmla="*/ 38 h 268"/>
              <a:gd name="T8" fmla="*/ 75 w 224"/>
              <a:gd name="T9" fmla="*/ 207 h 268"/>
              <a:gd name="T10" fmla="*/ 51 w 224"/>
              <a:gd name="T11" fmla="*/ 205 h 268"/>
              <a:gd name="T12" fmla="*/ 30 w 224"/>
              <a:gd name="T13" fmla="*/ 203 h 268"/>
              <a:gd name="T14" fmla="*/ 0 w 224"/>
              <a:gd name="T15" fmla="*/ 228 h 268"/>
              <a:gd name="T16" fmla="*/ 47 w 224"/>
              <a:gd name="T17" fmla="*/ 268 h 268"/>
              <a:gd name="T18" fmla="*/ 72 w 224"/>
              <a:gd name="T19" fmla="*/ 24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68">
                <a:moveTo>
                  <a:pt x="72" y="243"/>
                </a:moveTo>
                <a:cubicBezTo>
                  <a:pt x="180" y="221"/>
                  <a:pt x="224" y="98"/>
                  <a:pt x="154" y="17"/>
                </a:cubicBezTo>
                <a:cubicBezTo>
                  <a:pt x="144" y="5"/>
                  <a:pt x="137" y="0"/>
                  <a:pt x="122" y="12"/>
                </a:cubicBezTo>
                <a:cubicBezTo>
                  <a:pt x="106" y="25"/>
                  <a:pt x="119" y="30"/>
                  <a:pt x="126" y="38"/>
                </a:cubicBezTo>
                <a:cubicBezTo>
                  <a:pt x="176" y="98"/>
                  <a:pt x="149" y="187"/>
                  <a:pt x="75" y="207"/>
                </a:cubicBezTo>
                <a:cubicBezTo>
                  <a:pt x="67" y="209"/>
                  <a:pt x="52" y="214"/>
                  <a:pt x="51" y="205"/>
                </a:cubicBezTo>
                <a:cubicBezTo>
                  <a:pt x="46" y="175"/>
                  <a:pt x="36" y="199"/>
                  <a:pt x="30" y="203"/>
                </a:cubicBezTo>
                <a:cubicBezTo>
                  <a:pt x="19" y="210"/>
                  <a:pt x="10" y="219"/>
                  <a:pt x="0" y="228"/>
                </a:cubicBezTo>
                <a:cubicBezTo>
                  <a:pt x="16" y="241"/>
                  <a:pt x="30" y="253"/>
                  <a:pt x="47" y="268"/>
                </a:cubicBezTo>
                <a:cubicBezTo>
                  <a:pt x="46" y="247"/>
                  <a:pt x="57" y="246"/>
                  <a:pt x="72" y="2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8" name="Freeform 41">
            <a:extLst>
              <a:ext uri="{FF2B5EF4-FFF2-40B4-BE49-F238E27FC236}">
                <a16:creationId xmlns:a16="http://schemas.microsoft.com/office/drawing/2014/main" id="{B98B47F4-74B3-4351-BA46-547EE2D29453}"/>
              </a:ext>
            </a:extLst>
          </p:cNvPr>
          <p:cNvSpPr>
            <a:spLocks/>
          </p:cNvSpPr>
          <p:nvPr/>
        </p:nvSpPr>
        <p:spPr bwMode="auto">
          <a:xfrm>
            <a:off x="1028701" y="5200651"/>
            <a:ext cx="177800" cy="237067"/>
          </a:xfrm>
          <a:custGeom>
            <a:avLst/>
            <a:gdLst>
              <a:gd name="T0" fmla="*/ 118 w 200"/>
              <a:gd name="T1" fmla="*/ 62 h 266"/>
              <a:gd name="T2" fmla="*/ 146 w 200"/>
              <a:gd name="T3" fmla="*/ 64 h 266"/>
              <a:gd name="T4" fmla="*/ 160 w 200"/>
              <a:gd name="T5" fmla="*/ 69 h 266"/>
              <a:gd name="T6" fmla="*/ 164 w 200"/>
              <a:gd name="T7" fmla="*/ 12 h 266"/>
              <a:gd name="T8" fmla="*/ 150 w 200"/>
              <a:gd name="T9" fmla="*/ 0 h 266"/>
              <a:gd name="T10" fmla="*/ 128 w 200"/>
              <a:gd name="T11" fmla="*/ 23 h 266"/>
              <a:gd name="T12" fmla="*/ 15 w 200"/>
              <a:gd name="T13" fmla="*/ 120 h 266"/>
              <a:gd name="T14" fmla="*/ 43 w 200"/>
              <a:gd name="T15" fmla="*/ 252 h 266"/>
              <a:gd name="T16" fmla="*/ 75 w 200"/>
              <a:gd name="T17" fmla="*/ 252 h 266"/>
              <a:gd name="T18" fmla="*/ 71 w 200"/>
              <a:gd name="T19" fmla="*/ 230 h 266"/>
              <a:gd name="T20" fmla="*/ 118 w 200"/>
              <a:gd name="T21" fmla="*/ 62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" h="266">
                <a:moveTo>
                  <a:pt x="118" y="62"/>
                </a:moveTo>
                <a:cubicBezTo>
                  <a:pt x="128" y="59"/>
                  <a:pt x="142" y="53"/>
                  <a:pt x="146" y="64"/>
                </a:cubicBezTo>
                <a:cubicBezTo>
                  <a:pt x="151" y="77"/>
                  <a:pt x="152" y="74"/>
                  <a:pt x="160" y="69"/>
                </a:cubicBezTo>
                <a:cubicBezTo>
                  <a:pt x="200" y="43"/>
                  <a:pt x="200" y="43"/>
                  <a:pt x="164" y="12"/>
                </a:cubicBezTo>
                <a:cubicBezTo>
                  <a:pt x="160" y="9"/>
                  <a:pt x="156" y="6"/>
                  <a:pt x="150" y="0"/>
                </a:cubicBezTo>
                <a:cubicBezTo>
                  <a:pt x="145" y="20"/>
                  <a:pt x="145" y="20"/>
                  <a:pt x="128" y="23"/>
                </a:cubicBezTo>
                <a:cubicBezTo>
                  <a:pt x="72" y="34"/>
                  <a:pt x="32" y="65"/>
                  <a:pt x="15" y="120"/>
                </a:cubicBezTo>
                <a:cubicBezTo>
                  <a:pt x="0" y="169"/>
                  <a:pt x="12" y="212"/>
                  <a:pt x="43" y="252"/>
                </a:cubicBezTo>
                <a:cubicBezTo>
                  <a:pt x="55" y="266"/>
                  <a:pt x="63" y="260"/>
                  <a:pt x="75" y="252"/>
                </a:cubicBezTo>
                <a:cubicBezTo>
                  <a:pt x="91" y="240"/>
                  <a:pt x="76" y="236"/>
                  <a:pt x="71" y="230"/>
                </a:cubicBezTo>
                <a:cubicBezTo>
                  <a:pt x="20" y="170"/>
                  <a:pt x="45" y="83"/>
                  <a:pt x="118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49" name="Freeform 42">
            <a:extLst>
              <a:ext uri="{FF2B5EF4-FFF2-40B4-BE49-F238E27FC236}">
                <a16:creationId xmlns:a16="http://schemas.microsoft.com/office/drawing/2014/main" id="{EBCC10FD-A3CC-4B21-9C24-F2521D3D22C7}"/>
              </a:ext>
            </a:extLst>
          </p:cNvPr>
          <p:cNvSpPr>
            <a:spLocks/>
          </p:cNvSpPr>
          <p:nvPr/>
        </p:nvSpPr>
        <p:spPr bwMode="auto">
          <a:xfrm>
            <a:off x="702735" y="1678517"/>
            <a:ext cx="429684" cy="338667"/>
          </a:xfrm>
          <a:custGeom>
            <a:avLst/>
            <a:gdLst>
              <a:gd name="T0" fmla="*/ 120 w 484"/>
              <a:gd name="T1" fmla="*/ 377 h 382"/>
              <a:gd name="T2" fmla="*/ 191 w 484"/>
              <a:gd name="T3" fmla="*/ 324 h 382"/>
              <a:gd name="T4" fmla="*/ 51 w 484"/>
              <a:gd name="T5" fmla="*/ 247 h 382"/>
              <a:gd name="T6" fmla="*/ 54 w 484"/>
              <a:gd name="T7" fmla="*/ 240 h 382"/>
              <a:gd name="T8" fmla="*/ 56 w 484"/>
              <a:gd name="T9" fmla="*/ 230 h 382"/>
              <a:gd name="T10" fmla="*/ 104 w 484"/>
              <a:gd name="T11" fmla="*/ 187 h 382"/>
              <a:gd name="T12" fmla="*/ 193 w 484"/>
              <a:gd name="T13" fmla="*/ 134 h 382"/>
              <a:gd name="T14" fmla="*/ 218 w 484"/>
              <a:gd name="T15" fmla="*/ 140 h 382"/>
              <a:gd name="T16" fmla="*/ 255 w 484"/>
              <a:gd name="T17" fmla="*/ 202 h 382"/>
              <a:gd name="T18" fmla="*/ 274 w 484"/>
              <a:gd name="T19" fmla="*/ 212 h 382"/>
              <a:gd name="T20" fmla="*/ 418 w 484"/>
              <a:gd name="T21" fmla="*/ 204 h 382"/>
              <a:gd name="T22" fmla="*/ 458 w 484"/>
              <a:gd name="T23" fmla="*/ 188 h 382"/>
              <a:gd name="T24" fmla="*/ 448 w 484"/>
              <a:gd name="T25" fmla="*/ 52 h 382"/>
              <a:gd name="T26" fmla="*/ 315 w 484"/>
              <a:gd name="T27" fmla="*/ 25 h 382"/>
              <a:gd name="T28" fmla="*/ 92 w 484"/>
              <a:gd name="T29" fmla="*/ 157 h 382"/>
              <a:gd name="T30" fmla="*/ 96 w 484"/>
              <a:gd name="T31" fmla="*/ 172 h 382"/>
              <a:gd name="T32" fmla="*/ 92 w 484"/>
              <a:gd name="T33" fmla="*/ 157 h 382"/>
              <a:gd name="T34" fmla="*/ 50 w 484"/>
              <a:gd name="T35" fmla="*/ 186 h 382"/>
              <a:gd name="T36" fmla="*/ 47 w 484"/>
              <a:gd name="T37" fmla="*/ 341 h 382"/>
              <a:gd name="T38" fmla="*/ 120 w 484"/>
              <a:gd name="T39" fmla="*/ 37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4" h="382">
                <a:moveTo>
                  <a:pt x="120" y="377"/>
                </a:moveTo>
                <a:cubicBezTo>
                  <a:pt x="168" y="382"/>
                  <a:pt x="193" y="362"/>
                  <a:pt x="191" y="324"/>
                </a:cubicBezTo>
                <a:cubicBezTo>
                  <a:pt x="105" y="362"/>
                  <a:pt x="47" y="330"/>
                  <a:pt x="51" y="247"/>
                </a:cubicBezTo>
                <a:cubicBezTo>
                  <a:pt x="52" y="245"/>
                  <a:pt x="53" y="242"/>
                  <a:pt x="54" y="240"/>
                </a:cubicBezTo>
                <a:cubicBezTo>
                  <a:pt x="55" y="237"/>
                  <a:pt x="55" y="233"/>
                  <a:pt x="56" y="230"/>
                </a:cubicBezTo>
                <a:cubicBezTo>
                  <a:pt x="69" y="212"/>
                  <a:pt x="84" y="197"/>
                  <a:pt x="104" y="187"/>
                </a:cubicBezTo>
                <a:cubicBezTo>
                  <a:pt x="134" y="169"/>
                  <a:pt x="164" y="152"/>
                  <a:pt x="193" y="134"/>
                </a:cubicBezTo>
                <a:cubicBezTo>
                  <a:pt x="205" y="126"/>
                  <a:pt x="211" y="126"/>
                  <a:pt x="218" y="140"/>
                </a:cubicBezTo>
                <a:cubicBezTo>
                  <a:pt x="229" y="161"/>
                  <a:pt x="242" y="181"/>
                  <a:pt x="255" y="202"/>
                </a:cubicBezTo>
                <a:cubicBezTo>
                  <a:pt x="259" y="208"/>
                  <a:pt x="260" y="219"/>
                  <a:pt x="274" y="212"/>
                </a:cubicBezTo>
                <a:cubicBezTo>
                  <a:pt x="321" y="186"/>
                  <a:pt x="369" y="189"/>
                  <a:pt x="418" y="204"/>
                </a:cubicBezTo>
                <a:cubicBezTo>
                  <a:pt x="435" y="209"/>
                  <a:pt x="448" y="204"/>
                  <a:pt x="458" y="188"/>
                </a:cubicBezTo>
                <a:cubicBezTo>
                  <a:pt x="484" y="145"/>
                  <a:pt x="480" y="89"/>
                  <a:pt x="448" y="52"/>
                </a:cubicBezTo>
                <a:cubicBezTo>
                  <a:pt x="415" y="13"/>
                  <a:pt x="362" y="0"/>
                  <a:pt x="315" y="25"/>
                </a:cubicBezTo>
                <a:cubicBezTo>
                  <a:pt x="238" y="65"/>
                  <a:pt x="164" y="109"/>
                  <a:pt x="92" y="157"/>
                </a:cubicBezTo>
                <a:cubicBezTo>
                  <a:pt x="96" y="161"/>
                  <a:pt x="96" y="167"/>
                  <a:pt x="96" y="172"/>
                </a:cubicBezTo>
                <a:cubicBezTo>
                  <a:pt x="96" y="167"/>
                  <a:pt x="96" y="161"/>
                  <a:pt x="92" y="157"/>
                </a:cubicBezTo>
                <a:cubicBezTo>
                  <a:pt x="75" y="162"/>
                  <a:pt x="60" y="171"/>
                  <a:pt x="50" y="186"/>
                </a:cubicBezTo>
                <a:cubicBezTo>
                  <a:pt x="0" y="239"/>
                  <a:pt x="1" y="286"/>
                  <a:pt x="47" y="341"/>
                </a:cubicBezTo>
                <a:cubicBezTo>
                  <a:pt x="67" y="363"/>
                  <a:pt x="92" y="374"/>
                  <a:pt x="120" y="3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0" name="Freeform 43">
            <a:extLst>
              <a:ext uri="{FF2B5EF4-FFF2-40B4-BE49-F238E27FC236}">
                <a16:creationId xmlns:a16="http://schemas.microsoft.com/office/drawing/2014/main" id="{1C973137-C734-485F-832A-903B0C9DDBEF}"/>
              </a:ext>
            </a:extLst>
          </p:cNvPr>
          <p:cNvSpPr>
            <a:spLocks/>
          </p:cNvSpPr>
          <p:nvPr/>
        </p:nvSpPr>
        <p:spPr bwMode="auto">
          <a:xfrm>
            <a:off x="5484285" y="2948518"/>
            <a:ext cx="156633" cy="137583"/>
          </a:xfrm>
          <a:custGeom>
            <a:avLst/>
            <a:gdLst>
              <a:gd name="T0" fmla="*/ 111 w 175"/>
              <a:gd name="T1" fmla="*/ 102 h 155"/>
              <a:gd name="T2" fmla="*/ 138 w 175"/>
              <a:gd name="T3" fmla="*/ 69 h 155"/>
              <a:gd name="T4" fmla="*/ 159 w 175"/>
              <a:gd name="T5" fmla="*/ 13 h 155"/>
              <a:gd name="T6" fmla="*/ 137 w 175"/>
              <a:gd name="T7" fmla="*/ 10 h 155"/>
              <a:gd name="T8" fmla="*/ 0 w 175"/>
              <a:gd name="T9" fmla="*/ 155 h 155"/>
              <a:gd name="T10" fmla="*/ 87 w 175"/>
              <a:gd name="T11" fmla="*/ 135 h 155"/>
              <a:gd name="T12" fmla="*/ 111 w 175"/>
              <a:gd name="T13" fmla="*/ 10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55">
                <a:moveTo>
                  <a:pt x="111" y="102"/>
                </a:moveTo>
                <a:cubicBezTo>
                  <a:pt x="101" y="72"/>
                  <a:pt x="121" y="73"/>
                  <a:pt x="138" y="69"/>
                </a:cubicBezTo>
                <a:cubicBezTo>
                  <a:pt x="164" y="62"/>
                  <a:pt x="175" y="34"/>
                  <a:pt x="159" y="13"/>
                </a:cubicBezTo>
                <a:cubicBezTo>
                  <a:pt x="153" y="6"/>
                  <a:pt x="146" y="0"/>
                  <a:pt x="137" y="10"/>
                </a:cubicBezTo>
                <a:cubicBezTo>
                  <a:pt x="92" y="57"/>
                  <a:pt x="41" y="97"/>
                  <a:pt x="0" y="155"/>
                </a:cubicBezTo>
                <a:cubicBezTo>
                  <a:pt x="32" y="148"/>
                  <a:pt x="59" y="139"/>
                  <a:pt x="87" y="135"/>
                </a:cubicBezTo>
                <a:cubicBezTo>
                  <a:pt x="108" y="131"/>
                  <a:pt x="116" y="117"/>
                  <a:pt x="11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1" name="Freeform 44">
            <a:extLst>
              <a:ext uri="{FF2B5EF4-FFF2-40B4-BE49-F238E27FC236}">
                <a16:creationId xmlns:a16="http://schemas.microsoft.com/office/drawing/2014/main" id="{22E8883F-67F2-4001-9953-DA7F28BCA948}"/>
              </a:ext>
            </a:extLst>
          </p:cNvPr>
          <p:cNvSpPr>
            <a:spLocks/>
          </p:cNvSpPr>
          <p:nvPr/>
        </p:nvSpPr>
        <p:spPr bwMode="auto">
          <a:xfrm>
            <a:off x="3100917" y="4235451"/>
            <a:ext cx="162984" cy="112183"/>
          </a:xfrm>
          <a:custGeom>
            <a:avLst/>
            <a:gdLst>
              <a:gd name="T0" fmla="*/ 2 w 185"/>
              <a:gd name="T1" fmla="*/ 47 h 128"/>
              <a:gd name="T2" fmla="*/ 23 w 185"/>
              <a:gd name="T3" fmla="*/ 69 h 128"/>
              <a:gd name="T4" fmla="*/ 100 w 185"/>
              <a:gd name="T5" fmla="*/ 77 h 128"/>
              <a:gd name="T6" fmla="*/ 152 w 185"/>
              <a:gd name="T7" fmla="*/ 128 h 128"/>
              <a:gd name="T8" fmla="*/ 179 w 185"/>
              <a:gd name="T9" fmla="*/ 98 h 128"/>
              <a:gd name="T10" fmla="*/ 147 w 185"/>
              <a:gd name="T11" fmla="*/ 12 h 128"/>
              <a:gd name="T12" fmla="*/ 126 w 185"/>
              <a:gd name="T13" fmla="*/ 3 h 128"/>
              <a:gd name="T14" fmla="*/ 116 w 185"/>
              <a:gd name="T15" fmla="*/ 25 h 128"/>
              <a:gd name="T16" fmla="*/ 126 w 185"/>
              <a:gd name="T17" fmla="*/ 50 h 128"/>
              <a:gd name="T18" fmla="*/ 25 w 185"/>
              <a:gd name="T19" fmla="*/ 35 h 128"/>
              <a:gd name="T20" fmla="*/ 2 w 185"/>
              <a:gd name="T21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128">
                <a:moveTo>
                  <a:pt x="2" y="47"/>
                </a:moveTo>
                <a:cubicBezTo>
                  <a:pt x="0" y="65"/>
                  <a:pt x="7" y="68"/>
                  <a:pt x="23" y="69"/>
                </a:cubicBezTo>
                <a:cubicBezTo>
                  <a:pt x="49" y="70"/>
                  <a:pt x="75" y="75"/>
                  <a:pt x="100" y="77"/>
                </a:cubicBezTo>
                <a:cubicBezTo>
                  <a:pt x="130" y="80"/>
                  <a:pt x="148" y="94"/>
                  <a:pt x="152" y="128"/>
                </a:cubicBezTo>
                <a:cubicBezTo>
                  <a:pt x="159" y="115"/>
                  <a:pt x="185" y="118"/>
                  <a:pt x="179" y="98"/>
                </a:cubicBezTo>
                <a:cubicBezTo>
                  <a:pt x="171" y="69"/>
                  <a:pt x="158" y="41"/>
                  <a:pt x="147" y="12"/>
                </a:cubicBezTo>
                <a:cubicBezTo>
                  <a:pt x="143" y="0"/>
                  <a:pt x="135" y="0"/>
                  <a:pt x="126" y="3"/>
                </a:cubicBezTo>
                <a:cubicBezTo>
                  <a:pt x="114" y="6"/>
                  <a:pt x="114" y="15"/>
                  <a:pt x="116" y="25"/>
                </a:cubicBezTo>
                <a:cubicBezTo>
                  <a:pt x="119" y="33"/>
                  <a:pt x="122" y="40"/>
                  <a:pt x="126" y="50"/>
                </a:cubicBezTo>
                <a:cubicBezTo>
                  <a:pt x="90" y="45"/>
                  <a:pt x="58" y="40"/>
                  <a:pt x="25" y="35"/>
                </a:cubicBezTo>
                <a:cubicBezTo>
                  <a:pt x="15" y="34"/>
                  <a:pt x="4" y="28"/>
                  <a:pt x="2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2" name="Freeform 45">
            <a:extLst>
              <a:ext uri="{FF2B5EF4-FFF2-40B4-BE49-F238E27FC236}">
                <a16:creationId xmlns:a16="http://schemas.microsoft.com/office/drawing/2014/main" id="{26281443-4A0A-4042-910A-EE3F95021D6A}"/>
              </a:ext>
            </a:extLst>
          </p:cNvPr>
          <p:cNvSpPr>
            <a:spLocks/>
          </p:cNvSpPr>
          <p:nvPr/>
        </p:nvSpPr>
        <p:spPr bwMode="auto">
          <a:xfrm>
            <a:off x="5359402" y="5192185"/>
            <a:ext cx="215900" cy="114300"/>
          </a:xfrm>
          <a:custGeom>
            <a:avLst/>
            <a:gdLst>
              <a:gd name="T0" fmla="*/ 112 w 243"/>
              <a:gd name="T1" fmla="*/ 102 h 130"/>
              <a:gd name="T2" fmla="*/ 93 w 243"/>
              <a:gd name="T3" fmla="*/ 117 h 130"/>
              <a:gd name="T4" fmla="*/ 119 w 243"/>
              <a:gd name="T5" fmla="*/ 122 h 130"/>
              <a:gd name="T6" fmla="*/ 199 w 243"/>
              <a:gd name="T7" fmla="*/ 112 h 130"/>
              <a:gd name="T8" fmla="*/ 219 w 243"/>
              <a:gd name="T9" fmla="*/ 112 h 130"/>
              <a:gd name="T10" fmla="*/ 243 w 243"/>
              <a:gd name="T11" fmla="*/ 104 h 130"/>
              <a:gd name="T12" fmla="*/ 219 w 243"/>
              <a:gd name="T13" fmla="*/ 94 h 130"/>
              <a:gd name="T14" fmla="*/ 162 w 243"/>
              <a:gd name="T15" fmla="*/ 69 h 130"/>
              <a:gd name="T16" fmla="*/ 129 w 243"/>
              <a:gd name="T17" fmla="*/ 57 h 130"/>
              <a:gd name="T18" fmla="*/ 101 w 243"/>
              <a:gd name="T19" fmla="*/ 50 h 130"/>
              <a:gd name="T20" fmla="*/ 22 w 243"/>
              <a:gd name="T21" fmla="*/ 7 h 130"/>
              <a:gd name="T22" fmla="*/ 5 w 243"/>
              <a:gd name="T23" fmla="*/ 4 h 130"/>
              <a:gd name="T24" fmla="*/ 0 w 243"/>
              <a:gd name="T25" fmla="*/ 14 h 130"/>
              <a:gd name="T26" fmla="*/ 35 w 243"/>
              <a:gd name="T27" fmla="*/ 52 h 130"/>
              <a:gd name="T28" fmla="*/ 72 w 243"/>
              <a:gd name="T29" fmla="*/ 67 h 130"/>
              <a:gd name="T30" fmla="*/ 103 w 243"/>
              <a:gd name="T31" fmla="*/ 80 h 130"/>
              <a:gd name="T32" fmla="*/ 137 w 243"/>
              <a:gd name="T33" fmla="*/ 83 h 130"/>
              <a:gd name="T34" fmla="*/ 112 w 243"/>
              <a:gd name="T35" fmla="*/ 10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130">
                <a:moveTo>
                  <a:pt x="112" y="102"/>
                </a:moveTo>
                <a:cubicBezTo>
                  <a:pt x="105" y="106"/>
                  <a:pt x="90" y="106"/>
                  <a:pt x="93" y="117"/>
                </a:cubicBezTo>
                <a:cubicBezTo>
                  <a:pt x="97" y="130"/>
                  <a:pt x="111" y="125"/>
                  <a:pt x="119" y="122"/>
                </a:cubicBezTo>
                <a:cubicBezTo>
                  <a:pt x="144" y="113"/>
                  <a:pt x="169" y="109"/>
                  <a:pt x="199" y="112"/>
                </a:cubicBezTo>
                <a:cubicBezTo>
                  <a:pt x="203" y="112"/>
                  <a:pt x="211" y="113"/>
                  <a:pt x="219" y="112"/>
                </a:cubicBezTo>
                <a:cubicBezTo>
                  <a:pt x="227" y="110"/>
                  <a:pt x="243" y="120"/>
                  <a:pt x="243" y="104"/>
                </a:cubicBezTo>
                <a:cubicBezTo>
                  <a:pt x="243" y="92"/>
                  <a:pt x="228" y="95"/>
                  <a:pt x="219" y="94"/>
                </a:cubicBezTo>
                <a:cubicBezTo>
                  <a:pt x="197" y="92"/>
                  <a:pt x="172" y="101"/>
                  <a:pt x="162" y="69"/>
                </a:cubicBezTo>
                <a:cubicBezTo>
                  <a:pt x="158" y="60"/>
                  <a:pt x="142" y="57"/>
                  <a:pt x="129" y="57"/>
                </a:cubicBezTo>
                <a:cubicBezTo>
                  <a:pt x="119" y="57"/>
                  <a:pt x="111" y="53"/>
                  <a:pt x="101" y="50"/>
                </a:cubicBezTo>
                <a:cubicBezTo>
                  <a:pt x="71" y="41"/>
                  <a:pt x="49" y="19"/>
                  <a:pt x="22" y="7"/>
                </a:cubicBezTo>
                <a:cubicBezTo>
                  <a:pt x="16" y="4"/>
                  <a:pt x="11" y="0"/>
                  <a:pt x="5" y="4"/>
                </a:cubicBezTo>
                <a:cubicBezTo>
                  <a:pt x="3" y="6"/>
                  <a:pt x="2" y="11"/>
                  <a:pt x="0" y="14"/>
                </a:cubicBezTo>
                <a:cubicBezTo>
                  <a:pt x="16" y="22"/>
                  <a:pt x="18" y="44"/>
                  <a:pt x="35" y="52"/>
                </a:cubicBezTo>
                <a:cubicBezTo>
                  <a:pt x="47" y="58"/>
                  <a:pt x="65" y="59"/>
                  <a:pt x="72" y="67"/>
                </a:cubicBezTo>
                <a:cubicBezTo>
                  <a:pt x="86" y="83"/>
                  <a:pt x="84" y="86"/>
                  <a:pt x="103" y="80"/>
                </a:cubicBezTo>
                <a:cubicBezTo>
                  <a:pt x="115" y="75"/>
                  <a:pt x="132" y="69"/>
                  <a:pt x="137" y="83"/>
                </a:cubicBezTo>
                <a:cubicBezTo>
                  <a:pt x="141" y="96"/>
                  <a:pt x="121" y="95"/>
                  <a:pt x="112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3" name="Freeform 46">
            <a:extLst>
              <a:ext uri="{FF2B5EF4-FFF2-40B4-BE49-F238E27FC236}">
                <a16:creationId xmlns:a16="http://schemas.microsoft.com/office/drawing/2014/main" id="{F7657A8D-F9ED-447F-B7F0-7225CA96999B}"/>
              </a:ext>
            </a:extLst>
          </p:cNvPr>
          <p:cNvSpPr>
            <a:spLocks/>
          </p:cNvSpPr>
          <p:nvPr/>
        </p:nvSpPr>
        <p:spPr bwMode="auto">
          <a:xfrm>
            <a:off x="5425017" y="4946651"/>
            <a:ext cx="95251" cy="141816"/>
          </a:xfrm>
          <a:custGeom>
            <a:avLst/>
            <a:gdLst>
              <a:gd name="T0" fmla="*/ 15 w 105"/>
              <a:gd name="T1" fmla="*/ 159 h 160"/>
              <a:gd name="T2" fmla="*/ 31 w 105"/>
              <a:gd name="T3" fmla="*/ 153 h 160"/>
              <a:gd name="T4" fmla="*/ 102 w 105"/>
              <a:gd name="T5" fmla="*/ 23 h 160"/>
              <a:gd name="T6" fmla="*/ 95 w 105"/>
              <a:gd name="T7" fmla="*/ 3 h 160"/>
              <a:gd name="T8" fmla="*/ 73 w 105"/>
              <a:gd name="T9" fmla="*/ 13 h 160"/>
              <a:gd name="T10" fmla="*/ 7 w 105"/>
              <a:gd name="T11" fmla="*/ 133 h 160"/>
              <a:gd name="T12" fmla="*/ 15 w 105"/>
              <a:gd name="T13" fmla="*/ 15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60">
                <a:moveTo>
                  <a:pt x="15" y="159"/>
                </a:moveTo>
                <a:cubicBezTo>
                  <a:pt x="24" y="160"/>
                  <a:pt x="29" y="158"/>
                  <a:pt x="31" y="153"/>
                </a:cubicBezTo>
                <a:cubicBezTo>
                  <a:pt x="59" y="112"/>
                  <a:pt x="83" y="69"/>
                  <a:pt x="102" y="23"/>
                </a:cubicBezTo>
                <a:cubicBezTo>
                  <a:pt x="105" y="15"/>
                  <a:pt x="104" y="7"/>
                  <a:pt x="95" y="3"/>
                </a:cubicBezTo>
                <a:cubicBezTo>
                  <a:pt x="85" y="0"/>
                  <a:pt x="77" y="4"/>
                  <a:pt x="73" y="13"/>
                </a:cubicBezTo>
                <a:cubicBezTo>
                  <a:pt x="54" y="55"/>
                  <a:pt x="33" y="95"/>
                  <a:pt x="7" y="133"/>
                </a:cubicBezTo>
                <a:cubicBezTo>
                  <a:pt x="0" y="144"/>
                  <a:pt x="2" y="156"/>
                  <a:pt x="15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E1F81153-278D-4D70-839C-1BA14AAE2648}"/>
              </a:ext>
            </a:extLst>
          </p:cNvPr>
          <p:cNvSpPr>
            <a:spLocks/>
          </p:cNvSpPr>
          <p:nvPr/>
        </p:nvSpPr>
        <p:spPr bwMode="auto">
          <a:xfrm>
            <a:off x="2080685" y="6153151"/>
            <a:ext cx="124884" cy="118533"/>
          </a:xfrm>
          <a:custGeom>
            <a:avLst/>
            <a:gdLst>
              <a:gd name="T0" fmla="*/ 84 w 141"/>
              <a:gd name="T1" fmla="*/ 123 h 133"/>
              <a:gd name="T2" fmla="*/ 114 w 141"/>
              <a:gd name="T3" fmla="*/ 33 h 133"/>
              <a:gd name="T4" fmla="*/ 23 w 141"/>
              <a:gd name="T5" fmla="*/ 34 h 133"/>
              <a:gd name="T6" fmla="*/ 41 w 141"/>
              <a:gd name="T7" fmla="*/ 120 h 133"/>
              <a:gd name="T8" fmla="*/ 84 w 141"/>
              <a:gd name="T9" fmla="*/ 12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33">
                <a:moveTo>
                  <a:pt x="84" y="123"/>
                </a:moveTo>
                <a:cubicBezTo>
                  <a:pt x="127" y="114"/>
                  <a:pt x="141" y="71"/>
                  <a:pt x="114" y="33"/>
                </a:cubicBezTo>
                <a:cubicBezTo>
                  <a:pt x="84" y="0"/>
                  <a:pt x="54" y="0"/>
                  <a:pt x="23" y="34"/>
                </a:cubicBezTo>
                <a:cubicBezTo>
                  <a:pt x="0" y="67"/>
                  <a:pt x="6" y="95"/>
                  <a:pt x="41" y="120"/>
                </a:cubicBezTo>
                <a:cubicBezTo>
                  <a:pt x="55" y="126"/>
                  <a:pt x="69" y="133"/>
                  <a:pt x="84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5" name="Freeform 48">
            <a:extLst>
              <a:ext uri="{FF2B5EF4-FFF2-40B4-BE49-F238E27FC236}">
                <a16:creationId xmlns:a16="http://schemas.microsoft.com/office/drawing/2014/main" id="{D57AE86E-AAED-440D-84F2-FF01B63877DC}"/>
              </a:ext>
            </a:extLst>
          </p:cNvPr>
          <p:cNvSpPr>
            <a:spLocks noEditPoints="1"/>
          </p:cNvSpPr>
          <p:nvPr/>
        </p:nvSpPr>
        <p:spPr bwMode="auto">
          <a:xfrm>
            <a:off x="5393268" y="3833285"/>
            <a:ext cx="213784" cy="298449"/>
          </a:xfrm>
          <a:custGeom>
            <a:avLst/>
            <a:gdLst>
              <a:gd name="T0" fmla="*/ 167 w 239"/>
              <a:gd name="T1" fmla="*/ 272 h 334"/>
              <a:gd name="T2" fmla="*/ 209 w 239"/>
              <a:gd name="T3" fmla="*/ 221 h 334"/>
              <a:gd name="T4" fmla="*/ 227 w 239"/>
              <a:gd name="T5" fmla="*/ 94 h 334"/>
              <a:gd name="T6" fmla="*/ 120 w 239"/>
              <a:gd name="T7" fmla="*/ 0 h 334"/>
              <a:gd name="T8" fmla="*/ 145 w 239"/>
              <a:gd name="T9" fmla="*/ 106 h 334"/>
              <a:gd name="T10" fmla="*/ 137 w 239"/>
              <a:gd name="T11" fmla="*/ 161 h 334"/>
              <a:gd name="T12" fmla="*/ 131 w 239"/>
              <a:gd name="T13" fmla="*/ 178 h 334"/>
              <a:gd name="T14" fmla="*/ 152 w 239"/>
              <a:gd name="T15" fmla="*/ 179 h 334"/>
              <a:gd name="T16" fmla="*/ 131 w 239"/>
              <a:gd name="T17" fmla="*/ 178 h 334"/>
              <a:gd name="T18" fmla="*/ 120 w 239"/>
              <a:gd name="T19" fmla="*/ 203 h 334"/>
              <a:gd name="T20" fmla="*/ 120 w 239"/>
              <a:gd name="T21" fmla="*/ 203 h 334"/>
              <a:gd name="T22" fmla="*/ 0 w 239"/>
              <a:gd name="T23" fmla="*/ 312 h 334"/>
              <a:gd name="T24" fmla="*/ 118 w 239"/>
              <a:gd name="T25" fmla="*/ 309 h 334"/>
              <a:gd name="T26" fmla="*/ 167 w 239"/>
              <a:gd name="T27" fmla="*/ 272 h 334"/>
              <a:gd name="T28" fmla="*/ 167 w 239"/>
              <a:gd name="T29" fmla="*/ 199 h 334"/>
              <a:gd name="T30" fmla="*/ 166 w 239"/>
              <a:gd name="T31" fmla="*/ 191 h 334"/>
              <a:gd name="T32" fmla="*/ 167 w 239"/>
              <a:gd name="T33" fmla="*/ 199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9" h="334">
                <a:moveTo>
                  <a:pt x="167" y="272"/>
                </a:moveTo>
                <a:cubicBezTo>
                  <a:pt x="185" y="258"/>
                  <a:pt x="198" y="240"/>
                  <a:pt x="209" y="221"/>
                </a:cubicBezTo>
                <a:cubicBezTo>
                  <a:pt x="230" y="181"/>
                  <a:pt x="239" y="139"/>
                  <a:pt x="227" y="94"/>
                </a:cubicBezTo>
                <a:cubicBezTo>
                  <a:pt x="215" y="24"/>
                  <a:pt x="193" y="3"/>
                  <a:pt x="120" y="0"/>
                </a:cubicBezTo>
                <a:cubicBezTo>
                  <a:pt x="138" y="33"/>
                  <a:pt x="142" y="69"/>
                  <a:pt x="145" y="106"/>
                </a:cubicBezTo>
                <a:cubicBezTo>
                  <a:pt x="142" y="124"/>
                  <a:pt x="139" y="142"/>
                  <a:pt x="137" y="161"/>
                </a:cubicBezTo>
                <a:cubicBezTo>
                  <a:pt x="135" y="166"/>
                  <a:pt x="133" y="172"/>
                  <a:pt x="131" y="178"/>
                </a:cubicBezTo>
                <a:cubicBezTo>
                  <a:pt x="140" y="177"/>
                  <a:pt x="147" y="177"/>
                  <a:pt x="152" y="179"/>
                </a:cubicBezTo>
                <a:cubicBezTo>
                  <a:pt x="147" y="177"/>
                  <a:pt x="140" y="177"/>
                  <a:pt x="131" y="178"/>
                </a:cubicBezTo>
                <a:cubicBezTo>
                  <a:pt x="127" y="187"/>
                  <a:pt x="123" y="195"/>
                  <a:pt x="120" y="203"/>
                </a:cubicBezTo>
                <a:cubicBezTo>
                  <a:pt x="120" y="203"/>
                  <a:pt x="120" y="203"/>
                  <a:pt x="120" y="203"/>
                </a:cubicBezTo>
                <a:cubicBezTo>
                  <a:pt x="90" y="249"/>
                  <a:pt x="52" y="286"/>
                  <a:pt x="0" y="312"/>
                </a:cubicBezTo>
                <a:cubicBezTo>
                  <a:pt x="43" y="328"/>
                  <a:pt x="82" y="334"/>
                  <a:pt x="118" y="309"/>
                </a:cubicBezTo>
                <a:cubicBezTo>
                  <a:pt x="137" y="300"/>
                  <a:pt x="153" y="287"/>
                  <a:pt x="167" y="272"/>
                </a:cubicBezTo>
                <a:close/>
                <a:moveTo>
                  <a:pt x="167" y="199"/>
                </a:moveTo>
                <a:cubicBezTo>
                  <a:pt x="167" y="196"/>
                  <a:pt x="167" y="193"/>
                  <a:pt x="166" y="191"/>
                </a:cubicBezTo>
                <a:cubicBezTo>
                  <a:pt x="167" y="193"/>
                  <a:pt x="167" y="196"/>
                  <a:pt x="167" y="1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6" name="Freeform 49">
            <a:extLst>
              <a:ext uri="{FF2B5EF4-FFF2-40B4-BE49-F238E27FC236}">
                <a16:creationId xmlns:a16="http://schemas.microsoft.com/office/drawing/2014/main" id="{D0B2775A-32AC-46E9-8BE1-ACB649787C7B}"/>
              </a:ext>
            </a:extLst>
          </p:cNvPr>
          <p:cNvSpPr>
            <a:spLocks/>
          </p:cNvSpPr>
          <p:nvPr/>
        </p:nvSpPr>
        <p:spPr bwMode="auto">
          <a:xfrm>
            <a:off x="5581651" y="3996267"/>
            <a:ext cx="110067" cy="84667"/>
          </a:xfrm>
          <a:custGeom>
            <a:avLst/>
            <a:gdLst>
              <a:gd name="T0" fmla="*/ 23 w 124"/>
              <a:gd name="T1" fmla="*/ 50 h 95"/>
              <a:gd name="T2" fmla="*/ 0 w 124"/>
              <a:gd name="T3" fmla="*/ 85 h 95"/>
              <a:gd name="T4" fmla="*/ 63 w 124"/>
              <a:gd name="T5" fmla="*/ 85 h 95"/>
              <a:gd name="T6" fmla="*/ 104 w 124"/>
              <a:gd name="T7" fmla="*/ 89 h 95"/>
              <a:gd name="T8" fmla="*/ 123 w 124"/>
              <a:gd name="T9" fmla="*/ 63 h 95"/>
              <a:gd name="T10" fmla="*/ 105 w 124"/>
              <a:gd name="T11" fmla="*/ 32 h 95"/>
              <a:gd name="T12" fmla="*/ 50 w 124"/>
              <a:gd name="T13" fmla="*/ 1 h 95"/>
              <a:gd name="T14" fmla="*/ 23 w 124"/>
              <a:gd name="T15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95">
                <a:moveTo>
                  <a:pt x="23" y="50"/>
                </a:moveTo>
                <a:cubicBezTo>
                  <a:pt x="16" y="61"/>
                  <a:pt x="9" y="72"/>
                  <a:pt x="0" y="85"/>
                </a:cubicBezTo>
                <a:cubicBezTo>
                  <a:pt x="24" y="85"/>
                  <a:pt x="44" y="85"/>
                  <a:pt x="63" y="85"/>
                </a:cubicBezTo>
                <a:cubicBezTo>
                  <a:pt x="77" y="89"/>
                  <a:pt x="90" y="95"/>
                  <a:pt x="104" y="89"/>
                </a:cubicBezTo>
                <a:cubicBezTo>
                  <a:pt x="115" y="85"/>
                  <a:pt x="124" y="77"/>
                  <a:pt x="123" y="63"/>
                </a:cubicBezTo>
                <a:cubicBezTo>
                  <a:pt x="123" y="49"/>
                  <a:pt x="120" y="37"/>
                  <a:pt x="105" y="32"/>
                </a:cubicBezTo>
                <a:cubicBezTo>
                  <a:pt x="84" y="26"/>
                  <a:pt x="67" y="2"/>
                  <a:pt x="50" y="1"/>
                </a:cubicBezTo>
                <a:cubicBezTo>
                  <a:pt x="31" y="0"/>
                  <a:pt x="36" y="35"/>
                  <a:pt x="23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7" name="Freeform 50">
            <a:extLst>
              <a:ext uri="{FF2B5EF4-FFF2-40B4-BE49-F238E27FC236}">
                <a16:creationId xmlns:a16="http://schemas.microsoft.com/office/drawing/2014/main" id="{2A76C488-02C4-4DAA-A356-173912DBA84A}"/>
              </a:ext>
            </a:extLst>
          </p:cNvPr>
          <p:cNvSpPr>
            <a:spLocks/>
          </p:cNvSpPr>
          <p:nvPr/>
        </p:nvSpPr>
        <p:spPr bwMode="auto">
          <a:xfrm>
            <a:off x="1701802" y="6047318"/>
            <a:ext cx="370417" cy="207433"/>
          </a:xfrm>
          <a:custGeom>
            <a:avLst/>
            <a:gdLst>
              <a:gd name="T0" fmla="*/ 242 w 419"/>
              <a:gd name="T1" fmla="*/ 219 h 233"/>
              <a:gd name="T2" fmla="*/ 380 w 419"/>
              <a:gd name="T3" fmla="*/ 226 h 233"/>
              <a:gd name="T4" fmla="*/ 416 w 419"/>
              <a:gd name="T5" fmla="*/ 186 h 233"/>
              <a:gd name="T6" fmla="*/ 385 w 419"/>
              <a:gd name="T7" fmla="*/ 149 h 233"/>
              <a:gd name="T8" fmla="*/ 284 w 419"/>
              <a:gd name="T9" fmla="*/ 142 h 233"/>
              <a:gd name="T10" fmla="*/ 275 w 419"/>
              <a:gd name="T11" fmla="*/ 125 h 233"/>
              <a:gd name="T12" fmla="*/ 319 w 419"/>
              <a:gd name="T13" fmla="*/ 89 h 233"/>
              <a:gd name="T14" fmla="*/ 392 w 419"/>
              <a:gd name="T15" fmla="*/ 46 h 233"/>
              <a:gd name="T16" fmla="*/ 415 w 419"/>
              <a:gd name="T17" fmla="*/ 27 h 233"/>
              <a:gd name="T18" fmla="*/ 224 w 419"/>
              <a:gd name="T19" fmla="*/ 14 h 233"/>
              <a:gd name="T20" fmla="*/ 137 w 419"/>
              <a:gd name="T21" fmla="*/ 21 h 233"/>
              <a:gd name="T22" fmla="*/ 75 w 419"/>
              <a:gd name="T23" fmla="*/ 37 h 233"/>
              <a:gd name="T24" fmla="*/ 47 w 419"/>
              <a:gd name="T25" fmla="*/ 64 h 233"/>
              <a:gd name="T26" fmla="*/ 46 w 419"/>
              <a:gd name="T27" fmla="*/ 156 h 233"/>
              <a:gd name="T28" fmla="*/ 194 w 419"/>
              <a:gd name="T29" fmla="*/ 219 h 233"/>
              <a:gd name="T30" fmla="*/ 242 w 419"/>
              <a:gd name="T31" fmla="*/ 219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9" h="233">
                <a:moveTo>
                  <a:pt x="242" y="219"/>
                </a:moveTo>
                <a:cubicBezTo>
                  <a:pt x="288" y="221"/>
                  <a:pt x="334" y="223"/>
                  <a:pt x="380" y="226"/>
                </a:cubicBezTo>
                <a:cubicBezTo>
                  <a:pt x="408" y="227"/>
                  <a:pt x="414" y="208"/>
                  <a:pt x="416" y="186"/>
                </a:cubicBezTo>
                <a:cubicBezTo>
                  <a:pt x="419" y="163"/>
                  <a:pt x="401" y="150"/>
                  <a:pt x="385" y="149"/>
                </a:cubicBezTo>
                <a:cubicBezTo>
                  <a:pt x="351" y="146"/>
                  <a:pt x="318" y="137"/>
                  <a:pt x="284" y="142"/>
                </a:cubicBezTo>
                <a:cubicBezTo>
                  <a:pt x="275" y="139"/>
                  <a:pt x="266" y="137"/>
                  <a:pt x="275" y="125"/>
                </a:cubicBezTo>
                <a:cubicBezTo>
                  <a:pt x="293" y="116"/>
                  <a:pt x="303" y="90"/>
                  <a:pt x="319" y="89"/>
                </a:cubicBezTo>
                <a:cubicBezTo>
                  <a:pt x="352" y="86"/>
                  <a:pt x="368" y="61"/>
                  <a:pt x="392" y="46"/>
                </a:cubicBezTo>
                <a:cubicBezTo>
                  <a:pt x="401" y="41"/>
                  <a:pt x="410" y="37"/>
                  <a:pt x="415" y="27"/>
                </a:cubicBezTo>
                <a:cubicBezTo>
                  <a:pt x="351" y="2"/>
                  <a:pt x="288" y="0"/>
                  <a:pt x="224" y="14"/>
                </a:cubicBezTo>
                <a:cubicBezTo>
                  <a:pt x="195" y="20"/>
                  <a:pt x="164" y="34"/>
                  <a:pt x="137" y="21"/>
                </a:cubicBezTo>
                <a:cubicBezTo>
                  <a:pt x="108" y="7"/>
                  <a:pt x="92" y="15"/>
                  <a:pt x="75" y="37"/>
                </a:cubicBezTo>
                <a:cubicBezTo>
                  <a:pt x="67" y="47"/>
                  <a:pt x="56" y="55"/>
                  <a:pt x="47" y="64"/>
                </a:cubicBezTo>
                <a:cubicBezTo>
                  <a:pt x="0" y="110"/>
                  <a:pt x="2" y="108"/>
                  <a:pt x="46" y="156"/>
                </a:cubicBezTo>
                <a:cubicBezTo>
                  <a:pt x="87" y="200"/>
                  <a:pt x="130" y="233"/>
                  <a:pt x="194" y="219"/>
                </a:cubicBezTo>
                <a:cubicBezTo>
                  <a:pt x="210" y="219"/>
                  <a:pt x="226" y="219"/>
                  <a:pt x="242" y="2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8" name="Freeform 51">
            <a:extLst>
              <a:ext uri="{FF2B5EF4-FFF2-40B4-BE49-F238E27FC236}">
                <a16:creationId xmlns:a16="http://schemas.microsoft.com/office/drawing/2014/main" id="{1E64606C-A063-43ED-8887-9CD2064EA247}"/>
              </a:ext>
            </a:extLst>
          </p:cNvPr>
          <p:cNvSpPr>
            <a:spLocks/>
          </p:cNvSpPr>
          <p:nvPr/>
        </p:nvSpPr>
        <p:spPr bwMode="auto">
          <a:xfrm>
            <a:off x="4413251" y="3253318"/>
            <a:ext cx="99484" cy="31749"/>
          </a:xfrm>
          <a:custGeom>
            <a:avLst/>
            <a:gdLst>
              <a:gd name="T0" fmla="*/ 97 w 112"/>
              <a:gd name="T1" fmla="*/ 1 h 36"/>
              <a:gd name="T2" fmla="*/ 17 w 112"/>
              <a:gd name="T3" fmla="*/ 1 h 36"/>
              <a:gd name="T4" fmla="*/ 0 w 112"/>
              <a:gd name="T5" fmla="*/ 18 h 36"/>
              <a:gd name="T6" fmla="*/ 17 w 112"/>
              <a:gd name="T7" fmla="*/ 35 h 36"/>
              <a:gd name="T8" fmla="*/ 56 w 112"/>
              <a:gd name="T9" fmla="*/ 35 h 36"/>
              <a:gd name="T10" fmla="*/ 56 w 112"/>
              <a:gd name="T11" fmla="*/ 35 h 36"/>
              <a:gd name="T12" fmla="*/ 97 w 112"/>
              <a:gd name="T13" fmla="*/ 35 h 36"/>
              <a:gd name="T14" fmla="*/ 110 w 112"/>
              <a:gd name="T15" fmla="*/ 17 h 36"/>
              <a:gd name="T16" fmla="*/ 97 w 112"/>
              <a:gd name="T17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36">
                <a:moveTo>
                  <a:pt x="97" y="1"/>
                </a:moveTo>
                <a:cubicBezTo>
                  <a:pt x="70" y="2"/>
                  <a:pt x="43" y="2"/>
                  <a:pt x="17" y="1"/>
                </a:cubicBezTo>
                <a:cubicBezTo>
                  <a:pt x="3" y="1"/>
                  <a:pt x="0" y="6"/>
                  <a:pt x="0" y="18"/>
                </a:cubicBezTo>
                <a:cubicBezTo>
                  <a:pt x="0" y="31"/>
                  <a:pt x="3" y="36"/>
                  <a:pt x="17" y="35"/>
                </a:cubicBezTo>
                <a:cubicBezTo>
                  <a:pt x="30" y="34"/>
                  <a:pt x="43" y="35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70" y="35"/>
                  <a:pt x="84" y="34"/>
                  <a:pt x="97" y="35"/>
                </a:cubicBezTo>
                <a:cubicBezTo>
                  <a:pt x="112" y="36"/>
                  <a:pt x="110" y="26"/>
                  <a:pt x="110" y="17"/>
                </a:cubicBezTo>
                <a:cubicBezTo>
                  <a:pt x="110" y="8"/>
                  <a:pt x="112" y="0"/>
                  <a:pt x="9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59" name="Freeform 52">
            <a:extLst>
              <a:ext uri="{FF2B5EF4-FFF2-40B4-BE49-F238E27FC236}">
                <a16:creationId xmlns:a16="http://schemas.microsoft.com/office/drawing/2014/main" id="{E60E9428-550E-4BD7-8576-6C10D95228B2}"/>
              </a:ext>
            </a:extLst>
          </p:cNvPr>
          <p:cNvSpPr>
            <a:spLocks/>
          </p:cNvSpPr>
          <p:nvPr/>
        </p:nvSpPr>
        <p:spPr bwMode="auto">
          <a:xfrm>
            <a:off x="4210051" y="4121151"/>
            <a:ext cx="201084" cy="31749"/>
          </a:xfrm>
          <a:custGeom>
            <a:avLst/>
            <a:gdLst>
              <a:gd name="T0" fmla="*/ 213 w 225"/>
              <a:gd name="T1" fmla="*/ 31 h 37"/>
              <a:gd name="T2" fmla="*/ 216 w 225"/>
              <a:gd name="T3" fmla="*/ 31 h 37"/>
              <a:gd name="T4" fmla="*/ 218 w 225"/>
              <a:gd name="T5" fmla="*/ 30 h 37"/>
              <a:gd name="T6" fmla="*/ 181 w 225"/>
              <a:gd name="T7" fmla="*/ 1 h 37"/>
              <a:gd name="T8" fmla="*/ 152 w 225"/>
              <a:gd name="T9" fmla="*/ 1 h 37"/>
              <a:gd name="T10" fmla="*/ 134 w 225"/>
              <a:gd name="T11" fmla="*/ 16 h 37"/>
              <a:gd name="T12" fmla="*/ 127 w 225"/>
              <a:gd name="T13" fmla="*/ 19 h 37"/>
              <a:gd name="T14" fmla="*/ 134 w 225"/>
              <a:gd name="T15" fmla="*/ 16 h 37"/>
              <a:gd name="T16" fmla="*/ 152 w 225"/>
              <a:gd name="T17" fmla="*/ 1 h 37"/>
              <a:gd name="T18" fmla="*/ 26 w 225"/>
              <a:gd name="T19" fmla="*/ 2 h 37"/>
              <a:gd name="T20" fmla="*/ 15 w 225"/>
              <a:gd name="T21" fmla="*/ 30 h 37"/>
              <a:gd name="T22" fmla="*/ 213 w 225"/>
              <a:gd name="T23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" h="37">
                <a:moveTo>
                  <a:pt x="213" y="31"/>
                </a:moveTo>
                <a:cubicBezTo>
                  <a:pt x="216" y="31"/>
                  <a:pt x="216" y="31"/>
                  <a:pt x="216" y="31"/>
                </a:cubicBezTo>
                <a:cubicBezTo>
                  <a:pt x="218" y="30"/>
                  <a:pt x="218" y="30"/>
                  <a:pt x="218" y="30"/>
                </a:cubicBezTo>
                <a:cubicBezTo>
                  <a:pt x="225" y="0"/>
                  <a:pt x="225" y="0"/>
                  <a:pt x="181" y="1"/>
                </a:cubicBezTo>
                <a:cubicBezTo>
                  <a:pt x="172" y="1"/>
                  <a:pt x="162" y="1"/>
                  <a:pt x="152" y="1"/>
                </a:cubicBezTo>
                <a:cubicBezTo>
                  <a:pt x="147" y="7"/>
                  <a:pt x="141" y="12"/>
                  <a:pt x="134" y="16"/>
                </a:cubicBezTo>
                <a:cubicBezTo>
                  <a:pt x="132" y="17"/>
                  <a:pt x="130" y="18"/>
                  <a:pt x="127" y="19"/>
                </a:cubicBezTo>
                <a:cubicBezTo>
                  <a:pt x="130" y="18"/>
                  <a:pt x="132" y="17"/>
                  <a:pt x="134" y="16"/>
                </a:cubicBezTo>
                <a:cubicBezTo>
                  <a:pt x="141" y="12"/>
                  <a:pt x="147" y="7"/>
                  <a:pt x="152" y="1"/>
                </a:cubicBezTo>
                <a:cubicBezTo>
                  <a:pt x="110" y="2"/>
                  <a:pt x="68" y="2"/>
                  <a:pt x="26" y="2"/>
                </a:cubicBezTo>
                <a:cubicBezTo>
                  <a:pt x="0" y="3"/>
                  <a:pt x="17" y="20"/>
                  <a:pt x="15" y="30"/>
                </a:cubicBezTo>
                <a:cubicBezTo>
                  <a:pt x="81" y="37"/>
                  <a:pt x="147" y="32"/>
                  <a:pt x="213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60" name="Freeform 53">
            <a:extLst>
              <a:ext uri="{FF2B5EF4-FFF2-40B4-BE49-F238E27FC236}">
                <a16:creationId xmlns:a16="http://schemas.microsoft.com/office/drawing/2014/main" id="{29C1CF1C-8703-4560-A6E0-B42A695549AA}"/>
              </a:ext>
            </a:extLst>
          </p:cNvPr>
          <p:cNvSpPr>
            <a:spLocks/>
          </p:cNvSpPr>
          <p:nvPr/>
        </p:nvSpPr>
        <p:spPr bwMode="auto">
          <a:xfrm>
            <a:off x="1138769" y="3236384"/>
            <a:ext cx="91017" cy="31749"/>
          </a:xfrm>
          <a:custGeom>
            <a:avLst/>
            <a:gdLst>
              <a:gd name="T0" fmla="*/ 17 w 102"/>
              <a:gd name="T1" fmla="*/ 33 h 34"/>
              <a:gd name="T2" fmla="*/ 50 w 102"/>
              <a:gd name="T3" fmla="*/ 33 h 34"/>
              <a:gd name="T4" fmla="*/ 85 w 102"/>
              <a:gd name="T5" fmla="*/ 33 h 34"/>
              <a:gd name="T6" fmla="*/ 102 w 102"/>
              <a:gd name="T7" fmla="*/ 18 h 34"/>
              <a:gd name="T8" fmla="*/ 85 w 102"/>
              <a:gd name="T9" fmla="*/ 0 h 34"/>
              <a:gd name="T10" fmla="*/ 16 w 102"/>
              <a:gd name="T11" fmla="*/ 0 h 34"/>
              <a:gd name="T12" fmla="*/ 1 w 102"/>
              <a:gd name="T13" fmla="*/ 16 h 34"/>
              <a:gd name="T14" fmla="*/ 17 w 102"/>
              <a:gd name="T1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4">
                <a:moveTo>
                  <a:pt x="17" y="33"/>
                </a:moveTo>
                <a:cubicBezTo>
                  <a:pt x="28" y="32"/>
                  <a:pt x="39" y="33"/>
                  <a:pt x="50" y="33"/>
                </a:cubicBezTo>
                <a:cubicBezTo>
                  <a:pt x="62" y="32"/>
                  <a:pt x="73" y="32"/>
                  <a:pt x="85" y="33"/>
                </a:cubicBezTo>
                <a:cubicBezTo>
                  <a:pt x="96" y="33"/>
                  <a:pt x="102" y="30"/>
                  <a:pt x="102" y="18"/>
                </a:cubicBezTo>
                <a:cubicBezTo>
                  <a:pt x="102" y="5"/>
                  <a:pt x="98" y="0"/>
                  <a:pt x="85" y="0"/>
                </a:cubicBezTo>
                <a:cubicBezTo>
                  <a:pt x="62" y="1"/>
                  <a:pt x="39" y="1"/>
                  <a:pt x="16" y="0"/>
                </a:cubicBezTo>
                <a:cubicBezTo>
                  <a:pt x="5" y="0"/>
                  <a:pt x="0" y="3"/>
                  <a:pt x="1" y="16"/>
                </a:cubicBezTo>
                <a:cubicBezTo>
                  <a:pt x="1" y="27"/>
                  <a:pt x="3" y="34"/>
                  <a:pt x="17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61" name="Freeform 54">
            <a:extLst>
              <a:ext uri="{FF2B5EF4-FFF2-40B4-BE49-F238E27FC236}">
                <a16:creationId xmlns:a16="http://schemas.microsoft.com/office/drawing/2014/main" id="{10A430FA-33AE-46EE-8900-47841EBB23F3}"/>
              </a:ext>
            </a:extLst>
          </p:cNvPr>
          <p:cNvSpPr>
            <a:spLocks noEditPoints="1"/>
          </p:cNvSpPr>
          <p:nvPr/>
        </p:nvSpPr>
        <p:spPr bwMode="auto">
          <a:xfrm>
            <a:off x="5063068" y="5945718"/>
            <a:ext cx="618067" cy="550333"/>
          </a:xfrm>
          <a:custGeom>
            <a:avLst/>
            <a:gdLst>
              <a:gd name="T0" fmla="*/ 647 w 696"/>
              <a:gd name="T1" fmla="*/ 154 h 620"/>
              <a:gd name="T2" fmla="*/ 647 w 696"/>
              <a:gd name="T3" fmla="*/ 154 h 620"/>
              <a:gd name="T4" fmla="*/ 526 w 696"/>
              <a:gd name="T5" fmla="*/ 89 h 620"/>
              <a:gd name="T6" fmla="*/ 323 w 696"/>
              <a:gd name="T7" fmla="*/ 6 h 620"/>
              <a:gd name="T8" fmla="*/ 88 w 696"/>
              <a:gd name="T9" fmla="*/ 135 h 620"/>
              <a:gd name="T10" fmla="*/ 48 w 696"/>
              <a:gd name="T11" fmla="*/ 149 h 620"/>
              <a:gd name="T12" fmla="*/ 19 w 696"/>
              <a:gd name="T13" fmla="*/ 286 h 620"/>
              <a:gd name="T14" fmla="*/ 41 w 696"/>
              <a:gd name="T15" fmla="*/ 561 h 620"/>
              <a:gd name="T16" fmla="*/ 23 w 696"/>
              <a:gd name="T17" fmla="*/ 607 h 620"/>
              <a:gd name="T18" fmla="*/ 654 w 696"/>
              <a:gd name="T19" fmla="*/ 615 h 620"/>
              <a:gd name="T20" fmla="*/ 665 w 696"/>
              <a:gd name="T21" fmla="*/ 584 h 620"/>
              <a:gd name="T22" fmla="*/ 653 w 696"/>
              <a:gd name="T23" fmla="*/ 400 h 620"/>
              <a:gd name="T24" fmla="*/ 653 w 696"/>
              <a:gd name="T25" fmla="*/ 298 h 620"/>
              <a:gd name="T26" fmla="*/ 689 w 696"/>
              <a:gd name="T27" fmla="*/ 268 h 620"/>
              <a:gd name="T28" fmla="*/ 622 w 696"/>
              <a:gd name="T29" fmla="*/ 157 h 620"/>
              <a:gd name="T30" fmla="*/ 622 w 696"/>
              <a:gd name="T31" fmla="*/ 157 h 620"/>
              <a:gd name="T32" fmla="*/ 467 w 696"/>
              <a:gd name="T33" fmla="*/ 73 h 620"/>
              <a:gd name="T34" fmla="*/ 490 w 696"/>
              <a:gd name="T35" fmla="*/ 200 h 620"/>
              <a:gd name="T36" fmla="*/ 228 w 696"/>
              <a:gd name="T37" fmla="*/ 74 h 620"/>
              <a:gd name="T38" fmla="*/ 170 w 696"/>
              <a:gd name="T39" fmla="*/ 289 h 620"/>
              <a:gd name="T40" fmla="*/ 492 w 696"/>
              <a:gd name="T41" fmla="*/ 273 h 620"/>
              <a:gd name="T42" fmla="*/ 539 w 696"/>
              <a:gd name="T43" fmla="*/ 287 h 620"/>
              <a:gd name="T44" fmla="*/ 594 w 696"/>
              <a:gd name="T45" fmla="*/ 351 h 620"/>
              <a:gd name="T46" fmla="*/ 589 w 696"/>
              <a:gd name="T47" fmla="*/ 392 h 620"/>
              <a:gd name="T48" fmla="*/ 589 w 696"/>
              <a:gd name="T49" fmla="*/ 392 h 620"/>
              <a:gd name="T50" fmla="*/ 552 w 696"/>
              <a:gd name="T51" fmla="*/ 377 h 620"/>
              <a:gd name="T52" fmla="*/ 103 w 696"/>
              <a:gd name="T53" fmla="*/ 375 h 620"/>
              <a:gd name="T54" fmla="*/ 458 w 696"/>
              <a:gd name="T55" fmla="*/ 399 h 620"/>
              <a:gd name="T56" fmla="*/ 458 w 696"/>
              <a:gd name="T57" fmla="*/ 399 h 620"/>
              <a:gd name="T58" fmla="*/ 128 w 696"/>
              <a:gd name="T59" fmla="*/ 562 h 620"/>
              <a:gd name="T60" fmla="*/ 125 w 696"/>
              <a:gd name="T61" fmla="*/ 483 h 620"/>
              <a:gd name="T62" fmla="*/ 124 w 696"/>
              <a:gd name="T63" fmla="*/ 424 h 620"/>
              <a:gd name="T64" fmla="*/ 251 w 696"/>
              <a:gd name="T65" fmla="*/ 408 h 620"/>
              <a:gd name="T66" fmla="*/ 197 w 696"/>
              <a:gd name="T67" fmla="*/ 567 h 620"/>
              <a:gd name="T68" fmla="*/ 331 w 696"/>
              <a:gd name="T69" fmla="*/ 567 h 620"/>
              <a:gd name="T70" fmla="*/ 282 w 696"/>
              <a:gd name="T71" fmla="*/ 426 h 620"/>
              <a:gd name="T72" fmla="*/ 392 w 696"/>
              <a:gd name="T73" fmla="*/ 404 h 620"/>
              <a:gd name="T74" fmla="*/ 413 w 696"/>
              <a:gd name="T75" fmla="*/ 487 h 620"/>
              <a:gd name="T76" fmla="*/ 564 w 696"/>
              <a:gd name="T77" fmla="*/ 563 h 620"/>
              <a:gd name="T78" fmla="*/ 443 w 696"/>
              <a:gd name="T79" fmla="*/ 524 h 620"/>
              <a:gd name="T80" fmla="*/ 444 w 696"/>
              <a:gd name="T81" fmla="*/ 405 h 620"/>
              <a:gd name="T82" fmla="*/ 543 w 696"/>
              <a:gd name="T83" fmla="*/ 404 h 620"/>
              <a:gd name="T84" fmla="*/ 569 w 696"/>
              <a:gd name="T85" fmla="*/ 406 h 620"/>
              <a:gd name="T86" fmla="*/ 586 w 696"/>
              <a:gd name="T87" fmla="*/ 477 h 620"/>
              <a:gd name="T88" fmla="*/ 570 w 696"/>
              <a:gd name="T89" fmla="*/ 484 h 620"/>
              <a:gd name="T90" fmla="*/ 564 w 696"/>
              <a:gd name="T91" fmla="*/ 563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6" h="620">
                <a:moveTo>
                  <a:pt x="661" y="195"/>
                </a:moveTo>
                <a:cubicBezTo>
                  <a:pt x="656" y="181"/>
                  <a:pt x="652" y="168"/>
                  <a:pt x="647" y="154"/>
                </a:cubicBezTo>
                <a:cubicBezTo>
                  <a:pt x="643" y="154"/>
                  <a:pt x="638" y="154"/>
                  <a:pt x="634" y="155"/>
                </a:cubicBezTo>
                <a:cubicBezTo>
                  <a:pt x="638" y="154"/>
                  <a:pt x="643" y="154"/>
                  <a:pt x="647" y="154"/>
                </a:cubicBezTo>
                <a:cubicBezTo>
                  <a:pt x="646" y="128"/>
                  <a:pt x="626" y="135"/>
                  <a:pt x="612" y="135"/>
                </a:cubicBezTo>
                <a:cubicBezTo>
                  <a:pt x="575" y="134"/>
                  <a:pt x="533" y="145"/>
                  <a:pt x="526" y="89"/>
                </a:cubicBezTo>
                <a:cubicBezTo>
                  <a:pt x="525" y="86"/>
                  <a:pt x="521" y="83"/>
                  <a:pt x="519" y="79"/>
                </a:cubicBezTo>
                <a:cubicBezTo>
                  <a:pt x="468" y="16"/>
                  <a:pt x="398" y="0"/>
                  <a:pt x="323" y="6"/>
                </a:cubicBezTo>
                <a:cubicBezTo>
                  <a:pt x="261" y="11"/>
                  <a:pt x="196" y="30"/>
                  <a:pt x="172" y="91"/>
                </a:cubicBezTo>
                <a:cubicBezTo>
                  <a:pt x="152" y="138"/>
                  <a:pt x="125" y="137"/>
                  <a:pt x="88" y="135"/>
                </a:cubicBezTo>
                <a:cubicBezTo>
                  <a:pt x="83" y="134"/>
                  <a:pt x="77" y="135"/>
                  <a:pt x="71" y="135"/>
                </a:cubicBezTo>
                <a:cubicBezTo>
                  <a:pt x="59" y="134"/>
                  <a:pt x="53" y="137"/>
                  <a:pt x="48" y="149"/>
                </a:cubicBezTo>
                <a:cubicBezTo>
                  <a:pt x="35" y="188"/>
                  <a:pt x="21" y="226"/>
                  <a:pt x="6" y="264"/>
                </a:cubicBezTo>
                <a:cubicBezTo>
                  <a:pt x="1" y="277"/>
                  <a:pt x="0" y="288"/>
                  <a:pt x="19" y="286"/>
                </a:cubicBezTo>
                <a:cubicBezTo>
                  <a:pt x="40" y="283"/>
                  <a:pt x="42" y="293"/>
                  <a:pt x="42" y="310"/>
                </a:cubicBezTo>
                <a:cubicBezTo>
                  <a:pt x="41" y="394"/>
                  <a:pt x="42" y="477"/>
                  <a:pt x="41" y="561"/>
                </a:cubicBezTo>
                <a:cubicBezTo>
                  <a:pt x="41" y="570"/>
                  <a:pt x="46" y="581"/>
                  <a:pt x="30" y="584"/>
                </a:cubicBezTo>
                <a:cubicBezTo>
                  <a:pt x="17" y="586"/>
                  <a:pt x="24" y="599"/>
                  <a:pt x="23" y="607"/>
                </a:cubicBezTo>
                <a:cubicBezTo>
                  <a:pt x="23" y="620"/>
                  <a:pt x="34" y="615"/>
                  <a:pt x="41" y="615"/>
                </a:cubicBezTo>
                <a:cubicBezTo>
                  <a:pt x="245" y="615"/>
                  <a:pt x="450" y="615"/>
                  <a:pt x="654" y="615"/>
                </a:cubicBezTo>
                <a:cubicBezTo>
                  <a:pt x="660" y="615"/>
                  <a:pt x="671" y="620"/>
                  <a:pt x="671" y="609"/>
                </a:cubicBezTo>
                <a:cubicBezTo>
                  <a:pt x="671" y="601"/>
                  <a:pt x="679" y="587"/>
                  <a:pt x="665" y="584"/>
                </a:cubicBezTo>
                <a:cubicBezTo>
                  <a:pt x="648" y="581"/>
                  <a:pt x="654" y="570"/>
                  <a:pt x="654" y="561"/>
                </a:cubicBezTo>
                <a:cubicBezTo>
                  <a:pt x="653" y="508"/>
                  <a:pt x="653" y="454"/>
                  <a:pt x="653" y="400"/>
                </a:cubicBezTo>
                <a:cubicBezTo>
                  <a:pt x="653" y="388"/>
                  <a:pt x="653" y="376"/>
                  <a:pt x="653" y="363"/>
                </a:cubicBezTo>
                <a:cubicBezTo>
                  <a:pt x="653" y="342"/>
                  <a:pt x="653" y="320"/>
                  <a:pt x="653" y="298"/>
                </a:cubicBezTo>
                <a:cubicBezTo>
                  <a:pt x="653" y="283"/>
                  <a:pt x="665" y="286"/>
                  <a:pt x="674" y="286"/>
                </a:cubicBezTo>
                <a:cubicBezTo>
                  <a:pt x="687" y="286"/>
                  <a:pt x="696" y="284"/>
                  <a:pt x="689" y="268"/>
                </a:cubicBezTo>
                <a:cubicBezTo>
                  <a:pt x="681" y="243"/>
                  <a:pt x="674" y="218"/>
                  <a:pt x="661" y="195"/>
                </a:cubicBezTo>
                <a:close/>
                <a:moveTo>
                  <a:pt x="622" y="157"/>
                </a:moveTo>
                <a:cubicBezTo>
                  <a:pt x="618" y="158"/>
                  <a:pt x="614" y="159"/>
                  <a:pt x="610" y="161"/>
                </a:cubicBezTo>
                <a:cubicBezTo>
                  <a:pt x="614" y="159"/>
                  <a:pt x="618" y="158"/>
                  <a:pt x="622" y="157"/>
                </a:cubicBezTo>
                <a:close/>
                <a:moveTo>
                  <a:pt x="228" y="74"/>
                </a:moveTo>
                <a:cubicBezTo>
                  <a:pt x="290" y="27"/>
                  <a:pt x="404" y="27"/>
                  <a:pt x="467" y="73"/>
                </a:cubicBezTo>
                <a:cubicBezTo>
                  <a:pt x="494" y="93"/>
                  <a:pt x="510" y="120"/>
                  <a:pt x="510" y="154"/>
                </a:cubicBezTo>
                <a:cubicBezTo>
                  <a:pt x="507" y="171"/>
                  <a:pt x="499" y="186"/>
                  <a:pt x="490" y="200"/>
                </a:cubicBezTo>
                <a:cubicBezTo>
                  <a:pt x="422" y="271"/>
                  <a:pt x="299" y="270"/>
                  <a:pt x="231" y="222"/>
                </a:cubicBezTo>
                <a:cubicBezTo>
                  <a:pt x="172" y="181"/>
                  <a:pt x="171" y="117"/>
                  <a:pt x="228" y="74"/>
                </a:cubicBezTo>
                <a:close/>
                <a:moveTo>
                  <a:pt x="139" y="295"/>
                </a:moveTo>
                <a:cubicBezTo>
                  <a:pt x="147" y="284"/>
                  <a:pt x="160" y="289"/>
                  <a:pt x="170" y="289"/>
                </a:cubicBezTo>
                <a:cubicBezTo>
                  <a:pt x="277" y="288"/>
                  <a:pt x="385" y="287"/>
                  <a:pt x="492" y="287"/>
                </a:cubicBezTo>
                <a:cubicBezTo>
                  <a:pt x="492" y="282"/>
                  <a:pt x="492" y="278"/>
                  <a:pt x="492" y="273"/>
                </a:cubicBezTo>
                <a:cubicBezTo>
                  <a:pt x="492" y="278"/>
                  <a:pt x="492" y="282"/>
                  <a:pt x="492" y="287"/>
                </a:cubicBezTo>
                <a:cubicBezTo>
                  <a:pt x="508" y="287"/>
                  <a:pt x="524" y="287"/>
                  <a:pt x="539" y="287"/>
                </a:cubicBezTo>
                <a:cubicBezTo>
                  <a:pt x="539" y="287"/>
                  <a:pt x="539" y="287"/>
                  <a:pt x="539" y="287"/>
                </a:cubicBezTo>
                <a:cubicBezTo>
                  <a:pt x="569" y="298"/>
                  <a:pt x="580" y="326"/>
                  <a:pt x="594" y="351"/>
                </a:cubicBezTo>
                <a:cubicBezTo>
                  <a:pt x="598" y="377"/>
                  <a:pt x="581" y="378"/>
                  <a:pt x="563" y="378"/>
                </a:cubicBezTo>
                <a:cubicBezTo>
                  <a:pt x="572" y="383"/>
                  <a:pt x="580" y="388"/>
                  <a:pt x="589" y="392"/>
                </a:cubicBezTo>
                <a:cubicBezTo>
                  <a:pt x="595" y="394"/>
                  <a:pt x="600" y="396"/>
                  <a:pt x="606" y="397"/>
                </a:cubicBezTo>
                <a:cubicBezTo>
                  <a:pt x="600" y="396"/>
                  <a:pt x="595" y="394"/>
                  <a:pt x="589" y="392"/>
                </a:cubicBezTo>
                <a:cubicBezTo>
                  <a:pt x="580" y="388"/>
                  <a:pt x="572" y="383"/>
                  <a:pt x="563" y="378"/>
                </a:cubicBezTo>
                <a:cubicBezTo>
                  <a:pt x="559" y="377"/>
                  <a:pt x="556" y="377"/>
                  <a:pt x="552" y="377"/>
                </a:cubicBezTo>
                <a:cubicBezTo>
                  <a:pt x="523" y="377"/>
                  <a:pt x="495" y="376"/>
                  <a:pt x="466" y="376"/>
                </a:cubicBezTo>
                <a:cubicBezTo>
                  <a:pt x="345" y="375"/>
                  <a:pt x="224" y="375"/>
                  <a:pt x="103" y="375"/>
                </a:cubicBezTo>
                <a:cubicBezTo>
                  <a:pt x="94" y="339"/>
                  <a:pt x="121" y="318"/>
                  <a:pt x="139" y="295"/>
                </a:cubicBezTo>
                <a:close/>
                <a:moveTo>
                  <a:pt x="458" y="399"/>
                </a:moveTo>
                <a:cubicBezTo>
                  <a:pt x="458" y="399"/>
                  <a:pt x="458" y="399"/>
                  <a:pt x="458" y="399"/>
                </a:cubicBezTo>
                <a:cubicBezTo>
                  <a:pt x="458" y="399"/>
                  <a:pt x="458" y="399"/>
                  <a:pt x="458" y="399"/>
                </a:cubicBezTo>
                <a:close/>
                <a:moveTo>
                  <a:pt x="197" y="567"/>
                </a:moveTo>
                <a:cubicBezTo>
                  <a:pt x="173" y="566"/>
                  <a:pt x="142" y="578"/>
                  <a:pt x="128" y="562"/>
                </a:cubicBezTo>
                <a:cubicBezTo>
                  <a:pt x="117" y="549"/>
                  <a:pt x="125" y="518"/>
                  <a:pt x="125" y="495"/>
                </a:cubicBezTo>
                <a:cubicBezTo>
                  <a:pt x="125" y="491"/>
                  <a:pt x="125" y="487"/>
                  <a:pt x="125" y="483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25" y="463"/>
                  <a:pt x="126" y="443"/>
                  <a:pt x="124" y="424"/>
                </a:cubicBezTo>
                <a:cubicBezTo>
                  <a:pt x="123" y="407"/>
                  <a:pt x="130" y="403"/>
                  <a:pt x="145" y="404"/>
                </a:cubicBezTo>
                <a:cubicBezTo>
                  <a:pt x="180" y="407"/>
                  <a:pt x="216" y="400"/>
                  <a:pt x="251" y="408"/>
                </a:cubicBezTo>
                <a:cubicBezTo>
                  <a:pt x="251" y="442"/>
                  <a:pt x="252" y="475"/>
                  <a:pt x="252" y="509"/>
                </a:cubicBezTo>
                <a:cubicBezTo>
                  <a:pt x="253" y="567"/>
                  <a:pt x="252" y="567"/>
                  <a:pt x="197" y="567"/>
                </a:cubicBezTo>
                <a:close/>
                <a:moveTo>
                  <a:pt x="408" y="562"/>
                </a:moveTo>
                <a:cubicBezTo>
                  <a:pt x="392" y="578"/>
                  <a:pt x="357" y="566"/>
                  <a:pt x="331" y="567"/>
                </a:cubicBezTo>
                <a:cubicBezTo>
                  <a:pt x="283" y="568"/>
                  <a:pt x="283" y="567"/>
                  <a:pt x="283" y="519"/>
                </a:cubicBezTo>
                <a:cubicBezTo>
                  <a:pt x="282" y="488"/>
                  <a:pt x="283" y="457"/>
                  <a:pt x="282" y="426"/>
                </a:cubicBezTo>
                <a:cubicBezTo>
                  <a:pt x="282" y="410"/>
                  <a:pt x="285" y="403"/>
                  <a:pt x="303" y="404"/>
                </a:cubicBezTo>
                <a:cubicBezTo>
                  <a:pt x="333" y="406"/>
                  <a:pt x="363" y="405"/>
                  <a:pt x="392" y="404"/>
                </a:cubicBezTo>
                <a:cubicBezTo>
                  <a:pt x="408" y="404"/>
                  <a:pt x="414" y="408"/>
                  <a:pt x="413" y="424"/>
                </a:cubicBezTo>
                <a:cubicBezTo>
                  <a:pt x="412" y="444"/>
                  <a:pt x="413" y="464"/>
                  <a:pt x="413" y="487"/>
                </a:cubicBezTo>
                <a:cubicBezTo>
                  <a:pt x="410" y="511"/>
                  <a:pt x="424" y="545"/>
                  <a:pt x="408" y="562"/>
                </a:cubicBezTo>
                <a:close/>
                <a:moveTo>
                  <a:pt x="564" y="563"/>
                </a:moveTo>
                <a:cubicBezTo>
                  <a:pt x="547" y="576"/>
                  <a:pt x="513" y="567"/>
                  <a:pt x="486" y="567"/>
                </a:cubicBezTo>
                <a:cubicBezTo>
                  <a:pt x="443" y="567"/>
                  <a:pt x="442" y="567"/>
                  <a:pt x="443" y="524"/>
                </a:cubicBezTo>
                <a:cubicBezTo>
                  <a:pt x="443" y="485"/>
                  <a:pt x="443" y="445"/>
                  <a:pt x="444" y="405"/>
                </a:cubicBezTo>
                <a:cubicBezTo>
                  <a:pt x="444" y="405"/>
                  <a:pt x="444" y="405"/>
                  <a:pt x="444" y="405"/>
                </a:cubicBezTo>
                <a:cubicBezTo>
                  <a:pt x="474" y="405"/>
                  <a:pt x="505" y="404"/>
                  <a:pt x="536" y="404"/>
                </a:cubicBezTo>
                <a:cubicBezTo>
                  <a:pt x="538" y="404"/>
                  <a:pt x="540" y="404"/>
                  <a:pt x="543" y="404"/>
                </a:cubicBezTo>
                <a:cubicBezTo>
                  <a:pt x="543" y="404"/>
                  <a:pt x="543" y="404"/>
                  <a:pt x="543" y="404"/>
                </a:cubicBezTo>
                <a:cubicBezTo>
                  <a:pt x="552" y="405"/>
                  <a:pt x="561" y="405"/>
                  <a:pt x="569" y="406"/>
                </a:cubicBezTo>
                <a:cubicBezTo>
                  <a:pt x="570" y="428"/>
                  <a:pt x="571" y="449"/>
                  <a:pt x="571" y="471"/>
                </a:cubicBezTo>
                <a:cubicBezTo>
                  <a:pt x="580" y="470"/>
                  <a:pt x="584" y="473"/>
                  <a:pt x="586" y="477"/>
                </a:cubicBezTo>
                <a:cubicBezTo>
                  <a:pt x="584" y="473"/>
                  <a:pt x="580" y="470"/>
                  <a:pt x="571" y="471"/>
                </a:cubicBezTo>
                <a:cubicBezTo>
                  <a:pt x="571" y="475"/>
                  <a:pt x="571" y="479"/>
                  <a:pt x="570" y="484"/>
                </a:cubicBezTo>
                <a:cubicBezTo>
                  <a:pt x="570" y="485"/>
                  <a:pt x="570" y="486"/>
                  <a:pt x="570" y="487"/>
                </a:cubicBezTo>
                <a:cubicBezTo>
                  <a:pt x="567" y="513"/>
                  <a:pt x="582" y="549"/>
                  <a:pt x="564" y="5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62" name="Freeform 55">
            <a:extLst>
              <a:ext uri="{FF2B5EF4-FFF2-40B4-BE49-F238E27FC236}">
                <a16:creationId xmlns:a16="http://schemas.microsoft.com/office/drawing/2014/main" id="{97031613-7726-4531-A39B-0E92D3C66125}"/>
              </a:ext>
            </a:extLst>
          </p:cNvPr>
          <p:cNvSpPr>
            <a:spLocks/>
          </p:cNvSpPr>
          <p:nvPr/>
        </p:nvSpPr>
        <p:spPr bwMode="auto">
          <a:xfrm>
            <a:off x="4146551" y="4002618"/>
            <a:ext cx="57151" cy="52916"/>
          </a:xfrm>
          <a:custGeom>
            <a:avLst/>
            <a:gdLst>
              <a:gd name="T0" fmla="*/ 31 w 64"/>
              <a:gd name="T1" fmla="*/ 1 h 59"/>
              <a:gd name="T2" fmla="*/ 1 w 64"/>
              <a:gd name="T3" fmla="*/ 35 h 59"/>
              <a:gd name="T4" fmla="*/ 23 w 64"/>
              <a:gd name="T5" fmla="*/ 54 h 59"/>
              <a:gd name="T6" fmla="*/ 50 w 64"/>
              <a:gd name="T7" fmla="*/ 36 h 59"/>
              <a:gd name="T8" fmla="*/ 31 w 64"/>
              <a:gd name="T9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59">
                <a:moveTo>
                  <a:pt x="31" y="1"/>
                </a:moveTo>
                <a:cubicBezTo>
                  <a:pt x="4" y="1"/>
                  <a:pt x="2" y="12"/>
                  <a:pt x="1" y="35"/>
                </a:cubicBezTo>
                <a:cubicBezTo>
                  <a:pt x="0" y="55"/>
                  <a:pt x="9" y="56"/>
                  <a:pt x="23" y="54"/>
                </a:cubicBezTo>
                <a:cubicBezTo>
                  <a:pt x="35" y="52"/>
                  <a:pt x="56" y="59"/>
                  <a:pt x="50" y="36"/>
                </a:cubicBezTo>
                <a:cubicBezTo>
                  <a:pt x="48" y="24"/>
                  <a:pt x="64" y="0"/>
                  <a:pt x="3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63" name="Freeform 56">
            <a:extLst>
              <a:ext uri="{FF2B5EF4-FFF2-40B4-BE49-F238E27FC236}">
                <a16:creationId xmlns:a16="http://schemas.microsoft.com/office/drawing/2014/main" id="{336CA277-5514-4379-B599-EE926C2EFA7E}"/>
              </a:ext>
            </a:extLst>
          </p:cNvPr>
          <p:cNvSpPr>
            <a:spLocks/>
          </p:cNvSpPr>
          <p:nvPr/>
        </p:nvSpPr>
        <p:spPr bwMode="auto">
          <a:xfrm>
            <a:off x="4142318" y="4210052"/>
            <a:ext cx="55033" cy="55033"/>
          </a:xfrm>
          <a:custGeom>
            <a:avLst/>
            <a:gdLst>
              <a:gd name="T0" fmla="*/ 27 w 61"/>
              <a:gd name="T1" fmla="*/ 60 h 64"/>
              <a:gd name="T2" fmla="*/ 55 w 61"/>
              <a:gd name="T3" fmla="*/ 39 h 64"/>
              <a:gd name="T4" fmla="*/ 33 w 61"/>
              <a:gd name="T5" fmla="*/ 11 h 64"/>
              <a:gd name="T6" fmla="*/ 5 w 61"/>
              <a:gd name="T7" fmla="*/ 30 h 64"/>
              <a:gd name="T8" fmla="*/ 27 w 61"/>
              <a:gd name="T9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4">
                <a:moveTo>
                  <a:pt x="27" y="60"/>
                </a:moveTo>
                <a:cubicBezTo>
                  <a:pt x="41" y="58"/>
                  <a:pt x="59" y="64"/>
                  <a:pt x="55" y="39"/>
                </a:cubicBezTo>
                <a:cubicBezTo>
                  <a:pt x="53" y="23"/>
                  <a:pt x="61" y="0"/>
                  <a:pt x="33" y="11"/>
                </a:cubicBezTo>
                <a:cubicBezTo>
                  <a:pt x="14" y="7"/>
                  <a:pt x="2" y="8"/>
                  <a:pt x="5" y="30"/>
                </a:cubicBezTo>
                <a:cubicBezTo>
                  <a:pt x="7" y="44"/>
                  <a:pt x="0" y="64"/>
                  <a:pt x="27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39" name="Freeform 57">
            <a:extLst>
              <a:ext uri="{FF2B5EF4-FFF2-40B4-BE49-F238E27FC236}">
                <a16:creationId xmlns:a16="http://schemas.microsoft.com/office/drawing/2014/main" id="{55875E42-8DDB-4ECC-B794-F18016402536}"/>
              </a:ext>
            </a:extLst>
          </p:cNvPr>
          <p:cNvSpPr>
            <a:spLocks/>
          </p:cNvSpPr>
          <p:nvPr/>
        </p:nvSpPr>
        <p:spPr bwMode="auto">
          <a:xfrm>
            <a:off x="4144436" y="4108451"/>
            <a:ext cx="55033" cy="59267"/>
          </a:xfrm>
          <a:custGeom>
            <a:avLst/>
            <a:gdLst>
              <a:gd name="T0" fmla="*/ 31 w 63"/>
              <a:gd name="T1" fmla="*/ 8 h 67"/>
              <a:gd name="T2" fmla="*/ 4 w 63"/>
              <a:gd name="T3" fmla="*/ 41 h 67"/>
              <a:gd name="T4" fmla="*/ 34 w 63"/>
              <a:gd name="T5" fmla="*/ 55 h 67"/>
              <a:gd name="T6" fmla="*/ 53 w 63"/>
              <a:gd name="T7" fmla="*/ 24 h 67"/>
              <a:gd name="T8" fmla="*/ 31 w 63"/>
              <a:gd name="T9" fmla="*/ 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67">
                <a:moveTo>
                  <a:pt x="31" y="8"/>
                </a:moveTo>
                <a:cubicBezTo>
                  <a:pt x="0" y="0"/>
                  <a:pt x="5" y="24"/>
                  <a:pt x="4" y="41"/>
                </a:cubicBezTo>
                <a:cubicBezTo>
                  <a:pt x="2" y="67"/>
                  <a:pt x="23" y="54"/>
                  <a:pt x="34" y="55"/>
                </a:cubicBezTo>
                <a:cubicBezTo>
                  <a:pt x="63" y="60"/>
                  <a:pt x="50" y="37"/>
                  <a:pt x="53" y="24"/>
                </a:cubicBezTo>
                <a:cubicBezTo>
                  <a:pt x="56" y="5"/>
                  <a:pt x="46" y="4"/>
                  <a:pt x="3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0" name="Freeform 58">
            <a:extLst>
              <a:ext uri="{FF2B5EF4-FFF2-40B4-BE49-F238E27FC236}">
                <a16:creationId xmlns:a16="http://schemas.microsoft.com/office/drawing/2014/main" id="{2C726852-8C28-4EDE-91E6-439D997A003F}"/>
              </a:ext>
            </a:extLst>
          </p:cNvPr>
          <p:cNvSpPr>
            <a:spLocks/>
          </p:cNvSpPr>
          <p:nvPr/>
        </p:nvSpPr>
        <p:spPr bwMode="auto">
          <a:xfrm>
            <a:off x="5232401" y="5128684"/>
            <a:ext cx="127000" cy="152400"/>
          </a:xfrm>
          <a:custGeom>
            <a:avLst/>
            <a:gdLst>
              <a:gd name="T0" fmla="*/ 60 w 141"/>
              <a:gd name="T1" fmla="*/ 28 h 172"/>
              <a:gd name="T2" fmla="*/ 29 w 141"/>
              <a:gd name="T3" fmla="*/ 25 h 172"/>
              <a:gd name="T4" fmla="*/ 1 w 141"/>
              <a:gd name="T5" fmla="*/ 154 h 172"/>
              <a:gd name="T6" fmla="*/ 22 w 141"/>
              <a:gd name="T7" fmla="*/ 164 h 172"/>
              <a:gd name="T8" fmla="*/ 91 w 141"/>
              <a:gd name="T9" fmla="*/ 101 h 172"/>
              <a:gd name="T10" fmla="*/ 102 w 141"/>
              <a:gd name="T11" fmla="*/ 87 h 172"/>
              <a:gd name="T12" fmla="*/ 104 w 141"/>
              <a:gd name="T13" fmla="*/ 50 h 172"/>
              <a:gd name="T14" fmla="*/ 60 w 141"/>
              <a:gd name="T15" fmla="*/ 2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72">
                <a:moveTo>
                  <a:pt x="60" y="28"/>
                </a:moveTo>
                <a:cubicBezTo>
                  <a:pt x="50" y="25"/>
                  <a:pt x="40" y="0"/>
                  <a:pt x="29" y="25"/>
                </a:cubicBezTo>
                <a:cubicBezTo>
                  <a:pt x="10" y="66"/>
                  <a:pt x="0" y="109"/>
                  <a:pt x="1" y="154"/>
                </a:cubicBezTo>
                <a:cubicBezTo>
                  <a:pt x="1" y="172"/>
                  <a:pt x="12" y="172"/>
                  <a:pt x="22" y="164"/>
                </a:cubicBezTo>
                <a:cubicBezTo>
                  <a:pt x="46" y="144"/>
                  <a:pt x="76" y="130"/>
                  <a:pt x="91" y="101"/>
                </a:cubicBezTo>
                <a:cubicBezTo>
                  <a:pt x="97" y="98"/>
                  <a:pt x="101" y="94"/>
                  <a:pt x="102" y="87"/>
                </a:cubicBezTo>
                <a:cubicBezTo>
                  <a:pt x="104" y="75"/>
                  <a:pt x="141" y="64"/>
                  <a:pt x="104" y="50"/>
                </a:cubicBezTo>
                <a:cubicBezTo>
                  <a:pt x="89" y="42"/>
                  <a:pt x="76" y="33"/>
                  <a:pt x="60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1" name="Freeform 59">
            <a:extLst>
              <a:ext uri="{FF2B5EF4-FFF2-40B4-BE49-F238E27FC236}">
                <a16:creationId xmlns:a16="http://schemas.microsoft.com/office/drawing/2014/main" id="{4CD04055-5855-4564-ABC3-3B9CE9F39C9F}"/>
              </a:ext>
            </a:extLst>
          </p:cNvPr>
          <p:cNvSpPr>
            <a:spLocks/>
          </p:cNvSpPr>
          <p:nvPr/>
        </p:nvSpPr>
        <p:spPr bwMode="auto">
          <a:xfrm>
            <a:off x="5425018" y="4845051"/>
            <a:ext cx="63500" cy="50800"/>
          </a:xfrm>
          <a:custGeom>
            <a:avLst/>
            <a:gdLst>
              <a:gd name="T0" fmla="*/ 59 w 71"/>
              <a:gd name="T1" fmla="*/ 54 h 57"/>
              <a:gd name="T2" fmla="*/ 71 w 71"/>
              <a:gd name="T3" fmla="*/ 40 h 57"/>
              <a:gd name="T4" fmla="*/ 48 w 71"/>
              <a:gd name="T5" fmla="*/ 20 h 57"/>
              <a:gd name="T6" fmla="*/ 11 w 71"/>
              <a:gd name="T7" fmla="*/ 7 h 57"/>
              <a:gd name="T8" fmla="*/ 5 w 71"/>
              <a:gd name="T9" fmla="*/ 25 h 57"/>
              <a:gd name="T10" fmla="*/ 59 w 71"/>
              <a:gd name="T11" fmla="*/ 5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57">
                <a:moveTo>
                  <a:pt x="59" y="54"/>
                </a:moveTo>
                <a:cubicBezTo>
                  <a:pt x="66" y="57"/>
                  <a:pt x="67" y="45"/>
                  <a:pt x="71" y="40"/>
                </a:cubicBezTo>
                <a:cubicBezTo>
                  <a:pt x="70" y="26"/>
                  <a:pt x="57" y="24"/>
                  <a:pt x="48" y="20"/>
                </a:cubicBezTo>
                <a:cubicBezTo>
                  <a:pt x="37" y="14"/>
                  <a:pt x="27" y="0"/>
                  <a:pt x="11" y="7"/>
                </a:cubicBezTo>
                <a:cubicBezTo>
                  <a:pt x="5" y="10"/>
                  <a:pt x="0" y="21"/>
                  <a:pt x="5" y="25"/>
                </a:cubicBezTo>
                <a:cubicBezTo>
                  <a:pt x="22" y="36"/>
                  <a:pt x="40" y="46"/>
                  <a:pt x="59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2" name="Freeform 60">
            <a:extLst>
              <a:ext uri="{FF2B5EF4-FFF2-40B4-BE49-F238E27FC236}">
                <a16:creationId xmlns:a16="http://schemas.microsoft.com/office/drawing/2014/main" id="{53E03D90-75E5-4540-8CBE-EB75C0B41E1B}"/>
              </a:ext>
            </a:extLst>
          </p:cNvPr>
          <p:cNvSpPr>
            <a:spLocks/>
          </p:cNvSpPr>
          <p:nvPr/>
        </p:nvSpPr>
        <p:spPr bwMode="auto">
          <a:xfrm>
            <a:off x="4220635" y="4218518"/>
            <a:ext cx="190500" cy="42333"/>
          </a:xfrm>
          <a:custGeom>
            <a:avLst/>
            <a:gdLst>
              <a:gd name="T0" fmla="*/ 62 w 213"/>
              <a:gd name="T1" fmla="*/ 39 h 49"/>
              <a:gd name="T2" fmla="*/ 73 w 213"/>
              <a:gd name="T3" fmla="*/ 39 h 49"/>
              <a:gd name="T4" fmla="*/ 134 w 213"/>
              <a:gd name="T5" fmla="*/ 39 h 49"/>
              <a:gd name="T6" fmla="*/ 151 w 213"/>
              <a:gd name="T7" fmla="*/ 39 h 49"/>
              <a:gd name="T8" fmla="*/ 193 w 213"/>
              <a:gd name="T9" fmla="*/ 38 h 49"/>
              <a:gd name="T10" fmla="*/ 211 w 213"/>
              <a:gd name="T11" fmla="*/ 26 h 49"/>
              <a:gd name="T12" fmla="*/ 194 w 213"/>
              <a:gd name="T13" fmla="*/ 9 h 49"/>
              <a:gd name="T14" fmla="*/ 164 w 213"/>
              <a:gd name="T15" fmla="*/ 10 h 49"/>
              <a:gd name="T16" fmla="*/ 160 w 213"/>
              <a:gd name="T17" fmla="*/ 24 h 49"/>
              <a:gd name="T18" fmla="*/ 164 w 213"/>
              <a:gd name="T19" fmla="*/ 10 h 49"/>
              <a:gd name="T20" fmla="*/ 122 w 213"/>
              <a:gd name="T21" fmla="*/ 11 h 49"/>
              <a:gd name="T22" fmla="*/ 86 w 213"/>
              <a:gd name="T23" fmla="*/ 10 h 49"/>
              <a:gd name="T24" fmla="*/ 86 w 213"/>
              <a:gd name="T25" fmla="*/ 15 h 49"/>
              <a:gd name="T26" fmla="*/ 86 w 213"/>
              <a:gd name="T27" fmla="*/ 10 h 49"/>
              <a:gd name="T28" fmla="*/ 50 w 213"/>
              <a:gd name="T29" fmla="*/ 10 h 49"/>
              <a:gd name="T30" fmla="*/ 49 w 213"/>
              <a:gd name="T31" fmla="*/ 15 h 49"/>
              <a:gd name="T32" fmla="*/ 50 w 213"/>
              <a:gd name="T33" fmla="*/ 10 h 49"/>
              <a:gd name="T34" fmla="*/ 4 w 213"/>
              <a:gd name="T35" fmla="*/ 40 h 49"/>
              <a:gd name="T36" fmla="*/ 62 w 213"/>
              <a:gd name="T37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3" h="49">
                <a:moveTo>
                  <a:pt x="62" y="39"/>
                </a:moveTo>
                <a:cubicBezTo>
                  <a:pt x="66" y="39"/>
                  <a:pt x="70" y="39"/>
                  <a:pt x="73" y="39"/>
                </a:cubicBezTo>
                <a:cubicBezTo>
                  <a:pt x="94" y="42"/>
                  <a:pt x="114" y="44"/>
                  <a:pt x="134" y="39"/>
                </a:cubicBezTo>
                <a:cubicBezTo>
                  <a:pt x="140" y="39"/>
                  <a:pt x="146" y="39"/>
                  <a:pt x="151" y="39"/>
                </a:cubicBezTo>
                <a:cubicBezTo>
                  <a:pt x="165" y="49"/>
                  <a:pt x="178" y="29"/>
                  <a:pt x="193" y="38"/>
                </a:cubicBezTo>
                <a:cubicBezTo>
                  <a:pt x="206" y="46"/>
                  <a:pt x="210" y="38"/>
                  <a:pt x="211" y="26"/>
                </a:cubicBezTo>
                <a:cubicBezTo>
                  <a:pt x="213" y="14"/>
                  <a:pt x="207" y="8"/>
                  <a:pt x="194" y="9"/>
                </a:cubicBezTo>
                <a:cubicBezTo>
                  <a:pt x="184" y="10"/>
                  <a:pt x="174" y="10"/>
                  <a:pt x="164" y="10"/>
                </a:cubicBezTo>
                <a:cubicBezTo>
                  <a:pt x="165" y="16"/>
                  <a:pt x="163" y="20"/>
                  <a:pt x="160" y="24"/>
                </a:cubicBezTo>
                <a:cubicBezTo>
                  <a:pt x="163" y="20"/>
                  <a:pt x="165" y="16"/>
                  <a:pt x="164" y="10"/>
                </a:cubicBezTo>
                <a:cubicBezTo>
                  <a:pt x="150" y="10"/>
                  <a:pt x="136" y="10"/>
                  <a:pt x="122" y="11"/>
                </a:cubicBezTo>
                <a:cubicBezTo>
                  <a:pt x="110" y="10"/>
                  <a:pt x="98" y="10"/>
                  <a:pt x="86" y="10"/>
                </a:cubicBezTo>
                <a:cubicBezTo>
                  <a:pt x="86" y="12"/>
                  <a:pt x="87" y="13"/>
                  <a:pt x="86" y="15"/>
                </a:cubicBezTo>
                <a:cubicBezTo>
                  <a:pt x="87" y="13"/>
                  <a:pt x="86" y="12"/>
                  <a:pt x="86" y="10"/>
                </a:cubicBezTo>
                <a:cubicBezTo>
                  <a:pt x="74" y="10"/>
                  <a:pt x="62" y="10"/>
                  <a:pt x="50" y="10"/>
                </a:cubicBezTo>
                <a:cubicBezTo>
                  <a:pt x="50" y="12"/>
                  <a:pt x="49" y="13"/>
                  <a:pt x="49" y="15"/>
                </a:cubicBezTo>
                <a:cubicBezTo>
                  <a:pt x="49" y="13"/>
                  <a:pt x="50" y="12"/>
                  <a:pt x="50" y="10"/>
                </a:cubicBezTo>
                <a:cubicBezTo>
                  <a:pt x="30" y="12"/>
                  <a:pt x="0" y="0"/>
                  <a:pt x="4" y="40"/>
                </a:cubicBezTo>
                <a:cubicBezTo>
                  <a:pt x="24" y="40"/>
                  <a:pt x="43" y="45"/>
                  <a:pt x="62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5" name="Freeform 61">
            <a:extLst>
              <a:ext uri="{FF2B5EF4-FFF2-40B4-BE49-F238E27FC236}">
                <a16:creationId xmlns:a16="http://schemas.microsoft.com/office/drawing/2014/main" id="{4C4594A7-58B9-4714-A61C-C5FCB83AB5A2}"/>
              </a:ext>
            </a:extLst>
          </p:cNvPr>
          <p:cNvSpPr>
            <a:spLocks noEditPoints="1"/>
          </p:cNvSpPr>
          <p:nvPr/>
        </p:nvSpPr>
        <p:spPr bwMode="auto">
          <a:xfrm>
            <a:off x="1852085" y="6153151"/>
            <a:ext cx="478367" cy="220133"/>
          </a:xfrm>
          <a:custGeom>
            <a:avLst/>
            <a:gdLst>
              <a:gd name="T0" fmla="*/ 400 w 538"/>
              <a:gd name="T1" fmla="*/ 149 h 248"/>
              <a:gd name="T2" fmla="*/ 400 w 538"/>
              <a:gd name="T3" fmla="*/ 149 h 248"/>
              <a:gd name="T4" fmla="*/ 426 w 538"/>
              <a:gd name="T5" fmla="*/ 134 h 248"/>
              <a:gd name="T6" fmla="*/ 460 w 538"/>
              <a:gd name="T7" fmla="*/ 114 h 248"/>
              <a:gd name="T8" fmla="*/ 500 w 538"/>
              <a:gd name="T9" fmla="*/ 96 h 248"/>
              <a:gd name="T10" fmla="*/ 512 w 538"/>
              <a:gd name="T11" fmla="*/ 37 h 248"/>
              <a:gd name="T12" fmla="*/ 515 w 538"/>
              <a:gd name="T13" fmla="*/ 0 h 248"/>
              <a:gd name="T14" fmla="*/ 470 w 538"/>
              <a:gd name="T15" fmla="*/ 1 h 248"/>
              <a:gd name="T16" fmla="*/ 490 w 538"/>
              <a:gd name="T17" fmla="*/ 48 h 248"/>
              <a:gd name="T18" fmla="*/ 450 w 538"/>
              <a:gd name="T19" fmla="*/ 101 h 248"/>
              <a:gd name="T20" fmla="*/ 411 w 538"/>
              <a:gd name="T21" fmla="*/ 119 h 248"/>
              <a:gd name="T22" fmla="*/ 395 w 538"/>
              <a:gd name="T23" fmla="*/ 127 h 248"/>
              <a:gd name="T24" fmla="*/ 395 w 538"/>
              <a:gd name="T25" fmla="*/ 127 h 248"/>
              <a:gd name="T26" fmla="*/ 334 w 538"/>
              <a:gd name="T27" fmla="*/ 162 h 248"/>
              <a:gd name="T28" fmla="*/ 340 w 538"/>
              <a:gd name="T29" fmla="*/ 165 h 248"/>
              <a:gd name="T30" fmla="*/ 334 w 538"/>
              <a:gd name="T31" fmla="*/ 162 h 248"/>
              <a:gd name="T32" fmla="*/ 253 w 538"/>
              <a:gd name="T33" fmla="*/ 203 h 248"/>
              <a:gd name="T34" fmla="*/ 231 w 538"/>
              <a:gd name="T35" fmla="*/ 210 h 248"/>
              <a:gd name="T36" fmla="*/ 177 w 538"/>
              <a:gd name="T37" fmla="*/ 168 h 248"/>
              <a:gd name="T38" fmla="*/ 123 w 538"/>
              <a:gd name="T39" fmla="*/ 129 h 248"/>
              <a:gd name="T40" fmla="*/ 88 w 538"/>
              <a:gd name="T41" fmla="*/ 127 h 248"/>
              <a:gd name="T42" fmla="*/ 88 w 538"/>
              <a:gd name="T43" fmla="*/ 127 h 248"/>
              <a:gd name="T44" fmla="*/ 72 w 538"/>
              <a:gd name="T45" fmla="*/ 128 h 248"/>
              <a:gd name="T46" fmla="*/ 0 w 538"/>
              <a:gd name="T47" fmla="*/ 132 h 248"/>
              <a:gd name="T48" fmla="*/ 37 w 538"/>
              <a:gd name="T49" fmla="*/ 156 h 248"/>
              <a:gd name="T50" fmla="*/ 68 w 538"/>
              <a:gd name="T51" fmla="*/ 147 h 248"/>
              <a:gd name="T52" fmla="*/ 115 w 538"/>
              <a:gd name="T53" fmla="*/ 158 h 248"/>
              <a:gd name="T54" fmla="*/ 155 w 538"/>
              <a:gd name="T55" fmla="*/ 168 h 248"/>
              <a:gd name="T56" fmla="*/ 188 w 538"/>
              <a:gd name="T57" fmla="*/ 234 h 248"/>
              <a:gd name="T58" fmla="*/ 216 w 538"/>
              <a:gd name="T59" fmla="*/ 243 h 248"/>
              <a:gd name="T60" fmla="*/ 353 w 538"/>
              <a:gd name="T61" fmla="*/ 174 h 248"/>
              <a:gd name="T62" fmla="*/ 400 w 538"/>
              <a:gd name="T63" fmla="*/ 149 h 248"/>
              <a:gd name="T64" fmla="*/ 92 w 538"/>
              <a:gd name="T65" fmla="*/ 141 h 248"/>
              <a:gd name="T66" fmla="*/ 92 w 538"/>
              <a:gd name="T67" fmla="*/ 141 h 248"/>
              <a:gd name="T68" fmla="*/ 92 w 538"/>
              <a:gd name="T69" fmla="*/ 141 h 248"/>
              <a:gd name="T70" fmla="*/ 347 w 538"/>
              <a:gd name="T71" fmla="*/ 168 h 248"/>
              <a:gd name="T72" fmla="*/ 350 w 538"/>
              <a:gd name="T73" fmla="*/ 170 h 248"/>
              <a:gd name="T74" fmla="*/ 347 w 538"/>
              <a:gd name="T75" fmla="*/ 1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8" h="248">
                <a:moveTo>
                  <a:pt x="400" y="149"/>
                </a:moveTo>
                <a:cubicBezTo>
                  <a:pt x="400" y="149"/>
                  <a:pt x="400" y="149"/>
                  <a:pt x="400" y="149"/>
                </a:cubicBezTo>
                <a:cubicBezTo>
                  <a:pt x="409" y="144"/>
                  <a:pt x="418" y="139"/>
                  <a:pt x="426" y="134"/>
                </a:cubicBezTo>
                <a:cubicBezTo>
                  <a:pt x="438" y="129"/>
                  <a:pt x="451" y="124"/>
                  <a:pt x="460" y="114"/>
                </a:cubicBezTo>
                <a:cubicBezTo>
                  <a:pt x="475" y="112"/>
                  <a:pt x="487" y="103"/>
                  <a:pt x="500" y="96"/>
                </a:cubicBezTo>
                <a:cubicBezTo>
                  <a:pt x="538" y="75"/>
                  <a:pt x="538" y="75"/>
                  <a:pt x="512" y="37"/>
                </a:cubicBezTo>
                <a:cubicBezTo>
                  <a:pt x="496" y="23"/>
                  <a:pt x="522" y="13"/>
                  <a:pt x="515" y="0"/>
                </a:cubicBezTo>
                <a:cubicBezTo>
                  <a:pt x="500" y="0"/>
                  <a:pt x="485" y="1"/>
                  <a:pt x="470" y="1"/>
                </a:cubicBezTo>
                <a:cubicBezTo>
                  <a:pt x="475" y="17"/>
                  <a:pt x="489" y="30"/>
                  <a:pt x="490" y="48"/>
                </a:cubicBezTo>
                <a:cubicBezTo>
                  <a:pt x="477" y="65"/>
                  <a:pt x="474" y="92"/>
                  <a:pt x="450" y="101"/>
                </a:cubicBezTo>
                <a:cubicBezTo>
                  <a:pt x="435" y="103"/>
                  <a:pt x="423" y="111"/>
                  <a:pt x="411" y="119"/>
                </a:cubicBezTo>
                <a:cubicBezTo>
                  <a:pt x="406" y="122"/>
                  <a:pt x="400" y="124"/>
                  <a:pt x="395" y="127"/>
                </a:cubicBezTo>
                <a:cubicBezTo>
                  <a:pt x="395" y="127"/>
                  <a:pt x="395" y="127"/>
                  <a:pt x="395" y="127"/>
                </a:cubicBezTo>
                <a:cubicBezTo>
                  <a:pt x="375" y="138"/>
                  <a:pt x="354" y="150"/>
                  <a:pt x="334" y="162"/>
                </a:cubicBezTo>
                <a:cubicBezTo>
                  <a:pt x="336" y="163"/>
                  <a:pt x="338" y="164"/>
                  <a:pt x="340" y="165"/>
                </a:cubicBezTo>
                <a:cubicBezTo>
                  <a:pt x="338" y="164"/>
                  <a:pt x="336" y="163"/>
                  <a:pt x="334" y="162"/>
                </a:cubicBezTo>
                <a:cubicBezTo>
                  <a:pt x="307" y="175"/>
                  <a:pt x="280" y="189"/>
                  <a:pt x="253" y="203"/>
                </a:cubicBezTo>
                <a:cubicBezTo>
                  <a:pt x="246" y="206"/>
                  <a:pt x="239" y="214"/>
                  <a:pt x="231" y="210"/>
                </a:cubicBezTo>
                <a:cubicBezTo>
                  <a:pt x="210" y="201"/>
                  <a:pt x="184" y="196"/>
                  <a:pt x="177" y="168"/>
                </a:cubicBezTo>
                <a:cubicBezTo>
                  <a:pt x="170" y="141"/>
                  <a:pt x="155" y="124"/>
                  <a:pt x="123" y="129"/>
                </a:cubicBezTo>
                <a:cubicBezTo>
                  <a:pt x="112" y="131"/>
                  <a:pt x="100" y="128"/>
                  <a:pt x="88" y="127"/>
                </a:cubicBezTo>
                <a:cubicBezTo>
                  <a:pt x="88" y="127"/>
                  <a:pt x="88" y="127"/>
                  <a:pt x="88" y="127"/>
                </a:cubicBezTo>
                <a:cubicBezTo>
                  <a:pt x="83" y="128"/>
                  <a:pt x="77" y="128"/>
                  <a:pt x="72" y="128"/>
                </a:cubicBezTo>
                <a:cubicBezTo>
                  <a:pt x="48" y="130"/>
                  <a:pt x="24" y="122"/>
                  <a:pt x="0" y="132"/>
                </a:cubicBezTo>
                <a:cubicBezTo>
                  <a:pt x="5" y="161"/>
                  <a:pt x="13" y="167"/>
                  <a:pt x="37" y="156"/>
                </a:cubicBezTo>
                <a:cubicBezTo>
                  <a:pt x="49" y="158"/>
                  <a:pt x="55" y="140"/>
                  <a:pt x="68" y="147"/>
                </a:cubicBezTo>
                <a:cubicBezTo>
                  <a:pt x="81" y="175"/>
                  <a:pt x="86" y="176"/>
                  <a:pt x="115" y="158"/>
                </a:cubicBezTo>
                <a:cubicBezTo>
                  <a:pt x="133" y="143"/>
                  <a:pt x="146" y="147"/>
                  <a:pt x="155" y="168"/>
                </a:cubicBezTo>
                <a:cubicBezTo>
                  <a:pt x="166" y="189"/>
                  <a:pt x="178" y="211"/>
                  <a:pt x="188" y="234"/>
                </a:cubicBezTo>
                <a:cubicBezTo>
                  <a:pt x="195" y="248"/>
                  <a:pt x="203" y="248"/>
                  <a:pt x="216" y="243"/>
                </a:cubicBezTo>
                <a:cubicBezTo>
                  <a:pt x="264" y="224"/>
                  <a:pt x="309" y="201"/>
                  <a:pt x="353" y="174"/>
                </a:cubicBezTo>
                <a:cubicBezTo>
                  <a:pt x="368" y="166"/>
                  <a:pt x="384" y="158"/>
                  <a:pt x="400" y="149"/>
                </a:cubicBezTo>
                <a:close/>
                <a:moveTo>
                  <a:pt x="92" y="141"/>
                </a:moveTo>
                <a:cubicBezTo>
                  <a:pt x="92" y="141"/>
                  <a:pt x="92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lose/>
                <a:moveTo>
                  <a:pt x="347" y="168"/>
                </a:moveTo>
                <a:cubicBezTo>
                  <a:pt x="348" y="168"/>
                  <a:pt x="349" y="169"/>
                  <a:pt x="350" y="170"/>
                </a:cubicBezTo>
                <a:cubicBezTo>
                  <a:pt x="349" y="169"/>
                  <a:pt x="348" y="168"/>
                  <a:pt x="347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6" name="Freeform 62">
            <a:extLst>
              <a:ext uri="{FF2B5EF4-FFF2-40B4-BE49-F238E27FC236}">
                <a16:creationId xmlns:a16="http://schemas.microsoft.com/office/drawing/2014/main" id="{3B92C3B9-F85B-4148-94B0-3ED039CBC3B1}"/>
              </a:ext>
            </a:extLst>
          </p:cNvPr>
          <p:cNvSpPr>
            <a:spLocks/>
          </p:cNvSpPr>
          <p:nvPr/>
        </p:nvSpPr>
        <p:spPr bwMode="auto">
          <a:xfrm>
            <a:off x="4370918" y="4013200"/>
            <a:ext cx="38100" cy="31749"/>
          </a:xfrm>
          <a:custGeom>
            <a:avLst/>
            <a:gdLst>
              <a:gd name="T0" fmla="*/ 18 w 41"/>
              <a:gd name="T1" fmla="*/ 32 h 36"/>
              <a:gd name="T2" fmla="*/ 41 w 41"/>
              <a:gd name="T3" fmla="*/ 18 h 36"/>
              <a:gd name="T4" fmla="*/ 18 w 41"/>
              <a:gd name="T5" fmla="*/ 2 h 36"/>
              <a:gd name="T6" fmla="*/ 0 w 41"/>
              <a:gd name="T7" fmla="*/ 2 h 36"/>
              <a:gd name="T8" fmla="*/ 1 w 41"/>
              <a:gd name="T9" fmla="*/ 31 h 36"/>
              <a:gd name="T10" fmla="*/ 18 w 41"/>
              <a:gd name="T11" fmla="*/ 3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6">
                <a:moveTo>
                  <a:pt x="18" y="32"/>
                </a:moveTo>
                <a:cubicBezTo>
                  <a:pt x="28" y="32"/>
                  <a:pt x="40" y="36"/>
                  <a:pt x="41" y="18"/>
                </a:cubicBezTo>
                <a:cubicBezTo>
                  <a:pt x="41" y="0"/>
                  <a:pt x="30" y="1"/>
                  <a:pt x="18" y="2"/>
                </a:cubicBezTo>
                <a:cubicBezTo>
                  <a:pt x="12" y="2"/>
                  <a:pt x="6" y="2"/>
                  <a:pt x="0" y="2"/>
                </a:cubicBezTo>
                <a:cubicBezTo>
                  <a:pt x="0" y="12"/>
                  <a:pt x="1" y="22"/>
                  <a:pt x="1" y="31"/>
                </a:cubicBezTo>
                <a:cubicBezTo>
                  <a:pt x="7" y="32"/>
                  <a:pt x="12" y="32"/>
                  <a:pt x="1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7" name="Freeform 63">
            <a:extLst>
              <a:ext uri="{FF2B5EF4-FFF2-40B4-BE49-F238E27FC236}">
                <a16:creationId xmlns:a16="http://schemas.microsoft.com/office/drawing/2014/main" id="{AF350A0B-2D6A-45EB-8D79-E1ECD3D07E41}"/>
              </a:ext>
            </a:extLst>
          </p:cNvPr>
          <p:cNvSpPr>
            <a:spLocks/>
          </p:cNvSpPr>
          <p:nvPr/>
        </p:nvSpPr>
        <p:spPr bwMode="auto">
          <a:xfrm>
            <a:off x="4459818" y="3865033"/>
            <a:ext cx="55033" cy="277283"/>
          </a:xfrm>
          <a:custGeom>
            <a:avLst/>
            <a:gdLst>
              <a:gd name="T0" fmla="*/ 64 w 64"/>
              <a:gd name="T1" fmla="*/ 288 h 313"/>
              <a:gd name="T2" fmla="*/ 64 w 64"/>
              <a:gd name="T3" fmla="*/ 43 h 313"/>
              <a:gd name="T4" fmla="*/ 22 w 64"/>
              <a:gd name="T5" fmla="*/ 1 h 313"/>
              <a:gd name="T6" fmla="*/ 7 w 64"/>
              <a:gd name="T7" fmla="*/ 11 h 313"/>
              <a:gd name="T8" fmla="*/ 14 w 64"/>
              <a:gd name="T9" fmla="*/ 36 h 313"/>
              <a:gd name="T10" fmla="*/ 28 w 64"/>
              <a:gd name="T11" fmla="*/ 61 h 313"/>
              <a:gd name="T12" fmla="*/ 31 w 64"/>
              <a:gd name="T13" fmla="*/ 269 h 313"/>
              <a:gd name="T14" fmla="*/ 29 w 64"/>
              <a:gd name="T15" fmla="*/ 312 h 313"/>
              <a:gd name="T16" fmla="*/ 63 w 64"/>
              <a:gd name="T17" fmla="*/ 313 h 313"/>
              <a:gd name="T18" fmla="*/ 64 w 64"/>
              <a:gd name="T19" fmla="*/ 288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313">
                <a:moveTo>
                  <a:pt x="64" y="288"/>
                </a:moveTo>
                <a:cubicBezTo>
                  <a:pt x="64" y="206"/>
                  <a:pt x="64" y="124"/>
                  <a:pt x="64" y="43"/>
                </a:cubicBezTo>
                <a:cubicBezTo>
                  <a:pt x="64" y="14"/>
                  <a:pt x="48" y="0"/>
                  <a:pt x="22" y="1"/>
                </a:cubicBezTo>
                <a:cubicBezTo>
                  <a:pt x="15" y="1"/>
                  <a:pt x="6" y="0"/>
                  <a:pt x="7" y="11"/>
                </a:cubicBezTo>
                <a:cubicBezTo>
                  <a:pt x="8" y="19"/>
                  <a:pt x="0" y="34"/>
                  <a:pt x="14" y="36"/>
                </a:cubicBezTo>
                <a:cubicBezTo>
                  <a:pt x="34" y="37"/>
                  <a:pt x="28" y="50"/>
                  <a:pt x="28" y="61"/>
                </a:cubicBezTo>
                <a:cubicBezTo>
                  <a:pt x="29" y="130"/>
                  <a:pt x="30" y="200"/>
                  <a:pt x="31" y="269"/>
                </a:cubicBezTo>
                <a:cubicBezTo>
                  <a:pt x="30" y="284"/>
                  <a:pt x="30" y="298"/>
                  <a:pt x="29" y="312"/>
                </a:cubicBezTo>
                <a:cubicBezTo>
                  <a:pt x="41" y="312"/>
                  <a:pt x="52" y="313"/>
                  <a:pt x="63" y="313"/>
                </a:cubicBezTo>
                <a:cubicBezTo>
                  <a:pt x="63" y="304"/>
                  <a:pt x="63" y="296"/>
                  <a:pt x="64" y="2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8" name="Freeform 64">
            <a:extLst>
              <a:ext uri="{FF2B5EF4-FFF2-40B4-BE49-F238E27FC236}">
                <a16:creationId xmlns:a16="http://schemas.microsoft.com/office/drawing/2014/main" id="{D61B35AC-6534-4A38-BEEF-98B0DF3BCB26}"/>
              </a:ext>
            </a:extLst>
          </p:cNvPr>
          <p:cNvSpPr>
            <a:spLocks noEditPoints="1"/>
          </p:cNvSpPr>
          <p:nvPr/>
        </p:nvSpPr>
        <p:spPr bwMode="auto">
          <a:xfrm>
            <a:off x="4002618" y="1638300"/>
            <a:ext cx="565151" cy="296333"/>
          </a:xfrm>
          <a:custGeom>
            <a:avLst/>
            <a:gdLst>
              <a:gd name="T0" fmla="*/ 33 w 636"/>
              <a:gd name="T1" fmla="*/ 311 h 334"/>
              <a:gd name="T2" fmla="*/ 59 w 636"/>
              <a:gd name="T3" fmla="*/ 318 h 334"/>
              <a:gd name="T4" fmla="*/ 76 w 636"/>
              <a:gd name="T5" fmla="*/ 301 h 334"/>
              <a:gd name="T6" fmla="*/ 118 w 636"/>
              <a:gd name="T7" fmla="*/ 262 h 334"/>
              <a:gd name="T8" fmla="*/ 118 w 636"/>
              <a:gd name="T9" fmla="*/ 262 h 334"/>
              <a:gd name="T10" fmla="*/ 125 w 636"/>
              <a:gd name="T11" fmla="*/ 254 h 334"/>
              <a:gd name="T12" fmla="*/ 154 w 636"/>
              <a:gd name="T13" fmla="*/ 228 h 334"/>
              <a:gd name="T14" fmla="*/ 300 w 636"/>
              <a:gd name="T15" fmla="*/ 98 h 334"/>
              <a:gd name="T16" fmla="*/ 337 w 636"/>
              <a:gd name="T17" fmla="*/ 97 h 334"/>
              <a:gd name="T18" fmla="*/ 416 w 636"/>
              <a:gd name="T19" fmla="*/ 168 h 334"/>
              <a:gd name="T20" fmla="*/ 457 w 636"/>
              <a:gd name="T21" fmla="*/ 204 h 334"/>
              <a:gd name="T22" fmla="*/ 506 w 636"/>
              <a:gd name="T23" fmla="*/ 248 h 334"/>
              <a:gd name="T24" fmla="*/ 509 w 636"/>
              <a:gd name="T25" fmla="*/ 233 h 334"/>
              <a:gd name="T26" fmla="*/ 506 w 636"/>
              <a:gd name="T27" fmla="*/ 248 h 334"/>
              <a:gd name="T28" fmla="*/ 529 w 636"/>
              <a:gd name="T29" fmla="*/ 270 h 334"/>
              <a:gd name="T30" fmla="*/ 563 w 636"/>
              <a:gd name="T31" fmla="*/ 303 h 334"/>
              <a:gd name="T32" fmla="*/ 619 w 636"/>
              <a:gd name="T33" fmla="*/ 300 h 334"/>
              <a:gd name="T34" fmla="*/ 617 w 636"/>
              <a:gd name="T35" fmla="*/ 264 h 334"/>
              <a:gd name="T36" fmla="*/ 579 w 636"/>
              <a:gd name="T37" fmla="*/ 232 h 334"/>
              <a:gd name="T38" fmla="*/ 572 w 636"/>
              <a:gd name="T39" fmla="*/ 227 h 334"/>
              <a:gd name="T40" fmla="*/ 567 w 636"/>
              <a:gd name="T41" fmla="*/ 223 h 334"/>
              <a:gd name="T42" fmla="*/ 560 w 636"/>
              <a:gd name="T43" fmla="*/ 214 h 334"/>
              <a:gd name="T44" fmla="*/ 349 w 636"/>
              <a:gd name="T45" fmla="*/ 20 h 334"/>
              <a:gd name="T46" fmla="*/ 289 w 636"/>
              <a:gd name="T47" fmla="*/ 20 h 334"/>
              <a:gd name="T48" fmla="*/ 51 w 636"/>
              <a:gd name="T49" fmla="*/ 238 h 334"/>
              <a:gd name="T50" fmla="*/ 39 w 636"/>
              <a:gd name="T51" fmla="*/ 249 h 334"/>
              <a:gd name="T52" fmla="*/ 33 w 636"/>
              <a:gd name="T53" fmla="*/ 311 h 334"/>
              <a:gd name="T54" fmla="*/ 518 w 636"/>
              <a:gd name="T55" fmla="*/ 224 h 334"/>
              <a:gd name="T56" fmla="*/ 511 w 636"/>
              <a:gd name="T57" fmla="*/ 231 h 334"/>
              <a:gd name="T58" fmla="*/ 518 w 636"/>
              <a:gd name="T59" fmla="*/ 22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36" h="334">
                <a:moveTo>
                  <a:pt x="33" y="311"/>
                </a:moveTo>
                <a:cubicBezTo>
                  <a:pt x="39" y="325"/>
                  <a:pt x="46" y="334"/>
                  <a:pt x="59" y="318"/>
                </a:cubicBezTo>
                <a:cubicBezTo>
                  <a:pt x="64" y="312"/>
                  <a:pt x="70" y="307"/>
                  <a:pt x="76" y="301"/>
                </a:cubicBezTo>
                <a:cubicBezTo>
                  <a:pt x="90" y="288"/>
                  <a:pt x="104" y="275"/>
                  <a:pt x="118" y="262"/>
                </a:cubicBezTo>
                <a:cubicBezTo>
                  <a:pt x="118" y="262"/>
                  <a:pt x="118" y="262"/>
                  <a:pt x="118" y="262"/>
                </a:cubicBezTo>
                <a:cubicBezTo>
                  <a:pt x="122" y="261"/>
                  <a:pt x="124" y="258"/>
                  <a:pt x="125" y="254"/>
                </a:cubicBezTo>
                <a:cubicBezTo>
                  <a:pt x="137" y="249"/>
                  <a:pt x="147" y="240"/>
                  <a:pt x="154" y="228"/>
                </a:cubicBezTo>
                <a:cubicBezTo>
                  <a:pt x="206" y="188"/>
                  <a:pt x="252" y="142"/>
                  <a:pt x="300" y="98"/>
                </a:cubicBezTo>
                <a:cubicBezTo>
                  <a:pt x="314" y="85"/>
                  <a:pt x="322" y="81"/>
                  <a:pt x="337" y="97"/>
                </a:cubicBezTo>
                <a:cubicBezTo>
                  <a:pt x="362" y="122"/>
                  <a:pt x="390" y="144"/>
                  <a:pt x="416" y="168"/>
                </a:cubicBezTo>
                <a:cubicBezTo>
                  <a:pt x="429" y="181"/>
                  <a:pt x="441" y="195"/>
                  <a:pt x="457" y="204"/>
                </a:cubicBezTo>
                <a:cubicBezTo>
                  <a:pt x="471" y="221"/>
                  <a:pt x="487" y="236"/>
                  <a:pt x="506" y="248"/>
                </a:cubicBezTo>
                <a:cubicBezTo>
                  <a:pt x="506" y="242"/>
                  <a:pt x="507" y="237"/>
                  <a:pt x="509" y="233"/>
                </a:cubicBezTo>
                <a:cubicBezTo>
                  <a:pt x="507" y="237"/>
                  <a:pt x="506" y="242"/>
                  <a:pt x="506" y="248"/>
                </a:cubicBezTo>
                <a:cubicBezTo>
                  <a:pt x="511" y="257"/>
                  <a:pt x="518" y="266"/>
                  <a:pt x="529" y="270"/>
                </a:cubicBezTo>
                <a:cubicBezTo>
                  <a:pt x="537" y="284"/>
                  <a:pt x="551" y="292"/>
                  <a:pt x="563" y="303"/>
                </a:cubicBezTo>
                <a:cubicBezTo>
                  <a:pt x="591" y="330"/>
                  <a:pt x="591" y="329"/>
                  <a:pt x="619" y="300"/>
                </a:cubicBezTo>
                <a:cubicBezTo>
                  <a:pt x="633" y="286"/>
                  <a:pt x="636" y="277"/>
                  <a:pt x="617" y="264"/>
                </a:cubicBezTo>
                <a:cubicBezTo>
                  <a:pt x="603" y="255"/>
                  <a:pt x="591" y="243"/>
                  <a:pt x="579" y="232"/>
                </a:cubicBezTo>
                <a:cubicBezTo>
                  <a:pt x="577" y="230"/>
                  <a:pt x="574" y="228"/>
                  <a:pt x="572" y="227"/>
                </a:cubicBezTo>
                <a:cubicBezTo>
                  <a:pt x="570" y="225"/>
                  <a:pt x="569" y="224"/>
                  <a:pt x="567" y="223"/>
                </a:cubicBezTo>
                <a:cubicBezTo>
                  <a:pt x="568" y="218"/>
                  <a:pt x="565" y="215"/>
                  <a:pt x="560" y="214"/>
                </a:cubicBezTo>
                <a:cubicBezTo>
                  <a:pt x="490" y="149"/>
                  <a:pt x="419" y="85"/>
                  <a:pt x="349" y="20"/>
                </a:cubicBezTo>
                <a:cubicBezTo>
                  <a:pt x="329" y="1"/>
                  <a:pt x="310" y="0"/>
                  <a:pt x="289" y="20"/>
                </a:cubicBezTo>
                <a:cubicBezTo>
                  <a:pt x="210" y="93"/>
                  <a:pt x="131" y="165"/>
                  <a:pt x="51" y="238"/>
                </a:cubicBezTo>
                <a:cubicBezTo>
                  <a:pt x="45" y="240"/>
                  <a:pt x="42" y="244"/>
                  <a:pt x="39" y="249"/>
                </a:cubicBezTo>
                <a:cubicBezTo>
                  <a:pt x="0" y="282"/>
                  <a:pt x="0" y="282"/>
                  <a:pt x="33" y="311"/>
                </a:cubicBezTo>
                <a:close/>
                <a:moveTo>
                  <a:pt x="518" y="224"/>
                </a:moveTo>
                <a:cubicBezTo>
                  <a:pt x="515" y="225"/>
                  <a:pt x="513" y="228"/>
                  <a:pt x="511" y="231"/>
                </a:cubicBezTo>
                <a:cubicBezTo>
                  <a:pt x="513" y="228"/>
                  <a:pt x="515" y="225"/>
                  <a:pt x="518" y="2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49" name="Freeform 65">
            <a:extLst>
              <a:ext uri="{FF2B5EF4-FFF2-40B4-BE49-F238E27FC236}">
                <a16:creationId xmlns:a16="http://schemas.microsoft.com/office/drawing/2014/main" id="{D628A5A0-69C3-4810-B989-8D6DAA8F1B20}"/>
              </a:ext>
            </a:extLst>
          </p:cNvPr>
          <p:cNvSpPr>
            <a:spLocks/>
          </p:cNvSpPr>
          <p:nvPr/>
        </p:nvSpPr>
        <p:spPr bwMode="auto">
          <a:xfrm>
            <a:off x="4218518" y="4013201"/>
            <a:ext cx="154517" cy="27516"/>
          </a:xfrm>
          <a:custGeom>
            <a:avLst/>
            <a:gdLst>
              <a:gd name="T0" fmla="*/ 143 w 173"/>
              <a:gd name="T1" fmla="*/ 2 h 31"/>
              <a:gd name="T2" fmla="*/ 16 w 173"/>
              <a:gd name="T3" fmla="*/ 0 h 31"/>
              <a:gd name="T4" fmla="*/ 4 w 173"/>
              <a:gd name="T5" fmla="*/ 11 h 31"/>
              <a:gd name="T6" fmla="*/ 15 w 173"/>
              <a:gd name="T7" fmla="*/ 31 h 31"/>
              <a:gd name="T8" fmla="*/ 47 w 173"/>
              <a:gd name="T9" fmla="*/ 31 h 31"/>
              <a:gd name="T10" fmla="*/ 113 w 173"/>
              <a:gd name="T11" fmla="*/ 30 h 31"/>
              <a:gd name="T12" fmla="*/ 125 w 173"/>
              <a:gd name="T13" fmla="*/ 30 h 31"/>
              <a:gd name="T14" fmla="*/ 125 w 173"/>
              <a:gd name="T15" fmla="*/ 30 h 31"/>
              <a:gd name="T16" fmla="*/ 173 w 173"/>
              <a:gd name="T17" fmla="*/ 30 h 31"/>
              <a:gd name="T18" fmla="*/ 172 w 173"/>
              <a:gd name="T19" fmla="*/ 1 h 31"/>
              <a:gd name="T20" fmla="*/ 143 w 173"/>
              <a:gd name="T2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31">
                <a:moveTo>
                  <a:pt x="143" y="2"/>
                </a:moveTo>
                <a:cubicBezTo>
                  <a:pt x="101" y="1"/>
                  <a:pt x="59" y="1"/>
                  <a:pt x="16" y="0"/>
                </a:cubicBezTo>
                <a:cubicBezTo>
                  <a:pt x="9" y="0"/>
                  <a:pt x="2" y="1"/>
                  <a:pt x="4" y="11"/>
                </a:cubicBezTo>
                <a:cubicBezTo>
                  <a:pt x="6" y="19"/>
                  <a:pt x="0" y="31"/>
                  <a:pt x="15" y="31"/>
                </a:cubicBezTo>
                <a:cubicBezTo>
                  <a:pt x="25" y="31"/>
                  <a:pt x="36" y="31"/>
                  <a:pt x="47" y="31"/>
                </a:cubicBezTo>
                <a:cubicBezTo>
                  <a:pt x="69" y="31"/>
                  <a:pt x="91" y="30"/>
                  <a:pt x="113" y="30"/>
                </a:cubicBezTo>
                <a:cubicBezTo>
                  <a:pt x="117" y="30"/>
                  <a:pt x="121" y="30"/>
                  <a:pt x="125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41" y="30"/>
                  <a:pt x="157" y="30"/>
                  <a:pt x="173" y="30"/>
                </a:cubicBezTo>
                <a:cubicBezTo>
                  <a:pt x="173" y="21"/>
                  <a:pt x="172" y="11"/>
                  <a:pt x="172" y="1"/>
                </a:cubicBezTo>
                <a:cubicBezTo>
                  <a:pt x="163" y="2"/>
                  <a:pt x="153" y="2"/>
                  <a:pt x="143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0" name="Freeform 66">
            <a:extLst>
              <a:ext uri="{FF2B5EF4-FFF2-40B4-BE49-F238E27FC236}">
                <a16:creationId xmlns:a16="http://schemas.microsoft.com/office/drawing/2014/main" id="{5CB3E4F5-0515-4696-9CCD-E9B8A2EBD065}"/>
              </a:ext>
            </a:extLst>
          </p:cNvPr>
          <p:cNvSpPr>
            <a:spLocks noEditPoints="1"/>
          </p:cNvSpPr>
          <p:nvPr/>
        </p:nvSpPr>
        <p:spPr bwMode="auto">
          <a:xfrm>
            <a:off x="5090584" y="2976034"/>
            <a:ext cx="298451" cy="306916"/>
          </a:xfrm>
          <a:custGeom>
            <a:avLst/>
            <a:gdLst>
              <a:gd name="T0" fmla="*/ 314 w 337"/>
              <a:gd name="T1" fmla="*/ 35 h 346"/>
              <a:gd name="T2" fmla="*/ 329 w 337"/>
              <a:gd name="T3" fmla="*/ 11 h 346"/>
              <a:gd name="T4" fmla="*/ 297 w 337"/>
              <a:gd name="T5" fmla="*/ 22 h 346"/>
              <a:gd name="T6" fmla="*/ 287 w 337"/>
              <a:gd name="T7" fmla="*/ 36 h 346"/>
              <a:gd name="T8" fmla="*/ 289 w 337"/>
              <a:gd name="T9" fmla="*/ 41 h 346"/>
              <a:gd name="T10" fmla="*/ 287 w 337"/>
              <a:gd name="T11" fmla="*/ 36 h 346"/>
              <a:gd name="T12" fmla="*/ 158 w 337"/>
              <a:gd name="T13" fmla="*/ 165 h 346"/>
              <a:gd name="T14" fmla="*/ 0 w 337"/>
              <a:gd name="T15" fmla="*/ 327 h 346"/>
              <a:gd name="T16" fmla="*/ 39 w 337"/>
              <a:gd name="T17" fmla="*/ 337 h 346"/>
              <a:gd name="T18" fmla="*/ 156 w 337"/>
              <a:gd name="T19" fmla="*/ 283 h 346"/>
              <a:gd name="T20" fmla="*/ 209 w 337"/>
              <a:gd name="T21" fmla="*/ 222 h 346"/>
              <a:gd name="T22" fmla="*/ 216 w 337"/>
              <a:gd name="T23" fmla="*/ 219 h 346"/>
              <a:gd name="T24" fmla="*/ 241 w 337"/>
              <a:gd name="T25" fmla="*/ 206 h 346"/>
              <a:gd name="T26" fmla="*/ 284 w 337"/>
              <a:gd name="T27" fmla="*/ 166 h 346"/>
              <a:gd name="T28" fmla="*/ 291 w 337"/>
              <a:gd name="T29" fmla="*/ 148 h 346"/>
              <a:gd name="T30" fmla="*/ 300 w 337"/>
              <a:gd name="T31" fmla="*/ 50 h 346"/>
              <a:gd name="T32" fmla="*/ 295 w 337"/>
              <a:gd name="T33" fmla="*/ 48 h 346"/>
              <a:gd name="T34" fmla="*/ 300 w 337"/>
              <a:gd name="T35" fmla="*/ 50 h 346"/>
              <a:gd name="T36" fmla="*/ 314 w 337"/>
              <a:gd name="T37" fmla="*/ 35 h 346"/>
              <a:gd name="T38" fmla="*/ 162 w 337"/>
              <a:gd name="T39" fmla="*/ 177 h 346"/>
              <a:gd name="T40" fmla="*/ 162 w 337"/>
              <a:gd name="T41" fmla="*/ 179 h 346"/>
              <a:gd name="T42" fmla="*/ 162 w 337"/>
              <a:gd name="T43" fmla="*/ 177 h 346"/>
              <a:gd name="T44" fmla="*/ 180 w 337"/>
              <a:gd name="T45" fmla="*/ 211 h 346"/>
              <a:gd name="T46" fmla="*/ 180 w 337"/>
              <a:gd name="T47" fmla="*/ 211 h 346"/>
              <a:gd name="T48" fmla="*/ 180 w 337"/>
              <a:gd name="T49" fmla="*/ 211 h 346"/>
              <a:gd name="T50" fmla="*/ 180 w 337"/>
              <a:gd name="T51" fmla="*/ 211 h 346"/>
              <a:gd name="T52" fmla="*/ 290 w 337"/>
              <a:gd name="T53" fmla="*/ 43 h 346"/>
              <a:gd name="T54" fmla="*/ 293 w 337"/>
              <a:gd name="T55" fmla="*/ 46 h 346"/>
              <a:gd name="T56" fmla="*/ 290 w 337"/>
              <a:gd name="T57" fmla="*/ 4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7" h="346">
                <a:moveTo>
                  <a:pt x="314" y="35"/>
                </a:moveTo>
                <a:cubicBezTo>
                  <a:pt x="319" y="26"/>
                  <a:pt x="337" y="19"/>
                  <a:pt x="329" y="11"/>
                </a:cubicBezTo>
                <a:cubicBezTo>
                  <a:pt x="318" y="0"/>
                  <a:pt x="306" y="12"/>
                  <a:pt x="297" y="22"/>
                </a:cubicBezTo>
                <a:cubicBezTo>
                  <a:pt x="293" y="26"/>
                  <a:pt x="287" y="29"/>
                  <a:pt x="287" y="36"/>
                </a:cubicBezTo>
                <a:cubicBezTo>
                  <a:pt x="287" y="38"/>
                  <a:pt x="288" y="39"/>
                  <a:pt x="289" y="41"/>
                </a:cubicBezTo>
                <a:cubicBezTo>
                  <a:pt x="288" y="39"/>
                  <a:pt x="287" y="38"/>
                  <a:pt x="287" y="36"/>
                </a:cubicBezTo>
                <a:cubicBezTo>
                  <a:pt x="244" y="79"/>
                  <a:pt x="201" y="122"/>
                  <a:pt x="158" y="165"/>
                </a:cubicBezTo>
                <a:cubicBezTo>
                  <a:pt x="106" y="218"/>
                  <a:pt x="55" y="272"/>
                  <a:pt x="0" y="327"/>
                </a:cubicBezTo>
                <a:cubicBezTo>
                  <a:pt x="16" y="332"/>
                  <a:pt x="27" y="336"/>
                  <a:pt x="39" y="337"/>
                </a:cubicBezTo>
                <a:cubicBezTo>
                  <a:pt x="90" y="346"/>
                  <a:pt x="127" y="326"/>
                  <a:pt x="156" y="283"/>
                </a:cubicBezTo>
                <a:cubicBezTo>
                  <a:pt x="171" y="261"/>
                  <a:pt x="178" y="231"/>
                  <a:pt x="209" y="222"/>
                </a:cubicBezTo>
                <a:cubicBezTo>
                  <a:pt x="212" y="223"/>
                  <a:pt x="215" y="223"/>
                  <a:pt x="216" y="219"/>
                </a:cubicBezTo>
                <a:cubicBezTo>
                  <a:pt x="227" y="220"/>
                  <a:pt x="236" y="217"/>
                  <a:pt x="241" y="206"/>
                </a:cubicBezTo>
                <a:cubicBezTo>
                  <a:pt x="257" y="194"/>
                  <a:pt x="273" y="183"/>
                  <a:pt x="284" y="166"/>
                </a:cubicBezTo>
                <a:cubicBezTo>
                  <a:pt x="291" y="162"/>
                  <a:pt x="298" y="157"/>
                  <a:pt x="291" y="148"/>
                </a:cubicBezTo>
                <a:cubicBezTo>
                  <a:pt x="267" y="113"/>
                  <a:pt x="277" y="81"/>
                  <a:pt x="300" y="50"/>
                </a:cubicBezTo>
                <a:cubicBezTo>
                  <a:pt x="298" y="50"/>
                  <a:pt x="297" y="49"/>
                  <a:pt x="295" y="48"/>
                </a:cubicBezTo>
                <a:cubicBezTo>
                  <a:pt x="297" y="49"/>
                  <a:pt x="298" y="50"/>
                  <a:pt x="300" y="50"/>
                </a:cubicBezTo>
                <a:cubicBezTo>
                  <a:pt x="305" y="45"/>
                  <a:pt x="310" y="41"/>
                  <a:pt x="314" y="35"/>
                </a:cubicBezTo>
                <a:close/>
                <a:moveTo>
                  <a:pt x="162" y="177"/>
                </a:moveTo>
                <a:cubicBezTo>
                  <a:pt x="162" y="178"/>
                  <a:pt x="162" y="179"/>
                  <a:pt x="162" y="179"/>
                </a:cubicBezTo>
                <a:cubicBezTo>
                  <a:pt x="162" y="179"/>
                  <a:pt x="162" y="178"/>
                  <a:pt x="162" y="177"/>
                </a:cubicBezTo>
                <a:close/>
                <a:moveTo>
                  <a:pt x="180" y="211"/>
                </a:moveTo>
                <a:cubicBezTo>
                  <a:pt x="180" y="211"/>
                  <a:pt x="180" y="211"/>
                  <a:pt x="180" y="211"/>
                </a:cubicBezTo>
                <a:cubicBezTo>
                  <a:pt x="180" y="211"/>
                  <a:pt x="180" y="211"/>
                  <a:pt x="180" y="211"/>
                </a:cubicBezTo>
                <a:cubicBezTo>
                  <a:pt x="180" y="211"/>
                  <a:pt x="180" y="211"/>
                  <a:pt x="180" y="211"/>
                </a:cubicBezTo>
                <a:close/>
                <a:moveTo>
                  <a:pt x="290" y="43"/>
                </a:moveTo>
                <a:cubicBezTo>
                  <a:pt x="291" y="44"/>
                  <a:pt x="292" y="45"/>
                  <a:pt x="293" y="46"/>
                </a:cubicBezTo>
                <a:cubicBezTo>
                  <a:pt x="292" y="45"/>
                  <a:pt x="291" y="44"/>
                  <a:pt x="290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1" name="Freeform 67">
            <a:extLst>
              <a:ext uri="{FF2B5EF4-FFF2-40B4-BE49-F238E27FC236}">
                <a16:creationId xmlns:a16="http://schemas.microsoft.com/office/drawing/2014/main" id="{32FE54C1-7FD1-4C62-BF75-E5A680973941}"/>
              </a:ext>
            </a:extLst>
          </p:cNvPr>
          <p:cNvSpPr>
            <a:spLocks noEditPoints="1"/>
          </p:cNvSpPr>
          <p:nvPr/>
        </p:nvSpPr>
        <p:spPr bwMode="auto">
          <a:xfrm>
            <a:off x="776818" y="3797300"/>
            <a:ext cx="495300" cy="573616"/>
          </a:xfrm>
          <a:custGeom>
            <a:avLst/>
            <a:gdLst>
              <a:gd name="T0" fmla="*/ 1 w 558"/>
              <a:gd name="T1" fmla="*/ 490 h 646"/>
              <a:gd name="T2" fmla="*/ 56 w 558"/>
              <a:gd name="T3" fmla="*/ 560 h 646"/>
              <a:gd name="T4" fmla="*/ 334 w 558"/>
              <a:gd name="T5" fmla="*/ 640 h 646"/>
              <a:gd name="T6" fmla="*/ 354 w 558"/>
              <a:gd name="T7" fmla="*/ 619 h 646"/>
              <a:gd name="T8" fmla="*/ 359 w 558"/>
              <a:gd name="T9" fmla="*/ 557 h 646"/>
              <a:gd name="T10" fmla="*/ 344 w 558"/>
              <a:gd name="T11" fmla="*/ 488 h 646"/>
              <a:gd name="T12" fmla="*/ 346 w 558"/>
              <a:gd name="T13" fmla="*/ 484 h 646"/>
              <a:gd name="T14" fmla="*/ 405 w 558"/>
              <a:gd name="T15" fmla="*/ 495 h 646"/>
              <a:gd name="T16" fmla="*/ 386 w 558"/>
              <a:gd name="T17" fmla="*/ 547 h 646"/>
              <a:gd name="T18" fmla="*/ 391 w 558"/>
              <a:gd name="T19" fmla="*/ 567 h 646"/>
              <a:gd name="T20" fmla="*/ 403 w 558"/>
              <a:gd name="T21" fmla="*/ 553 h 646"/>
              <a:gd name="T22" fmla="*/ 438 w 558"/>
              <a:gd name="T23" fmla="*/ 508 h 646"/>
              <a:gd name="T24" fmla="*/ 433 w 558"/>
              <a:gd name="T25" fmla="*/ 559 h 646"/>
              <a:gd name="T26" fmla="*/ 441 w 558"/>
              <a:gd name="T27" fmla="*/ 584 h 646"/>
              <a:gd name="T28" fmla="*/ 450 w 558"/>
              <a:gd name="T29" fmla="*/ 561 h 646"/>
              <a:gd name="T30" fmla="*/ 480 w 558"/>
              <a:gd name="T31" fmla="*/ 514 h 646"/>
              <a:gd name="T32" fmla="*/ 499 w 558"/>
              <a:gd name="T33" fmla="*/ 496 h 646"/>
              <a:gd name="T34" fmla="*/ 547 w 558"/>
              <a:gd name="T35" fmla="*/ 431 h 646"/>
              <a:gd name="T36" fmla="*/ 548 w 558"/>
              <a:gd name="T37" fmla="*/ 390 h 646"/>
              <a:gd name="T38" fmla="*/ 504 w 558"/>
              <a:gd name="T39" fmla="*/ 273 h 646"/>
              <a:gd name="T40" fmla="*/ 429 w 558"/>
              <a:gd name="T41" fmla="*/ 173 h 646"/>
              <a:gd name="T42" fmla="*/ 380 w 558"/>
              <a:gd name="T43" fmla="*/ 123 h 646"/>
              <a:gd name="T44" fmla="*/ 405 w 558"/>
              <a:gd name="T45" fmla="*/ 134 h 646"/>
              <a:gd name="T46" fmla="*/ 400 w 558"/>
              <a:gd name="T47" fmla="*/ 50 h 646"/>
              <a:gd name="T48" fmla="*/ 374 w 558"/>
              <a:gd name="T49" fmla="*/ 32 h 646"/>
              <a:gd name="T50" fmla="*/ 353 w 558"/>
              <a:gd name="T51" fmla="*/ 42 h 646"/>
              <a:gd name="T52" fmla="*/ 365 w 558"/>
              <a:gd name="T53" fmla="*/ 104 h 646"/>
              <a:gd name="T54" fmla="*/ 326 w 558"/>
              <a:gd name="T55" fmla="*/ 43 h 646"/>
              <a:gd name="T56" fmla="*/ 263 w 558"/>
              <a:gd name="T57" fmla="*/ 24 h 646"/>
              <a:gd name="T58" fmla="*/ 162 w 558"/>
              <a:gd name="T59" fmla="*/ 155 h 646"/>
              <a:gd name="T60" fmla="*/ 145 w 558"/>
              <a:gd name="T61" fmla="*/ 182 h 646"/>
              <a:gd name="T62" fmla="*/ 55 w 558"/>
              <a:gd name="T63" fmla="*/ 287 h 646"/>
              <a:gd name="T64" fmla="*/ 52 w 558"/>
              <a:gd name="T65" fmla="*/ 293 h 646"/>
              <a:gd name="T66" fmla="*/ 48 w 558"/>
              <a:gd name="T67" fmla="*/ 304 h 646"/>
              <a:gd name="T68" fmla="*/ 31 w 558"/>
              <a:gd name="T69" fmla="*/ 340 h 646"/>
              <a:gd name="T70" fmla="*/ 6 w 558"/>
              <a:gd name="T71" fmla="*/ 435 h 646"/>
              <a:gd name="T72" fmla="*/ 2 w 558"/>
              <a:gd name="T73" fmla="*/ 466 h 646"/>
              <a:gd name="T74" fmla="*/ 2 w 558"/>
              <a:gd name="T75" fmla="*/ 483 h 646"/>
              <a:gd name="T76" fmla="*/ 1 w 558"/>
              <a:gd name="T77" fmla="*/ 490 h 646"/>
              <a:gd name="T78" fmla="*/ 412 w 558"/>
              <a:gd name="T79" fmla="*/ 275 h 646"/>
              <a:gd name="T80" fmla="*/ 441 w 558"/>
              <a:gd name="T81" fmla="*/ 305 h 646"/>
              <a:gd name="T82" fmla="*/ 413 w 558"/>
              <a:gd name="T83" fmla="*/ 334 h 646"/>
              <a:gd name="T84" fmla="*/ 382 w 558"/>
              <a:gd name="T85" fmla="*/ 298 h 646"/>
              <a:gd name="T86" fmla="*/ 412 w 558"/>
              <a:gd name="T87" fmla="*/ 275 h 646"/>
              <a:gd name="T88" fmla="*/ 295 w 558"/>
              <a:gd name="T89" fmla="*/ 67 h 646"/>
              <a:gd name="T90" fmla="*/ 312 w 558"/>
              <a:gd name="T91" fmla="*/ 147 h 646"/>
              <a:gd name="T92" fmla="*/ 292 w 558"/>
              <a:gd name="T93" fmla="*/ 169 h 646"/>
              <a:gd name="T94" fmla="*/ 250 w 558"/>
              <a:gd name="T95" fmla="*/ 185 h 646"/>
              <a:gd name="T96" fmla="*/ 295 w 558"/>
              <a:gd name="T97" fmla="*/ 67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8" h="646">
                <a:moveTo>
                  <a:pt x="1" y="490"/>
                </a:moveTo>
                <a:cubicBezTo>
                  <a:pt x="7" y="523"/>
                  <a:pt x="32" y="543"/>
                  <a:pt x="56" y="560"/>
                </a:cubicBezTo>
                <a:cubicBezTo>
                  <a:pt x="139" y="620"/>
                  <a:pt x="232" y="646"/>
                  <a:pt x="334" y="640"/>
                </a:cubicBezTo>
                <a:cubicBezTo>
                  <a:pt x="351" y="639"/>
                  <a:pt x="355" y="634"/>
                  <a:pt x="354" y="619"/>
                </a:cubicBezTo>
                <a:cubicBezTo>
                  <a:pt x="353" y="598"/>
                  <a:pt x="350" y="576"/>
                  <a:pt x="359" y="557"/>
                </a:cubicBezTo>
                <a:cubicBezTo>
                  <a:pt x="372" y="529"/>
                  <a:pt x="368" y="507"/>
                  <a:pt x="344" y="488"/>
                </a:cubicBezTo>
                <a:cubicBezTo>
                  <a:pt x="342" y="486"/>
                  <a:pt x="343" y="484"/>
                  <a:pt x="346" y="484"/>
                </a:cubicBezTo>
                <a:cubicBezTo>
                  <a:pt x="365" y="485"/>
                  <a:pt x="381" y="506"/>
                  <a:pt x="405" y="495"/>
                </a:cubicBezTo>
                <a:cubicBezTo>
                  <a:pt x="398" y="514"/>
                  <a:pt x="391" y="531"/>
                  <a:pt x="386" y="547"/>
                </a:cubicBezTo>
                <a:cubicBezTo>
                  <a:pt x="384" y="555"/>
                  <a:pt x="380" y="564"/>
                  <a:pt x="391" y="567"/>
                </a:cubicBezTo>
                <a:cubicBezTo>
                  <a:pt x="401" y="569"/>
                  <a:pt x="400" y="559"/>
                  <a:pt x="403" y="553"/>
                </a:cubicBezTo>
                <a:cubicBezTo>
                  <a:pt x="410" y="535"/>
                  <a:pt x="409" y="510"/>
                  <a:pt x="438" y="508"/>
                </a:cubicBezTo>
                <a:cubicBezTo>
                  <a:pt x="436" y="525"/>
                  <a:pt x="434" y="542"/>
                  <a:pt x="433" y="559"/>
                </a:cubicBezTo>
                <a:cubicBezTo>
                  <a:pt x="432" y="568"/>
                  <a:pt x="429" y="583"/>
                  <a:pt x="441" y="584"/>
                </a:cubicBezTo>
                <a:cubicBezTo>
                  <a:pt x="457" y="585"/>
                  <a:pt x="450" y="569"/>
                  <a:pt x="450" y="561"/>
                </a:cubicBezTo>
                <a:cubicBezTo>
                  <a:pt x="451" y="539"/>
                  <a:pt x="448" y="517"/>
                  <a:pt x="480" y="514"/>
                </a:cubicBezTo>
                <a:cubicBezTo>
                  <a:pt x="487" y="513"/>
                  <a:pt x="494" y="503"/>
                  <a:pt x="499" y="496"/>
                </a:cubicBezTo>
                <a:cubicBezTo>
                  <a:pt x="515" y="475"/>
                  <a:pt x="530" y="452"/>
                  <a:pt x="547" y="431"/>
                </a:cubicBezTo>
                <a:cubicBezTo>
                  <a:pt x="558" y="417"/>
                  <a:pt x="556" y="404"/>
                  <a:pt x="548" y="390"/>
                </a:cubicBezTo>
                <a:cubicBezTo>
                  <a:pt x="527" y="354"/>
                  <a:pt x="515" y="314"/>
                  <a:pt x="504" y="273"/>
                </a:cubicBezTo>
                <a:cubicBezTo>
                  <a:pt x="492" y="230"/>
                  <a:pt x="466" y="198"/>
                  <a:pt x="429" y="173"/>
                </a:cubicBezTo>
                <a:cubicBezTo>
                  <a:pt x="417" y="165"/>
                  <a:pt x="399" y="145"/>
                  <a:pt x="380" y="123"/>
                </a:cubicBezTo>
                <a:cubicBezTo>
                  <a:pt x="388" y="126"/>
                  <a:pt x="397" y="127"/>
                  <a:pt x="405" y="134"/>
                </a:cubicBezTo>
                <a:cubicBezTo>
                  <a:pt x="406" y="101"/>
                  <a:pt x="406" y="76"/>
                  <a:pt x="400" y="50"/>
                </a:cubicBezTo>
                <a:cubicBezTo>
                  <a:pt x="397" y="38"/>
                  <a:pt x="389" y="28"/>
                  <a:pt x="374" y="32"/>
                </a:cubicBezTo>
                <a:cubicBezTo>
                  <a:pt x="367" y="34"/>
                  <a:pt x="352" y="30"/>
                  <a:pt x="353" y="42"/>
                </a:cubicBezTo>
                <a:cubicBezTo>
                  <a:pt x="355" y="63"/>
                  <a:pt x="359" y="84"/>
                  <a:pt x="365" y="104"/>
                </a:cubicBezTo>
                <a:cubicBezTo>
                  <a:pt x="347" y="81"/>
                  <a:pt x="332" y="57"/>
                  <a:pt x="326" y="43"/>
                </a:cubicBezTo>
                <a:cubicBezTo>
                  <a:pt x="311" y="5"/>
                  <a:pt x="296" y="0"/>
                  <a:pt x="263" y="24"/>
                </a:cubicBezTo>
                <a:cubicBezTo>
                  <a:pt x="217" y="58"/>
                  <a:pt x="183" y="102"/>
                  <a:pt x="162" y="155"/>
                </a:cubicBezTo>
                <a:cubicBezTo>
                  <a:pt x="158" y="165"/>
                  <a:pt x="156" y="175"/>
                  <a:pt x="145" y="182"/>
                </a:cubicBezTo>
                <a:cubicBezTo>
                  <a:pt x="104" y="207"/>
                  <a:pt x="79" y="247"/>
                  <a:pt x="55" y="287"/>
                </a:cubicBezTo>
                <a:cubicBezTo>
                  <a:pt x="54" y="289"/>
                  <a:pt x="53" y="291"/>
                  <a:pt x="52" y="293"/>
                </a:cubicBezTo>
                <a:cubicBezTo>
                  <a:pt x="50" y="297"/>
                  <a:pt x="49" y="300"/>
                  <a:pt x="48" y="304"/>
                </a:cubicBezTo>
                <a:cubicBezTo>
                  <a:pt x="38" y="314"/>
                  <a:pt x="35" y="327"/>
                  <a:pt x="31" y="340"/>
                </a:cubicBezTo>
                <a:cubicBezTo>
                  <a:pt x="19" y="371"/>
                  <a:pt x="6" y="401"/>
                  <a:pt x="6" y="435"/>
                </a:cubicBezTo>
                <a:cubicBezTo>
                  <a:pt x="1" y="445"/>
                  <a:pt x="0" y="456"/>
                  <a:pt x="2" y="466"/>
                </a:cubicBezTo>
                <a:cubicBezTo>
                  <a:pt x="2" y="472"/>
                  <a:pt x="2" y="478"/>
                  <a:pt x="2" y="483"/>
                </a:cubicBezTo>
                <a:cubicBezTo>
                  <a:pt x="2" y="486"/>
                  <a:pt x="2" y="488"/>
                  <a:pt x="1" y="490"/>
                </a:cubicBezTo>
                <a:close/>
                <a:moveTo>
                  <a:pt x="412" y="275"/>
                </a:moveTo>
                <a:cubicBezTo>
                  <a:pt x="431" y="274"/>
                  <a:pt x="441" y="287"/>
                  <a:pt x="441" y="305"/>
                </a:cubicBezTo>
                <a:cubicBezTo>
                  <a:pt x="441" y="321"/>
                  <a:pt x="430" y="333"/>
                  <a:pt x="413" y="334"/>
                </a:cubicBezTo>
                <a:cubicBezTo>
                  <a:pt x="395" y="334"/>
                  <a:pt x="383" y="324"/>
                  <a:pt x="382" y="298"/>
                </a:cubicBezTo>
                <a:cubicBezTo>
                  <a:pt x="383" y="285"/>
                  <a:pt x="393" y="275"/>
                  <a:pt x="412" y="275"/>
                </a:cubicBezTo>
                <a:close/>
                <a:moveTo>
                  <a:pt x="295" y="67"/>
                </a:moveTo>
                <a:cubicBezTo>
                  <a:pt x="306" y="93"/>
                  <a:pt x="311" y="120"/>
                  <a:pt x="312" y="147"/>
                </a:cubicBezTo>
                <a:cubicBezTo>
                  <a:pt x="313" y="162"/>
                  <a:pt x="302" y="165"/>
                  <a:pt x="292" y="169"/>
                </a:cubicBezTo>
                <a:cubicBezTo>
                  <a:pt x="278" y="175"/>
                  <a:pt x="265" y="179"/>
                  <a:pt x="250" y="185"/>
                </a:cubicBezTo>
                <a:cubicBezTo>
                  <a:pt x="252" y="137"/>
                  <a:pt x="269" y="90"/>
                  <a:pt x="295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2" name="Freeform 68">
            <a:extLst>
              <a:ext uri="{FF2B5EF4-FFF2-40B4-BE49-F238E27FC236}">
                <a16:creationId xmlns:a16="http://schemas.microsoft.com/office/drawing/2014/main" id="{8742AC24-5C45-41E9-A1D2-CE7CB302ACCD}"/>
              </a:ext>
            </a:extLst>
          </p:cNvPr>
          <p:cNvSpPr>
            <a:spLocks/>
          </p:cNvSpPr>
          <p:nvPr/>
        </p:nvSpPr>
        <p:spPr bwMode="auto">
          <a:xfrm>
            <a:off x="1208617" y="4269317"/>
            <a:ext cx="25400" cy="40216"/>
          </a:xfrm>
          <a:custGeom>
            <a:avLst/>
            <a:gdLst>
              <a:gd name="T0" fmla="*/ 3 w 29"/>
              <a:gd name="T1" fmla="*/ 12 h 46"/>
              <a:gd name="T2" fmla="*/ 19 w 29"/>
              <a:gd name="T3" fmla="*/ 44 h 46"/>
              <a:gd name="T4" fmla="*/ 27 w 29"/>
              <a:gd name="T5" fmla="*/ 35 h 46"/>
              <a:gd name="T6" fmla="*/ 14 w 29"/>
              <a:gd name="T7" fmla="*/ 0 h 46"/>
              <a:gd name="T8" fmla="*/ 3 w 29"/>
              <a:gd name="T9" fmla="*/ 1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46">
                <a:moveTo>
                  <a:pt x="3" y="12"/>
                </a:moveTo>
                <a:cubicBezTo>
                  <a:pt x="7" y="23"/>
                  <a:pt x="5" y="39"/>
                  <a:pt x="19" y="44"/>
                </a:cubicBezTo>
                <a:cubicBezTo>
                  <a:pt x="24" y="46"/>
                  <a:pt x="29" y="41"/>
                  <a:pt x="27" y="35"/>
                </a:cubicBezTo>
                <a:cubicBezTo>
                  <a:pt x="24" y="23"/>
                  <a:pt x="23" y="10"/>
                  <a:pt x="14" y="0"/>
                </a:cubicBezTo>
                <a:cubicBezTo>
                  <a:pt x="8" y="4"/>
                  <a:pt x="0" y="5"/>
                  <a:pt x="3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3" name="Freeform 69">
            <a:extLst>
              <a:ext uri="{FF2B5EF4-FFF2-40B4-BE49-F238E27FC236}">
                <a16:creationId xmlns:a16="http://schemas.microsoft.com/office/drawing/2014/main" id="{F34207F3-DFD8-4E46-B870-B3DCF3CB8993}"/>
              </a:ext>
            </a:extLst>
          </p:cNvPr>
          <p:cNvSpPr>
            <a:spLocks noEditPoints="1"/>
          </p:cNvSpPr>
          <p:nvPr/>
        </p:nvSpPr>
        <p:spPr bwMode="auto">
          <a:xfrm>
            <a:off x="4042836" y="3860801"/>
            <a:ext cx="472017" cy="503767"/>
          </a:xfrm>
          <a:custGeom>
            <a:avLst/>
            <a:gdLst>
              <a:gd name="T0" fmla="*/ 5 w 532"/>
              <a:gd name="T1" fmla="*/ 424 h 568"/>
              <a:gd name="T2" fmla="*/ 4 w 532"/>
              <a:gd name="T3" fmla="*/ 525 h 568"/>
              <a:gd name="T4" fmla="*/ 45 w 532"/>
              <a:gd name="T5" fmla="*/ 568 h 568"/>
              <a:gd name="T6" fmla="*/ 490 w 532"/>
              <a:gd name="T7" fmla="*/ 568 h 568"/>
              <a:gd name="T8" fmla="*/ 532 w 532"/>
              <a:gd name="T9" fmla="*/ 525 h 568"/>
              <a:gd name="T10" fmla="*/ 531 w 532"/>
              <a:gd name="T11" fmla="*/ 317 h 568"/>
              <a:gd name="T12" fmla="*/ 497 w 532"/>
              <a:gd name="T13" fmla="*/ 316 h 568"/>
              <a:gd name="T14" fmla="*/ 497 w 532"/>
              <a:gd name="T15" fmla="*/ 511 h 568"/>
              <a:gd name="T16" fmla="*/ 476 w 532"/>
              <a:gd name="T17" fmla="*/ 532 h 568"/>
              <a:gd name="T18" fmla="*/ 42 w 532"/>
              <a:gd name="T19" fmla="*/ 531 h 568"/>
              <a:gd name="T20" fmla="*/ 39 w 532"/>
              <a:gd name="T21" fmla="*/ 453 h 568"/>
              <a:gd name="T22" fmla="*/ 39 w 532"/>
              <a:gd name="T23" fmla="*/ 443 h 568"/>
              <a:gd name="T24" fmla="*/ 41 w 532"/>
              <a:gd name="T25" fmla="*/ 360 h 568"/>
              <a:gd name="T26" fmla="*/ 42 w 532"/>
              <a:gd name="T27" fmla="*/ 41 h 568"/>
              <a:gd name="T28" fmla="*/ 59 w 532"/>
              <a:gd name="T29" fmla="*/ 17 h 568"/>
              <a:gd name="T30" fmla="*/ 39 w 532"/>
              <a:gd name="T31" fmla="*/ 5 h 568"/>
              <a:gd name="T32" fmla="*/ 4 w 532"/>
              <a:gd name="T33" fmla="*/ 45 h 568"/>
              <a:gd name="T34" fmla="*/ 5 w 532"/>
              <a:gd name="T35" fmla="*/ 173 h 568"/>
              <a:gd name="T36" fmla="*/ 5 w 532"/>
              <a:gd name="T37" fmla="*/ 292 h 568"/>
              <a:gd name="T38" fmla="*/ 8 w 532"/>
              <a:gd name="T39" fmla="*/ 389 h 568"/>
              <a:gd name="T40" fmla="*/ 8 w 532"/>
              <a:gd name="T41" fmla="*/ 389 h 568"/>
              <a:gd name="T42" fmla="*/ 5 w 532"/>
              <a:gd name="T43" fmla="*/ 413 h 568"/>
              <a:gd name="T44" fmla="*/ 5 w 532"/>
              <a:gd name="T45" fmla="*/ 424 h 568"/>
              <a:gd name="T46" fmla="*/ 17 w 532"/>
              <a:gd name="T47" fmla="*/ 424 h 568"/>
              <a:gd name="T48" fmla="*/ 17 w 532"/>
              <a:gd name="T49" fmla="*/ 426 h 568"/>
              <a:gd name="T50" fmla="*/ 17 w 532"/>
              <a:gd name="T51" fmla="*/ 424 h 568"/>
              <a:gd name="T52" fmla="*/ 17 w 532"/>
              <a:gd name="T53" fmla="*/ 440 h 568"/>
              <a:gd name="T54" fmla="*/ 18 w 532"/>
              <a:gd name="T55" fmla="*/ 445 h 568"/>
              <a:gd name="T56" fmla="*/ 17 w 532"/>
              <a:gd name="T57" fmla="*/ 44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2" h="568">
                <a:moveTo>
                  <a:pt x="5" y="424"/>
                </a:moveTo>
                <a:cubicBezTo>
                  <a:pt x="5" y="458"/>
                  <a:pt x="4" y="492"/>
                  <a:pt x="4" y="525"/>
                </a:cubicBezTo>
                <a:cubicBezTo>
                  <a:pt x="5" y="555"/>
                  <a:pt x="16" y="568"/>
                  <a:pt x="45" y="568"/>
                </a:cubicBezTo>
                <a:cubicBezTo>
                  <a:pt x="194" y="568"/>
                  <a:pt x="342" y="568"/>
                  <a:pt x="490" y="568"/>
                </a:cubicBezTo>
                <a:cubicBezTo>
                  <a:pt x="519" y="567"/>
                  <a:pt x="532" y="555"/>
                  <a:pt x="532" y="525"/>
                </a:cubicBezTo>
                <a:cubicBezTo>
                  <a:pt x="532" y="456"/>
                  <a:pt x="532" y="386"/>
                  <a:pt x="531" y="317"/>
                </a:cubicBezTo>
                <a:cubicBezTo>
                  <a:pt x="520" y="317"/>
                  <a:pt x="509" y="316"/>
                  <a:pt x="497" y="316"/>
                </a:cubicBezTo>
                <a:cubicBezTo>
                  <a:pt x="497" y="381"/>
                  <a:pt x="496" y="446"/>
                  <a:pt x="497" y="511"/>
                </a:cubicBezTo>
                <a:cubicBezTo>
                  <a:pt x="497" y="527"/>
                  <a:pt x="493" y="532"/>
                  <a:pt x="476" y="532"/>
                </a:cubicBezTo>
                <a:cubicBezTo>
                  <a:pt x="331" y="531"/>
                  <a:pt x="187" y="531"/>
                  <a:pt x="42" y="531"/>
                </a:cubicBezTo>
                <a:cubicBezTo>
                  <a:pt x="41" y="505"/>
                  <a:pt x="40" y="479"/>
                  <a:pt x="39" y="453"/>
                </a:cubicBezTo>
                <a:cubicBezTo>
                  <a:pt x="39" y="450"/>
                  <a:pt x="39" y="446"/>
                  <a:pt x="39" y="443"/>
                </a:cubicBezTo>
                <a:cubicBezTo>
                  <a:pt x="40" y="415"/>
                  <a:pt x="41" y="387"/>
                  <a:pt x="41" y="360"/>
                </a:cubicBezTo>
                <a:cubicBezTo>
                  <a:pt x="41" y="253"/>
                  <a:pt x="42" y="147"/>
                  <a:pt x="42" y="41"/>
                </a:cubicBezTo>
                <a:cubicBezTo>
                  <a:pt x="64" y="45"/>
                  <a:pt x="59" y="29"/>
                  <a:pt x="59" y="17"/>
                </a:cubicBezTo>
                <a:cubicBezTo>
                  <a:pt x="60" y="0"/>
                  <a:pt x="47" y="5"/>
                  <a:pt x="39" y="5"/>
                </a:cubicBezTo>
                <a:cubicBezTo>
                  <a:pt x="15" y="8"/>
                  <a:pt x="4" y="21"/>
                  <a:pt x="4" y="45"/>
                </a:cubicBezTo>
                <a:cubicBezTo>
                  <a:pt x="5" y="88"/>
                  <a:pt x="5" y="130"/>
                  <a:pt x="5" y="173"/>
                </a:cubicBezTo>
                <a:cubicBezTo>
                  <a:pt x="5" y="212"/>
                  <a:pt x="5" y="252"/>
                  <a:pt x="5" y="292"/>
                </a:cubicBezTo>
                <a:cubicBezTo>
                  <a:pt x="5" y="324"/>
                  <a:pt x="0" y="357"/>
                  <a:pt x="8" y="389"/>
                </a:cubicBezTo>
                <a:cubicBezTo>
                  <a:pt x="8" y="389"/>
                  <a:pt x="8" y="389"/>
                  <a:pt x="8" y="389"/>
                </a:cubicBezTo>
                <a:cubicBezTo>
                  <a:pt x="7" y="397"/>
                  <a:pt x="6" y="405"/>
                  <a:pt x="5" y="413"/>
                </a:cubicBezTo>
                <a:cubicBezTo>
                  <a:pt x="1" y="417"/>
                  <a:pt x="2" y="420"/>
                  <a:pt x="5" y="424"/>
                </a:cubicBezTo>
                <a:close/>
                <a:moveTo>
                  <a:pt x="17" y="424"/>
                </a:moveTo>
                <a:cubicBezTo>
                  <a:pt x="17" y="425"/>
                  <a:pt x="17" y="425"/>
                  <a:pt x="17" y="426"/>
                </a:cubicBezTo>
                <a:cubicBezTo>
                  <a:pt x="17" y="425"/>
                  <a:pt x="17" y="425"/>
                  <a:pt x="17" y="424"/>
                </a:cubicBezTo>
                <a:close/>
                <a:moveTo>
                  <a:pt x="17" y="440"/>
                </a:moveTo>
                <a:cubicBezTo>
                  <a:pt x="17" y="441"/>
                  <a:pt x="17" y="443"/>
                  <a:pt x="18" y="445"/>
                </a:cubicBezTo>
                <a:cubicBezTo>
                  <a:pt x="17" y="443"/>
                  <a:pt x="17" y="441"/>
                  <a:pt x="17" y="4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4" name="Freeform 70">
            <a:extLst>
              <a:ext uri="{FF2B5EF4-FFF2-40B4-BE49-F238E27FC236}">
                <a16:creationId xmlns:a16="http://schemas.microsoft.com/office/drawing/2014/main" id="{4410FD1B-8081-4A34-9CB4-1EA0EBC32BD9}"/>
              </a:ext>
            </a:extLst>
          </p:cNvPr>
          <p:cNvSpPr>
            <a:spLocks/>
          </p:cNvSpPr>
          <p:nvPr/>
        </p:nvSpPr>
        <p:spPr bwMode="auto">
          <a:xfrm>
            <a:off x="1894418" y="4193118"/>
            <a:ext cx="4233" cy="10583"/>
          </a:xfrm>
          <a:custGeom>
            <a:avLst/>
            <a:gdLst>
              <a:gd name="T0" fmla="*/ 2 w 6"/>
              <a:gd name="T1" fmla="*/ 10 h 10"/>
              <a:gd name="T2" fmla="*/ 6 w 6"/>
              <a:gd name="T3" fmla="*/ 0 h 10"/>
              <a:gd name="T4" fmla="*/ 2 w 6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4" y="6"/>
                  <a:pt x="5" y="3"/>
                  <a:pt x="6" y="0"/>
                </a:cubicBezTo>
                <a:cubicBezTo>
                  <a:pt x="3" y="2"/>
                  <a:pt x="0" y="5"/>
                  <a:pt x="2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5" name="Freeform 71">
            <a:extLst>
              <a:ext uri="{FF2B5EF4-FFF2-40B4-BE49-F238E27FC236}">
                <a16:creationId xmlns:a16="http://schemas.microsoft.com/office/drawing/2014/main" id="{9390E771-1C2A-48EB-AB6D-072EB38E0553}"/>
              </a:ext>
            </a:extLst>
          </p:cNvPr>
          <p:cNvSpPr>
            <a:spLocks noEditPoints="1"/>
          </p:cNvSpPr>
          <p:nvPr/>
        </p:nvSpPr>
        <p:spPr bwMode="auto">
          <a:xfrm>
            <a:off x="3287185" y="5111751"/>
            <a:ext cx="209551" cy="325967"/>
          </a:xfrm>
          <a:custGeom>
            <a:avLst/>
            <a:gdLst>
              <a:gd name="T0" fmla="*/ 17 w 234"/>
              <a:gd name="T1" fmla="*/ 45 h 366"/>
              <a:gd name="T2" fmla="*/ 60 w 234"/>
              <a:gd name="T3" fmla="*/ 39 h 366"/>
              <a:gd name="T4" fmla="*/ 106 w 234"/>
              <a:gd name="T5" fmla="*/ 82 h 366"/>
              <a:gd name="T6" fmla="*/ 108 w 234"/>
              <a:gd name="T7" fmla="*/ 118 h 366"/>
              <a:gd name="T8" fmla="*/ 87 w 234"/>
              <a:gd name="T9" fmla="*/ 168 h 366"/>
              <a:gd name="T10" fmla="*/ 36 w 234"/>
              <a:gd name="T11" fmla="*/ 294 h 366"/>
              <a:gd name="T12" fmla="*/ 160 w 234"/>
              <a:gd name="T13" fmla="*/ 345 h 366"/>
              <a:gd name="T14" fmla="*/ 210 w 234"/>
              <a:gd name="T15" fmla="*/ 215 h 366"/>
              <a:gd name="T16" fmla="*/ 194 w 234"/>
              <a:gd name="T17" fmla="*/ 192 h 366"/>
              <a:gd name="T18" fmla="*/ 194 w 234"/>
              <a:gd name="T19" fmla="*/ 191 h 366"/>
              <a:gd name="T20" fmla="*/ 168 w 234"/>
              <a:gd name="T21" fmla="*/ 172 h 366"/>
              <a:gd name="T22" fmla="*/ 165 w 234"/>
              <a:gd name="T23" fmla="*/ 194 h 366"/>
              <a:gd name="T24" fmla="*/ 190 w 234"/>
              <a:gd name="T25" fmla="*/ 235 h 366"/>
              <a:gd name="T26" fmla="*/ 191 w 234"/>
              <a:gd name="T27" fmla="*/ 261 h 366"/>
              <a:gd name="T28" fmla="*/ 134 w 234"/>
              <a:gd name="T29" fmla="*/ 321 h 366"/>
              <a:gd name="T30" fmla="*/ 70 w 234"/>
              <a:gd name="T31" fmla="*/ 293 h 366"/>
              <a:gd name="T32" fmla="*/ 71 w 234"/>
              <a:gd name="T33" fmla="*/ 212 h 366"/>
              <a:gd name="T34" fmla="*/ 78 w 234"/>
              <a:gd name="T35" fmla="*/ 192 h 366"/>
              <a:gd name="T36" fmla="*/ 71 w 234"/>
              <a:gd name="T37" fmla="*/ 212 h 366"/>
              <a:gd name="T38" fmla="*/ 107 w 234"/>
              <a:gd name="T39" fmla="*/ 195 h 366"/>
              <a:gd name="T40" fmla="*/ 94 w 234"/>
              <a:gd name="T41" fmla="*/ 222 h 366"/>
              <a:gd name="T42" fmla="*/ 106 w 234"/>
              <a:gd name="T43" fmla="*/ 298 h 366"/>
              <a:gd name="T44" fmla="*/ 164 w 234"/>
              <a:gd name="T45" fmla="*/ 278 h 366"/>
              <a:gd name="T46" fmla="*/ 138 w 234"/>
              <a:gd name="T47" fmla="*/ 213 h 366"/>
              <a:gd name="T48" fmla="*/ 142 w 234"/>
              <a:gd name="T49" fmla="*/ 183 h 366"/>
              <a:gd name="T50" fmla="*/ 142 w 234"/>
              <a:gd name="T51" fmla="*/ 118 h 366"/>
              <a:gd name="T52" fmla="*/ 136 w 234"/>
              <a:gd name="T53" fmla="*/ 75 h 366"/>
              <a:gd name="T54" fmla="*/ 135 w 234"/>
              <a:gd name="T55" fmla="*/ 64 h 366"/>
              <a:gd name="T56" fmla="*/ 131 w 234"/>
              <a:gd name="T57" fmla="*/ 57 h 366"/>
              <a:gd name="T58" fmla="*/ 72 w 234"/>
              <a:gd name="T59" fmla="*/ 9 h 366"/>
              <a:gd name="T60" fmla="*/ 17 w 234"/>
              <a:gd name="T61" fmla="*/ 10 h 366"/>
              <a:gd name="T62" fmla="*/ 0 w 234"/>
              <a:gd name="T63" fmla="*/ 17 h 366"/>
              <a:gd name="T64" fmla="*/ 0 w 234"/>
              <a:gd name="T65" fmla="*/ 60 h 366"/>
              <a:gd name="T66" fmla="*/ 17 w 234"/>
              <a:gd name="T67" fmla="*/ 45 h 366"/>
              <a:gd name="T68" fmla="*/ 82 w 234"/>
              <a:gd name="T69" fmla="*/ 188 h 366"/>
              <a:gd name="T70" fmla="*/ 87 w 234"/>
              <a:gd name="T71" fmla="*/ 186 h 366"/>
              <a:gd name="T72" fmla="*/ 82 w 234"/>
              <a:gd name="T73" fmla="*/ 188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4" h="366">
                <a:moveTo>
                  <a:pt x="17" y="45"/>
                </a:moveTo>
                <a:cubicBezTo>
                  <a:pt x="31" y="39"/>
                  <a:pt x="45" y="39"/>
                  <a:pt x="60" y="39"/>
                </a:cubicBezTo>
                <a:cubicBezTo>
                  <a:pt x="82" y="46"/>
                  <a:pt x="96" y="62"/>
                  <a:pt x="106" y="82"/>
                </a:cubicBezTo>
                <a:cubicBezTo>
                  <a:pt x="107" y="94"/>
                  <a:pt x="107" y="106"/>
                  <a:pt x="108" y="118"/>
                </a:cubicBezTo>
                <a:cubicBezTo>
                  <a:pt x="102" y="135"/>
                  <a:pt x="118" y="157"/>
                  <a:pt x="87" y="168"/>
                </a:cubicBezTo>
                <a:cubicBezTo>
                  <a:pt x="36" y="186"/>
                  <a:pt x="15" y="245"/>
                  <a:pt x="36" y="294"/>
                </a:cubicBezTo>
                <a:cubicBezTo>
                  <a:pt x="56" y="342"/>
                  <a:pt x="114" y="366"/>
                  <a:pt x="160" y="345"/>
                </a:cubicBezTo>
                <a:cubicBezTo>
                  <a:pt x="214" y="321"/>
                  <a:pt x="234" y="268"/>
                  <a:pt x="210" y="215"/>
                </a:cubicBezTo>
                <a:cubicBezTo>
                  <a:pt x="209" y="204"/>
                  <a:pt x="202" y="198"/>
                  <a:pt x="194" y="192"/>
                </a:cubicBezTo>
                <a:cubicBezTo>
                  <a:pt x="194" y="191"/>
                  <a:pt x="194" y="191"/>
                  <a:pt x="194" y="191"/>
                </a:cubicBezTo>
                <a:cubicBezTo>
                  <a:pt x="188" y="181"/>
                  <a:pt x="179" y="170"/>
                  <a:pt x="168" y="172"/>
                </a:cubicBezTo>
                <a:cubicBezTo>
                  <a:pt x="155" y="174"/>
                  <a:pt x="167" y="186"/>
                  <a:pt x="165" y="194"/>
                </a:cubicBezTo>
                <a:cubicBezTo>
                  <a:pt x="163" y="214"/>
                  <a:pt x="184" y="220"/>
                  <a:pt x="190" y="235"/>
                </a:cubicBezTo>
                <a:cubicBezTo>
                  <a:pt x="186" y="244"/>
                  <a:pt x="189" y="253"/>
                  <a:pt x="191" y="261"/>
                </a:cubicBezTo>
                <a:cubicBezTo>
                  <a:pt x="183" y="292"/>
                  <a:pt x="168" y="316"/>
                  <a:pt x="134" y="321"/>
                </a:cubicBezTo>
                <a:cubicBezTo>
                  <a:pt x="107" y="325"/>
                  <a:pt x="85" y="315"/>
                  <a:pt x="70" y="293"/>
                </a:cubicBezTo>
                <a:cubicBezTo>
                  <a:pt x="51" y="266"/>
                  <a:pt x="58" y="239"/>
                  <a:pt x="71" y="212"/>
                </a:cubicBezTo>
                <a:cubicBezTo>
                  <a:pt x="71" y="203"/>
                  <a:pt x="74" y="197"/>
                  <a:pt x="78" y="192"/>
                </a:cubicBezTo>
                <a:cubicBezTo>
                  <a:pt x="74" y="197"/>
                  <a:pt x="71" y="203"/>
                  <a:pt x="71" y="212"/>
                </a:cubicBezTo>
                <a:cubicBezTo>
                  <a:pt x="85" y="211"/>
                  <a:pt x="92" y="194"/>
                  <a:pt x="107" y="195"/>
                </a:cubicBezTo>
                <a:cubicBezTo>
                  <a:pt x="109" y="207"/>
                  <a:pt x="103" y="214"/>
                  <a:pt x="94" y="222"/>
                </a:cubicBezTo>
                <a:cubicBezTo>
                  <a:pt x="68" y="246"/>
                  <a:pt x="75" y="284"/>
                  <a:pt x="106" y="298"/>
                </a:cubicBezTo>
                <a:cubicBezTo>
                  <a:pt x="128" y="307"/>
                  <a:pt x="154" y="298"/>
                  <a:pt x="164" y="278"/>
                </a:cubicBezTo>
                <a:cubicBezTo>
                  <a:pt x="177" y="254"/>
                  <a:pt x="168" y="232"/>
                  <a:pt x="138" y="213"/>
                </a:cubicBezTo>
                <a:cubicBezTo>
                  <a:pt x="136" y="202"/>
                  <a:pt x="149" y="194"/>
                  <a:pt x="142" y="183"/>
                </a:cubicBezTo>
                <a:cubicBezTo>
                  <a:pt x="142" y="161"/>
                  <a:pt x="142" y="139"/>
                  <a:pt x="142" y="118"/>
                </a:cubicBezTo>
                <a:cubicBezTo>
                  <a:pt x="143" y="103"/>
                  <a:pt x="145" y="88"/>
                  <a:pt x="136" y="75"/>
                </a:cubicBezTo>
                <a:cubicBezTo>
                  <a:pt x="136" y="71"/>
                  <a:pt x="135" y="68"/>
                  <a:pt x="135" y="64"/>
                </a:cubicBezTo>
                <a:cubicBezTo>
                  <a:pt x="134" y="62"/>
                  <a:pt x="132" y="60"/>
                  <a:pt x="131" y="57"/>
                </a:cubicBezTo>
                <a:cubicBezTo>
                  <a:pt x="120" y="31"/>
                  <a:pt x="99" y="16"/>
                  <a:pt x="72" y="9"/>
                </a:cubicBezTo>
                <a:cubicBezTo>
                  <a:pt x="54" y="0"/>
                  <a:pt x="35" y="3"/>
                  <a:pt x="17" y="10"/>
                </a:cubicBezTo>
                <a:cubicBezTo>
                  <a:pt x="10" y="9"/>
                  <a:pt x="5" y="13"/>
                  <a:pt x="0" y="17"/>
                </a:cubicBezTo>
                <a:cubicBezTo>
                  <a:pt x="0" y="32"/>
                  <a:pt x="0" y="46"/>
                  <a:pt x="0" y="60"/>
                </a:cubicBezTo>
                <a:cubicBezTo>
                  <a:pt x="6" y="55"/>
                  <a:pt x="11" y="50"/>
                  <a:pt x="17" y="45"/>
                </a:cubicBezTo>
                <a:close/>
                <a:moveTo>
                  <a:pt x="82" y="188"/>
                </a:moveTo>
                <a:cubicBezTo>
                  <a:pt x="83" y="187"/>
                  <a:pt x="85" y="187"/>
                  <a:pt x="87" y="186"/>
                </a:cubicBezTo>
                <a:cubicBezTo>
                  <a:pt x="85" y="187"/>
                  <a:pt x="83" y="187"/>
                  <a:pt x="82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6" name="Freeform 72">
            <a:extLst>
              <a:ext uri="{FF2B5EF4-FFF2-40B4-BE49-F238E27FC236}">
                <a16:creationId xmlns:a16="http://schemas.microsoft.com/office/drawing/2014/main" id="{EB832662-265A-4E5B-9258-09A1E241D656}"/>
              </a:ext>
            </a:extLst>
          </p:cNvPr>
          <p:cNvSpPr>
            <a:spLocks/>
          </p:cNvSpPr>
          <p:nvPr/>
        </p:nvSpPr>
        <p:spPr bwMode="auto">
          <a:xfrm>
            <a:off x="2921001" y="4893733"/>
            <a:ext cx="135467" cy="99483"/>
          </a:xfrm>
          <a:custGeom>
            <a:avLst/>
            <a:gdLst>
              <a:gd name="T0" fmla="*/ 114 w 154"/>
              <a:gd name="T1" fmla="*/ 77 h 112"/>
              <a:gd name="T2" fmla="*/ 149 w 154"/>
              <a:gd name="T3" fmla="*/ 53 h 112"/>
              <a:gd name="T4" fmla="*/ 136 w 154"/>
              <a:gd name="T5" fmla="*/ 11 h 112"/>
              <a:gd name="T6" fmla="*/ 93 w 154"/>
              <a:gd name="T7" fmla="*/ 14 h 112"/>
              <a:gd name="T8" fmla="*/ 38 w 154"/>
              <a:gd name="T9" fmla="*/ 57 h 112"/>
              <a:gd name="T10" fmla="*/ 0 w 154"/>
              <a:gd name="T11" fmla="*/ 112 h 112"/>
              <a:gd name="T12" fmla="*/ 37 w 154"/>
              <a:gd name="T13" fmla="*/ 112 h 112"/>
              <a:gd name="T14" fmla="*/ 114 w 154"/>
              <a:gd name="T1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12">
                <a:moveTo>
                  <a:pt x="114" y="77"/>
                </a:moveTo>
                <a:cubicBezTo>
                  <a:pt x="130" y="82"/>
                  <a:pt x="145" y="71"/>
                  <a:pt x="149" y="53"/>
                </a:cubicBezTo>
                <a:cubicBezTo>
                  <a:pt x="154" y="37"/>
                  <a:pt x="151" y="22"/>
                  <a:pt x="136" y="11"/>
                </a:cubicBezTo>
                <a:cubicBezTo>
                  <a:pt x="121" y="1"/>
                  <a:pt x="102" y="0"/>
                  <a:pt x="93" y="14"/>
                </a:cubicBezTo>
                <a:cubicBezTo>
                  <a:pt x="79" y="35"/>
                  <a:pt x="56" y="42"/>
                  <a:pt x="38" y="57"/>
                </a:cubicBezTo>
                <a:cubicBezTo>
                  <a:pt x="21" y="72"/>
                  <a:pt x="5" y="88"/>
                  <a:pt x="0" y="112"/>
                </a:cubicBezTo>
                <a:cubicBezTo>
                  <a:pt x="12" y="112"/>
                  <a:pt x="24" y="112"/>
                  <a:pt x="37" y="112"/>
                </a:cubicBezTo>
                <a:cubicBezTo>
                  <a:pt x="55" y="85"/>
                  <a:pt x="74" y="62"/>
                  <a:pt x="114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7" name="Freeform 73">
            <a:extLst>
              <a:ext uri="{FF2B5EF4-FFF2-40B4-BE49-F238E27FC236}">
                <a16:creationId xmlns:a16="http://schemas.microsoft.com/office/drawing/2014/main" id="{19103E71-A746-4775-B912-D5814718152F}"/>
              </a:ext>
            </a:extLst>
          </p:cNvPr>
          <p:cNvSpPr>
            <a:spLocks/>
          </p:cNvSpPr>
          <p:nvPr/>
        </p:nvSpPr>
        <p:spPr bwMode="auto">
          <a:xfrm>
            <a:off x="2910418" y="4993218"/>
            <a:ext cx="376767" cy="402167"/>
          </a:xfrm>
          <a:custGeom>
            <a:avLst/>
            <a:gdLst>
              <a:gd name="T0" fmla="*/ 0 w 425"/>
              <a:gd name="T1" fmla="*/ 95 h 453"/>
              <a:gd name="T2" fmla="*/ 13 w 425"/>
              <a:gd name="T3" fmla="*/ 150 h 453"/>
              <a:gd name="T4" fmla="*/ 36 w 425"/>
              <a:gd name="T5" fmla="*/ 197 h 453"/>
              <a:gd name="T6" fmla="*/ 64 w 425"/>
              <a:gd name="T7" fmla="*/ 235 h 453"/>
              <a:gd name="T8" fmla="*/ 131 w 425"/>
              <a:gd name="T9" fmla="*/ 277 h 453"/>
              <a:gd name="T10" fmla="*/ 162 w 425"/>
              <a:gd name="T11" fmla="*/ 322 h 453"/>
              <a:gd name="T12" fmla="*/ 162 w 425"/>
              <a:gd name="T13" fmla="*/ 337 h 453"/>
              <a:gd name="T14" fmla="*/ 288 w 425"/>
              <a:gd name="T15" fmla="*/ 452 h 453"/>
              <a:gd name="T16" fmla="*/ 412 w 425"/>
              <a:gd name="T17" fmla="*/ 329 h 453"/>
              <a:gd name="T18" fmla="*/ 413 w 425"/>
              <a:gd name="T19" fmla="*/ 215 h 453"/>
              <a:gd name="T20" fmla="*/ 425 w 425"/>
              <a:gd name="T21" fmla="*/ 194 h 453"/>
              <a:gd name="T22" fmla="*/ 425 w 425"/>
              <a:gd name="T23" fmla="*/ 151 h 453"/>
              <a:gd name="T24" fmla="*/ 378 w 425"/>
              <a:gd name="T25" fmla="*/ 240 h 453"/>
              <a:gd name="T26" fmla="*/ 376 w 425"/>
              <a:gd name="T27" fmla="*/ 326 h 453"/>
              <a:gd name="T28" fmla="*/ 359 w 425"/>
              <a:gd name="T29" fmla="*/ 381 h 453"/>
              <a:gd name="T30" fmla="*/ 255 w 425"/>
              <a:gd name="T31" fmla="*/ 412 h 453"/>
              <a:gd name="T32" fmla="*/ 196 w 425"/>
              <a:gd name="T33" fmla="*/ 324 h 453"/>
              <a:gd name="T34" fmla="*/ 229 w 425"/>
              <a:gd name="T35" fmla="*/ 277 h 453"/>
              <a:gd name="T36" fmla="*/ 282 w 425"/>
              <a:gd name="T37" fmla="*/ 247 h 453"/>
              <a:gd name="T38" fmla="*/ 274 w 425"/>
              <a:gd name="T39" fmla="*/ 229 h 453"/>
              <a:gd name="T40" fmla="*/ 282 w 425"/>
              <a:gd name="T41" fmla="*/ 247 h 453"/>
              <a:gd name="T42" fmla="*/ 319 w 425"/>
              <a:gd name="T43" fmla="*/ 205 h 453"/>
              <a:gd name="T44" fmla="*/ 352 w 425"/>
              <a:gd name="T45" fmla="*/ 120 h 453"/>
              <a:gd name="T46" fmla="*/ 321 w 425"/>
              <a:gd name="T47" fmla="*/ 119 h 453"/>
              <a:gd name="T48" fmla="*/ 293 w 425"/>
              <a:gd name="T49" fmla="*/ 185 h 453"/>
              <a:gd name="T50" fmla="*/ 258 w 425"/>
              <a:gd name="T51" fmla="*/ 222 h 453"/>
              <a:gd name="T52" fmla="*/ 182 w 425"/>
              <a:gd name="T53" fmla="*/ 252 h 453"/>
              <a:gd name="T54" fmla="*/ 85 w 425"/>
              <a:gd name="T55" fmla="*/ 208 h 453"/>
              <a:gd name="T56" fmla="*/ 36 w 425"/>
              <a:gd name="T57" fmla="*/ 107 h 453"/>
              <a:gd name="T58" fmla="*/ 34 w 425"/>
              <a:gd name="T59" fmla="*/ 42 h 453"/>
              <a:gd name="T60" fmla="*/ 34 w 425"/>
              <a:gd name="T61" fmla="*/ 42 h 453"/>
              <a:gd name="T62" fmla="*/ 48 w 425"/>
              <a:gd name="T63" fmla="*/ 0 h 453"/>
              <a:gd name="T64" fmla="*/ 11 w 425"/>
              <a:gd name="T65" fmla="*/ 0 h 453"/>
              <a:gd name="T66" fmla="*/ 1 w 425"/>
              <a:gd name="T67" fmla="*/ 42 h 453"/>
              <a:gd name="T68" fmla="*/ 17 w 425"/>
              <a:gd name="T69" fmla="*/ 42 h 453"/>
              <a:gd name="T70" fmla="*/ 1 w 425"/>
              <a:gd name="T71" fmla="*/ 42 h 453"/>
              <a:gd name="T72" fmla="*/ 0 w 425"/>
              <a:gd name="T73" fmla="*/ 9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5" h="453">
                <a:moveTo>
                  <a:pt x="0" y="95"/>
                </a:moveTo>
                <a:cubicBezTo>
                  <a:pt x="5" y="114"/>
                  <a:pt x="9" y="132"/>
                  <a:pt x="13" y="150"/>
                </a:cubicBezTo>
                <a:cubicBezTo>
                  <a:pt x="18" y="167"/>
                  <a:pt x="24" y="183"/>
                  <a:pt x="36" y="197"/>
                </a:cubicBezTo>
                <a:cubicBezTo>
                  <a:pt x="42" y="212"/>
                  <a:pt x="53" y="224"/>
                  <a:pt x="64" y="235"/>
                </a:cubicBezTo>
                <a:cubicBezTo>
                  <a:pt x="82" y="256"/>
                  <a:pt x="104" y="273"/>
                  <a:pt x="131" y="277"/>
                </a:cubicBezTo>
                <a:cubicBezTo>
                  <a:pt x="159" y="282"/>
                  <a:pt x="165" y="297"/>
                  <a:pt x="162" y="322"/>
                </a:cubicBezTo>
                <a:cubicBezTo>
                  <a:pt x="162" y="327"/>
                  <a:pt x="162" y="332"/>
                  <a:pt x="162" y="337"/>
                </a:cubicBezTo>
                <a:cubicBezTo>
                  <a:pt x="168" y="403"/>
                  <a:pt x="223" y="453"/>
                  <a:pt x="288" y="452"/>
                </a:cubicBezTo>
                <a:cubicBezTo>
                  <a:pt x="356" y="451"/>
                  <a:pt x="410" y="398"/>
                  <a:pt x="412" y="329"/>
                </a:cubicBezTo>
                <a:cubicBezTo>
                  <a:pt x="413" y="291"/>
                  <a:pt x="412" y="253"/>
                  <a:pt x="413" y="215"/>
                </a:cubicBezTo>
                <a:cubicBezTo>
                  <a:pt x="417" y="208"/>
                  <a:pt x="421" y="201"/>
                  <a:pt x="425" y="194"/>
                </a:cubicBezTo>
                <a:cubicBezTo>
                  <a:pt x="425" y="180"/>
                  <a:pt x="425" y="166"/>
                  <a:pt x="425" y="151"/>
                </a:cubicBezTo>
                <a:cubicBezTo>
                  <a:pt x="391" y="171"/>
                  <a:pt x="375" y="201"/>
                  <a:pt x="378" y="240"/>
                </a:cubicBezTo>
                <a:cubicBezTo>
                  <a:pt x="377" y="269"/>
                  <a:pt x="377" y="297"/>
                  <a:pt x="376" y="326"/>
                </a:cubicBezTo>
                <a:cubicBezTo>
                  <a:pt x="376" y="346"/>
                  <a:pt x="372" y="365"/>
                  <a:pt x="359" y="381"/>
                </a:cubicBezTo>
                <a:cubicBezTo>
                  <a:pt x="330" y="415"/>
                  <a:pt x="294" y="426"/>
                  <a:pt x="255" y="412"/>
                </a:cubicBezTo>
                <a:cubicBezTo>
                  <a:pt x="220" y="399"/>
                  <a:pt x="198" y="365"/>
                  <a:pt x="196" y="324"/>
                </a:cubicBezTo>
                <a:cubicBezTo>
                  <a:pt x="194" y="298"/>
                  <a:pt x="199" y="281"/>
                  <a:pt x="229" y="277"/>
                </a:cubicBezTo>
                <a:cubicBezTo>
                  <a:pt x="249" y="274"/>
                  <a:pt x="267" y="262"/>
                  <a:pt x="282" y="247"/>
                </a:cubicBezTo>
                <a:cubicBezTo>
                  <a:pt x="281" y="239"/>
                  <a:pt x="279" y="233"/>
                  <a:pt x="274" y="229"/>
                </a:cubicBezTo>
                <a:cubicBezTo>
                  <a:pt x="279" y="233"/>
                  <a:pt x="281" y="239"/>
                  <a:pt x="282" y="247"/>
                </a:cubicBezTo>
                <a:cubicBezTo>
                  <a:pt x="298" y="236"/>
                  <a:pt x="309" y="221"/>
                  <a:pt x="319" y="205"/>
                </a:cubicBezTo>
                <a:cubicBezTo>
                  <a:pt x="337" y="179"/>
                  <a:pt x="350" y="151"/>
                  <a:pt x="352" y="120"/>
                </a:cubicBezTo>
                <a:cubicBezTo>
                  <a:pt x="342" y="119"/>
                  <a:pt x="332" y="119"/>
                  <a:pt x="321" y="119"/>
                </a:cubicBezTo>
                <a:cubicBezTo>
                  <a:pt x="312" y="141"/>
                  <a:pt x="302" y="163"/>
                  <a:pt x="293" y="185"/>
                </a:cubicBezTo>
                <a:cubicBezTo>
                  <a:pt x="281" y="198"/>
                  <a:pt x="270" y="210"/>
                  <a:pt x="258" y="222"/>
                </a:cubicBezTo>
                <a:cubicBezTo>
                  <a:pt x="236" y="239"/>
                  <a:pt x="213" y="252"/>
                  <a:pt x="182" y="252"/>
                </a:cubicBezTo>
                <a:cubicBezTo>
                  <a:pt x="143" y="252"/>
                  <a:pt x="112" y="234"/>
                  <a:pt x="85" y="208"/>
                </a:cubicBezTo>
                <a:cubicBezTo>
                  <a:pt x="60" y="179"/>
                  <a:pt x="45" y="144"/>
                  <a:pt x="36" y="107"/>
                </a:cubicBezTo>
                <a:cubicBezTo>
                  <a:pt x="35" y="86"/>
                  <a:pt x="35" y="64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9" y="28"/>
                  <a:pt x="43" y="14"/>
                  <a:pt x="48" y="0"/>
                </a:cubicBezTo>
                <a:cubicBezTo>
                  <a:pt x="35" y="0"/>
                  <a:pt x="23" y="0"/>
                  <a:pt x="11" y="0"/>
                </a:cubicBezTo>
                <a:cubicBezTo>
                  <a:pt x="4" y="13"/>
                  <a:pt x="2" y="28"/>
                  <a:pt x="1" y="42"/>
                </a:cubicBezTo>
                <a:cubicBezTo>
                  <a:pt x="6" y="42"/>
                  <a:pt x="12" y="42"/>
                  <a:pt x="17" y="42"/>
                </a:cubicBezTo>
                <a:cubicBezTo>
                  <a:pt x="12" y="42"/>
                  <a:pt x="6" y="42"/>
                  <a:pt x="1" y="42"/>
                </a:cubicBezTo>
                <a:cubicBezTo>
                  <a:pt x="0" y="60"/>
                  <a:pt x="0" y="78"/>
                  <a:pt x="0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8" name="Freeform 74">
            <a:extLst>
              <a:ext uri="{FF2B5EF4-FFF2-40B4-BE49-F238E27FC236}">
                <a16:creationId xmlns:a16="http://schemas.microsoft.com/office/drawing/2014/main" id="{84D01523-1740-43D8-94BB-19DD7DD5C9CD}"/>
              </a:ext>
            </a:extLst>
          </p:cNvPr>
          <p:cNvSpPr>
            <a:spLocks/>
          </p:cNvSpPr>
          <p:nvPr/>
        </p:nvSpPr>
        <p:spPr bwMode="auto">
          <a:xfrm>
            <a:off x="3081869" y="4891618"/>
            <a:ext cx="150284" cy="207433"/>
          </a:xfrm>
          <a:custGeom>
            <a:avLst/>
            <a:gdLst>
              <a:gd name="T0" fmla="*/ 166 w 170"/>
              <a:gd name="T1" fmla="*/ 191 h 233"/>
              <a:gd name="T2" fmla="*/ 86 w 170"/>
              <a:gd name="T3" fmla="*/ 40 h 233"/>
              <a:gd name="T4" fmla="*/ 72 w 170"/>
              <a:gd name="T5" fmla="*/ 24 h 233"/>
              <a:gd name="T6" fmla="*/ 24 w 170"/>
              <a:gd name="T7" fmla="*/ 10 h 233"/>
              <a:gd name="T8" fmla="*/ 7 w 170"/>
              <a:gd name="T9" fmla="*/ 56 h 233"/>
              <a:gd name="T10" fmla="*/ 53 w 170"/>
              <a:gd name="T11" fmla="*/ 76 h 233"/>
              <a:gd name="T12" fmla="*/ 98 w 170"/>
              <a:gd name="T13" fmla="*/ 87 h 233"/>
              <a:gd name="T14" fmla="*/ 132 w 170"/>
              <a:gd name="T15" fmla="*/ 155 h 233"/>
              <a:gd name="T16" fmla="*/ 132 w 170"/>
              <a:gd name="T17" fmla="*/ 155 h 233"/>
              <a:gd name="T18" fmla="*/ 129 w 170"/>
              <a:gd name="T19" fmla="*/ 232 h 233"/>
              <a:gd name="T20" fmla="*/ 160 w 170"/>
              <a:gd name="T21" fmla="*/ 233 h 233"/>
              <a:gd name="T22" fmla="*/ 166 w 170"/>
              <a:gd name="T23" fmla="*/ 19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0" h="233">
                <a:moveTo>
                  <a:pt x="166" y="191"/>
                </a:moveTo>
                <a:cubicBezTo>
                  <a:pt x="170" y="124"/>
                  <a:pt x="152" y="69"/>
                  <a:pt x="86" y="40"/>
                </a:cubicBezTo>
                <a:cubicBezTo>
                  <a:pt x="79" y="37"/>
                  <a:pt x="76" y="30"/>
                  <a:pt x="72" y="24"/>
                </a:cubicBezTo>
                <a:cubicBezTo>
                  <a:pt x="60" y="6"/>
                  <a:pt x="44" y="0"/>
                  <a:pt x="24" y="10"/>
                </a:cubicBezTo>
                <a:cubicBezTo>
                  <a:pt x="4" y="20"/>
                  <a:pt x="0" y="37"/>
                  <a:pt x="7" y="56"/>
                </a:cubicBezTo>
                <a:cubicBezTo>
                  <a:pt x="14" y="77"/>
                  <a:pt x="34" y="85"/>
                  <a:pt x="53" y="76"/>
                </a:cubicBezTo>
                <a:cubicBezTo>
                  <a:pt x="73" y="67"/>
                  <a:pt x="85" y="76"/>
                  <a:pt x="98" y="87"/>
                </a:cubicBezTo>
                <a:cubicBezTo>
                  <a:pt x="119" y="105"/>
                  <a:pt x="128" y="128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31" y="180"/>
                  <a:pt x="130" y="206"/>
                  <a:pt x="129" y="232"/>
                </a:cubicBezTo>
                <a:cubicBezTo>
                  <a:pt x="140" y="232"/>
                  <a:pt x="150" y="232"/>
                  <a:pt x="160" y="233"/>
                </a:cubicBezTo>
                <a:cubicBezTo>
                  <a:pt x="167" y="219"/>
                  <a:pt x="167" y="205"/>
                  <a:pt x="166" y="1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59" name="Freeform 75">
            <a:extLst>
              <a:ext uri="{FF2B5EF4-FFF2-40B4-BE49-F238E27FC236}">
                <a16:creationId xmlns:a16="http://schemas.microsoft.com/office/drawing/2014/main" id="{E9AB0945-BB81-4F3C-871E-754AABA0DBE5}"/>
              </a:ext>
            </a:extLst>
          </p:cNvPr>
          <p:cNvSpPr>
            <a:spLocks/>
          </p:cNvSpPr>
          <p:nvPr/>
        </p:nvSpPr>
        <p:spPr bwMode="auto">
          <a:xfrm>
            <a:off x="3187701" y="3958167"/>
            <a:ext cx="101600" cy="103716"/>
          </a:xfrm>
          <a:custGeom>
            <a:avLst/>
            <a:gdLst>
              <a:gd name="T0" fmla="*/ 99 w 116"/>
              <a:gd name="T1" fmla="*/ 32 h 116"/>
              <a:gd name="T2" fmla="*/ 65 w 116"/>
              <a:gd name="T3" fmla="*/ 0 h 116"/>
              <a:gd name="T4" fmla="*/ 24 w 116"/>
              <a:gd name="T5" fmla="*/ 12 h 116"/>
              <a:gd name="T6" fmla="*/ 7 w 116"/>
              <a:gd name="T7" fmla="*/ 52 h 116"/>
              <a:gd name="T8" fmla="*/ 76 w 116"/>
              <a:gd name="T9" fmla="*/ 111 h 116"/>
              <a:gd name="T10" fmla="*/ 106 w 116"/>
              <a:gd name="T11" fmla="*/ 75 h 116"/>
              <a:gd name="T12" fmla="*/ 99 w 116"/>
              <a:gd name="T13" fmla="*/ 3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116">
                <a:moveTo>
                  <a:pt x="99" y="32"/>
                </a:moveTo>
                <a:cubicBezTo>
                  <a:pt x="107" y="7"/>
                  <a:pt x="94" y="0"/>
                  <a:pt x="65" y="0"/>
                </a:cubicBezTo>
                <a:cubicBezTo>
                  <a:pt x="55" y="1"/>
                  <a:pt x="39" y="4"/>
                  <a:pt x="24" y="12"/>
                </a:cubicBezTo>
                <a:cubicBezTo>
                  <a:pt x="8" y="21"/>
                  <a:pt x="0" y="34"/>
                  <a:pt x="7" y="52"/>
                </a:cubicBezTo>
                <a:cubicBezTo>
                  <a:pt x="19" y="83"/>
                  <a:pt x="41" y="105"/>
                  <a:pt x="76" y="111"/>
                </a:cubicBezTo>
                <a:cubicBezTo>
                  <a:pt x="104" y="116"/>
                  <a:pt x="116" y="102"/>
                  <a:pt x="106" y="75"/>
                </a:cubicBezTo>
                <a:cubicBezTo>
                  <a:pt x="101" y="61"/>
                  <a:pt x="94" y="47"/>
                  <a:pt x="99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0" name="Freeform 76">
            <a:extLst>
              <a:ext uri="{FF2B5EF4-FFF2-40B4-BE49-F238E27FC236}">
                <a16:creationId xmlns:a16="http://schemas.microsoft.com/office/drawing/2014/main" id="{5CFFCBF9-CCFA-483F-9430-BA334B15BB19}"/>
              </a:ext>
            </a:extLst>
          </p:cNvPr>
          <p:cNvSpPr>
            <a:spLocks/>
          </p:cNvSpPr>
          <p:nvPr/>
        </p:nvSpPr>
        <p:spPr bwMode="auto">
          <a:xfrm>
            <a:off x="3318935" y="4008967"/>
            <a:ext cx="25400" cy="25400"/>
          </a:xfrm>
          <a:custGeom>
            <a:avLst/>
            <a:gdLst>
              <a:gd name="T0" fmla="*/ 13 w 29"/>
              <a:gd name="T1" fmla="*/ 0 h 29"/>
              <a:gd name="T2" fmla="*/ 0 w 29"/>
              <a:gd name="T3" fmla="*/ 14 h 29"/>
              <a:gd name="T4" fmla="*/ 14 w 29"/>
              <a:gd name="T5" fmla="*/ 29 h 29"/>
              <a:gd name="T6" fmla="*/ 29 w 29"/>
              <a:gd name="T7" fmla="*/ 14 h 29"/>
              <a:gd name="T8" fmla="*/ 13 w 29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13" y="0"/>
                </a:moveTo>
                <a:cubicBezTo>
                  <a:pt x="5" y="1"/>
                  <a:pt x="0" y="6"/>
                  <a:pt x="0" y="14"/>
                </a:cubicBezTo>
                <a:cubicBezTo>
                  <a:pt x="0" y="23"/>
                  <a:pt x="5" y="29"/>
                  <a:pt x="14" y="29"/>
                </a:cubicBezTo>
                <a:cubicBezTo>
                  <a:pt x="23" y="29"/>
                  <a:pt x="28" y="23"/>
                  <a:pt x="29" y="14"/>
                </a:cubicBezTo>
                <a:cubicBezTo>
                  <a:pt x="28" y="5"/>
                  <a:pt x="23" y="0"/>
                  <a:pt x="1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1" name="Freeform 77">
            <a:extLst>
              <a:ext uri="{FF2B5EF4-FFF2-40B4-BE49-F238E27FC236}">
                <a16:creationId xmlns:a16="http://schemas.microsoft.com/office/drawing/2014/main" id="{FBBAF42B-1461-4750-A229-E4B7B5FE7268}"/>
              </a:ext>
            </a:extLst>
          </p:cNvPr>
          <p:cNvSpPr>
            <a:spLocks/>
          </p:cNvSpPr>
          <p:nvPr/>
        </p:nvSpPr>
        <p:spPr bwMode="auto">
          <a:xfrm>
            <a:off x="4144435" y="6157384"/>
            <a:ext cx="262467" cy="91016"/>
          </a:xfrm>
          <a:custGeom>
            <a:avLst/>
            <a:gdLst>
              <a:gd name="T0" fmla="*/ 269 w 297"/>
              <a:gd name="T1" fmla="*/ 49 h 102"/>
              <a:gd name="T2" fmla="*/ 252 w 297"/>
              <a:gd name="T3" fmla="*/ 60 h 102"/>
              <a:gd name="T4" fmla="*/ 209 w 297"/>
              <a:gd name="T5" fmla="*/ 61 h 102"/>
              <a:gd name="T6" fmla="*/ 129 w 297"/>
              <a:gd name="T7" fmla="*/ 59 h 102"/>
              <a:gd name="T8" fmla="*/ 114 w 297"/>
              <a:gd name="T9" fmla="*/ 61 h 102"/>
              <a:gd name="T10" fmla="*/ 41 w 297"/>
              <a:gd name="T11" fmla="*/ 21 h 102"/>
              <a:gd name="T12" fmla="*/ 12 w 297"/>
              <a:gd name="T13" fmla="*/ 11 h 102"/>
              <a:gd name="T14" fmla="*/ 12 w 297"/>
              <a:gd name="T15" fmla="*/ 42 h 102"/>
              <a:gd name="T16" fmla="*/ 115 w 297"/>
              <a:gd name="T17" fmla="*/ 93 h 102"/>
              <a:gd name="T18" fmla="*/ 126 w 297"/>
              <a:gd name="T19" fmla="*/ 94 h 102"/>
              <a:gd name="T20" fmla="*/ 139 w 297"/>
              <a:gd name="T21" fmla="*/ 90 h 102"/>
              <a:gd name="T22" fmla="*/ 178 w 297"/>
              <a:gd name="T23" fmla="*/ 87 h 102"/>
              <a:gd name="T24" fmla="*/ 257 w 297"/>
              <a:gd name="T25" fmla="*/ 94 h 102"/>
              <a:gd name="T26" fmla="*/ 287 w 297"/>
              <a:gd name="T27" fmla="*/ 77 h 102"/>
              <a:gd name="T28" fmla="*/ 292 w 297"/>
              <a:gd name="T29" fmla="*/ 54 h 102"/>
              <a:gd name="T30" fmla="*/ 269 w 297"/>
              <a:gd name="T31" fmla="*/ 4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7" h="102">
                <a:moveTo>
                  <a:pt x="269" y="49"/>
                </a:moveTo>
                <a:cubicBezTo>
                  <a:pt x="263" y="52"/>
                  <a:pt x="257" y="56"/>
                  <a:pt x="252" y="60"/>
                </a:cubicBezTo>
                <a:cubicBezTo>
                  <a:pt x="237" y="63"/>
                  <a:pt x="221" y="72"/>
                  <a:pt x="209" y="61"/>
                </a:cubicBezTo>
                <a:cubicBezTo>
                  <a:pt x="182" y="40"/>
                  <a:pt x="156" y="44"/>
                  <a:pt x="129" y="59"/>
                </a:cubicBezTo>
                <a:cubicBezTo>
                  <a:pt x="125" y="61"/>
                  <a:pt x="119" y="60"/>
                  <a:pt x="114" y="61"/>
                </a:cubicBezTo>
                <a:cubicBezTo>
                  <a:pt x="85" y="57"/>
                  <a:pt x="58" y="49"/>
                  <a:pt x="41" y="21"/>
                </a:cubicBezTo>
                <a:cubicBezTo>
                  <a:pt x="35" y="11"/>
                  <a:pt x="26" y="0"/>
                  <a:pt x="12" y="11"/>
                </a:cubicBezTo>
                <a:cubicBezTo>
                  <a:pt x="0" y="21"/>
                  <a:pt x="5" y="32"/>
                  <a:pt x="12" y="42"/>
                </a:cubicBezTo>
                <a:cubicBezTo>
                  <a:pt x="37" y="77"/>
                  <a:pt x="72" y="94"/>
                  <a:pt x="115" y="93"/>
                </a:cubicBezTo>
                <a:cubicBezTo>
                  <a:pt x="119" y="93"/>
                  <a:pt x="122" y="94"/>
                  <a:pt x="126" y="94"/>
                </a:cubicBezTo>
                <a:cubicBezTo>
                  <a:pt x="131" y="96"/>
                  <a:pt x="135" y="93"/>
                  <a:pt x="139" y="90"/>
                </a:cubicBezTo>
                <a:cubicBezTo>
                  <a:pt x="152" y="92"/>
                  <a:pt x="163" y="78"/>
                  <a:pt x="178" y="87"/>
                </a:cubicBezTo>
                <a:cubicBezTo>
                  <a:pt x="203" y="102"/>
                  <a:pt x="230" y="102"/>
                  <a:pt x="257" y="94"/>
                </a:cubicBezTo>
                <a:cubicBezTo>
                  <a:pt x="267" y="88"/>
                  <a:pt x="278" y="83"/>
                  <a:pt x="287" y="77"/>
                </a:cubicBezTo>
                <a:cubicBezTo>
                  <a:pt x="296" y="71"/>
                  <a:pt x="297" y="62"/>
                  <a:pt x="292" y="54"/>
                </a:cubicBezTo>
                <a:cubicBezTo>
                  <a:pt x="287" y="44"/>
                  <a:pt x="278" y="45"/>
                  <a:pt x="269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2" name="Freeform 78">
            <a:extLst>
              <a:ext uri="{FF2B5EF4-FFF2-40B4-BE49-F238E27FC236}">
                <a16:creationId xmlns:a16="http://schemas.microsoft.com/office/drawing/2014/main" id="{3F9CC379-8A23-4D02-822B-5618FF09DA3D}"/>
              </a:ext>
            </a:extLst>
          </p:cNvPr>
          <p:cNvSpPr>
            <a:spLocks/>
          </p:cNvSpPr>
          <p:nvPr/>
        </p:nvSpPr>
        <p:spPr bwMode="auto">
          <a:xfrm>
            <a:off x="5312835" y="6066367"/>
            <a:ext cx="118533" cy="86783"/>
          </a:xfrm>
          <a:custGeom>
            <a:avLst/>
            <a:gdLst>
              <a:gd name="T0" fmla="*/ 3 w 134"/>
              <a:gd name="T1" fmla="*/ 69 h 98"/>
              <a:gd name="T2" fmla="*/ 55 w 134"/>
              <a:gd name="T3" fmla="*/ 90 h 98"/>
              <a:gd name="T4" fmla="*/ 64 w 134"/>
              <a:gd name="T5" fmla="*/ 90 h 98"/>
              <a:gd name="T6" fmla="*/ 81 w 134"/>
              <a:gd name="T7" fmla="*/ 90 h 98"/>
              <a:gd name="T8" fmla="*/ 126 w 134"/>
              <a:gd name="T9" fmla="*/ 75 h 98"/>
              <a:gd name="T10" fmla="*/ 105 w 134"/>
              <a:gd name="T11" fmla="*/ 20 h 98"/>
              <a:gd name="T12" fmla="*/ 41 w 134"/>
              <a:gd name="T13" fmla="*/ 10 h 98"/>
              <a:gd name="T14" fmla="*/ 3 w 134"/>
              <a:gd name="T15" fmla="*/ 6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98">
                <a:moveTo>
                  <a:pt x="3" y="69"/>
                </a:moveTo>
                <a:cubicBezTo>
                  <a:pt x="8" y="98"/>
                  <a:pt x="35" y="88"/>
                  <a:pt x="55" y="90"/>
                </a:cubicBezTo>
                <a:cubicBezTo>
                  <a:pt x="58" y="90"/>
                  <a:pt x="61" y="90"/>
                  <a:pt x="64" y="90"/>
                </a:cubicBezTo>
                <a:cubicBezTo>
                  <a:pt x="70" y="90"/>
                  <a:pt x="76" y="90"/>
                  <a:pt x="81" y="90"/>
                </a:cubicBezTo>
                <a:cubicBezTo>
                  <a:pt x="98" y="88"/>
                  <a:pt x="119" y="95"/>
                  <a:pt x="126" y="75"/>
                </a:cubicBezTo>
                <a:cubicBezTo>
                  <a:pt x="134" y="53"/>
                  <a:pt x="121" y="35"/>
                  <a:pt x="105" y="20"/>
                </a:cubicBezTo>
                <a:cubicBezTo>
                  <a:pt x="86" y="3"/>
                  <a:pt x="63" y="0"/>
                  <a:pt x="41" y="10"/>
                </a:cubicBezTo>
                <a:cubicBezTo>
                  <a:pt x="17" y="21"/>
                  <a:pt x="0" y="42"/>
                  <a:pt x="3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3" name="Freeform 79">
            <a:extLst>
              <a:ext uri="{FF2B5EF4-FFF2-40B4-BE49-F238E27FC236}">
                <a16:creationId xmlns:a16="http://schemas.microsoft.com/office/drawing/2014/main" id="{5756B474-8450-4A90-8885-851F4FCC4DB7}"/>
              </a:ext>
            </a:extLst>
          </p:cNvPr>
          <p:cNvSpPr>
            <a:spLocks/>
          </p:cNvSpPr>
          <p:nvPr/>
        </p:nvSpPr>
        <p:spPr bwMode="auto">
          <a:xfrm>
            <a:off x="5270502" y="6047318"/>
            <a:ext cx="48684" cy="52916"/>
          </a:xfrm>
          <a:custGeom>
            <a:avLst/>
            <a:gdLst>
              <a:gd name="T0" fmla="*/ 33 w 56"/>
              <a:gd name="T1" fmla="*/ 59 h 59"/>
              <a:gd name="T2" fmla="*/ 56 w 56"/>
              <a:gd name="T3" fmla="*/ 33 h 59"/>
              <a:gd name="T4" fmla="*/ 25 w 56"/>
              <a:gd name="T5" fmla="*/ 1 h 59"/>
              <a:gd name="T6" fmla="*/ 1 w 56"/>
              <a:gd name="T7" fmla="*/ 31 h 59"/>
              <a:gd name="T8" fmla="*/ 33 w 56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9">
                <a:moveTo>
                  <a:pt x="33" y="59"/>
                </a:moveTo>
                <a:cubicBezTo>
                  <a:pt x="49" y="59"/>
                  <a:pt x="56" y="49"/>
                  <a:pt x="56" y="33"/>
                </a:cubicBezTo>
                <a:cubicBezTo>
                  <a:pt x="55" y="14"/>
                  <a:pt x="45" y="1"/>
                  <a:pt x="25" y="1"/>
                </a:cubicBezTo>
                <a:cubicBezTo>
                  <a:pt x="8" y="0"/>
                  <a:pt x="0" y="11"/>
                  <a:pt x="1" y="31"/>
                </a:cubicBezTo>
                <a:cubicBezTo>
                  <a:pt x="3" y="47"/>
                  <a:pt x="13" y="59"/>
                  <a:pt x="33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4" name="Freeform 80">
            <a:extLst>
              <a:ext uri="{FF2B5EF4-FFF2-40B4-BE49-F238E27FC236}">
                <a16:creationId xmlns:a16="http://schemas.microsoft.com/office/drawing/2014/main" id="{D71A0EE1-A404-4ABB-A6C6-AD9D7DCDF6A1}"/>
              </a:ext>
            </a:extLst>
          </p:cNvPr>
          <p:cNvSpPr>
            <a:spLocks/>
          </p:cNvSpPr>
          <p:nvPr/>
        </p:nvSpPr>
        <p:spPr bwMode="auto">
          <a:xfrm>
            <a:off x="5376335" y="6007100"/>
            <a:ext cx="48684" cy="57149"/>
          </a:xfrm>
          <a:custGeom>
            <a:avLst/>
            <a:gdLst>
              <a:gd name="T0" fmla="*/ 24 w 56"/>
              <a:gd name="T1" fmla="*/ 61 h 63"/>
              <a:gd name="T2" fmla="*/ 56 w 56"/>
              <a:gd name="T3" fmla="*/ 32 h 63"/>
              <a:gd name="T4" fmla="*/ 32 w 56"/>
              <a:gd name="T5" fmla="*/ 1 h 63"/>
              <a:gd name="T6" fmla="*/ 2 w 56"/>
              <a:gd name="T7" fmla="*/ 31 h 63"/>
              <a:gd name="T8" fmla="*/ 24 w 56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24" y="61"/>
                </a:moveTo>
                <a:cubicBezTo>
                  <a:pt x="44" y="63"/>
                  <a:pt x="51" y="49"/>
                  <a:pt x="56" y="32"/>
                </a:cubicBezTo>
                <a:cubicBezTo>
                  <a:pt x="55" y="16"/>
                  <a:pt x="51" y="2"/>
                  <a:pt x="32" y="1"/>
                </a:cubicBezTo>
                <a:cubicBezTo>
                  <a:pt x="12" y="0"/>
                  <a:pt x="3" y="14"/>
                  <a:pt x="2" y="31"/>
                </a:cubicBezTo>
                <a:cubicBezTo>
                  <a:pt x="0" y="47"/>
                  <a:pt x="7" y="59"/>
                  <a:pt x="24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5" name="Freeform 81">
            <a:extLst>
              <a:ext uri="{FF2B5EF4-FFF2-40B4-BE49-F238E27FC236}">
                <a16:creationId xmlns:a16="http://schemas.microsoft.com/office/drawing/2014/main" id="{0ACA761F-6658-4D94-A3F9-7BB20FC19684}"/>
              </a:ext>
            </a:extLst>
          </p:cNvPr>
          <p:cNvSpPr>
            <a:spLocks/>
          </p:cNvSpPr>
          <p:nvPr/>
        </p:nvSpPr>
        <p:spPr bwMode="auto">
          <a:xfrm>
            <a:off x="5317069" y="6009218"/>
            <a:ext cx="48684" cy="52916"/>
          </a:xfrm>
          <a:custGeom>
            <a:avLst/>
            <a:gdLst>
              <a:gd name="T0" fmla="*/ 28 w 54"/>
              <a:gd name="T1" fmla="*/ 60 h 61"/>
              <a:gd name="T2" fmla="*/ 54 w 54"/>
              <a:gd name="T3" fmla="*/ 34 h 61"/>
              <a:gd name="T4" fmla="*/ 24 w 54"/>
              <a:gd name="T5" fmla="*/ 0 h 61"/>
              <a:gd name="T6" fmla="*/ 0 w 54"/>
              <a:gd name="T7" fmla="*/ 29 h 61"/>
              <a:gd name="T8" fmla="*/ 28 w 54"/>
              <a:gd name="T9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1">
                <a:moveTo>
                  <a:pt x="28" y="60"/>
                </a:moveTo>
                <a:cubicBezTo>
                  <a:pt x="45" y="61"/>
                  <a:pt x="54" y="48"/>
                  <a:pt x="54" y="34"/>
                </a:cubicBezTo>
                <a:cubicBezTo>
                  <a:pt x="53" y="16"/>
                  <a:pt x="45" y="0"/>
                  <a:pt x="24" y="0"/>
                </a:cubicBezTo>
                <a:cubicBezTo>
                  <a:pt x="7" y="0"/>
                  <a:pt x="0" y="12"/>
                  <a:pt x="0" y="29"/>
                </a:cubicBezTo>
                <a:cubicBezTo>
                  <a:pt x="1" y="45"/>
                  <a:pt x="8" y="59"/>
                  <a:pt x="28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6" name="Freeform 82">
            <a:extLst>
              <a:ext uri="{FF2B5EF4-FFF2-40B4-BE49-F238E27FC236}">
                <a16:creationId xmlns:a16="http://schemas.microsoft.com/office/drawing/2014/main" id="{84AB2EF2-9423-411C-A8B3-19155D9511C0}"/>
              </a:ext>
            </a:extLst>
          </p:cNvPr>
          <p:cNvSpPr>
            <a:spLocks/>
          </p:cNvSpPr>
          <p:nvPr/>
        </p:nvSpPr>
        <p:spPr bwMode="auto">
          <a:xfrm>
            <a:off x="5422901" y="6047318"/>
            <a:ext cx="50800" cy="55033"/>
          </a:xfrm>
          <a:custGeom>
            <a:avLst/>
            <a:gdLst>
              <a:gd name="T0" fmla="*/ 22 w 56"/>
              <a:gd name="T1" fmla="*/ 59 h 60"/>
              <a:gd name="T2" fmla="*/ 56 w 56"/>
              <a:gd name="T3" fmla="*/ 27 h 60"/>
              <a:gd name="T4" fmla="*/ 31 w 56"/>
              <a:gd name="T5" fmla="*/ 1 h 60"/>
              <a:gd name="T6" fmla="*/ 0 w 56"/>
              <a:gd name="T7" fmla="*/ 34 h 60"/>
              <a:gd name="T8" fmla="*/ 22 w 56"/>
              <a:gd name="T9" fmla="*/ 5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0">
                <a:moveTo>
                  <a:pt x="22" y="59"/>
                </a:moveTo>
                <a:cubicBezTo>
                  <a:pt x="40" y="60"/>
                  <a:pt x="56" y="45"/>
                  <a:pt x="56" y="27"/>
                </a:cubicBezTo>
                <a:cubicBezTo>
                  <a:pt x="56" y="11"/>
                  <a:pt x="48" y="0"/>
                  <a:pt x="31" y="1"/>
                </a:cubicBezTo>
                <a:cubicBezTo>
                  <a:pt x="11" y="2"/>
                  <a:pt x="1" y="14"/>
                  <a:pt x="0" y="34"/>
                </a:cubicBezTo>
                <a:cubicBezTo>
                  <a:pt x="0" y="49"/>
                  <a:pt x="8" y="58"/>
                  <a:pt x="22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7" name="Freeform 83">
            <a:extLst>
              <a:ext uri="{FF2B5EF4-FFF2-40B4-BE49-F238E27FC236}">
                <a16:creationId xmlns:a16="http://schemas.microsoft.com/office/drawing/2014/main" id="{D720F101-F1A2-4F71-B881-AB293419FAC7}"/>
              </a:ext>
            </a:extLst>
          </p:cNvPr>
          <p:cNvSpPr>
            <a:spLocks/>
          </p:cNvSpPr>
          <p:nvPr/>
        </p:nvSpPr>
        <p:spPr bwMode="auto">
          <a:xfrm>
            <a:off x="5329769" y="6375400"/>
            <a:ext cx="23284" cy="23283"/>
          </a:xfrm>
          <a:custGeom>
            <a:avLst/>
            <a:gdLst>
              <a:gd name="T0" fmla="*/ 15 w 28"/>
              <a:gd name="T1" fmla="*/ 0 h 26"/>
              <a:gd name="T2" fmla="*/ 1 w 28"/>
              <a:gd name="T3" fmla="*/ 13 h 26"/>
              <a:gd name="T4" fmla="*/ 14 w 28"/>
              <a:gd name="T5" fmla="*/ 26 h 26"/>
              <a:gd name="T6" fmla="*/ 28 w 28"/>
              <a:gd name="T7" fmla="*/ 14 h 26"/>
              <a:gd name="T8" fmla="*/ 15 w 28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6">
                <a:moveTo>
                  <a:pt x="15" y="0"/>
                </a:moveTo>
                <a:cubicBezTo>
                  <a:pt x="7" y="0"/>
                  <a:pt x="2" y="5"/>
                  <a:pt x="1" y="13"/>
                </a:cubicBezTo>
                <a:cubicBezTo>
                  <a:pt x="0" y="21"/>
                  <a:pt x="7" y="25"/>
                  <a:pt x="14" y="26"/>
                </a:cubicBezTo>
                <a:cubicBezTo>
                  <a:pt x="22" y="26"/>
                  <a:pt x="27" y="21"/>
                  <a:pt x="28" y="14"/>
                </a:cubicBezTo>
                <a:cubicBezTo>
                  <a:pt x="28" y="5"/>
                  <a:pt x="23" y="1"/>
                  <a:pt x="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8" name="Freeform 84">
            <a:extLst>
              <a:ext uri="{FF2B5EF4-FFF2-40B4-BE49-F238E27FC236}">
                <a16:creationId xmlns:a16="http://schemas.microsoft.com/office/drawing/2014/main" id="{4EB6F1B6-D464-4131-AD4C-7DCDE0009AB2}"/>
              </a:ext>
            </a:extLst>
          </p:cNvPr>
          <p:cNvSpPr>
            <a:spLocks/>
          </p:cNvSpPr>
          <p:nvPr/>
        </p:nvSpPr>
        <p:spPr bwMode="auto">
          <a:xfrm>
            <a:off x="3155951" y="2976034"/>
            <a:ext cx="71967" cy="71967"/>
          </a:xfrm>
          <a:custGeom>
            <a:avLst/>
            <a:gdLst>
              <a:gd name="T0" fmla="*/ 45 w 80"/>
              <a:gd name="T1" fmla="*/ 79 h 83"/>
              <a:gd name="T2" fmla="*/ 71 w 80"/>
              <a:gd name="T3" fmla="*/ 76 h 83"/>
              <a:gd name="T4" fmla="*/ 69 w 80"/>
              <a:gd name="T5" fmla="*/ 50 h 83"/>
              <a:gd name="T6" fmla="*/ 64 w 80"/>
              <a:gd name="T7" fmla="*/ 31 h 83"/>
              <a:gd name="T8" fmla="*/ 40 w 80"/>
              <a:gd name="T9" fmla="*/ 7 h 83"/>
              <a:gd name="T10" fmla="*/ 14 w 80"/>
              <a:gd name="T11" fmla="*/ 18 h 83"/>
              <a:gd name="T12" fmla="*/ 45 w 80"/>
              <a:gd name="T13" fmla="*/ 7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3">
                <a:moveTo>
                  <a:pt x="45" y="79"/>
                </a:moveTo>
                <a:cubicBezTo>
                  <a:pt x="54" y="81"/>
                  <a:pt x="64" y="83"/>
                  <a:pt x="71" y="76"/>
                </a:cubicBezTo>
                <a:cubicBezTo>
                  <a:pt x="80" y="67"/>
                  <a:pt x="75" y="58"/>
                  <a:pt x="69" y="50"/>
                </a:cubicBezTo>
                <a:cubicBezTo>
                  <a:pt x="67" y="43"/>
                  <a:pt x="61" y="37"/>
                  <a:pt x="64" y="31"/>
                </a:cubicBezTo>
                <a:cubicBezTo>
                  <a:pt x="79" y="0"/>
                  <a:pt x="56" y="5"/>
                  <a:pt x="40" y="7"/>
                </a:cubicBezTo>
                <a:cubicBezTo>
                  <a:pt x="31" y="7"/>
                  <a:pt x="20" y="8"/>
                  <a:pt x="14" y="18"/>
                </a:cubicBezTo>
                <a:cubicBezTo>
                  <a:pt x="0" y="39"/>
                  <a:pt x="16" y="71"/>
                  <a:pt x="45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sp>
        <p:nvSpPr>
          <p:cNvPr id="3169" name="Freeform 85">
            <a:extLst>
              <a:ext uri="{FF2B5EF4-FFF2-40B4-BE49-F238E27FC236}">
                <a16:creationId xmlns:a16="http://schemas.microsoft.com/office/drawing/2014/main" id="{04AFD954-52CD-4858-914B-C560449084CB}"/>
              </a:ext>
            </a:extLst>
          </p:cNvPr>
          <p:cNvSpPr>
            <a:spLocks/>
          </p:cNvSpPr>
          <p:nvPr/>
        </p:nvSpPr>
        <p:spPr bwMode="auto">
          <a:xfrm>
            <a:off x="2216151" y="5276851"/>
            <a:ext cx="97367" cy="116416"/>
          </a:xfrm>
          <a:custGeom>
            <a:avLst/>
            <a:gdLst>
              <a:gd name="T0" fmla="*/ 50 w 110"/>
              <a:gd name="T1" fmla="*/ 107 h 131"/>
              <a:gd name="T2" fmla="*/ 70 w 110"/>
              <a:gd name="T3" fmla="*/ 119 h 131"/>
              <a:gd name="T4" fmla="*/ 101 w 110"/>
              <a:gd name="T5" fmla="*/ 117 h 131"/>
              <a:gd name="T6" fmla="*/ 86 w 110"/>
              <a:gd name="T7" fmla="*/ 90 h 131"/>
              <a:gd name="T8" fmla="*/ 40 w 110"/>
              <a:gd name="T9" fmla="*/ 19 h 131"/>
              <a:gd name="T10" fmla="*/ 26 w 110"/>
              <a:gd name="T11" fmla="*/ 0 h 131"/>
              <a:gd name="T12" fmla="*/ 9 w 110"/>
              <a:gd name="T13" fmla="*/ 18 h 131"/>
              <a:gd name="T14" fmla="*/ 50 w 110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31">
                <a:moveTo>
                  <a:pt x="50" y="107"/>
                </a:moveTo>
                <a:cubicBezTo>
                  <a:pt x="57" y="111"/>
                  <a:pt x="64" y="115"/>
                  <a:pt x="70" y="119"/>
                </a:cubicBezTo>
                <a:cubicBezTo>
                  <a:pt x="81" y="125"/>
                  <a:pt x="93" y="131"/>
                  <a:pt x="101" y="117"/>
                </a:cubicBezTo>
                <a:cubicBezTo>
                  <a:pt x="110" y="101"/>
                  <a:pt x="96" y="95"/>
                  <a:pt x="86" y="90"/>
                </a:cubicBezTo>
                <a:cubicBezTo>
                  <a:pt x="56" y="75"/>
                  <a:pt x="31" y="59"/>
                  <a:pt x="40" y="19"/>
                </a:cubicBezTo>
                <a:cubicBezTo>
                  <a:pt x="42" y="10"/>
                  <a:pt x="37" y="2"/>
                  <a:pt x="26" y="0"/>
                </a:cubicBezTo>
                <a:cubicBezTo>
                  <a:pt x="18" y="0"/>
                  <a:pt x="11" y="7"/>
                  <a:pt x="9" y="18"/>
                </a:cubicBezTo>
                <a:cubicBezTo>
                  <a:pt x="0" y="65"/>
                  <a:pt x="9" y="83"/>
                  <a:pt x="50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s-ES" sz="2400">
              <a:cs typeface="B Nazanin" panose="00000400000000000000" pitchFamily="2" charset="-78"/>
            </a:endParaRPr>
          </a:p>
        </p:txBody>
      </p:sp>
      <p:grpSp>
        <p:nvGrpSpPr>
          <p:cNvPr id="2951" name="Grupo 2950">
            <a:extLst>
              <a:ext uri="{FF2B5EF4-FFF2-40B4-BE49-F238E27FC236}">
                <a16:creationId xmlns:a16="http://schemas.microsoft.com/office/drawing/2014/main" id="{E2A72B0C-F7A3-49EA-947A-6AE1B774DE31}"/>
              </a:ext>
            </a:extLst>
          </p:cNvPr>
          <p:cNvGrpSpPr/>
          <p:nvPr/>
        </p:nvGrpSpPr>
        <p:grpSpPr>
          <a:xfrm>
            <a:off x="6030021" y="1249883"/>
            <a:ext cx="5404961" cy="5416567"/>
            <a:chOff x="4430712" y="565150"/>
            <a:chExt cx="4435476" cy="4445000"/>
          </a:xfrm>
        </p:grpSpPr>
        <p:sp>
          <p:nvSpPr>
            <p:cNvPr id="3174" name="Freeform 89">
              <a:extLst>
                <a:ext uri="{FF2B5EF4-FFF2-40B4-BE49-F238E27FC236}">
                  <a16:creationId xmlns:a16="http://schemas.microsoft.com/office/drawing/2014/main" id="{9606EFE6-0A93-45F2-8B57-F81340DFA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9025" y="3849688"/>
              <a:ext cx="971550" cy="958850"/>
            </a:xfrm>
            <a:custGeom>
              <a:avLst/>
              <a:gdLst>
                <a:gd name="T0" fmla="*/ 566 w 883"/>
                <a:gd name="T1" fmla="*/ 110 h 871"/>
                <a:gd name="T2" fmla="*/ 762 w 883"/>
                <a:gd name="T3" fmla="*/ 330 h 871"/>
                <a:gd name="T4" fmla="*/ 823 w 883"/>
                <a:gd name="T5" fmla="*/ 580 h 871"/>
                <a:gd name="T6" fmla="*/ 796 w 883"/>
                <a:gd name="T7" fmla="*/ 630 h 871"/>
                <a:gd name="T8" fmla="*/ 825 w 883"/>
                <a:gd name="T9" fmla="*/ 785 h 871"/>
                <a:gd name="T10" fmla="*/ 857 w 883"/>
                <a:gd name="T11" fmla="*/ 868 h 871"/>
                <a:gd name="T12" fmla="*/ 741 w 883"/>
                <a:gd name="T13" fmla="*/ 848 h 871"/>
                <a:gd name="T14" fmla="*/ 619 w 883"/>
                <a:gd name="T15" fmla="*/ 693 h 871"/>
                <a:gd name="T16" fmla="*/ 607 w 883"/>
                <a:gd name="T17" fmla="*/ 779 h 871"/>
                <a:gd name="T18" fmla="*/ 661 w 883"/>
                <a:gd name="T19" fmla="*/ 871 h 871"/>
                <a:gd name="T20" fmla="*/ 313 w 883"/>
                <a:gd name="T21" fmla="*/ 801 h 871"/>
                <a:gd name="T22" fmla="*/ 200 w 883"/>
                <a:gd name="T23" fmla="*/ 685 h 871"/>
                <a:gd name="T24" fmla="*/ 301 w 883"/>
                <a:gd name="T25" fmla="*/ 577 h 871"/>
                <a:gd name="T26" fmla="*/ 433 w 883"/>
                <a:gd name="T27" fmla="*/ 413 h 871"/>
                <a:gd name="T28" fmla="*/ 308 w 883"/>
                <a:gd name="T29" fmla="*/ 414 h 871"/>
                <a:gd name="T30" fmla="*/ 229 w 883"/>
                <a:gd name="T31" fmla="*/ 561 h 871"/>
                <a:gd name="T32" fmla="*/ 151 w 883"/>
                <a:gd name="T33" fmla="*/ 435 h 871"/>
                <a:gd name="T34" fmla="*/ 79 w 883"/>
                <a:gd name="T35" fmla="*/ 346 h 871"/>
                <a:gd name="T36" fmla="*/ 72 w 883"/>
                <a:gd name="T37" fmla="*/ 764 h 871"/>
                <a:gd name="T38" fmla="*/ 257 w 883"/>
                <a:gd name="T39" fmla="*/ 848 h 871"/>
                <a:gd name="T40" fmla="*/ 29 w 883"/>
                <a:gd name="T41" fmla="*/ 871 h 871"/>
                <a:gd name="T42" fmla="*/ 28 w 883"/>
                <a:gd name="T43" fmla="*/ 779 h 871"/>
                <a:gd name="T44" fmla="*/ 41 w 883"/>
                <a:gd name="T45" fmla="*/ 325 h 871"/>
                <a:gd name="T46" fmla="*/ 20 w 883"/>
                <a:gd name="T47" fmla="*/ 57 h 871"/>
                <a:gd name="T48" fmla="*/ 252 w 883"/>
                <a:gd name="T49" fmla="*/ 2 h 871"/>
                <a:gd name="T50" fmla="*/ 311 w 883"/>
                <a:gd name="T51" fmla="*/ 249 h 871"/>
                <a:gd name="T52" fmla="*/ 225 w 883"/>
                <a:gd name="T53" fmla="*/ 384 h 871"/>
                <a:gd name="T54" fmla="*/ 180 w 883"/>
                <a:gd name="T55" fmla="*/ 489 h 871"/>
                <a:gd name="T56" fmla="*/ 277 w 883"/>
                <a:gd name="T57" fmla="*/ 485 h 871"/>
                <a:gd name="T58" fmla="*/ 373 w 883"/>
                <a:gd name="T59" fmla="*/ 333 h 871"/>
                <a:gd name="T60" fmla="*/ 463 w 883"/>
                <a:gd name="T61" fmla="*/ 483 h 871"/>
                <a:gd name="T62" fmla="*/ 566 w 883"/>
                <a:gd name="T63" fmla="*/ 441 h 871"/>
                <a:gd name="T64" fmla="*/ 533 w 883"/>
                <a:gd name="T65" fmla="*/ 338 h 871"/>
                <a:gd name="T66" fmla="*/ 494 w 883"/>
                <a:gd name="T67" fmla="*/ 144 h 871"/>
                <a:gd name="T68" fmla="*/ 650 w 883"/>
                <a:gd name="T69" fmla="*/ 841 h 871"/>
                <a:gd name="T70" fmla="*/ 487 w 883"/>
                <a:gd name="T71" fmla="*/ 806 h 871"/>
                <a:gd name="T72" fmla="*/ 485 w 883"/>
                <a:gd name="T73" fmla="*/ 778 h 871"/>
                <a:gd name="T74" fmla="*/ 580 w 883"/>
                <a:gd name="T75" fmla="*/ 693 h 871"/>
                <a:gd name="T76" fmla="*/ 613 w 883"/>
                <a:gd name="T77" fmla="*/ 663 h 871"/>
                <a:gd name="T78" fmla="*/ 759 w 883"/>
                <a:gd name="T79" fmla="*/ 818 h 871"/>
                <a:gd name="T80" fmla="*/ 843 w 883"/>
                <a:gd name="T81" fmla="*/ 840 h 871"/>
                <a:gd name="T82" fmla="*/ 812 w 883"/>
                <a:gd name="T83" fmla="*/ 811 h 871"/>
                <a:gd name="T84" fmla="*/ 764 w 883"/>
                <a:gd name="T85" fmla="*/ 631 h 871"/>
                <a:gd name="T86" fmla="*/ 578 w 883"/>
                <a:gd name="T87" fmla="*/ 498 h 871"/>
                <a:gd name="T88" fmla="*/ 384 w 883"/>
                <a:gd name="T89" fmla="*/ 530 h 871"/>
                <a:gd name="T90" fmla="*/ 318 w 883"/>
                <a:gd name="T91" fmla="*/ 741 h 871"/>
                <a:gd name="T92" fmla="*/ 375 w 883"/>
                <a:gd name="T93" fmla="*/ 840 h 871"/>
                <a:gd name="T94" fmla="*/ 650 w 883"/>
                <a:gd name="T95" fmla="*/ 841 h 871"/>
                <a:gd name="T96" fmla="*/ 839 w 883"/>
                <a:gd name="T97" fmla="*/ 448 h 871"/>
                <a:gd name="T98" fmla="*/ 611 w 883"/>
                <a:gd name="T99" fmla="*/ 383 h 871"/>
                <a:gd name="T100" fmla="*/ 801 w 883"/>
                <a:gd name="T101" fmla="*/ 557 h 871"/>
                <a:gd name="T102" fmla="*/ 245 w 883"/>
                <a:gd name="T103" fmla="*/ 30 h 871"/>
                <a:gd name="T104" fmla="*/ 47 w 883"/>
                <a:gd name="T105" fmla="*/ 67 h 871"/>
                <a:gd name="T106" fmla="*/ 282 w 883"/>
                <a:gd name="T107" fmla="*/ 96 h 871"/>
                <a:gd name="T108" fmla="*/ 487 w 883"/>
                <a:gd name="T109" fmla="*/ 172 h 871"/>
                <a:gd name="T110" fmla="*/ 643 w 883"/>
                <a:gd name="T111" fmla="*/ 31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3" h="871">
                  <a:moveTo>
                    <a:pt x="558" y="176"/>
                  </a:moveTo>
                  <a:cubicBezTo>
                    <a:pt x="560" y="155"/>
                    <a:pt x="563" y="134"/>
                    <a:pt x="566" y="110"/>
                  </a:cubicBezTo>
                  <a:cubicBezTo>
                    <a:pt x="645" y="147"/>
                    <a:pt x="697" y="202"/>
                    <a:pt x="723" y="280"/>
                  </a:cubicBezTo>
                  <a:cubicBezTo>
                    <a:pt x="730" y="303"/>
                    <a:pt x="741" y="317"/>
                    <a:pt x="762" y="330"/>
                  </a:cubicBezTo>
                  <a:cubicBezTo>
                    <a:pt x="821" y="367"/>
                    <a:pt x="861" y="420"/>
                    <a:pt x="874" y="490"/>
                  </a:cubicBezTo>
                  <a:cubicBezTo>
                    <a:pt x="883" y="535"/>
                    <a:pt x="865" y="562"/>
                    <a:pt x="823" y="580"/>
                  </a:cubicBezTo>
                  <a:cubicBezTo>
                    <a:pt x="814" y="584"/>
                    <a:pt x="808" y="596"/>
                    <a:pt x="803" y="605"/>
                  </a:cubicBezTo>
                  <a:cubicBezTo>
                    <a:pt x="799" y="613"/>
                    <a:pt x="800" y="623"/>
                    <a:pt x="796" y="630"/>
                  </a:cubicBezTo>
                  <a:cubicBezTo>
                    <a:pt x="768" y="672"/>
                    <a:pt x="782" y="715"/>
                    <a:pt x="794" y="757"/>
                  </a:cubicBezTo>
                  <a:cubicBezTo>
                    <a:pt x="797" y="769"/>
                    <a:pt x="813" y="781"/>
                    <a:pt x="825" y="785"/>
                  </a:cubicBezTo>
                  <a:cubicBezTo>
                    <a:pt x="853" y="796"/>
                    <a:pt x="870" y="813"/>
                    <a:pt x="877" y="841"/>
                  </a:cubicBezTo>
                  <a:cubicBezTo>
                    <a:pt x="880" y="857"/>
                    <a:pt x="876" y="868"/>
                    <a:pt x="857" y="868"/>
                  </a:cubicBezTo>
                  <a:cubicBezTo>
                    <a:pt x="827" y="868"/>
                    <a:pt x="796" y="869"/>
                    <a:pt x="766" y="867"/>
                  </a:cubicBezTo>
                  <a:cubicBezTo>
                    <a:pt x="757" y="867"/>
                    <a:pt x="747" y="856"/>
                    <a:pt x="741" y="848"/>
                  </a:cubicBezTo>
                  <a:cubicBezTo>
                    <a:pt x="723" y="819"/>
                    <a:pt x="709" y="787"/>
                    <a:pt x="688" y="760"/>
                  </a:cubicBezTo>
                  <a:cubicBezTo>
                    <a:pt x="668" y="735"/>
                    <a:pt x="642" y="714"/>
                    <a:pt x="619" y="693"/>
                  </a:cubicBezTo>
                  <a:cubicBezTo>
                    <a:pt x="606" y="725"/>
                    <a:pt x="595" y="751"/>
                    <a:pt x="584" y="779"/>
                  </a:cubicBezTo>
                  <a:cubicBezTo>
                    <a:pt x="590" y="779"/>
                    <a:pt x="598" y="779"/>
                    <a:pt x="607" y="779"/>
                  </a:cubicBezTo>
                  <a:cubicBezTo>
                    <a:pt x="646" y="781"/>
                    <a:pt x="678" y="811"/>
                    <a:pt x="681" y="847"/>
                  </a:cubicBezTo>
                  <a:cubicBezTo>
                    <a:pt x="683" y="863"/>
                    <a:pt x="677" y="871"/>
                    <a:pt x="661" y="871"/>
                  </a:cubicBezTo>
                  <a:cubicBezTo>
                    <a:pt x="562" y="870"/>
                    <a:pt x="464" y="869"/>
                    <a:pt x="365" y="867"/>
                  </a:cubicBezTo>
                  <a:cubicBezTo>
                    <a:pt x="333" y="867"/>
                    <a:pt x="308" y="836"/>
                    <a:pt x="313" y="801"/>
                  </a:cubicBezTo>
                  <a:cubicBezTo>
                    <a:pt x="318" y="775"/>
                    <a:pt x="310" y="765"/>
                    <a:pt x="283" y="763"/>
                  </a:cubicBezTo>
                  <a:cubicBezTo>
                    <a:pt x="235" y="761"/>
                    <a:pt x="202" y="728"/>
                    <a:pt x="200" y="685"/>
                  </a:cubicBezTo>
                  <a:cubicBezTo>
                    <a:pt x="199" y="639"/>
                    <a:pt x="227" y="607"/>
                    <a:pt x="275" y="597"/>
                  </a:cubicBezTo>
                  <a:cubicBezTo>
                    <a:pt x="285" y="595"/>
                    <a:pt x="295" y="586"/>
                    <a:pt x="301" y="577"/>
                  </a:cubicBezTo>
                  <a:cubicBezTo>
                    <a:pt x="333" y="530"/>
                    <a:pt x="371" y="490"/>
                    <a:pt x="433" y="481"/>
                  </a:cubicBezTo>
                  <a:cubicBezTo>
                    <a:pt x="433" y="458"/>
                    <a:pt x="436" y="435"/>
                    <a:pt x="433" y="413"/>
                  </a:cubicBezTo>
                  <a:cubicBezTo>
                    <a:pt x="429" y="381"/>
                    <a:pt x="405" y="361"/>
                    <a:pt x="371" y="361"/>
                  </a:cubicBezTo>
                  <a:cubicBezTo>
                    <a:pt x="337" y="361"/>
                    <a:pt x="311" y="381"/>
                    <a:pt x="308" y="414"/>
                  </a:cubicBezTo>
                  <a:cubicBezTo>
                    <a:pt x="305" y="436"/>
                    <a:pt x="306" y="458"/>
                    <a:pt x="306" y="480"/>
                  </a:cubicBezTo>
                  <a:cubicBezTo>
                    <a:pt x="305" y="530"/>
                    <a:pt x="275" y="561"/>
                    <a:pt x="229" y="561"/>
                  </a:cubicBezTo>
                  <a:cubicBezTo>
                    <a:pt x="184" y="561"/>
                    <a:pt x="153" y="531"/>
                    <a:pt x="151" y="483"/>
                  </a:cubicBezTo>
                  <a:cubicBezTo>
                    <a:pt x="150" y="468"/>
                    <a:pt x="151" y="453"/>
                    <a:pt x="151" y="435"/>
                  </a:cubicBezTo>
                  <a:cubicBezTo>
                    <a:pt x="120" y="431"/>
                    <a:pt x="108" y="413"/>
                    <a:pt x="108" y="382"/>
                  </a:cubicBezTo>
                  <a:cubicBezTo>
                    <a:pt x="107" y="370"/>
                    <a:pt x="89" y="358"/>
                    <a:pt x="79" y="346"/>
                  </a:cubicBezTo>
                  <a:cubicBezTo>
                    <a:pt x="77" y="347"/>
                    <a:pt x="74" y="349"/>
                    <a:pt x="72" y="350"/>
                  </a:cubicBezTo>
                  <a:cubicBezTo>
                    <a:pt x="72" y="487"/>
                    <a:pt x="72" y="624"/>
                    <a:pt x="72" y="764"/>
                  </a:cubicBezTo>
                  <a:cubicBezTo>
                    <a:pt x="108" y="764"/>
                    <a:pt x="145" y="764"/>
                    <a:pt x="181" y="765"/>
                  </a:cubicBezTo>
                  <a:cubicBezTo>
                    <a:pt x="232" y="765"/>
                    <a:pt x="261" y="799"/>
                    <a:pt x="257" y="848"/>
                  </a:cubicBezTo>
                  <a:cubicBezTo>
                    <a:pt x="256" y="866"/>
                    <a:pt x="248" y="871"/>
                    <a:pt x="232" y="871"/>
                  </a:cubicBezTo>
                  <a:cubicBezTo>
                    <a:pt x="164" y="871"/>
                    <a:pt x="96" y="870"/>
                    <a:pt x="29" y="871"/>
                  </a:cubicBezTo>
                  <a:cubicBezTo>
                    <a:pt x="7" y="871"/>
                    <a:pt x="0" y="863"/>
                    <a:pt x="1" y="842"/>
                  </a:cubicBezTo>
                  <a:cubicBezTo>
                    <a:pt x="1" y="816"/>
                    <a:pt x="9" y="796"/>
                    <a:pt x="28" y="779"/>
                  </a:cubicBezTo>
                  <a:cubicBezTo>
                    <a:pt x="35" y="773"/>
                    <a:pt x="41" y="762"/>
                    <a:pt x="41" y="753"/>
                  </a:cubicBezTo>
                  <a:cubicBezTo>
                    <a:pt x="41" y="610"/>
                    <a:pt x="41" y="468"/>
                    <a:pt x="41" y="325"/>
                  </a:cubicBezTo>
                  <a:cubicBezTo>
                    <a:pt x="41" y="320"/>
                    <a:pt x="42" y="313"/>
                    <a:pt x="39" y="308"/>
                  </a:cubicBezTo>
                  <a:cubicBezTo>
                    <a:pt x="0" y="227"/>
                    <a:pt x="23" y="141"/>
                    <a:pt x="20" y="57"/>
                  </a:cubicBezTo>
                  <a:cubicBezTo>
                    <a:pt x="19" y="27"/>
                    <a:pt x="47" y="3"/>
                    <a:pt x="80" y="2"/>
                  </a:cubicBezTo>
                  <a:cubicBezTo>
                    <a:pt x="137" y="0"/>
                    <a:pt x="194" y="0"/>
                    <a:pt x="252" y="2"/>
                  </a:cubicBezTo>
                  <a:cubicBezTo>
                    <a:pt x="286" y="3"/>
                    <a:pt x="312" y="28"/>
                    <a:pt x="313" y="62"/>
                  </a:cubicBezTo>
                  <a:cubicBezTo>
                    <a:pt x="314" y="124"/>
                    <a:pt x="315" y="187"/>
                    <a:pt x="311" y="249"/>
                  </a:cubicBezTo>
                  <a:cubicBezTo>
                    <a:pt x="309" y="296"/>
                    <a:pt x="282" y="332"/>
                    <a:pt x="242" y="359"/>
                  </a:cubicBezTo>
                  <a:cubicBezTo>
                    <a:pt x="234" y="364"/>
                    <a:pt x="226" y="375"/>
                    <a:pt x="225" y="384"/>
                  </a:cubicBezTo>
                  <a:cubicBezTo>
                    <a:pt x="220" y="421"/>
                    <a:pt x="218" y="425"/>
                    <a:pt x="180" y="435"/>
                  </a:cubicBezTo>
                  <a:cubicBezTo>
                    <a:pt x="180" y="453"/>
                    <a:pt x="179" y="471"/>
                    <a:pt x="180" y="489"/>
                  </a:cubicBezTo>
                  <a:cubicBezTo>
                    <a:pt x="183" y="516"/>
                    <a:pt x="204" y="534"/>
                    <a:pt x="231" y="533"/>
                  </a:cubicBezTo>
                  <a:cubicBezTo>
                    <a:pt x="258" y="532"/>
                    <a:pt x="276" y="514"/>
                    <a:pt x="277" y="485"/>
                  </a:cubicBezTo>
                  <a:cubicBezTo>
                    <a:pt x="278" y="465"/>
                    <a:pt x="277" y="445"/>
                    <a:pt x="278" y="425"/>
                  </a:cubicBezTo>
                  <a:cubicBezTo>
                    <a:pt x="279" y="368"/>
                    <a:pt x="317" y="332"/>
                    <a:pt x="373" y="333"/>
                  </a:cubicBezTo>
                  <a:cubicBezTo>
                    <a:pt x="428" y="334"/>
                    <a:pt x="463" y="370"/>
                    <a:pt x="463" y="427"/>
                  </a:cubicBezTo>
                  <a:cubicBezTo>
                    <a:pt x="463" y="444"/>
                    <a:pt x="463" y="461"/>
                    <a:pt x="463" y="483"/>
                  </a:cubicBezTo>
                  <a:cubicBezTo>
                    <a:pt x="486" y="484"/>
                    <a:pt x="508" y="489"/>
                    <a:pt x="529" y="486"/>
                  </a:cubicBezTo>
                  <a:cubicBezTo>
                    <a:pt x="553" y="483"/>
                    <a:pt x="574" y="473"/>
                    <a:pt x="566" y="441"/>
                  </a:cubicBezTo>
                  <a:cubicBezTo>
                    <a:pt x="565" y="440"/>
                    <a:pt x="565" y="437"/>
                    <a:pt x="566" y="436"/>
                  </a:cubicBezTo>
                  <a:cubicBezTo>
                    <a:pt x="585" y="393"/>
                    <a:pt x="559" y="367"/>
                    <a:pt x="533" y="338"/>
                  </a:cubicBezTo>
                  <a:cubicBezTo>
                    <a:pt x="491" y="290"/>
                    <a:pt x="461" y="234"/>
                    <a:pt x="459" y="168"/>
                  </a:cubicBezTo>
                  <a:cubicBezTo>
                    <a:pt x="458" y="136"/>
                    <a:pt x="466" y="131"/>
                    <a:pt x="494" y="144"/>
                  </a:cubicBezTo>
                  <a:cubicBezTo>
                    <a:pt x="516" y="153"/>
                    <a:pt x="536" y="165"/>
                    <a:pt x="558" y="176"/>
                  </a:cubicBezTo>
                  <a:close/>
                  <a:moveTo>
                    <a:pt x="650" y="841"/>
                  </a:moveTo>
                  <a:cubicBezTo>
                    <a:pt x="634" y="812"/>
                    <a:pt x="625" y="807"/>
                    <a:pt x="596" y="807"/>
                  </a:cubicBezTo>
                  <a:cubicBezTo>
                    <a:pt x="559" y="807"/>
                    <a:pt x="523" y="807"/>
                    <a:pt x="487" y="806"/>
                  </a:cubicBezTo>
                  <a:cubicBezTo>
                    <a:pt x="480" y="806"/>
                    <a:pt x="473" y="799"/>
                    <a:pt x="466" y="796"/>
                  </a:cubicBezTo>
                  <a:cubicBezTo>
                    <a:pt x="473" y="790"/>
                    <a:pt x="478" y="781"/>
                    <a:pt x="485" y="778"/>
                  </a:cubicBezTo>
                  <a:cubicBezTo>
                    <a:pt x="507" y="770"/>
                    <a:pt x="532" y="767"/>
                    <a:pt x="552" y="756"/>
                  </a:cubicBezTo>
                  <a:cubicBezTo>
                    <a:pt x="576" y="744"/>
                    <a:pt x="586" y="721"/>
                    <a:pt x="580" y="693"/>
                  </a:cubicBezTo>
                  <a:cubicBezTo>
                    <a:pt x="577" y="682"/>
                    <a:pt x="576" y="670"/>
                    <a:pt x="575" y="659"/>
                  </a:cubicBezTo>
                  <a:cubicBezTo>
                    <a:pt x="588" y="660"/>
                    <a:pt x="601" y="660"/>
                    <a:pt x="613" y="663"/>
                  </a:cubicBezTo>
                  <a:cubicBezTo>
                    <a:pt x="621" y="665"/>
                    <a:pt x="628" y="670"/>
                    <a:pt x="636" y="674"/>
                  </a:cubicBezTo>
                  <a:cubicBezTo>
                    <a:pt x="694" y="707"/>
                    <a:pt x="727" y="762"/>
                    <a:pt x="759" y="818"/>
                  </a:cubicBezTo>
                  <a:cubicBezTo>
                    <a:pt x="764" y="827"/>
                    <a:pt x="773" y="838"/>
                    <a:pt x="781" y="839"/>
                  </a:cubicBezTo>
                  <a:cubicBezTo>
                    <a:pt x="801" y="842"/>
                    <a:pt x="822" y="840"/>
                    <a:pt x="843" y="840"/>
                  </a:cubicBezTo>
                  <a:cubicBezTo>
                    <a:pt x="844" y="837"/>
                    <a:pt x="845" y="834"/>
                    <a:pt x="846" y="831"/>
                  </a:cubicBezTo>
                  <a:cubicBezTo>
                    <a:pt x="834" y="825"/>
                    <a:pt x="823" y="818"/>
                    <a:pt x="812" y="811"/>
                  </a:cubicBezTo>
                  <a:cubicBezTo>
                    <a:pt x="799" y="802"/>
                    <a:pt x="779" y="796"/>
                    <a:pt x="774" y="784"/>
                  </a:cubicBezTo>
                  <a:cubicBezTo>
                    <a:pt x="756" y="735"/>
                    <a:pt x="738" y="684"/>
                    <a:pt x="764" y="631"/>
                  </a:cubicBezTo>
                  <a:cubicBezTo>
                    <a:pt x="770" y="619"/>
                    <a:pt x="773" y="605"/>
                    <a:pt x="779" y="588"/>
                  </a:cubicBezTo>
                  <a:cubicBezTo>
                    <a:pt x="696" y="586"/>
                    <a:pt x="624" y="569"/>
                    <a:pt x="578" y="498"/>
                  </a:cubicBezTo>
                  <a:cubicBezTo>
                    <a:pt x="545" y="517"/>
                    <a:pt x="512" y="520"/>
                    <a:pt x="477" y="513"/>
                  </a:cubicBezTo>
                  <a:cubicBezTo>
                    <a:pt x="444" y="506"/>
                    <a:pt x="412" y="509"/>
                    <a:pt x="384" y="530"/>
                  </a:cubicBezTo>
                  <a:cubicBezTo>
                    <a:pt x="323" y="575"/>
                    <a:pt x="293" y="634"/>
                    <a:pt x="301" y="711"/>
                  </a:cubicBezTo>
                  <a:cubicBezTo>
                    <a:pt x="302" y="721"/>
                    <a:pt x="309" y="734"/>
                    <a:pt x="318" y="741"/>
                  </a:cubicBezTo>
                  <a:cubicBezTo>
                    <a:pt x="338" y="757"/>
                    <a:pt x="346" y="775"/>
                    <a:pt x="342" y="801"/>
                  </a:cubicBezTo>
                  <a:cubicBezTo>
                    <a:pt x="338" y="825"/>
                    <a:pt x="350" y="839"/>
                    <a:pt x="375" y="840"/>
                  </a:cubicBezTo>
                  <a:cubicBezTo>
                    <a:pt x="402" y="841"/>
                    <a:pt x="428" y="841"/>
                    <a:pt x="455" y="841"/>
                  </a:cubicBezTo>
                  <a:cubicBezTo>
                    <a:pt x="519" y="841"/>
                    <a:pt x="583" y="841"/>
                    <a:pt x="650" y="841"/>
                  </a:cubicBezTo>
                  <a:close/>
                  <a:moveTo>
                    <a:pt x="801" y="557"/>
                  </a:moveTo>
                  <a:cubicBezTo>
                    <a:pt x="786" y="511"/>
                    <a:pt x="799" y="478"/>
                    <a:pt x="839" y="448"/>
                  </a:cubicBezTo>
                  <a:cubicBezTo>
                    <a:pt x="810" y="417"/>
                    <a:pt x="786" y="384"/>
                    <a:pt x="756" y="360"/>
                  </a:cubicBezTo>
                  <a:cubicBezTo>
                    <a:pt x="709" y="324"/>
                    <a:pt x="643" y="337"/>
                    <a:pt x="611" y="383"/>
                  </a:cubicBezTo>
                  <a:cubicBezTo>
                    <a:pt x="579" y="430"/>
                    <a:pt x="593" y="492"/>
                    <a:pt x="643" y="526"/>
                  </a:cubicBezTo>
                  <a:cubicBezTo>
                    <a:pt x="690" y="557"/>
                    <a:pt x="743" y="562"/>
                    <a:pt x="801" y="557"/>
                  </a:cubicBezTo>
                  <a:close/>
                  <a:moveTo>
                    <a:pt x="282" y="96"/>
                  </a:moveTo>
                  <a:cubicBezTo>
                    <a:pt x="293" y="56"/>
                    <a:pt x="281" y="30"/>
                    <a:pt x="245" y="30"/>
                  </a:cubicBezTo>
                  <a:cubicBezTo>
                    <a:pt x="192" y="29"/>
                    <a:pt x="138" y="29"/>
                    <a:pt x="85" y="30"/>
                  </a:cubicBezTo>
                  <a:cubicBezTo>
                    <a:pt x="61" y="30"/>
                    <a:pt x="48" y="44"/>
                    <a:pt x="47" y="67"/>
                  </a:cubicBezTo>
                  <a:cubicBezTo>
                    <a:pt x="46" y="82"/>
                    <a:pt x="46" y="97"/>
                    <a:pt x="46" y="115"/>
                  </a:cubicBezTo>
                  <a:cubicBezTo>
                    <a:pt x="127" y="108"/>
                    <a:pt x="204" y="102"/>
                    <a:pt x="282" y="96"/>
                  </a:cubicBezTo>
                  <a:close/>
                  <a:moveTo>
                    <a:pt x="643" y="319"/>
                  </a:moveTo>
                  <a:cubicBezTo>
                    <a:pt x="609" y="252"/>
                    <a:pt x="559" y="205"/>
                    <a:pt x="487" y="172"/>
                  </a:cubicBezTo>
                  <a:cubicBezTo>
                    <a:pt x="498" y="253"/>
                    <a:pt x="540" y="308"/>
                    <a:pt x="590" y="358"/>
                  </a:cubicBezTo>
                  <a:cubicBezTo>
                    <a:pt x="609" y="344"/>
                    <a:pt x="625" y="332"/>
                    <a:pt x="643" y="3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75" name="Freeform 90">
              <a:extLst>
                <a:ext uri="{FF2B5EF4-FFF2-40B4-BE49-F238E27FC236}">
                  <a16:creationId xmlns:a16="http://schemas.microsoft.com/office/drawing/2014/main" id="{586F43DD-B959-4695-B2B8-BC01C230B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4638" y="565150"/>
              <a:ext cx="957263" cy="981075"/>
            </a:xfrm>
            <a:custGeom>
              <a:avLst/>
              <a:gdLst>
                <a:gd name="T0" fmla="*/ 858 w 870"/>
                <a:gd name="T1" fmla="*/ 151 h 891"/>
                <a:gd name="T2" fmla="*/ 717 w 870"/>
                <a:gd name="T3" fmla="*/ 432 h 891"/>
                <a:gd name="T4" fmla="*/ 700 w 870"/>
                <a:gd name="T5" fmla="*/ 482 h 891"/>
                <a:gd name="T6" fmla="*/ 619 w 870"/>
                <a:gd name="T7" fmla="*/ 672 h 891"/>
                <a:gd name="T8" fmla="*/ 757 w 870"/>
                <a:gd name="T9" fmla="*/ 691 h 891"/>
                <a:gd name="T10" fmla="*/ 814 w 870"/>
                <a:gd name="T11" fmla="*/ 841 h 891"/>
                <a:gd name="T12" fmla="*/ 264 w 870"/>
                <a:gd name="T13" fmla="*/ 890 h 891"/>
                <a:gd name="T14" fmla="*/ 183 w 870"/>
                <a:gd name="T15" fmla="*/ 797 h 891"/>
                <a:gd name="T16" fmla="*/ 21 w 870"/>
                <a:gd name="T17" fmla="*/ 612 h 891"/>
                <a:gd name="T18" fmla="*/ 45 w 870"/>
                <a:gd name="T19" fmla="*/ 518 h 891"/>
                <a:gd name="T20" fmla="*/ 78 w 870"/>
                <a:gd name="T21" fmla="*/ 373 h 891"/>
                <a:gd name="T22" fmla="*/ 182 w 870"/>
                <a:gd name="T23" fmla="*/ 371 h 891"/>
                <a:gd name="T24" fmla="*/ 83 w 870"/>
                <a:gd name="T25" fmla="*/ 399 h 891"/>
                <a:gd name="T26" fmla="*/ 72 w 870"/>
                <a:gd name="T27" fmla="*/ 504 h 891"/>
                <a:gd name="T28" fmla="*/ 119 w 870"/>
                <a:gd name="T29" fmla="*/ 589 h 891"/>
                <a:gd name="T30" fmla="*/ 385 w 870"/>
                <a:gd name="T31" fmla="*/ 486 h 891"/>
                <a:gd name="T32" fmla="*/ 375 w 870"/>
                <a:gd name="T33" fmla="*/ 404 h 891"/>
                <a:gd name="T34" fmla="*/ 272 w 870"/>
                <a:gd name="T35" fmla="*/ 404 h 891"/>
                <a:gd name="T36" fmla="*/ 346 w 870"/>
                <a:gd name="T37" fmla="*/ 355 h 891"/>
                <a:gd name="T38" fmla="*/ 412 w 870"/>
                <a:gd name="T39" fmla="*/ 422 h 891"/>
                <a:gd name="T40" fmla="*/ 434 w 870"/>
                <a:gd name="T41" fmla="*/ 552 h 891"/>
                <a:gd name="T42" fmla="*/ 302 w 870"/>
                <a:gd name="T43" fmla="*/ 758 h 891"/>
                <a:gd name="T44" fmla="*/ 242 w 870"/>
                <a:gd name="T45" fmla="*/ 841 h 891"/>
                <a:gd name="T46" fmla="*/ 274 w 870"/>
                <a:gd name="T47" fmla="*/ 863 h 891"/>
                <a:gd name="T48" fmla="*/ 756 w 870"/>
                <a:gd name="T49" fmla="*/ 863 h 891"/>
                <a:gd name="T50" fmla="*/ 786 w 870"/>
                <a:gd name="T51" fmla="*/ 751 h 891"/>
                <a:gd name="T52" fmla="*/ 648 w 870"/>
                <a:gd name="T53" fmla="*/ 719 h 891"/>
                <a:gd name="T54" fmla="*/ 574 w 870"/>
                <a:gd name="T55" fmla="*/ 650 h 891"/>
                <a:gd name="T56" fmla="*/ 516 w 870"/>
                <a:gd name="T57" fmla="*/ 463 h 891"/>
                <a:gd name="T58" fmla="*/ 345 w 870"/>
                <a:gd name="T59" fmla="*/ 211 h 891"/>
                <a:gd name="T60" fmla="*/ 593 w 870"/>
                <a:gd name="T61" fmla="*/ 83 h 891"/>
                <a:gd name="T62" fmla="*/ 410 w 870"/>
                <a:gd name="T63" fmla="*/ 576 h 891"/>
                <a:gd name="T64" fmla="*/ 381 w 870"/>
                <a:gd name="T65" fmla="*/ 586 h 891"/>
                <a:gd name="T66" fmla="*/ 224 w 870"/>
                <a:gd name="T67" fmla="*/ 715 h 891"/>
                <a:gd name="T68" fmla="*/ 71 w 870"/>
                <a:gd name="T69" fmla="*/ 572 h 891"/>
                <a:gd name="T70" fmla="*/ 46 w 870"/>
                <a:gd name="T71" fmla="*/ 587 h 891"/>
                <a:gd name="T72" fmla="*/ 160 w 870"/>
                <a:gd name="T73" fmla="*/ 726 h 891"/>
                <a:gd name="T74" fmla="*/ 216 w 870"/>
                <a:gd name="T75" fmla="*/ 809 h 891"/>
                <a:gd name="T76" fmla="*/ 301 w 870"/>
                <a:gd name="T77" fmla="*/ 727 h 891"/>
                <a:gd name="T78" fmla="*/ 602 w 870"/>
                <a:gd name="T79" fmla="*/ 274 h 891"/>
                <a:gd name="T80" fmla="*/ 558 w 870"/>
                <a:gd name="T81" fmla="*/ 380 h 891"/>
                <a:gd name="T82" fmla="*/ 690 w 870"/>
                <a:gd name="T83" fmla="*/ 354 h 891"/>
                <a:gd name="T84" fmla="*/ 604 w 870"/>
                <a:gd name="T85" fmla="*/ 454 h 891"/>
                <a:gd name="T86" fmla="*/ 600 w 870"/>
                <a:gd name="T87" fmla="*/ 625 h 891"/>
                <a:gd name="T88" fmla="*/ 604 w 870"/>
                <a:gd name="T89" fmla="*/ 454 h 891"/>
                <a:gd name="T90" fmla="*/ 228 w 870"/>
                <a:gd name="T91" fmla="*/ 686 h 891"/>
                <a:gd name="T92" fmla="*/ 127 w 870"/>
                <a:gd name="T93" fmla="*/ 631 h 891"/>
                <a:gd name="T94" fmla="*/ 495 w 870"/>
                <a:gd name="T95" fmla="*/ 222 h 891"/>
                <a:gd name="T96" fmla="*/ 495 w 870"/>
                <a:gd name="T97" fmla="*/ 298 h 891"/>
                <a:gd name="T98" fmla="*/ 681 w 870"/>
                <a:gd name="T99" fmla="*/ 207 h 891"/>
                <a:gd name="T100" fmla="*/ 617 w 870"/>
                <a:gd name="T101" fmla="*/ 207 h 891"/>
                <a:gd name="T102" fmla="*/ 681 w 870"/>
                <a:gd name="T103" fmla="*/ 207 h 891"/>
                <a:gd name="T104" fmla="*/ 562 w 870"/>
                <a:gd name="T105" fmla="*/ 161 h 891"/>
                <a:gd name="T106" fmla="*/ 563 w 870"/>
                <a:gd name="T107" fmla="*/ 237 h 891"/>
                <a:gd name="T108" fmla="*/ 748 w 870"/>
                <a:gd name="T109" fmla="*/ 271 h 891"/>
                <a:gd name="T110" fmla="*/ 683 w 870"/>
                <a:gd name="T111" fmla="*/ 270 h 891"/>
                <a:gd name="T112" fmla="*/ 748 w 870"/>
                <a:gd name="T113" fmla="*/ 27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0" h="891">
                  <a:moveTo>
                    <a:pt x="603" y="92"/>
                  </a:moveTo>
                  <a:cubicBezTo>
                    <a:pt x="686" y="0"/>
                    <a:pt x="829" y="36"/>
                    <a:pt x="858" y="151"/>
                  </a:cubicBezTo>
                  <a:cubicBezTo>
                    <a:pt x="870" y="195"/>
                    <a:pt x="861" y="238"/>
                    <a:pt x="841" y="279"/>
                  </a:cubicBezTo>
                  <a:cubicBezTo>
                    <a:pt x="811" y="340"/>
                    <a:pt x="767" y="388"/>
                    <a:pt x="717" y="432"/>
                  </a:cubicBezTo>
                  <a:cubicBezTo>
                    <a:pt x="707" y="441"/>
                    <a:pt x="697" y="449"/>
                    <a:pt x="686" y="459"/>
                  </a:cubicBezTo>
                  <a:cubicBezTo>
                    <a:pt x="692" y="468"/>
                    <a:pt x="696" y="475"/>
                    <a:pt x="700" y="482"/>
                  </a:cubicBezTo>
                  <a:cubicBezTo>
                    <a:pt x="736" y="546"/>
                    <a:pt x="708" y="622"/>
                    <a:pt x="639" y="646"/>
                  </a:cubicBezTo>
                  <a:cubicBezTo>
                    <a:pt x="625" y="651"/>
                    <a:pt x="611" y="655"/>
                    <a:pt x="619" y="672"/>
                  </a:cubicBezTo>
                  <a:cubicBezTo>
                    <a:pt x="623" y="681"/>
                    <a:pt x="638" y="689"/>
                    <a:pt x="648" y="690"/>
                  </a:cubicBezTo>
                  <a:cubicBezTo>
                    <a:pt x="684" y="692"/>
                    <a:pt x="721" y="691"/>
                    <a:pt x="757" y="691"/>
                  </a:cubicBezTo>
                  <a:cubicBezTo>
                    <a:pt x="798" y="692"/>
                    <a:pt x="814" y="708"/>
                    <a:pt x="814" y="750"/>
                  </a:cubicBezTo>
                  <a:cubicBezTo>
                    <a:pt x="814" y="780"/>
                    <a:pt x="815" y="811"/>
                    <a:pt x="814" y="841"/>
                  </a:cubicBezTo>
                  <a:cubicBezTo>
                    <a:pt x="812" y="874"/>
                    <a:pt x="796" y="890"/>
                    <a:pt x="763" y="890"/>
                  </a:cubicBezTo>
                  <a:cubicBezTo>
                    <a:pt x="597" y="891"/>
                    <a:pt x="430" y="891"/>
                    <a:pt x="264" y="890"/>
                  </a:cubicBezTo>
                  <a:cubicBezTo>
                    <a:pt x="256" y="890"/>
                    <a:pt x="248" y="889"/>
                    <a:pt x="241" y="887"/>
                  </a:cubicBezTo>
                  <a:cubicBezTo>
                    <a:pt x="225" y="880"/>
                    <a:pt x="182" y="814"/>
                    <a:pt x="183" y="797"/>
                  </a:cubicBezTo>
                  <a:cubicBezTo>
                    <a:pt x="186" y="775"/>
                    <a:pt x="176" y="765"/>
                    <a:pt x="157" y="757"/>
                  </a:cubicBezTo>
                  <a:cubicBezTo>
                    <a:pt x="91" y="728"/>
                    <a:pt x="37" y="687"/>
                    <a:pt x="21" y="612"/>
                  </a:cubicBezTo>
                  <a:cubicBezTo>
                    <a:pt x="16" y="586"/>
                    <a:pt x="0" y="555"/>
                    <a:pt x="41" y="539"/>
                  </a:cubicBezTo>
                  <a:cubicBezTo>
                    <a:pt x="44" y="538"/>
                    <a:pt x="45" y="526"/>
                    <a:pt x="45" y="518"/>
                  </a:cubicBezTo>
                  <a:cubicBezTo>
                    <a:pt x="45" y="486"/>
                    <a:pt x="45" y="453"/>
                    <a:pt x="45" y="421"/>
                  </a:cubicBezTo>
                  <a:cubicBezTo>
                    <a:pt x="44" y="396"/>
                    <a:pt x="55" y="381"/>
                    <a:pt x="78" y="373"/>
                  </a:cubicBezTo>
                  <a:cubicBezTo>
                    <a:pt x="85" y="371"/>
                    <a:pt x="92" y="368"/>
                    <a:pt x="97" y="363"/>
                  </a:cubicBezTo>
                  <a:cubicBezTo>
                    <a:pt x="120" y="344"/>
                    <a:pt x="164" y="347"/>
                    <a:pt x="182" y="371"/>
                  </a:cubicBezTo>
                  <a:cubicBezTo>
                    <a:pt x="194" y="387"/>
                    <a:pt x="189" y="400"/>
                    <a:pt x="174" y="410"/>
                  </a:cubicBezTo>
                  <a:cubicBezTo>
                    <a:pt x="145" y="431"/>
                    <a:pt x="118" y="429"/>
                    <a:pt x="83" y="399"/>
                  </a:cubicBezTo>
                  <a:cubicBezTo>
                    <a:pt x="79" y="409"/>
                    <a:pt x="74" y="418"/>
                    <a:pt x="73" y="427"/>
                  </a:cubicBezTo>
                  <a:cubicBezTo>
                    <a:pt x="72" y="452"/>
                    <a:pt x="72" y="478"/>
                    <a:pt x="72" y="504"/>
                  </a:cubicBezTo>
                  <a:cubicBezTo>
                    <a:pt x="72" y="522"/>
                    <a:pt x="68" y="540"/>
                    <a:pt x="93" y="551"/>
                  </a:cubicBezTo>
                  <a:cubicBezTo>
                    <a:pt x="105" y="556"/>
                    <a:pt x="107" y="579"/>
                    <a:pt x="119" y="589"/>
                  </a:cubicBezTo>
                  <a:cubicBezTo>
                    <a:pt x="183" y="641"/>
                    <a:pt x="291" y="635"/>
                    <a:pt x="347" y="575"/>
                  </a:cubicBezTo>
                  <a:cubicBezTo>
                    <a:pt x="369" y="551"/>
                    <a:pt x="395" y="526"/>
                    <a:pt x="385" y="486"/>
                  </a:cubicBezTo>
                  <a:cubicBezTo>
                    <a:pt x="380" y="466"/>
                    <a:pt x="385" y="444"/>
                    <a:pt x="384" y="423"/>
                  </a:cubicBezTo>
                  <a:cubicBezTo>
                    <a:pt x="384" y="416"/>
                    <a:pt x="380" y="407"/>
                    <a:pt x="375" y="404"/>
                  </a:cubicBezTo>
                  <a:cubicBezTo>
                    <a:pt x="372" y="402"/>
                    <a:pt x="362" y="407"/>
                    <a:pt x="357" y="411"/>
                  </a:cubicBezTo>
                  <a:cubicBezTo>
                    <a:pt x="333" y="430"/>
                    <a:pt x="290" y="428"/>
                    <a:pt x="272" y="404"/>
                  </a:cubicBezTo>
                  <a:cubicBezTo>
                    <a:pt x="267" y="397"/>
                    <a:pt x="266" y="383"/>
                    <a:pt x="270" y="376"/>
                  </a:cubicBezTo>
                  <a:cubicBezTo>
                    <a:pt x="280" y="354"/>
                    <a:pt x="326" y="343"/>
                    <a:pt x="346" y="355"/>
                  </a:cubicBezTo>
                  <a:cubicBezTo>
                    <a:pt x="360" y="363"/>
                    <a:pt x="376" y="367"/>
                    <a:pt x="386" y="378"/>
                  </a:cubicBezTo>
                  <a:cubicBezTo>
                    <a:pt x="398" y="390"/>
                    <a:pt x="409" y="406"/>
                    <a:pt x="412" y="422"/>
                  </a:cubicBezTo>
                  <a:cubicBezTo>
                    <a:pt x="416" y="445"/>
                    <a:pt x="413" y="470"/>
                    <a:pt x="413" y="494"/>
                  </a:cubicBezTo>
                  <a:cubicBezTo>
                    <a:pt x="414" y="515"/>
                    <a:pt x="406" y="539"/>
                    <a:pt x="434" y="552"/>
                  </a:cubicBezTo>
                  <a:cubicBezTo>
                    <a:pt x="440" y="554"/>
                    <a:pt x="442" y="573"/>
                    <a:pt x="440" y="583"/>
                  </a:cubicBezTo>
                  <a:cubicBezTo>
                    <a:pt x="428" y="668"/>
                    <a:pt x="383" y="728"/>
                    <a:pt x="302" y="758"/>
                  </a:cubicBezTo>
                  <a:cubicBezTo>
                    <a:pt x="282" y="765"/>
                    <a:pt x="271" y="774"/>
                    <a:pt x="275" y="796"/>
                  </a:cubicBezTo>
                  <a:cubicBezTo>
                    <a:pt x="280" y="821"/>
                    <a:pt x="267" y="836"/>
                    <a:pt x="242" y="841"/>
                  </a:cubicBezTo>
                  <a:cubicBezTo>
                    <a:pt x="241" y="844"/>
                    <a:pt x="241" y="847"/>
                    <a:pt x="241" y="850"/>
                  </a:cubicBezTo>
                  <a:cubicBezTo>
                    <a:pt x="252" y="855"/>
                    <a:pt x="263" y="862"/>
                    <a:pt x="274" y="863"/>
                  </a:cubicBezTo>
                  <a:cubicBezTo>
                    <a:pt x="414" y="864"/>
                    <a:pt x="554" y="863"/>
                    <a:pt x="693" y="863"/>
                  </a:cubicBezTo>
                  <a:cubicBezTo>
                    <a:pt x="714" y="863"/>
                    <a:pt x="735" y="863"/>
                    <a:pt x="756" y="863"/>
                  </a:cubicBezTo>
                  <a:cubicBezTo>
                    <a:pt x="776" y="864"/>
                    <a:pt x="786" y="855"/>
                    <a:pt x="786" y="834"/>
                  </a:cubicBezTo>
                  <a:cubicBezTo>
                    <a:pt x="785" y="806"/>
                    <a:pt x="785" y="779"/>
                    <a:pt x="786" y="751"/>
                  </a:cubicBezTo>
                  <a:cubicBezTo>
                    <a:pt x="787" y="728"/>
                    <a:pt x="778" y="718"/>
                    <a:pt x="754" y="718"/>
                  </a:cubicBezTo>
                  <a:cubicBezTo>
                    <a:pt x="719" y="719"/>
                    <a:pt x="683" y="719"/>
                    <a:pt x="648" y="719"/>
                  </a:cubicBezTo>
                  <a:cubicBezTo>
                    <a:pt x="606" y="719"/>
                    <a:pt x="595" y="709"/>
                    <a:pt x="588" y="667"/>
                  </a:cubicBezTo>
                  <a:cubicBezTo>
                    <a:pt x="587" y="660"/>
                    <a:pt x="580" y="652"/>
                    <a:pt x="574" y="650"/>
                  </a:cubicBezTo>
                  <a:cubicBezTo>
                    <a:pt x="489" y="618"/>
                    <a:pt x="464" y="543"/>
                    <a:pt x="515" y="466"/>
                  </a:cubicBezTo>
                  <a:cubicBezTo>
                    <a:pt x="516" y="464"/>
                    <a:pt x="517" y="462"/>
                    <a:pt x="516" y="463"/>
                  </a:cubicBezTo>
                  <a:cubicBezTo>
                    <a:pt x="474" y="416"/>
                    <a:pt x="429" y="374"/>
                    <a:pt x="394" y="325"/>
                  </a:cubicBezTo>
                  <a:cubicBezTo>
                    <a:pt x="370" y="292"/>
                    <a:pt x="354" y="251"/>
                    <a:pt x="345" y="211"/>
                  </a:cubicBezTo>
                  <a:cubicBezTo>
                    <a:pt x="331" y="145"/>
                    <a:pt x="364" y="85"/>
                    <a:pt x="421" y="55"/>
                  </a:cubicBezTo>
                  <a:cubicBezTo>
                    <a:pt x="478" y="26"/>
                    <a:pt x="543" y="37"/>
                    <a:pt x="593" y="83"/>
                  </a:cubicBezTo>
                  <a:cubicBezTo>
                    <a:pt x="596" y="86"/>
                    <a:pt x="598" y="88"/>
                    <a:pt x="603" y="92"/>
                  </a:cubicBezTo>
                  <a:close/>
                  <a:moveTo>
                    <a:pt x="410" y="576"/>
                  </a:moveTo>
                  <a:cubicBezTo>
                    <a:pt x="408" y="573"/>
                    <a:pt x="405" y="570"/>
                    <a:pt x="402" y="567"/>
                  </a:cubicBezTo>
                  <a:cubicBezTo>
                    <a:pt x="395" y="574"/>
                    <a:pt x="388" y="580"/>
                    <a:pt x="381" y="586"/>
                  </a:cubicBezTo>
                  <a:cubicBezTo>
                    <a:pt x="379" y="588"/>
                    <a:pt x="380" y="592"/>
                    <a:pt x="379" y="595"/>
                  </a:cubicBezTo>
                  <a:cubicBezTo>
                    <a:pt x="363" y="664"/>
                    <a:pt x="298" y="714"/>
                    <a:pt x="224" y="715"/>
                  </a:cubicBezTo>
                  <a:cubicBezTo>
                    <a:pt x="155" y="716"/>
                    <a:pt x="96" y="669"/>
                    <a:pt x="78" y="599"/>
                  </a:cubicBezTo>
                  <a:cubicBezTo>
                    <a:pt x="76" y="590"/>
                    <a:pt x="74" y="581"/>
                    <a:pt x="71" y="572"/>
                  </a:cubicBezTo>
                  <a:cubicBezTo>
                    <a:pt x="62" y="572"/>
                    <a:pt x="55" y="572"/>
                    <a:pt x="47" y="572"/>
                  </a:cubicBezTo>
                  <a:cubicBezTo>
                    <a:pt x="46" y="578"/>
                    <a:pt x="46" y="583"/>
                    <a:pt x="46" y="587"/>
                  </a:cubicBezTo>
                  <a:cubicBezTo>
                    <a:pt x="47" y="594"/>
                    <a:pt x="48" y="601"/>
                    <a:pt x="49" y="607"/>
                  </a:cubicBezTo>
                  <a:cubicBezTo>
                    <a:pt x="64" y="667"/>
                    <a:pt x="104" y="707"/>
                    <a:pt x="160" y="726"/>
                  </a:cubicBezTo>
                  <a:cubicBezTo>
                    <a:pt x="200" y="739"/>
                    <a:pt x="219" y="759"/>
                    <a:pt x="212" y="802"/>
                  </a:cubicBezTo>
                  <a:cubicBezTo>
                    <a:pt x="212" y="803"/>
                    <a:pt x="214" y="805"/>
                    <a:pt x="216" y="809"/>
                  </a:cubicBezTo>
                  <a:cubicBezTo>
                    <a:pt x="225" y="808"/>
                    <a:pt x="234" y="808"/>
                    <a:pt x="249" y="807"/>
                  </a:cubicBezTo>
                  <a:cubicBezTo>
                    <a:pt x="232" y="755"/>
                    <a:pt x="264" y="743"/>
                    <a:pt x="301" y="727"/>
                  </a:cubicBezTo>
                  <a:cubicBezTo>
                    <a:pt x="367" y="700"/>
                    <a:pt x="406" y="649"/>
                    <a:pt x="410" y="576"/>
                  </a:cubicBezTo>
                  <a:close/>
                  <a:moveTo>
                    <a:pt x="602" y="274"/>
                  </a:moveTo>
                  <a:cubicBezTo>
                    <a:pt x="558" y="274"/>
                    <a:pt x="524" y="303"/>
                    <a:pt x="517" y="347"/>
                  </a:cubicBezTo>
                  <a:cubicBezTo>
                    <a:pt x="512" y="379"/>
                    <a:pt x="529" y="395"/>
                    <a:pt x="558" y="380"/>
                  </a:cubicBezTo>
                  <a:cubicBezTo>
                    <a:pt x="590" y="364"/>
                    <a:pt x="618" y="364"/>
                    <a:pt x="650" y="381"/>
                  </a:cubicBezTo>
                  <a:cubicBezTo>
                    <a:pt x="675" y="394"/>
                    <a:pt x="689" y="382"/>
                    <a:pt x="690" y="354"/>
                  </a:cubicBezTo>
                  <a:cubicBezTo>
                    <a:pt x="690" y="309"/>
                    <a:pt x="652" y="274"/>
                    <a:pt x="602" y="274"/>
                  </a:cubicBezTo>
                  <a:close/>
                  <a:moveTo>
                    <a:pt x="604" y="454"/>
                  </a:moveTo>
                  <a:cubicBezTo>
                    <a:pt x="558" y="453"/>
                    <a:pt x="518" y="490"/>
                    <a:pt x="517" y="536"/>
                  </a:cubicBezTo>
                  <a:cubicBezTo>
                    <a:pt x="516" y="583"/>
                    <a:pt x="553" y="623"/>
                    <a:pt x="600" y="625"/>
                  </a:cubicBezTo>
                  <a:cubicBezTo>
                    <a:pt x="646" y="627"/>
                    <a:pt x="687" y="588"/>
                    <a:pt x="688" y="541"/>
                  </a:cubicBezTo>
                  <a:cubicBezTo>
                    <a:pt x="688" y="494"/>
                    <a:pt x="650" y="455"/>
                    <a:pt x="604" y="454"/>
                  </a:cubicBezTo>
                  <a:close/>
                  <a:moveTo>
                    <a:pt x="127" y="631"/>
                  </a:moveTo>
                  <a:cubicBezTo>
                    <a:pt x="149" y="672"/>
                    <a:pt x="185" y="686"/>
                    <a:pt x="228" y="686"/>
                  </a:cubicBezTo>
                  <a:cubicBezTo>
                    <a:pt x="276" y="686"/>
                    <a:pt x="319" y="659"/>
                    <a:pt x="333" y="621"/>
                  </a:cubicBezTo>
                  <a:cubicBezTo>
                    <a:pt x="265" y="661"/>
                    <a:pt x="197" y="662"/>
                    <a:pt x="127" y="631"/>
                  </a:cubicBezTo>
                  <a:close/>
                  <a:moveTo>
                    <a:pt x="532" y="272"/>
                  </a:moveTo>
                  <a:cubicBezTo>
                    <a:pt x="517" y="251"/>
                    <a:pt x="506" y="237"/>
                    <a:pt x="495" y="222"/>
                  </a:cubicBezTo>
                  <a:cubicBezTo>
                    <a:pt x="486" y="238"/>
                    <a:pt x="472" y="253"/>
                    <a:pt x="468" y="271"/>
                  </a:cubicBezTo>
                  <a:cubicBezTo>
                    <a:pt x="463" y="288"/>
                    <a:pt x="477" y="301"/>
                    <a:pt x="495" y="298"/>
                  </a:cubicBezTo>
                  <a:cubicBezTo>
                    <a:pt x="507" y="295"/>
                    <a:pt x="517" y="284"/>
                    <a:pt x="532" y="272"/>
                  </a:cubicBezTo>
                  <a:close/>
                  <a:moveTo>
                    <a:pt x="681" y="207"/>
                  </a:moveTo>
                  <a:cubicBezTo>
                    <a:pt x="665" y="187"/>
                    <a:pt x="654" y="174"/>
                    <a:pt x="642" y="160"/>
                  </a:cubicBezTo>
                  <a:cubicBezTo>
                    <a:pt x="634" y="176"/>
                    <a:pt x="621" y="191"/>
                    <a:pt x="617" y="207"/>
                  </a:cubicBezTo>
                  <a:cubicBezTo>
                    <a:pt x="613" y="224"/>
                    <a:pt x="625" y="240"/>
                    <a:pt x="643" y="236"/>
                  </a:cubicBezTo>
                  <a:cubicBezTo>
                    <a:pt x="655" y="234"/>
                    <a:pt x="665" y="220"/>
                    <a:pt x="681" y="207"/>
                  </a:cubicBezTo>
                  <a:close/>
                  <a:moveTo>
                    <a:pt x="601" y="211"/>
                  </a:moveTo>
                  <a:cubicBezTo>
                    <a:pt x="585" y="190"/>
                    <a:pt x="573" y="175"/>
                    <a:pt x="562" y="161"/>
                  </a:cubicBezTo>
                  <a:cubicBezTo>
                    <a:pt x="553" y="176"/>
                    <a:pt x="540" y="191"/>
                    <a:pt x="537" y="208"/>
                  </a:cubicBezTo>
                  <a:cubicBezTo>
                    <a:pt x="536" y="216"/>
                    <a:pt x="552" y="235"/>
                    <a:pt x="563" y="237"/>
                  </a:cubicBezTo>
                  <a:cubicBezTo>
                    <a:pt x="572" y="238"/>
                    <a:pt x="584" y="223"/>
                    <a:pt x="601" y="211"/>
                  </a:cubicBezTo>
                  <a:close/>
                  <a:moveTo>
                    <a:pt x="748" y="271"/>
                  </a:moveTo>
                  <a:cubicBezTo>
                    <a:pt x="732" y="251"/>
                    <a:pt x="724" y="234"/>
                    <a:pt x="710" y="224"/>
                  </a:cubicBezTo>
                  <a:cubicBezTo>
                    <a:pt x="701" y="217"/>
                    <a:pt x="682" y="249"/>
                    <a:pt x="683" y="270"/>
                  </a:cubicBezTo>
                  <a:cubicBezTo>
                    <a:pt x="684" y="288"/>
                    <a:pt x="693" y="302"/>
                    <a:pt x="711" y="298"/>
                  </a:cubicBezTo>
                  <a:cubicBezTo>
                    <a:pt x="723" y="296"/>
                    <a:pt x="732" y="283"/>
                    <a:pt x="748" y="27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76" name="Freeform 91">
              <a:extLst>
                <a:ext uri="{FF2B5EF4-FFF2-40B4-BE49-F238E27FC236}">
                  <a16:creationId xmlns:a16="http://schemas.microsoft.com/office/drawing/2014/main" id="{092DFE7D-C8CB-41DA-95BA-400ABAE78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0712" y="4041775"/>
              <a:ext cx="973138" cy="968375"/>
            </a:xfrm>
            <a:custGeom>
              <a:avLst/>
              <a:gdLst>
                <a:gd name="T0" fmla="*/ 86 w 884"/>
                <a:gd name="T1" fmla="*/ 723 h 880"/>
                <a:gd name="T2" fmla="*/ 150 w 884"/>
                <a:gd name="T3" fmla="*/ 642 h 880"/>
                <a:gd name="T4" fmla="*/ 124 w 884"/>
                <a:gd name="T5" fmla="*/ 339 h 880"/>
                <a:gd name="T6" fmla="*/ 176 w 884"/>
                <a:gd name="T7" fmla="*/ 4 h 880"/>
                <a:gd name="T8" fmla="*/ 246 w 884"/>
                <a:gd name="T9" fmla="*/ 339 h 880"/>
                <a:gd name="T10" fmla="*/ 222 w 884"/>
                <a:gd name="T11" fmla="*/ 629 h 880"/>
                <a:gd name="T12" fmla="*/ 398 w 884"/>
                <a:gd name="T13" fmla="*/ 664 h 880"/>
                <a:gd name="T14" fmla="*/ 365 w 884"/>
                <a:gd name="T15" fmla="*/ 622 h 880"/>
                <a:gd name="T16" fmla="*/ 338 w 884"/>
                <a:gd name="T17" fmla="*/ 346 h 880"/>
                <a:gd name="T18" fmla="*/ 378 w 884"/>
                <a:gd name="T19" fmla="*/ 578 h 880"/>
                <a:gd name="T20" fmla="*/ 500 w 884"/>
                <a:gd name="T21" fmla="*/ 402 h 880"/>
                <a:gd name="T22" fmla="*/ 648 w 884"/>
                <a:gd name="T23" fmla="*/ 181 h 880"/>
                <a:gd name="T24" fmla="*/ 774 w 884"/>
                <a:gd name="T25" fmla="*/ 85 h 880"/>
                <a:gd name="T26" fmla="*/ 785 w 884"/>
                <a:gd name="T27" fmla="*/ 136 h 880"/>
                <a:gd name="T28" fmla="*/ 810 w 884"/>
                <a:gd name="T29" fmla="*/ 311 h 880"/>
                <a:gd name="T30" fmla="*/ 798 w 884"/>
                <a:gd name="T31" fmla="*/ 511 h 880"/>
                <a:gd name="T32" fmla="*/ 794 w 884"/>
                <a:gd name="T33" fmla="*/ 626 h 880"/>
                <a:gd name="T34" fmla="*/ 847 w 884"/>
                <a:gd name="T35" fmla="*/ 664 h 880"/>
                <a:gd name="T36" fmla="*/ 880 w 884"/>
                <a:gd name="T37" fmla="*/ 731 h 880"/>
                <a:gd name="T38" fmla="*/ 822 w 884"/>
                <a:gd name="T39" fmla="*/ 837 h 880"/>
                <a:gd name="T40" fmla="*/ 708 w 884"/>
                <a:gd name="T41" fmla="*/ 821 h 880"/>
                <a:gd name="T42" fmla="*/ 298 w 884"/>
                <a:gd name="T43" fmla="*/ 789 h 880"/>
                <a:gd name="T44" fmla="*/ 254 w 884"/>
                <a:gd name="T45" fmla="*/ 829 h 880"/>
                <a:gd name="T46" fmla="*/ 145 w 884"/>
                <a:gd name="T47" fmla="*/ 839 h 880"/>
                <a:gd name="T48" fmla="*/ 625 w 884"/>
                <a:gd name="T49" fmla="*/ 343 h 880"/>
                <a:gd name="T50" fmla="*/ 412 w 884"/>
                <a:gd name="T51" fmla="*/ 609 h 880"/>
                <a:gd name="T52" fmla="*/ 631 w 884"/>
                <a:gd name="T53" fmla="*/ 664 h 880"/>
                <a:gd name="T54" fmla="*/ 577 w 884"/>
                <a:gd name="T55" fmla="*/ 651 h 880"/>
                <a:gd name="T56" fmla="*/ 575 w 884"/>
                <a:gd name="T57" fmla="*/ 621 h 880"/>
                <a:gd name="T58" fmla="*/ 673 w 884"/>
                <a:gd name="T59" fmla="*/ 507 h 880"/>
                <a:gd name="T60" fmla="*/ 726 w 884"/>
                <a:gd name="T61" fmla="*/ 638 h 880"/>
                <a:gd name="T62" fmla="*/ 792 w 884"/>
                <a:gd name="T63" fmla="*/ 664 h 880"/>
                <a:gd name="T64" fmla="*/ 772 w 884"/>
                <a:gd name="T65" fmla="*/ 499 h 880"/>
                <a:gd name="T66" fmla="*/ 763 w 884"/>
                <a:gd name="T67" fmla="*/ 379 h 880"/>
                <a:gd name="T68" fmla="*/ 210 w 884"/>
                <a:gd name="T69" fmla="*/ 324 h 880"/>
                <a:gd name="T70" fmla="*/ 269 w 884"/>
                <a:gd name="T71" fmla="*/ 263 h 880"/>
                <a:gd name="T72" fmla="*/ 331 w 884"/>
                <a:gd name="T73" fmla="*/ 201 h 880"/>
                <a:gd name="T74" fmla="*/ 329 w 884"/>
                <a:gd name="T75" fmla="*/ 146 h 880"/>
                <a:gd name="T76" fmla="*/ 269 w 884"/>
                <a:gd name="T77" fmla="*/ 92 h 880"/>
                <a:gd name="T78" fmla="*/ 209 w 884"/>
                <a:gd name="T79" fmla="*/ 31 h 880"/>
                <a:gd name="T80" fmla="*/ 161 w 884"/>
                <a:gd name="T81" fmla="*/ 32 h 880"/>
                <a:gd name="T82" fmla="*/ 101 w 884"/>
                <a:gd name="T83" fmla="*/ 93 h 880"/>
                <a:gd name="T84" fmla="*/ 40 w 884"/>
                <a:gd name="T85" fmla="*/ 153 h 880"/>
                <a:gd name="T86" fmla="*/ 40 w 884"/>
                <a:gd name="T87" fmla="*/ 202 h 880"/>
                <a:gd name="T88" fmla="*/ 100 w 884"/>
                <a:gd name="T89" fmla="*/ 261 h 880"/>
                <a:gd name="T90" fmla="*/ 162 w 884"/>
                <a:gd name="T91" fmla="*/ 323 h 880"/>
                <a:gd name="T92" fmla="*/ 210 w 884"/>
                <a:gd name="T93" fmla="*/ 324 h 880"/>
                <a:gd name="T94" fmla="*/ 737 w 884"/>
                <a:gd name="T95" fmla="*/ 126 h 880"/>
                <a:gd name="T96" fmla="*/ 654 w 884"/>
                <a:gd name="T97" fmla="*/ 263 h 880"/>
                <a:gd name="T98" fmla="*/ 719 w 884"/>
                <a:gd name="T99" fmla="*/ 302 h 880"/>
                <a:gd name="T100" fmla="*/ 828 w 884"/>
                <a:gd name="T101" fmla="*/ 267 h 880"/>
                <a:gd name="T102" fmla="*/ 778 w 884"/>
                <a:gd name="T103" fmla="*/ 167 h 880"/>
                <a:gd name="T104" fmla="*/ 753 w 884"/>
                <a:gd name="T105" fmla="*/ 116 h 880"/>
                <a:gd name="T106" fmla="*/ 189 w 884"/>
                <a:gd name="T107" fmla="*/ 841 h 880"/>
                <a:gd name="T108" fmla="*/ 173 w 884"/>
                <a:gd name="T109" fmla="*/ 790 h 880"/>
                <a:gd name="T110" fmla="*/ 792 w 884"/>
                <a:gd name="T111" fmla="*/ 790 h 880"/>
                <a:gd name="T112" fmla="*/ 728 w 884"/>
                <a:gd name="T113" fmla="*/ 792 h 880"/>
                <a:gd name="T114" fmla="*/ 695 w 884"/>
                <a:gd name="T115" fmla="*/ 669 h 880"/>
                <a:gd name="T116" fmla="*/ 677 w 884"/>
                <a:gd name="T117" fmla="*/ 579 h 880"/>
                <a:gd name="T118" fmla="*/ 695 w 884"/>
                <a:gd name="T119" fmla="*/ 669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4" h="880">
                  <a:moveTo>
                    <a:pt x="144" y="793"/>
                  </a:moveTo>
                  <a:cubicBezTo>
                    <a:pt x="87" y="786"/>
                    <a:pt x="85" y="784"/>
                    <a:pt x="86" y="723"/>
                  </a:cubicBezTo>
                  <a:cubicBezTo>
                    <a:pt x="87" y="669"/>
                    <a:pt x="87" y="668"/>
                    <a:pt x="148" y="663"/>
                  </a:cubicBezTo>
                  <a:cubicBezTo>
                    <a:pt x="148" y="656"/>
                    <a:pt x="150" y="649"/>
                    <a:pt x="150" y="642"/>
                  </a:cubicBezTo>
                  <a:cubicBezTo>
                    <a:pt x="150" y="554"/>
                    <a:pt x="149" y="466"/>
                    <a:pt x="151" y="378"/>
                  </a:cubicBezTo>
                  <a:cubicBezTo>
                    <a:pt x="151" y="357"/>
                    <a:pt x="145" y="347"/>
                    <a:pt x="124" y="339"/>
                  </a:cubicBezTo>
                  <a:cubicBezTo>
                    <a:pt x="46" y="310"/>
                    <a:pt x="0" y="229"/>
                    <a:pt x="14" y="149"/>
                  </a:cubicBezTo>
                  <a:cubicBezTo>
                    <a:pt x="28" y="68"/>
                    <a:pt x="96" y="8"/>
                    <a:pt x="176" y="4"/>
                  </a:cubicBezTo>
                  <a:cubicBezTo>
                    <a:pt x="260" y="0"/>
                    <a:pt x="333" y="53"/>
                    <a:pt x="354" y="133"/>
                  </a:cubicBezTo>
                  <a:cubicBezTo>
                    <a:pt x="376" y="220"/>
                    <a:pt x="331" y="308"/>
                    <a:pt x="246" y="339"/>
                  </a:cubicBezTo>
                  <a:cubicBezTo>
                    <a:pt x="226" y="346"/>
                    <a:pt x="221" y="356"/>
                    <a:pt x="221" y="376"/>
                  </a:cubicBezTo>
                  <a:cubicBezTo>
                    <a:pt x="222" y="460"/>
                    <a:pt x="222" y="544"/>
                    <a:pt x="222" y="629"/>
                  </a:cubicBezTo>
                  <a:cubicBezTo>
                    <a:pt x="222" y="640"/>
                    <a:pt x="223" y="651"/>
                    <a:pt x="224" y="664"/>
                  </a:cubicBezTo>
                  <a:cubicBezTo>
                    <a:pt x="284" y="664"/>
                    <a:pt x="341" y="664"/>
                    <a:pt x="398" y="664"/>
                  </a:cubicBezTo>
                  <a:cubicBezTo>
                    <a:pt x="399" y="661"/>
                    <a:pt x="401" y="659"/>
                    <a:pt x="403" y="657"/>
                  </a:cubicBezTo>
                  <a:cubicBezTo>
                    <a:pt x="391" y="645"/>
                    <a:pt x="380" y="629"/>
                    <a:pt x="365" y="622"/>
                  </a:cubicBezTo>
                  <a:cubicBezTo>
                    <a:pt x="269" y="576"/>
                    <a:pt x="236" y="443"/>
                    <a:pt x="301" y="360"/>
                  </a:cubicBezTo>
                  <a:cubicBezTo>
                    <a:pt x="310" y="348"/>
                    <a:pt x="322" y="334"/>
                    <a:pt x="338" y="346"/>
                  </a:cubicBezTo>
                  <a:cubicBezTo>
                    <a:pt x="356" y="359"/>
                    <a:pt x="343" y="373"/>
                    <a:pt x="334" y="385"/>
                  </a:cubicBezTo>
                  <a:cubicBezTo>
                    <a:pt x="286" y="449"/>
                    <a:pt x="309" y="547"/>
                    <a:pt x="378" y="578"/>
                  </a:cubicBezTo>
                  <a:cubicBezTo>
                    <a:pt x="387" y="549"/>
                    <a:pt x="394" y="519"/>
                    <a:pt x="405" y="491"/>
                  </a:cubicBezTo>
                  <a:cubicBezTo>
                    <a:pt x="422" y="447"/>
                    <a:pt x="454" y="416"/>
                    <a:pt x="500" y="402"/>
                  </a:cubicBezTo>
                  <a:cubicBezTo>
                    <a:pt x="569" y="381"/>
                    <a:pt x="607" y="334"/>
                    <a:pt x="621" y="264"/>
                  </a:cubicBezTo>
                  <a:cubicBezTo>
                    <a:pt x="627" y="235"/>
                    <a:pt x="632" y="204"/>
                    <a:pt x="648" y="181"/>
                  </a:cubicBezTo>
                  <a:cubicBezTo>
                    <a:pt x="670" y="149"/>
                    <a:pt x="700" y="123"/>
                    <a:pt x="729" y="98"/>
                  </a:cubicBezTo>
                  <a:cubicBezTo>
                    <a:pt x="740" y="89"/>
                    <a:pt x="759" y="89"/>
                    <a:pt x="774" y="85"/>
                  </a:cubicBezTo>
                  <a:cubicBezTo>
                    <a:pt x="777" y="98"/>
                    <a:pt x="780" y="111"/>
                    <a:pt x="783" y="124"/>
                  </a:cubicBezTo>
                  <a:cubicBezTo>
                    <a:pt x="784" y="128"/>
                    <a:pt x="784" y="132"/>
                    <a:pt x="785" y="136"/>
                  </a:cubicBezTo>
                  <a:cubicBezTo>
                    <a:pt x="819" y="143"/>
                    <a:pt x="840" y="167"/>
                    <a:pt x="856" y="195"/>
                  </a:cubicBezTo>
                  <a:cubicBezTo>
                    <a:pt x="884" y="243"/>
                    <a:pt x="863" y="294"/>
                    <a:pt x="810" y="311"/>
                  </a:cubicBezTo>
                  <a:cubicBezTo>
                    <a:pt x="780" y="320"/>
                    <a:pt x="776" y="330"/>
                    <a:pt x="793" y="356"/>
                  </a:cubicBezTo>
                  <a:cubicBezTo>
                    <a:pt x="825" y="407"/>
                    <a:pt x="826" y="460"/>
                    <a:pt x="798" y="511"/>
                  </a:cubicBezTo>
                  <a:cubicBezTo>
                    <a:pt x="779" y="544"/>
                    <a:pt x="784" y="578"/>
                    <a:pt x="783" y="611"/>
                  </a:cubicBezTo>
                  <a:cubicBezTo>
                    <a:pt x="783" y="616"/>
                    <a:pt x="789" y="622"/>
                    <a:pt x="794" y="626"/>
                  </a:cubicBezTo>
                  <a:cubicBezTo>
                    <a:pt x="805" y="636"/>
                    <a:pt x="816" y="646"/>
                    <a:pt x="828" y="655"/>
                  </a:cubicBezTo>
                  <a:cubicBezTo>
                    <a:pt x="834" y="659"/>
                    <a:pt x="841" y="664"/>
                    <a:pt x="847" y="664"/>
                  </a:cubicBezTo>
                  <a:cubicBezTo>
                    <a:pt x="871" y="666"/>
                    <a:pt x="880" y="680"/>
                    <a:pt x="880" y="703"/>
                  </a:cubicBezTo>
                  <a:cubicBezTo>
                    <a:pt x="880" y="712"/>
                    <a:pt x="880" y="722"/>
                    <a:pt x="880" y="731"/>
                  </a:cubicBezTo>
                  <a:cubicBezTo>
                    <a:pt x="880" y="784"/>
                    <a:pt x="877" y="786"/>
                    <a:pt x="823" y="793"/>
                  </a:cubicBezTo>
                  <a:cubicBezTo>
                    <a:pt x="823" y="807"/>
                    <a:pt x="823" y="822"/>
                    <a:pt x="822" y="837"/>
                  </a:cubicBezTo>
                  <a:cubicBezTo>
                    <a:pt x="822" y="856"/>
                    <a:pt x="811" y="866"/>
                    <a:pt x="792" y="868"/>
                  </a:cubicBezTo>
                  <a:cubicBezTo>
                    <a:pt x="737" y="873"/>
                    <a:pt x="731" y="871"/>
                    <a:pt x="708" y="821"/>
                  </a:cubicBezTo>
                  <a:cubicBezTo>
                    <a:pt x="697" y="796"/>
                    <a:pt x="683" y="789"/>
                    <a:pt x="656" y="789"/>
                  </a:cubicBezTo>
                  <a:cubicBezTo>
                    <a:pt x="537" y="791"/>
                    <a:pt x="417" y="790"/>
                    <a:pt x="298" y="789"/>
                  </a:cubicBezTo>
                  <a:cubicBezTo>
                    <a:pt x="280" y="789"/>
                    <a:pt x="269" y="794"/>
                    <a:pt x="263" y="811"/>
                  </a:cubicBezTo>
                  <a:cubicBezTo>
                    <a:pt x="261" y="817"/>
                    <a:pt x="257" y="823"/>
                    <a:pt x="254" y="829"/>
                  </a:cubicBezTo>
                  <a:cubicBezTo>
                    <a:pt x="235" y="867"/>
                    <a:pt x="206" y="880"/>
                    <a:pt x="165" y="866"/>
                  </a:cubicBezTo>
                  <a:cubicBezTo>
                    <a:pt x="156" y="862"/>
                    <a:pt x="147" y="849"/>
                    <a:pt x="145" y="839"/>
                  </a:cubicBezTo>
                  <a:cubicBezTo>
                    <a:pt x="141" y="825"/>
                    <a:pt x="144" y="809"/>
                    <a:pt x="144" y="793"/>
                  </a:cubicBezTo>
                  <a:close/>
                  <a:moveTo>
                    <a:pt x="625" y="343"/>
                  </a:moveTo>
                  <a:cubicBezTo>
                    <a:pt x="603" y="380"/>
                    <a:pt x="565" y="409"/>
                    <a:pt x="518" y="426"/>
                  </a:cubicBezTo>
                  <a:cubicBezTo>
                    <a:pt x="444" y="453"/>
                    <a:pt x="398" y="531"/>
                    <a:pt x="412" y="609"/>
                  </a:cubicBezTo>
                  <a:cubicBezTo>
                    <a:pt x="416" y="634"/>
                    <a:pt x="426" y="662"/>
                    <a:pt x="454" y="663"/>
                  </a:cubicBezTo>
                  <a:cubicBezTo>
                    <a:pt x="513" y="667"/>
                    <a:pt x="572" y="664"/>
                    <a:pt x="631" y="664"/>
                  </a:cubicBezTo>
                  <a:cubicBezTo>
                    <a:pt x="631" y="662"/>
                    <a:pt x="631" y="659"/>
                    <a:pt x="632" y="657"/>
                  </a:cubicBezTo>
                  <a:cubicBezTo>
                    <a:pt x="613" y="655"/>
                    <a:pt x="595" y="654"/>
                    <a:pt x="577" y="651"/>
                  </a:cubicBezTo>
                  <a:cubicBezTo>
                    <a:pt x="567" y="649"/>
                    <a:pt x="558" y="642"/>
                    <a:pt x="549" y="637"/>
                  </a:cubicBezTo>
                  <a:cubicBezTo>
                    <a:pt x="558" y="631"/>
                    <a:pt x="566" y="623"/>
                    <a:pt x="575" y="621"/>
                  </a:cubicBezTo>
                  <a:cubicBezTo>
                    <a:pt x="625" y="609"/>
                    <a:pt x="653" y="579"/>
                    <a:pt x="661" y="529"/>
                  </a:cubicBezTo>
                  <a:cubicBezTo>
                    <a:pt x="662" y="521"/>
                    <a:pt x="669" y="514"/>
                    <a:pt x="673" y="507"/>
                  </a:cubicBezTo>
                  <a:cubicBezTo>
                    <a:pt x="679" y="513"/>
                    <a:pt x="687" y="519"/>
                    <a:pt x="690" y="526"/>
                  </a:cubicBezTo>
                  <a:cubicBezTo>
                    <a:pt x="703" y="563"/>
                    <a:pt x="715" y="600"/>
                    <a:pt x="726" y="638"/>
                  </a:cubicBezTo>
                  <a:cubicBezTo>
                    <a:pt x="732" y="660"/>
                    <a:pt x="742" y="668"/>
                    <a:pt x="764" y="665"/>
                  </a:cubicBezTo>
                  <a:cubicBezTo>
                    <a:pt x="774" y="663"/>
                    <a:pt x="784" y="664"/>
                    <a:pt x="792" y="664"/>
                  </a:cubicBezTo>
                  <a:cubicBezTo>
                    <a:pt x="779" y="650"/>
                    <a:pt x="759" y="638"/>
                    <a:pt x="758" y="625"/>
                  </a:cubicBezTo>
                  <a:cubicBezTo>
                    <a:pt x="753" y="583"/>
                    <a:pt x="747" y="539"/>
                    <a:pt x="772" y="499"/>
                  </a:cubicBezTo>
                  <a:cubicBezTo>
                    <a:pt x="792" y="468"/>
                    <a:pt x="795" y="433"/>
                    <a:pt x="781" y="398"/>
                  </a:cubicBezTo>
                  <a:cubicBezTo>
                    <a:pt x="778" y="390"/>
                    <a:pt x="770" y="381"/>
                    <a:pt x="763" y="379"/>
                  </a:cubicBezTo>
                  <a:cubicBezTo>
                    <a:pt x="718" y="366"/>
                    <a:pt x="674" y="356"/>
                    <a:pt x="625" y="343"/>
                  </a:cubicBezTo>
                  <a:close/>
                  <a:moveTo>
                    <a:pt x="210" y="324"/>
                  </a:moveTo>
                  <a:cubicBezTo>
                    <a:pt x="231" y="314"/>
                    <a:pt x="254" y="304"/>
                    <a:pt x="273" y="296"/>
                  </a:cubicBezTo>
                  <a:cubicBezTo>
                    <a:pt x="271" y="281"/>
                    <a:pt x="270" y="272"/>
                    <a:pt x="269" y="263"/>
                  </a:cubicBezTo>
                  <a:cubicBezTo>
                    <a:pt x="279" y="263"/>
                    <a:pt x="290" y="262"/>
                    <a:pt x="307" y="261"/>
                  </a:cubicBezTo>
                  <a:cubicBezTo>
                    <a:pt x="314" y="243"/>
                    <a:pt x="323" y="220"/>
                    <a:pt x="331" y="201"/>
                  </a:cubicBezTo>
                  <a:cubicBezTo>
                    <a:pt x="320" y="191"/>
                    <a:pt x="307" y="184"/>
                    <a:pt x="307" y="178"/>
                  </a:cubicBezTo>
                  <a:cubicBezTo>
                    <a:pt x="308" y="169"/>
                    <a:pt x="318" y="161"/>
                    <a:pt x="329" y="146"/>
                  </a:cubicBezTo>
                  <a:cubicBezTo>
                    <a:pt x="323" y="133"/>
                    <a:pt x="313" y="110"/>
                    <a:pt x="305" y="92"/>
                  </a:cubicBezTo>
                  <a:cubicBezTo>
                    <a:pt x="290" y="92"/>
                    <a:pt x="279" y="92"/>
                    <a:pt x="269" y="92"/>
                  </a:cubicBezTo>
                  <a:cubicBezTo>
                    <a:pt x="270" y="82"/>
                    <a:pt x="271" y="73"/>
                    <a:pt x="273" y="58"/>
                  </a:cubicBezTo>
                  <a:cubicBezTo>
                    <a:pt x="253" y="50"/>
                    <a:pt x="230" y="40"/>
                    <a:pt x="209" y="31"/>
                  </a:cubicBezTo>
                  <a:cubicBezTo>
                    <a:pt x="199" y="42"/>
                    <a:pt x="193" y="50"/>
                    <a:pt x="187" y="57"/>
                  </a:cubicBezTo>
                  <a:cubicBezTo>
                    <a:pt x="180" y="50"/>
                    <a:pt x="172" y="43"/>
                    <a:pt x="161" y="32"/>
                  </a:cubicBezTo>
                  <a:cubicBezTo>
                    <a:pt x="142" y="40"/>
                    <a:pt x="120" y="49"/>
                    <a:pt x="101" y="57"/>
                  </a:cubicBezTo>
                  <a:cubicBezTo>
                    <a:pt x="101" y="73"/>
                    <a:pt x="101" y="83"/>
                    <a:pt x="101" y="93"/>
                  </a:cubicBezTo>
                  <a:cubicBezTo>
                    <a:pt x="91" y="93"/>
                    <a:pt x="80" y="92"/>
                    <a:pt x="66" y="91"/>
                  </a:cubicBezTo>
                  <a:cubicBezTo>
                    <a:pt x="57" y="111"/>
                    <a:pt x="48" y="134"/>
                    <a:pt x="40" y="153"/>
                  </a:cubicBezTo>
                  <a:cubicBezTo>
                    <a:pt x="51" y="163"/>
                    <a:pt x="58" y="170"/>
                    <a:pt x="65" y="176"/>
                  </a:cubicBezTo>
                  <a:cubicBezTo>
                    <a:pt x="58" y="184"/>
                    <a:pt x="51" y="192"/>
                    <a:pt x="40" y="202"/>
                  </a:cubicBezTo>
                  <a:cubicBezTo>
                    <a:pt x="49" y="222"/>
                    <a:pt x="58" y="244"/>
                    <a:pt x="66" y="264"/>
                  </a:cubicBezTo>
                  <a:cubicBezTo>
                    <a:pt x="81" y="262"/>
                    <a:pt x="91" y="261"/>
                    <a:pt x="100" y="261"/>
                  </a:cubicBezTo>
                  <a:cubicBezTo>
                    <a:pt x="100" y="271"/>
                    <a:pt x="100" y="281"/>
                    <a:pt x="100" y="297"/>
                  </a:cubicBezTo>
                  <a:cubicBezTo>
                    <a:pt x="120" y="305"/>
                    <a:pt x="143" y="314"/>
                    <a:pt x="162" y="323"/>
                  </a:cubicBezTo>
                  <a:cubicBezTo>
                    <a:pt x="173" y="311"/>
                    <a:pt x="179" y="304"/>
                    <a:pt x="186" y="297"/>
                  </a:cubicBezTo>
                  <a:cubicBezTo>
                    <a:pt x="192" y="304"/>
                    <a:pt x="199" y="311"/>
                    <a:pt x="210" y="324"/>
                  </a:cubicBezTo>
                  <a:close/>
                  <a:moveTo>
                    <a:pt x="753" y="116"/>
                  </a:moveTo>
                  <a:cubicBezTo>
                    <a:pt x="745" y="121"/>
                    <a:pt x="741" y="123"/>
                    <a:pt x="737" y="126"/>
                  </a:cubicBezTo>
                  <a:cubicBezTo>
                    <a:pt x="718" y="145"/>
                    <a:pt x="695" y="162"/>
                    <a:pt x="681" y="184"/>
                  </a:cubicBezTo>
                  <a:cubicBezTo>
                    <a:pt x="666" y="208"/>
                    <a:pt x="655" y="236"/>
                    <a:pt x="654" y="263"/>
                  </a:cubicBezTo>
                  <a:cubicBezTo>
                    <a:pt x="653" y="273"/>
                    <a:pt x="685" y="285"/>
                    <a:pt x="702" y="296"/>
                  </a:cubicBezTo>
                  <a:cubicBezTo>
                    <a:pt x="707" y="299"/>
                    <a:pt x="714" y="299"/>
                    <a:pt x="719" y="302"/>
                  </a:cubicBezTo>
                  <a:cubicBezTo>
                    <a:pt x="753" y="323"/>
                    <a:pt x="774" y="288"/>
                    <a:pt x="802" y="283"/>
                  </a:cubicBezTo>
                  <a:cubicBezTo>
                    <a:pt x="812" y="281"/>
                    <a:pt x="822" y="274"/>
                    <a:pt x="828" y="267"/>
                  </a:cubicBezTo>
                  <a:cubicBezTo>
                    <a:pt x="834" y="261"/>
                    <a:pt x="838" y="250"/>
                    <a:pt x="839" y="241"/>
                  </a:cubicBezTo>
                  <a:cubicBezTo>
                    <a:pt x="843" y="210"/>
                    <a:pt x="810" y="169"/>
                    <a:pt x="778" y="167"/>
                  </a:cubicBezTo>
                  <a:cubicBezTo>
                    <a:pt x="760" y="167"/>
                    <a:pt x="755" y="159"/>
                    <a:pt x="755" y="143"/>
                  </a:cubicBezTo>
                  <a:cubicBezTo>
                    <a:pt x="755" y="135"/>
                    <a:pt x="754" y="128"/>
                    <a:pt x="753" y="116"/>
                  </a:cubicBezTo>
                  <a:close/>
                  <a:moveTo>
                    <a:pt x="173" y="790"/>
                  </a:moveTo>
                  <a:cubicBezTo>
                    <a:pt x="170" y="838"/>
                    <a:pt x="170" y="839"/>
                    <a:pt x="189" y="841"/>
                  </a:cubicBezTo>
                  <a:cubicBezTo>
                    <a:pt x="217" y="843"/>
                    <a:pt x="229" y="831"/>
                    <a:pt x="236" y="790"/>
                  </a:cubicBezTo>
                  <a:cubicBezTo>
                    <a:pt x="215" y="790"/>
                    <a:pt x="195" y="790"/>
                    <a:pt x="173" y="790"/>
                  </a:cubicBezTo>
                  <a:close/>
                  <a:moveTo>
                    <a:pt x="792" y="838"/>
                  </a:moveTo>
                  <a:cubicBezTo>
                    <a:pt x="792" y="823"/>
                    <a:pt x="792" y="807"/>
                    <a:pt x="792" y="790"/>
                  </a:cubicBezTo>
                  <a:cubicBezTo>
                    <a:pt x="773" y="790"/>
                    <a:pt x="756" y="790"/>
                    <a:pt x="739" y="790"/>
                  </a:cubicBezTo>
                  <a:cubicBezTo>
                    <a:pt x="735" y="790"/>
                    <a:pt x="732" y="791"/>
                    <a:pt x="728" y="792"/>
                  </a:cubicBezTo>
                  <a:cubicBezTo>
                    <a:pt x="743" y="843"/>
                    <a:pt x="747" y="846"/>
                    <a:pt x="792" y="838"/>
                  </a:cubicBezTo>
                  <a:close/>
                  <a:moveTo>
                    <a:pt x="695" y="669"/>
                  </a:moveTo>
                  <a:cubicBezTo>
                    <a:pt x="698" y="665"/>
                    <a:pt x="700" y="662"/>
                    <a:pt x="703" y="659"/>
                  </a:cubicBezTo>
                  <a:cubicBezTo>
                    <a:pt x="695" y="633"/>
                    <a:pt x="686" y="607"/>
                    <a:pt x="677" y="579"/>
                  </a:cubicBezTo>
                  <a:cubicBezTo>
                    <a:pt x="664" y="596"/>
                    <a:pt x="652" y="611"/>
                    <a:pt x="638" y="628"/>
                  </a:cubicBezTo>
                  <a:cubicBezTo>
                    <a:pt x="657" y="642"/>
                    <a:pt x="676" y="655"/>
                    <a:pt x="695" y="6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77" name="Freeform 92">
              <a:extLst>
                <a:ext uri="{FF2B5EF4-FFF2-40B4-BE49-F238E27FC236}">
                  <a16:creationId xmlns:a16="http://schemas.microsoft.com/office/drawing/2014/main" id="{001D3DE0-A3B5-472A-BBFD-D23C5C4F99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2339975"/>
              <a:ext cx="950913" cy="958850"/>
            </a:xfrm>
            <a:custGeom>
              <a:avLst/>
              <a:gdLst>
                <a:gd name="T0" fmla="*/ 295 w 863"/>
                <a:gd name="T1" fmla="*/ 344 h 872"/>
                <a:gd name="T2" fmla="*/ 228 w 863"/>
                <a:gd name="T3" fmla="*/ 265 h 872"/>
                <a:gd name="T4" fmla="*/ 335 w 863"/>
                <a:gd name="T5" fmla="*/ 155 h 872"/>
                <a:gd name="T6" fmla="*/ 381 w 863"/>
                <a:gd name="T7" fmla="*/ 145 h 872"/>
                <a:gd name="T8" fmla="*/ 412 w 863"/>
                <a:gd name="T9" fmla="*/ 1 h 872"/>
                <a:gd name="T10" fmla="*/ 795 w 863"/>
                <a:gd name="T11" fmla="*/ 49 h 872"/>
                <a:gd name="T12" fmla="*/ 777 w 863"/>
                <a:gd name="T13" fmla="*/ 143 h 872"/>
                <a:gd name="T14" fmla="*/ 808 w 863"/>
                <a:gd name="T15" fmla="*/ 233 h 872"/>
                <a:gd name="T16" fmla="*/ 862 w 863"/>
                <a:gd name="T17" fmla="*/ 725 h 872"/>
                <a:gd name="T18" fmla="*/ 425 w 863"/>
                <a:gd name="T19" fmla="*/ 848 h 872"/>
                <a:gd name="T20" fmla="*/ 306 w 863"/>
                <a:gd name="T21" fmla="*/ 834 h 872"/>
                <a:gd name="T22" fmla="*/ 42 w 863"/>
                <a:gd name="T23" fmla="*/ 552 h 872"/>
                <a:gd name="T24" fmla="*/ 295 w 863"/>
                <a:gd name="T25" fmla="*/ 460 h 872"/>
                <a:gd name="T26" fmla="*/ 418 w 863"/>
                <a:gd name="T27" fmla="*/ 820 h 872"/>
                <a:gd name="T28" fmla="*/ 833 w 863"/>
                <a:gd name="T29" fmla="*/ 722 h 872"/>
                <a:gd name="T30" fmla="*/ 783 w 863"/>
                <a:gd name="T31" fmla="*/ 252 h 872"/>
                <a:gd name="T32" fmla="*/ 726 w 863"/>
                <a:gd name="T33" fmla="*/ 153 h 872"/>
                <a:gd name="T34" fmla="*/ 414 w 863"/>
                <a:gd name="T35" fmla="*/ 224 h 872"/>
                <a:gd name="T36" fmla="*/ 341 w 863"/>
                <a:gd name="T37" fmla="*/ 351 h 872"/>
                <a:gd name="T38" fmla="*/ 325 w 863"/>
                <a:gd name="T39" fmla="*/ 454 h 872"/>
                <a:gd name="T40" fmla="*/ 422 w 863"/>
                <a:gd name="T41" fmla="*/ 650 h 872"/>
                <a:gd name="T42" fmla="*/ 126 w 863"/>
                <a:gd name="T43" fmla="*/ 739 h 872"/>
                <a:gd name="T44" fmla="*/ 272 w 863"/>
                <a:gd name="T45" fmla="*/ 768 h 872"/>
                <a:gd name="T46" fmla="*/ 221 w 863"/>
                <a:gd name="T47" fmla="*/ 651 h 872"/>
                <a:gd name="T48" fmla="*/ 334 w 863"/>
                <a:gd name="T49" fmla="*/ 194 h 872"/>
                <a:gd name="T50" fmla="*/ 235 w 863"/>
                <a:gd name="T51" fmla="*/ 203 h 872"/>
                <a:gd name="T52" fmla="*/ 334 w 863"/>
                <a:gd name="T53" fmla="*/ 194 h 872"/>
                <a:gd name="T54" fmla="*/ 177 w 863"/>
                <a:gd name="T55" fmla="*/ 529 h 872"/>
                <a:gd name="T56" fmla="*/ 178 w 863"/>
                <a:gd name="T57" fmla="*/ 611 h 872"/>
                <a:gd name="T58" fmla="*/ 143 w 863"/>
                <a:gd name="T59" fmla="*/ 649 h 872"/>
                <a:gd name="T60" fmla="*/ 73 w 863"/>
                <a:gd name="T61" fmla="*/ 646 h 872"/>
                <a:gd name="T62" fmla="*/ 143 w 863"/>
                <a:gd name="T63" fmla="*/ 649 h 872"/>
                <a:gd name="T64" fmla="*/ 264 w 863"/>
                <a:gd name="T65" fmla="*/ 527 h 872"/>
                <a:gd name="T66" fmla="*/ 265 w 863"/>
                <a:gd name="T67" fmla="*/ 611 h 872"/>
                <a:gd name="T68" fmla="*/ 379 w 863"/>
                <a:gd name="T69" fmla="*/ 650 h 872"/>
                <a:gd name="T70" fmla="*/ 309 w 863"/>
                <a:gd name="T71" fmla="*/ 646 h 872"/>
                <a:gd name="T72" fmla="*/ 379 w 863"/>
                <a:gd name="T73" fmla="*/ 65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3" h="872">
                  <a:moveTo>
                    <a:pt x="295" y="460"/>
                  </a:moveTo>
                  <a:cubicBezTo>
                    <a:pt x="295" y="419"/>
                    <a:pt x="296" y="382"/>
                    <a:pt x="295" y="344"/>
                  </a:cubicBezTo>
                  <a:cubicBezTo>
                    <a:pt x="294" y="336"/>
                    <a:pt x="288" y="327"/>
                    <a:pt x="282" y="320"/>
                  </a:cubicBezTo>
                  <a:cubicBezTo>
                    <a:pt x="265" y="301"/>
                    <a:pt x="246" y="284"/>
                    <a:pt x="228" y="265"/>
                  </a:cubicBezTo>
                  <a:cubicBezTo>
                    <a:pt x="198" y="233"/>
                    <a:pt x="198" y="186"/>
                    <a:pt x="227" y="156"/>
                  </a:cubicBezTo>
                  <a:cubicBezTo>
                    <a:pt x="257" y="126"/>
                    <a:pt x="302" y="124"/>
                    <a:pt x="335" y="155"/>
                  </a:cubicBezTo>
                  <a:cubicBezTo>
                    <a:pt x="353" y="171"/>
                    <a:pt x="367" y="191"/>
                    <a:pt x="382" y="210"/>
                  </a:cubicBezTo>
                  <a:cubicBezTo>
                    <a:pt x="410" y="177"/>
                    <a:pt x="408" y="164"/>
                    <a:pt x="381" y="145"/>
                  </a:cubicBezTo>
                  <a:cubicBezTo>
                    <a:pt x="356" y="128"/>
                    <a:pt x="354" y="24"/>
                    <a:pt x="380" y="8"/>
                  </a:cubicBezTo>
                  <a:cubicBezTo>
                    <a:pt x="389" y="3"/>
                    <a:pt x="401" y="1"/>
                    <a:pt x="412" y="1"/>
                  </a:cubicBezTo>
                  <a:cubicBezTo>
                    <a:pt x="523" y="0"/>
                    <a:pt x="634" y="1"/>
                    <a:pt x="745" y="1"/>
                  </a:cubicBezTo>
                  <a:cubicBezTo>
                    <a:pt x="781" y="1"/>
                    <a:pt x="794" y="14"/>
                    <a:pt x="795" y="49"/>
                  </a:cubicBezTo>
                  <a:cubicBezTo>
                    <a:pt x="795" y="69"/>
                    <a:pt x="796" y="89"/>
                    <a:pt x="794" y="109"/>
                  </a:cubicBezTo>
                  <a:cubicBezTo>
                    <a:pt x="792" y="121"/>
                    <a:pt x="786" y="135"/>
                    <a:pt x="777" y="143"/>
                  </a:cubicBezTo>
                  <a:cubicBezTo>
                    <a:pt x="752" y="166"/>
                    <a:pt x="752" y="197"/>
                    <a:pt x="781" y="217"/>
                  </a:cubicBezTo>
                  <a:cubicBezTo>
                    <a:pt x="789" y="223"/>
                    <a:pt x="800" y="227"/>
                    <a:pt x="808" y="233"/>
                  </a:cubicBezTo>
                  <a:cubicBezTo>
                    <a:pt x="844" y="257"/>
                    <a:pt x="862" y="292"/>
                    <a:pt x="862" y="335"/>
                  </a:cubicBezTo>
                  <a:cubicBezTo>
                    <a:pt x="862" y="465"/>
                    <a:pt x="863" y="595"/>
                    <a:pt x="862" y="725"/>
                  </a:cubicBezTo>
                  <a:cubicBezTo>
                    <a:pt x="862" y="796"/>
                    <a:pt x="809" y="848"/>
                    <a:pt x="738" y="849"/>
                  </a:cubicBezTo>
                  <a:cubicBezTo>
                    <a:pt x="633" y="850"/>
                    <a:pt x="529" y="850"/>
                    <a:pt x="425" y="848"/>
                  </a:cubicBezTo>
                  <a:cubicBezTo>
                    <a:pt x="404" y="848"/>
                    <a:pt x="380" y="844"/>
                    <a:pt x="362" y="833"/>
                  </a:cubicBezTo>
                  <a:cubicBezTo>
                    <a:pt x="341" y="820"/>
                    <a:pt x="326" y="823"/>
                    <a:pt x="306" y="834"/>
                  </a:cubicBezTo>
                  <a:cubicBezTo>
                    <a:pt x="230" y="872"/>
                    <a:pt x="131" y="853"/>
                    <a:pt x="71" y="789"/>
                  </a:cubicBezTo>
                  <a:cubicBezTo>
                    <a:pt x="12" y="726"/>
                    <a:pt x="0" y="627"/>
                    <a:pt x="42" y="552"/>
                  </a:cubicBezTo>
                  <a:cubicBezTo>
                    <a:pt x="86" y="474"/>
                    <a:pt x="173" y="434"/>
                    <a:pt x="259" y="451"/>
                  </a:cubicBezTo>
                  <a:cubicBezTo>
                    <a:pt x="270" y="454"/>
                    <a:pt x="281" y="457"/>
                    <a:pt x="295" y="460"/>
                  </a:cubicBezTo>
                  <a:close/>
                  <a:moveTo>
                    <a:pt x="355" y="804"/>
                  </a:moveTo>
                  <a:cubicBezTo>
                    <a:pt x="381" y="811"/>
                    <a:pt x="400" y="820"/>
                    <a:pt x="418" y="820"/>
                  </a:cubicBezTo>
                  <a:cubicBezTo>
                    <a:pt x="524" y="821"/>
                    <a:pt x="631" y="821"/>
                    <a:pt x="737" y="820"/>
                  </a:cubicBezTo>
                  <a:cubicBezTo>
                    <a:pt x="795" y="820"/>
                    <a:pt x="833" y="781"/>
                    <a:pt x="833" y="722"/>
                  </a:cubicBezTo>
                  <a:cubicBezTo>
                    <a:pt x="834" y="594"/>
                    <a:pt x="834" y="466"/>
                    <a:pt x="834" y="338"/>
                  </a:cubicBezTo>
                  <a:cubicBezTo>
                    <a:pt x="834" y="299"/>
                    <a:pt x="818" y="269"/>
                    <a:pt x="783" y="252"/>
                  </a:cubicBezTo>
                  <a:cubicBezTo>
                    <a:pt x="747" y="233"/>
                    <a:pt x="728" y="206"/>
                    <a:pt x="729" y="165"/>
                  </a:cubicBezTo>
                  <a:cubicBezTo>
                    <a:pt x="729" y="161"/>
                    <a:pt x="728" y="158"/>
                    <a:pt x="726" y="153"/>
                  </a:cubicBezTo>
                  <a:cubicBezTo>
                    <a:pt x="629" y="153"/>
                    <a:pt x="532" y="153"/>
                    <a:pt x="438" y="153"/>
                  </a:cubicBezTo>
                  <a:cubicBezTo>
                    <a:pt x="429" y="178"/>
                    <a:pt x="421" y="201"/>
                    <a:pt x="414" y="224"/>
                  </a:cubicBezTo>
                  <a:cubicBezTo>
                    <a:pt x="412" y="230"/>
                    <a:pt x="414" y="237"/>
                    <a:pt x="416" y="243"/>
                  </a:cubicBezTo>
                  <a:cubicBezTo>
                    <a:pt x="436" y="302"/>
                    <a:pt x="403" y="349"/>
                    <a:pt x="341" y="351"/>
                  </a:cubicBezTo>
                  <a:cubicBezTo>
                    <a:pt x="336" y="351"/>
                    <a:pt x="331" y="352"/>
                    <a:pt x="324" y="352"/>
                  </a:cubicBezTo>
                  <a:cubicBezTo>
                    <a:pt x="324" y="388"/>
                    <a:pt x="323" y="421"/>
                    <a:pt x="325" y="454"/>
                  </a:cubicBezTo>
                  <a:cubicBezTo>
                    <a:pt x="326" y="466"/>
                    <a:pt x="333" y="480"/>
                    <a:pt x="341" y="487"/>
                  </a:cubicBezTo>
                  <a:cubicBezTo>
                    <a:pt x="393" y="529"/>
                    <a:pt x="421" y="583"/>
                    <a:pt x="422" y="650"/>
                  </a:cubicBezTo>
                  <a:cubicBezTo>
                    <a:pt x="423" y="708"/>
                    <a:pt x="400" y="756"/>
                    <a:pt x="355" y="804"/>
                  </a:cubicBezTo>
                  <a:close/>
                  <a:moveTo>
                    <a:pt x="126" y="739"/>
                  </a:moveTo>
                  <a:cubicBezTo>
                    <a:pt x="125" y="769"/>
                    <a:pt x="142" y="782"/>
                    <a:pt x="169" y="768"/>
                  </a:cubicBezTo>
                  <a:cubicBezTo>
                    <a:pt x="204" y="750"/>
                    <a:pt x="236" y="749"/>
                    <a:pt x="272" y="768"/>
                  </a:cubicBezTo>
                  <a:cubicBezTo>
                    <a:pt x="299" y="783"/>
                    <a:pt x="317" y="768"/>
                    <a:pt x="316" y="736"/>
                  </a:cubicBezTo>
                  <a:cubicBezTo>
                    <a:pt x="313" y="688"/>
                    <a:pt x="271" y="651"/>
                    <a:pt x="221" y="651"/>
                  </a:cubicBezTo>
                  <a:cubicBezTo>
                    <a:pt x="169" y="651"/>
                    <a:pt x="127" y="690"/>
                    <a:pt x="126" y="739"/>
                  </a:cubicBezTo>
                  <a:close/>
                  <a:moveTo>
                    <a:pt x="334" y="194"/>
                  </a:moveTo>
                  <a:cubicBezTo>
                    <a:pt x="317" y="173"/>
                    <a:pt x="299" y="154"/>
                    <a:pt x="272" y="164"/>
                  </a:cubicBezTo>
                  <a:cubicBezTo>
                    <a:pt x="257" y="170"/>
                    <a:pt x="241" y="187"/>
                    <a:pt x="235" y="203"/>
                  </a:cubicBezTo>
                  <a:cubicBezTo>
                    <a:pt x="226" y="229"/>
                    <a:pt x="246" y="246"/>
                    <a:pt x="265" y="260"/>
                  </a:cubicBezTo>
                  <a:cubicBezTo>
                    <a:pt x="288" y="237"/>
                    <a:pt x="311" y="216"/>
                    <a:pt x="334" y="194"/>
                  </a:cubicBezTo>
                  <a:close/>
                  <a:moveTo>
                    <a:pt x="217" y="581"/>
                  </a:moveTo>
                  <a:cubicBezTo>
                    <a:pt x="201" y="559"/>
                    <a:pt x="191" y="541"/>
                    <a:pt x="177" y="529"/>
                  </a:cubicBezTo>
                  <a:cubicBezTo>
                    <a:pt x="168" y="522"/>
                    <a:pt x="145" y="557"/>
                    <a:pt x="146" y="580"/>
                  </a:cubicBezTo>
                  <a:cubicBezTo>
                    <a:pt x="147" y="601"/>
                    <a:pt x="159" y="615"/>
                    <a:pt x="178" y="611"/>
                  </a:cubicBezTo>
                  <a:cubicBezTo>
                    <a:pt x="190" y="609"/>
                    <a:pt x="201" y="594"/>
                    <a:pt x="217" y="581"/>
                  </a:cubicBezTo>
                  <a:close/>
                  <a:moveTo>
                    <a:pt x="143" y="649"/>
                  </a:moveTo>
                  <a:cubicBezTo>
                    <a:pt x="126" y="627"/>
                    <a:pt x="114" y="610"/>
                    <a:pt x="101" y="594"/>
                  </a:cubicBezTo>
                  <a:cubicBezTo>
                    <a:pt x="91" y="611"/>
                    <a:pt x="78" y="627"/>
                    <a:pt x="73" y="646"/>
                  </a:cubicBezTo>
                  <a:cubicBezTo>
                    <a:pt x="68" y="666"/>
                    <a:pt x="82" y="681"/>
                    <a:pt x="102" y="678"/>
                  </a:cubicBezTo>
                  <a:cubicBezTo>
                    <a:pt x="115" y="676"/>
                    <a:pt x="126" y="662"/>
                    <a:pt x="143" y="649"/>
                  </a:cubicBezTo>
                  <a:close/>
                  <a:moveTo>
                    <a:pt x="306" y="582"/>
                  </a:moveTo>
                  <a:cubicBezTo>
                    <a:pt x="288" y="559"/>
                    <a:pt x="276" y="543"/>
                    <a:pt x="264" y="527"/>
                  </a:cubicBezTo>
                  <a:cubicBezTo>
                    <a:pt x="254" y="544"/>
                    <a:pt x="240" y="560"/>
                    <a:pt x="235" y="579"/>
                  </a:cubicBezTo>
                  <a:cubicBezTo>
                    <a:pt x="231" y="597"/>
                    <a:pt x="245" y="614"/>
                    <a:pt x="265" y="611"/>
                  </a:cubicBezTo>
                  <a:cubicBezTo>
                    <a:pt x="277" y="609"/>
                    <a:pt x="288" y="595"/>
                    <a:pt x="306" y="582"/>
                  </a:cubicBezTo>
                  <a:close/>
                  <a:moveTo>
                    <a:pt x="379" y="650"/>
                  </a:moveTo>
                  <a:cubicBezTo>
                    <a:pt x="362" y="627"/>
                    <a:pt x="350" y="610"/>
                    <a:pt x="338" y="594"/>
                  </a:cubicBezTo>
                  <a:cubicBezTo>
                    <a:pt x="328" y="611"/>
                    <a:pt x="314" y="627"/>
                    <a:pt x="309" y="646"/>
                  </a:cubicBezTo>
                  <a:cubicBezTo>
                    <a:pt x="304" y="665"/>
                    <a:pt x="318" y="681"/>
                    <a:pt x="338" y="678"/>
                  </a:cubicBezTo>
                  <a:cubicBezTo>
                    <a:pt x="351" y="676"/>
                    <a:pt x="362" y="662"/>
                    <a:pt x="379" y="65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78" name="Freeform 93">
              <a:extLst>
                <a:ext uri="{FF2B5EF4-FFF2-40B4-BE49-F238E27FC236}">
                  <a16:creationId xmlns:a16="http://schemas.microsoft.com/office/drawing/2014/main" id="{F3C51F74-7DEF-49E5-BB1D-BF2F71B1D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1088" y="622300"/>
              <a:ext cx="973138" cy="974725"/>
            </a:xfrm>
            <a:custGeom>
              <a:avLst/>
              <a:gdLst>
                <a:gd name="T0" fmla="*/ 188 w 884"/>
                <a:gd name="T1" fmla="*/ 13 h 885"/>
                <a:gd name="T2" fmla="*/ 343 w 884"/>
                <a:gd name="T3" fmla="*/ 160 h 885"/>
                <a:gd name="T4" fmla="*/ 617 w 884"/>
                <a:gd name="T5" fmla="*/ 175 h 885"/>
                <a:gd name="T6" fmla="*/ 609 w 884"/>
                <a:gd name="T7" fmla="*/ 437 h 885"/>
                <a:gd name="T8" fmla="*/ 713 w 884"/>
                <a:gd name="T9" fmla="*/ 737 h 885"/>
                <a:gd name="T10" fmla="*/ 768 w 884"/>
                <a:gd name="T11" fmla="*/ 448 h 885"/>
                <a:gd name="T12" fmla="*/ 813 w 884"/>
                <a:gd name="T13" fmla="*/ 411 h 885"/>
                <a:gd name="T14" fmla="*/ 701 w 884"/>
                <a:gd name="T15" fmla="*/ 808 h 885"/>
                <a:gd name="T16" fmla="*/ 552 w 884"/>
                <a:gd name="T17" fmla="*/ 884 h 885"/>
                <a:gd name="T18" fmla="*/ 251 w 884"/>
                <a:gd name="T19" fmla="*/ 848 h 885"/>
                <a:gd name="T20" fmla="*/ 278 w 884"/>
                <a:gd name="T21" fmla="*/ 733 h 885"/>
                <a:gd name="T22" fmla="*/ 187 w 884"/>
                <a:gd name="T23" fmla="*/ 880 h 885"/>
                <a:gd name="T24" fmla="*/ 67 w 884"/>
                <a:gd name="T25" fmla="*/ 846 h 885"/>
                <a:gd name="T26" fmla="*/ 142 w 884"/>
                <a:gd name="T27" fmla="*/ 755 h 885"/>
                <a:gd name="T28" fmla="*/ 122 w 884"/>
                <a:gd name="T29" fmla="*/ 616 h 885"/>
                <a:gd name="T30" fmla="*/ 102 w 884"/>
                <a:gd name="T31" fmla="*/ 323 h 885"/>
                <a:gd name="T32" fmla="*/ 53 w 884"/>
                <a:gd name="T33" fmla="*/ 141 h 885"/>
                <a:gd name="T34" fmla="*/ 110 w 884"/>
                <a:gd name="T35" fmla="*/ 32 h 885"/>
                <a:gd name="T36" fmla="*/ 172 w 884"/>
                <a:gd name="T37" fmla="*/ 770 h 885"/>
                <a:gd name="T38" fmla="*/ 246 w 884"/>
                <a:gd name="T39" fmla="*/ 738 h 885"/>
                <a:gd name="T40" fmla="*/ 293 w 884"/>
                <a:gd name="T41" fmla="*/ 639 h 885"/>
                <a:gd name="T42" fmla="*/ 374 w 884"/>
                <a:gd name="T43" fmla="*/ 769 h 885"/>
                <a:gd name="T44" fmla="*/ 675 w 884"/>
                <a:gd name="T45" fmla="*/ 749 h 885"/>
                <a:gd name="T46" fmla="*/ 605 w 884"/>
                <a:gd name="T47" fmla="*/ 552 h 885"/>
                <a:gd name="T48" fmla="*/ 565 w 884"/>
                <a:gd name="T49" fmla="*/ 595 h 885"/>
                <a:gd name="T50" fmla="*/ 495 w 884"/>
                <a:gd name="T51" fmla="*/ 504 h 885"/>
                <a:gd name="T52" fmla="*/ 410 w 884"/>
                <a:gd name="T53" fmla="*/ 577 h 885"/>
                <a:gd name="T54" fmla="*/ 362 w 884"/>
                <a:gd name="T55" fmla="*/ 574 h 885"/>
                <a:gd name="T56" fmla="*/ 295 w 884"/>
                <a:gd name="T57" fmla="*/ 543 h 885"/>
                <a:gd name="T58" fmla="*/ 322 w 884"/>
                <a:gd name="T59" fmla="*/ 470 h 885"/>
                <a:gd name="T60" fmla="*/ 160 w 884"/>
                <a:gd name="T61" fmla="*/ 426 h 885"/>
                <a:gd name="T62" fmla="*/ 144 w 884"/>
                <a:gd name="T63" fmla="*/ 599 h 885"/>
                <a:gd name="T64" fmla="*/ 172 w 884"/>
                <a:gd name="T65" fmla="*/ 770 h 885"/>
                <a:gd name="T66" fmla="*/ 173 w 884"/>
                <a:gd name="T67" fmla="*/ 81 h 885"/>
                <a:gd name="T68" fmla="*/ 54 w 884"/>
                <a:gd name="T69" fmla="*/ 247 h 885"/>
                <a:gd name="T70" fmla="*/ 166 w 884"/>
                <a:gd name="T71" fmla="*/ 325 h 885"/>
                <a:gd name="T72" fmla="*/ 270 w 884"/>
                <a:gd name="T73" fmla="*/ 298 h 885"/>
                <a:gd name="T74" fmla="*/ 312 w 884"/>
                <a:gd name="T75" fmla="*/ 203 h 885"/>
                <a:gd name="T76" fmla="*/ 263 w 884"/>
                <a:gd name="T77" fmla="*/ 122 h 885"/>
                <a:gd name="T78" fmla="*/ 168 w 884"/>
                <a:gd name="T79" fmla="*/ 38 h 885"/>
                <a:gd name="T80" fmla="*/ 315 w 884"/>
                <a:gd name="T81" fmla="*/ 300 h 885"/>
                <a:gd name="T82" fmla="*/ 634 w 884"/>
                <a:gd name="T83" fmla="*/ 30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4" h="885">
                  <a:moveTo>
                    <a:pt x="139" y="43"/>
                  </a:moveTo>
                  <a:cubicBezTo>
                    <a:pt x="144" y="5"/>
                    <a:pt x="153" y="0"/>
                    <a:pt x="188" y="13"/>
                  </a:cubicBezTo>
                  <a:cubicBezTo>
                    <a:pt x="197" y="17"/>
                    <a:pt x="208" y="22"/>
                    <a:pt x="215" y="29"/>
                  </a:cubicBezTo>
                  <a:cubicBezTo>
                    <a:pt x="257" y="72"/>
                    <a:pt x="299" y="115"/>
                    <a:pt x="343" y="160"/>
                  </a:cubicBezTo>
                  <a:cubicBezTo>
                    <a:pt x="388" y="124"/>
                    <a:pt x="441" y="100"/>
                    <a:pt x="505" y="111"/>
                  </a:cubicBezTo>
                  <a:cubicBezTo>
                    <a:pt x="550" y="119"/>
                    <a:pt x="588" y="140"/>
                    <a:pt x="617" y="175"/>
                  </a:cubicBezTo>
                  <a:cubicBezTo>
                    <a:pt x="680" y="249"/>
                    <a:pt x="676" y="338"/>
                    <a:pt x="608" y="432"/>
                  </a:cubicBezTo>
                  <a:cubicBezTo>
                    <a:pt x="608" y="434"/>
                    <a:pt x="608" y="436"/>
                    <a:pt x="609" y="437"/>
                  </a:cubicBezTo>
                  <a:cubicBezTo>
                    <a:pt x="641" y="480"/>
                    <a:pt x="655" y="531"/>
                    <a:pt x="670" y="581"/>
                  </a:cubicBezTo>
                  <a:cubicBezTo>
                    <a:pt x="685" y="632"/>
                    <a:pt x="698" y="683"/>
                    <a:pt x="713" y="737"/>
                  </a:cubicBezTo>
                  <a:cubicBezTo>
                    <a:pt x="721" y="732"/>
                    <a:pt x="734" y="725"/>
                    <a:pt x="744" y="715"/>
                  </a:cubicBezTo>
                  <a:cubicBezTo>
                    <a:pt x="816" y="648"/>
                    <a:pt x="844" y="536"/>
                    <a:pt x="768" y="448"/>
                  </a:cubicBezTo>
                  <a:cubicBezTo>
                    <a:pt x="755" y="433"/>
                    <a:pt x="750" y="417"/>
                    <a:pt x="767" y="403"/>
                  </a:cubicBezTo>
                  <a:cubicBezTo>
                    <a:pt x="784" y="387"/>
                    <a:pt x="800" y="395"/>
                    <a:pt x="813" y="411"/>
                  </a:cubicBezTo>
                  <a:cubicBezTo>
                    <a:pt x="866" y="471"/>
                    <a:pt x="884" y="541"/>
                    <a:pt x="866" y="617"/>
                  </a:cubicBezTo>
                  <a:cubicBezTo>
                    <a:pt x="845" y="708"/>
                    <a:pt x="792" y="774"/>
                    <a:pt x="701" y="808"/>
                  </a:cubicBezTo>
                  <a:cubicBezTo>
                    <a:pt x="693" y="811"/>
                    <a:pt x="685" y="817"/>
                    <a:pt x="679" y="824"/>
                  </a:cubicBezTo>
                  <a:cubicBezTo>
                    <a:pt x="646" y="865"/>
                    <a:pt x="603" y="884"/>
                    <a:pt x="552" y="884"/>
                  </a:cubicBezTo>
                  <a:cubicBezTo>
                    <a:pt x="461" y="885"/>
                    <a:pt x="370" y="885"/>
                    <a:pt x="279" y="884"/>
                  </a:cubicBezTo>
                  <a:cubicBezTo>
                    <a:pt x="249" y="884"/>
                    <a:pt x="244" y="877"/>
                    <a:pt x="251" y="848"/>
                  </a:cubicBezTo>
                  <a:cubicBezTo>
                    <a:pt x="261" y="812"/>
                    <a:pt x="289" y="795"/>
                    <a:pt x="322" y="785"/>
                  </a:cubicBezTo>
                  <a:cubicBezTo>
                    <a:pt x="307" y="768"/>
                    <a:pt x="293" y="751"/>
                    <a:pt x="278" y="733"/>
                  </a:cubicBezTo>
                  <a:cubicBezTo>
                    <a:pt x="265" y="770"/>
                    <a:pt x="251" y="807"/>
                    <a:pt x="239" y="844"/>
                  </a:cubicBezTo>
                  <a:cubicBezTo>
                    <a:pt x="230" y="869"/>
                    <a:pt x="214" y="881"/>
                    <a:pt x="187" y="880"/>
                  </a:cubicBezTo>
                  <a:cubicBezTo>
                    <a:pt x="156" y="880"/>
                    <a:pt x="124" y="879"/>
                    <a:pt x="93" y="880"/>
                  </a:cubicBezTo>
                  <a:cubicBezTo>
                    <a:pt x="66" y="881"/>
                    <a:pt x="62" y="868"/>
                    <a:pt x="67" y="846"/>
                  </a:cubicBezTo>
                  <a:cubicBezTo>
                    <a:pt x="75" y="817"/>
                    <a:pt x="93" y="796"/>
                    <a:pt x="121" y="787"/>
                  </a:cubicBezTo>
                  <a:cubicBezTo>
                    <a:pt x="137" y="781"/>
                    <a:pt x="143" y="772"/>
                    <a:pt x="142" y="755"/>
                  </a:cubicBezTo>
                  <a:cubicBezTo>
                    <a:pt x="141" y="736"/>
                    <a:pt x="141" y="717"/>
                    <a:pt x="142" y="698"/>
                  </a:cubicBezTo>
                  <a:cubicBezTo>
                    <a:pt x="143" y="668"/>
                    <a:pt x="136" y="642"/>
                    <a:pt x="122" y="616"/>
                  </a:cubicBezTo>
                  <a:cubicBezTo>
                    <a:pt x="82" y="540"/>
                    <a:pt x="82" y="464"/>
                    <a:pt x="130" y="391"/>
                  </a:cubicBezTo>
                  <a:cubicBezTo>
                    <a:pt x="154" y="355"/>
                    <a:pt x="144" y="329"/>
                    <a:pt x="102" y="323"/>
                  </a:cubicBezTo>
                  <a:cubicBezTo>
                    <a:pt x="35" y="312"/>
                    <a:pt x="0" y="232"/>
                    <a:pt x="35" y="170"/>
                  </a:cubicBezTo>
                  <a:cubicBezTo>
                    <a:pt x="40" y="160"/>
                    <a:pt x="46" y="149"/>
                    <a:pt x="53" y="141"/>
                  </a:cubicBezTo>
                  <a:cubicBezTo>
                    <a:pt x="77" y="116"/>
                    <a:pt x="88" y="88"/>
                    <a:pt x="83" y="53"/>
                  </a:cubicBezTo>
                  <a:cubicBezTo>
                    <a:pt x="80" y="33"/>
                    <a:pt x="92" y="28"/>
                    <a:pt x="110" y="32"/>
                  </a:cubicBezTo>
                  <a:cubicBezTo>
                    <a:pt x="119" y="35"/>
                    <a:pt x="128" y="39"/>
                    <a:pt x="139" y="43"/>
                  </a:cubicBezTo>
                  <a:close/>
                  <a:moveTo>
                    <a:pt x="172" y="770"/>
                  </a:moveTo>
                  <a:cubicBezTo>
                    <a:pt x="183" y="770"/>
                    <a:pt x="191" y="769"/>
                    <a:pt x="199" y="770"/>
                  </a:cubicBezTo>
                  <a:cubicBezTo>
                    <a:pt x="225" y="773"/>
                    <a:pt x="240" y="765"/>
                    <a:pt x="246" y="738"/>
                  </a:cubicBezTo>
                  <a:cubicBezTo>
                    <a:pt x="250" y="715"/>
                    <a:pt x="259" y="694"/>
                    <a:pt x="268" y="673"/>
                  </a:cubicBezTo>
                  <a:cubicBezTo>
                    <a:pt x="274" y="660"/>
                    <a:pt x="284" y="650"/>
                    <a:pt x="293" y="639"/>
                  </a:cubicBezTo>
                  <a:cubicBezTo>
                    <a:pt x="295" y="652"/>
                    <a:pt x="301" y="664"/>
                    <a:pt x="300" y="677"/>
                  </a:cubicBezTo>
                  <a:cubicBezTo>
                    <a:pt x="300" y="728"/>
                    <a:pt x="331" y="769"/>
                    <a:pt x="374" y="769"/>
                  </a:cubicBezTo>
                  <a:cubicBezTo>
                    <a:pt x="467" y="770"/>
                    <a:pt x="560" y="769"/>
                    <a:pt x="652" y="770"/>
                  </a:cubicBezTo>
                  <a:cubicBezTo>
                    <a:pt x="668" y="770"/>
                    <a:pt x="675" y="764"/>
                    <a:pt x="675" y="749"/>
                  </a:cubicBezTo>
                  <a:cubicBezTo>
                    <a:pt x="678" y="685"/>
                    <a:pt x="664" y="625"/>
                    <a:pt x="631" y="570"/>
                  </a:cubicBezTo>
                  <a:cubicBezTo>
                    <a:pt x="626" y="562"/>
                    <a:pt x="615" y="554"/>
                    <a:pt x="605" y="552"/>
                  </a:cubicBezTo>
                  <a:cubicBezTo>
                    <a:pt x="601" y="551"/>
                    <a:pt x="594" y="566"/>
                    <a:pt x="588" y="573"/>
                  </a:cubicBezTo>
                  <a:cubicBezTo>
                    <a:pt x="581" y="581"/>
                    <a:pt x="572" y="595"/>
                    <a:pt x="565" y="595"/>
                  </a:cubicBezTo>
                  <a:cubicBezTo>
                    <a:pt x="555" y="594"/>
                    <a:pt x="543" y="585"/>
                    <a:pt x="537" y="576"/>
                  </a:cubicBezTo>
                  <a:cubicBezTo>
                    <a:pt x="521" y="553"/>
                    <a:pt x="509" y="528"/>
                    <a:pt x="495" y="504"/>
                  </a:cubicBezTo>
                  <a:cubicBezTo>
                    <a:pt x="479" y="476"/>
                    <a:pt x="470" y="476"/>
                    <a:pt x="454" y="503"/>
                  </a:cubicBezTo>
                  <a:cubicBezTo>
                    <a:pt x="440" y="528"/>
                    <a:pt x="426" y="553"/>
                    <a:pt x="410" y="577"/>
                  </a:cubicBezTo>
                  <a:cubicBezTo>
                    <a:pt x="405" y="585"/>
                    <a:pt x="393" y="595"/>
                    <a:pt x="385" y="595"/>
                  </a:cubicBezTo>
                  <a:cubicBezTo>
                    <a:pt x="377" y="594"/>
                    <a:pt x="365" y="583"/>
                    <a:pt x="362" y="574"/>
                  </a:cubicBezTo>
                  <a:cubicBezTo>
                    <a:pt x="355" y="554"/>
                    <a:pt x="345" y="548"/>
                    <a:pt x="324" y="553"/>
                  </a:cubicBezTo>
                  <a:cubicBezTo>
                    <a:pt x="315" y="555"/>
                    <a:pt x="301" y="550"/>
                    <a:pt x="295" y="543"/>
                  </a:cubicBezTo>
                  <a:cubicBezTo>
                    <a:pt x="290" y="537"/>
                    <a:pt x="293" y="523"/>
                    <a:pt x="296" y="515"/>
                  </a:cubicBezTo>
                  <a:cubicBezTo>
                    <a:pt x="303" y="499"/>
                    <a:pt x="313" y="485"/>
                    <a:pt x="322" y="470"/>
                  </a:cubicBezTo>
                  <a:cubicBezTo>
                    <a:pt x="346" y="427"/>
                    <a:pt x="346" y="427"/>
                    <a:pt x="312" y="395"/>
                  </a:cubicBezTo>
                  <a:cubicBezTo>
                    <a:pt x="259" y="406"/>
                    <a:pt x="209" y="414"/>
                    <a:pt x="160" y="426"/>
                  </a:cubicBezTo>
                  <a:cubicBezTo>
                    <a:pt x="150" y="428"/>
                    <a:pt x="139" y="438"/>
                    <a:pt x="135" y="447"/>
                  </a:cubicBezTo>
                  <a:cubicBezTo>
                    <a:pt x="113" y="499"/>
                    <a:pt x="121" y="549"/>
                    <a:pt x="144" y="599"/>
                  </a:cubicBezTo>
                  <a:cubicBezTo>
                    <a:pt x="157" y="627"/>
                    <a:pt x="165" y="658"/>
                    <a:pt x="171" y="688"/>
                  </a:cubicBezTo>
                  <a:cubicBezTo>
                    <a:pt x="175" y="713"/>
                    <a:pt x="172" y="740"/>
                    <a:pt x="172" y="770"/>
                  </a:cubicBezTo>
                  <a:close/>
                  <a:moveTo>
                    <a:pt x="168" y="38"/>
                  </a:moveTo>
                  <a:cubicBezTo>
                    <a:pt x="170" y="55"/>
                    <a:pt x="169" y="69"/>
                    <a:pt x="173" y="81"/>
                  </a:cubicBezTo>
                  <a:cubicBezTo>
                    <a:pt x="185" y="118"/>
                    <a:pt x="186" y="118"/>
                    <a:pt x="146" y="118"/>
                  </a:cubicBezTo>
                  <a:cubicBezTo>
                    <a:pt x="87" y="118"/>
                    <a:pt x="33" y="192"/>
                    <a:pt x="54" y="247"/>
                  </a:cubicBezTo>
                  <a:cubicBezTo>
                    <a:pt x="60" y="262"/>
                    <a:pt x="72" y="277"/>
                    <a:pt x="85" y="285"/>
                  </a:cubicBezTo>
                  <a:cubicBezTo>
                    <a:pt x="110" y="301"/>
                    <a:pt x="138" y="313"/>
                    <a:pt x="166" y="325"/>
                  </a:cubicBezTo>
                  <a:cubicBezTo>
                    <a:pt x="169" y="327"/>
                    <a:pt x="175" y="326"/>
                    <a:pt x="180" y="325"/>
                  </a:cubicBezTo>
                  <a:cubicBezTo>
                    <a:pt x="210" y="317"/>
                    <a:pt x="240" y="309"/>
                    <a:pt x="270" y="298"/>
                  </a:cubicBezTo>
                  <a:cubicBezTo>
                    <a:pt x="278" y="295"/>
                    <a:pt x="284" y="284"/>
                    <a:pt x="288" y="276"/>
                  </a:cubicBezTo>
                  <a:cubicBezTo>
                    <a:pt x="297" y="252"/>
                    <a:pt x="305" y="227"/>
                    <a:pt x="312" y="203"/>
                  </a:cubicBezTo>
                  <a:cubicBezTo>
                    <a:pt x="314" y="195"/>
                    <a:pt x="316" y="184"/>
                    <a:pt x="313" y="179"/>
                  </a:cubicBezTo>
                  <a:cubicBezTo>
                    <a:pt x="297" y="159"/>
                    <a:pt x="280" y="141"/>
                    <a:pt x="263" y="122"/>
                  </a:cubicBezTo>
                  <a:cubicBezTo>
                    <a:pt x="254" y="112"/>
                    <a:pt x="242" y="104"/>
                    <a:pt x="234" y="94"/>
                  </a:cubicBezTo>
                  <a:cubicBezTo>
                    <a:pt x="217" y="71"/>
                    <a:pt x="203" y="48"/>
                    <a:pt x="168" y="38"/>
                  </a:cubicBezTo>
                  <a:close/>
                  <a:moveTo>
                    <a:pt x="476" y="137"/>
                  </a:moveTo>
                  <a:cubicBezTo>
                    <a:pt x="386" y="137"/>
                    <a:pt x="314" y="209"/>
                    <a:pt x="315" y="300"/>
                  </a:cubicBezTo>
                  <a:cubicBezTo>
                    <a:pt x="315" y="385"/>
                    <a:pt x="389" y="456"/>
                    <a:pt x="474" y="456"/>
                  </a:cubicBezTo>
                  <a:cubicBezTo>
                    <a:pt x="560" y="456"/>
                    <a:pt x="633" y="384"/>
                    <a:pt x="634" y="300"/>
                  </a:cubicBezTo>
                  <a:cubicBezTo>
                    <a:pt x="635" y="211"/>
                    <a:pt x="563" y="138"/>
                    <a:pt x="476" y="1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79" name="Freeform 94">
              <a:extLst>
                <a:ext uri="{FF2B5EF4-FFF2-40B4-BE49-F238E27FC236}">
                  <a16:creationId xmlns:a16="http://schemas.microsoft.com/office/drawing/2014/main" id="{880B5AF8-23D5-4F8C-A4D0-53669FDE1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7700" y="860425"/>
              <a:ext cx="944563" cy="730250"/>
            </a:xfrm>
            <a:custGeom>
              <a:avLst/>
              <a:gdLst>
                <a:gd name="T0" fmla="*/ 178 w 858"/>
                <a:gd name="T1" fmla="*/ 232 h 663"/>
                <a:gd name="T2" fmla="*/ 276 w 858"/>
                <a:gd name="T3" fmla="*/ 126 h 663"/>
                <a:gd name="T4" fmla="*/ 283 w 858"/>
                <a:gd name="T5" fmla="*/ 79 h 663"/>
                <a:gd name="T6" fmla="*/ 422 w 858"/>
                <a:gd name="T7" fmla="*/ 34 h 663"/>
                <a:gd name="T8" fmla="*/ 454 w 858"/>
                <a:gd name="T9" fmla="*/ 43 h 663"/>
                <a:gd name="T10" fmla="*/ 568 w 858"/>
                <a:gd name="T11" fmla="*/ 122 h 663"/>
                <a:gd name="T12" fmla="*/ 570 w 858"/>
                <a:gd name="T13" fmla="*/ 132 h 663"/>
                <a:gd name="T14" fmla="*/ 663 w 858"/>
                <a:gd name="T15" fmla="*/ 157 h 663"/>
                <a:gd name="T16" fmla="*/ 735 w 858"/>
                <a:gd name="T17" fmla="*/ 257 h 663"/>
                <a:gd name="T18" fmla="*/ 800 w 858"/>
                <a:gd name="T19" fmla="*/ 416 h 663"/>
                <a:gd name="T20" fmla="*/ 819 w 858"/>
                <a:gd name="T21" fmla="*/ 575 h 663"/>
                <a:gd name="T22" fmla="*/ 839 w 858"/>
                <a:gd name="T23" fmla="*/ 601 h 663"/>
                <a:gd name="T24" fmla="*/ 857 w 858"/>
                <a:gd name="T25" fmla="*/ 632 h 663"/>
                <a:gd name="T26" fmla="*/ 833 w 858"/>
                <a:gd name="T27" fmla="*/ 660 h 663"/>
                <a:gd name="T28" fmla="*/ 811 w 858"/>
                <a:gd name="T29" fmla="*/ 661 h 663"/>
                <a:gd name="T30" fmla="*/ 48 w 858"/>
                <a:gd name="T31" fmla="*/ 661 h 663"/>
                <a:gd name="T32" fmla="*/ 20 w 858"/>
                <a:gd name="T33" fmla="*/ 658 h 663"/>
                <a:gd name="T34" fmla="*/ 1 w 858"/>
                <a:gd name="T35" fmla="*/ 633 h 663"/>
                <a:gd name="T36" fmla="*/ 15 w 858"/>
                <a:gd name="T37" fmla="*/ 603 h 663"/>
                <a:gd name="T38" fmla="*/ 40 w 858"/>
                <a:gd name="T39" fmla="*/ 565 h 663"/>
                <a:gd name="T40" fmla="*/ 64 w 858"/>
                <a:gd name="T41" fmla="*/ 377 h 663"/>
                <a:gd name="T42" fmla="*/ 96 w 858"/>
                <a:gd name="T43" fmla="*/ 316 h 663"/>
                <a:gd name="T44" fmla="*/ 106 w 858"/>
                <a:gd name="T45" fmla="*/ 303 h 663"/>
                <a:gd name="T46" fmla="*/ 178 w 858"/>
                <a:gd name="T47" fmla="*/ 232 h 663"/>
                <a:gd name="T48" fmla="*/ 794 w 858"/>
                <a:gd name="T49" fmla="*/ 597 h 663"/>
                <a:gd name="T50" fmla="*/ 763 w 858"/>
                <a:gd name="T51" fmla="*/ 364 h 663"/>
                <a:gd name="T52" fmla="*/ 718 w 858"/>
                <a:gd name="T53" fmla="*/ 332 h 663"/>
                <a:gd name="T54" fmla="*/ 139 w 858"/>
                <a:gd name="T55" fmla="*/ 333 h 663"/>
                <a:gd name="T56" fmla="*/ 92 w 858"/>
                <a:gd name="T57" fmla="*/ 375 h 663"/>
                <a:gd name="T58" fmla="*/ 83 w 858"/>
                <a:gd name="T59" fmla="*/ 446 h 663"/>
                <a:gd name="T60" fmla="*/ 64 w 858"/>
                <a:gd name="T61" fmla="*/ 597 h 663"/>
                <a:gd name="T62" fmla="*/ 794 w 858"/>
                <a:gd name="T63" fmla="*/ 597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8" h="663">
                  <a:moveTo>
                    <a:pt x="178" y="232"/>
                  </a:moveTo>
                  <a:cubicBezTo>
                    <a:pt x="173" y="153"/>
                    <a:pt x="205" y="120"/>
                    <a:pt x="276" y="126"/>
                  </a:cubicBezTo>
                  <a:cubicBezTo>
                    <a:pt x="278" y="110"/>
                    <a:pt x="278" y="94"/>
                    <a:pt x="283" y="79"/>
                  </a:cubicBezTo>
                  <a:cubicBezTo>
                    <a:pt x="303" y="21"/>
                    <a:pt x="370" y="0"/>
                    <a:pt x="422" y="34"/>
                  </a:cubicBezTo>
                  <a:cubicBezTo>
                    <a:pt x="430" y="40"/>
                    <a:pt x="444" y="45"/>
                    <a:pt x="454" y="43"/>
                  </a:cubicBezTo>
                  <a:cubicBezTo>
                    <a:pt x="520" y="22"/>
                    <a:pt x="565" y="52"/>
                    <a:pt x="568" y="122"/>
                  </a:cubicBezTo>
                  <a:cubicBezTo>
                    <a:pt x="568" y="125"/>
                    <a:pt x="569" y="127"/>
                    <a:pt x="570" y="132"/>
                  </a:cubicBezTo>
                  <a:cubicBezTo>
                    <a:pt x="606" y="122"/>
                    <a:pt x="648" y="121"/>
                    <a:pt x="663" y="157"/>
                  </a:cubicBezTo>
                  <a:cubicBezTo>
                    <a:pt x="680" y="198"/>
                    <a:pt x="716" y="223"/>
                    <a:pt x="735" y="257"/>
                  </a:cubicBezTo>
                  <a:cubicBezTo>
                    <a:pt x="762" y="306"/>
                    <a:pt x="800" y="353"/>
                    <a:pt x="800" y="416"/>
                  </a:cubicBezTo>
                  <a:cubicBezTo>
                    <a:pt x="801" y="469"/>
                    <a:pt x="813" y="522"/>
                    <a:pt x="819" y="575"/>
                  </a:cubicBezTo>
                  <a:cubicBezTo>
                    <a:pt x="821" y="588"/>
                    <a:pt x="823" y="596"/>
                    <a:pt x="839" y="601"/>
                  </a:cubicBezTo>
                  <a:cubicBezTo>
                    <a:pt x="848" y="604"/>
                    <a:pt x="858" y="622"/>
                    <a:pt x="857" y="632"/>
                  </a:cubicBezTo>
                  <a:cubicBezTo>
                    <a:pt x="856" y="642"/>
                    <a:pt x="843" y="652"/>
                    <a:pt x="833" y="660"/>
                  </a:cubicBezTo>
                  <a:cubicBezTo>
                    <a:pt x="828" y="663"/>
                    <a:pt x="818" y="661"/>
                    <a:pt x="811" y="661"/>
                  </a:cubicBezTo>
                  <a:cubicBezTo>
                    <a:pt x="556" y="661"/>
                    <a:pt x="302" y="661"/>
                    <a:pt x="48" y="661"/>
                  </a:cubicBezTo>
                  <a:cubicBezTo>
                    <a:pt x="38" y="661"/>
                    <a:pt x="27" y="662"/>
                    <a:pt x="20" y="658"/>
                  </a:cubicBezTo>
                  <a:cubicBezTo>
                    <a:pt x="11" y="653"/>
                    <a:pt x="1" y="642"/>
                    <a:pt x="1" y="633"/>
                  </a:cubicBezTo>
                  <a:cubicBezTo>
                    <a:pt x="0" y="623"/>
                    <a:pt x="8" y="605"/>
                    <a:pt x="15" y="603"/>
                  </a:cubicBezTo>
                  <a:cubicBezTo>
                    <a:pt x="38" y="597"/>
                    <a:pt x="38" y="581"/>
                    <a:pt x="40" y="565"/>
                  </a:cubicBezTo>
                  <a:cubicBezTo>
                    <a:pt x="48" y="502"/>
                    <a:pt x="53" y="439"/>
                    <a:pt x="64" y="377"/>
                  </a:cubicBezTo>
                  <a:cubicBezTo>
                    <a:pt x="68" y="356"/>
                    <a:pt x="85" y="336"/>
                    <a:pt x="96" y="316"/>
                  </a:cubicBezTo>
                  <a:cubicBezTo>
                    <a:pt x="98" y="311"/>
                    <a:pt x="105" y="308"/>
                    <a:pt x="106" y="303"/>
                  </a:cubicBezTo>
                  <a:cubicBezTo>
                    <a:pt x="116" y="265"/>
                    <a:pt x="140" y="242"/>
                    <a:pt x="178" y="232"/>
                  </a:cubicBezTo>
                  <a:close/>
                  <a:moveTo>
                    <a:pt x="794" y="597"/>
                  </a:moveTo>
                  <a:cubicBezTo>
                    <a:pt x="783" y="517"/>
                    <a:pt x="774" y="441"/>
                    <a:pt x="763" y="364"/>
                  </a:cubicBezTo>
                  <a:cubicBezTo>
                    <a:pt x="759" y="342"/>
                    <a:pt x="741" y="332"/>
                    <a:pt x="718" y="332"/>
                  </a:cubicBezTo>
                  <a:cubicBezTo>
                    <a:pt x="525" y="332"/>
                    <a:pt x="332" y="332"/>
                    <a:pt x="139" y="333"/>
                  </a:cubicBezTo>
                  <a:cubicBezTo>
                    <a:pt x="110" y="333"/>
                    <a:pt x="96" y="346"/>
                    <a:pt x="92" y="375"/>
                  </a:cubicBezTo>
                  <a:cubicBezTo>
                    <a:pt x="89" y="399"/>
                    <a:pt x="86" y="423"/>
                    <a:pt x="83" y="446"/>
                  </a:cubicBezTo>
                  <a:cubicBezTo>
                    <a:pt x="76" y="496"/>
                    <a:pt x="70" y="546"/>
                    <a:pt x="64" y="597"/>
                  </a:cubicBezTo>
                  <a:cubicBezTo>
                    <a:pt x="308" y="597"/>
                    <a:pt x="548" y="597"/>
                    <a:pt x="794" y="5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0" name="Freeform 95">
              <a:extLst>
                <a:ext uri="{FF2B5EF4-FFF2-40B4-BE49-F238E27FC236}">
                  <a16:creationId xmlns:a16="http://schemas.microsoft.com/office/drawing/2014/main" id="{4CF0A1D5-B62D-4FF0-98FA-105017EC5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00" y="2347913"/>
              <a:ext cx="968375" cy="950913"/>
            </a:xfrm>
            <a:custGeom>
              <a:avLst/>
              <a:gdLst>
                <a:gd name="T0" fmla="*/ 702 w 879"/>
                <a:gd name="T1" fmla="*/ 416 h 864"/>
                <a:gd name="T2" fmla="*/ 703 w 879"/>
                <a:gd name="T3" fmla="*/ 608 h 864"/>
                <a:gd name="T4" fmla="*/ 718 w 879"/>
                <a:gd name="T5" fmla="*/ 624 h 864"/>
                <a:gd name="T6" fmla="*/ 757 w 879"/>
                <a:gd name="T7" fmla="*/ 632 h 864"/>
                <a:gd name="T8" fmla="*/ 823 w 879"/>
                <a:gd name="T9" fmla="*/ 689 h 864"/>
                <a:gd name="T10" fmla="*/ 866 w 879"/>
                <a:gd name="T11" fmla="*/ 795 h 864"/>
                <a:gd name="T12" fmla="*/ 845 w 879"/>
                <a:gd name="T13" fmla="*/ 843 h 864"/>
                <a:gd name="T14" fmla="*/ 747 w 879"/>
                <a:gd name="T15" fmla="*/ 864 h 864"/>
                <a:gd name="T16" fmla="*/ 516 w 879"/>
                <a:gd name="T17" fmla="*/ 856 h 864"/>
                <a:gd name="T18" fmla="*/ 496 w 879"/>
                <a:gd name="T19" fmla="*/ 852 h 864"/>
                <a:gd name="T20" fmla="*/ 461 w 879"/>
                <a:gd name="T21" fmla="*/ 779 h 864"/>
                <a:gd name="T22" fmla="*/ 497 w 879"/>
                <a:gd name="T23" fmla="*/ 695 h 864"/>
                <a:gd name="T24" fmla="*/ 420 w 879"/>
                <a:gd name="T25" fmla="*/ 498 h 864"/>
                <a:gd name="T26" fmla="*/ 322 w 879"/>
                <a:gd name="T27" fmla="*/ 516 h 864"/>
                <a:gd name="T28" fmla="*/ 259 w 879"/>
                <a:gd name="T29" fmla="*/ 665 h 864"/>
                <a:gd name="T30" fmla="*/ 258 w 879"/>
                <a:gd name="T31" fmla="*/ 726 h 864"/>
                <a:gd name="T32" fmla="*/ 212 w 879"/>
                <a:gd name="T33" fmla="*/ 776 h 864"/>
                <a:gd name="T34" fmla="*/ 111 w 879"/>
                <a:gd name="T35" fmla="*/ 776 h 864"/>
                <a:gd name="T36" fmla="*/ 65 w 879"/>
                <a:gd name="T37" fmla="*/ 729 h 864"/>
                <a:gd name="T38" fmla="*/ 65 w 879"/>
                <a:gd name="T39" fmla="*/ 471 h 864"/>
                <a:gd name="T40" fmla="*/ 65 w 879"/>
                <a:gd name="T41" fmla="*/ 436 h 864"/>
                <a:gd name="T42" fmla="*/ 52 w 879"/>
                <a:gd name="T43" fmla="*/ 444 h 864"/>
                <a:gd name="T44" fmla="*/ 14 w 879"/>
                <a:gd name="T45" fmla="*/ 440 h 864"/>
                <a:gd name="T46" fmla="*/ 17 w 879"/>
                <a:gd name="T47" fmla="*/ 400 h 864"/>
                <a:gd name="T48" fmla="*/ 129 w 879"/>
                <a:gd name="T49" fmla="*/ 277 h 864"/>
                <a:gd name="T50" fmla="*/ 350 w 879"/>
                <a:gd name="T51" fmla="*/ 32 h 864"/>
                <a:gd name="T52" fmla="*/ 419 w 879"/>
                <a:gd name="T53" fmla="*/ 32 h 864"/>
                <a:gd name="T54" fmla="*/ 747 w 879"/>
                <a:gd name="T55" fmla="*/ 381 h 864"/>
                <a:gd name="T56" fmla="*/ 764 w 879"/>
                <a:gd name="T57" fmla="*/ 403 h 864"/>
                <a:gd name="T58" fmla="*/ 758 w 879"/>
                <a:gd name="T59" fmla="*/ 433 h 864"/>
                <a:gd name="T60" fmla="*/ 727 w 879"/>
                <a:gd name="T61" fmla="*/ 436 h 864"/>
                <a:gd name="T62" fmla="*/ 702 w 879"/>
                <a:gd name="T63" fmla="*/ 416 h 864"/>
                <a:gd name="T64" fmla="*/ 541 w 879"/>
                <a:gd name="T65" fmla="*/ 635 h 864"/>
                <a:gd name="T66" fmla="*/ 675 w 879"/>
                <a:gd name="T67" fmla="*/ 615 h 864"/>
                <a:gd name="T68" fmla="*/ 674 w 879"/>
                <a:gd name="T69" fmla="*/ 406 h 864"/>
                <a:gd name="T70" fmla="*/ 659 w 879"/>
                <a:gd name="T71" fmla="*/ 369 h 864"/>
                <a:gd name="T72" fmla="*/ 400 w 879"/>
                <a:gd name="T73" fmla="*/ 93 h 864"/>
                <a:gd name="T74" fmla="*/ 383 w 879"/>
                <a:gd name="T75" fmla="*/ 78 h 864"/>
                <a:gd name="T76" fmla="*/ 101 w 879"/>
                <a:gd name="T77" fmla="*/ 391 h 864"/>
                <a:gd name="T78" fmla="*/ 93 w 879"/>
                <a:gd name="T79" fmla="*/ 411 h 864"/>
                <a:gd name="T80" fmla="*/ 94 w 879"/>
                <a:gd name="T81" fmla="*/ 729 h 864"/>
                <a:gd name="T82" fmla="*/ 106 w 879"/>
                <a:gd name="T83" fmla="*/ 747 h 864"/>
                <a:gd name="T84" fmla="*/ 230 w 879"/>
                <a:gd name="T85" fmla="*/ 747 h 864"/>
                <a:gd name="T86" fmla="*/ 230 w 879"/>
                <a:gd name="T87" fmla="*/ 676 h 864"/>
                <a:gd name="T88" fmla="*/ 276 w 879"/>
                <a:gd name="T89" fmla="*/ 527 h 864"/>
                <a:gd name="T90" fmla="*/ 489 w 879"/>
                <a:gd name="T91" fmla="*/ 525 h 864"/>
                <a:gd name="T92" fmla="*/ 541 w 879"/>
                <a:gd name="T93" fmla="*/ 635 h 864"/>
                <a:gd name="T94" fmla="*/ 783 w 879"/>
                <a:gd name="T95" fmla="*/ 675 h 864"/>
                <a:gd name="T96" fmla="*/ 540 w 879"/>
                <a:gd name="T97" fmla="*/ 678 h 864"/>
                <a:gd name="T98" fmla="*/ 783 w 879"/>
                <a:gd name="T99" fmla="*/ 6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79" h="864">
                  <a:moveTo>
                    <a:pt x="702" y="416"/>
                  </a:moveTo>
                  <a:cubicBezTo>
                    <a:pt x="702" y="484"/>
                    <a:pt x="702" y="546"/>
                    <a:pt x="703" y="608"/>
                  </a:cubicBezTo>
                  <a:cubicBezTo>
                    <a:pt x="703" y="614"/>
                    <a:pt x="712" y="621"/>
                    <a:pt x="718" y="624"/>
                  </a:cubicBezTo>
                  <a:cubicBezTo>
                    <a:pt x="731" y="628"/>
                    <a:pt x="744" y="629"/>
                    <a:pt x="757" y="632"/>
                  </a:cubicBezTo>
                  <a:cubicBezTo>
                    <a:pt x="789" y="639"/>
                    <a:pt x="812" y="656"/>
                    <a:pt x="823" y="689"/>
                  </a:cubicBezTo>
                  <a:cubicBezTo>
                    <a:pt x="835" y="725"/>
                    <a:pt x="850" y="761"/>
                    <a:pt x="866" y="795"/>
                  </a:cubicBezTo>
                  <a:cubicBezTo>
                    <a:pt x="879" y="822"/>
                    <a:pt x="869" y="837"/>
                    <a:pt x="845" y="843"/>
                  </a:cubicBezTo>
                  <a:cubicBezTo>
                    <a:pt x="813" y="852"/>
                    <a:pt x="780" y="864"/>
                    <a:pt x="747" y="864"/>
                  </a:cubicBezTo>
                  <a:cubicBezTo>
                    <a:pt x="670" y="864"/>
                    <a:pt x="593" y="859"/>
                    <a:pt x="516" y="856"/>
                  </a:cubicBezTo>
                  <a:cubicBezTo>
                    <a:pt x="509" y="856"/>
                    <a:pt x="503" y="854"/>
                    <a:pt x="496" y="852"/>
                  </a:cubicBezTo>
                  <a:cubicBezTo>
                    <a:pt x="446" y="837"/>
                    <a:pt x="441" y="826"/>
                    <a:pt x="461" y="779"/>
                  </a:cubicBezTo>
                  <a:cubicBezTo>
                    <a:pt x="473" y="751"/>
                    <a:pt x="485" y="723"/>
                    <a:pt x="497" y="695"/>
                  </a:cubicBezTo>
                  <a:cubicBezTo>
                    <a:pt x="522" y="633"/>
                    <a:pt x="481" y="527"/>
                    <a:pt x="420" y="498"/>
                  </a:cubicBezTo>
                  <a:cubicBezTo>
                    <a:pt x="387" y="482"/>
                    <a:pt x="352" y="488"/>
                    <a:pt x="322" y="516"/>
                  </a:cubicBezTo>
                  <a:cubicBezTo>
                    <a:pt x="279" y="556"/>
                    <a:pt x="264" y="609"/>
                    <a:pt x="259" y="665"/>
                  </a:cubicBezTo>
                  <a:cubicBezTo>
                    <a:pt x="257" y="685"/>
                    <a:pt x="258" y="706"/>
                    <a:pt x="258" y="726"/>
                  </a:cubicBezTo>
                  <a:cubicBezTo>
                    <a:pt x="260" y="765"/>
                    <a:pt x="251" y="776"/>
                    <a:pt x="212" y="776"/>
                  </a:cubicBezTo>
                  <a:cubicBezTo>
                    <a:pt x="178" y="777"/>
                    <a:pt x="145" y="776"/>
                    <a:pt x="111" y="776"/>
                  </a:cubicBezTo>
                  <a:cubicBezTo>
                    <a:pt x="76" y="776"/>
                    <a:pt x="65" y="765"/>
                    <a:pt x="65" y="729"/>
                  </a:cubicBezTo>
                  <a:cubicBezTo>
                    <a:pt x="65" y="643"/>
                    <a:pt x="65" y="557"/>
                    <a:pt x="65" y="471"/>
                  </a:cubicBezTo>
                  <a:cubicBezTo>
                    <a:pt x="65" y="461"/>
                    <a:pt x="65" y="451"/>
                    <a:pt x="65" y="436"/>
                  </a:cubicBezTo>
                  <a:cubicBezTo>
                    <a:pt x="58" y="441"/>
                    <a:pt x="55" y="444"/>
                    <a:pt x="52" y="444"/>
                  </a:cubicBezTo>
                  <a:cubicBezTo>
                    <a:pt x="39" y="444"/>
                    <a:pt x="23" y="447"/>
                    <a:pt x="14" y="440"/>
                  </a:cubicBezTo>
                  <a:cubicBezTo>
                    <a:pt x="0" y="429"/>
                    <a:pt x="6" y="413"/>
                    <a:pt x="17" y="400"/>
                  </a:cubicBezTo>
                  <a:cubicBezTo>
                    <a:pt x="54" y="359"/>
                    <a:pt x="92" y="318"/>
                    <a:pt x="129" y="277"/>
                  </a:cubicBezTo>
                  <a:cubicBezTo>
                    <a:pt x="202" y="195"/>
                    <a:pt x="276" y="113"/>
                    <a:pt x="350" y="32"/>
                  </a:cubicBezTo>
                  <a:cubicBezTo>
                    <a:pt x="379" y="0"/>
                    <a:pt x="389" y="0"/>
                    <a:pt x="419" y="32"/>
                  </a:cubicBezTo>
                  <a:cubicBezTo>
                    <a:pt x="528" y="148"/>
                    <a:pt x="638" y="264"/>
                    <a:pt x="747" y="381"/>
                  </a:cubicBezTo>
                  <a:cubicBezTo>
                    <a:pt x="754" y="388"/>
                    <a:pt x="763" y="395"/>
                    <a:pt x="764" y="403"/>
                  </a:cubicBezTo>
                  <a:cubicBezTo>
                    <a:pt x="766" y="413"/>
                    <a:pt x="764" y="427"/>
                    <a:pt x="758" y="433"/>
                  </a:cubicBezTo>
                  <a:cubicBezTo>
                    <a:pt x="751" y="439"/>
                    <a:pt x="737" y="438"/>
                    <a:pt x="727" y="436"/>
                  </a:cubicBezTo>
                  <a:cubicBezTo>
                    <a:pt x="720" y="435"/>
                    <a:pt x="714" y="426"/>
                    <a:pt x="702" y="416"/>
                  </a:cubicBezTo>
                  <a:close/>
                  <a:moveTo>
                    <a:pt x="541" y="635"/>
                  </a:moveTo>
                  <a:cubicBezTo>
                    <a:pt x="583" y="629"/>
                    <a:pt x="627" y="623"/>
                    <a:pt x="675" y="615"/>
                  </a:cubicBezTo>
                  <a:cubicBezTo>
                    <a:pt x="675" y="547"/>
                    <a:pt x="676" y="477"/>
                    <a:pt x="674" y="406"/>
                  </a:cubicBezTo>
                  <a:cubicBezTo>
                    <a:pt x="674" y="393"/>
                    <a:pt x="668" y="378"/>
                    <a:pt x="659" y="369"/>
                  </a:cubicBezTo>
                  <a:cubicBezTo>
                    <a:pt x="573" y="276"/>
                    <a:pt x="486" y="185"/>
                    <a:pt x="400" y="93"/>
                  </a:cubicBezTo>
                  <a:cubicBezTo>
                    <a:pt x="395" y="88"/>
                    <a:pt x="389" y="83"/>
                    <a:pt x="383" y="78"/>
                  </a:cubicBezTo>
                  <a:cubicBezTo>
                    <a:pt x="288" y="183"/>
                    <a:pt x="194" y="287"/>
                    <a:pt x="101" y="391"/>
                  </a:cubicBezTo>
                  <a:cubicBezTo>
                    <a:pt x="96" y="396"/>
                    <a:pt x="93" y="404"/>
                    <a:pt x="93" y="411"/>
                  </a:cubicBezTo>
                  <a:cubicBezTo>
                    <a:pt x="93" y="517"/>
                    <a:pt x="93" y="623"/>
                    <a:pt x="94" y="729"/>
                  </a:cubicBezTo>
                  <a:cubicBezTo>
                    <a:pt x="94" y="735"/>
                    <a:pt x="102" y="746"/>
                    <a:pt x="106" y="747"/>
                  </a:cubicBezTo>
                  <a:cubicBezTo>
                    <a:pt x="147" y="748"/>
                    <a:pt x="188" y="747"/>
                    <a:pt x="230" y="747"/>
                  </a:cubicBezTo>
                  <a:cubicBezTo>
                    <a:pt x="230" y="721"/>
                    <a:pt x="229" y="698"/>
                    <a:pt x="230" y="676"/>
                  </a:cubicBezTo>
                  <a:cubicBezTo>
                    <a:pt x="232" y="622"/>
                    <a:pt x="245" y="572"/>
                    <a:pt x="276" y="527"/>
                  </a:cubicBezTo>
                  <a:cubicBezTo>
                    <a:pt x="335" y="440"/>
                    <a:pt x="431" y="438"/>
                    <a:pt x="489" y="525"/>
                  </a:cubicBezTo>
                  <a:cubicBezTo>
                    <a:pt x="511" y="559"/>
                    <a:pt x="524" y="599"/>
                    <a:pt x="541" y="635"/>
                  </a:cubicBezTo>
                  <a:close/>
                  <a:moveTo>
                    <a:pt x="783" y="675"/>
                  </a:moveTo>
                  <a:cubicBezTo>
                    <a:pt x="726" y="638"/>
                    <a:pt x="572" y="641"/>
                    <a:pt x="540" y="678"/>
                  </a:cubicBezTo>
                  <a:cubicBezTo>
                    <a:pt x="593" y="713"/>
                    <a:pt x="738" y="712"/>
                    <a:pt x="783" y="67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1" name="Freeform 96">
              <a:extLst>
                <a:ext uri="{FF2B5EF4-FFF2-40B4-BE49-F238E27FC236}">
                  <a16:creationId xmlns:a16="http://schemas.microsoft.com/office/drawing/2014/main" id="{FAAB82D4-3215-4D0C-ABE8-105AB76FB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6225" y="2333625"/>
              <a:ext cx="419100" cy="939800"/>
            </a:xfrm>
            <a:custGeom>
              <a:avLst/>
              <a:gdLst>
                <a:gd name="T0" fmla="*/ 165 w 380"/>
                <a:gd name="T1" fmla="*/ 196 h 853"/>
                <a:gd name="T2" fmla="*/ 182 w 380"/>
                <a:gd name="T3" fmla="*/ 227 h 853"/>
                <a:gd name="T4" fmla="*/ 334 w 380"/>
                <a:gd name="T5" fmla="*/ 237 h 853"/>
                <a:gd name="T6" fmla="*/ 369 w 380"/>
                <a:gd name="T7" fmla="*/ 259 h 853"/>
                <a:gd name="T8" fmla="*/ 338 w 380"/>
                <a:gd name="T9" fmla="*/ 293 h 853"/>
                <a:gd name="T10" fmla="*/ 184 w 380"/>
                <a:gd name="T11" fmla="*/ 304 h 853"/>
                <a:gd name="T12" fmla="*/ 164 w 380"/>
                <a:gd name="T13" fmla="*/ 334 h 853"/>
                <a:gd name="T14" fmla="*/ 298 w 380"/>
                <a:gd name="T15" fmla="*/ 343 h 853"/>
                <a:gd name="T16" fmla="*/ 335 w 380"/>
                <a:gd name="T17" fmla="*/ 345 h 853"/>
                <a:gd name="T18" fmla="*/ 370 w 380"/>
                <a:gd name="T19" fmla="*/ 375 h 853"/>
                <a:gd name="T20" fmla="*/ 336 w 380"/>
                <a:gd name="T21" fmla="*/ 403 h 853"/>
                <a:gd name="T22" fmla="*/ 190 w 380"/>
                <a:gd name="T23" fmla="*/ 413 h 853"/>
                <a:gd name="T24" fmla="*/ 162 w 380"/>
                <a:gd name="T25" fmla="*/ 429 h 853"/>
                <a:gd name="T26" fmla="*/ 192 w 380"/>
                <a:gd name="T27" fmla="*/ 445 h 853"/>
                <a:gd name="T28" fmla="*/ 337 w 380"/>
                <a:gd name="T29" fmla="*/ 455 h 853"/>
                <a:gd name="T30" fmla="*/ 368 w 380"/>
                <a:gd name="T31" fmla="*/ 475 h 853"/>
                <a:gd name="T32" fmla="*/ 363 w 380"/>
                <a:gd name="T33" fmla="*/ 501 h 853"/>
                <a:gd name="T34" fmla="*/ 335 w 380"/>
                <a:gd name="T35" fmla="*/ 511 h 853"/>
                <a:gd name="T36" fmla="*/ 164 w 380"/>
                <a:gd name="T37" fmla="*/ 524 h 853"/>
                <a:gd name="T38" fmla="*/ 161 w 380"/>
                <a:gd name="T39" fmla="*/ 548 h 853"/>
                <a:gd name="T40" fmla="*/ 170 w 380"/>
                <a:gd name="T41" fmla="*/ 552 h 853"/>
                <a:gd name="T42" fmla="*/ 333 w 380"/>
                <a:gd name="T43" fmla="*/ 564 h 853"/>
                <a:gd name="T44" fmla="*/ 367 w 380"/>
                <a:gd name="T45" fmla="*/ 584 h 853"/>
                <a:gd name="T46" fmla="*/ 363 w 380"/>
                <a:gd name="T47" fmla="*/ 609 h 853"/>
                <a:gd name="T48" fmla="*/ 332 w 380"/>
                <a:gd name="T49" fmla="*/ 621 h 853"/>
                <a:gd name="T50" fmla="*/ 163 w 380"/>
                <a:gd name="T51" fmla="*/ 632 h 853"/>
                <a:gd name="T52" fmla="*/ 163 w 380"/>
                <a:gd name="T53" fmla="*/ 661 h 853"/>
                <a:gd name="T54" fmla="*/ 312 w 380"/>
                <a:gd name="T55" fmla="*/ 671 h 853"/>
                <a:gd name="T56" fmla="*/ 338 w 380"/>
                <a:gd name="T57" fmla="*/ 672 h 853"/>
                <a:gd name="T58" fmla="*/ 370 w 380"/>
                <a:gd name="T59" fmla="*/ 701 h 853"/>
                <a:gd name="T60" fmla="*/ 337 w 380"/>
                <a:gd name="T61" fmla="*/ 730 h 853"/>
                <a:gd name="T62" fmla="*/ 166 w 380"/>
                <a:gd name="T63" fmla="*/ 741 h 853"/>
                <a:gd name="T64" fmla="*/ 183 w 380"/>
                <a:gd name="T65" fmla="*/ 771 h 853"/>
                <a:gd name="T66" fmla="*/ 329 w 380"/>
                <a:gd name="T67" fmla="*/ 780 h 853"/>
                <a:gd name="T68" fmla="*/ 369 w 380"/>
                <a:gd name="T69" fmla="*/ 810 h 853"/>
                <a:gd name="T70" fmla="*/ 329 w 380"/>
                <a:gd name="T71" fmla="*/ 840 h 853"/>
                <a:gd name="T72" fmla="*/ 139 w 380"/>
                <a:gd name="T73" fmla="*/ 850 h 853"/>
                <a:gd name="T74" fmla="*/ 1 w 380"/>
                <a:gd name="T75" fmla="*/ 718 h 853"/>
                <a:gd name="T76" fmla="*/ 0 w 380"/>
                <a:gd name="T77" fmla="*/ 454 h 853"/>
                <a:gd name="T78" fmla="*/ 1 w 380"/>
                <a:gd name="T79" fmla="*/ 149 h 853"/>
                <a:gd name="T80" fmla="*/ 156 w 380"/>
                <a:gd name="T81" fmla="*/ 8 h 853"/>
                <a:gd name="T82" fmla="*/ 331 w 380"/>
                <a:gd name="T83" fmla="*/ 19 h 853"/>
                <a:gd name="T84" fmla="*/ 365 w 380"/>
                <a:gd name="T85" fmla="*/ 33 h 853"/>
                <a:gd name="T86" fmla="*/ 339 w 380"/>
                <a:gd name="T87" fmla="*/ 75 h 853"/>
                <a:gd name="T88" fmla="*/ 190 w 380"/>
                <a:gd name="T89" fmla="*/ 86 h 853"/>
                <a:gd name="T90" fmla="*/ 162 w 380"/>
                <a:gd name="T91" fmla="*/ 102 h 853"/>
                <a:gd name="T92" fmla="*/ 191 w 380"/>
                <a:gd name="T93" fmla="*/ 118 h 853"/>
                <a:gd name="T94" fmla="*/ 329 w 380"/>
                <a:gd name="T95" fmla="*/ 126 h 853"/>
                <a:gd name="T96" fmla="*/ 370 w 380"/>
                <a:gd name="T97" fmla="*/ 156 h 853"/>
                <a:gd name="T98" fmla="*/ 329 w 380"/>
                <a:gd name="T99" fmla="*/ 186 h 853"/>
                <a:gd name="T100" fmla="*/ 165 w 380"/>
                <a:gd name="T101" fmla="*/ 196 h 853"/>
                <a:gd name="T102" fmla="*/ 131 w 380"/>
                <a:gd name="T103" fmla="*/ 36 h 853"/>
                <a:gd name="T104" fmla="*/ 29 w 380"/>
                <a:gd name="T105" fmla="*/ 140 h 853"/>
                <a:gd name="T106" fmla="*/ 29 w 380"/>
                <a:gd name="T107" fmla="*/ 718 h 853"/>
                <a:gd name="T108" fmla="*/ 33 w 380"/>
                <a:gd name="T109" fmla="*/ 752 h 853"/>
                <a:gd name="T110" fmla="*/ 131 w 380"/>
                <a:gd name="T111" fmla="*/ 819 h 853"/>
                <a:gd name="T112" fmla="*/ 131 w 380"/>
                <a:gd name="T113" fmla="*/ 3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" h="853">
                  <a:moveTo>
                    <a:pt x="165" y="196"/>
                  </a:moveTo>
                  <a:cubicBezTo>
                    <a:pt x="157" y="217"/>
                    <a:pt x="162" y="226"/>
                    <a:pt x="182" y="227"/>
                  </a:cubicBezTo>
                  <a:cubicBezTo>
                    <a:pt x="233" y="229"/>
                    <a:pt x="284" y="232"/>
                    <a:pt x="334" y="237"/>
                  </a:cubicBezTo>
                  <a:cubicBezTo>
                    <a:pt x="346" y="238"/>
                    <a:pt x="362" y="249"/>
                    <a:pt x="369" y="259"/>
                  </a:cubicBezTo>
                  <a:cubicBezTo>
                    <a:pt x="377" y="275"/>
                    <a:pt x="361" y="292"/>
                    <a:pt x="338" y="293"/>
                  </a:cubicBezTo>
                  <a:cubicBezTo>
                    <a:pt x="287" y="297"/>
                    <a:pt x="235" y="301"/>
                    <a:pt x="184" y="304"/>
                  </a:cubicBezTo>
                  <a:cubicBezTo>
                    <a:pt x="165" y="305"/>
                    <a:pt x="157" y="310"/>
                    <a:pt x="164" y="334"/>
                  </a:cubicBezTo>
                  <a:cubicBezTo>
                    <a:pt x="207" y="337"/>
                    <a:pt x="253" y="340"/>
                    <a:pt x="298" y="343"/>
                  </a:cubicBezTo>
                  <a:cubicBezTo>
                    <a:pt x="310" y="344"/>
                    <a:pt x="323" y="344"/>
                    <a:pt x="335" y="345"/>
                  </a:cubicBezTo>
                  <a:cubicBezTo>
                    <a:pt x="355" y="346"/>
                    <a:pt x="370" y="354"/>
                    <a:pt x="370" y="375"/>
                  </a:cubicBezTo>
                  <a:cubicBezTo>
                    <a:pt x="369" y="395"/>
                    <a:pt x="355" y="402"/>
                    <a:pt x="336" y="403"/>
                  </a:cubicBezTo>
                  <a:cubicBezTo>
                    <a:pt x="288" y="406"/>
                    <a:pt x="239" y="409"/>
                    <a:pt x="190" y="413"/>
                  </a:cubicBezTo>
                  <a:cubicBezTo>
                    <a:pt x="179" y="414"/>
                    <a:pt x="158" y="406"/>
                    <a:pt x="162" y="429"/>
                  </a:cubicBezTo>
                  <a:cubicBezTo>
                    <a:pt x="164" y="436"/>
                    <a:pt x="181" y="444"/>
                    <a:pt x="192" y="445"/>
                  </a:cubicBezTo>
                  <a:cubicBezTo>
                    <a:pt x="240" y="449"/>
                    <a:pt x="289" y="450"/>
                    <a:pt x="337" y="455"/>
                  </a:cubicBezTo>
                  <a:cubicBezTo>
                    <a:pt x="349" y="456"/>
                    <a:pt x="361" y="466"/>
                    <a:pt x="368" y="475"/>
                  </a:cubicBezTo>
                  <a:cubicBezTo>
                    <a:pt x="372" y="480"/>
                    <a:pt x="368" y="495"/>
                    <a:pt x="363" y="501"/>
                  </a:cubicBezTo>
                  <a:cubicBezTo>
                    <a:pt x="356" y="507"/>
                    <a:pt x="345" y="511"/>
                    <a:pt x="335" y="511"/>
                  </a:cubicBezTo>
                  <a:cubicBezTo>
                    <a:pt x="279" y="516"/>
                    <a:pt x="222" y="520"/>
                    <a:pt x="164" y="524"/>
                  </a:cubicBezTo>
                  <a:cubicBezTo>
                    <a:pt x="163" y="532"/>
                    <a:pt x="162" y="540"/>
                    <a:pt x="161" y="548"/>
                  </a:cubicBezTo>
                  <a:cubicBezTo>
                    <a:pt x="165" y="550"/>
                    <a:pt x="168" y="552"/>
                    <a:pt x="170" y="552"/>
                  </a:cubicBezTo>
                  <a:cubicBezTo>
                    <a:pt x="225" y="556"/>
                    <a:pt x="279" y="558"/>
                    <a:pt x="333" y="564"/>
                  </a:cubicBezTo>
                  <a:cubicBezTo>
                    <a:pt x="346" y="565"/>
                    <a:pt x="359" y="574"/>
                    <a:pt x="367" y="584"/>
                  </a:cubicBezTo>
                  <a:cubicBezTo>
                    <a:pt x="371" y="588"/>
                    <a:pt x="368" y="604"/>
                    <a:pt x="363" y="609"/>
                  </a:cubicBezTo>
                  <a:cubicBezTo>
                    <a:pt x="355" y="616"/>
                    <a:pt x="343" y="620"/>
                    <a:pt x="332" y="621"/>
                  </a:cubicBezTo>
                  <a:cubicBezTo>
                    <a:pt x="276" y="625"/>
                    <a:pt x="220" y="629"/>
                    <a:pt x="163" y="632"/>
                  </a:cubicBezTo>
                  <a:cubicBezTo>
                    <a:pt x="163" y="642"/>
                    <a:pt x="163" y="650"/>
                    <a:pt x="163" y="661"/>
                  </a:cubicBezTo>
                  <a:cubicBezTo>
                    <a:pt x="213" y="664"/>
                    <a:pt x="263" y="668"/>
                    <a:pt x="312" y="671"/>
                  </a:cubicBezTo>
                  <a:cubicBezTo>
                    <a:pt x="321" y="672"/>
                    <a:pt x="329" y="672"/>
                    <a:pt x="338" y="672"/>
                  </a:cubicBezTo>
                  <a:cubicBezTo>
                    <a:pt x="357" y="673"/>
                    <a:pt x="370" y="682"/>
                    <a:pt x="370" y="701"/>
                  </a:cubicBezTo>
                  <a:cubicBezTo>
                    <a:pt x="370" y="721"/>
                    <a:pt x="356" y="729"/>
                    <a:pt x="337" y="730"/>
                  </a:cubicBezTo>
                  <a:cubicBezTo>
                    <a:pt x="280" y="733"/>
                    <a:pt x="223" y="737"/>
                    <a:pt x="166" y="741"/>
                  </a:cubicBezTo>
                  <a:cubicBezTo>
                    <a:pt x="157" y="761"/>
                    <a:pt x="160" y="770"/>
                    <a:pt x="183" y="771"/>
                  </a:cubicBezTo>
                  <a:cubicBezTo>
                    <a:pt x="232" y="774"/>
                    <a:pt x="280" y="778"/>
                    <a:pt x="329" y="780"/>
                  </a:cubicBezTo>
                  <a:cubicBezTo>
                    <a:pt x="350" y="781"/>
                    <a:pt x="370" y="785"/>
                    <a:pt x="369" y="810"/>
                  </a:cubicBezTo>
                  <a:cubicBezTo>
                    <a:pt x="369" y="835"/>
                    <a:pt x="349" y="839"/>
                    <a:pt x="329" y="840"/>
                  </a:cubicBezTo>
                  <a:cubicBezTo>
                    <a:pt x="265" y="842"/>
                    <a:pt x="203" y="847"/>
                    <a:pt x="139" y="850"/>
                  </a:cubicBezTo>
                  <a:cubicBezTo>
                    <a:pt x="56" y="853"/>
                    <a:pt x="2" y="802"/>
                    <a:pt x="1" y="718"/>
                  </a:cubicBezTo>
                  <a:cubicBezTo>
                    <a:pt x="0" y="630"/>
                    <a:pt x="0" y="542"/>
                    <a:pt x="0" y="454"/>
                  </a:cubicBezTo>
                  <a:cubicBezTo>
                    <a:pt x="1" y="352"/>
                    <a:pt x="1" y="251"/>
                    <a:pt x="1" y="149"/>
                  </a:cubicBezTo>
                  <a:cubicBezTo>
                    <a:pt x="1" y="51"/>
                    <a:pt x="58" y="0"/>
                    <a:pt x="156" y="8"/>
                  </a:cubicBezTo>
                  <a:cubicBezTo>
                    <a:pt x="214" y="12"/>
                    <a:pt x="273" y="14"/>
                    <a:pt x="331" y="19"/>
                  </a:cubicBezTo>
                  <a:cubicBezTo>
                    <a:pt x="343" y="20"/>
                    <a:pt x="358" y="25"/>
                    <a:pt x="365" y="33"/>
                  </a:cubicBezTo>
                  <a:cubicBezTo>
                    <a:pt x="380" y="51"/>
                    <a:pt x="365" y="73"/>
                    <a:pt x="339" y="75"/>
                  </a:cubicBezTo>
                  <a:cubicBezTo>
                    <a:pt x="289" y="79"/>
                    <a:pt x="239" y="82"/>
                    <a:pt x="190" y="86"/>
                  </a:cubicBezTo>
                  <a:cubicBezTo>
                    <a:pt x="178" y="87"/>
                    <a:pt x="158" y="80"/>
                    <a:pt x="162" y="102"/>
                  </a:cubicBezTo>
                  <a:cubicBezTo>
                    <a:pt x="163" y="109"/>
                    <a:pt x="181" y="117"/>
                    <a:pt x="191" y="118"/>
                  </a:cubicBezTo>
                  <a:cubicBezTo>
                    <a:pt x="237" y="122"/>
                    <a:pt x="283" y="124"/>
                    <a:pt x="329" y="126"/>
                  </a:cubicBezTo>
                  <a:cubicBezTo>
                    <a:pt x="349" y="127"/>
                    <a:pt x="369" y="131"/>
                    <a:pt x="370" y="156"/>
                  </a:cubicBezTo>
                  <a:cubicBezTo>
                    <a:pt x="370" y="181"/>
                    <a:pt x="349" y="185"/>
                    <a:pt x="329" y="186"/>
                  </a:cubicBezTo>
                  <a:cubicBezTo>
                    <a:pt x="274" y="189"/>
                    <a:pt x="220" y="193"/>
                    <a:pt x="165" y="196"/>
                  </a:cubicBezTo>
                  <a:close/>
                  <a:moveTo>
                    <a:pt x="131" y="36"/>
                  </a:moveTo>
                  <a:cubicBezTo>
                    <a:pt x="68" y="37"/>
                    <a:pt x="30" y="77"/>
                    <a:pt x="29" y="140"/>
                  </a:cubicBezTo>
                  <a:cubicBezTo>
                    <a:pt x="29" y="333"/>
                    <a:pt x="29" y="526"/>
                    <a:pt x="29" y="718"/>
                  </a:cubicBezTo>
                  <a:cubicBezTo>
                    <a:pt x="29" y="730"/>
                    <a:pt x="30" y="742"/>
                    <a:pt x="33" y="752"/>
                  </a:cubicBezTo>
                  <a:cubicBezTo>
                    <a:pt x="45" y="796"/>
                    <a:pt x="87" y="824"/>
                    <a:pt x="131" y="819"/>
                  </a:cubicBezTo>
                  <a:cubicBezTo>
                    <a:pt x="131" y="558"/>
                    <a:pt x="131" y="298"/>
                    <a:pt x="131" y="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2" name="Freeform 97">
              <a:extLst>
                <a:ext uri="{FF2B5EF4-FFF2-40B4-BE49-F238E27FC236}">
                  <a16:creationId xmlns:a16="http://schemas.microsoft.com/office/drawing/2014/main" id="{BE08CA49-0D54-4DF0-A486-1EAB98C6D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2575" y="3813175"/>
              <a:ext cx="947738" cy="949325"/>
            </a:xfrm>
            <a:custGeom>
              <a:avLst/>
              <a:gdLst>
                <a:gd name="T0" fmla="*/ 683 w 861"/>
                <a:gd name="T1" fmla="*/ 368 h 862"/>
                <a:gd name="T2" fmla="*/ 747 w 861"/>
                <a:gd name="T3" fmla="*/ 368 h 862"/>
                <a:gd name="T4" fmla="*/ 803 w 861"/>
                <a:gd name="T5" fmla="*/ 454 h 862"/>
                <a:gd name="T6" fmla="*/ 794 w 861"/>
                <a:gd name="T7" fmla="*/ 465 h 862"/>
                <a:gd name="T8" fmla="*/ 798 w 861"/>
                <a:gd name="T9" fmla="*/ 505 h 862"/>
                <a:gd name="T10" fmla="*/ 860 w 861"/>
                <a:gd name="T11" fmla="*/ 612 h 862"/>
                <a:gd name="T12" fmla="*/ 860 w 861"/>
                <a:gd name="T13" fmla="*/ 798 h 862"/>
                <a:gd name="T14" fmla="*/ 797 w 861"/>
                <a:gd name="T15" fmla="*/ 862 h 862"/>
                <a:gd name="T16" fmla="*/ 103 w 861"/>
                <a:gd name="T17" fmla="*/ 861 h 862"/>
                <a:gd name="T18" fmla="*/ 1 w 861"/>
                <a:gd name="T19" fmla="*/ 751 h 862"/>
                <a:gd name="T20" fmla="*/ 1 w 861"/>
                <a:gd name="T21" fmla="*/ 349 h 862"/>
                <a:gd name="T22" fmla="*/ 1 w 861"/>
                <a:gd name="T23" fmla="*/ 114 h 862"/>
                <a:gd name="T24" fmla="*/ 118 w 861"/>
                <a:gd name="T25" fmla="*/ 0 h 862"/>
                <a:gd name="T26" fmla="*/ 568 w 861"/>
                <a:gd name="T27" fmla="*/ 0 h 862"/>
                <a:gd name="T28" fmla="*/ 652 w 861"/>
                <a:gd name="T29" fmla="*/ 29 h 862"/>
                <a:gd name="T30" fmla="*/ 684 w 861"/>
                <a:gd name="T31" fmla="*/ 112 h 862"/>
                <a:gd name="T32" fmla="*/ 683 w 861"/>
                <a:gd name="T33" fmla="*/ 368 h 862"/>
                <a:gd name="T34" fmla="*/ 569 w 861"/>
                <a:gd name="T35" fmla="*/ 833 h 862"/>
                <a:gd name="T36" fmla="*/ 569 w 861"/>
                <a:gd name="T37" fmla="*/ 631 h 862"/>
                <a:gd name="T38" fmla="*/ 635 w 861"/>
                <a:gd name="T39" fmla="*/ 502 h 862"/>
                <a:gd name="T40" fmla="*/ 642 w 861"/>
                <a:gd name="T41" fmla="*/ 471 h 862"/>
                <a:gd name="T42" fmla="*/ 643 w 861"/>
                <a:gd name="T43" fmla="*/ 383 h 862"/>
                <a:gd name="T44" fmla="*/ 655 w 861"/>
                <a:gd name="T45" fmla="*/ 356 h 862"/>
                <a:gd name="T46" fmla="*/ 655 w 861"/>
                <a:gd name="T47" fmla="*/ 121 h 862"/>
                <a:gd name="T48" fmla="*/ 561 w 861"/>
                <a:gd name="T49" fmla="*/ 28 h 862"/>
                <a:gd name="T50" fmla="*/ 113 w 861"/>
                <a:gd name="T51" fmla="*/ 28 h 862"/>
                <a:gd name="T52" fmla="*/ 29 w 861"/>
                <a:gd name="T53" fmla="*/ 111 h 862"/>
                <a:gd name="T54" fmla="*/ 29 w 861"/>
                <a:gd name="T55" fmla="*/ 749 h 862"/>
                <a:gd name="T56" fmla="*/ 111 w 861"/>
                <a:gd name="T57" fmla="*/ 833 h 862"/>
                <a:gd name="T58" fmla="*/ 401 w 861"/>
                <a:gd name="T59" fmla="*/ 833 h 862"/>
                <a:gd name="T60" fmla="*/ 569 w 861"/>
                <a:gd name="T61" fmla="*/ 833 h 862"/>
                <a:gd name="T62" fmla="*/ 716 w 861"/>
                <a:gd name="T63" fmla="*/ 763 h 862"/>
                <a:gd name="T64" fmla="*/ 807 w 861"/>
                <a:gd name="T65" fmla="*/ 672 h 862"/>
                <a:gd name="T66" fmla="*/ 715 w 861"/>
                <a:gd name="T67" fmla="*/ 580 h 862"/>
                <a:gd name="T68" fmla="*/ 624 w 861"/>
                <a:gd name="T69" fmla="*/ 674 h 862"/>
                <a:gd name="T70" fmla="*/ 716 w 861"/>
                <a:gd name="T71" fmla="*/ 763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1" h="862">
                  <a:moveTo>
                    <a:pt x="683" y="368"/>
                  </a:moveTo>
                  <a:cubicBezTo>
                    <a:pt x="707" y="368"/>
                    <a:pt x="727" y="367"/>
                    <a:pt x="747" y="368"/>
                  </a:cubicBezTo>
                  <a:cubicBezTo>
                    <a:pt x="792" y="371"/>
                    <a:pt x="819" y="413"/>
                    <a:pt x="803" y="454"/>
                  </a:cubicBezTo>
                  <a:cubicBezTo>
                    <a:pt x="801" y="459"/>
                    <a:pt x="798" y="462"/>
                    <a:pt x="794" y="465"/>
                  </a:cubicBezTo>
                  <a:cubicBezTo>
                    <a:pt x="774" y="483"/>
                    <a:pt x="774" y="493"/>
                    <a:pt x="798" y="505"/>
                  </a:cubicBezTo>
                  <a:cubicBezTo>
                    <a:pt x="842" y="527"/>
                    <a:pt x="861" y="563"/>
                    <a:pt x="860" y="612"/>
                  </a:cubicBezTo>
                  <a:cubicBezTo>
                    <a:pt x="859" y="674"/>
                    <a:pt x="861" y="736"/>
                    <a:pt x="860" y="798"/>
                  </a:cubicBezTo>
                  <a:cubicBezTo>
                    <a:pt x="860" y="842"/>
                    <a:pt x="840" y="862"/>
                    <a:pt x="797" y="862"/>
                  </a:cubicBezTo>
                  <a:cubicBezTo>
                    <a:pt x="566" y="862"/>
                    <a:pt x="334" y="862"/>
                    <a:pt x="103" y="861"/>
                  </a:cubicBezTo>
                  <a:cubicBezTo>
                    <a:pt x="42" y="861"/>
                    <a:pt x="1" y="818"/>
                    <a:pt x="1" y="751"/>
                  </a:cubicBezTo>
                  <a:cubicBezTo>
                    <a:pt x="1" y="617"/>
                    <a:pt x="1" y="483"/>
                    <a:pt x="1" y="349"/>
                  </a:cubicBezTo>
                  <a:cubicBezTo>
                    <a:pt x="1" y="271"/>
                    <a:pt x="0" y="192"/>
                    <a:pt x="1" y="114"/>
                  </a:cubicBezTo>
                  <a:cubicBezTo>
                    <a:pt x="2" y="39"/>
                    <a:pt x="43" y="0"/>
                    <a:pt x="118" y="0"/>
                  </a:cubicBezTo>
                  <a:cubicBezTo>
                    <a:pt x="268" y="0"/>
                    <a:pt x="418" y="0"/>
                    <a:pt x="568" y="0"/>
                  </a:cubicBezTo>
                  <a:cubicBezTo>
                    <a:pt x="600" y="0"/>
                    <a:pt x="629" y="6"/>
                    <a:pt x="652" y="29"/>
                  </a:cubicBezTo>
                  <a:cubicBezTo>
                    <a:pt x="676" y="52"/>
                    <a:pt x="684" y="80"/>
                    <a:pt x="684" y="112"/>
                  </a:cubicBezTo>
                  <a:cubicBezTo>
                    <a:pt x="683" y="196"/>
                    <a:pt x="683" y="280"/>
                    <a:pt x="683" y="368"/>
                  </a:cubicBezTo>
                  <a:close/>
                  <a:moveTo>
                    <a:pt x="569" y="833"/>
                  </a:moveTo>
                  <a:cubicBezTo>
                    <a:pt x="569" y="763"/>
                    <a:pt x="570" y="697"/>
                    <a:pt x="569" y="631"/>
                  </a:cubicBezTo>
                  <a:cubicBezTo>
                    <a:pt x="567" y="575"/>
                    <a:pt x="580" y="529"/>
                    <a:pt x="635" y="502"/>
                  </a:cubicBezTo>
                  <a:cubicBezTo>
                    <a:pt x="641" y="499"/>
                    <a:pt x="647" y="476"/>
                    <a:pt x="642" y="471"/>
                  </a:cubicBezTo>
                  <a:cubicBezTo>
                    <a:pt x="619" y="442"/>
                    <a:pt x="618" y="411"/>
                    <a:pt x="643" y="383"/>
                  </a:cubicBezTo>
                  <a:cubicBezTo>
                    <a:pt x="649" y="376"/>
                    <a:pt x="655" y="365"/>
                    <a:pt x="655" y="356"/>
                  </a:cubicBezTo>
                  <a:cubicBezTo>
                    <a:pt x="656" y="278"/>
                    <a:pt x="656" y="199"/>
                    <a:pt x="655" y="121"/>
                  </a:cubicBezTo>
                  <a:cubicBezTo>
                    <a:pt x="655" y="52"/>
                    <a:pt x="629" y="28"/>
                    <a:pt x="561" y="28"/>
                  </a:cubicBezTo>
                  <a:cubicBezTo>
                    <a:pt x="411" y="28"/>
                    <a:pt x="262" y="28"/>
                    <a:pt x="113" y="28"/>
                  </a:cubicBezTo>
                  <a:cubicBezTo>
                    <a:pt x="59" y="28"/>
                    <a:pt x="29" y="58"/>
                    <a:pt x="29" y="111"/>
                  </a:cubicBezTo>
                  <a:cubicBezTo>
                    <a:pt x="28" y="324"/>
                    <a:pt x="28" y="536"/>
                    <a:pt x="29" y="749"/>
                  </a:cubicBezTo>
                  <a:cubicBezTo>
                    <a:pt x="29" y="803"/>
                    <a:pt x="56" y="832"/>
                    <a:pt x="111" y="833"/>
                  </a:cubicBezTo>
                  <a:cubicBezTo>
                    <a:pt x="208" y="834"/>
                    <a:pt x="304" y="833"/>
                    <a:pt x="401" y="833"/>
                  </a:cubicBezTo>
                  <a:cubicBezTo>
                    <a:pt x="457" y="833"/>
                    <a:pt x="513" y="833"/>
                    <a:pt x="569" y="833"/>
                  </a:cubicBezTo>
                  <a:close/>
                  <a:moveTo>
                    <a:pt x="716" y="763"/>
                  </a:moveTo>
                  <a:cubicBezTo>
                    <a:pt x="767" y="763"/>
                    <a:pt x="808" y="722"/>
                    <a:pt x="807" y="672"/>
                  </a:cubicBezTo>
                  <a:cubicBezTo>
                    <a:pt x="807" y="623"/>
                    <a:pt x="764" y="580"/>
                    <a:pt x="715" y="580"/>
                  </a:cubicBezTo>
                  <a:cubicBezTo>
                    <a:pt x="664" y="580"/>
                    <a:pt x="624" y="621"/>
                    <a:pt x="624" y="674"/>
                  </a:cubicBezTo>
                  <a:cubicBezTo>
                    <a:pt x="624" y="724"/>
                    <a:pt x="665" y="764"/>
                    <a:pt x="716" y="7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3" name="Freeform 98">
              <a:extLst>
                <a:ext uri="{FF2B5EF4-FFF2-40B4-BE49-F238E27FC236}">
                  <a16:creationId xmlns:a16="http://schemas.microsoft.com/office/drawing/2014/main" id="{C9E199F9-FAA5-4C49-9ECC-668A9988A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6913" y="2492375"/>
              <a:ext cx="549275" cy="800100"/>
            </a:xfrm>
            <a:custGeom>
              <a:avLst/>
              <a:gdLst>
                <a:gd name="T0" fmla="*/ 251 w 499"/>
                <a:gd name="T1" fmla="*/ 302 h 727"/>
                <a:gd name="T2" fmla="*/ 385 w 499"/>
                <a:gd name="T3" fmla="*/ 62 h 727"/>
                <a:gd name="T4" fmla="*/ 397 w 499"/>
                <a:gd name="T5" fmla="*/ 40 h 727"/>
                <a:gd name="T6" fmla="*/ 457 w 499"/>
                <a:gd name="T7" fmla="*/ 35 h 727"/>
                <a:gd name="T8" fmla="*/ 471 w 499"/>
                <a:gd name="T9" fmla="*/ 188 h 727"/>
                <a:gd name="T10" fmla="*/ 339 w 499"/>
                <a:gd name="T11" fmla="*/ 423 h 727"/>
                <a:gd name="T12" fmla="*/ 339 w 499"/>
                <a:gd name="T13" fmla="*/ 462 h 727"/>
                <a:gd name="T14" fmla="*/ 405 w 499"/>
                <a:gd name="T15" fmla="*/ 520 h 727"/>
                <a:gd name="T16" fmla="*/ 470 w 499"/>
                <a:gd name="T17" fmla="*/ 645 h 727"/>
                <a:gd name="T18" fmla="*/ 342 w 499"/>
                <a:gd name="T19" fmla="*/ 710 h 727"/>
                <a:gd name="T20" fmla="*/ 276 w 499"/>
                <a:gd name="T21" fmla="*/ 586 h 727"/>
                <a:gd name="T22" fmla="*/ 287 w 499"/>
                <a:gd name="T23" fmla="*/ 557 h 727"/>
                <a:gd name="T24" fmla="*/ 251 w 499"/>
                <a:gd name="T25" fmla="*/ 527 h 727"/>
                <a:gd name="T26" fmla="*/ 221 w 499"/>
                <a:gd name="T27" fmla="*/ 551 h 727"/>
                <a:gd name="T28" fmla="*/ 224 w 499"/>
                <a:gd name="T29" fmla="*/ 642 h 727"/>
                <a:gd name="T30" fmla="*/ 118 w 499"/>
                <a:gd name="T31" fmla="*/ 715 h 727"/>
                <a:gd name="T32" fmla="*/ 27 w 499"/>
                <a:gd name="T33" fmla="*/ 620 h 727"/>
                <a:gd name="T34" fmla="*/ 104 w 499"/>
                <a:gd name="T35" fmla="*/ 517 h 727"/>
                <a:gd name="T36" fmla="*/ 169 w 499"/>
                <a:gd name="T37" fmla="*/ 446 h 727"/>
                <a:gd name="T38" fmla="*/ 162 w 499"/>
                <a:gd name="T39" fmla="*/ 424 h 727"/>
                <a:gd name="T40" fmla="*/ 31 w 499"/>
                <a:gd name="T41" fmla="*/ 188 h 727"/>
                <a:gd name="T42" fmla="*/ 56 w 499"/>
                <a:gd name="T43" fmla="*/ 23 h 727"/>
                <a:gd name="T44" fmla="*/ 99 w 499"/>
                <a:gd name="T45" fmla="*/ 30 h 727"/>
                <a:gd name="T46" fmla="*/ 231 w 499"/>
                <a:gd name="T47" fmla="*/ 268 h 727"/>
                <a:gd name="T48" fmla="*/ 251 w 499"/>
                <a:gd name="T49" fmla="*/ 302 h 727"/>
                <a:gd name="T50" fmla="*/ 75 w 499"/>
                <a:gd name="T51" fmla="*/ 45 h 727"/>
                <a:gd name="T52" fmla="*/ 58 w 499"/>
                <a:gd name="T53" fmla="*/ 180 h 727"/>
                <a:gd name="T54" fmla="*/ 174 w 499"/>
                <a:gd name="T55" fmla="*/ 387 h 727"/>
                <a:gd name="T56" fmla="*/ 284 w 499"/>
                <a:gd name="T57" fmla="*/ 518 h 727"/>
                <a:gd name="T58" fmla="*/ 335 w 499"/>
                <a:gd name="T59" fmla="*/ 514 h 727"/>
                <a:gd name="T60" fmla="*/ 75 w 499"/>
                <a:gd name="T61" fmla="*/ 45 h 727"/>
                <a:gd name="T62" fmla="*/ 427 w 499"/>
                <a:gd name="T63" fmla="*/ 44 h 727"/>
                <a:gd name="T64" fmla="*/ 273 w 499"/>
                <a:gd name="T65" fmla="*/ 321 h 727"/>
                <a:gd name="T66" fmla="*/ 272 w 499"/>
                <a:gd name="T67" fmla="*/ 340 h 727"/>
                <a:gd name="T68" fmla="*/ 313 w 499"/>
                <a:gd name="T69" fmla="*/ 415 h 727"/>
                <a:gd name="T70" fmla="*/ 453 w 499"/>
                <a:gd name="T71" fmla="*/ 156 h 727"/>
                <a:gd name="T72" fmla="*/ 427 w 499"/>
                <a:gd name="T73" fmla="*/ 44 h 727"/>
                <a:gd name="T74" fmla="*/ 420 w 499"/>
                <a:gd name="T75" fmla="*/ 614 h 727"/>
                <a:gd name="T76" fmla="*/ 375 w 499"/>
                <a:gd name="T77" fmla="*/ 568 h 727"/>
                <a:gd name="T78" fmla="*/ 328 w 499"/>
                <a:gd name="T79" fmla="*/ 612 h 727"/>
                <a:gd name="T80" fmla="*/ 374 w 499"/>
                <a:gd name="T81" fmla="*/ 660 h 727"/>
                <a:gd name="T82" fmla="*/ 420 w 499"/>
                <a:gd name="T83" fmla="*/ 614 h 727"/>
                <a:gd name="T84" fmla="*/ 127 w 499"/>
                <a:gd name="T85" fmla="*/ 660 h 727"/>
                <a:gd name="T86" fmla="*/ 173 w 499"/>
                <a:gd name="T87" fmla="*/ 616 h 727"/>
                <a:gd name="T88" fmla="*/ 127 w 499"/>
                <a:gd name="T89" fmla="*/ 568 h 727"/>
                <a:gd name="T90" fmla="*/ 82 w 499"/>
                <a:gd name="T91" fmla="*/ 614 h 727"/>
                <a:gd name="T92" fmla="*/ 127 w 499"/>
                <a:gd name="T93" fmla="*/ 660 h 727"/>
                <a:gd name="T94" fmla="*/ 191 w 499"/>
                <a:gd name="T95" fmla="*/ 468 h 727"/>
                <a:gd name="T96" fmla="*/ 166 w 499"/>
                <a:gd name="T97" fmla="*/ 515 h 727"/>
                <a:gd name="T98" fmla="*/ 227 w 499"/>
                <a:gd name="T99" fmla="*/ 506 h 727"/>
                <a:gd name="T100" fmla="*/ 191 w 499"/>
                <a:gd name="T101" fmla="*/ 46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9" h="727">
                  <a:moveTo>
                    <a:pt x="251" y="302"/>
                  </a:moveTo>
                  <a:cubicBezTo>
                    <a:pt x="297" y="219"/>
                    <a:pt x="341" y="141"/>
                    <a:pt x="385" y="62"/>
                  </a:cubicBezTo>
                  <a:cubicBezTo>
                    <a:pt x="389" y="55"/>
                    <a:pt x="393" y="47"/>
                    <a:pt x="397" y="40"/>
                  </a:cubicBezTo>
                  <a:cubicBezTo>
                    <a:pt x="419" y="1"/>
                    <a:pt x="429" y="0"/>
                    <a:pt x="457" y="35"/>
                  </a:cubicBezTo>
                  <a:cubicBezTo>
                    <a:pt x="494" y="79"/>
                    <a:pt x="499" y="135"/>
                    <a:pt x="471" y="188"/>
                  </a:cubicBezTo>
                  <a:cubicBezTo>
                    <a:pt x="427" y="267"/>
                    <a:pt x="384" y="345"/>
                    <a:pt x="339" y="423"/>
                  </a:cubicBezTo>
                  <a:cubicBezTo>
                    <a:pt x="331" y="438"/>
                    <a:pt x="331" y="448"/>
                    <a:pt x="339" y="462"/>
                  </a:cubicBezTo>
                  <a:cubicBezTo>
                    <a:pt x="354" y="490"/>
                    <a:pt x="368" y="512"/>
                    <a:pt x="405" y="520"/>
                  </a:cubicBezTo>
                  <a:cubicBezTo>
                    <a:pt x="460" y="531"/>
                    <a:pt x="487" y="591"/>
                    <a:pt x="470" y="645"/>
                  </a:cubicBezTo>
                  <a:cubicBezTo>
                    <a:pt x="453" y="698"/>
                    <a:pt x="397" y="727"/>
                    <a:pt x="342" y="710"/>
                  </a:cubicBezTo>
                  <a:cubicBezTo>
                    <a:pt x="292" y="696"/>
                    <a:pt x="262" y="637"/>
                    <a:pt x="276" y="586"/>
                  </a:cubicBezTo>
                  <a:cubicBezTo>
                    <a:pt x="279" y="577"/>
                    <a:pt x="283" y="568"/>
                    <a:pt x="287" y="557"/>
                  </a:cubicBezTo>
                  <a:cubicBezTo>
                    <a:pt x="276" y="548"/>
                    <a:pt x="264" y="538"/>
                    <a:pt x="251" y="527"/>
                  </a:cubicBezTo>
                  <a:cubicBezTo>
                    <a:pt x="239" y="536"/>
                    <a:pt x="227" y="546"/>
                    <a:pt x="221" y="551"/>
                  </a:cubicBezTo>
                  <a:cubicBezTo>
                    <a:pt x="223" y="585"/>
                    <a:pt x="229" y="615"/>
                    <a:pt x="224" y="642"/>
                  </a:cubicBezTo>
                  <a:cubicBezTo>
                    <a:pt x="214" y="690"/>
                    <a:pt x="165" y="721"/>
                    <a:pt x="118" y="715"/>
                  </a:cubicBezTo>
                  <a:cubicBezTo>
                    <a:pt x="68" y="709"/>
                    <a:pt x="30" y="670"/>
                    <a:pt x="27" y="620"/>
                  </a:cubicBezTo>
                  <a:cubicBezTo>
                    <a:pt x="24" y="571"/>
                    <a:pt x="55" y="523"/>
                    <a:pt x="104" y="517"/>
                  </a:cubicBezTo>
                  <a:cubicBezTo>
                    <a:pt x="149" y="511"/>
                    <a:pt x="151" y="473"/>
                    <a:pt x="169" y="446"/>
                  </a:cubicBezTo>
                  <a:cubicBezTo>
                    <a:pt x="172" y="442"/>
                    <a:pt x="165" y="431"/>
                    <a:pt x="162" y="424"/>
                  </a:cubicBezTo>
                  <a:cubicBezTo>
                    <a:pt x="118" y="345"/>
                    <a:pt x="74" y="267"/>
                    <a:pt x="31" y="188"/>
                  </a:cubicBezTo>
                  <a:cubicBezTo>
                    <a:pt x="0" y="131"/>
                    <a:pt x="10" y="65"/>
                    <a:pt x="56" y="23"/>
                  </a:cubicBezTo>
                  <a:cubicBezTo>
                    <a:pt x="77" y="3"/>
                    <a:pt x="84" y="4"/>
                    <a:pt x="99" y="30"/>
                  </a:cubicBezTo>
                  <a:cubicBezTo>
                    <a:pt x="143" y="109"/>
                    <a:pt x="187" y="188"/>
                    <a:pt x="231" y="268"/>
                  </a:cubicBezTo>
                  <a:cubicBezTo>
                    <a:pt x="236" y="278"/>
                    <a:pt x="242" y="287"/>
                    <a:pt x="251" y="302"/>
                  </a:cubicBezTo>
                  <a:close/>
                  <a:moveTo>
                    <a:pt x="75" y="45"/>
                  </a:moveTo>
                  <a:cubicBezTo>
                    <a:pt x="36" y="88"/>
                    <a:pt x="31" y="130"/>
                    <a:pt x="58" y="180"/>
                  </a:cubicBezTo>
                  <a:cubicBezTo>
                    <a:pt x="96" y="249"/>
                    <a:pt x="135" y="318"/>
                    <a:pt x="174" y="387"/>
                  </a:cubicBezTo>
                  <a:cubicBezTo>
                    <a:pt x="201" y="438"/>
                    <a:pt x="238" y="481"/>
                    <a:pt x="284" y="518"/>
                  </a:cubicBezTo>
                  <a:cubicBezTo>
                    <a:pt x="303" y="533"/>
                    <a:pt x="317" y="536"/>
                    <a:pt x="335" y="514"/>
                  </a:cubicBezTo>
                  <a:cubicBezTo>
                    <a:pt x="249" y="359"/>
                    <a:pt x="163" y="203"/>
                    <a:pt x="75" y="45"/>
                  </a:cubicBezTo>
                  <a:close/>
                  <a:moveTo>
                    <a:pt x="427" y="44"/>
                  </a:moveTo>
                  <a:cubicBezTo>
                    <a:pt x="375" y="138"/>
                    <a:pt x="324" y="230"/>
                    <a:pt x="273" y="321"/>
                  </a:cubicBezTo>
                  <a:cubicBezTo>
                    <a:pt x="271" y="326"/>
                    <a:pt x="270" y="335"/>
                    <a:pt x="272" y="340"/>
                  </a:cubicBezTo>
                  <a:cubicBezTo>
                    <a:pt x="284" y="364"/>
                    <a:pt x="297" y="386"/>
                    <a:pt x="313" y="415"/>
                  </a:cubicBezTo>
                  <a:cubicBezTo>
                    <a:pt x="362" y="325"/>
                    <a:pt x="410" y="242"/>
                    <a:pt x="453" y="156"/>
                  </a:cubicBezTo>
                  <a:cubicBezTo>
                    <a:pt x="472" y="118"/>
                    <a:pt x="459" y="80"/>
                    <a:pt x="427" y="44"/>
                  </a:cubicBezTo>
                  <a:close/>
                  <a:moveTo>
                    <a:pt x="420" y="614"/>
                  </a:moveTo>
                  <a:cubicBezTo>
                    <a:pt x="420" y="589"/>
                    <a:pt x="399" y="569"/>
                    <a:pt x="375" y="568"/>
                  </a:cubicBezTo>
                  <a:cubicBezTo>
                    <a:pt x="349" y="568"/>
                    <a:pt x="329" y="587"/>
                    <a:pt x="328" y="612"/>
                  </a:cubicBezTo>
                  <a:cubicBezTo>
                    <a:pt x="327" y="639"/>
                    <a:pt x="348" y="660"/>
                    <a:pt x="374" y="660"/>
                  </a:cubicBezTo>
                  <a:cubicBezTo>
                    <a:pt x="399" y="659"/>
                    <a:pt x="420" y="639"/>
                    <a:pt x="420" y="614"/>
                  </a:cubicBezTo>
                  <a:close/>
                  <a:moveTo>
                    <a:pt x="127" y="660"/>
                  </a:moveTo>
                  <a:cubicBezTo>
                    <a:pt x="152" y="660"/>
                    <a:pt x="173" y="640"/>
                    <a:pt x="173" y="616"/>
                  </a:cubicBezTo>
                  <a:cubicBezTo>
                    <a:pt x="174" y="589"/>
                    <a:pt x="153" y="568"/>
                    <a:pt x="127" y="568"/>
                  </a:cubicBezTo>
                  <a:cubicBezTo>
                    <a:pt x="102" y="568"/>
                    <a:pt x="82" y="589"/>
                    <a:pt x="82" y="614"/>
                  </a:cubicBezTo>
                  <a:cubicBezTo>
                    <a:pt x="81" y="638"/>
                    <a:pt x="102" y="659"/>
                    <a:pt x="127" y="660"/>
                  </a:cubicBezTo>
                  <a:close/>
                  <a:moveTo>
                    <a:pt x="191" y="468"/>
                  </a:moveTo>
                  <a:cubicBezTo>
                    <a:pt x="181" y="487"/>
                    <a:pt x="173" y="502"/>
                    <a:pt x="166" y="515"/>
                  </a:cubicBezTo>
                  <a:cubicBezTo>
                    <a:pt x="193" y="544"/>
                    <a:pt x="209" y="526"/>
                    <a:pt x="227" y="506"/>
                  </a:cubicBezTo>
                  <a:cubicBezTo>
                    <a:pt x="216" y="494"/>
                    <a:pt x="205" y="483"/>
                    <a:pt x="191" y="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4" name="Freeform 99">
              <a:extLst>
                <a:ext uri="{FF2B5EF4-FFF2-40B4-BE49-F238E27FC236}">
                  <a16:creationId xmlns:a16="http://schemas.microsoft.com/office/drawing/2014/main" id="{0BEEF59B-3949-4FBD-B155-0614CD72A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1725" y="2578100"/>
              <a:ext cx="200025" cy="198438"/>
            </a:xfrm>
            <a:custGeom>
              <a:avLst/>
              <a:gdLst>
                <a:gd name="T0" fmla="*/ 91 w 182"/>
                <a:gd name="T1" fmla="*/ 181 h 181"/>
                <a:gd name="T2" fmla="*/ 0 w 182"/>
                <a:gd name="T3" fmla="*/ 93 h 181"/>
                <a:gd name="T4" fmla="*/ 93 w 182"/>
                <a:gd name="T5" fmla="*/ 1 h 181"/>
                <a:gd name="T6" fmla="*/ 182 w 182"/>
                <a:gd name="T7" fmla="*/ 91 h 181"/>
                <a:gd name="T8" fmla="*/ 91 w 182"/>
                <a:gd name="T9" fmla="*/ 181 h 181"/>
                <a:gd name="T10" fmla="*/ 142 w 182"/>
                <a:gd name="T11" fmla="*/ 56 h 181"/>
                <a:gd name="T12" fmla="*/ 75 w 182"/>
                <a:gd name="T13" fmla="*/ 128 h 181"/>
                <a:gd name="T14" fmla="*/ 60 w 182"/>
                <a:gd name="T15" fmla="*/ 145 h 181"/>
                <a:gd name="T16" fmla="*/ 131 w 182"/>
                <a:gd name="T17" fmla="*/ 139 h 181"/>
                <a:gd name="T18" fmla="*/ 142 w 182"/>
                <a:gd name="T19" fmla="*/ 56 h 181"/>
                <a:gd name="T20" fmla="*/ 120 w 182"/>
                <a:gd name="T21" fmla="*/ 39 h 181"/>
                <a:gd name="T22" fmla="*/ 42 w 182"/>
                <a:gd name="T23" fmla="*/ 53 h 181"/>
                <a:gd name="T24" fmla="*/ 40 w 182"/>
                <a:gd name="T25" fmla="*/ 118 h 181"/>
                <a:gd name="T26" fmla="*/ 120 w 182"/>
                <a:gd name="T27" fmla="*/ 3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81">
                  <a:moveTo>
                    <a:pt x="91" y="181"/>
                  </a:moveTo>
                  <a:cubicBezTo>
                    <a:pt x="41" y="181"/>
                    <a:pt x="1" y="142"/>
                    <a:pt x="0" y="93"/>
                  </a:cubicBezTo>
                  <a:cubicBezTo>
                    <a:pt x="0" y="41"/>
                    <a:pt x="41" y="0"/>
                    <a:pt x="93" y="1"/>
                  </a:cubicBezTo>
                  <a:cubicBezTo>
                    <a:pt x="142" y="2"/>
                    <a:pt x="182" y="42"/>
                    <a:pt x="182" y="91"/>
                  </a:cubicBezTo>
                  <a:cubicBezTo>
                    <a:pt x="181" y="142"/>
                    <a:pt x="142" y="181"/>
                    <a:pt x="91" y="181"/>
                  </a:cubicBezTo>
                  <a:close/>
                  <a:moveTo>
                    <a:pt x="142" y="56"/>
                  </a:moveTo>
                  <a:cubicBezTo>
                    <a:pt x="118" y="82"/>
                    <a:pt x="96" y="105"/>
                    <a:pt x="75" y="128"/>
                  </a:cubicBezTo>
                  <a:cubicBezTo>
                    <a:pt x="70" y="132"/>
                    <a:pt x="66" y="137"/>
                    <a:pt x="60" y="145"/>
                  </a:cubicBezTo>
                  <a:cubicBezTo>
                    <a:pt x="87" y="158"/>
                    <a:pt x="110" y="156"/>
                    <a:pt x="131" y="139"/>
                  </a:cubicBezTo>
                  <a:cubicBezTo>
                    <a:pt x="153" y="121"/>
                    <a:pt x="158" y="96"/>
                    <a:pt x="142" y="56"/>
                  </a:cubicBezTo>
                  <a:close/>
                  <a:moveTo>
                    <a:pt x="120" y="39"/>
                  </a:moveTo>
                  <a:cubicBezTo>
                    <a:pt x="87" y="24"/>
                    <a:pt x="60" y="29"/>
                    <a:pt x="42" y="53"/>
                  </a:cubicBezTo>
                  <a:cubicBezTo>
                    <a:pt x="25" y="74"/>
                    <a:pt x="25" y="98"/>
                    <a:pt x="40" y="118"/>
                  </a:cubicBezTo>
                  <a:cubicBezTo>
                    <a:pt x="66" y="92"/>
                    <a:pt x="92" y="66"/>
                    <a:pt x="120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5" name="Freeform 100">
              <a:extLst>
                <a:ext uri="{FF2B5EF4-FFF2-40B4-BE49-F238E27FC236}">
                  <a16:creationId xmlns:a16="http://schemas.microsoft.com/office/drawing/2014/main" id="{A2769EBD-A4A9-47CD-B63D-DCF4D8814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1500" y="4295775"/>
              <a:ext cx="57150" cy="46038"/>
            </a:xfrm>
            <a:custGeom>
              <a:avLst/>
              <a:gdLst>
                <a:gd name="T0" fmla="*/ 52 w 52"/>
                <a:gd name="T1" fmla="*/ 21 h 43"/>
                <a:gd name="T2" fmla="*/ 20 w 52"/>
                <a:gd name="T3" fmla="*/ 42 h 43"/>
                <a:gd name="T4" fmla="*/ 0 w 52"/>
                <a:gd name="T5" fmla="*/ 21 h 43"/>
                <a:gd name="T6" fmla="*/ 20 w 52"/>
                <a:gd name="T7" fmla="*/ 1 h 43"/>
                <a:gd name="T8" fmla="*/ 52 w 52"/>
                <a:gd name="T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52" y="21"/>
                  </a:moveTo>
                  <a:cubicBezTo>
                    <a:pt x="37" y="32"/>
                    <a:pt x="28" y="43"/>
                    <a:pt x="20" y="42"/>
                  </a:cubicBezTo>
                  <a:cubicBezTo>
                    <a:pt x="12" y="41"/>
                    <a:pt x="0" y="29"/>
                    <a:pt x="0" y="21"/>
                  </a:cubicBezTo>
                  <a:cubicBezTo>
                    <a:pt x="0" y="14"/>
                    <a:pt x="12" y="2"/>
                    <a:pt x="20" y="1"/>
                  </a:cubicBezTo>
                  <a:cubicBezTo>
                    <a:pt x="28" y="0"/>
                    <a:pt x="37" y="11"/>
                    <a:pt x="5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6" name="Freeform 101">
              <a:extLst>
                <a:ext uri="{FF2B5EF4-FFF2-40B4-BE49-F238E27FC236}">
                  <a16:creationId xmlns:a16="http://schemas.microsoft.com/office/drawing/2014/main" id="{1BEB8F98-4D46-4D47-960A-B21C629B9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9475" y="1100138"/>
              <a:ext cx="115888" cy="115888"/>
            </a:xfrm>
            <a:custGeom>
              <a:avLst/>
              <a:gdLst>
                <a:gd name="T0" fmla="*/ 105 w 105"/>
                <a:gd name="T1" fmla="*/ 52 h 105"/>
                <a:gd name="T2" fmla="*/ 52 w 105"/>
                <a:gd name="T3" fmla="*/ 105 h 105"/>
                <a:gd name="T4" fmla="*/ 0 w 105"/>
                <a:gd name="T5" fmla="*/ 55 h 105"/>
                <a:gd name="T6" fmla="*/ 51 w 105"/>
                <a:gd name="T7" fmla="*/ 1 h 105"/>
                <a:gd name="T8" fmla="*/ 105 w 105"/>
                <a:gd name="T9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105" y="52"/>
                  </a:moveTo>
                  <a:cubicBezTo>
                    <a:pt x="105" y="82"/>
                    <a:pt x="81" y="105"/>
                    <a:pt x="52" y="105"/>
                  </a:cubicBezTo>
                  <a:cubicBezTo>
                    <a:pt x="23" y="105"/>
                    <a:pt x="1" y="84"/>
                    <a:pt x="0" y="55"/>
                  </a:cubicBezTo>
                  <a:cubicBezTo>
                    <a:pt x="0" y="25"/>
                    <a:pt x="22" y="1"/>
                    <a:pt x="51" y="1"/>
                  </a:cubicBezTo>
                  <a:cubicBezTo>
                    <a:pt x="81" y="0"/>
                    <a:pt x="105" y="23"/>
                    <a:pt x="105" y="5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7" name="Freeform 102">
              <a:extLst>
                <a:ext uri="{FF2B5EF4-FFF2-40B4-BE49-F238E27FC236}">
                  <a16:creationId xmlns:a16="http://schemas.microsoft.com/office/drawing/2014/main" id="{13AADE1C-E646-4FA7-9117-29F7BB510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4122738"/>
              <a:ext cx="92075" cy="155575"/>
            </a:xfrm>
            <a:custGeom>
              <a:avLst/>
              <a:gdLst>
                <a:gd name="T0" fmla="*/ 84 w 84"/>
                <a:gd name="T1" fmla="*/ 98 h 142"/>
                <a:gd name="T2" fmla="*/ 45 w 84"/>
                <a:gd name="T3" fmla="*/ 139 h 142"/>
                <a:gd name="T4" fmla="*/ 13 w 84"/>
                <a:gd name="T5" fmla="*/ 101 h 142"/>
                <a:gd name="T6" fmla="*/ 3 w 84"/>
                <a:gd name="T7" fmla="*/ 28 h 142"/>
                <a:gd name="T8" fmla="*/ 5 w 84"/>
                <a:gd name="T9" fmla="*/ 0 h 142"/>
                <a:gd name="T10" fmla="*/ 28 w 84"/>
                <a:gd name="T11" fmla="*/ 18 h 142"/>
                <a:gd name="T12" fmla="*/ 72 w 84"/>
                <a:gd name="T13" fmla="*/ 77 h 142"/>
                <a:gd name="T14" fmla="*/ 84 w 84"/>
                <a:gd name="T15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42">
                  <a:moveTo>
                    <a:pt x="84" y="98"/>
                  </a:moveTo>
                  <a:cubicBezTo>
                    <a:pt x="84" y="125"/>
                    <a:pt x="66" y="142"/>
                    <a:pt x="45" y="139"/>
                  </a:cubicBezTo>
                  <a:cubicBezTo>
                    <a:pt x="22" y="137"/>
                    <a:pt x="6" y="121"/>
                    <a:pt x="13" y="101"/>
                  </a:cubicBezTo>
                  <a:cubicBezTo>
                    <a:pt x="22" y="73"/>
                    <a:pt x="11" y="51"/>
                    <a:pt x="3" y="28"/>
                  </a:cubicBezTo>
                  <a:cubicBezTo>
                    <a:pt x="0" y="20"/>
                    <a:pt x="4" y="9"/>
                    <a:pt x="5" y="0"/>
                  </a:cubicBezTo>
                  <a:cubicBezTo>
                    <a:pt x="13" y="6"/>
                    <a:pt x="25" y="10"/>
                    <a:pt x="28" y="18"/>
                  </a:cubicBezTo>
                  <a:cubicBezTo>
                    <a:pt x="39" y="41"/>
                    <a:pt x="44" y="66"/>
                    <a:pt x="72" y="77"/>
                  </a:cubicBezTo>
                  <a:cubicBezTo>
                    <a:pt x="79" y="79"/>
                    <a:pt x="82" y="94"/>
                    <a:pt x="84" y="9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8" name="Freeform 103">
              <a:extLst>
                <a:ext uri="{FF2B5EF4-FFF2-40B4-BE49-F238E27FC236}">
                  <a16:creationId xmlns:a16="http://schemas.microsoft.com/office/drawing/2014/main" id="{454D3602-4CE8-480E-9C67-EB707A872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4238625"/>
              <a:ext cx="36513" cy="47625"/>
            </a:xfrm>
            <a:custGeom>
              <a:avLst/>
              <a:gdLst>
                <a:gd name="T0" fmla="*/ 16 w 34"/>
                <a:gd name="T1" fmla="*/ 43 h 43"/>
                <a:gd name="T2" fmla="*/ 0 w 34"/>
                <a:gd name="T3" fmla="*/ 16 h 43"/>
                <a:gd name="T4" fmla="*/ 16 w 34"/>
                <a:gd name="T5" fmla="*/ 1 h 43"/>
                <a:gd name="T6" fmla="*/ 34 w 34"/>
                <a:gd name="T7" fmla="*/ 18 h 43"/>
                <a:gd name="T8" fmla="*/ 16 w 3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16" y="43"/>
                  </a:moveTo>
                  <a:cubicBezTo>
                    <a:pt x="8" y="31"/>
                    <a:pt x="0" y="24"/>
                    <a:pt x="0" y="16"/>
                  </a:cubicBezTo>
                  <a:cubicBezTo>
                    <a:pt x="0" y="11"/>
                    <a:pt x="12" y="0"/>
                    <a:pt x="16" y="1"/>
                  </a:cubicBezTo>
                  <a:cubicBezTo>
                    <a:pt x="23" y="3"/>
                    <a:pt x="33" y="11"/>
                    <a:pt x="34" y="18"/>
                  </a:cubicBezTo>
                  <a:cubicBezTo>
                    <a:pt x="34" y="24"/>
                    <a:pt x="25" y="31"/>
                    <a:pt x="16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89" name="Freeform 104">
              <a:extLst>
                <a:ext uri="{FF2B5EF4-FFF2-40B4-BE49-F238E27FC236}">
                  <a16:creationId xmlns:a16="http://schemas.microsoft.com/office/drawing/2014/main" id="{CE9C6255-1613-41A6-BF26-FE0F6B6BB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2732088"/>
              <a:ext cx="333375" cy="330200"/>
            </a:xfrm>
            <a:custGeom>
              <a:avLst/>
              <a:gdLst>
                <a:gd name="T0" fmla="*/ 152 w 303"/>
                <a:gd name="T1" fmla="*/ 301 h 301"/>
                <a:gd name="T2" fmla="*/ 1 w 303"/>
                <a:gd name="T3" fmla="*/ 150 h 301"/>
                <a:gd name="T4" fmla="*/ 151 w 303"/>
                <a:gd name="T5" fmla="*/ 1 h 301"/>
                <a:gd name="T6" fmla="*/ 302 w 303"/>
                <a:gd name="T7" fmla="*/ 152 h 301"/>
                <a:gd name="T8" fmla="*/ 152 w 303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1">
                  <a:moveTo>
                    <a:pt x="152" y="301"/>
                  </a:moveTo>
                  <a:cubicBezTo>
                    <a:pt x="68" y="301"/>
                    <a:pt x="0" y="233"/>
                    <a:pt x="1" y="150"/>
                  </a:cubicBezTo>
                  <a:cubicBezTo>
                    <a:pt x="2" y="67"/>
                    <a:pt x="68" y="1"/>
                    <a:pt x="151" y="1"/>
                  </a:cubicBezTo>
                  <a:cubicBezTo>
                    <a:pt x="235" y="0"/>
                    <a:pt x="303" y="68"/>
                    <a:pt x="302" y="152"/>
                  </a:cubicBezTo>
                  <a:cubicBezTo>
                    <a:pt x="302" y="235"/>
                    <a:pt x="236" y="301"/>
                    <a:pt x="152" y="30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0" name="Freeform 105">
              <a:extLst>
                <a:ext uri="{FF2B5EF4-FFF2-40B4-BE49-F238E27FC236}">
                  <a16:creationId xmlns:a16="http://schemas.microsoft.com/office/drawing/2014/main" id="{76772BBB-46F3-495D-AB36-10C93EE2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913" y="784225"/>
              <a:ext cx="61913" cy="49213"/>
            </a:xfrm>
            <a:custGeom>
              <a:avLst/>
              <a:gdLst>
                <a:gd name="T0" fmla="*/ 56 w 56"/>
                <a:gd name="T1" fmla="*/ 23 h 45"/>
                <a:gd name="T2" fmla="*/ 25 w 56"/>
                <a:gd name="T3" fmla="*/ 43 h 45"/>
                <a:gd name="T4" fmla="*/ 0 w 56"/>
                <a:gd name="T5" fmla="*/ 22 h 45"/>
                <a:gd name="T6" fmla="*/ 25 w 56"/>
                <a:gd name="T7" fmla="*/ 1 h 45"/>
                <a:gd name="T8" fmla="*/ 56 w 5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5">
                  <a:moveTo>
                    <a:pt x="56" y="23"/>
                  </a:moveTo>
                  <a:cubicBezTo>
                    <a:pt x="41" y="33"/>
                    <a:pt x="32" y="45"/>
                    <a:pt x="25" y="43"/>
                  </a:cubicBezTo>
                  <a:cubicBezTo>
                    <a:pt x="16" y="41"/>
                    <a:pt x="8" y="30"/>
                    <a:pt x="0" y="22"/>
                  </a:cubicBezTo>
                  <a:cubicBezTo>
                    <a:pt x="9" y="15"/>
                    <a:pt x="16" y="3"/>
                    <a:pt x="25" y="1"/>
                  </a:cubicBezTo>
                  <a:cubicBezTo>
                    <a:pt x="32" y="0"/>
                    <a:pt x="41" y="12"/>
                    <a:pt x="56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1" name="Freeform 106">
              <a:extLst>
                <a:ext uri="{FF2B5EF4-FFF2-40B4-BE49-F238E27FC236}">
                  <a16:creationId xmlns:a16="http://schemas.microsoft.com/office/drawing/2014/main" id="{F86613BF-F6B1-4B7F-A6F0-10714335F9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6850" y="812800"/>
              <a:ext cx="273050" cy="273050"/>
            </a:xfrm>
            <a:custGeom>
              <a:avLst/>
              <a:gdLst>
                <a:gd name="T0" fmla="*/ 128 w 248"/>
                <a:gd name="T1" fmla="*/ 3 h 249"/>
                <a:gd name="T2" fmla="*/ 247 w 248"/>
                <a:gd name="T3" fmla="*/ 128 h 249"/>
                <a:gd name="T4" fmla="*/ 120 w 248"/>
                <a:gd name="T5" fmla="*/ 246 h 249"/>
                <a:gd name="T6" fmla="*/ 3 w 248"/>
                <a:gd name="T7" fmla="*/ 121 h 249"/>
                <a:gd name="T8" fmla="*/ 128 w 248"/>
                <a:gd name="T9" fmla="*/ 3 h 249"/>
                <a:gd name="T10" fmla="*/ 162 w 248"/>
                <a:gd name="T11" fmla="*/ 180 h 249"/>
                <a:gd name="T12" fmla="*/ 139 w 248"/>
                <a:gd name="T13" fmla="*/ 130 h 249"/>
                <a:gd name="T14" fmla="*/ 139 w 248"/>
                <a:gd name="T15" fmla="*/ 79 h 249"/>
                <a:gd name="T16" fmla="*/ 129 w 248"/>
                <a:gd name="T17" fmla="*/ 50 h 249"/>
                <a:gd name="T18" fmla="*/ 89 w 248"/>
                <a:gd name="T19" fmla="*/ 68 h 249"/>
                <a:gd name="T20" fmla="*/ 93 w 248"/>
                <a:gd name="T21" fmla="*/ 78 h 249"/>
                <a:gd name="T22" fmla="*/ 121 w 248"/>
                <a:gd name="T23" fmla="*/ 72 h 249"/>
                <a:gd name="T24" fmla="*/ 121 w 248"/>
                <a:gd name="T25" fmla="*/ 163 h 249"/>
                <a:gd name="T26" fmla="*/ 93 w 248"/>
                <a:gd name="T27" fmla="*/ 172 h 249"/>
                <a:gd name="T28" fmla="*/ 94 w 248"/>
                <a:gd name="T29" fmla="*/ 180 h 249"/>
                <a:gd name="T30" fmla="*/ 162 w 248"/>
                <a:gd name="T31" fmla="*/ 18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249">
                  <a:moveTo>
                    <a:pt x="128" y="3"/>
                  </a:moveTo>
                  <a:cubicBezTo>
                    <a:pt x="197" y="5"/>
                    <a:pt x="248" y="60"/>
                    <a:pt x="247" y="128"/>
                  </a:cubicBezTo>
                  <a:cubicBezTo>
                    <a:pt x="245" y="196"/>
                    <a:pt x="188" y="249"/>
                    <a:pt x="120" y="246"/>
                  </a:cubicBezTo>
                  <a:cubicBezTo>
                    <a:pt x="52" y="244"/>
                    <a:pt x="0" y="188"/>
                    <a:pt x="3" y="121"/>
                  </a:cubicBezTo>
                  <a:cubicBezTo>
                    <a:pt x="5" y="52"/>
                    <a:pt x="60" y="0"/>
                    <a:pt x="128" y="3"/>
                  </a:cubicBezTo>
                  <a:close/>
                  <a:moveTo>
                    <a:pt x="162" y="180"/>
                  </a:moveTo>
                  <a:cubicBezTo>
                    <a:pt x="135" y="171"/>
                    <a:pt x="138" y="150"/>
                    <a:pt x="139" y="130"/>
                  </a:cubicBezTo>
                  <a:cubicBezTo>
                    <a:pt x="140" y="113"/>
                    <a:pt x="141" y="96"/>
                    <a:pt x="139" y="79"/>
                  </a:cubicBezTo>
                  <a:cubicBezTo>
                    <a:pt x="138" y="69"/>
                    <a:pt x="132" y="60"/>
                    <a:pt x="129" y="50"/>
                  </a:cubicBezTo>
                  <a:cubicBezTo>
                    <a:pt x="116" y="56"/>
                    <a:pt x="102" y="62"/>
                    <a:pt x="89" y="68"/>
                  </a:cubicBezTo>
                  <a:cubicBezTo>
                    <a:pt x="90" y="71"/>
                    <a:pt x="92" y="75"/>
                    <a:pt x="93" y="78"/>
                  </a:cubicBezTo>
                  <a:cubicBezTo>
                    <a:pt x="102" y="76"/>
                    <a:pt x="110" y="74"/>
                    <a:pt x="121" y="72"/>
                  </a:cubicBezTo>
                  <a:cubicBezTo>
                    <a:pt x="121" y="104"/>
                    <a:pt x="121" y="134"/>
                    <a:pt x="121" y="163"/>
                  </a:cubicBezTo>
                  <a:cubicBezTo>
                    <a:pt x="111" y="167"/>
                    <a:pt x="102" y="169"/>
                    <a:pt x="93" y="172"/>
                  </a:cubicBezTo>
                  <a:cubicBezTo>
                    <a:pt x="94" y="175"/>
                    <a:pt x="94" y="177"/>
                    <a:pt x="94" y="180"/>
                  </a:cubicBezTo>
                  <a:cubicBezTo>
                    <a:pt x="117" y="180"/>
                    <a:pt x="139" y="180"/>
                    <a:pt x="162" y="1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2" name="Freeform 107">
              <a:extLst>
                <a:ext uri="{FF2B5EF4-FFF2-40B4-BE49-F238E27FC236}">
                  <a16:creationId xmlns:a16="http://schemas.microsoft.com/office/drawing/2014/main" id="{155F00BC-D9BE-43BB-B1C5-8B8ED6D1C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5" y="1284288"/>
              <a:ext cx="452438" cy="207963"/>
            </a:xfrm>
            <a:custGeom>
              <a:avLst/>
              <a:gdLst>
                <a:gd name="T0" fmla="*/ 66 w 412"/>
                <a:gd name="T1" fmla="*/ 0 h 189"/>
                <a:gd name="T2" fmla="*/ 107 w 412"/>
                <a:gd name="T3" fmla="*/ 34 h 189"/>
                <a:gd name="T4" fmla="*/ 141 w 412"/>
                <a:gd name="T5" fmla="*/ 52 h 189"/>
                <a:gd name="T6" fmla="*/ 278 w 412"/>
                <a:gd name="T7" fmla="*/ 52 h 189"/>
                <a:gd name="T8" fmla="*/ 304 w 412"/>
                <a:gd name="T9" fmla="*/ 37 h 189"/>
                <a:gd name="T10" fmla="*/ 375 w 412"/>
                <a:gd name="T11" fmla="*/ 11 h 189"/>
                <a:gd name="T12" fmla="*/ 404 w 412"/>
                <a:gd name="T13" fmla="*/ 81 h 189"/>
                <a:gd name="T14" fmla="*/ 405 w 412"/>
                <a:gd name="T15" fmla="*/ 110 h 189"/>
                <a:gd name="T16" fmla="*/ 376 w 412"/>
                <a:gd name="T17" fmla="*/ 177 h 189"/>
                <a:gd name="T18" fmla="*/ 304 w 412"/>
                <a:gd name="T19" fmla="*/ 153 h 189"/>
                <a:gd name="T20" fmla="*/ 277 w 412"/>
                <a:gd name="T21" fmla="*/ 135 h 189"/>
                <a:gd name="T22" fmla="*/ 136 w 412"/>
                <a:gd name="T23" fmla="*/ 134 h 189"/>
                <a:gd name="T24" fmla="*/ 109 w 412"/>
                <a:gd name="T25" fmla="*/ 150 h 189"/>
                <a:gd name="T26" fmla="*/ 37 w 412"/>
                <a:gd name="T27" fmla="*/ 175 h 189"/>
                <a:gd name="T28" fmla="*/ 8 w 412"/>
                <a:gd name="T29" fmla="*/ 108 h 189"/>
                <a:gd name="T30" fmla="*/ 8 w 412"/>
                <a:gd name="T31" fmla="*/ 76 h 189"/>
                <a:gd name="T32" fmla="*/ 66 w 412"/>
                <a:gd name="T3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2" h="189">
                  <a:moveTo>
                    <a:pt x="66" y="0"/>
                  </a:moveTo>
                  <a:cubicBezTo>
                    <a:pt x="80" y="11"/>
                    <a:pt x="98" y="19"/>
                    <a:pt x="107" y="34"/>
                  </a:cubicBezTo>
                  <a:cubicBezTo>
                    <a:pt x="116" y="49"/>
                    <a:pt x="125" y="52"/>
                    <a:pt x="141" y="52"/>
                  </a:cubicBezTo>
                  <a:cubicBezTo>
                    <a:pt x="187" y="52"/>
                    <a:pt x="232" y="53"/>
                    <a:pt x="278" y="52"/>
                  </a:cubicBezTo>
                  <a:cubicBezTo>
                    <a:pt x="287" y="52"/>
                    <a:pt x="299" y="45"/>
                    <a:pt x="304" y="37"/>
                  </a:cubicBezTo>
                  <a:cubicBezTo>
                    <a:pt x="322" y="10"/>
                    <a:pt x="348" y="0"/>
                    <a:pt x="375" y="11"/>
                  </a:cubicBezTo>
                  <a:cubicBezTo>
                    <a:pt x="402" y="23"/>
                    <a:pt x="412" y="50"/>
                    <a:pt x="404" y="81"/>
                  </a:cubicBezTo>
                  <a:cubicBezTo>
                    <a:pt x="402" y="90"/>
                    <a:pt x="402" y="101"/>
                    <a:pt x="405" y="110"/>
                  </a:cubicBezTo>
                  <a:cubicBezTo>
                    <a:pt x="412" y="140"/>
                    <a:pt x="401" y="166"/>
                    <a:pt x="376" y="177"/>
                  </a:cubicBezTo>
                  <a:cubicBezTo>
                    <a:pt x="349" y="189"/>
                    <a:pt x="321" y="178"/>
                    <a:pt x="304" y="153"/>
                  </a:cubicBezTo>
                  <a:cubicBezTo>
                    <a:pt x="298" y="144"/>
                    <a:pt x="286" y="136"/>
                    <a:pt x="277" y="135"/>
                  </a:cubicBezTo>
                  <a:cubicBezTo>
                    <a:pt x="230" y="133"/>
                    <a:pt x="183" y="133"/>
                    <a:pt x="136" y="134"/>
                  </a:cubicBezTo>
                  <a:cubicBezTo>
                    <a:pt x="127" y="135"/>
                    <a:pt x="114" y="142"/>
                    <a:pt x="109" y="150"/>
                  </a:cubicBezTo>
                  <a:cubicBezTo>
                    <a:pt x="91" y="176"/>
                    <a:pt x="64" y="187"/>
                    <a:pt x="37" y="175"/>
                  </a:cubicBezTo>
                  <a:cubicBezTo>
                    <a:pt x="11" y="164"/>
                    <a:pt x="1" y="138"/>
                    <a:pt x="8" y="108"/>
                  </a:cubicBezTo>
                  <a:cubicBezTo>
                    <a:pt x="10" y="98"/>
                    <a:pt x="10" y="86"/>
                    <a:pt x="8" y="76"/>
                  </a:cubicBezTo>
                  <a:cubicBezTo>
                    <a:pt x="0" y="37"/>
                    <a:pt x="23" y="5"/>
                    <a:pt x="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3" name="Freeform 108">
              <a:extLst>
                <a:ext uri="{FF2B5EF4-FFF2-40B4-BE49-F238E27FC236}">
                  <a16:creationId xmlns:a16="http://schemas.microsoft.com/office/drawing/2014/main" id="{F2119801-E682-41D5-B00C-EDCEB7693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5" y="2632075"/>
              <a:ext cx="333375" cy="177800"/>
            </a:xfrm>
            <a:custGeom>
              <a:avLst/>
              <a:gdLst>
                <a:gd name="T0" fmla="*/ 58 w 302"/>
                <a:gd name="T1" fmla="*/ 5 h 162"/>
                <a:gd name="T2" fmla="*/ 87 w 302"/>
                <a:gd name="T3" fmla="*/ 28 h 162"/>
                <a:gd name="T4" fmla="*/ 119 w 302"/>
                <a:gd name="T5" fmla="*/ 45 h 162"/>
                <a:gd name="T6" fmla="*/ 170 w 302"/>
                <a:gd name="T7" fmla="*/ 46 h 162"/>
                <a:gd name="T8" fmla="*/ 217 w 302"/>
                <a:gd name="T9" fmla="*/ 24 h 162"/>
                <a:gd name="T10" fmla="*/ 272 w 302"/>
                <a:gd name="T11" fmla="*/ 10 h 162"/>
                <a:gd name="T12" fmla="*/ 299 w 302"/>
                <a:gd name="T13" fmla="*/ 62 h 162"/>
                <a:gd name="T14" fmla="*/ 298 w 302"/>
                <a:gd name="T15" fmla="*/ 98 h 162"/>
                <a:gd name="T16" fmla="*/ 271 w 302"/>
                <a:gd name="T17" fmla="*/ 152 h 162"/>
                <a:gd name="T18" fmla="*/ 214 w 302"/>
                <a:gd name="T19" fmla="*/ 135 h 162"/>
                <a:gd name="T20" fmla="*/ 175 w 302"/>
                <a:gd name="T21" fmla="*/ 116 h 162"/>
                <a:gd name="T22" fmla="*/ 129 w 302"/>
                <a:gd name="T23" fmla="*/ 115 h 162"/>
                <a:gd name="T24" fmla="*/ 83 w 302"/>
                <a:gd name="T25" fmla="*/ 137 h 162"/>
                <a:gd name="T26" fmla="*/ 30 w 302"/>
                <a:gd name="T27" fmla="*/ 152 h 162"/>
                <a:gd name="T28" fmla="*/ 1 w 302"/>
                <a:gd name="T29" fmla="*/ 104 h 162"/>
                <a:gd name="T30" fmla="*/ 1 w 302"/>
                <a:gd name="T31" fmla="*/ 55 h 162"/>
                <a:gd name="T32" fmla="*/ 58 w 302"/>
                <a:gd name="T33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2" h="162">
                  <a:moveTo>
                    <a:pt x="58" y="5"/>
                  </a:moveTo>
                  <a:cubicBezTo>
                    <a:pt x="64" y="9"/>
                    <a:pt x="80" y="16"/>
                    <a:pt x="87" y="28"/>
                  </a:cubicBezTo>
                  <a:cubicBezTo>
                    <a:pt x="96" y="42"/>
                    <a:pt x="105" y="46"/>
                    <a:pt x="119" y="45"/>
                  </a:cubicBezTo>
                  <a:cubicBezTo>
                    <a:pt x="136" y="44"/>
                    <a:pt x="153" y="45"/>
                    <a:pt x="170" y="46"/>
                  </a:cubicBezTo>
                  <a:cubicBezTo>
                    <a:pt x="190" y="47"/>
                    <a:pt x="205" y="47"/>
                    <a:pt x="217" y="24"/>
                  </a:cubicBezTo>
                  <a:cubicBezTo>
                    <a:pt x="227" y="4"/>
                    <a:pt x="251" y="0"/>
                    <a:pt x="272" y="10"/>
                  </a:cubicBezTo>
                  <a:cubicBezTo>
                    <a:pt x="294" y="21"/>
                    <a:pt x="302" y="39"/>
                    <a:pt x="299" y="62"/>
                  </a:cubicBezTo>
                  <a:cubicBezTo>
                    <a:pt x="297" y="74"/>
                    <a:pt x="296" y="86"/>
                    <a:pt x="298" y="98"/>
                  </a:cubicBezTo>
                  <a:cubicBezTo>
                    <a:pt x="302" y="123"/>
                    <a:pt x="294" y="142"/>
                    <a:pt x="271" y="152"/>
                  </a:cubicBezTo>
                  <a:cubicBezTo>
                    <a:pt x="249" y="162"/>
                    <a:pt x="226" y="158"/>
                    <a:pt x="214" y="135"/>
                  </a:cubicBezTo>
                  <a:cubicBezTo>
                    <a:pt x="205" y="117"/>
                    <a:pt x="192" y="115"/>
                    <a:pt x="175" y="116"/>
                  </a:cubicBezTo>
                  <a:cubicBezTo>
                    <a:pt x="160" y="116"/>
                    <a:pt x="144" y="116"/>
                    <a:pt x="129" y="115"/>
                  </a:cubicBezTo>
                  <a:cubicBezTo>
                    <a:pt x="110" y="114"/>
                    <a:pt x="94" y="115"/>
                    <a:pt x="83" y="137"/>
                  </a:cubicBezTo>
                  <a:cubicBezTo>
                    <a:pt x="73" y="156"/>
                    <a:pt x="51" y="160"/>
                    <a:pt x="30" y="152"/>
                  </a:cubicBezTo>
                  <a:cubicBezTo>
                    <a:pt x="9" y="144"/>
                    <a:pt x="0" y="127"/>
                    <a:pt x="1" y="104"/>
                  </a:cubicBezTo>
                  <a:cubicBezTo>
                    <a:pt x="1" y="88"/>
                    <a:pt x="1" y="71"/>
                    <a:pt x="1" y="55"/>
                  </a:cubicBezTo>
                  <a:cubicBezTo>
                    <a:pt x="0" y="27"/>
                    <a:pt x="20" y="5"/>
                    <a:pt x="58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4" name="Freeform 109">
              <a:extLst>
                <a:ext uri="{FF2B5EF4-FFF2-40B4-BE49-F238E27FC236}">
                  <a16:creationId xmlns:a16="http://schemas.microsoft.com/office/drawing/2014/main" id="{5E9A359E-85C4-4163-B193-BEF0ECBD2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3550" y="3897313"/>
              <a:ext cx="392113" cy="392113"/>
            </a:xfrm>
            <a:custGeom>
              <a:avLst/>
              <a:gdLst>
                <a:gd name="T0" fmla="*/ 176 w 357"/>
                <a:gd name="T1" fmla="*/ 355 h 356"/>
                <a:gd name="T2" fmla="*/ 1 w 357"/>
                <a:gd name="T3" fmla="*/ 180 h 356"/>
                <a:gd name="T4" fmla="*/ 181 w 357"/>
                <a:gd name="T5" fmla="*/ 0 h 356"/>
                <a:gd name="T6" fmla="*/ 356 w 357"/>
                <a:gd name="T7" fmla="*/ 176 h 356"/>
                <a:gd name="T8" fmla="*/ 176 w 357"/>
                <a:gd name="T9" fmla="*/ 355 h 356"/>
                <a:gd name="T10" fmla="*/ 178 w 357"/>
                <a:gd name="T11" fmla="*/ 179 h 356"/>
                <a:gd name="T12" fmla="*/ 98 w 357"/>
                <a:gd name="T13" fmla="*/ 255 h 356"/>
                <a:gd name="T14" fmla="*/ 134 w 357"/>
                <a:gd name="T15" fmla="*/ 280 h 356"/>
                <a:gd name="T16" fmla="*/ 226 w 357"/>
                <a:gd name="T17" fmla="*/ 281 h 356"/>
                <a:gd name="T18" fmla="*/ 260 w 357"/>
                <a:gd name="T19" fmla="*/ 259 h 356"/>
                <a:gd name="T20" fmla="*/ 178 w 357"/>
                <a:gd name="T21" fmla="*/ 179 h 356"/>
                <a:gd name="T22" fmla="*/ 245 w 357"/>
                <a:gd name="T23" fmla="*/ 178 h 356"/>
                <a:gd name="T24" fmla="*/ 281 w 357"/>
                <a:gd name="T25" fmla="*/ 201 h 356"/>
                <a:gd name="T26" fmla="*/ 304 w 357"/>
                <a:gd name="T27" fmla="*/ 175 h 356"/>
                <a:gd name="T28" fmla="*/ 281 w 357"/>
                <a:gd name="T29" fmla="*/ 130 h 356"/>
                <a:gd name="T30" fmla="*/ 245 w 357"/>
                <a:gd name="T31" fmla="*/ 178 h 356"/>
                <a:gd name="T32" fmla="*/ 252 w 357"/>
                <a:gd name="T33" fmla="*/ 119 h 356"/>
                <a:gd name="T34" fmla="*/ 218 w 357"/>
                <a:gd name="T35" fmla="*/ 72 h 356"/>
                <a:gd name="T36" fmla="*/ 192 w 357"/>
                <a:gd name="T37" fmla="*/ 115 h 356"/>
                <a:gd name="T38" fmla="*/ 217 w 357"/>
                <a:gd name="T39" fmla="*/ 144 h 356"/>
                <a:gd name="T40" fmla="*/ 252 w 357"/>
                <a:gd name="T41" fmla="*/ 119 h 356"/>
                <a:gd name="T42" fmla="*/ 176 w 357"/>
                <a:gd name="T43" fmla="*/ 117 h 356"/>
                <a:gd name="T44" fmla="*/ 140 w 357"/>
                <a:gd name="T45" fmla="*/ 73 h 356"/>
                <a:gd name="T46" fmla="*/ 118 w 357"/>
                <a:gd name="T47" fmla="*/ 117 h 356"/>
                <a:gd name="T48" fmla="*/ 142 w 357"/>
                <a:gd name="T49" fmla="*/ 143 h 356"/>
                <a:gd name="T50" fmla="*/ 176 w 357"/>
                <a:gd name="T51" fmla="*/ 117 h 356"/>
                <a:gd name="T52" fmla="*/ 112 w 357"/>
                <a:gd name="T53" fmla="*/ 176 h 356"/>
                <a:gd name="T54" fmla="*/ 77 w 357"/>
                <a:gd name="T55" fmla="*/ 131 h 356"/>
                <a:gd name="T56" fmla="*/ 53 w 357"/>
                <a:gd name="T57" fmla="*/ 177 h 356"/>
                <a:gd name="T58" fmla="*/ 78 w 357"/>
                <a:gd name="T59" fmla="*/ 202 h 356"/>
                <a:gd name="T60" fmla="*/ 112 w 357"/>
                <a:gd name="T61" fmla="*/ 17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7" h="356">
                  <a:moveTo>
                    <a:pt x="176" y="355"/>
                  </a:moveTo>
                  <a:cubicBezTo>
                    <a:pt x="81" y="356"/>
                    <a:pt x="1" y="276"/>
                    <a:pt x="1" y="180"/>
                  </a:cubicBezTo>
                  <a:cubicBezTo>
                    <a:pt x="0" y="80"/>
                    <a:pt x="80" y="1"/>
                    <a:pt x="181" y="0"/>
                  </a:cubicBezTo>
                  <a:cubicBezTo>
                    <a:pt x="275" y="0"/>
                    <a:pt x="355" y="80"/>
                    <a:pt x="356" y="176"/>
                  </a:cubicBezTo>
                  <a:cubicBezTo>
                    <a:pt x="357" y="276"/>
                    <a:pt x="278" y="355"/>
                    <a:pt x="176" y="355"/>
                  </a:cubicBezTo>
                  <a:close/>
                  <a:moveTo>
                    <a:pt x="178" y="179"/>
                  </a:moveTo>
                  <a:cubicBezTo>
                    <a:pt x="134" y="179"/>
                    <a:pt x="98" y="212"/>
                    <a:pt x="98" y="255"/>
                  </a:cubicBezTo>
                  <a:cubicBezTo>
                    <a:pt x="97" y="281"/>
                    <a:pt x="110" y="291"/>
                    <a:pt x="134" y="280"/>
                  </a:cubicBezTo>
                  <a:cubicBezTo>
                    <a:pt x="166" y="264"/>
                    <a:pt x="194" y="262"/>
                    <a:pt x="226" y="281"/>
                  </a:cubicBezTo>
                  <a:cubicBezTo>
                    <a:pt x="245" y="292"/>
                    <a:pt x="258" y="282"/>
                    <a:pt x="260" y="259"/>
                  </a:cubicBezTo>
                  <a:cubicBezTo>
                    <a:pt x="264" y="216"/>
                    <a:pt x="227" y="179"/>
                    <a:pt x="178" y="179"/>
                  </a:cubicBezTo>
                  <a:close/>
                  <a:moveTo>
                    <a:pt x="245" y="178"/>
                  </a:moveTo>
                  <a:cubicBezTo>
                    <a:pt x="261" y="189"/>
                    <a:pt x="272" y="203"/>
                    <a:pt x="281" y="201"/>
                  </a:cubicBezTo>
                  <a:cubicBezTo>
                    <a:pt x="290" y="200"/>
                    <a:pt x="306" y="183"/>
                    <a:pt x="304" y="175"/>
                  </a:cubicBezTo>
                  <a:cubicBezTo>
                    <a:pt x="302" y="159"/>
                    <a:pt x="290" y="145"/>
                    <a:pt x="281" y="130"/>
                  </a:cubicBezTo>
                  <a:cubicBezTo>
                    <a:pt x="271" y="144"/>
                    <a:pt x="260" y="158"/>
                    <a:pt x="245" y="178"/>
                  </a:cubicBezTo>
                  <a:close/>
                  <a:moveTo>
                    <a:pt x="252" y="119"/>
                  </a:moveTo>
                  <a:cubicBezTo>
                    <a:pt x="238" y="99"/>
                    <a:pt x="228" y="86"/>
                    <a:pt x="218" y="72"/>
                  </a:cubicBezTo>
                  <a:cubicBezTo>
                    <a:pt x="209" y="86"/>
                    <a:pt x="196" y="99"/>
                    <a:pt x="192" y="115"/>
                  </a:cubicBezTo>
                  <a:cubicBezTo>
                    <a:pt x="187" y="132"/>
                    <a:pt x="200" y="146"/>
                    <a:pt x="217" y="144"/>
                  </a:cubicBezTo>
                  <a:cubicBezTo>
                    <a:pt x="228" y="143"/>
                    <a:pt x="237" y="130"/>
                    <a:pt x="252" y="119"/>
                  </a:cubicBezTo>
                  <a:close/>
                  <a:moveTo>
                    <a:pt x="176" y="117"/>
                  </a:moveTo>
                  <a:cubicBezTo>
                    <a:pt x="161" y="99"/>
                    <a:pt x="151" y="86"/>
                    <a:pt x="140" y="73"/>
                  </a:cubicBezTo>
                  <a:cubicBezTo>
                    <a:pt x="132" y="87"/>
                    <a:pt x="120" y="102"/>
                    <a:pt x="118" y="117"/>
                  </a:cubicBezTo>
                  <a:cubicBezTo>
                    <a:pt x="116" y="125"/>
                    <a:pt x="133" y="142"/>
                    <a:pt x="142" y="143"/>
                  </a:cubicBezTo>
                  <a:cubicBezTo>
                    <a:pt x="151" y="144"/>
                    <a:pt x="162" y="129"/>
                    <a:pt x="176" y="117"/>
                  </a:cubicBezTo>
                  <a:close/>
                  <a:moveTo>
                    <a:pt x="112" y="176"/>
                  </a:moveTo>
                  <a:cubicBezTo>
                    <a:pt x="97" y="157"/>
                    <a:pt x="87" y="144"/>
                    <a:pt x="77" y="131"/>
                  </a:cubicBezTo>
                  <a:cubicBezTo>
                    <a:pt x="68" y="146"/>
                    <a:pt x="56" y="161"/>
                    <a:pt x="53" y="177"/>
                  </a:cubicBezTo>
                  <a:cubicBezTo>
                    <a:pt x="52" y="184"/>
                    <a:pt x="69" y="201"/>
                    <a:pt x="78" y="202"/>
                  </a:cubicBezTo>
                  <a:cubicBezTo>
                    <a:pt x="88" y="202"/>
                    <a:pt x="98" y="187"/>
                    <a:pt x="112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5" name="Freeform 110">
              <a:extLst>
                <a:ext uri="{FF2B5EF4-FFF2-40B4-BE49-F238E27FC236}">
                  <a16:creationId xmlns:a16="http://schemas.microsoft.com/office/drawing/2014/main" id="{C7AF6AFC-A7A7-44F4-B1E0-1EA8452F0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341813"/>
              <a:ext cx="396875" cy="33338"/>
            </a:xfrm>
            <a:custGeom>
              <a:avLst/>
              <a:gdLst>
                <a:gd name="T0" fmla="*/ 182 w 361"/>
                <a:gd name="T1" fmla="*/ 1 h 30"/>
                <a:gd name="T2" fmla="*/ 337 w 361"/>
                <a:gd name="T3" fmla="*/ 1 h 30"/>
                <a:gd name="T4" fmla="*/ 361 w 361"/>
                <a:gd name="T5" fmla="*/ 14 h 30"/>
                <a:gd name="T6" fmla="*/ 336 w 361"/>
                <a:gd name="T7" fmla="*/ 29 h 30"/>
                <a:gd name="T8" fmla="*/ 27 w 361"/>
                <a:gd name="T9" fmla="*/ 29 h 30"/>
                <a:gd name="T10" fmla="*/ 0 w 361"/>
                <a:gd name="T11" fmla="*/ 15 h 30"/>
                <a:gd name="T12" fmla="*/ 27 w 361"/>
                <a:gd name="T13" fmla="*/ 2 h 30"/>
                <a:gd name="T14" fmla="*/ 182 w 361"/>
                <a:gd name="T15" fmla="*/ 1 h 30"/>
                <a:gd name="T16" fmla="*/ 182 w 361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0">
                  <a:moveTo>
                    <a:pt x="182" y="1"/>
                  </a:moveTo>
                  <a:cubicBezTo>
                    <a:pt x="234" y="1"/>
                    <a:pt x="285" y="0"/>
                    <a:pt x="337" y="1"/>
                  </a:cubicBezTo>
                  <a:cubicBezTo>
                    <a:pt x="345" y="1"/>
                    <a:pt x="353" y="10"/>
                    <a:pt x="361" y="14"/>
                  </a:cubicBezTo>
                  <a:cubicBezTo>
                    <a:pt x="353" y="19"/>
                    <a:pt x="345" y="29"/>
                    <a:pt x="336" y="29"/>
                  </a:cubicBezTo>
                  <a:cubicBezTo>
                    <a:pt x="233" y="30"/>
                    <a:pt x="130" y="30"/>
                    <a:pt x="27" y="29"/>
                  </a:cubicBezTo>
                  <a:cubicBezTo>
                    <a:pt x="18" y="29"/>
                    <a:pt x="9" y="20"/>
                    <a:pt x="0" y="15"/>
                  </a:cubicBezTo>
                  <a:cubicBezTo>
                    <a:pt x="9" y="10"/>
                    <a:pt x="18" y="2"/>
                    <a:pt x="27" y="2"/>
                  </a:cubicBezTo>
                  <a:cubicBezTo>
                    <a:pt x="79" y="0"/>
                    <a:pt x="131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6" name="Freeform 111">
              <a:extLst>
                <a:ext uri="{FF2B5EF4-FFF2-40B4-BE49-F238E27FC236}">
                  <a16:creationId xmlns:a16="http://schemas.microsoft.com/office/drawing/2014/main" id="{B63C635F-A7EA-4C5E-9661-EBE3AA7B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537075"/>
              <a:ext cx="303213" cy="31750"/>
            </a:xfrm>
            <a:custGeom>
              <a:avLst/>
              <a:gdLst>
                <a:gd name="T0" fmla="*/ 140 w 276"/>
                <a:gd name="T1" fmla="*/ 0 h 29"/>
                <a:gd name="T2" fmla="*/ 255 w 276"/>
                <a:gd name="T3" fmla="*/ 1 h 29"/>
                <a:gd name="T4" fmla="*/ 276 w 276"/>
                <a:gd name="T5" fmla="*/ 14 h 29"/>
                <a:gd name="T6" fmla="*/ 255 w 276"/>
                <a:gd name="T7" fmla="*/ 28 h 29"/>
                <a:gd name="T8" fmla="*/ 23 w 276"/>
                <a:gd name="T9" fmla="*/ 28 h 29"/>
                <a:gd name="T10" fmla="*/ 0 w 276"/>
                <a:gd name="T11" fmla="*/ 13 h 29"/>
                <a:gd name="T12" fmla="*/ 23 w 276"/>
                <a:gd name="T13" fmla="*/ 1 h 29"/>
                <a:gd name="T14" fmla="*/ 140 w 276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29">
                  <a:moveTo>
                    <a:pt x="140" y="0"/>
                  </a:moveTo>
                  <a:cubicBezTo>
                    <a:pt x="178" y="0"/>
                    <a:pt x="217" y="0"/>
                    <a:pt x="255" y="1"/>
                  </a:cubicBezTo>
                  <a:cubicBezTo>
                    <a:pt x="262" y="1"/>
                    <a:pt x="269" y="10"/>
                    <a:pt x="276" y="14"/>
                  </a:cubicBezTo>
                  <a:cubicBezTo>
                    <a:pt x="269" y="19"/>
                    <a:pt x="262" y="28"/>
                    <a:pt x="255" y="28"/>
                  </a:cubicBezTo>
                  <a:cubicBezTo>
                    <a:pt x="177" y="29"/>
                    <a:pt x="100" y="29"/>
                    <a:pt x="23" y="28"/>
                  </a:cubicBezTo>
                  <a:cubicBezTo>
                    <a:pt x="15" y="28"/>
                    <a:pt x="8" y="18"/>
                    <a:pt x="0" y="13"/>
                  </a:cubicBezTo>
                  <a:cubicBezTo>
                    <a:pt x="8" y="9"/>
                    <a:pt x="15" y="1"/>
                    <a:pt x="23" y="1"/>
                  </a:cubicBezTo>
                  <a:cubicBezTo>
                    <a:pt x="62" y="0"/>
                    <a:pt x="101" y="0"/>
                    <a:pt x="14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7" name="Freeform 112">
              <a:extLst>
                <a:ext uri="{FF2B5EF4-FFF2-40B4-BE49-F238E27FC236}">
                  <a16:creationId xmlns:a16="http://schemas.microsoft.com/office/drawing/2014/main" id="{403C3ABC-F831-4ECB-9634-B8D6898C2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641850"/>
              <a:ext cx="303213" cy="31750"/>
            </a:xfrm>
            <a:custGeom>
              <a:avLst/>
              <a:gdLst>
                <a:gd name="T0" fmla="*/ 137 w 275"/>
                <a:gd name="T1" fmla="*/ 28 h 29"/>
                <a:gd name="T2" fmla="*/ 22 w 275"/>
                <a:gd name="T3" fmla="*/ 28 h 29"/>
                <a:gd name="T4" fmla="*/ 0 w 275"/>
                <a:gd name="T5" fmla="*/ 15 h 29"/>
                <a:gd name="T6" fmla="*/ 22 w 275"/>
                <a:gd name="T7" fmla="*/ 2 h 29"/>
                <a:gd name="T8" fmla="*/ 254 w 275"/>
                <a:gd name="T9" fmla="*/ 1 h 29"/>
                <a:gd name="T10" fmla="*/ 275 w 275"/>
                <a:gd name="T11" fmla="*/ 14 h 29"/>
                <a:gd name="T12" fmla="*/ 251 w 275"/>
                <a:gd name="T13" fmla="*/ 28 h 29"/>
                <a:gd name="T14" fmla="*/ 137 w 275"/>
                <a:gd name="T15" fmla="*/ 29 h 29"/>
                <a:gd name="T16" fmla="*/ 137 w 275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29">
                  <a:moveTo>
                    <a:pt x="137" y="28"/>
                  </a:moveTo>
                  <a:cubicBezTo>
                    <a:pt x="99" y="28"/>
                    <a:pt x="60" y="29"/>
                    <a:pt x="22" y="28"/>
                  </a:cubicBezTo>
                  <a:cubicBezTo>
                    <a:pt x="15" y="27"/>
                    <a:pt x="8" y="19"/>
                    <a:pt x="0" y="15"/>
                  </a:cubicBezTo>
                  <a:cubicBezTo>
                    <a:pt x="7" y="10"/>
                    <a:pt x="14" y="2"/>
                    <a:pt x="22" y="2"/>
                  </a:cubicBezTo>
                  <a:cubicBezTo>
                    <a:pt x="99" y="0"/>
                    <a:pt x="176" y="0"/>
                    <a:pt x="254" y="1"/>
                  </a:cubicBezTo>
                  <a:cubicBezTo>
                    <a:pt x="261" y="1"/>
                    <a:pt x="268" y="10"/>
                    <a:pt x="275" y="14"/>
                  </a:cubicBezTo>
                  <a:cubicBezTo>
                    <a:pt x="267" y="19"/>
                    <a:pt x="259" y="28"/>
                    <a:pt x="251" y="28"/>
                  </a:cubicBezTo>
                  <a:cubicBezTo>
                    <a:pt x="213" y="29"/>
                    <a:pt x="175" y="29"/>
                    <a:pt x="137" y="29"/>
                  </a:cubicBezTo>
                  <a:cubicBezTo>
                    <a:pt x="137" y="28"/>
                    <a:pt x="137" y="28"/>
                    <a:pt x="137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8" name="Freeform 113">
              <a:extLst>
                <a:ext uri="{FF2B5EF4-FFF2-40B4-BE49-F238E27FC236}">
                  <a16:creationId xmlns:a16="http://schemas.microsoft.com/office/drawing/2014/main" id="{E887FCC2-1AAF-49F0-BF2C-1DDA07627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440238"/>
              <a:ext cx="303213" cy="31750"/>
            </a:xfrm>
            <a:custGeom>
              <a:avLst/>
              <a:gdLst>
                <a:gd name="T0" fmla="*/ 136 w 275"/>
                <a:gd name="T1" fmla="*/ 28 h 28"/>
                <a:gd name="T2" fmla="*/ 22 w 275"/>
                <a:gd name="T3" fmla="*/ 27 h 28"/>
                <a:gd name="T4" fmla="*/ 0 w 275"/>
                <a:gd name="T5" fmla="*/ 15 h 28"/>
                <a:gd name="T6" fmla="*/ 21 w 275"/>
                <a:gd name="T7" fmla="*/ 1 h 28"/>
                <a:gd name="T8" fmla="*/ 255 w 275"/>
                <a:gd name="T9" fmla="*/ 1 h 28"/>
                <a:gd name="T10" fmla="*/ 275 w 275"/>
                <a:gd name="T11" fmla="*/ 15 h 28"/>
                <a:gd name="T12" fmla="*/ 254 w 275"/>
                <a:gd name="T13" fmla="*/ 27 h 28"/>
                <a:gd name="T14" fmla="*/ 136 w 27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28">
                  <a:moveTo>
                    <a:pt x="136" y="28"/>
                  </a:moveTo>
                  <a:cubicBezTo>
                    <a:pt x="98" y="28"/>
                    <a:pt x="60" y="28"/>
                    <a:pt x="22" y="27"/>
                  </a:cubicBezTo>
                  <a:cubicBezTo>
                    <a:pt x="15" y="27"/>
                    <a:pt x="7" y="19"/>
                    <a:pt x="0" y="15"/>
                  </a:cubicBezTo>
                  <a:cubicBezTo>
                    <a:pt x="7" y="10"/>
                    <a:pt x="14" y="1"/>
                    <a:pt x="21" y="1"/>
                  </a:cubicBezTo>
                  <a:cubicBezTo>
                    <a:pt x="99" y="0"/>
                    <a:pt x="177" y="0"/>
                    <a:pt x="255" y="1"/>
                  </a:cubicBezTo>
                  <a:cubicBezTo>
                    <a:pt x="262" y="1"/>
                    <a:pt x="269" y="10"/>
                    <a:pt x="275" y="15"/>
                  </a:cubicBezTo>
                  <a:cubicBezTo>
                    <a:pt x="268" y="19"/>
                    <a:pt x="261" y="27"/>
                    <a:pt x="254" y="27"/>
                  </a:cubicBezTo>
                  <a:cubicBezTo>
                    <a:pt x="215" y="28"/>
                    <a:pt x="176" y="28"/>
                    <a:pt x="136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99" name="Freeform 114">
              <a:extLst>
                <a:ext uri="{FF2B5EF4-FFF2-40B4-BE49-F238E27FC236}">
                  <a16:creationId xmlns:a16="http://schemas.microsoft.com/office/drawing/2014/main" id="{3388462D-2483-4C30-9453-7F56DFAF9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537075"/>
              <a:ext cx="111125" cy="31750"/>
            </a:xfrm>
            <a:custGeom>
              <a:avLst/>
              <a:gdLst>
                <a:gd name="T0" fmla="*/ 50 w 101"/>
                <a:gd name="T1" fmla="*/ 28 h 29"/>
                <a:gd name="T2" fmla="*/ 13 w 101"/>
                <a:gd name="T3" fmla="*/ 27 h 29"/>
                <a:gd name="T4" fmla="*/ 1 w 101"/>
                <a:gd name="T5" fmla="*/ 12 h 29"/>
                <a:gd name="T6" fmla="*/ 14 w 101"/>
                <a:gd name="T7" fmla="*/ 1 h 29"/>
                <a:gd name="T8" fmla="*/ 88 w 101"/>
                <a:gd name="T9" fmla="*/ 2 h 29"/>
                <a:gd name="T10" fmla="*/ 101 w 101"/>
                <a:gd name="T11" fmla="*/ 13 h 29"/>
                <a:gd name="T12" fmla="*/ 87 w 101"/>
                <a:gd name="T13" fmla="*/ 27 h 29"/>
                <a:gd name="T14" fmla="*/ 50 w 101"/>
                <a:gd name="T15" fmla="*/ 28 h 29"/>
                <a:gd name="T16" fmla="*/ 50 w 101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9">
                  <a:moveTo>
                    <a:pt x="50" y="28"/>
                  </a:moveTo>
                  <a:cubicBezTo>
                    <a:pt x="38" y="28"/>
                    <a:pt x="25" y="29"/>
                    <a:pt x="13" y="27"/>
                  </a:cubicBezTo>
                  <a:cubicBezTo>
                    <a:pt x="8" y="26"/>
                    <a:pt x="3" y="18"/>
                    <a:pt x="1" y="12"/>
                  </a:cubicBezTo>
                  <a:cubicBezTo>
                    <a:pt x="0" y="10"/>
                    <a:pt x="9" y="1"/>
                    <a:pt x="14" y="1"/>
                  </a:cubicBezTo>
                  <a:cubicBezTo>
                    <a:pt x="38" y="0"/>
                    <a:pt x="63" y="0"/>
                    <a:pt x="88" y="2"/>
                  </a:cubicBezTo>
                  <a:cubicBezTo>
                    <a:pt x="92" y="2"/>
                    <a:pt x="97" y="9"/>
                    <a:pt x="101" y="13"/>
                  </a:cubicBezTo>
                  <a:cubicBezTo>
                    <a:pt x="96" y="18"/>
                    <a:pt x="92" y="26"/>
                    <a:pt x="87" y="27"/>
                  </a:cubicBezTo>
                  <a:cubicBezTo>
                    <a:pt x="75" y="29"/>
                    <a:pt x="62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6" name="Freeform 115">
              <a:extLst>
                <a:ext uri="{FF2B5EF4-FFF2-40B4-BE49-F238E27FC236}">
                  <a16:creationId xmlns:a16="http://schemas.microsoft.com/office/drawing/2014/main" id="{A0316B1A-D8C7-45A3-8CFF-887888E5C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641850"/>
              <a:ext cx="112713" cy="33338"/>
            </a:xfrm>
            <a:custGeom>
              <a:avLst/>
              <a:gdLst>
                <a:gd name="T0" fmla="*/ 49 w 102"/>
                <a:gd name="T1" fmla="*/ 28 h 30"/>
                <a:gd name="T2" fmla="*/ 15 w 102"/>
                <a:gd name="T3" fmla="*/ 27 h 30"/>
                <a:gd name="T4" fmla="*/ 0 w 102"/>
                <a:gd name="T5" fmla="*/ 15 h 30"/>
                <a:gd name="T6" fmla="*/ 16 w 102"/>
                <a:gd name="T7" fmla="*/ 2 h 30"/>
                <a:gd name="T8" fmla="*/ 87 w 102"/>
                <a:gd name="T9" fmla="*/ 1 h 30"/>
                <a:gd name="T10" fmla="*/ 102 w 102"/>
                <a:gd name="T11" fmla="*/ 15 h 30"/>
                <a:gd name="T12" fmla="*/ 86 w 102"/>
                <a:gd name="T13" fmla="*/ 28 h 30"/>
                <a:gd name="T14" fmla="*/ 49 w 102"/>
                <a:gd name="T15" fmla="*/ 28 h 30"/>
                <a:gd name="T16" fmla="*/ 49 w 102"/>
                <a:gd name="T17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30">
                  <a:moveTo>
                    <a:pt x="49" y="28"/>
                  </a:moveTo>
                  <a:cubicBezTo>
                    <a:pt x="38" y="28"/>
                    <a:pt x="26" y="29"/>
                    <a:pt x="15" y="27"/>
                  </a:cubicBezTo>
                  <a:cubicBezTo>
                    <a:pt x="10" y="26"/>
                    <a:pt x="5" y="19"/>
                    <a:pt x="0" y="15"/>
                  </a:cubicBezTo>
                  <a:cubicBezTo>
                    <a:pt x="5" y="10"/>
                    <a:pt x="10" y="2"/>
                    <a:pt x="16" y="2"/>
                  </a:cubicBezTo>
                  <a:cubicBezTo>
                    <a:pt x="39" y="0"/>
                    <a:pt x="63" y="0"/>
                    <a:pt x="87" y="1"/>
                  </a:cubicBezTo>
                  <a:cubicBezTo>
                    <a:pt x="92" y="2"/>
                    <a:pt x="97" y="10"/>
                    <a:pt x="102" y="15"/>
                  </a:cubicBezTo>
                  <a:cubicBezTo>
                    <a:pt x="97" y="19"/>
                    <a:pt x="92" y="27"/>
                    <a:pt x="86" y="28"/>
                  </a:cubicBezTo>
                  <a:cubicBezTo>
                    <a:pt x="74" y="30"/>
                    <a:pt x="62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7" name="Freeform 116">
              <a:extLst>
                <a:ext uri="{FF2B5EF4-FFF2-40B4-BE49-F238E27FC236}">
                  <a16:creationId xmlns:a16="http://schemas.microsoft.com/office/drawing/2014/main" id="{0F6794BE-BAC5-47B9-AD80-05ABA6CEF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238" y="4341813"/>
              <a:ext cx="111125" cy="34925"/>
            </a:xfrm>
            <a:custGeom>
              <a:avLst/>
              <a:gdLst>
                <a:gd name="T0" fmla="*/ 48 w 101"/>
                <a:gd name="T1" fmla="*/ 29 h 31"/>
                <a:gd name="T2" fmla="*/ 11 w 101"/>
                <a:gd name="T3" fmla="*/ 28 h 31"/>
                <a:gd name="T4" fmla="*/ 0 w 101"/>
                <a:gd name="T5" fmla="*/ 15 h 31"/>
                <a:gd name="T6" fmla="*/ 12 w 101"/>
                <a:gd name="T7" fmla="*/ 2 h 31"/>
                <a:gd name="T8" fmla="*/ 86 w 101"/>
                <a:gd name="T9" fmla="*/ 2 h 31"/>
                <a:gd name="T10" fmla="*/ 101 w 101"/>
                <a:gd name="T11" fmla="*/ 15 h 31"/>
                <a:gd name="T12" fmla="*/ 85 w 101"/>
                <a:gd name="T13" fmla="*/ 29 h 31"/>
                <a:gd name="T14" fmla="*/ 48 w 101"/>
                <a:gd name="T15" fmla="*/ 29 h 31"/>
                <a:gd name="T16" fmla="*/ 48 w 101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1">
                  <a:moveTo>
                    <a:pt x="48" y="29"/>
                  </a:moveTo>
                  <a:cubicBezTo>
                    <a:pt x="36" y="29"/>
                    <a:pt x="23" y="30"/>
                    <a:pt x="11" y="28"/>
                  </a:cubicBezTo>
                  <a:cubicBezTo>
                    <a:pt x="7" y="27"/>
                    <a:pt x="0" y="20"/>
                    <a:pt x="0" y="15"/>
                  </a:cubicBezTo>
                  <a:cubicBezTo>
                    <a:pt x="0" y="11"/>
                    <a:pt x="7" y="2"/>
                    <a:pt x="12" y="2"/>
                  </a:cubicBezTo>
                  <a:cubicBezTo>
                    <a:pt x="36" y="1"/>
                    <a:pt x="61" y="0"/>
                    <a:pt x="86" y="2"/>
                  </a:cubicBezTo>
                  <a:cubicBezTo>
                    <a:pt x="91" y="2"/>
                    <a:pt x="96" y="10"/>
                    <a:pt x="101" y="15"/>
                  </a:cubicBezTo>
                  <a:cubicBezTo>
                    <a:pt x="96" y="20"/>
                    <a:pt x="91" y="28"/>
                    <a:pt x="85" y="29"/>
                  </a:cubicBezTo>
                  <a:cubicBezTo>
                    <a:pt x="73" y="31"/>
                    <a:pt x="61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8" name="Freeform 117">
              <a:extLst>
                <a:ext uri="{FF2B5EF4-FFF2-40B4-BE49-F238E27FC236}">
                  <a16:creationId xmlns:a16="http://schemas.microsoft.com/office/drawing/2014/main" id="{6FA13075-04EF-4D89-8613-69FD4B7C1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438650"/>
              <a:ext cx="111125" cy="33338"/>
            </a:xfrm>
            <a:custGeom>
              <a:avLst/>
              <a:gdLst>
                <a:gd name="T0" fmla="*/ 48 w 101"/>
                <a:gd name="T1" fmla="*/ 28 h 30"/>
                <a:gd name="T2" fmla="*/ 15 w 101"/>
                <a:gd name="T3" fmla="*/ 28 h 30"/>
                <a:gd name="T4" fmla="*/ 0 w 101"/>
                <a:gd name="T5" fmla="*/ 15 h 30"/>
                <a:gd name="T6" fmla="*/ 13 w 101"/>
                <a:gd name="T7" fmla="*/ 2 h 30"/>
                <a:gd name="T8" fmla="*/ 87 w 101"/>
                <a:gd name="T9" fmla="*/ 2 h 30"/>
                <a:gd name="T10" fmla="*/ 101 w 101"/>
                <a:gd name="T11" fmla="*/ 16 h 30"/>
                <a:gd name="T12" fmla="*/ 85 w 101"/>
                <a:gd name="T13" fmla="*/ 28 h 30"/>
                <a:gd name="T14" fmla="*/ 48 w 101"/>
                <a:gd name="T15" fmla="*/ 28 h 30"/>
                <a:gd name="T16" fmla="*/ 48 w 101"/>
                <a:gd name="T17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0">
                  <a:moveTo>
                    <a:pt x="48" y="28"/>
                  </a:moveTo>
                  <a:cubicBezTo>
                    <a:pt x="37" y="28"/>
                    <a:pt x="25" y="30"/>
                    <a:pt x="15" y="28"/>
                  </a:cubicBezTo>
                  <a:cubicBezTo>
                    <a:pt x="9" y="27"/>
                    <a:pt x="5" y="19"/>
                    <a:pt x="0" y="15"/>
                  </a:cubicBezTo>
                  <a:cubicBezTo>
                    <a:pt x="4" y="10"/>
                    <a:pt x="8" y="3"/>
                    <a:pt x="13" y="2"/>
                  </a:cubicBezTo>
                  <a:cubicBezTo>
                    <a:pt x="38" y="1"/>
                    <a:pt x="62" y="0"/>
                    <a:pt x="87" y="2"/>
                  </a:cubicBezTo>
                  <a:cubicBezTo>
                    <a:pt x="92" y="2"/>
                    <a:pt x="96" y="11"/>
                    <a:pt x="101" y="16"/>
                  </a:cubicBezTo>
                  <a:cubicBezTo>
                    <a:pt x="96" y="20"/>
                    <a:pt x="91" y="27"/>
                    <a:pt x="85" y="28"/>
                  </a:cubicBezTo>
                  <a:cubicBezTo>
                    <a:pt x="73" y="30"/>
                    <a:pt x="61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9" name="Freeform 118">
              <a:extLst>
                <a:ext uri="{FF2B5EF4-FFF2-40B4-BE49-F238E27FC236}">
                  <a16:creationId xmlns:a16="http://schemas.microsoft.com/office/drawing/2014/main" id="{A85775A9-785B-40C0-9179-FF04E2A35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7113" y="4502150"/>
              <a:ext cx="87313" cy="100013"/>
            </a:xfrm>
            <a:custGeom>
              <a:avLst/>
              <a:gdLst>
                <a:gd name="T0" fmla="*/ 64 w 79"/>
                <a:gd name="T1" fmla="*/ 47 h 91"/>
                <a:gd name="T2" fmla="*/ 79 w 79"/>
                <a:gd name="T3" fmla="*/ 68 h 91"/>
                <a:gd name="T4" fmla="*/ 52 w 79"/>
                <a:gd name="T5" fmla="*/ 70 h 91"/>
                <a:gd name="T6" fmla="*/ 37 w 79"/>
                <a:gd name="T7" fmla="*/ 91 h 91"/>
                <a:gd name="T8" fmla="*/ 25 w 79"/>
                <a:gd name="T9" fmla="*/ 70 h 91"/>
                <a:gd name="T10" fmla="*/ 1 w 79"/>
                <a:gd name="T11" fmla="*/ 70 h 91"/>
                <a:gd name="T12" fmla="*/ 11 w 79"/>
                <a:gd name="T13" fmla="*/ 45 h 91"/>
                <a:gd name="T14" fmla="*/ 0 w 79"/>
                <a:gd name="T15" fmla="*/ 23 h 91"/>
                <a:gd name="T16" fmla="*/ 24 w 79"/>
                <a:gd name="T17" fmla="*/ 23 h 91"/>
                <a:gd name="T18" fmla="*/ 41 w 79"/>
                <a:gd name="T19" fmla="*/ 0 h 91"/>
                <a:gd name="T20" fmla="*/ 50 w 79"/>
                <a:gd name="T21" fmla="*/ 24 h 91"/>
                <a:gd name="T22" fmla="*/ 78 w 79"/>
                <a:gd name="T23" fmla="*/ 22 h 91"/>
                <a:gd name="T24" fmla="*/ 64 w 79"/>
                <a:gd name="T25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91">
                  <a:moveTo>
                    <a:pt x="64" y="47"/>
                  </a:moveTo>
                  <a:cubicBezTo>
                    <a:pt x="68" y="53"/>
                    <a:pt x="74" y="60"/>
                    <a:pt x="79" y="68"/>
                  </a:cubicBezTo>
                  <a:cubicBezTo>
                    <a:pt x="70" y="68"/>
                    <a:pt x="61" y="69"/>
                    <a:pt x="52" y="70"/>
                  </a:cubicBezTo>
                  <a:cubicBezTo>
                    <a:pt x="48" y="76"/>
                    <a:pt x="42" y="83"/>
                    <a:pt x="37" y="91"/>
                  </a:cubicBezTo>
                  <a:cubicBezTo>
                    <a:pt x="33" y="84"/>
                    <a:pt x="29" y="76"/>
                    <a:pt x="25" y="70"/>
                  </a:cubicBezTo>
                  <a:cubicBezTo>
                    <a:pt x="18" y="70"/>
                    <a:pt x="9" y="70"/>
                    <a:pt x="1" y="70"/>
                  </a:cubicBezTo>
                  <a:cubicBezTo>
                    <a:pt x="4" y="61"/>
                    <a:pt x="8" y="53"/>
                    <a:pt x="11" y="45"/>
                  </a:cubicBezTo>
                  <a:cubicBezTo>
                    <a:pt x="8" y="39"/>
                    <a:pt x="4" y="31"/>
                    <a:pt x="0" y="23"/>
                  </a:cubicBezTo>
                  <a:cubicBezTo>
                    <a:pt x="8" y="23"/>
                    <a:pt x="17" y="23"/>
                    <a:pt x="24" y="23"/>
                  </a:cubicBezTo>
                  <a:cubicBezTo>
                    <a:pt x="29" y="16"/>
                    <a:pt x="35" y="8"/>
                    <a:pt x="41" y="0"/>
                  </a:cubicBezTo>
                  <a:cubicBezTo>
                    <a:pt x="44" y="9"/>
                    <a:pt x="47" y="17"/>
                    <a:pt x="50" y="24"/>
                  </a:cubicBezTo>
                  <a:cubicBezTo>
                    <a:pt x="59" y="24"/>
                    <a:pt x="68" y="23"/>
                    <a:pt x="78" y="22"/>
                  </a:cubicBezTo>
                  <a:cubicBezTo>
                    <a:pt x="73" y="31"/>
                    <a:pt x="68" y="40"/>
                    <a:pt x="64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0" name="Freeform 119">
              <a:extLst>
                <a:ext uri="{FF2B5EF4-FFF2-40B4-BE49-F238E27FC236}">
                  <a16:creationId xmlns:a16="http://schemas.microsoft.com/office/drawing/2014/main" id="{C1F6055F-D0D6-403A-AA57-2AA349046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0913" y="2946400"/>
              <a:ext cx="57150" cy="44450"/>
            </a:xfrm>
            <a:custGeom>
              <a:avLst/>
              <a:gdLst>
                <a:gd name="T0" fmla="*/ 52 w 52"/>
                <a:gd name="T1" fmla="*/ 20 h 40"/>
                <a:gd name="T2" fmla="*/ 20 w 52"/>
                <a:gd name="T3" fmla="*/ 40 h 40"/>
                <a:gd name="T4" fmla="*/ 0 w 52"/>
                <a:gd name="T5" fmla="*/ 23 h 40"/>
                <a:gd name="T6" fmla="*/ 18 w 52"/>
                <a:gd name="T7" fmla="*/ 1 h 40"/>
                <a:gd name="T8" fmla="*/ 52 w 52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0">
                  <a:moveTo>
                    <a:pt x="52" y="20"/>
                  </a:moveTo>
                  <a:cubicBezTo>
                    <a:pt x="36" y="31"/>
                    <a:pt x="28" y="40"/>
                    <a:pt x="20" y="40"/>
                  </a:cubicBezTo>
                  <a:cubicBezTo>
                    <a:pt x="13" y="40"/>
                    <a:pt x="0" y="28"/>
                    <a:pt x="0" y="23"/>
                  </a:cubicBezTo>
                  <a:cubicBezTo>
                    <a:pt x="1" y="15"/>
                    <a:pt x="11" y="3"/>
                    <a:pt x="18" y="1"/>
                  </a:cubicBezTo>
                  <a:cubicBezTo>
                    <a:pt x="26" y="0"/>
                    <a:pt x="35" y="10"/>
                    <a:pt x="52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475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 idx="4294967295"/>
          </p:nvPr>
        </p:nvSpPr>
        <p:spPr>
          <a:xfrm>
            <a:off x="-696763" y="273953"/>
            <a:ext cx="10280650" cy="642937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r" rtl="1"/>
            <a:r>
              <a:rPr lang="fa-IR" dirty="0">
                <a:latin typeface="Poppins" panose="00000500000000000000" pitchFamily="2" charset="0"/>
                <a:cs typeface="B Nazanin" panose="00000400000000000000" pitchFamily="2" charset="-78"/>
              </a:rPr>
              <a:t>منابع</a:t>
            </a:r>
            <a:endParaRPr dirty="0">
              <a:solidFill>
                <a:schemeClr val="tx1"/>
              </a:solidFill>
              <a:latin typeface="Poppins" panose="00000500000000000000" pitchFamily="2" charset="0"/>
              <a:cs typeface="B Nazanin" panose="000004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EF5C35F0-A29C-417F-BE90-414FC7EB5426}"/>
              </a:ext>
            </a:extLst>
          </p:cNvPr>
          <p:cNvGrpSpPr/>
          <p:nvPr/>
        </p:nvGrpSpPr>
        <p:grpSpPr>
          <a:xfrm>
            <a:off x="620184" y="1498602"/>
            <a:ext cx="5105400" cy="5005917"/>
            <a:chOff x="465138" y="1123951"/>
            <a:chExt cx="3829050" cy="375443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9541097-0C83-408C-B3F2-E58BD6FAC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6" y="1123951"/>
              <a:ext cx="122238" cy="101600"/>
            </a:xfrm>
            <a:custGeom>
              <a:avLst/>
              <a:gdLst>
                <a:gd name="T0" fmla="*/ 148 w 148"/>
                <a:gd name="T1" fmla="*/ 0 h 123"/>
                <a:gd name="T2" fmla="*/ 134 w 148"/>
                <a:gd name="T3" fmla="*/ 50 h 123"/>
                <a:gd name="T4" fmla="*/ 36 w 148"/>
                <a:gd name="T5" fmla="*/ 118 h 123"/>
                <a:gd name="T6" fmla="*/ 0 w 148"/>
                <a:gd name="T7" fmla="*/ 114 h 123"/>
                <a:gd name="T8" fmla="*/ 13 w 148"/>
                <a:gd name="T9" fmla="*/ 83 h 123"/>
                <a:gd name="T10" fmla="*/ 126 w 148"/>
                <a:gd name="T11" fmla="*/ 0 h 123"/>
                <a:gd name="T12" fmla="*/ 148 w 148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23">
                  <a:moveTo>
                    <a:pt x="148" y="0"/>
                  </a:moveTo>
                  <a:cubicBezTo>
                    <a:pt x="144" y="17"/>
                    <a:pt x="145" y="40"/>
                    <a:pt x="134" y="50"/>
                  </a:cubicBezTo>
                  <a:cubicBezTo>
                    <a:pt x="105" y="76"/>
                    <a:pt x="71" y="97"/>
                    <a:pt x="36" y="118"/>
                  </a:cubicBezTo>
                  <a:cubicBezTo>
                    <a:pt x="28" y="123"/>
                    <a:pt x="12" y="116"/>
                    <a:pt x="0" y="114"/>
                  </a:cubicBezTo>
                  <a:cubicBezTo>
                    <a:pt x="4" y="104"/>
                    <a:pt x="5" y="89"/>
                    <a:pt x="13" y="83"/>
                  </a:cubicBezTo>
                  <a:cubicBezTo>
                    <a:pt x="50" y="54"/>
                    <a:pt x="88" y="28"/>
                    <a:pt x="126" y="0"/>
                  </a:cubicBezTo>
                  <a:cubicBezTo>
                    <a:pt x="134" y="0"/>
                    <a:pt x="141" y="0"/>
                    <a:pt x="1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C452B90-768C-4188-BD9F-DE6C2B8AE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188" y="4367213"/>
              <a:ext cx="508000" cy="460375"/>
            </a:xfrm>
            <a:custGeom>
              <a:avLst/>
              <a:gdLst>
                <a:gd name="T0" fmla="*/ 287 w 610"/>
                <a:gd name="T1" fmla="*/ 89 h 552"/>
                <a:gd name="T2" fmla="*/ 409 w 610"/>
                <a:gd name="T3" fmla="*/ 20 h 552"/>
                <a:gd name="T4" fmla="*/ 559 w 610"/>
                <a:gd name="T5" fmla="*/ 61 h 552"/>
                <a:gd name="T6" fmla="*/ 592 w 610"/>
                <a:gd name="T7" fmla="*/ 214 h 552"/>
                <a:gd name="T8" fmla="*/ 538 w 610"/>
                <a:gd name="T9" fmla="*/ 314 h 552"/>
                <a:gd name="T10" fmla="*/ 298 w 610"/>
                <a:gd name="T11" fmla="*/ 552 h 552"/>
                <a:gd name="T12" fmla="*/ 49 w 610"/>
                <a:gd name="T13" fmla="*/ 292 h 552"/>
                <a:gd name="T14" fmla="*/ 3 w 610"/>
                <a:gd name="T15" fmla="*/ 155 h 552"/>
                <a:gd name="T16" fmla="*/ 90 w 610"/>
                <a:gd name="T17" fmla="*/ 27 h 552"/>
                <a:gd name="T18" fmla="*/ 255 w 610"/>
                <a:gd name="T19" fmla="*/ 49 h 552"/>
                <a:gd name="T20" fmla="*/ 287 w 610"/>
                <a:gd name="T21" fmla="*/ 8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0" h="552">
                  <a:moveTo>
                    <a:pt x="287" y="89"/>
                  </a:moveTo>
                  <a:cubicBezTo>
                    <a:pt x="334" y="61"/>
                    <a:pt x="369" y="34"/>
                    <a:pt x="409" y="20"/>
                  </a:cubicBezTo>
                  <a:cubicBezTo>
                    <a:pt x="465" y="0"/>
                    <a:pt x="518" y="19"/>
                    <a:pt x="559" y="61"/>
                  </a:cubicBezTo>
                  <a:cubicBezTo>
                    <a:pt x="602" y="104"/>
                    <a:pt x="610" y="159"/>
                    <a:pt x="592" y="214"/>
                  </a:cubicBezTo>
                  <a:cubicBezTo>
                    <a:pt x="580" y="250"/>
                    <a:pt x="563" y="287"/>
                    <a:pt x="538" y="314"/>
                  </a:cubicBezTo>
                  <a:cubicBezTo>
                    <a:pt x="465" y="392"/>
                    <a:pt x="386" y="466"/>
                    <a:pt x="298" y="552"/>
                  </a:cubicBezTo>
                  <a:cubicBezTo>
                    <a:pt x="208" y="460"/>
                    <a:pt x="123" y="381"/>
                    <a:pt x="49" y="292"/>
                  </a:cubicBezTo>
                  <a:cubicBezTo>
                    <a:pt x="20" y="257"/>
                    <a:pt x="6" y="202"/>
                    <a:pt x="3" y="155"/>
                  </a:cubicBezTo>
                  <a:cubicBezTo>
                    <a:pt x="0" y="97"/>
                    <a:pt x="34" y="51"/>
                    <a:pt x="90" y="27"/>
                  </a:cubicBezTo>
                  <a:cubicBezTo>
                    <a:pt x="149" y="2"/>
                    <a:pt x="205" y="9"/>
                    <a:pt x="255" y="49"/>
                  </a:cubicBezTo>
                  <a:cubicBezTo>
                    <a:pt x="271" y="61"/>
                    <a:pt x="280" y="80"/>
                    <a:pt x="287" y="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8B36DDA-4C05-46FC-AD48-DB9D0CEDA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8" y="3213101"/>
              <a:ext cx="595313" cy="630238"/>
            </a:xfrm>
            <a:custGeom>
              <a:avLst/>
              <a:gdLst>
                <a:gd name="T0" fmla="*/ 448 w 712"/>
                <a:gd name="T1" fmla="*/ 591 h 755"/>
                <a:gd name="T2" fmla="*/ 302 w 712"/>
                <a:gd name="T3" fmla="*/ 543 h 755"/>
                <a:gd name="T4" fmla="*/ 188 w 712"/>
                <a:gd name="T5" fmla="*/ 614 h 755"/>
                <a:gd name="T6" fmla="*/ 185 w 712"/>
                <a:gd name="T7" fmla="*/ 729 h 755"/>
                <a:gd name="T8" fmla="*/ 169 w 712"/>
                <a:gd name="T9" fmla="*/ 753 h 755"/>
                <a:gd name="T10" fmla="*/ 147 w 712"/>
                <a:gd name="T11" fmla="*/ 733 h 755"/>
                <a:gd name="T12" fmla="*/ 79 w 712"/>
                <a:gd name="T13" fmla="*/ 431 h 755"/>
                <a:gd name="T14" fmla="*/ 58 w 712"/>
                <a:gd name="T15" fmla="*/ 370 h 755"/>
                <a:gd name="T16" fmla="*/ 110 w 712"/>
                <a:gd name="T17" fmla="*/ 26 h 755"/>
                <a:gd name="T18" fmla="*/ 173 w 712"/>
                <a:gd name="T19" fmla="*/ 8 h 755"/>
                <a:gd name="T20" fmla="*/ 159 w 712"/>
                <a:gd name="T21" fmla="*/ 70 h 755"/>
                <a:gd name="T22" fmla="*/ 121 w 712"/>
                <a:gd name="T23" fmla="*/ 336 h 755"/>
                <a:gd name="T24" fmla="*/ 403 w 712"/>
                <a:gd name="T25" fmla="*/ 309 h 755"/>
                <a:gd name="T26" fmla="*/ 495 w 712"/>
                <a:gd name="T27" fmla="*/ 240 h 755"/>
                <a:gd name="T28" fmla="*/ 525 w 712"/>
                <a:gd name="T29" fmla="*/ 143 h 755"/>
                <a:gd name="T30" fmla="*/ 668 w 712"/>
                <a:gd name="T31" fmla="*/ 263 h 755"/>
                <a:gd name="T32" fmla="*/ 639 w 712"/>
                <a:gd name="T33" fmla="*/ 387 h 755"/>
                <a:gd name="T34" fmla="*/ 526 w 712"/>
                <a:gd name="T35" fmla="*/ 566 h 755"/>
                <a:gd name="T36" fmla="*/ 505 w 712"/>
                <a:gd name="T37" fmla="*/ 724 h 755"/>
                <a:gd name="T38" fmla="*/ 484 w 712"/>
                <a:gd name="T39" fmla="*/ 755 h 755"/>
                <a:gd name="T40" fmla="*/ 464 w 712"/>
                <a:gd name="T41" fmla="*/ 722 h 755"/>
                <a:gd name="T42" fmla="*/ 448 w 712"/>
                <a:gd name="T43" fmla="*/ 591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2" h="755">
                  <a:moveTo>
                    <a:pt x="448" y="591"/>
                  </a:moveTo>
                  <a:cubicBezTo>
                    <a:pt x="391" y="573"/>
                    <a:pt x="345" y="561"/>
                    <a:pt x="302" y="543"/>
                  </a:cubicBezTo>
                  <a:cubicBezTo>
                    <a:pt x="225" y="511"/>
                    <a:pt x="189" y="532"/>
                    <a:pt x="188" y="614"/>
                  </a:cubicBezTo>
                  <a:cubicBezTo>
                    <a:pt x="187" y="652"/>
                    <a:pt x="188" y="690"/>
                    <a:pt x="185" y="729"/>
                  </a:cubicBezTo>
                  <a:cubicBezTo>
                    <a:pt x="185" y="737"/>
                    <a:pt x="175" y="745"/>
                    <a:pt x="169" y="753"/>
                  </a:cubicBezTo>
                  <a:cubicBezTo>
                    <a:pt x="162" y="746"/>
                    <a:pt x="149" y="741"/>
                    <a:pt x="147" y="733"/>
                  </a:cubicBezTo>
                  <a:cubicBezTo>
                    <a:pt x="124" y="633"/>
                    <a:pt x="102" y="532"/>
                    <a:pt x="79" y="431"/>
                  </a:cubicBezTo>
                  <a:cubicBezTo>
                    <a:pt x="74" y="410"/>
                    <a:pt x="67" y="389"/>
                    <a:pt x="58" y="370"/>
                  </a:cubicBezTo>
                  <a:cubicBezTo>
                    <a:pt x="0" y="249"/>
                    <a:pt x="18" y="115"/>
                    <a:pt x="110" y="26"/>
                  </a:cubicBezTo>
                  <a:cubicBezTo>
                    <a:pt x="125" y="12"/>
                    <a:pt x="162" y="0"/>
                    <a:pt x="173" y="8"/>
                  </a:cubicBezTo>
                  <a:cubicBezTo>
                    <a:pt x="204" y="30"/>
                    <a:pt x="175" y="51"/>
                    <a:pt x="159" y="70"/>
                  </a:cubicBezTo>
                  <a:cubicBezTo>
                    <a:pt x="82" y="155"/>
                    <a:pt x="69" y="246"/>
                    <a:pt x="121" y="336"/>
                  </a:cubicBezTo>
                  <a:cubicBezTo>
                    <a:pt x="215" y="326"/>
                    <a:pt x="309" y="314"/>
                    <a:pt x="403" y="309"/>
                  </a:cubicBezTo>
                  <a:cubicBezTo>
                    <a:pt x="454" y="307"/>
                    <a:pt x="481" y="285"/>
                    <a:pt x="495" y="240"/>
                  </a:cubicBezTo>
                  <a:cubicBezTo>
                    <a:pt x="507" y="202"/>
                    <a:pt x="519" y="164"/>
                    <a:pt x="525" y="143"/>
                  </a:cubicBezTo>
                  <a:cubicBezTo>
                    <a:pt x="571" y="180"/>
                    <a:pt x="629" y="214"/>
                    <a:pt x="668" y="263"/>
                  </a:cubicBezTo>
                  <a:cubicBezTo>
                    <a:pt x="712" y="317"/>
                    <a:pt x="701" y="360"/>
                    <a:pt x="639" y="387"/>
                  </a:cubicBezTo>
                  <a:cubicBezTo>
                    <a:pt x="557" y="423"/>
                    <a:pt x="545" y="497"/>
                    <a:pt x="526" y="566"/>
                  </a:cubicBezTo>
                  <a:cubicBezTo>
                    <a:pt x="512" y="617"/>
                    <a:pt x="513" y="671"/>
                    <a:pt x="505" y="724"/>
                  </a:cubicBezTo>
                  <a:cubicBezTo>
                    <a:pt x="503" y="735"/>
                    <a:pt x="491" y="745"/>
                    <a:pt x="484" y="755"/>
                  </a:cubicBezTo>
                  <a:cubicBezTo>
                    <a:pt x="477" y="744"/>
                    <a:pt x="466" y="734"/>
                    <a:pt x="464" y="722"/>
                  </a:cubicBezTo>
                  <a:cubicBezTo>
                    <a:pt x="457" y="676"/>
                    <a:pt x="452" y="629"/>
                    <a:pt x="448" y="5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CD88E67-973E-4048-9343-C53422B9E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326" y="2259013"/>
              <a:ext cx="588963" cy="500063"/>
            </a:xfrm>
            <a:custGeom>
              <a:avLst/>
              <a:gdLst>
                <a:gd name="T0" fmla="*/ 475 w 706"/>
                <a:gd name="T1" fmla="*/ 0 h 600"/>
                <a:gd name="T2" fmla="*/ 668 w 706"/>
                <a:gd name="T3" fmla="*/ 156 h 600"/>
                <a:gd name="T4" fmla="*/ 677 w 706"/>
                <a:gd name="T5" fmla="*/ 248 h 600"/>
                <a:gd name="T6" fmla="*/ 609 w 706"/>
                <a:gd name="T7" fmla="*/ 268 h 600"/>
                <a:gd name="T8" fmla="*/ 488 w 706"/>
                <a:gd name="T9" fmla="*/ 338 h 600"/>
                <a:gd name="T10" fmla="*/ 437 w 706"/>
                <a:gd name="T11" fmla="*/ 564 h 600"/>
                <a:gd name="T12" fmla="*/ 404 w 706"/>
                <a:gd name="T13" fmla="*/ 599 h 600"/>
                <a:gd name="T14" fmla="*/ 370 w 706"/>
                <a:gd name="T15" fmla="*/ 563 h 600"/>
                <a:gd name="T16" fmla="*/ 362 w 706"/>
                <a:gd name="T17" fmla="*/ 447 h 600"/>
                <a:gd name="T18" fmla="*/ 192 w 706"/>
                <a:gd name="T19" fmla="*/ 449 h 600"/>
                <a:gd name="T20" fmla="*/ 166 w 706"/>
                <a:gd name="T21" fmla="*/ 480 h 600"/>
                <a:gd name="T22" fmla="*/ 162 w 706"/>
                <a:gd name="T23" fmla="*/ 556 h 600"/>
                <a:gd name="T24" fmla="*/ 129 w 706"/>
                <a:gd name="T25" fmla="*/ 600 h 600"/>
                <a:gd name="T26" fmla="*/ 93 w 706"/>
                <a:gd name="T27" fmla="*/ 560 h 600"/>
                <a:gd name="T28" fmla="*/ 52 w 706"/>
                <a:gd name="T29" fmla="*/ 272 h 600"/>
                <a:gd name="T30" fmla="*/ 9 w 706"/>
                <a:gd name="T31" fmla="*/ 211 h 600"/>
                <a:gd name="T32" fmla="*/ 0 w 706"/>
                <a:gd name="T33" fmla="*/ 164 h 600"/>
                <a:gd name="T34" fmla="*/ 51 w 706"/>
                <a:gd name="T35" fmla="*/ 172 h 600"/>
                <a:gd name="T36" fmla="*/ 140 w 706"/>
                <a:gd name="T37" fmla="*/ 202 h 600"/>
                <a:gd name="T38" fmla="*/ 342 w 706"/>
                <a:gd name="T39" fmla="*/ 184 h 600"/>
                <a:gd name="T40" fmla="*/ 446 w 706"/>
                <a:gd name="T41" fmla="*/ 98 h 600"/>
                <a:gd name="T42" fmla="*/ 475 w 706"/>
                <a:gd name="T4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6" h="600">
                  <a:moveTo>
                    <a:pt x="475" y="0"/>
                  </a:moveTo>
                  <a:cubicBezTo>
                    <a:pt x="542" y="54"/>
                    <a:pt x="604" y="107"/>
                    <a:pt x="668" y="156"/>
                  </a:cubicBezTo>
                  <a:cubicBezTo>
                    <a:pt x="706" y="185"/>
                    <a:pt x="696" y="221"/>
                    <a:pt x="677" y="248"/>
                  </a:cubicBezTo>
                  <a:cubicBezTo>
                    <a:pt x="665" y="264"/>
                    <a:pt x="629" y="273"/>
                    <a:pt x="609" y="268"/>
                  </a:cubicBezTo>
                  <a:cubicBezTo>
                    <a:pt x="529" y="250"/>
                    <a:pt x="515" y="259"/>
                    <a:pt x="488" y="338"/>
                  </a:cubicBezTo>
                  <a:cubicBezTo>
                    <a:pt x="463" y="411"/>
                    <a:pt x="431" y="482"/>
                    <a:pt x="437" y="564"/>
                  </a:cubicBezTo>
                  <a:cubicBezTo>
                    <a:pt x="438" y="575"/>
                    <a:pt x="416" y="587"/>
                    <a:pt x="404" y="599"/>
                  </a:cubicBezTo>
                  <a:cubicBezTo>
                    <a:pt x="392" y="587"/>
                    <a:pt x="373" y="577"/>
                    <a:pt x="370" y="563"/>
                  </a:cubicBezTo>
                  <a:cubicBezTo>
                    <a:pt x="364" y="528"/>
                    <a:pt x="365" y="491"/>
                    <a:pt x="362" y="447"/>
                  </a:cubicBezTo>
                  <a:cubicBezTo>
                    <a:pt x="304" y="447"/>
                    <a:pt x="248" y="446"/>
                    <a:pt x="192" y="449"/>
                  </a:cubicBezTo>
                  <a:cubicBezTo>
                    <a:pt x="183" y="449"/>
                    <a:pt x="168" y="468"/>
                    <a:pt x="166" y="480"/>
                  </a:cubicBezTo>
                  <a:cubicBezTo>
                    <a:pt x="162" y="505"/>
                    <a:pt x="168" y="532"/>
                    <a:pt x="162" y="556"/>
                  </a:cubicBezTo>
                  <a:cubicBezTo>
                    <a:pt x="158" y="573"/>
                    <a:pt x="140" y="585"/>
                    <a:pt x="129" y="600"/>
                  </a:cubicBezTo>
                  <a:cubicBezTo>
                    <a:pt x="116" y="586"/>
                    <a:pt x="95" y="575"/>
                    <a:pt x="93" y="560"/>
                  </a:cubicBezTo>
                  <a:cubicBezTo>
                    <a:pt x="77" y="464"/>
                    <a:pt x="68" y="367"/>
                    <a:pt x="52" y="272"/>
                  </a:cubicBezTo>
                  <a:cubicBezTo>
                    <a:pt x="48" y="250"/>
                    <a:pt x="21" y="233"/>
                    <a:pt x="9" y="211"/>
                  </a:cubicBezTo>
                  <a:cubicBezTo>
                    <a:pt x="1" y="198"/>
                    <a:pt x="3" y="180"/>
                    <a:pt x="0" y="164"/>
                  </a:cubicBezTo>
                  <a:cubicBezTo>
                    <a:pt x="17" y="166"/>
                    <a:pt x="44" y="162"/>
                    <a:pt x="51" y="172"/>
                  </a:cubicBezTo>
                  <a:cubicBezTo>
                    <a:pt x="75" y="207"/>
                    <a:pt x="104" y="207"/>
                    <a:pt x="140" y="202"/>
                  </a:cubicBezTo>
                  <a:cubicBezTo>
                    <a:pt x="207" y="193"/>
                    <a:pt x="275" y="186"/>
                    <a:pt x="342" y="184"/>
                  </a:cubicBezTo>
                  <a:cubicBezTo>
                    <a:pt x="402" y="182"/>
                    <a:pt x="431" y="149"/>
                    <a:pt x="446" y="98"/>
                  </a:cubicBezTo>
                  <a:cubicBezTo>
                    <a:pt x="456" y="65"/>
                    <a:pt x="465" y="31"/>
                    <a:pt x="47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E974F57-4D5B-4A6A-8BD0-2E6A016E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3316288"/>
              <a:ext cx="471488" cy="469900"/>
            </a:xfrm>
            <a:custGeom>
              <a:avLst/>
              <a:gdLst>
                <a:gd name="T0" fmla="*/ 180 w 565"/>
                <a:gd name="T1" fmla="*/ 379 h 563"/>
                <a:gd name="T2" fmla="*/ 57 w 565"/>
                <a:gd name="T3" fmla="*/ 379 h 563"/>
                <a:gd name="T4" fmla="*/ 2 w 565"/>
                <a:gd name="T5" fmla="*/ 328 h 563"/>
                <a:gd name="T6" fmla="*/ 137 w 565"/>
                <a:gd name="T7" fmla="*/ 183 h 563"/>
                <a:gd name="T8" fmla="*/ 180 w 565"/>
                <a:gd name="T9" fmla="*/ 138 h 563"/>
                <a:gd name="T10" fmla="*/ 180 w 565"/>
                <a:gd name="T11" fmla="*/ 127 h 563"/>
                <a:gd name="T12" fmla="*/ 192 w 565"/>
                <a:gd name="T13" fmla="*/ 15 h 563"/>
                <a:gd name="T14" fmla="*/ 354 w 565"/>
                <a:gd name="T15" fmla="*/ 7 h 563"/>
                <a:gd name="T16" fmla="*/ 376 w 565"/>
                <a:gd name="T17" fmla="*/ 43 h 563"/>
                <a:gd name="T18" fmla="*/ 392 w 565"/>
                <a:gd name="T19" fmla="*/ 173 h 563"/>
                <a:gd name="T20" fmla="*/ 518 w 565"/>
                <a:gd name="T21" fmla="*/ 184 h 563"/>
                <a:gd name="T22" fmla="*/ 556 w 565"/>
                <a:gd name="T23" fmla="*/ 217 h 563"/>
                <a:gd name="T24" fmla="*/ 556 w 565"/>
                <a:gd name="T25" fmla="*/ 227 h 563"/>
                <a:gd name="T26" fmla="*/ 421 w 565"/>
                <a:gd name="T27" fmla="*/ 378 h 563"/>
                <a:gd name="T28" fmla="*/ 377 w 565"/>
                <a:gd name="T29" fmla="*/ 423 h 563"/>
                <a:gd name="T30" fmla="*/ 377 w 565"/>
                <a:gd name="T31" fmla="*/ 429 h 563"/>
                <a:gd name="T32" fmla="*/ 365 w 565"/>
                <a:gd name="T33" fmla="*/ 546 h 563"/>
                <a:gd name="T34" fmla="*/ 209 w 565"/>
                <a:gd name="T35" fmla="*/ 554 h 563"/>
                <a:gd name="T36" fmla="*/ 182 w 565"/>
                <a:gd name="T37" fmla="*/ 518 h 563"/>
                <a:gd name="T38" fmla="*/ 180 w 565"/>
                <a:gd name="T39" fmla="*/ 379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5" h="563">
                  <a:moveTo>
                    <a:pt x="180" y="379"/>
                  </a:moveTo>
                  <a:cubicBezTo>
                    <a:pt x="133" y="379"/>
                    <a:pt x="95" y="376"/>
                    <a:pt x="57" y="379"/>
                  </a:cubicBezTo>
                  <a:cubicBezTo>
                    <a:pt x="18" y="382"/>
                    <a:pt x="2" y="371"/>
                    <a:pt x="2" y="328"/>
                  </a:cubicBezTo>
                  <a:cubicBezTo>
                    <a:pt x="2" y="188"/>
                    <a:pt x="0" y="187"/>
                    <a:pt x="137" y="183"/>
                  </a:cubicBezTo>
                  <a:cubicBezTo>
                    <a:pt x="171" y="182"/>
                    <a:pt x="184" y="171"/>
                    <a:pt x="180" y="138"/>
                  </a:cubicBezTo>
                  <a:cubicBezTo>
                    <a:pt x="180" y="134"/>
                    <a:pt x="180" y="131"/>
                    <a:pt x="180" y="127"/>
                  </a:cubicBezTo>
                  <a:cubicBezTo>
                    <a:pt x="184" y="88"/>
                    <a:pt x="179" y="19"/>
                    <a:pt x="192" y="15"/>
                  </a:cubicBezTo>
                  <a:cubicBezTo>
                    <a:pt x="243" y="0"/>
                    <a:pt x="300" y="6"/>
                    <a:pt x="354" y="7"/>
                  </a:cubicBezTo>
                  <a:cubicBezTo>
                    <a:pt x="362" y="8"/>
                    <a:pt x="374" y="30"/>
                    <a:pt x="376" y="43"/>
                  </a:cubicBezTo>
                  <a:cubicBezTo>
                    <a:pt x="382" y="87"/>
                    <a:pt x="368" y="147"/>
                    <a:pt x="392" y="173"/>
                  </a:cubicBezTo>
                  <a:cubicBezTo>
                    <a:pt x="413" y="195"/>
                    <a:pt x="475" y="178"/>
                    <a:pt x="518" y="184"/>
                  </a:cubicBezTo>
                  <a:cubicBezTo>
                    <a:pt x="532" y="186"/>
                    <a:pt x="543" y="205"/>
                    <a:pt x="556" y="217"/>
                  </a:cubicBezTo>
                  <a:cubicBezTo>
                    <a:pt x="558" y="219"/>
                    <a:pt x="556" y="224"/>
                    <a:pt x="556" y="227"/>
                  </a:cubicBezTo>
                  <a:cubicBezTo>
                    <a:pt x="565" y="372"/>
                    <a:pt x="565" y="373"/>
                    <a:pt x="421" y="378"/>
                  </a:cubicBezTo>
                  <a:cubicBezTo>
                    <a:pt x="387" y="379"/>
                    <a:pt x="374" y="390"/>
                    <a:pt x="377" y="423"/>
                  </a:cubicBezTo>
                  <a:cubicBezTo>
                    <a:pt x="377" y="425"/>
                    <a:pt x="377" y="427"/>
                    <a:pt x="377" y="429"/>
                  </a:cubicBezTo>
                  <a:cubicBezTo>
                    <a:pt x="374" y="470"/>
                    <a:pt x="381" y="540"/>
                    <a:pt x="365" y="546"/>
                  </a:cubicBezTo>
                  <a:cubicBezTo>
                    <a:pt x="318" y="563"/>
                    <a:pt x="261" y="556"/>
                    <a:pt x="209" y="554"/>
                  </a:cubicBezTo>
                  <a:cubicBezTo>
                    <a:pt x="199" y="554"/>
                    <a:pt x="183" y="531"/>
                    <a:pt x="182" y="518"/>
                  </a:cubicBezTo>
                  <a:cubicBezTo>
                    <a:pt x="178" y="475"/>
                    <a:pt x="180" y="431"/>
                    <a:pt x="180" y="37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7DC94A5-5252-4E08-A19C-6ADB9F0BC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4013" y="3238501"/>
              <a:ext cx="503238" cy="604838"/>
            </a:xfrm>
            <a:custGeom>
              <a:avLst/>
              <a:gdLst>
                <a:gd name="T0" fmla="*/ 0 w 603"/>
                <a:gd name="T1" fmla="*/ 203 h 726"/>
                <a:gd name="T2" fmla="*/ 130 w 603"/>
                <a:gd name="T3" fmla="*/ 26 h 726"/>
                <a:gd name="T4" fmla="*/ 336 w 603"/>
                <a:gd name="T5" fmla="*/ 86 h 726"/>
                <a:gd name="T6" fmla="*/ 554 w 603"/>
                <a:gd name="T7" fmla="*/ 433 h 726"/>
                <a:gd name="T8" fmla="*/ 484 w 603"/>
                <a:gd name="T9" fmla="*/ 676 h 726"/>
                <a:gd name="T10" fmla="*/ 236 w 603"/>
                <a:gd name="T11" fmla="*/ 624 h 726"/>
                <a:gd name="T12" fmla="*/ 27 w 603"/>
                <a:gd name="T13" fmla="*/ 290 h 726"/>
                <a:gd name="T14" fmla="*/ 0 w 603"/>
                <a:gd name="T15" fmla="*/ 203 h 726"/>
                <a:gd name="T16" fmla="*/ 190 w 603"/>
                <a:gd name="T17" fmla="*/ 432 h 726"/>
                <a:gd name="T18" fmla="*/ 286 w 603"/>
                <a:gd name="T19" fmla="*/ 583 h 726"/>
                <a:gd name="T20" fmla="*/ 450 w 603"/>
                <a:gd name="T21" fmla="*/ 620 h 726"/>
                <a:gd name="T22" fmla="*/ 494 w 603"/>
                <a:gd name="T23" fmla="*/ 458 h 726"/>
                <a:gd name="T24" fmla="*/ 298 w 603"/>
                <a:gd name="T25" fmla="*/ 147 h 726"/>
                <a:gd name="T26" fmla="*/ 138 w 603"/>
                <a:gd name="T27" fmla="*/ 83 h 726"/>
                <a:gd name="T28" fmla="*/ 349 w 603"/>
                <a:gd name="T29" fmla="*/ 331 h 726"/>
                <a:gd name="T30" fmla="*/ 190 w 603"/>
                <a:gd name="T31" fmla="*/ 432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3" h="726">
                  <a:moveTo>
                    <a:pt x="0" y="203"/>
                  </a:moveTo>
                  <a:cubicBezTo>
                    <a:pt x="5" y="120"/>
                    <a:pt x="54" y="52"/>
                    <a:pt x="130" y="26"/>
                  </a:cubicBezTo>
                  <a:cubicBezTo>
                    <a:pt x="206" y="0"/>
                    <a:pt x="291" y="19"/>
                    <a:pt x="336" y="86"/>
                  </a:cubicBezTo>
                  <a:cubicBezTo>
                    <a:pt x="413" y="199"/>
                    <a:pt x="486" y="315"/>
                    <a:pt x="554" y="433"/>
                  </a:cubicBezTo>
                  <a:cubicBezTo>
                    <a:pt x="603" y="519"/>
                    <a:pt x="567" y="626"/>
                    <a:pt x="484" y="676"/>
                  </a:cubicBezTo>
                  <a:cubicBezTo>
                    <a:pt x="400" y="726"/>
                    <a:pt x="292" y="707"/>
                    <a:pt x="236" y="624"/>
                  </a:cubicBezTo>
                  <a:cubicBezTo>
                    <a:pt x="163" y="515"/>
                    <a:pt x="94" y="403"/>
                    <a:pt x="27" y="290"/>
                  </a:cubicBezTo>
                  <a:cubicBezTo>
                    <a:pt x="12" y="265"/>
                    <a:pt x="8" y="232"/>
                    <a:pt x="0" y="203"/>
                  </a:cubicBezTo>
                  <a:close/>
                  <a:moveTo>
                    <a:pt x="190" y="432"/>
                  </a:moveTo>
                  <a:cubicBezTo>
                    <a:pt x="225" y="487"/>
                    <a:pt x="254" y="536"/>
                    <a:pt x="286" y="583"/>
                  </a:cubicBezTo>
                  <a:cubicBezTo>
                    <a:pt x="326" y="640"/>
                    <a:pt x="393" y="654"/>
                    <a:pt x="450" y="620"/>
                  </a:cubicBezTo>
                  <a:cubicBezTo>
                    <a:pt x="506" y="586"/>
                    <a:pt x="528" y="516"/>
                    <a:pt x="494" y="458"/>
                  </a:cubicBezTo>
                  <a:cubicBezTo>
                    <a:pt x="431" y="352"/>
                    <a:pt x="366" y="248"/>
                    <a:pt x="298" y="147"/>
                  </a:cubicBezTo>
                  <a:cubicBezTo>
                    <a:pt x="262" y="93"/>
                    <a:pt x="207" y="68"/>
                    <a:pt x="138" y="83"/>
                  </a:cubicBezTo>
                  <a:cubicBezTo>
                    <a:pt x="253" y="127"/>
                    <a:pt x="283" y="240"/>
                    <a:pt x="349" y="331"/>
                  </a:cubicBezTo>
                  <a:cubicBezTo>
                    <a:pt x="295" y="365"/>
                    <a:pt x="245" y="397"/>
                    <a:pt x="190" y="4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0C6A565-AAF4-46BC-9397-BF6F8354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601" y="2235201"/>
              <a:ext cx="474663" cy="525463"/>
            </a:xfrm>
            <a:custGeom>
              <a:avLst/>
              <a:gdLst>
                <a:gd name="T0" fmla="*/ 484 w 569"/>
                <a:gd name="T1" fmla="*/ 323 h 630"/>
                <a:gd name="T2" fmla="*/ 426 w 569"/>
                <a:gd name="T3" fmla="*/ 521 h 630"/>
                <a:gd name="T4" fmla="*/ 416 w 569"/>
                <a:gd name="T5" fmla="*/ 572 h 630"/>
                <a:gd name="T6" fmla="*/ 367 w 569"/>
                <a:gd name="T7" fmla="*/ 608 h 630"/>
                <a:gd name="T8" fmla="*/ 294 w 569"/>
                <a:gd name="T9" fmla="*/ 533 h 630"/>
                <a:gd name="T10" fmla="*/ 308 w 569"/>
                <a:gd name="T11" fmla="*/ 609 h 630"/>
                <a:gd name="T12" fmla="*/ 35 w 569"/>
                <a:gd name="T13" fmla="*/ 562 h 630"/>
                <a:gd name="T14" fmla="*/ 45 w 569"/>
                <a:gd name="T15" fmla="*/ 482 h 630"/>
                <a:gd name="T16" fmla="*/ 78 w 569"/>
                <a:gd name="T17" fmla="*/ 456 h 630"/>
                <a:gd name="T18" fmla="*/ 298 w 569"/>
                <a:gd name="T19" fmla="*/ 260 h 630"/>
                <a:gd name="T20" fmla="*/ 338 w 569"/>
                <a:gd name="T21" fmla="*/ 142 h 630"/>
                <a:gd name="T22" fmla="*/ 296 w 569"/>
                <a:gd name="T23" fmla="*/ 38 h 630"/>
                <a:gd name="T24" fmla="*/ 310 w 569"/>
                <a:gd name="T25" fmla="*/ 0 h 630"/>
                <a:gd name="T26" fmla="*/ 348 w 569"/>
                <a:gd name="T27" fmla="*/ 17 h 630"/>
                <a:gd name="T28" fmla="*/ 370 w 569"/>
                <a:gd name="T29" fmla="*/ 41 h 630"/>
                <a:gd name="T30" fmla="*/ 474 w 569"/>
                <a:gd name="T31" fmla="*/ 128 h 630"/>
                <a:gd name="T32" fmla="*/ 484 w 569"/>
                <a:gd name="T33" fmla="*/ 32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9" h="630">
                  <a:moveTo>
                    <a:pt x="484" y="323"/>
                  </a:moveTo>
                  <a:cubicBezTo>
                    <a:pt x="500" y="398"/>
                    <a:pt x="486" y="465"/>
                    <a:pt x="426" y="521"/>
                  </a:cubicBezTo>
                  <a:cubicBezTo>
                    <a:pt x="416" y="531"/>
                    <a:pt x="415" y="555"/>
                    <a:pt x="416" y="572"/>
                  </a:cubicBezTo>
                  <a:cubicBezTo>
                    <a:pt x="417" y="608"/>
                    <a:pt x="403" y="619"/>
                    <a:pt x="367" y="608"/>
                  </a:cubicBezTo>
                  <a:cubicBezTo>
                    <a:pt x="356" y="572"/>
                    <a:pt x="376" y="501"/>
                    <a:pt x="294" y="533"/>
                  </a:cubicBezTo>
                  <a:cubicBezTo>
                    <a:pt x="299" y="558"/>
                    <a:pt x="303" y="582"/>
                    <a:pt x="308" y="609"/>
                  </a:cubicBezTo>
                  <a:cubicBezTo>
                    <a:pt x="206" y="630"/>
                    <a:pt x="117" y="618"/>
                    <a:pt x="35" y="562"/>
                  </a:cubicBezTo>
                  <a:cubicBezTo>
                    <a:pt x="0" y="537"/>
                    <a:pt x="5" y="503"/>
                    <a:pt x="45" y="482"/>
                  </a:cubicBezTo>
                  <a:cubicBezTo>
                    <a:pt x="57" y="475"/>
                    <a:pt x="74" y="467"/>
                    <a:pt x="78" y="456"/>
                  </a:cubicBezTo>
                  <a:cubicBezTo>
                    <a:pt x="116" y="350"/>
                    <a:pt x="196" y="293"/>
                    <a:pt x="298" y="260"/>
                  </a:cubicBezTo>
                  <a:cubicBezTo>
                    <a:pt x="353" y="242"/>
                    <a:pt x="367" y="194"/>
                    <a:pt x="338" y="142"/>
                  </a:cubicBezTo>
                  <a:cubicBezTo>
                    <a:pt x="320" y="110"/>
                    <a:pt x="307" y="74"/>
                    <a:pt x="296" y="38"/>
                  </a:cubicBezTo>
                  <a:cubicBezTo>
                    <a:pt x="293" y="28"/>
                    <a:pt x="305" y="13"/>
                    <a:pt x="310" y="0"/>
                  </a:cubicBezTo>
                  <a:cubicBezTo>
                    <a:pt x="323" y="5"/>
                    <a:pt x="337" y="9"/>
                    <a:pt x="348" y="17"/>
                  </a:cubicBezTo>
                  <a:cubicBezTo>
                    <a:pt x="357" y="22"/>
                    <a:pt x="364" y="32"/>
                    <a:pt x="370" y="41"/>
                  </a:cubicBezTo>
                  <a:cubicBezTo>
                    <a:pt x="396" y="81"/>
                    <a:pt x="426" y="109"/>
                    <a:pt x="474" y="128"/>
                  </a:cubicBezTo>
                  <a:cubicBezTo>
                    <a:pt x="566" y="165"/>
                    <a:pt x="569" y="266"/>
                    <a:pt x="484" y="3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25B484F-51D0-44BA-A04E-FCA665B41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1" y="4354513"/>
              <a:ext cx="493713" cy="473075"/>
            </a:xfrm>
            <a:custGeom>
              <a:avLst/>
              <a:gdLst>
                <a:gd name="T0" fmla="*/ 192 w 592"/>
                <a:gd name="T1" fmla="*/ 454 h 568"/>
                <a:gd name="T2" fmla="*/ 220 w 592"/>
                <a:gd name="T3" fmla="*/ 411 h 568"/>
                <a:gd name="T4" fmla="*/ 210 w 592"/>
                <a:gd name="T5" fmla="*/ 401 h 568"/>
                <a:gd name="T6" fmla="*/ 144 w 592"/>
                <a:gd name="T7" fmla="*/ 462 h 568"/>
                <a:gd name="T8" fmla="*/ 293 w 592"/>
                <a:gd name="T9" fmla="*/ 555 h 568"/>
                <a:gd name="T10" fmla="*/ 286 w 592"/>
                <a:gd name="T11" fmla="*/ 568 h 568"/>
                <a:gd name="T12" fmla="*/ 88 w 592"/>
                <a:gd name="T13" fmla="*/ 468 h 568"/>
                <a:gd name="T14" fmla="*/ 197 w 592"/>
                <a:gd name="T15" fmla="*/ 394 h 568"/>
                <a:gd name="T16" fmla="*/ 86 w 592"/>
                <a:gd name="T17" fmla="*/ 297 h 568"/>
                <a:gd name="T18" fmla="*/ 12 w 592"/>
                <a:gd name="T19" fmla="*/ 125 h 568"/>
                <a:gd name="T20" fmla="*/ 145 w 592"/>
                <a:gd name="T21" fmla="*/ 204 h 568"/>
                <a:gd name="T22" fmla="*/ 199 w 592"/>
                <a:gd name="T23" fmla="*/ 201 h 568"/>
                <a:gd name="T24" fmla="*/ 429 w 592"/>
                <a:gd name="T25" fmla="*/ 36 h 568"/>
                <a:gd name="T26" fmla="*/ 513 w 592"/>
                <a:gd name="T27" fmla="*/ 4 h 568"/>
                <a:gd name="T28" fmla="*/ 578 w 592"/>
                <a:gd name="T29" fmla="*/ 66 h 568"/>
                <a:gd name="T30" fmla="*/ 592 w 592"/>
                <a:gd name="T31" fmla="*/ 122 h 568"/>
                <a:gd name="T32" fmla="*/ 542 w 592"/>
                <a:gd name="T33" fmla="*/ 221 h 568"/>
                <a:gd name="T34" fmla="*/ 302 w 592"/>
                <a:gd name="T35" fmla="*/ 411 h 568"/>
                <a:gd name="T36" fmla="*/ 227 w 592"/>
                <a:gd name="T37" fmla="*/ 436 h 568"/>
                <a:gd name="T38" fmla="*/ 388 w 592"/>
                <a:gd name="T39" fmla="*/ 538 h 568"/>
                <a:gd name="T40" fmla="*/ 381 w 592"/>
                <a:gd name="T41" fmla="*/ 550 h 568"/>
                <a:gd name="T42" fmla="*/ 192 w 592"/>
                <a:gd name="T43" fmla="*/ 454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2" h="568">
                  <a:moveTo>
                    <a:pt x="192" y="454"/>
                  </a:moveTo>
                  <a:cubicBezTo>
                    <a:pt x="204" y="436"/>
                    <a:pt x="212" y="423"/>
                    <a:pt x="220" y="411"/>
                  </a:cubicBezTo>
                  <a:cubicBezTo>
                    <a:pt x="216" y="408"/>
                    <a:pt x="213" y="404"/>
                    <a:pt x="210" y="401"/>
                  </a:cubicBezTo>
                  <a:cubicBezTo>
                    <a:pt x="190" y="420"/>
                    <a:pt x="170" y="438"/>
                    <a:pt x="144" y="462"/>
                  </a:cubicBezTo>
                  <a:cubicBezTo>
                    <a:pt x="196" y="495"/>
                    <a:pt x="245" y="525"/>
                    <a:pt x="293" y="555"/>
                  </a:cubicBezTo>
                  <a:cubicBezTo>
                    <a:pt x="291" y="559"/>
                    <a:pt x="288" y="564"/>
                    <a:pt x="286" y="568"/>
                  </a:cubicBezTo>
                  <a:cubicBezTo>
                    <a:pt x="225" y="537"/>
                    <a:pt x="164" y="506"/>
                    <a:pt x="88" y="468"/>
                  </a:cubicBezTo>
                  <a:cubicBezTo>
                    <a:pt x="127" y="442"/>
                    <a:pt x="156" y="422"/>
                    <a:pt x="197" y="394"/>
                  </a:cubicBezTo>
                  <a:cubicBezTo>
                    <a:pt x="150" y="352"/>
                    <a:pt x="121" y="320"/>
                    <a:pt x="86" y="297"/>
                  </a:cubicBezTo>
                  <a:cubicBezTo>
                    <a:pt x="29" y="259"/>
                    <a:pt x="0" y="199"/>
                    <a:pt x="12" y="125"/>
                  </a:cubicBezTo>
                  <a:cubicBezTo>
                    <a:pt x="56" y="151"/>
                    <a:pt x="99" y="180"/>
                    <a:pt x="145" y="204"/>
                  </a:cubicBezTo>
                  <a:cubicBezTo>
                    <a:pt x="159" y="211"/>
                    <a:pt x="186" y="210"/>
                    <a:pt x="199" y="201"/>
                  </a:cubicBezTo>
                  <a:cubicBezTo>
                    <a:pt x="276" y="147"/>
                    <a:pt x="351" y="89"/>
                    <a:pt x="429" y="36"/>
                  </a:cubicBezTo>
                  <a:cubicBezTo>
                    <a:pt x="453" y="19"/>
                    <a:pt x="484" y="7"/>
                    <a:pt x="513" y="4"/>
                  </a:cubicBezTo>
                  <a:cubicBezTo>
                    <a:pt x="552" y="0"/>
                    <a:pt x="577" y="21"/>
                    <a:pt x="578" y="66"/>
                  </a:cubicBezTo>
                  <a:cubicBezTo>
                    <a:pt x="578" y="88"/>
                    <a:pt x="588" y="109"/>
                    <a:pt x="592" y="122"/>
                  </a:cubicBezTo>
                  <a:cubicBezTo>
                    <a:pt x="574" y="156"/>
                    <a:pt x="552" y="187"/>
                    <a:pt x="542" y="221"/>
                  </a:cubicBezTo>
                  <a:cubicBezTo>
                    <a:pt x="507" y="342"/>
                    <a:pt x="422" y="398"/>
                    <a:pt x="302" y="411"/>
                  </a:cubicBezTo>
                  <a:cubicBezTo>
                    <a:pt x="282" y="413"/>
                    <a:pt x="263" y="424"/>
                    <a:pt x="227" y="436"/>
                  </a:cubicBezTo>
                  <a:cubicBezTo>
                    <a:pt x="291" y="476"/>
                    <a:pt x="339" y="507"/>
                    <a:pt x="388" y="538"/>
                  </a:cubicBezTo>
                  <a:cubicBezTo>
                    <a:pt x="385" y="542"/>
                    <a:pt x="383" y="546"/>
                    <a:pt x="381" y="550"/>
                  </a:cubicBezTo>
                  <a:cubicBezTo>
                    <a:pt x="319" y="518"/>
                    <a:pt x="256" y="487"/>
                    <a:pt x="192" y="4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B7A622B-13DF-4D70-8A9A-94A92B3A6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3" y="4292601"/>
              <a:ext cx="401638" cy="585788"/>
            </a:xfrm>
            <a:custGeom>
              <a:avLst/>
              <a:gdLst>
                <a:gd name="T0" fmla="*/ 2 w 482"/>
                <a:gd name="T1" fmla="*/ 450 h 703"/>
                <a:gd name="T2" fmla="*/ 1 w 482"/>
                <a:gd name="T3" fmla="*/ 280 h 703"/>
                <a:gd name="T4" fmla="*/ 54 w 482"/>
                <a:gd name="T5" fmla="*/ 194 h 703"/>
                <a:gd name="T6" fmla="*/ 131 w 482"/>
                <a:gd name="T7" fmla="*/ 71 h 703"/>
                <a:gd name="T8" fmla="*/ 198 w 482"/>
                <a:gd name="T9" fmla="*/ 3 h 703"/>
                <a:gd name="T10" fmla="*/ 242 w 482"/>
                <a:gd name="T11" fmla="*/ 3 h 703"/>
                <a:gd name="T12" fmla="*/ 349 w 482"/>
                <a:gd name="T13" fmla="*/ 113 h 703"/>
                <a:gd name="T14" fmla="*/ 405 w 482"/>
                <a:gd name="T15" fmla="*/ 181 h 703"/>
                <a:gd name="T16" fmla="*/ 480 w 482"/>
                <a:gd name="T17" fmla="*/ 311 h 703"/>
                <a:gd name="T18" fmla="*/ 479 w 482"/>
                <a:gd name="T19" fmla="*/ 612 h 703"/>
                <a:gd name="T20" fmla="*/ 392 w 482"/>
                <a:gd name="T21" fmla="*/ 703 h 703"/>
                <a:gd name="T22" fmla="*/ 85 w 482"/>
                <a:gd name="T23" fmla="*/ 703 h 703"/>
                <a:gd name="T24" fmla="*/ 2 w 482"/>
                <a:gd name="T25" fmla="*/ 620 h 703"/>
                <a:gd name="T26" fmla="*/ 2 w 482"/>
                <a:gd name="T27" fmla="*/ 450 h 703"/>
                <a:gd name="T28" fmla="*/ 242 w 482"/>
                <a:gd name="T29" fmla="*/ 644 h 703"/>
                <a:gd name="T30" fmla="*/ 401 w 482"/>
                <a:gd name="T31" fmla="*/ 645 h 703"/>
                <a:gd name="T32" fmla="*/ 446 w 482"/>
                <a:gd name="T33" fmla="*/ 598 h 703"/>
                <a:gd name="T34" fmla="*/ 446 w 482"/>
                <a:gd name="T35" fmla="*/ 298 h 703"/>
                <a:gd name="T36" fmla="*/ 399 w 482"/>
                <a:gd name="T37" fmla="*/ 252 h 703"/>
                <a:gd name="T38" fmla="*/ 82 w 482"/>
                <a:gd name="T39" fmla="*/ 252 h 703"/>
                <a:gd name="T40" fmla="*/ 33 w 482"/>
                <a:gd name="T41" fmla="*/ 302 h 703"/>
                <a:gd name="T42" fmla="*/ 33 w 482"/>
                <a:gd name="T43" fmla="*/ 597 h 703"/>
                <a:gd name="T44" fmla="*/ 83 w 482"/>
                <a:gd name="T45" fmla="*/ 645 h 703"/>
                <a:gd name="T46" fmla="*/ 242 w 482"/>
                <a:gd name="T47" fmla="*/ 644 h 703"/>
                <a:gd name="T48" fmla="*/ 339 w 482"/>
                <a:gd name="T49" fmla="*/ 28 h 703"/>
                <a:gd name="T50" fmla="*/ 144 w 482"/>
                <a:gd name="T51" fmla="*/ 28 h 703"/>
                <a:gd name="T52" fmla="*/ 339 w 482"/>
                <a:gd name="T53" fmla="*/ 28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2" h="703">
                  <a:moveTo>
                    <a:pt x="2" y="450"/>
                  </a:moveTo>
                  <a:cubicBezTo>
                    <a:pt x="2" y="393"/>
                    <a:pt x="3" y="336"/>
                    <a:pt x="1" y="280"/>
                  </a:cubicBezTo>
                  <a:cubicBezTo>
                    <a:pt x="0" y="239"/>
                    <a:pt x="14" y="210"/>
                    <a:pt x="54" y="194"/>
                  </a:cubicBezTo>
                  <a:cubicBezTo>
                    <a:pt x="109" y="172"/>
                    <a:pt x="146" y="140"/>
                    <a:pt x="131" y="71"/>
                  </a:cubicBezTo>
                  <a:cubicBezTo>
                    <a:pt x="121" y="21"/>
                    <a:pt x="150" y="0"/>
                    <a:pt x="198" y="3"/>
                  </a:cubicBezTo>
                  <a:cubicBezTo>
                    <a:pt x="213" y="4"/>
                    <a:pt x="227" y="3"/>
                    <a:pt x="242" y="3"/>
                  </a:cubicBezTo>
                  <a:cubicBezTo>
                    <a:pt x="351" y="3"/>
                    <a:pt x="347" y="3"/>
                    <a:pt x="349" y="113"/>
                  </a:cubicBezTo>
                  <a:cubicBezTo>
                    <a:pt x="350" y="137"/>
                    <a:pt x="380" y="171"/>
                    <a:pt x="405" y="181"/>
                  </a:cubicBezTo>
                  <a:cubicBezTo>
                    <a:pt x="468" y="207"/>
                    <a:pt x="482" y="249"/>
                    <a:pt x="480" y="311"/>
                  </a:cubicBezTo>
                  <a:cubicBezTo>
                    <a:pt x="476" y="411"/>
                    <a:pt x="479" y="512"/>
                    <a:pt x="479" y="612"/>
                  </a:cubicBezTo>
                  <a:cubicBezTo>
                    <a:pt x="478" y="680"/>
                    <a:pt x="457" y="702"/>
                    <a:pt x="392" y="703"/>
                  </a:cubicBezTo>
                  <a:cubicBezTo>
                    <a:pt x="289" y="703"/>
                    <a:pt x="187" y="703"/>
                    <a:pt x="85" y="703"/>
                  </a:cubicBezTo>
                  <a:cubicBezTo>
                    <a:pt x="25" y="702"/>
                    <a:pt x="3" y="680"/>
                    <a:pt x="2" y="620"/>
                  </a:cubicBezTo>
                  <a:cubicBezTo>
                    <a:pt x="1" y="563"/>
                    <a:pt x="1" y="506"/>
                    <a:pt x="2" y="450"/>
                  </a:cubicBezTo>
                  <a:close/>
                  <a:moveTo>
                    <a:pt x="242" y="644"/>
                  </a:moveTo>
                  <a:cubicBezTo>
                    <a:pt x="295" y="644"/>
                    <a:pt x="348" y="643"/>
                    <a:pt x="401" y="645"/>
                  </a:cubicBezTo>
                  <a:cubicBezTo>
                    <a:pt x="433" y="645"/>
                    <a:pt x="447" y="630"/>
                    <a:pt x="446" y="598"/>
                  </a:cubicBezTo>
                  <a:cubicBezTo>
                    <a:pt x="446" y="498"/>
                    <a:pt x="446" y="398"/>
                    <a:pt x="446" y="298"/>
                  </a:cubicBezTo>
                  <a:cubicBezTo>
                    <a:pt x="446" y="266"/>
                    <a:pt x="432" y="252"/>
                    <a:pt x="399" y="252"/>
                  </a:cubicBezTo>
                  <a:cubicBezTo>
                    <a:pt x="293" y="253"/>
                    <a:pt x="188" y="253"/>
                    <a:pt x="82" y="252"/>
                  </a:cubicBezTo>
                  <a:cubicBezTo>
                    <a:pt x="46" y="252"/>
                    <a:pt x="33" y="268"/>
                    <a:pt x="33" y="302"/>
                  </a:cubicBezTo>
                  <a:cubicBezTo>
                    <a:pt x="34" y="400"/>
                    <a:pt x="34" y="499"/>
                    <a:pt x="33" y="597"/>
                  </a:cubicBezTo>
                  <a:cubicBezTo>
                    <a:pt x="33" y="633"/>
                    <a:pt x="49" y="645"/>
                    <a:pt x="83" y="645"/>
                  </a:cubicBezTo>
                  <a:cubicBezTo>
                    <a:pt x="136" y="644"/>
                    <a:pt x="189" y="644"/>
                    <a:pt x="242" y="644"/>
                  </a:cubicBezTo>
                  <a:close/>
                  <a:moveTo>
                    <a:pt x="339" y="28"/>
                  </a:moveTo>
                  <a:cubicBezTo>
                    <a:pt x="268" y="28"/>
                    <a:pt x="210" y="28"/>
                    <a:pt x="144" y="28"/>
                  </a:cubicBezTo>
                  <a:cubicBezTo>
                    <a:pt x="185" y="65"/>
                    <a:pt x="292" y="66"/>
                    <a:pt x="3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088EB2A-8E65-4A37-B21E-9983809E3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8" y="2235201"/>
              <a:ext cx="457200" cy="569913"/>
            </a:xfrm>
            <a:custGeom>
              <a:avLst/>
              <a:gdLst>
                <a:gd name="T0" fmla="*/ 78 w 548"/>
                <a:gd name="T1" fmla="*/ 11 h 683"/>
                <a:gd name="T2" fmla="*/ 52 w 548"/>
                <a:gd name="T3" fmla="*/ 408 h 683"/>
                <a:gd name="T4" fmla="*/ 51 w 548"/>
                <a:gd name="T5" fmla="*/ 619 h 683"/>
                <a:gd name="T6" fmla="*/ 498 w 548"/>
                <a:gd name="T7" fmla="*/ 619 h 683"/>
                <a:gd name="T8" fmla="*/ 497 w 548"/>
                <a:gd name="T9" fmla="*/ 315 h 683"/>
                <a:gd name="T10" fmla="*/ 469 w 548"/>
                <a:gd name="T11" fmla="*/ 16 h 683"/>
                <a:gd name="T12" fmla="*/ 547 w 548"/>
                <a:gd name="T13" fmla="*/ 73 h 683"/>
                <a:gd name="T14" fmla="*/ 548 w 548"/>
                <a:gd name="T15" fmla="*/ 616 h 683"/>
                <a:gd name="T16" fmla="*/ 485 w 548"/>
                <a:gd name="T17" fmla="*/ 682 h 683"/>
                <a:gd name="T18" fmla="*/ 68 w 548"/>
                <a:gd name="T19" fmla="*/ 682 h 683"/>
                <a:gd name="T20" fmla="*/ 0 w 548"/>
                <a:gd name="T21" fmla="*/ 610 h 683"/>
                <a:gd name="T22" fmla="*/ 1 w 548"/>
                <a:gd name="T23" fmla="*/ 78 h 683"/>
                <a:gd name="T24" fmla="*/ 78 w 548"/>
                <a:gd name="T25" fmla="*/ 11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683">
                  <a:moveTo>
                    <a:pt x="78" y="11"/>
                  </a:moveTo>
                  <a:cubicBezTo>
                    <a:pt x="25" y="141"/>
                    <a:pt x="61" y="276"/>
                    <a:pt x="52" y="408"/>
                  </a:cubicBezTo>
                  <a:cubicBezTo>
                    <a:pt x="48" y="477"/>
                    <a:pt x="51" y="546"/>
                    <a:pt x="51" y="619"/>
                  </a:cubicBezTo>
                  <a:cubicBezTo>
                    <a:pt x="201" y="619"/>
                    <a:pt x="344" y="619"/>
                    <a:pt x="498" y="619"/>
                  </a:cubicBezTo>
                  <a:cubicBezTo>
                    <a:pt x="498" y="517"/>
                    <a:pt x="502" y="416"/>
                    <a:pt x="497" y="315"/>
                  </a:cubicBezTo>
                  <a:cubicBezTo>
                    <a:pt x="493" y="215"/>
                    <a:pt x="523" y="111"/>
                    <a:pt x="469" y="16"/>
                  </a:cubicBezTo>
                  <a:cubicBezTo>
                    <a:pt x="537" y="0"/>
                    <a:pt x="547" y="6"/>
                    <a:pt x="547" y="73"/>
                  </a:cubicBezTo>
                  <a:cubicBezTo>
                    <a:pt x="547" y="254"/>
                    <a:pt x="546" y="435"/>
                    <a:pt x="548" y="616"/>
                  </a:cubicBezTo>
                  <a:cubicBezTo>
                    <a:pt x="548" y="663"/>
                    <a:pt x="533" y="682"/>
                    <a:pt x="485" y="682"/>
                  </a:cubicBezTo>
                  <a:cubicBezTo>
                    <a:pt x="346" y="680"/>
                    <a:pt x="207" y="679"/>
                    <a:pt x="68" y="682"/>
                  </a:cubicBezTo>
                  <a:cubicBezTo>
                    <a:pt x="14" y="683"/>
                    <a:pt x="0" y="661"/>
                    <a:pt x="0" y="610"/>
                  </a:cubicBezTo>
                  <a:cubicBezTo>
                    <a:pt x="3" y="432"/>
                    <a:pt x="1" y="255"/>
                    <a:pt x="1" y="78"/>
                  </a:cubicBezTo>
                  <a:cubicBezTo>
                    <a:pt x="1" y="9"/>
                    <a:pt x="7" y="4"/>
                    <a:pt x="78" y="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5F6CEC7D-9930-485B-9968-E4E41D74A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1" y="1476376"/>
              <a:ext cx="387350" cy="273050"/>
            </a:xfrm>
            <a:custGeom>
              <a:avLst/>
              <a:gdLst>
                <a:gd name="T0" fmla="*/ 234 w 465"/>
                <a:gd name="T1" fmla="*/ 0 h 327"/>
                <a:gd name="T2" fmla="*/ 312 w 465"/>
                <a:gd name="T3" fmla="*/ 36 h 327"/>
                <a:gd name="T4" fmla="*/ 434 w 465"/>
                <a:gd name="T5" fmla="*/ 208 h 327"/>
                <a:gd name="T6" fmla="*/ 349 w 465"/>
                <a:gd name="T7" fmla="*/ 308 h 327"/>
                <a:gd name="T8" fmla="*/ 103 w 465"/>
                <a:gd name="T9" fmla="*/ 308 h 327"/>
                <a:gd name="T10" fmla="*/ 15 w 465"/>
                <a:gd name="T11" fmla="*/ 227 h 327"/>
                <a:gd name="T12" fmla="*/ 169 w 465"/>
                <a:gd name="T13" fmla="*/ 18 h 327"/>
                <a:gd name="T14" fmla="*/ 234 w 465"/>
                <a:gd name="T1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5" h="327">
                  <a:moveTo>
                    <a:pt x="234" y="0"/>
                  </a:moveTo>
                  <a:cubicBezTo>
                    <a:pt x="258" y="10"/>
                    <a:pt x="294" y="15"/>
                    <a:pt x="312" y="36"/>
                  </a:cubicBezTo>
                  <a:cubicBezTo>
                    <a:pt x="357" y="89"/>
                    <a:pt x="402" y="146"/>
                    <a:pt x="434" y="208"/>
                  </a:cubicBezTo>
                  <a:cubicBezTo>
                    <a:pt x="465" y="270"/>
                    <a:pt x="417" y="327"/>
                    <a:pt x="349" y="308"/>
                  </a:cubicBezTo>
                  <a:cubicBezTo>
                    <a:pt x="265" y="284"/>
                    <a:pt x="187" y="284"/>
                    <a:pt x="103" y="308"/>
                  </a:cubicBezTo>
                  <a:cubicBezTo>
                    <a:pt x="45" y="326"/>
                    <a:pt x="0" y="282"/>
                    <a:pt x="15" y="227"/>
                  </a:cubicBezTo>
                  <a:cubicBezTo>
                    <a:pt x="38" y="139"/>
                    <a:pt x="90" y="66"/>
                    <a:pt x="169" y="18"/>
                  </a:cubicBezTo>
                  <a:cubicBezTo>
                    <a:pt x="186" y="8"/>
                    <a:pt x="207" y="7"/>
                    <a:pt x="23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5E2A0EC-96A8-45D8-8AB2-E8C04B3E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1395413"/>
              <a:ext cx="539750" cy="171450"/>
            </a:xfrm>
            <a:custGeom>
              <a:avLst/>
              <a:gdLst>
                <a:gd name="T0" fmla="*/ 81 w 648"/>
                <a:gd name="T1" fmla="*/ 0 h 205"/>
                <a:gd name="T2" fmla="*/ 103 w 648"/>
                <a:gd name="T3" fmla="*/ 35 h 205"/>
                <a:gd name="T4" fmla="*/ 200 w 648"/>
                <a:gd name="T5" fmla="*/ 53 h 205"/>
                <a:gd name="T6" fmla="*/ 522 w 648"/>
                <a:gd name="T7" fmla="*/ 46 h 205"/>
                <a:gd name="T8" fmla="*/ 608 w 648"/>
                <a:gd name="T9" fmla="*/ 10 h 205"/>
                <a:gd name="T10" fmla="*/ 647 w 648"/>
                <a:gd name="T11" fmla="*/ 151 h 205"/>
                <a:gd name="T12" fmla="*/ 603 w 648"/>
                <a:gd name="T13" fmla="*/ 184 h 205"/>
                <a:gd name="T14" fmla="*/ 222 w 648"/>
                <a:gd name="T15" fmla="*/ 205 h 205"/>
                <a:gd name="T16" fmla="*/ 49 w 648"/>
                <a:gd name="T17" fmla="*/ 181 h 205"/>
                <a:gd name="T18" fmla="*/ 15 w 648"/>
                <a:gd name="T19" fmla="*/ 161 h 205"/>
                <a:gd name="T20" fmla="*/ 81 w 648"/>
                <a:gd name="T2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205">
                  <a:moveTo>
                    <a:pt x="81" y="0"/>
                  </a:moveTo>
                  <a:cubicBezTo>
                    <a:pt x="91" y="16"/>
                    <a:pt x="95" y="33"/>
                    <a:pt x="103" y="35"/>
                  </a:cubicBezTo>
                  <a:cubicBezTo>
                    <a:pt x="135" y="44"/>
                    <a:pt x="167" y="53"/>
                    <a:pt x="200" y="53"/>
                  </a:cubicBezTo>
                  <a:cubicBezTo>
                    <a:pt x="307" y="53"/>
                    <a:pt x="414" y="52"/>
                    <a:pt x="522" y="46"/>
                  </a:cubicBezTo>
                  <a:cubicBezTo>
                    <a:pt x="547" y="45"/>
                    <a:pt x="571" y="26"/>
                    <a:pt x="608" y="10"/>
                  </a:cubicBezTo>
                  <a:cubicBezTo>
                    <a:pt x="620" y="52"/>
                    <a:pt x="637" y="101"/>
                    <a:pt x="647" y="151"/>
                  </a:cubicBezTo>
                  <a:cubicBezTo>
                    <a:pt x="648" y="159"/>
                    <a:pt x="619" y="183"/>
                    <a:pt x="603" y="184"/>
                  </a:cubicBezTo>
                  <a:cubicBezTo>
                    <a:pt x="476" y="194"/>
                    <a:pt x="349" y="203"/>
                    <a:pt x="222" y="205"/>
                  </a:cubicBezTo>
                  <a:cubicBezTo>
                    <a:pt x="165" y="205"/>
                    <a:pt x="107" y="191"/>
                    <a:pt x="49" y="181"/>
                  </a:cubicBezTo>
                  <a:cubicBezTo>
                    <a:pt x="37" y="179"/>
                    <a:pt x="19" y="171"/>
                    <a:pt x="15" y="161"/>
                  </a:cubicBezTo>
                  <a:cubicBezTo>
                    <a:pt x="0" y="126"/>
                    <a:pt x="56" y="11"/>
                    <a:pt x="8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BC7A5FA-B2C0-447F-BD1B-D68C95B3E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7626" y="3287713"/>
              <a:ext cx="388938" cy="403225"/>
            </a:xfrm>
            <a:custGeom>
              <a:avLst/>
              <a:gdLst>
                <a:gd name="T0" fmla="*/ 50 w 467"/>
                <a:gd name="T1" fmla="*/ 485 h 485"/>
                <a:gd name="T2" fmla="*/ 161 w 467"/>
                <a:gd name="T3" fmla="*/ 72 h 485"/>
                <a:gd name="T4" fmla="*/ 422 w 467"/>
                <a:gd name="T5" fmla="*/ 43 h 485"/>
                <a:gd name="T6" fmla="*/ 451 w 467"/>
                <a:gd name="T7" fmla="*/ 108 h 485"/>
                <a:gd name="T8" fmla="*/ 363 w 467"/>
                <a:gd name="T9" fmla="*/ 234 h 485"/>
                <a:gd name="T10" fmla="*/ 247 w 467"/>
                <a:gd name="T11" fmla="*/ 294 h 485"/>
                <a:gd name="T12" fmla="*/ 50 w 467"/>
                <a:gd name="T13" fmla="*/ 485 h 485"/>
                <a:gd name="T14" fmla="*/ 323 w 467"/>
                <a:gd name="T15" fmla="*/ 43 h 485"/>
                <a:gd name="T16" fmla="*/ 285 w 467"/>
                <a:gd name="T17" fmla="*/ 107 h 485"/>
                <a:gd name="T18" fmla="*/ 319 w 467"/>
                <a:gd name="T19" fmla="*/ 144 h 485"/>
                <a:gd name="T20" fmla="*/ 360 w 467"/>
                <a:gd name="T21" fmla="*/ 108 h 485"/>
                <a:gd name="T22" fmla="*/ 323 w 467"/>
                <a:gd name="T23" fmla="*/ 43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485">
                  <a:moveTo>
                    <a:pt x="50" y="485"/>
                  </a:moveTo>
                  <a:cubicBezTo>
                    <a:pt x="0" y="327"/>
                    <a:pt x="48" y="162"/>
                    <a:pt x="161" y="72"/>
                  </a:cubicBezTo>
                  <a:cubicBezTo>
                    <a:pt x="242" y="8"/>
                    <a:pt x="329" y="0"/>
                    <a:pt x="422" y="43"/>
                  </a:cubicBezTo>
                  <a:cubicBezTo>
                    <a:pt x="453" y="57"/>
                    <a:pt x="467" y="79"/>
                    <a:pt x="451" y="108"/>
                  </a:cubicBezTo>
                  <a:cubicBezTo>
                    <a:pt x="425" y="152"/>
                    <a:pt x="399" y="200"/>
                    <a:pt x="363" y="234"/>
                  </a:cubicBezTo>
                  <a:cubicBezTo>
                    <a:pt x="333" y="263"/>
                    <a:pt x="288" y="280"/>
                    <a:pt x="247" y="294"/>
                  </a:cubicBezTo>
                  <a:cubicBezTo>
                    <a:pt x="157" y="325"/>
                    <a:pt x="81" y="369"/>
                    <a:pt x="50" y="485"/>
                  </a:cubicBezTo>
                  <a:close/>
                  <a:moveTo>
                    <a:pt x="323" y="43"/>
                  </a:moveTo>
                  <a:cubicBezTo>
                    <a:pt x="303" y="74"/>
                    <a:pt x="285" y="90"/>
                    <a:pt x="285" y="107"/>
                  </a:cubicBezTo>
                  <a:cubicBezTo>
                    <a:pt x="285" y="120"/>
                    <a:pt x="309" y="145"/>
                    <a:pt x="319" y="144"/>
                  </a:cubicBezTo>
                  <a:cubicBezTo>
                    <a:pt x="335" y="141"/>
                    <a:pt x="358" y="122"/>
                    <a:pt x="360" y="108"/>
                  </a:cubicBezTo>
                  <a:cubicBezTo>
                    <a:pt x="362" y="93"/>
                    <a:pt x="343" y="75"/>
                    <a:pt x="323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6A55633-9F3B-493E-AEBA-132F3F3CC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2206626"/>
              <a:ext cx="449263" cy="598488"/>
            </a:xfrm>
            <a:custGeom>
              <a:avLst/>
              <a:gdLst>
                <a:gd name="T0" fmla="*/ 0 w 540"/>
                <a:gd name="T1" fmla="*/ 0 h 717"/>
                <a:gd name="T2" fmla="*/ 278 w 540"/>
                <a:gd name="T3" fmla="*/ 261 h 717"/>
                <a:gd name="T4" fmla="*/ 411 w 540"/>
                <a:gd name="T5" fmla="*/ 456 h 717"/>
                <a:gd name="T6" fmla="*/ 470 w 540"/>
                <a:gd name="T7" fmla="*/ 508 h 717"/>
                <a:gd name="T8" fmla="*/ 524 w 540"/>
                <a:gd name="T9" fmla="*/ 639 h 717"/>
                <a:gd name="T10" fmla="*/ 410 w 540"/>
                <a:gd name="T11" fmla="*/ 712 h 717"/>
                <a:gd name="T12" fmla="*/ 314 w 540"/>
                <a:gd name="T13" fmla="*/ 616 h 717"/>
                <a:gd name="T14" fmla="*/ 286 w 540"/>
                <a:gd name="T15" fmla="*/ 542 h 717"/>
                <a:gd name="T16" fmla="*/ 49 w 540"/>
                <a:gd name="T17" fmla="*/ 192 h 717"/>
                <a:gd name="T18" fmla="*/ 26 w 540"/>
                <a:gd name="T19" fmla="*/ 96 h 717"/>
                <a:gd name="T20" fmla="*/ 15 w 540"/>
                <a:gd name="T21" fmla="*/ 39 h 717"/>
                <a:gd name="T22" fmla="*/ 0 w 540"/>
                <a:gd name="T23" fmla="*/ 0 h 717"/>
                <a:gd name="T24" fmla="*/ 462 w 540"/>
                <a:gd name="T25" fmla="*/ 657 h 717"/>
                <a:gd name="T26" fmla="*/ 458 w 540"/>
                <a:gd name="T27" fmla="*/ 541 h 717"/>
                <a:gd name="T28" fmla="*/ 370 w 540"/>
                <a:gd name="T29" fmla="*/ 458 h 717"/>
                <a:gd name="T30" fmla="*/ 227 w 540"/>
                <a:gd name="T31" fmla="*/ 251 h 717"/>
                <a:gd name="T32" fmla="*/ 140 w 540"/>
                <a:gd name="T33" fmla="*/ 126 h 717"/>
                <a:gd name="T34" fmla="*/ 70 w 540"/>
                <a:gd name="T35" fmla="*/ 97 h 717"/>
                <a:gd name="T36" fmla="*/ 74 w 540"/>
                <a:gd name="T37" fmla="*/ 168 h 717"/>
                <a:gd name="T38" fmla="*/ 105 w 540"/>
                <a:gd name="T39" fmla="*/ 212 h 717"/>
                <a:gd name="T40" fmla="*/ 162 w 540"/>
                <a:gd name="T41" fmla="*/ 248 h 717"/>
                <a:gd name="T42" fmla="*/ 309 w 540"/>
                <a:gd name="T43" fmla="*/ 444 h 717"/>
                <a:gd name="T44" fmla="*/ 396 w 540"/>
                <a:gd name="T45" fmla="*/ 562 h 717"/>
                <a:gd name="T46" fmla="*/ 462 w 540"/>
                <a:gd name="T47" fmla="*/ 65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0" h="717">
                  <a:moveTo>
                    <a:pt x="0" y="0"/>
                  </a:moveTo>
                  <a:cubicBezTo>
                    <a:pt x="134" y="44"/>
                    <a:pt x="208" y="150"/>
                    <a:pt x="278" y="261"/>
                  </a:cubicBezTo>
                  <a:cubicBezTo>
                    <a:pt x="319" y="328"/>
                    <a:pt x="365" y="392"/>
                    <a:pt x="411" y="456"/>
                  </a:cubicBezTo>
                  <a:cubicBezTo>
                    <a:pt x="426" y="477"/>
                    <a:pt x="448" y="495"/>
                    <a:pt x="470" y="508"/>
                  </a:cubicBezTo>
                  <a:cubicBezTo>
                    <a:pt x="518" y="537"/>
                    <a:pt x="540" y="586"/>
                    <a:pt x="524" y="639"/>
                  </a:cubicBezTo>
                  <a:cubicBezTo>
                    <a:pt x="509" y="688"/>
                    <a:pt x="464" y="717"/>
                    <a:pt x="410" y="712"/>
                  </a:cubicBezTo>
                  <a:cubicBezTo>
                    <a:pt x="357" y="707"/>
                    <a:pt x="324" y="671"/>
                    <a:pt x="314" y="616"/>
                  </a:cubicBezTo>
                  <a:cubicBezTo>
                    <a:pt x="309" y="590"/>
                    <a:pt x="300" y="563"/>
                    <a:pt x="286" y="542"/>
                  </a:cubicBezTo>
                  <a:cubicBezTo>
                    <a:pt x="207" y="425"/>
                    <a:pt x="125" y="310"/>
                    <a:pt x="49" y="192"/>
                  </a:cubicBezTo>
                  <a:cubicBezTo>
                    <a:pt x="32" y="166"/>
                    <a:pt x="33" y="128"/>
                    <a:pt x="26" y="96"/>
                  </a:cubicBezTo>
                  <a:cubicBezTo>
                    <a:pt x="22" y="77"/>
                    <a:pt x="20" y="58"/>
                    <a:pt x="15" y="39"/>
                  </a:cubicBezTo>
                  <a:cubicBezTo>
                    <a:pt x="11" y="24"/>
                    <a:pt x="4" y="9"/>
                    <a:pt x="0" y="0"/>
                  </a:cubicBezTo>
                  <a:close/>
                  <a:moveTo>
                    <a:pt x="462" y="657"/>
                  </a:moveTo>
                  <a:cubicBezTo>
                    <a:pt x="505" y="613"/>
                    <a:pt x="500" y="572"/>
                    <a:pt x="458" y="541"/>
                  </a:cubicBezTo>
                  <a:cubicBezTo>
                    <a:pt x="426" y="517"/>
                    <a:pt x="394" y="490"/>
                    <a:pt x="370" y="458"/>
                  </a:cubicBezTo>
                  <a:cubicBezTo>
                    <a:pt x="320" y="392"/>
                    <a:pt x="275" y="321"/>
                    <a:pt x="227" y="251"/>
                  </a:cubicBezTo>
                  <a:cubicBezTo>
                    <a:pt x="198" y="209"/>
                    <a:pt x="169" y="167"/>
                    <a:pt x="140" y="126"/>
                  </a:cubicBezTo>
                  <a:cubicBezTo>
                    <a:pt x="123" y="102"/>
                    <a:pt x="105" y="72"/>
                    <a:pt x="70" y="97"/>
                  </a:cubicBezTo>
                  <a:cubicBezTo>
                    <a:pt x="39" y="119"/>
                    <a:pt x="58" y="144"/>
                    <a:pt x="74" y="168"/>
                  </a:cubicBezTo>
                  <a:cubicBezTo>
                    <a:pt x="84" y="183"/>
                    <a:pt x="92" y="200"/>
                    <a:pt x="105" y="212"/>
                  </a:cubicBezTo>
                  <a:cubicBezTo>
                    <a:pt x="122" y="226"/>
                    <a:pt x="143" y="236"/>
                    <a:pt x="162" y="248"/>
                  </a:cubicBezTo>
                  <a:cubicBezTo>
                    <a:pt x="214" y="308"/>
                    <a:pt x="262" y="376"/>
                    <a:pt x="309" y="444"/>
                  </a:cubicBezTo>
                  <a:cubicBezTo>
                    <a:pt x="338" y="485"/>
                    <a:pt x="358" y="539"/>
                    <a:pt x="396" y="562"/>
                  </a:cubicBezTo>
                  <a:cubicBezTo>
                    <a:pt x="436" y="587"/>
                    <a:pt x="460" y="610"/>
                    <a:pt x="462" y="6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CDB2FA3-1E41-4EB5-B62E-3CC61B59F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9888" y="1181101"/>
              <a:ext cx="455613" cy="577850"/>
            </a:xfrm>
            <a:custGeom>
              <a:avLst/>
              <a:gdLst>
                <a:gd name="T0" fmla="*/ 96 w 545"/>
                <a:gd name="T1" fmla="*/ 109 h 694"/>
                <a:gd name="T2" fmla="*/ 66 w 545"/>
                <a:gd name="T3" fmla="*/ 58 h 694"/>
                <a:gd name="T4" fmla="*/ 127 w 545"/>
                <a:gd name="T5" fmla="*/ 14 h 694"/>
                <a:gd name="T6" fmla="*/ 162 w 545"/>
                <a:gd name="T7" fmla="*/ 63 h 694"/>
                <a:gd name="T8" fmla="*/ 231 w 545"/>
                <a:gd name="T9" fmla="*/ 18 h 694"/>
                <a:gd name="T10" fmla="*/ 290 w 545"/>
                <a:gd name="T11" fmla="*/ 52 h 694"/>
                <a:gd name="T12" fmla="*/ 307 w 545"/>
                <a:gd name="T13" fmla="*/ 110 h 694"/>
                <a:gd name="T14" fmla="*/ 466 w 545"/>
                <a:gd name="T15" fmla="*/ 339 h 694"/>
                <a:gd name="T16" fmla="*/ 499 w 545"/>
                <a:gd name="T17" fmla="*/ 532 h 694"/>
                <a:gd name="T18" fmla="*/ 513 w 545"/>
                <a:gd name="T19" fmla="*/ 624 h 694"/>
                <a:gd name="T20" fmla="*/ 540 w 545"/>
                <a:gd name="T21" fmla="*/ 694 h 694"/>
                <a:gd name="T22" fmla="*/ 511 w 545"/>
                <a:gd name="T23" fmla="*/ 654 h 694"/>
                <a:gd name="T24" fmla="*/ 363 w 545"/>
                <a:gd name="T25" fmla="*/ 589 h 694"/>
                <a:gd name="T26" fmla="*/ 292 w 545"/>
                <a:gd name="T27" fmla="*/ 553 h 694"/>
                <a:gd name="T28" fmla="*/ 92 w 545"/>
                <a:gd name="T29" fmla="*/ 264 h 694"/>
                <a:gd name="T30" fmla="*/ 44 w 545"/>
                <a:gd name="T31" fmla="*/ 225 h 694"/>
                <a:gd name="T32" fmla="*/ 36 w 545"/>
                <a:gd name="T33" fmla="*/ 153 h 694"/>
                <a:gd name="T34" fmla="*/ 96 w 545"/>
                <a:gd name="T35" fmla="*/ 109 h 694"/>
                <a:gd name="T36" fmla="*/ 257 w 545"/>
                <a:gd name="T37" fmla="*/ 88 h 694"/>
                <a:gd name="T38" fmla="*/ 92 w 545"/>
                <a:gd name="T39" fmla="*/ 212 h 694"/>
                <a:gd name="T40" fmla="*/ 102 w 545"/>
                <a:gd name="T41" fmla="*/ 245 h 694"/>
                <a:gd name="T42" fmla="*/ 289 w 545"/>
                <a:gd name="T43" fmla="*/ 514 h 694"/>
                <a:gd name="T44" fmla="*/ 341 w 545"/>
                <a:gd name="T45" fmla="*/ 525 h 694"/>
                <a:gd name="T46" fmla="*/ 464 w 545"/>
                <a:gd name="T47" fmla="*/ 442 h 694"/>
                <a:gd name="T48" fmla="*/ 473 w 545"/>
                <a:gd name="T49" fmla="*/ 384 h 694"/>
                <a:gd name="T50" fmla="*/ 289 w 545"/>
                <a:gd name="T51" fmla="*/ 118 h 694"/>
                <a:gd name="T52" fmla="*/ 257 w 545"/>
                <a:gd name="T53" fmla="*/ 88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5" h="694">
                  <a:moveTo>
                    <a:pt x="96" y="109"/>
                  </a:moveTo>
                  <a:cubicBezTo>
                    <a:pt x="84" y="89"/>
                    <a:pt x="76" y="75"/>
                    <a:pt x="66" y="58"/>
                  </a:cubicBezTo>
                  <a:cubicBezTo>
                    <a:pt x="85" y="45"/>
                    <a:pt x="102" y="32"/>
                    <a:pt x="127" y="14"/>
                  </a:cubicBezTo>
                  <a:cubicBezTo>
                    <a:pt x="138" y="30"/>
                    <a:pt x="149" y="44"/>
                    <a:pt x="162" y="63"/>
                  </a:cubicBezTo>
                  <a:cubicBezTo>
                    <a:pt x="186" y="48"/>
                    <a:pt x="208" y="32"/>
                    <a:pt x="231" y="18"/>
                  </a:cubicBezTo>
                  <a:cubicBezTo>
                    <a:pt x="264" y="0"/>
                    <a:pt x="287" y="15"/>
                    <a:pt x="290" y="52"/>
                  </a:cubicBezTo>
                  <a:cubicBezTo>
                    <a:pt x="292" y="72"/>
                    <a:pt x="296" y="94"/>
                    <a:pt x="307" y="110"/>
                  </a:cubicBezTo>
                  <a:cubicBezTo>
                    <a:pt x="358" y="188"/>
                    <a:pt x="409" y="266"/>
                    <a:pt x="466" y="339"/>
                  </a:cubicBezTo>
                  <a:cubicBezTo>
                    <a:pt x="515" y="400"/>
                    <a:pt x="545" y="460"/>
                    <a:pt x="499" y="532"/>
                  </a:cubicBezTo>
                  <a:cubicBezTo>
                    <a:pt x="475" y="571"/>
                    <a:pt x="492" y="596"/>
                    <a:pt x="513" y="624"/>
                  </a:cubicBezTo>
                  <a:cubicBezTo>
                    <a:pt x="527" y="644"/>
                    <a:pt x="538" y="666"/>
                    <a:pt x="540" y="694"/>
                  </a:cubicBezTo>
                  <a:cubicBezTo>
                    <a:pt x="530" y="681"/>
                    <a:pt x="517" y="669"/>
                    <a:pt x="511" y="654"/>
                  </a:cubicBezTo>
                  <a:cubicBezTo>
                    <a:pt x="481" y="587"/>
                    <a:pt x="426" y="578"/>
                    <a:pt x="363" y="589"/>
                  </a:cubicBezTo>
                  <a:cubicBezTo>
                    <a:pt x="328" y="596"/>
                    <a:pt x="309" y="579"/>
                    <a:pt x="292" y="553"/>
                  </a:cubicBezTo>
                  <a:cubicBezTo>
                    <a:pt x="226" y="456"/>
                    <a:pt x="159" y="360"/>
                    <a:pt x="92" y="264"/>
                  </a:cubicBezTo>
                  <a:cubicBezTo>
                    <a:pt x="80" y="248"/>
                    <a:pt x="62" y="234"/>
                    <a:pt x="44" y="225"/>
                  </a:cubicBezTo>
                  <a:cubicBezTo>
                    <a:pt x="4" y="206"/>
                    <a:pt x="0" y="181"/>
                    <a:pt x="36" y="153"/>
                  </a:cubicBezTo>
                  <a:cubicBezTo>
                    <a:pt x="54" y="139"/>
                    <a:pt x="74" y="126"/>
                    <a:pt x="96" y="109"/>
                  </a:cubicBezTo>
                  <a:close/>
                  <a:moveTo>
                    <a:pt x="257" y="88"/>
                  </a:moveTo>
                  <a:cubicBezTo>
                    <a:pt x="199" y="131"/>
                    <a:pt x="144" y="170"/>
                    <a:pt x="92" y="212"/>
                  </a:cubicBezTo>
                  <a:cubicBezTo>
                    <a:pt x="88" y="214"/>
                    <a:pt x="95" y="235"/>
                    <a:pt x="102" y="245"/>
                  </a:cubicBezTo>
                  <a:cubicBezTo>
                    <a:pt x="163" y="335"/>
                    <a:pt x="225" y="426"/>
                    <a:pt x="289" y="514"/>
                  </a:cubicBezTo>
                  <a:cubicBezTo>
                    <a:pt x="297" y="525"/>
                    <a:pt x="329" y="531"/>
                    <a:pt x="341" y="525"/>
                  </a:cubicBezTo>
                  <a:cubicBezTo>
                    <a:pt x="384" y="501"/>
                    <a:pt x="422" y="469"/>
                    <a:pt x="464" y="442"/>
                  </a:cubicBezTo>
                  <a:cubicBezTo>
                    <a:pt x="490" y="425"/>
                    <a:pt x="490" y="408"/>
                    <a:pt x="473" y="384"/>
                  </a:cubicBezTo>
                  <a:cubicBezTo>
                    <a:pt x="412" y="296"/>
                    <a:pt x="351" y="207"/>
                    <a:pt x="289" y="118"/>
                  </a:cubicBezTo>
                  <a:cubicBezTo>
                    <a:pt x="282" y="108"/>
                    <a:pt x="270" y="100"/>
                    <a:pt x="257" y="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6AF4095-F19A-487F-B20C-E008FA784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813" y="1333501"/>
              <a:ext cx="420688" cy="401638"/>
            </a:xfrm>
            <a:custGeom>
              <a:avLst/>
              <a:gdLst>
                <a:gd name="T0" fmla="*/ 175 w 505"/>
                <a:gd name="T1" fmla="*/ 481 h 481"/>
                <a:gd name="T2" fmla="*/ 45 w 505"/>
                <a:gd name="T3" fmla="*/ 398 h 481"/>
                <a:gd name="T4" fmla="*/ 2 w 505"/>
                <a:gd name="T5" fmla="*/ 169 h 481"/>
                <a:gd name="T6" fmla="*/ 38 w 505"/>
                <a:gd name="T7" fmla="*/ 140 h 481"/>
                <a:gd name="T8" fmla="*/ 58 w 505"/>
                <a:gd name="T9" fmla="*/ 184 h 481"/>
                <a:gd name="T10" fmla="*/ 67 w 505"/>
                <a:gd name="T11" fmla="*/ 344 h 481"/>
                <a:gd name="T12" fmla="*/ 213 w 505"/>
                <a:gd name="T13" fmla="*/ 433 h 481"/>
                <a:gd name="T14" fmla="*/ 283 w 505"/>
                <a:gd name="T15" fmla="*/ 259 h 481"/>
                <a:gd name="T16" fmla="*/ 192 w 505"/>
                <a:gd name="T17" fmla="*/ 123 h 481"/>
                <a:gd name="T18" fmla="*/ 137 w 505"/>
                <a:gd name="T19" fmla="*/ 36 h 481"/>
                <a:gd name="T20" fmla="*/ 143 w 505"/>
                <a:gd name="T21" fmla="*/ 0 h 481"/>
                <a:gd name="T22" fmla="*/ 172 w 505"/>
                <a:gd name="T23" fmla="*/ 23 h 481"/>
                <a:gd name="T24" fmla="*/ 314 w 505"/>
                <a:gd name="T25" fmla="*/ 125 h 481"/>
                <a:gd name="T26" fmla="*/ 465 w 505"/>
                <a:gd name="T27" fmla="*/ 30 h 481"/>
                <a:gd name="T28" fmla="*/ 500 w 505"/>
                <a:gd name="T29" fmla="*/ 0 h 481"/>
                <a:gd name="T30" fmla="*/ 499 w 505"/>
                <a:gd name="T31" fmla="*/ 49 h 481"/>
                <a:gd name="T32" fmla="*/ 458 w 505"/>
                <a:gd name="T33" fmla="*/ 113 h 481"/>
                <a:gd name="T34" fmla="*/ 323 w 505"/>
                <a:gd name="T35" fmla="*/ 353 h 481"/>
                <a:gd name="T36" fmla="*/ 175 w 505"/>
                <a:gd name="T37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5" h="481">
                  <a:moveTo>
                    <a:pt x="175" y="481"/>
                  </a:moveTo>
                  <a:cubicBezTo>
                    <a:pt x="114" y="481"/>
                    <a:pt x="63" y="454"/>
                    <a:pt x="45" y="398"/>
                  </a:cubicBezTo>
                  <a:cubicBezTo>
                    <a:pt x="22" y="324"/>
                    <a:pt x="13" y="246"/>
                    <a:pt x="2" y="169"/>
                  </a:cubicBezTo>
                  <a:cubicBezTo>
                    <a:pt x="0" y="161"/>
                    <a:pt x="26" y="150"/>
                    <a:pt x="38" y="140"/>
                  </a:cubicBezTo>
                  <a:cubicBezTo>
                    <a:pt x="45" y="154"/>
                    <a:pt x="57" y="169"/>
                    <a:pt x="58" y="184"/>
                  </a:cubicBezTo>
                  <a:cubicBezTo>
                    <a:pt x="62" y="237"/>
                    <a:pt x="55" y="293"/>
                    <a:pt x="67" y="344"/>
                  </a:cubicBezTo>
                  <a:cubicBezTo>
                    <a:pt x="87" y="426"/>
                    <a:pt x="145" y="457"/>
                    <a:pt x="213" y="433"/>
                  </a:cubicBezTo>
                  <a:cubicBezTo>
                    <a:pt x="272" y="413"/>
                    <a:pt x="314" y="320"/>
                    <a:pt x="283" y="259"/>
                  </a:cubicBezTo>
                  <a:cubicBezTo>
                    <a:pt x="259" y="210"/>
                    <a:pt x="222" y="168"/>
                    <a:pt x="192" y="123"/>
                  </a:cubicBezTo>
                  <a:cubicBezTo>
                    <a:pt x="172" y="95"/>
                    <a:pt x="153" y="66"/>
                    <a:pt x="137" y="36"/>
                  </a:cubicBezTo>
                  <a:cubicBezTo>
                    <a:pt x="132" y="28"/>
                    <a:pt x="141" y="12"/>
                    <a:pt x="143" y="0"/>
                  </a:cubicBezTo>
                  <a:cubicBezTo>
                    <a:pt x="153" y="8"/>
                    <a:pt x="168" y="13"/>
                    <a:pt x="172" y="23"/>
                  </a:cubicBezTo>
                  <a:cubicBezTo>
                    <a:pt x="200" y="86"/>
                    <a:pt x="241" y="123"/>
                    <a:pt x="314" y="125"/>
                  </a:cubicBezTo>
                  <a:cubicBezTo>
                    <a:pt x="387" y="127"/>
                    <a:pt x="435" y="96"/>
                    <a:pt x="465" y="30"/>
                  </a:cubicBezTo>
                  <a:cubicBezTo>
                    <a:pt x="471" y="18"/>
                    <a:pt x="488" y="10"/>
                    <a:pt x="500" y="0"/>
                  </a:cubicBezTo>
                  <a:cubicBezTo>
                    <a:pt x="500" y="16"/>
                    <a:pt x="505" y="35"/>
                    <a:pt x="499" y="49"/>
                  </a:cubicBezTo>
                  <a:cubicBezTo>
                    <a:pt x="489" y="72"/>
                    <a:pt x="476" y="96"/>
                    <a:pt x="458" y="113"/>
                  </a:cubicBezTo>
                  <a:cubicBezTo>
                    <a:pt x="387" y="179"/>
                    <a:pt x="346" y="260"/>
                    <a:pt x="323" y="353"/>
                  </a:cubicBezTo>
                  <a:cubicBezTo>
                    <a:pt x="302" y="441"/>
                    <a:pt x="253" y="480"/>
                    <a:pt x="175" y="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C743823-7198-411D-B35F-CDA0CA1A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568451"/>
              <a:ext cx="615950" cy="114300"/>
            </a:xfrm>
            <a:custGeom>
              <a:avLst/>
              <a:gdLst>
                <a:gd name="T0" fmla="*/ 727 w 738"/>
                <a:gd name="T1" fmla="*/ 1 h 138"/>
                <a:gd name="T2" fmla="*/ 667 w 738"/>
                <a:gd name="T3" fmla="*/ 97 h 138"/>
                <a:gd name="T4" fmla="*/ 70 w 738"/>
                <a:gd name="T5" fmla="*/ 96 h 138"/>
                <a:gd name="T6" fmla="*/ 11 w 738"/>
                <a:gd name="T7" fmla="*/ 0 h 138"/>
                <a:gd name="T8" fmla="*/ 727 w 738"/>
                <a:gd name="T9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8" h="138">
                  <a:moveTo>
                    <a:pt x="727" y="1"/>
                  </a:moveTo>
                  <a:cubicBezTo>
                    <a:pt x="738" y="73"/>
                    <a:pt x="735" y="83"/>
                    <a:pt x="667" y="97"/>
                  </a:cubicBezTo>
                  <a:cubicBezTo>
                    <a:pt x="468" y="138"/>
                    <a:pt x="269" y="138"/>
                    <a:pt x="70" y="96"/>
                  </a:cubicBezTo>
                  <a:cubicBezTo>
                    <a:pt x="3" y="82"/>
                    <a:pt x="0" y="73"/>
                    <a:pt x="11" y="0"/>
                  </a:cubicBezTo>
                  <a:cubicBezTo>
                    <a:pt x="249" y="60"/>
                    <a:pt x="486" y="59"/>
                    <a:pt x="72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6909D19-7C27-4253-9A66-996072C4B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826" y="4281488"/>
              <a:ext cx="269875" cy="292100"/>
            </a:xfrm>
            <a:custGeom>
              <a:avLst/>
              <a:gdLst>
                <a:gd name="T0" fmla="*/ 86 w 325"/>
                <a:gd name="T1" fmla="*/ 219 h 350"/>
                <a:gd name="T2" fmla="*/ 27 w 325"/>
                <a:gd name="T3" fmla="*/ 128 h 350"/>
                <a:gd name="T4" fmla="*/ 37 w 325"/>
                <a:gd name="T5" fmla="*/ 22 h 350"/>
                <a:gd name="T6" fmla="*/ 139 w 325"/>
                <a:gd name="T7" fmla="*/ 54 h 350"/>
                <a:gd name="T8" fmla="*/ 200 w 325"/>
                <a:gd name="T9" fmla="*/ 146 h 350"/>
                <a:gd name="T10" fmla="*/ 246 w 325"/>
                <a:gd name="T11" fmla="*/ 122 h 350"/>
                <a:gd name="T12" fmla="*/ 315 w 325"/>
                <a:gd name="T13" fmla="*/ 144 h 350"/>
                <a:gd name="T14" fmla="*/ 304 w 325"/>
                <a:gd name="T15" fmla="*/ 209 h 350"/>
                <a:gd name="T16" fmla="*/ 97 w 325"/>
                <a:gd name="T17" fmla="*/ 342 h 350"/>
                <a:gd name="T18" fmla="*/ 37 w 325"/>
                <a:gd name="T19" fmla="*/ 326 h 350"/>
                <a:gd name="T20" fmla="*/ 39 w 325"/>
                <a:gd name="T21" fmla="*/ 258 h 350"/>
                <a:gd name="T22" fmla="*/ 86 w 325"/>
                <a:gd name="T23" fmla="*/ 21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5" h="350">
                  <a:moveTo>
                    <a:pt x="86" y="219"/>
                  </a:moveTo>
                  <a:cubicBezTo>
                    <a:pt x="64" y="186"/>
                    <a:pt x="45" y="157"/>
                    <a:pt x="27" y="128"/>
                  </a:cubicBezTo>
                  <a:cubicBezTo>
                    <a:pt x="0" y="84"/>
                    <a:pt x="4" y="43"/>
                    <a:pt x="37" y="22"/>
                  </a:cubicBezTo>
                  <a:cubicBezTo>
                    <a:pt x="70" y="0"/>
                    <a:pt x="111" y="13"/>
                    <a:pt x="139" y="54"/>
                  </a:cubicBezTo>
                  <a:cubicBezTo>
                    <a:pt x="159" y="84"/>
                    <a:pt x="179" y="114"/>
                    <a:pt x="200" y="146"/>
                  </a:cubicBezTo>
                  <a:cubicBezTo>
                    <a:pt x="218" y="136"/>
                    <a:pt x="232" y="121"/>
                    <a:pt x="246" y="122"/>
                  </a:cubicBezTo>
                  <a:cubicBezTo>
                    <a:pt x="270" y="124"/>
                    <a:pt x="302" y="128"/>
                    <a:pt x="315" y="144"/>
                  </a:cubicBezTo>
                  <a:cubicBezTo>
                    <a:pt x="325" y="156"/>
                    <a:pt x="318" y="199"/>
                    <a:pt x="304" y="209"/>
                  </a:cubicBezTo>
                  <a:cubicBezTo>
                    <a:pt x="238" y="257"/>
                    <a:pt x="169" y="302"/>
                    <a:pt x="97" y="342"/>
                  </a:cubicBezTo>
                  <a:cubicBezTo>
                    <a:pt x="83" y="350"/>
                    <a:pt x="45" y="340"/>
                    <a:pt x="37" y="326"/>
                  </a:cubicBezTo>
                  <a:cubicBezTo>
                    <a:pt x="27" y="309"/>
                    <a:pt x="32" y="279"/>
                    <a:pt x="39" y="258"/>
                  </a:cubicBezTo>
                  <a:cubicBezTo>
                    <a:pt x="45" y="244"/>
                    <a:pt x="66" y="235"/>
                    <a:pt x="86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C81D62-78BA-4ACA-8056-8DA7D5877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1" y="4518026"/>
              <a:ext cx="260350" cy="354013"/>
            </a:xfrm>
            <a:custGeom>
              <a:avLst/>
              <a:gdLst>
                <a:gd name="T0" fmla="*/ 0 w 313"/>
                <a:gd name="T1" fmla="*/ 65 h 425"/>
                <a:gd name="T2" fmla="*/ 100 w 313"/>
                <a:gd name="T3" fmla="*/ 0 h 425"/>
                <a:gd name="T4" fmla="*/ 295 w 313"/>
                <a:gd name="T5" fmla="*/ 308 h 425"/>
                <a:gd name="T6" fmla="*/ 313 w 313"/>
                <a:gd name="T7" fmla="*/ 403 h 425"/>
                <a:gd name="T8" fmla="*/ 273 w 313"/>
                <a:gd name="T9" fmla="*/ 421 h 425"/>
                <a:gd name="T10" fmla="*/ 158 w 313"/>
                <a:gd name="T11" fmla="*/ 309 h 425"/>
                <a:gd name="T12" fmla="*/ 0 w 313"/>
                <a:gd name="T13" fmla="*/ 65 h 425"/>
                <a:gd name="T14" fmla="*/ 256 w 313"/>
                <a:gd name="T15" fmla="*/ 323 h 425"/>
                <a:gd name="T16" fmla="*/ 274 w 313"/>
                <a:gd name="T17" fmla="*/ 312 h 425"/>
                <a:gd name="T18" fmla="*/ 95 w 313"/>
                <a:gd name="T19" fmla="*/ 35 h 425"/>
                <a:gd name="T20" fmla="*/ 256 w 313"/>
                <a:gd name="T21" fmla="*/ 32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425">
                  <a:moveTo>
                    <a:pt x="0" y="65"/>
                  </a:moveTo>
                  <a:cubicBezTo>
                    <a:pt x="35" y="42"/>
                    <a:pt x="65" y="23"/>
                    <a:pt x="100" y="0"/>
                  </a:cubicBezTo>
                  <a:cubicBezTo>
                    <a:pt x="167" y="105"/>
                    <a:pt x="234" y="205"/>
                    <a:pt x="295" y="308"/>
                  </a:cubicBezTo>
                  <a:cubicBezTo>
                    <a:pt x="311" y="334"/>
                    <a:pt x="311" y="371"/>
                    <a:pt x="313" y="403"/>
                  </a:cubicBezTo>
                  <a:cubicBezTo>
                    <a:pt x="313" y="409"/>
                    <a:pt x="278" y="425"/>
                    <a:pt x="273" y="421"/>
                  </a:cubicBezTo>
                  <a:cubicBezTo>
                    <a:pt x="233" y="386"/>
                    <a:pt x="190" y="351"/>
                    <a:pt x="158" y="309"/>
                  </a:cubicBezTo>
                  <a:cubicBezTo>
                    <a:pt x="102" y="232"/>
                    <a:pt x="54" y="150"/>
                    <a:pt x="0" y="65"/>
                  </a:cubicBezTo>
                  <a:close/>
                  <a:moveTo>
                    <a:pt x="256" y="323"/>
                  </a:moveTo>
                  <a:cubicBezTo>
                    <a:pt x="262" y="319"/>
                    <a:pt x="268" y="315"/>
                    <a:pt x="274" y="312"/>
                  </a:cubicBezTo>
                  <a:cubicBezTo>
                    <a:pt x="214" y="219"/>
                    <a:pt x="155" y="127"/>
                    <a:pt x="95" y="35"/>
                  </a:cubicBezTo>
                  <a:cubicBezTo>
                    <a:pt x="73" y="82"/>
                    <a:pt x="209" y="300"/>
                    <a:pt x="256" y="3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90F58F5-418D-4FD6-A32C-E93A14B1C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6" y="1301751"/>
              <a:ext cx="352425" cy="122238"/>
            </a:xfrm>
            <a:custGeom>
              <a:avLst/>
              <a:gdLst>
                <a:gd name="T0" fmla="*/ 0 w 423"/>
                <a:gd name="T1" fmla="*/ 106 h 146"/>
                <a:gd name="T2" fmla="*/ 98 w 423"/>
                <a:gd name="T3" fmla="*/ 44 h 146"/>
                <a:gd name="T4" fmla="*/ 215 w 423"/>
                <a:gd name="T5" fmla="*/ 1 h 146"/>
                <a:gd name="T6" fmla="*/ 330 w 423"/>
                <a:gd name="T7" fmla="*/ 37 h 146"/>
                <a:gd name="T8" fmla="*/ 423 w 423"/>
                <a:gd name="T9" fmla="*/ 120 h 146"/>
                <a:gd name="T10" fmla="*/ 9 w 423"/>
                <a:gd name="T11" fmla="*/ 123 h 146"/>
                <a:gd name="T12" fmla="*/ 0 w 423"/>
                <a:gd name="T13" fmla="*/ 10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46">
                  <a:moveTo>
                    <a:pt x="0" y="106"/>
                  </a:moveTo>
                  <a:cubicBezTo>
                    <a:pt x="33" y="85"/>
                    <a:pt x="64" y="61"/>
                    <a:pt x="98" y="44"/>
                  </a:cubicBezTo>
                  <a:cubicBezTo>
                    <a:pt x="136" y="25"/>
                    <a:pt x="176" y="3"/>
                    <a:pt x="215" y="1"/>
                  </a:cubicBezTo>
                  <a:cubicBezTo>
                    <a:pt x="253" y="0"/>
                    <a:pt x="295" y="17"/>
                    <a:pt x="330" y="37"/>
                  </a:cubicBezTo>
                  <a:cubicBezTo>
                    <a:pt x="363" y="56"/>
                    <a:pt x="388" y="88"/>
                    <a:pt x="423" y="120"/>
                  </a:cubicBezTo>
                  <a:cubicBezTo>
                    <a:pt x="286" y="146"/>
                    <a:pt x="148" y="143"/>
                    <a:pt x="9" y="123"/>
                  </a:cubicBezTo>
                  <a:cubicBezTo>
                    <a:pt x="6" y="117"/>
                    <a:pt x="3" y="111"/>
                    <a:pt x="0" y="1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4CF8365-1DF5-496A-A2B5-AF00AC76C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2181226"/>
              <a:ext cx="279400" cy="149225"/>
            </a:xfrm>
            <a:custGeom>
              <a:avLst/>
              <a:gdLst>
                <a:gd name="T0" fmla="*/ 325 w 335"/>
                <a:gd name="T1" fmla="*/ 177 h 180"/>
                <a:gd name="T2" fmla="*/ 278 w 335"/>
                <a:gd name="T3" fmla="*/ 180 h 180"/>
                <a:gd name="T4" fmla="*/ 12 w 335"/>
                <a:gd name="T5" fmla="*/ 180 h 180"/>
                <a:gd name="T6" fmla="*/ 67 w 335"/>
                <a:gd name="T7" fmla="*/ 86 h 180"/>
                <a:gd name="T8" fmla="*/ 112 w 335"/>
                <a:gd name="T9" fmla="*/ 55 h 180"/>
                <a:gd name="T10" fmla="*/ 226 w 335"/>
                <a:gd name="T11" fmla="*/ 53 h 180"/>
                <a:gd name="T12" fmla="*/ 269 w 335"/>
                <a:gd name="T13" fmla="*/ 86 h 180"/>
                <a:gd name="T14" fmla="*/ 325 w 335"/>
                <a:gd name="T15" fmla="*/ 17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5" h="180">
                  <a:moveTo>
                    <a:pt x="325" y="177"/>
                  </a:moveTo>
                  <a:cubicBezTo>
                    <a:pt x="310" y="178"/>
                    <a:pt x="294" y="180"/>
                    <a:pt x="278" y="180"/>
                  </a:cubicBezTo>
                  <a:cubicBezTo>
                    <a:pt x="189" y="180"/>
                    <a:pt x="100" y="180"/>
                    <a:pt x="12" y="180"/>
                  </a:cubicBezTo>
                  <a:cubicBezTo>
                    <a:pt x="0" y="101"/>
                    <a:pt x="1" y="101"/>
                    <a:pt x="67" y="86"/>
                  </a:cubicBezTo>
                  <a:cubicBezTo>
                    <a:pt x="83" y="83"/>
                    <a:pt x="102" y="69"/>
                    <a:pt x="112" y="55"/>
                  </a:cubicBezTo>
                  <a:cubicBezTo>
                    <a:pt x="148" y="1"/>
                    <a:pt x="189" y="0"/>
                    <a:pt x="226" y="53"/>
                  </a:cubicBezTo>
                  <a:cubicBezTo>
                    <a:pt x="235" y="68"/>
                    <a:pt x="253" y="82"/>
                    <a:pt x="269" y="86"/>
                  </a:cubicBezTo>
                  <a:cubicBezTo>
                    <a:pt x="335" y="101"/>
                    <a:pt x="335" y="100"/>
                    <a:pt x="325" y="1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449A382-81A4-44AB-A032-F662071B4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6" y="1200151"/>
              <a:ext cx="161925" cy="233363"/>
            </a:xfrm>
            <a:custGeom>
              <a:avLst/>
              <a:gdLst>
                <a:gd name="T0" fmla="*/ 0 w 195"/>
                <a:gd name="T1" fmla="*/ 167 h 280"/>
                <a:gd name="T2" fmla="*/ 56 w 195"/>
                <a:gd name="T3" fmla="*/ 47 h 280"/>
                <a:gd name="T4" fmla="*/ 169 w 195"/>
                <a:gd name="T5" fmla="*/ 63 h 280"/>
                <a:gd name="T6" fmla="*/ 152 w 195"/>
                <a:gd name="T7" fmla="*/ 235 h 280"/>
                <a:gd name="T8" fmla="*/ 80 w 195"/>
                <a:gd name="T9" fmla="*/ 277 h 280"/>
                <a:gd name="T10" fmla="*/ 20 w 195"/>
                <a:gd name="T11" fmla="*/ 219 h 280"/>
                <a:gd name="T12" fmla="*/ 9 w 195"/>
                <a:gd name="T13" fmla="*/ 172 h 280"/>
                <a:gd name="T14" fmla="*/ 0 w 195"/>
                <a:gd name="T15" fmla="*/ 16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80">
                  <a:moveTo>
                    <a:pt x="0" y="167"/>
                  </a:moveTo>
                  <a:cubicBezTo>
                    <a:pt x="18" y="126"/>
                    <a:pt x="31" y="82"/>
                    <a:pt x="56" y="47"/>
                  </a:cubicBezTo>
                  <a:cubicBezTo>
                    <a:pt x="90" y="0"/>
                    <a:pt x="146" y="11"/>
                    <a:pt x="169" y="63"/>
                  </a:cubicBezTo>
                  <a:cubicBezTo>
                    <a:pt x="195" y="123"/>
                    <a:pt x="189" y="183"/>
                    <a:pt x="152" y="235"/>
                  </a:cubicBezTo>
                  <a:cubicBezTo>
                    <a:pt x="137" y="257"/>
                    <a:pt x="103" y="280"/>
                    <a:pt x="80" y="277"/>
                  </a:cubicBezTo>
                  <a:cubicBezTo>
                    <a:pt x="57" y="275"/>
                    <a:pt x="36" y="242"/>
                    <a:pt x="20" y="219"/>
                  </a:cubicBezTo>
                  <a:cubicBezTo>
                    <a:pt x="11" y="207"/>
                    <a:pt x="12" y="188"/>
                    <a:pt x="9" y="172"/>
                  </a:cubicBezTo>
                  <a:cubicBezTo>
                    <a:pt x="6" y="170"/>
                    <a:pt x="3" y="168"/>
                    <a:pt x="0" y="16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6EF8FF9-9D6C-43A2-A805-4C469ED66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788" y="1216026"/>
              <a:ext cx="158750" cy="236538"/>
            </a:xfrm>
            <a:custGeom>
              <a:avLst/>
              <a:gdLst>
                <a:gd name="T0" fmla="*/ 9 w 191"/>
                <a:gd name="T1" fmla="*/ 112 h 282"/>
                <a:gd name="T2" fmla="*/ 15 w 191"/>
                <a:gd name="T3" fmla="*/ 64 h 282"/>
                <a:gd name="T4" fmla="*/ 68 w 191"/>
                <a:gd name="T5" fmla="*/ 3 h 282"/>
                <a:gd name="T6" fmla="*/ 144 w 191"/>
                <a:gd name="T7" fmla="*/ 38 h 282"/>
                <a:gd name="T8" fmla="*/ 170 w 191"/>
                <a:gd name="T9" fmla="*/ 209 h 282"/>
                <a:gd name="T10" fmla="*/ 49 w 191"/>
                <a:gd name="T11" fmla="*/ 228 h 282"/>
                <a:gd name="T12" fmla="*/ 0 w 191"/>
                <a:gd name="T13" fmla="*/ 116 h 282"/>
                <a:gd name="T14" fmla="*/ 9 w 191"/>
                <a:gd name="T15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282">
                  <a:moveTo>
                    <a:pt x="9" y="112"/>
                  </a:moveTo>
                  <a:cubicBezTo>
                    <a:pt x="11" y="96"/>
                    <a:pt x="8" y="77"/>
                    <a:pt x="15" y="64"/>
                  </a:cubicBezTo>
                  <a:cubicBezTo>
                    <a:pt x="29" y="41"/>
                    <a:pt x="47" y="7"/>
                    <a:pt x="68" y="3"/>
                  </a:cubicBezTo>
                  <a:cubicBezTo>
                    <a:pt x="92" y="0"/>
                    <a:pt x="128" y="18"/>
                    <a:pt x="144" y="38"/>
                  </a:cubicBezTo>
                  <a:cubicBezTo>
                    <a:pt x="185" y="88"/>
                    <a:pt x="191" y="148"/>
                    <a:pt x="170" y="209"/>
                  </a:cubicBezTo>
                  <a:cubicBezTo>
                    <a:pt x="149" y="271"/>
                    <a:pt x="87" y="282"/>
                    <a:pt x="49" y="228"/>
                  </a:cubicBezTo>
                  <a:cubicBezTo>
                    <a:pt x="26" y="195"/>
                    <a:pt x="16" y="154"/>
                    <a:pt x="0" y="116"/>
                  </a:cubicBezTo>
                  <a:cubicBezTo>
                    <a:pt x="3" y="115"/>
                    <a:pt x="6" y="114"/>
                    <a:pt x="9" y="1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D3DC2B14-4562-46BD-8983-AFEF4AB2C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6" y="1381126"/>
              <a:ext cx="139700" cy="195263"/>
            </a:xfrm>
            <a:custGeom>
              <a:avLst/>
              <a:gdLst>
                <a:gd name="T0" fmla="*/ 167 w 167"/>
                <a:gd name="T1" fmla="*/ 78 h 235"/>
                <a:gd name="T2" fmla="*/ 133 w 167"/>
                <a:gd name="T3" fmla="*/ 172 h 235"/>
                <a:gd name="T4" fmla="*/ 51 w 167"/>
                <a:gd name="T5" fmla="*/ 215 h 235"/>
                <a:gd name="T6" fmla="*/ 4 w 167"/>
                <a:gd name="T7" fmla="*/ 134 h 235"/>
                <a:gd name="T8" fmla="*/ 26 w 167"/>
                <a:gd name="T9" fmla="*/ 53 h 235"/>
                <a:gd name="T10" fmla="*/ 106 w 167"/>
                <a:gd name="T11" fmla="*/ 6 h 235"/>
                <a:gd name="T12" fmla="*/ 167 w 167"/>
                <a:gd name="T13" fmla="*/ 7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35">
                  <a:moveTo>
                    <a:pt x="167" y="78"/>
                  </a:moveTo>
                  <a:cubicBezTo>
                    <a:pt x="153" y="118"/>
                    <a:pt x="146" y="147"/>
                    <a:pt x="133" y="172"/>
                  </a:cubicBezTo>
                  <a:cubicBezTo>
                    <a:pt x="117" y="204"/>
                    <a:pt x="86" y="235"/>
                    <a:pt x="51" y="215"/>
                  </a:cubicBezTo>
                  <a:cubicBezTo>
                    <a:pt x="27" y="202"/>
                    <a:pt x="9" y="164"/>
                    <a:pt x="4" y="134"/>
                  </a:cubicBezTo>
                  <a:cubicBezTo>
                    <a:pt x="0" y="109"/>
                    <a:pt x="10" y="73"/>
                    <a:pt x="26" y="53"/>
                  </a:cubicBezTo>
                  <a:cubicBezTo>
                    <a:pt x="46" y="30"/>
                    <a:pt x="85" y="0"/>
                    <a:pt x="106" y="6"/>
                  </a:cubicBezTo>
                  <a:cubicBezTo>
                    <a:pt x="132" y="13"/>
                    <a:pt x="149" y="54"/>
                    <a:pt x="167" y="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A656F95-F257-4C26-9C6C-372446F79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1379538"/>
              <a:ext cx="138113" cy="176213"/>
            </a:xfrm>
            <a:custGeom>
              <a:avLst/>
              <a:gdLst>
                <a:gd name="T0" fmla="*/ 166 w 167"/>
                <a:gd name="T1" fmla="*/ 142 h 211"/>
                <a:gd name="T2" fmla="*/ 108 w 167"/>
                <a:gd name="T3" fmla="*/ 210 h 211"/>
                <a:gd name="T4" fmla="*/ 0 w 167"/>
                <a:gd name="T5" fmla="*/ 73 h 211"/>
                <a:gd name="T6" fmla="*/ 56 w 167"/>
                <a:gd name="T7" fmla="*/ 1 h 211"/>
                <a:gd name="T8" fmla="*/ 166 w 167"/>
                <a:gd name="T9" fmla="*/ 14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11">
                  <a:moveTo>
                    <a:pt x="166" y="142"/>
                  </a:moveTo>
                  <a:cubicBezTo>
                    <a:pt x="166" y="181"/>
                    <a:pt x="153" y="211"/>
                    <a:pt x="108" y="210"/>
                  </a:cubicBezTo>
                  <a:cubicBezTo>
                    <a:pt x="54" y="209"/>
                    <a:pt x="0" y="140"/>
                    <a:pt x="0" y="73"/>
                  </a:cubicBezTo>
                  <a:cubicBezTo>
                    <a:pt x="0" y="35"/>
                    <a:pt x="10" y="2"/>
                    <a:pt x="56" y="1"/>
                  </a:cubicBezTo>
                  <a:cubicBezTo>
                    <a:pt x="111" y="0"/>
                    <a:pt x="167" y="73"/>
                    <a:pt x="166" y="14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F580EAF-C7B5-4A44-8888-197124F763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3660776"/>
              <a:ext cx="249238" cy="190500"/>
            </a:xfrm>
            <a:custGeom>
              <a:avLst/>
              <a:gdLst>
                <a:gd name="T0" fmla="*/ 299 w 299"/>
                <a:gd name="T1" fmla="*/ 180 h 229"/>
                <a:gd name="T2" fmla="*/ 44 w 299"/>
                <a:gd name="T3" fmla="*/ 138 h 229"/>
                <a:gd name="T4" fmla="*/ 42 w 299"/>
                <a:gd name="T5" fmla="*/ 0 h 229"/>
                <a:gd name="T6" fmla="*/ 146 w 299"/>
                <a:gd name="T7" fmla="*/ 35 h 229"/>
                <a:gd name="T8" fmla="*/ 255 w 299"/>
                <a:gd name="T9" fmla="*/ 115 h 229"/>
                <a:gd name="T10" fmla="*/ 299 w 299"/>
                <a:gd name="T11" fmla="*/ 180 h 229"/>
                <a:gd name="T12" fmla="*/ 100 w 299"/>
                <a:gd name="T13" fmla="*/ 88 h 229"/>
                <a:gd name="T14" fmla="*/ 207 w 299"/>
                <a:gd name="T15" fmla="*/ 88 h 229"/>
                <a:gd name="T16" fmla="*/ 206 w 299"/>
                <a:gd name="T17" fmla="*/ 75 h 229"/>
                <a:gd name="T18" fmla="*/ 59 w 299"/>
                <a:gd name="T19" fmla="*/ 47 h 229"/>
                <a:gd name="T20" fmla="*/ 56 w 299"/>
                <a:gd name="T21" fmla="*/ 66 h 229"/>
                <a:gd name="T22" fmla="*/ 47 w 299"/>
                <a:gd name="T23" fmla="*/ 71 h 229"/>
                <a:gd name="T24" fmla="*/ 85 w 299"/>
                <a:gd name="T25" fmla="*/ 119 h 229"/>
                <a:gd name="T26" fmla="*/ 240 w 299"/>
                <a:gd name="T27" fmla="*/ 165 h 229"/>
                <a:gd name="T28" fmla="*/ 214 w 299"/>
                <a:gd name="T29" fmla="*/ 102 h 229"/>
                <a:gd name="T30" fmla="*/ 100 w 299"/>
                <a:gd name="T31" fmla="*/ 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9" h="229">
                  <a:moveTo>
                    <a:pt x="299" y="180"/>
                  </a:moveTo>
                  <a:cubicBezTo>
                    <a:pt x="206" y="229"/>
                    <a:pt x="110" y="213"/>
                    <a:pt x="44" y="138"/>
                  </a:cubicBezTo>
                  <a:cubicBezTo>
                    <a:pt x="0" y="88"/>
                    <a:pt x="1" y="59"/>
                    <a:pt x="42" y="0"/>
                  </a:cubicBezTo>
                  <a:cubicBezTo>
                    <a:pt x="79" y="13"/>
                    <a:pt x="112" y="29"/>
                    <a:pt x="146" y="35"/>
                  </a:cubicBezTo>
                  <a:cubicBezTo>
                    <a:pt x="198" y="43"/>
                    <a:pt x="252" y="36"/>
                    <a:pt x="255" y="115"/>
                  </a:cubicBezTo>
                  <a:cubicBezTo>
                    <a:pt x="255" y="137"/>
                    <a:pt x="283" y="158"/>
                    <a:pt x="299" y="180"/>
                  </a:cubicBezTo>
                  <a:close/>
                  <a:moveTo>
                    <a:pt x="100" y="88"/>
                  </a:moveTo>
                  <a:cubicBezTo>
                    <a:pt x="135" y="88"/>
                    <a:pt x="171" y="88"/>
                    <a:pt x="207" y="88"/>
                  </a:cubicBezTo>
                  <a:cubicBezTo>
                    <a:pt x="207" y="84"/>
                    <a:pt x="207" y="80"/>
                    <a:pt x="206" y="75"/>
                  </a:cubicBezTo>
                  <a:cubicBezTo>
                    <a:pt x="157" y="66"/>
                    <a:pt x="108" y="56"/>
                    <a:pt x="59" y="47"/>
                  </a:cubicBezTo>
                  <a:cubicBezTo>
                    <a:pt x="58" y="53"/>
                    <a:pt x="57" y="60"/>
                    <a:pt x="56" y="66"/>
                  </a:cubicBezTo>
                  <a:cubicBezTo>
                    <a:pt x="53" y="68"/>
                    <a:pt x="50" y="70"/>
                    <a:pt x="47" y="71"/>
                  </a:cubicBezTo>
                  <a:cubicBezTo>
                    <a:pt x="60" y="87"/>
                    <a:pt x="75" y="102"/>
                    <a:pt x="85" y="119"/>
                  </a:cubicBezTo>
                  <a:cubicBezTo>
                    <a:pt x="119" y="177"/>
                    <a:pt x="176" y="194"/>
                    <a:pt x="240" y="165"/>
                  </a:cubicBezTo>
                  <a:cubicBezTo>
                    <a:pt x="232" y="144"/>
                    <a:pt x="223" y="124"/>
                    <a:pt x="214" y="102"/>
                  </a:cubicBezTo>
                  <a:cubicBezTo>
                    <a:pt x="177" y="97"/>
                    <a:pt x="138" y="93"/>
                    <a:pt x="100" y="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1DA0FF7-5527-4CB3-BDFD-1683B3B7C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3243263"/>
              <a:ext cx="227013" cy="307975"/>
            </a:xfrm>
            <a:custGeom>
              <a:avLst/>
              <a:gdLst>
                <a:gd name="T0" fmla="*/ 273 w 273"/>
                <a:gd name="T1" fmla="*/ 77 h 369"/>
                <a:gd name="T2" fmla="*/ 269 w 273"/>
                <a:gd name="T3" fmla="*/ 79 h 369"/>
                <a:gd name="T4" fmla="*/ 191 w 273"/>
                <a:gd name="T5" fmla="*/ 46 h 369"/>
                <a:gd name="T6" fmla="*/ 109 w 273"/>
                <a:gd name="T7" fmla="*/ 135 h 369"/>
                <a:gd name="T8" fmla="*/ 23 w 273"/>
                <a:gd name="T9" fmla="*/ 302 h 369"/>
                <a:gd name="T10" fmla="*/ 102 w 273"/>
                <a:gd name="T11" fmla="*/ 356 h 369"/>
                <a:gd name="T12" fmla="*/ 94 w 273"/>
                <a:gd name="T13" fmla="*/ 369 h 369"/>
                <a:gd name="T14" fmla="*/ 10 w 273"/>
                <a:gd name="T15" fmla="*/ 318 h 369"/>
                <a:gd name="T16" fmla="*/ 9 w 273"/>
                <a:gd name="T17" fmla="*/ 263 h 369"/>
                <a:gd name="T18" fmla="*/ 76 w 273"/>
                <a:gd name="T19" fmla="*/ 146 h 369"/>
                <a:gd name="T20" fmla="*/ 153 w 273"/>
                <a:gd name="T21" fmla="*/ 42 h 369"/>
                <a:gd name="T22" fmla="*/ 273 w 273"/>
                <a:gd name="T23" fmla="*/ 7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3" h="369">
                  <a:moveTo>
                    <a:pt x="273" y="77"/>
                  </a:moveTo>
                  <a:cubicBezTo>
                    <a:pt x="272" y="78"/>
                    <a:pt x="270" y="80"/>
                    <a:pt x="269" y="79"/>
                  </a:cubicBezTo>
                  <a:cubicBezTo>
                    <a:pt x="242" y="67"/>
                    <a:pt x="205" y="38"/>
                    <a:pt x="191" y="46"/>
                  </a:cubicBezTo>
                  <a:cubicBezTo>
                    <a:pt x="157" y="66"/>
                    <a:pt x="130" y="101"/>
                    <a:pt x="109" y="135"/>
                  </a:cubicBezTo>
                  <a:cubicBezTo>
                    <a:pt x="78" y="186"/>
                    <a:pt x="54" y="241"/>
                    <a:pt x="23" y="302"/>
                  </a:cubicBezTo>
                  <a:cubicBezTo>
                    <a:pt x="43" y="316"/>
                    <a:pt x="72" y="336"/>
                    <a:pt x="102" y="356"/>
                  </a:cubicBezTo>
                  <a:cubicBezTo>
                    <a:pt x="100" y="360"/>
                    <a:pt x="97" y="364"/>
                    <a:pt x="94" y="369"/>
                  </a:cubicBezTo>
                  <a:cubicBezTo>
                    <a:pt x="65" y="353"/>
                    <a:pt x="34" y="340"/>
                    <a:pt x="10" y="318"/>
                  </a:cubicBezTo>
                  <a:cubicBezTo>
                    <a:pt x="0" y="310"/>
                    <a:pt x="1" y="279"/>
                    <a:pt x="9" y="263"/>
                  </a:cubicBezTo>
                  <a:cubicBezTo>
                    <a:pt x="28" y="223"/>
                    <a:pt x="51" y="184"/>
                    <a:pt x="76" y="146"/>
                  </a:cubicBezTo>
                  <a:cubicBezTo>
                    <a:pt x="100" y="110"/>
                    <a:pt x="122" y="72"/>
                    <a:pt x="153" y="42"/>
                  </a:cubicBezTo>
                  <a:cubicBezTo>
                    <a:pt x="197" y="0"/>
                    <a:pt x="244" y="16"/>
                    <a:pt x="273" y="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92C2F88-9976-4590-9672-C669A4146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1395413"/>
              <a:ext cx="166688" cy="139700"/>
            </a:xfrm>
            <a:custGeom>
              <a:avLst/>
              <a:gdLst>
                <a:gd name="T0" fmla="*/ 140 w 200"/>
                <a:gd name="T1" fmla="*/ 168 h 168"/>
                <a:gd name="T2" fmla="*/ 137 w 200"/>
                <a:gd name="T3" fmla="*/ 43 h 168"/>
                <a:gd name="T4" fmla="*/ 67 w 200"/>
                <a:gd name="T5" fmla="*/ 40 h 168"/>
                <a:gd name="T6" fmla="*/ 42 w 200"/>
                <a:gd name="T7" fmla="*/ 160 h 168"/>
                <a:gd name="T8" fmla="*/ 5 w 200"/>
                <a:gd name="T9" fmla="*/ 81 h 168"/>
                <a:gd name="T10" fmla="*/ 100 w 200"/>
                <a:gd name="T11" fmla="*/ 0 h 168"/>
                <a:gd name="T12" fmla="*/ 194 w 200"/>
                <a:gd name="T13" fmla="*/ 82 h 168"/>
                <a:gd name="T14" fmla="*/ 140 w 200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68">
                  <a:moveTo>
                    <a:pt x="140" y="168"/>
                  </a:moveTo>
                  <a:cubicBezTo>
                    <a:pt x="158" y="124"/>
                    <a:pt x="191" y="77"/>
                    <a:pt x="137" y="43"/>
                  </a:cubicBezTo>
                  <a:cubicBezTo>
                    <a:pt x="119" y="32"/>
                    <a:pt x="85" y="30"/>
                    <a:pt x="67" y="40"/>
                  </a:cubicBezTo>
                  <a:cubicBezTo>
                    <a:pt x="13" y="67"/>
                    <a:pt x="34" y="114"/>
                    <a:pt x="42" y="160"/>
                  </a:cubicBezTo>
                  <a:cubicBezTo>
                    <a:pt x="6" y="145"/>
                    <a:pt x="0" y="114"/>
                    <a:pt x="5" y="81"/>
                  </a:cubicBezTo>
                  <a:cubicBezTo>
                    <a:pt x="11" y="33"/>
                    <a:pt x="52" y="0"/>
                    <a:pt x="100" y="0"/>
                  </a:cubicBezTo>
                  <a:cubicBezTo>
                    <a:pt x="149" y="0"/>
                    <a:pt x="188" y="34"/>
                    <a:pt x="194" y="82"/>
                  </a:cubicBezTo>
                  <a:cubicBezTo>
                    <a:pt x="200" y="130"/>
                    <a:pt x="186" y="154"/>
                    <a:pt x="140" y="1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A4D829B-C301-42A1-9212-6EC8C0E23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1" y="2497138"/>
              <a:ext cx="269875" cy="6350"/>
            </a:xfrm>
            <a:custGeom>
              <a:avLst/>
              <a:gdLst>
                <a:gd name="T0" fmla="*/ 0 w 324"/>
                <a:gd name="T1" fmla="*/ 0 h 7"/>
                <a:gd name="T2" fmla="*/ 324 w 324"/>
                <a:gd name="T3" fmla="*/ 0 h 7"/>
                <a:gd name="T4" fmla="*/ 324 w 324"/>
                <a:gd name="T5" fmla="*/ 7 h 7"/>
                <a:gd name="T6" fmla="*/ 0 w 324"/>
                <a:gd name="T7" fmla="*/ 7 h 7"/>
                <a:gd name="T8" fmla="*/ 0 w 32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7">
                  <a:moveTo>
                    <a:pt x="0" y="0"/>
                  </a:moveTo>
                  <a:cubicBezTo>
                    <a:pt x="108" y="0"/>
                    <a:pt x="216" y="0"/>
                    <a:pt x="324" y="0"/>
                  </a:cubicBezTo>
                  <a:cubicBezTo>
                    <a:pt x="324" y="2"/>
                    <a:pt x="324" y="5"/>
                    <a:pt x="324" y="7"/>
                  </a:cubicBezTo>
                  <a:cubicBezTo>
                    <a:pt x="216" y="7"/>
                    <a:pt x="108" y="7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291C194-F46E-4564-BA16-88956544B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1" y="2555876"/>
              <a:ext cx="236538" cy="4763"/>
            </a:xfrm>
            <a:custGeom>
              <a:avLst/>
              <a:gdLst>
                <a:gd name="T0" fmla="*/ 0 w 284"/>
                <a:gd name="T1" fmla="*/ 0 h 6"/>
                <a:gd name="T2" fmla="*/ 283 w 284"/>
                <a:gd name="T3" fmla="*/ 0 h 6"/>
                <a:gd name="T4" fmla="*/ 284 w 284"/>
                <a:gd name="T5" fmla="*/ 6 h 6"/>
                <a:gd name="T6" fmla="*/ 0 w 284"/>
                <a:gd name="T7" fmla="*/ 6 h 6"/>
                <a:gd name="T8" fmla="*/ 0 w 28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6">
                  <a:moveTo>
                    <a:pt x="0" y="0"/>
                  </a:moveTo>
                  <a:cubicBezTo>
                    <a:pt x="94" y="0"/>
                    <a:pt x="189" y="0"/>
                    <a:pt x="283" y="0"/>
                  </a:cubicBezTo>
                  <a:cubicBezTo>
                    <a:pt x="283" y="2"/>
                    <a:pt x="283" y="4"/>
                    <a:pt x="284" y="6"/>
                  </a:cubicBezTo>
                  <a:cubicBezTo>
                    <a:pt x="189" y="6"/>
                    <a:pt x="9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6FB12863-6FFA-4105-9F14-9D56CCEE1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8" y="2432051"/>
              <a:ext cx="195263" cy="7938"/>
            </a:xfrm>
            <a:custGeom>
              <a:avLst/>
              <a:gdLst>
                <a:gd name="T0" fmla="*/ 234 w 234"/>
                <a:gd name="T1" fmla="*/ 9 h 9"/>
                <a:gd name="T2" fmla="*/ 0 w 234"/>
                <a:gd name="T3" fmla="*/ 9 h 9"/>
                <a:gd name="T4" fmla="*/ 0 w 234"/>
                <a:gd name="T5" fmla="*/ 0 h 9"/>
                <a:gd name="T6" fmla="*/ 234 w 234"/>
                <a:gd name="T7" fmla="*/ 0 h 9"/>
                <a:gd name="T8" fmla="*/ 234 w 23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9">
                  <a:moveTo>
                    <a:pt x="234" y="9"/>
                  </a:moveTo>
                  <a:cubicBezTo>
                    <a:pt x="156" y="9"/>
                    <a:pt x="78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78" y="0"/>
                    <a:pt x="156" y="0"/>
                    <a:pt x="234" y="0"/>
                  </a:cubicBezTo>
                  <a:cubicBezTo>
                    <a:pt x="234" y="3"/>
                    <a:pt x="234" y="6"/>
                    <a:pt x="234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E8A21A8-EF57-48A8-B600-0A3298DD5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1171576"/>
              <a:ext cx="41275" cy="131763"/>
            </a:xfrm>
            <a:custGeom>
              <a:avLst/>
              <a:gdLst>
                <a:gd name="T0" fmla="*/ 21 w 50"/>
                <a:gd name="T1" fmla="*/ 158 h 158"/>
                <a:gd name="T2" fmla="*/ 1 w 50"/>
                <a:gd name="T3" fmla="*/ 28 h 158"/>
                <a:gd name="T4" fmla="*/ 18 w 50"/>
                <a:gd name="T5" fmla="*/ 4 h 158"/>
                <a:gd name="T6" fmla="*/ 42 w 50"/>
                <a:gd name="T7" fmla="*/ 9 h 158"/>
                <a:gd name="T8" fmla="*/ 49 w 50"/>
                <a:gd name="T9" fmla="*/ 38 h 158"/>
                <a:gd name="T10" fmla="*/ 21 w 50"/>
                <a:gd name="T11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58">
                  <a:moveTo>
                    <a:pt x="21" y="158"/>
                  </a:moveTo>
                  <a:cubicBezTo>
                    <a:pt x="14" y="114"/>
                    <a:pt x="6" y="71"/>
                    <a:pt x="1" y="28"/>
                  </a:cubicBezTo>
                  <a:cubicBezTo>
                    <a:pt x="0" y="20"/>
                    <a:pt x="10" y="8"/>
                    <a:pt x="18" y="4"/>
                  </a:cubicBezTo>
                  <a:cubicBezTo>
                    <a:pt x="24" y="0"/>
                    <a:pt x="38" y="4"/>
                    <a:pt x="42" y="9"/>
                  </a:cubicBezTo>
                  <a:cubicBezTo>
                    <a:pt x="47" y="16"/>
                    <a:pt x="50" y="29"/>
                    <a:pt x="49" y="38"/>
                  </a:cubicBezTo>
                  <a:cubicBezTo>
                    <a:pt x="41" y="76"/>
                    <a:pt x="31" y="114"/>
                    <a:pt x="21" y="15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63C8720-C96D-488F-96B6-8F894472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513" y="2216151"/>
              <a:ext cx="68263" cy="95250"/>
            </a:xfrm>
            <a:custGeom>
              <a:avLst/>
              <a:gdLst>
                <a:gd name="T0" fmla="*/ 83 w 83"/>
                <a:gd name="T1" fmla="*/ 114 h 114"/>
                <a:gd name="T2" fmla="*/ 52 w 83"/>
                <a:gd name="T3" fmla="*/ 0 h 114"/>
                <a:gd name="T4" fmla="*/ 83 w 83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14">
                  <a:moveTo>
                    <a:pt x="83" y="114"/>
                  </a:moveTo>
                  <a:cubicBezTo>
                    <a:pt x="11" y="74"/>
                    <a:pt x="0" y="36"/>
                    <a:pt x="52" y="0"/>
                  </a:cubicBezTo>
                  <a:cubicBezTo>
                    <a:pt x="62" y="37"/>
                    <a:pt x="71" y="72"/>
                    <a:pt x="83" y="1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FD019E3-9723-4C8E-BC61-F47C4B41E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1173163"/>
              <a:ext cx="41275" cy="130175"/>
            </a:xfrm>
            <a:custGeom>
              <a:avLst/>
              <a:gdLst>
                <a:gd name="T0" fmla="*/ 21 w 49"/>
                <a:gd name="T1" fmla="*/ 156 h 156"/>
                <a:gd name="T2" fmla="*/ 2 w 49"/>
                <a:gd name="T3" fmla="*/ 34 h 156"/>
                <a:gd name="T4" fmla="*/ 19 w 49"/>
                <a:gd name="T5" fmla="*/ 0 h 156"/>
                <a:gd name="T6" fmla="*/ 48 w 49"/>
                <a:gd name="T7" fmla="*/ 24 h 156"/>
                <a:gd name="T8" fmla="*/ 21 w 49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6">
                  <a:moveTo>
                    <a:pt x="21" y="156"/>
                  </a:moveTo>
                  <a:cubicBezTo>
                    <a:pt x="14" y="110"/>
                    <a:pt x="5" y="72"/>
                    <a:pt x="2" y="34"/>
                  </a:cubicBezTo>
                  <a:cubicBezTo>
                    <a:pt x="0" y="23"/>
                    <a:pt x="13" y="11"/>
                    <a:pt x="19" y="0"/>
                  </a:cubicBezTo>
                  <a:cubicBezTo>
                    <a:pt x="29" y="8"/>
                    <a:pt x="49" y="17"/>
                    <a:pt x="48" y="24"/>
                  </a:cubicBezTo>
                  <a:cubicBezTo>
                    <a:pt x="42" y="66"/>
                    <a:pt x="32" y="108"/>
                    <a:pt x="21" y="1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5B3FB92-40E7-4A4B-B4C8-40BF8867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3" y="4540251"/>
              <a:ext cx="295275" cy="257175"/>
            </a:xfrm>
            <a:custGeom>
              <a:avLst/>
              <a:gdLst>
                <a:gd name="T0" fmla="*/ 11 w 354"/>
                <a:gd name="T1" fmla="*/ 188 h 308"/>
                <a:gd name="T2" fmla="*/ 65 w 354"/>
                <a:gd name="T3" fmla="*/ 187 h 308"/>
                <a:gd name="T4" fmla="*/ 107 w 354"/>
                <a:gd name="T5" fmla="*/ 167 h 308"/>
                <a:gd name="T6" fmla="*/ 63 w 354"/>
                <a:gd name="T7" fmla="*/ 146 h 308"/>
                <a:gd name="T8" fmla="*/ 10 w 354"/>
                <a:gd name="T9" fmla="*/ 141 h 308"/>
                <a:gd name="T10" fmla="*/ 7 w 354"/>
                <a:gd name="T11" fmla="*/ 120 h 308"/>
                <a:gd name="T12" fmla="*/ 62 w 354"/>
                <a:gd name="T13" fmla="*/ 110 h 308"/>
                <a:gd name="T14" fmla="*/ 107 w 354"/>
                <a:gd name="T15" fmla="*/ 92 h 308"/>
                <a:gd name="T16" fmla="*/ 61 w 354"/>
                <a:gd name="T17" fmla="*/ 67 h 308"/>
                <a:gd name="T18" fmla="*/ 13 w 354"/>
                <a:gd name="T19" fmla="*/ 63 h 308"/>
                <a:gd name="T20" fmla="*/ 58 w 354"/>
                <a:gd name="T21" fmla="*/ 1 h 308"/>
                <a:gd name="T22" fmla="*/ 305 w 354"/>
                <a:gd name="T23" fmla="*/ 2 h 308"/>
                <a:gd name="T24" fmla="*/ 353 w 354"/>
                <a:gd name="T25" fmla="*/ 49 h 308"/>
                <a:gd name="T26" fmla="*/ 353 w 354"/>
                <a:gd name="T27" fmla="*/ 263 h 308"/>
                <a:gd name="T28" fmla="*/ 314 w 354"/>
                <a:gd name="T29" fmla="*/ 307 h 308"/>
                <a:gd name="T30" fmla="*/ 45 w 354"/>
                <a:gd name="T31" fmla="*/ 306 h 308"/>
                <a:gd name="T32" fmla="*/ 9 w 354"/>
                <a:gd name="T33" fmla="*/ 284 h 308"/>
                <a:gd name="T34" fmla="*/ 44 w 354"/>
                <a:gd name="T35" fmla="*/ 267 h 308"/>
                <a:gd name="T36" fmla="*/ 107 w 354"/>
                <a:gd name="T37" fmla="*/ 244 h 308"/>
                <a:gd name="T38" fmla="*/ 45 w 354"/>
                <a:gd name="T39" fmla="*/ 226 h 308"/>
                <a:gd name="T40" fmla="*/ 5 w 354"/>
                <a:gd name="T41" fmla="*/ 207 h 308"/>
                <a:gd name="T42" fmla="*/ 11 w 354"/>
                <a:gd name="T43" fmla="*/ 18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308">
                  <a:moveTo>
                    <a:pt x="11" y="188"/>
                  </a:moveTo>
                  <a:cubicBezTo>
                    <a:pt x="29" y="188"/>
                    <a:pt x="48" y="191"/>
                    <a:pt x="65" y="187"/>
                  </a:cubicBezTo>
                  <a:cubicBezTo>
                    <a:pt x="80" y="184"/>
                    <a:pt x="93" y="174"/>
                    <a:pt x="107" y="167"/>
                  </a:cubicBezTo>
                  <a:cubicBezTo>
                    <a:pt x="92" y="160"/>
                    <a:pt x="78" y="150"/>
                    <a:pt x="63" y="146"/>
                  </a:cubicBezTo>
                  <a:cubicBezTo>
                    <a:pt x="46" y="142"/>
                    <a:pt x="28" y="143"/>
                    <a:pt x="10" y="141"/>
                  </a:cubicBezTo>
                  <a:cubicBezTo>
                    <a:pt x="9" y="134"/>
                    <a:pt x="8" y="127"/>
                    <a:pt x="7" y="120"/>
                  </a:cubicBezTo>
                  <a:cubicBezTo>
                    <a:pt x="25" y="117"/>
                    <a:pt x="44" y="115"/>
                    <a:pt x="62" y="110"/>
                  </a:cubicBezTo>
                  <a:cubicBezTo>
                    <a:pt x="77" y="106"/>
                    <a:pt x="92" y="98"/>
                    <a:pt x="107" y="92"/>
                  </a:cubicBezTo>
                  <a:cubicBezTo>
                    <a:pt x="92" y="83"/>
                    <a:pt x="77" y="72"/>
                    <a:pt x="61" y="67"/>
                  </a:cubicBezTo>
                  <a:cubicBezTo>
                    <a:pt x="46" y="62"/>
                    <a:pt x="29" y="64"/>
                    <a:pt x="13" y="63"/>
                  </a:cubicBezTo>
                  <a:cubicBezTo>
                    <a:pt x="0" y="18"/>
                    <a:pt x="12" y="0"/>
                    <a:pt x="58" y="1"/>
                  </a:cubicBezTo>
                  <a:cubicBezTo>
                    <a:pt x="141" y="4"/>
                    <a:pt x="223" y="3"/>
                    <a:pt x="305" y="2"/>
                  </a:cubicBezTo>
                  <a:cubicBezTo>
                    <a:pt x="341" y="1"/>
                    <a:pt x="354" y="14"/>
                    <a:pt x="353" y="49"/>
                  </a:cubicBezTo>
                  <a:cubicBezTo>
                    <a:pt x="351" y="121"/>
                    <a:pt x="352" y="192"/>
                    <a:pt x="353" y="263"/>
                  </a:cubicBezTo>
                  <a:cubicBezTo>
                    <a:pt x="353" y="292"/>
                    <a:pt x="347" y="308"/>
                    <a:pt x="314" y="307"/>
                  </a:cubicBezTo>
                  <a:cubicBezTo>
                    <a:pt x="224" y="306"/>
                    <a:pt x="134" y="308"/>
                    <a:pt x="45" y="306"/>
                  </a:cubicBezTo>
                  <a:cubicBezTo>
                    <a:pt x="33" y="306"/>
                    <a:pt x="21" y="292"/>
                    <a:pt x="9" y="284"/>
                  </a:cubicBezTo>
                  <a:cubicBezTo>
                    <a:pt x="21" y="278"/>
                    <a:pt x="32" y="272"/>
                    <a:pt x="44" y="267"/>
                  </a:cubicBezTo>
                  <a:cubicBezTo>
                    <a:pt x="65" y="259"/>
                    <a:pt x="86" y="252"/>
                    <a:pt x="107" y="244"/>
                  </a:cubicBezTo>
                  <a:cubicBezTo>
                    <a:pt x="86" y="238"/>
                    <a:pt x="65" y="233"/>
                    <a:pt x="45" y="226"/>
                  </a:cubicBezTo>
                  <a:cubicBezTo>
                    <a:pt x="31" y="221"/>
                    <a:pt x="18" y="214"/>
                    <a:pt x="5" y="207"/>
                  </a:cubicBezTo>
                  <a:cubicBezTo>
                    <a:pt x="7" y="201"/>
                    <a:pt x="9" y="195"/>
                    <a:pt x="11" y="1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4C6D7BFA-9EBB-4BB1-B1B1-604EA3C15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8" y="1358901"/>
              <a:ext cx="212725" cy="246063"/>
            </a:xfrm>
            <a:custGeom>
              <a:avLst/>
              <a:gdLst>
                <a:gd name="T0" fmla="*/ 128 w 255"/>
                <a:gd name="T1" fmla="*/ 295 h 295"/>
                <a:gd name="T2" fmla="*/ 5 w 255"/>
                <a:gd name="T3" fmla="*/ 115 h 295"/>
                <a:gd name="T4" fmla="*/ 17 w 255"/>
                <a:gd name="T5" fmla="*/ 72 h 295"/>
                <a:gd name="T6" fmla="*/ 119 w 255"/>
                <a:gd name="T7" fmla="*/ 0 h 295"/>
                <a:gd name="T8" fmla="*/ 112 w 255"/>
                <a:gd name="T9" fmla="*/ 99 h 295"/>
                <a:gd name="T10" fmla="*/ 183 w 255"/>
                <a:gd name="T11" fmla="*/ 74 h 295"/>
                <a:gd name="T12" fmla="*/ 189 w 255"/>
                <a:gd name="T13" fmla="*/ 86 h 295"/>
                <a:gd name="T14" fmla="*/ 136 w 255"/>
                <a:gd name="T15" fmla="*/ 135 h 295"/>
                <a:gd name="T16" fmla="*/ 143 w 255"/>
                <a:gd name="T17" fmla="*/ 151 h 295"/>
                <a:gd name="T18" fmla="*/ 217 w 255"/>
                <a:gd name="T19" fmla="*/ 127 h 295"/>
                <a:gd name="T20" fmla="*/ 224 w 255"/>
                <a:gd name="T21" fmla="*/ 135 h 295"/>
                <a:gd name="T22" fmla="*/ 174 w 255"/>
                <a:gd name="T23" fmla="*/ 192 h 295"/>
                <a:gd name="T24" fmla="*/ 183 w 255"/>
                <a:gd name="T25" fmla="*/ 205 h 295"/>
                <a:gd name="T26" fmla="*/ 219 w 255"/>
                <a:gd name="T27" fmla="*/ 192 h 295"/>
                <a:gd name="T28" fmla="*/ 255 w 255"/>
                <a:gd name="T29" fmla="*/ 185 h 295"/>
                <a:gd name="T30" fmla="*/ 128 w 255"/>
                <a:gd name="T3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5" h="295">
                  <a:moveTo>
                    <a:pt x="128" y="295"/>
                  </a:moveTo>
                  <a:cubicBezTo>
                    <a:pt x="84" y="231"/>
                    <a:pt x="43" y="174"/>
                    <a:pt x="5" y="115"/>
                  </a:cubicBezTo>
                  <a:cubicBezTo>
                    <a:pt x="0" y="106"/>
                    <a:pt x="7" y="80"/>
                    <a:pt x="17" y="72"/>
                  </a:cubicBezTo>
                  <a:cubicBezTo>
                    <a:pt x="49" y="46"/>
                    <a:pt x="85" y="24"/>
                    <a:pt x="119" y="0"/>
                  </a:cubicBezTo>
                  <a:cubicBezTo>
                    <a:pt x="200" y="43"/>
                    <a:pt x="84" y="58"/>
                    <a:pt x="112" y="99"/>
                  </a:cubicBezTo>
                  <a:cubicBezTo>
                    <a:pt x="134" y="91"/>
                    <a:pt x="159" y="82"/>
                    <a:pt x="183" y="74"/>
                  </a:cubicBezTo>
                  <a:cubicBezTo>
                    <a:pt x="185" y="78"/>
                    <a:pt x="187" y="82"/>
                    <a:pt x="189" y="86"/>
                  </a:cubicBezTo>
                  <a:cubicBezTo>
                    <a:pt x="171" y="103"/>
                    <a:pt x="154" y="119"/>
                    <a:pt x="136" y="135"/>
                  </a:cubicBezTo>
                  <a:cubicBezTo>
                    <a:pt x="138" y="140"/>
                    <a:pt x="141" y="146"/>
                    <a:pt x="143" y="151"/>
                  </a:cubicBezTo>
                  <a:cubicBezTo>
                    <a:pt x="168" y="143"/>
                    <a:pt x="193" y="135"/>
                    <a:pt x="217" y="127"/>
                  </a:cubicBezTo>
                  <a:cubicBezTo>
                    <a:pt x="220" y="130"/>
                    <a:pt x="222" y="132"/>
                    <a:pt x="224" y="135"/>
                  </a:cubicBezTo>
                  <a:cubicBezTo>
                    <a:pt x="208" y="154"/>
                    <a:pt x="191" y="173"/>
                    <a:pt x="174" y="192"/>
                  </a:cubicBezTo>
                  <a:cubicBezTo>
                    <a:pt x="177" y="196"/>
                    <a:pt x="180" y="200"/>
                    <a:pt x="183" y="205"/>
                  </a:cubicBezTo>
                  <a:cubicBezTo>
                    <a:pt x="195" y="201"/>
                    <a:pt x="207" y="197"/>
                    <a:pt x="219" y="192"/>
                  </a:cubicBezTo>
                  <a:cubicBezTo>
                    <a:pt x="230" y="188"/>
                    <a:pt x="240" y="184"/>
                    <a:pt x="255" y="185"/>
                  </a:cubicBezTo>
                  <a:cubicBezTo>
                    <a:pt x="229" y="239"/>
                    <a:pt x="174" y="256"/>
                    <a:pt x="128" y="29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97" name="Grupo 2996">
            <a:extLst>
              <a:ext uri="{FF2B5EF4-FFF2-40B4-BE49-F238E27FC236}">
                <a16:creationId xmlns:a16="http://schemas.microsoft.com/office/drawing/2014/main" id="{34E5694A-E493-4960-A120-FC50C45FDBC4}"/>
              </a:ext>
            </a:extLst>
          </p:cNvPr>
          <p:cNvGrpSpPr/>
          <p:nvPr/>
        </p:nvGrpSpPr>
        <p:grpSpPr>
          <a:xfrm>
            <a:off x="6251661" y="1333502"/>
            <a:ext cx="5257800" cy="5190065"/>
            <a:chOff x="4568826" y="1000126"/>
            <a:chExt cx="3943350" cy="3892549"/>
          </a:xfrm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3F6B23BC-8DC6-4F78-96E0-A890EF6ABF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2526" y="3268663"/>
              <a:ext cx="611188" cy="469900"/>
            </a:xfrm>
            <a:custGeom>
              <a:avLst/>
              <a:gdLst>
                <a:gd name="T0" fmla="*/ 203 w 718"/>
                <a:gd name="T1" fmla="*/ 112 h 551"/>
                <a:gd name="T2" fmla="*/ 210 w 718"/>
                <a:gd name="T3" fmla="*/ 59 h 551"/>
                <a:gd name="T4" fmla="*/ 287 w 718"/>
                <a:gd name="T5" fmla="*/ 1 h 551"/>
                <a:gd name="T6" fmla="*/ 429 w 718"/>
                <a:gd name="T7" fmla="*/ 0 h 551"/>
                <a:gd name="T8" fmla="*/ 511 w 718"/>
                <a:gd name="T9" fmla="*/ 84 h 551"/>
                <a:gd name="T10" fmla="*/ 511 w 718"/>
                <a:gd name="T11" fmla="*/ 112 h 551"/>
                <a:gd name="T12" fmla="*/ 599 w 718"/>
                <a:gd name="T13" fmla="*/ 112 h 551"/>
                <a:gd name="T14" fmla="*/ 717 w 718"/>
                <a:gd name="T15" fmla="*/ 228 h 551"/>
                <a:gd name="T16" fmla="*/ 718 w 718"/>
                <a:gd name="T17" fmla="*/ 434 h 551"/>
                <a:gd name="T18" fmla="*/ 612 w 718"/>
                <a:gd name="T19" fmla="*/ 549 h 551"/>
                <a:gd name="T20" fmla="*/ 590 w 718"/>
                <a:gd name="T21" fmla="*/ 551 h 551"/>
                <a:gd name="T22" fmla="*/ 122 w 718"/>
                <a:gd name="T23" fmla="*/ 550 h 551"/>
                <a:gd name="T24" fmla="*/ 5 w 718"/>
                <a:gd name="T25" fmla="*/ 464 h 551"/>
                <a:gd name="T26" fmla="*/ 0 w 718"/>
                <a:gd name="T27" fmla="*/ 425 h 551"/>
                <a:gd name="T28" fmla="*/ 0 w 718"/>
                <a:gd name="T29" fmla="*/ 235 h 551"/>
                <a:gd name="T30" fmla="*/ 123 w 718"/>
                <a:gd name="T31" fmla="*/ 112 h 551"/>
                <a:gd name="T32" fmla="*/ 203 w 718"/>
                <a:gd name="T33" fmla="*/ 112 h 551"/>
                <a:gd name="T34" fmla="*/ 462 w 718"/>
                <a:gd name="T35" fmla="*/ 111 h 551"/>
                <a:gd name="T36" fmla="*/ 428 w 718"/>
                <a:gd name="T37" fmla="*/ 48 h 551"/>
                <a:gd name="T38" fmla="*/ 289 w 718"/>
                <a:gd name="T39" fmla="*/ 48 h 551"/>
                <a:gd name="T40" fmla="*/ 254 w 718"/>
                <a:gd name="T41" fmla="*/ 81 h 551"/>
                <a:gd name="T42" fmla="*/ 254 w 718"/>
                <a:gd name="T43" fmla="*/ 111 h 551"/>
                <a:gd name="T44" fmla="*/ 462 w 718"/>
                <a:gd name="T45" fmla="*/ 111 h 551"/>
                <a:gd name="T46" fmla="*/ 607 w 718"/>
                <a:gd name="T47" fmla="*/ 331 h 551"/>
                <a:gd name="T48" fmla="*/ 607 w 718"/>
                <a:gd name="T49" fmla="*/ 241 h 551"/>
                <a:gd name="T50" fmla="*/ 589 w 718"/>
                <a:gd name="T51" fmla="*/ 216 h 551"/>
                <a:gd name="T52" fmla="*/ 568 w 718"/>
                <a:gd name="T53" fmla="*/ 241 h 551"/>
                <a:gd name="T54" fmla="*/ 568 w 718"/>
                <a:gd name="T55" fmla="*/ 422 h 551"/>
                <a:gd name="T56" fmla="*/ 587 w 718"/>
                <a:gd name="T57" fmla="*/ 447 h 551"/>
                <a:gd name="T58" fmla="*/ 607 w 718"/>
                <a:gd name="T59" fmla="*/ 421 h 551"/>
                <a:gd name="T60" fmla="*/ 607 w 718"/>
                <a:gd name="T61" fmla="*/ 331 h 551"/>
                <a:gd name="T62" fmla="*/ 302 w 718"/>
                <a:gd name="T63" fmla="*/ 329 h 551"/>
                <a:gd name="T64" fmla="*/ 303 w 718"/>
                <a:gd name="T65" fmla="*/ 241 h 551"/>
                <a:gd name="T66" fmla="*/ 282 w 718"/>
                <a:gd name="T67" fmla="*/ 215 h 551"/>
                <a:gd name="T68" fmla="*/ 263 w 718"/>
                <a:gd name="T69" fmla="*/ 242 h 551"/>
                <a:gd name="T70" fmla="*/ 262 w 718"/>
                <a:gd name="T71" fmla="*/ 419 h 551"/>
                <a:gd name="T72" fmla="*/ 282 w 718"/>
                <a:gd name="T73" fmla="*/ 447 h 551"/>
                <a:gd name="T74" fmla="*/ 303 w 718"/>
                <a:gd name="T75" fmla="*/ 419 h 551"/>
                <a:gd name="T76" fmla="*/ 302 w 718"/>
                <a:gd name="T77" fmla="*/ 329 h 551"/>
                <a:gd name="T78" fmla="*/ 455 w 718"/>
                <a:gd name="T79" fmla="*/ 331 h 551"/>
                <a:gd name="T80" fmla="*/ 455 w 718"/>
                <a:gd name="T81" fmla="*/ 239 h 551"/>
                <a:gd name="T82" fmla="*/ 435 w 718"/>
                <a:gd name="T83" fmla="*/ 215 h 551"/>
                <a:gd name="T84" fmla="*/ 415 w 718"/>
                <a:gd name="T85" fmla="*/ 240 h 551"/>
                <a:gd name="T86" fmla="*/ 415 w 718"/>
                <a:gd name="T87" fmla="*/ 422 h 551"/>
                <a:gd name="T88" fmla="*/ 434 w 718"/>
                <a:gd name="T89" fmla="*/ 447 h 551"/>
                <a:gd name="T90" fmla="*/ 455 w 718"/>
                <a:gd name="T91" fmla="*/ 421 h 551"/>
                <a:gd name="T92" fmla="*/ 455 w 718"/>
                <a:gd name="T93" fmla="*/ 331 h 551"/>
                <a:gd name="T94" fmla="*/ 111 w 718"/>
                <a:gd name="T95" fmla="*/ 328 h 551"/>
                <a:gd name="T96" fmla="*/ 110 w 718"/>
                <a:gd name="T97" fmla="*/ 420 h 551"/>
                <a:gd name="T98" fmla="*/ 130 w 718"/>
                <a:gd name="T99" fmla="*/ 447 h 551"/>
                <a:gd name="T100" fmla="*/ 150 w 718"/>
                <a:gd name="T101" fmla="*/ 420 h 551"/>
                <a:gd name="T102" fmla="*/ 150 w 718"/>
                <a:gd name="T103" fmla="*/ 241 h 551"/>
                <a:gd name="T104" fmla="*/ 129 w 718"/>
                <a:gd name="T105" fmla="*/ 215 h 551"/>
                <a:gd name="T106" fmla="*/ 111 w 718"/>
                <a:gd name="T107" fmla="*/ 241 h 551"/>
                <a:gd name="T108" fmla="*/ 111 w 718"/>
                <a:gd name="T109" fmla="*/ 328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551">
                  <a:moveTo>
                    <a:pt x="203" y="112"/>
                  </a:moveTo>
                  <a:cubicBezTo>
                    <a:pt x="206" y="92"/>
                    <a:pt x="206" y="75"/>
                    <a:pt x="210" y="59"/>
                  </a:cubicBezTo>
                  <a:cubicBezTo>
                    <a:pt x="220" y="23"/>
                    <a:pt x="250" y="1"/>
                    <a:pt x="287" y="1"/>
                  </a:cubicBezTo>
                  <a:cubicBezTo>
                    <a:pt x="334" y="0"/>
                    <a:pt x="382" y="0"/>
                    <a:pt x="429" y="0"/>
                  </a:cubicBezTo>
                  <a:cubicBezTo>
                    <a:pt x="477" y="1"/>
                    <a:pt x="511" y="35"/>
                    <a:pt x="511" y="84"/>
                  </a:cubicBezTo>
                  <a:cubicBezTo>
                    <a:pt x="511" y="93"/>
                    <a:pt x="511" y="101"/>
                    <a:pt x="511" y="112"/>
                  </a:cubicBezTo>
                  <a:cubicBezTo>
                    <a:pt x="542" y="112"/>
                    <a:pt x="571" y="112"/>
                    <a:pt x="599" y="112"/>
                  </a:cubicBezTo>
                  <a:cubicBezTo>
                    <a:pt x="667" y="112"/>
                    <a:pt x="717" y="161"/>
                    <a:pt x="717" y="228"/>
                  </a:cubicBezTo>
                  <a:cubicBezTo>
                    <a:pt x="718" y="297"/>
                    <a:pt x="718" y="366"/>
                    <a:pt x="718" y="434"/>
                  </a:cubicBezTo>
                  <a:cubicBezTo>
                    <a:pt x="717" y="496"/>
                    <a:pt x="673" y="543"/>
                    <a:pt x="612" y="549"/>
                  </a:cubicBezTo>
                  <a:cubicBezTo>
                    <a:pt x="605" y="550"/>
                    <a:pt x="597" y="551"/>
                    <a:pt x="590" y="551"/>
                  </a:cubicBezTo>
                  <a:cubicBezTo>
                    <a:pt x="434" y="551"/>
                    <a:pt x="278" y="551"/>
                    <a:pt x="122" y="550"/>
                  </a:cubicBezTo>
                  <a:cubicBezTo>
                    <a:pt x="62" y="550"/>
                    <a:pt x="20" y="519"/>
                    <a:pt x="5" y="464"/>
                  </a:cubicBezTo>
                  <a:cubicBezTo>
                    <a:pt x="1" y="451"/>
                    <a:pt x="0" y="438"/>
                    <a:pt x="0" y="425"/>
                  </a:cubicBezTo>
                  <a:cubicBezTo>
                    <a:pt x="0" y="361"/>
                    <a:pt x="0" y="298"/>
                    <a:pt x="0" y="235"/>
                  </a:cubicBezTo>
                  <a:cubicBezTo>
                    <a:pt x="0" y="161"/>
                    <a:pt x="49" y="112"/>
                    <a:pt x="123" y="112"/>
                  </a:cubicBezTo>
                  <a:cubicBezTo>
                    <a:pt x="149" y="112"/>
                    <a:pt x="176" y="112"/>
                    <a:pt x="203" y="112"/>
                  </a:cubicBezTo>
                  <a:close/>
                  <a:moveTo>
                    <a:pt x="462" y="111"/>
                  </a:moveTo>
                  <a:cubicBezTo>
                    <a:pt x="471" y="71"/>
                    <a:pt x="458" y="49"/>
                    <a:pt x="428" y="48"/>
                  </a:cubicBezTo>
                  <a:cubicBezTo>
                    <a:pt x="382" y="48"/>
                    <a:pt x="335" y="48"/>
                    <a:pt x="289" y="48"/>
                  </a:cubicBezTo>
                  <a:cubicBezTo>
                    <a:pt x="267" y="49"/>
                    <a:pt x="256" y="60"/>
                    <a:pt x="254" y="81"/>
                  </a:cubicBezTo>
                  <a:cubicBezTo>
                    <a:pt x="253" y="91"/>
                    <a:pt x="254" y="101"/>
                    <a:pt x="254" y="111"/>
                  </a:cubicBezTo>
                  <a:cubicBezTo>
                    <a:pt x="325" y="111"/>
                    <a:pt x="393" y="111"/>
                    <a:pt x="462" y="111"/>
                  </a:cubicBezTo>
                  <a:close/>
                  <a:moveTo>
                    <a:pt x="607" y="331"/>
                  </a:moveTo>
                  <a:cubicBezTo>
                    <a:pt x="607" y="301"/>
                    <a:pt x="607" y="271"/>
                    <a:pt x="607" y="241"/>
                  </a:cubicBezTo>
                  <a:cubicBezTo>
                    <a:pt x="607" y="228"/>
                    <a:pt x="604" y="216"/>
                    <a:pt x="589" y="216"/>
                  </a:cubicBezTo>
                  <a:cubicBezTo>
                    <a:pt x="572" y="215"/>
                    <a:pt x="568" y="226"/>
                    <a:pt x="568" y="241"/>
                  </a:cubicBezTo>
                  <a:cubicBezTo>
                    <a:pt x="568" y="301"/>
                    <a:pt x="568" y="362"/>
                    <a:pt x="568" y="422"/>
                  </a:cubicBezTo>
                  <a:cubicBezTo>
                    <a:pt x="568" y="436"/>
                    <a:pt x="573" y="447"/>
                    <a:pt x="587" y="447"/>
                  </a:cubicBezTo>
                  <a:cubicBezTo>
                    <a:pt x="603" y="447"/>
                    <a:pt x="607" y="436"/>
                    <a:pt x="607" y="421"/>
                  </a:cubicBezTo>
                  <a:cubicBezTo>
                    <a:pt x="606" y="391"/>
                    <a:pt x="607" y="361"/>
                    <a:pt x="607" y="331"/>
                  </a:cubicBezTo>
                  <a:close/>
                  <a:moveTo>
                    <a:pt x="302" y="329"/>
                  </a:moveTo>
                  <a:cubicBezTo>
                    <a:pt x="302" y="300"/>
                    <a:pt x="302" y="271"/>
                    <a:pt x="303" y="241"/>
                  </a:cubicBezTo>
                  <a:cubicBezTo>
                    <a:pt x="303" y="227"/>
                    <a:pt x="299" y="215"/>
                    <a:pt x="282" y="215"/>
                  </a:cubicBezTo>
                  <a:cubicBezTo>
                    <a:pt x="265" y="215"/>
                    <a:pt x="263" y="228"/>
                    <a:pt x="263" y="242"/>
                  </a:cubicBezTo>
                  <a:cubicBezTo>
                    <a:pt x="263" y="301"/>
                    <a:pt x="263" y="360"/>
                    <a:pt x="262" y="419"/>
                  </a:cubicBezTo>
                  <a:cubicBezTo>
                    <a:pt x="262" y="434"/>
                    <a:pt x="267" y="447"/>
                    <a:pt x="282" y="447"/>
                  </a:cubicBezTo>
                  <a:cubicBezTo>
                    <a:pt x="298" y="448"/>
                    <a:pt x="303" y="434"/>
                    <a:pt x="303" y="419"/>
                  </a:cubicBezTo>
                  <a:cubicBezTo>
                    <a:pt x="302" y="389"/>
                    <a:pt x="302" y="359"/>
                    <a:pt x="302" y="329"/>
                  </a:cubicBezTo>
                  <a:close/>
                  <a:moveTo>
                    <a:pt x="455" y="331"/>
                  </a:moveTo>
                  <a:cubicBezTo>
                    <a:pt x="455" y="301"/>
                    <a:pt x="455" y="270"/>
                    <a:pt x="455" y="239"/>
                  </a:cubicBezTo>
                  <a:cubicBezTo>
                    <a:pt x="455" y="225"/>
                    <a:pt x="450" y="215"/>
                    <a:pt x="435" y="215"/>
                  </a:cubicBezTo>
                  <a:cubicBezTo>
                    <a:pt x="420" y="216"/>
                    <a:pt x="415" y="226"/>
                    <a:pt x="415" y="240"/>
                  </a:cubicBezTo>
                  <a:cubicBezTo>
                    <a:pt x="415" y="300"/>
                    <a:pt x="415" y="361"/>
                    <a:pt x="415" y="422"/>
                  </a:cubicBezTo>
                  <a:cubicBezTo>
                    <a:pt x="415" y="435"/>
                    <a:pt x="420" y="447"/>
                    <a:pt x="434" y="447"/>
                  </a:cubicBezTo>
                  <a:cubicBezTo>
                    <a:pt x="449" y="447"/>
                    <a:pt x="455" y="437"/>
                    <a:pt x="455" y="421"/>
                  </a:cubicBezTo>
                  <a:cubicBezTo>
                    <a:pt x="454" y="391"/>
                    <a:pt x="455" y="361"/>
                    <a:pt x="455" y="331"/>
                  </a:cubicBezTo>
                  <a:close/>
                  <a:moveTo>
                    <a:pt x="111" y="328"/>
                  </a:moveTo>
                  <a:cubicBezTo>
                    <a:pt x="111" y="359"/>
                    <a:pt x="111" y="390"/>
                    <a:pt x="110" y="420"/>
                  </a:cubicBezTo>
                  <a:cubicBezTo>
                    <a:pt x="110" y="435"/>
                    <a:pt x="115" y="447"/>
                    <a:pt x="130" y="447"/>
                  </a:cubicBezTo>
                  <a:cubicBezTo>
                    <a:pt x="145" y="447"/>
                    <a:pt x="151" y="435"/>
                    <a:pt x="150" y="420"/>
                  </a:cubicBezTo>
                  <a:cubicBezTo>
                    <a:pt x="150" y="360"/>
                    <a:pt x="150" y="300"/>
                    <a:pt x="150" y="241"/>
                  </a:cubicBezTo>
                  <a:cubicBezTo>
                    <a:pt x="150" y="226"/>
                    <a:pt x="146" y="215"/>
                    <a:pt x="129" y="215"/>
                  </a:cubicBezTo>
                  <a:cubicBezTo>
                    <a:pt x="114" y="216"/>
                    <a:pt x="110" y="227"/>
                    <a:pt x="111" y="241"/>
                  </a:cubicBezTo>
                  <a:cubicBezTo>
                    <a:pt x="111" y="270"/>
                    <a:pt x="111" y="299"/>
                    <a:pt x="111" y="3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7B37D753-F545-4D7A-94EF-CDC99246E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3688" y="4302125"/>
              <a:ext cx="650875" cy="579437"/>
            </a:xfrm>
            <a:custGeom>
              <a:avLst/>
              <a:gdLst>
                <a:gd name="T0" fmla="*/ 546 w 764"/>
                <a:gd name="T1" fmla="*/ 141 h 680"/>
                <a:gd name="T2" fmla="*/ 695 w 764"/>
                <a:gd name="T3" fmla="*/ 141 h 680"/>
                <a:gd name="T4" fmla="*/ 763 w 764"/>
                <a:gd name="T5" fmla="*/ 210 h 680"/>
                <a:gd name="T6" fmla="*/ 764 w 764"/>
                <a:gd name="T7" fmla="*/ 615 h 680"/>
                <a:gd name="T8" fmla="*/ 700 w 764"/>
                <a:gd name="T9" fmla="*/ 680 h 680"/>
                <a:gd name="T10" fmla="*/ 68 w 764"/>
                <a:gd name="T11" fmla="*/ 680 h 680"/>
                <a:gd name="T12" fmla="*/ 0 w 764"/>
                <a:gd name="T13" fmla="*/ 611 h 680"/>
                <a:gd name="T14" fmla="*/ 0 w 764"/>
                <a:gd name="T15" fmla="*/ 213 h 680"/>
                <a:gd name="T16" fmla="*/ 74 w 764"/>
                <a:gd name="T17" fmla="*/ 141 h 680"/>
                <a:gd name="T18" fmla="*/ 219 w 764"/>
                <a:gd name="T19" fmla="*/ 141 h 680"/>
                <a:gd name="T20" fmla="*/ 219 w 764"/>
                <a:gd name="T21" fmla="*/ 109 h 680"/>
                <a:gd name="T22" fmla="*/ 276 w 764"/>
                <a:gd name="T23" fmla="*/ 27 h 680"/>
                <a:gd name="T24" fmla="*/ 450 w 764"/>
                <a:gd name="T25" fmla="*/ 14 h 680"/>
                <a:gd name="T26" fmla="*/ 546 w 764"/>
                <a:gd name="T27" fmla="*/ 127 h 680"/>
                <a:gd name="T28" fmla="*/ 546 w 764"/>
                <a:gd name="T29" fmla="*/ 141 h 680"/>
                <a:gd name="T30" fmla="*/ 383 w 764"/>
                <a:gd name="T31" fmla="*/ 180 h 680"/>
                <a:gd name="T32" fmla="*/ 159 w 764"/>
                <a:gd name="T33" fmla="*/ 408 h 680"/>
                <a:gd name="T34" fmla="*/ 385 w 764"/>
                <a:gd name="T35" fmla="*/ 627 h 680"/>
                <a:gd name="T36" fmla="*/ 606 w 764"/>
                <a:gd name="T37" fmla="*/ 402 h 680"/>
                <a:gd name="T38" fmla="*/ 383 w 764"/>
                <a:gd name="T39" fmla="*/ 180 h 680"/>
                <a:gd name="T40" fmla="*/ 494 w 764"/>
                <a:gd name="T41" fmla="*/ 140 h 680"/>
                <a:gd name="T42" fmla="*/ 494 w 764"/>
                <a:gd name="T43" fmla="*/ 106 h 680"/>
                <a:gd name="T44" fmla="*/ 464 w 764"/>
                <a:gd name="T45" fmla="*/ 73 h 680"/>
                <a:gd name="T46" fmla="*/ 348 w 764"/>
                <a:gd name="T47" fmla="*/ 80 h 680"/>
                <a:gd name="T48" fmla="*/ 306 w 764"/>
                <a:gd name="T49" fmla="*/ 78 h 680"/>
                <a:gd name="T50" fmla="*/ 271 w 764"/>
                <a:gd name="T51" fmla="*/ 101 h 680"/>
                <a:gd name="T52" fmla="*/ 271 w 764"/>
                <a:gd name="T53" fmla="*/ 140 h 680"/>
                <a:gd name="T54" fmla="*/ 494 w 764"/>
                <a:gd name="T55" fmla="*/ 1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4" h="680">
                  <a:moveTo>
                    <a:pt x="546" y="141"/>
                  </a:moveTo>
                  <a:cubicBezTo>
                    <a:pt x="597" y="141"/>
                    <a:pt x="646" y="141"/>
                    <a:pt x="695" y="141"/>
                  </a:cubicBezTo>
                  <a:cubicBezTo>
                    <a:pt x="740" y="141"/>
                    <a:pt x="763" y="164"/>
                    <a:pt x="763" y="210"/>
                  </a:cubicBezTo>
                  <a:cubicBezTo>
                    <a:pt x="764" y="345"/>
                    <a:pt x="764" y="480"/>
                    <a:pt x="764" y="615"/>
                  </a:cubicBezTo>
                  <a:cubicBezTo>
                    <a:pt x="764" y="653"/>
                    <a:pt x="738" y="680"/>
                    <a:pt x="700" y="680"/>
                  </a:cubicBezTo>
                  <a:cubicBezTo>
                    <a:pt x="489" y="680"/>
                    <a:pt x="279" y="680"/>
                    <a:pt x="68" y="680"/>
                  </a:cubicBezTo>
                  <a:cubicBezTo>
                    <a:pt x="25" y="680"/>
                    <a:pt x="0" y="654"/>
                    <a:pt x="0" y="611"/>
                  </a:cubicBezTo>
                  <a:cubicBezTo>
                    <a:pt x="0" y="478"/>
                    <a:pt x="0" y="346"/>
                    <a:pt x="0" y="213"/>
                  </a:cubicBezTo>
                  <a:cubicBezTo>
                    <a:pt x="0" y="162"/>
                    <a:pt x="23" y="141"/>
                    <a:pt x="74" y="141"/>
                  </a:cubicBezTo>
                  <a:cubicBezTo>
                    <a:pt x="121" y="141"/>
                    <a:pt x="168" y="141"/>
                    <a:pt x="219" y="141"/>
                  </a:cubicBezTo>
                  <a:cubicBezTo>
                    <a:pt x="219" y="129"/>
                    <a:pt x="219" y="119"/>
                    <a:pt x="219" y="109"/>
                  </a:cubicBezTo>
                  <a:cubicBezTo>
                    <a:pt x="220" y="72"/>
                    <a:pt x="243" y="42"/>
                    <a:pt x="276" y="27"/>
                  </a:cubicBezTo>
                  <a:cubicBezTo>
                    <a:pt x="333" y="0"/>
                    <a:pt x="393" y="10"/>
                    <a:pt x="450" y="14"/>
                  </a:cubicBezTo>
                  <a:cubicBezTo>
                    <a:pt x="515" y="19"/>
                    <a:pt x="545" y="61"/>
                    <a:pt x="546" y="127"/>
                  </a:cubicBezTo>
                  <a:cubicBezTo>
                    <a:pt x="546" y="131"/>
                    <a:pt x="546" y="134"/>
                    <a:pt x="546" y="141"/>
                  </a:cubicBezTo>
                  <a:close/>
                  <a:moveTo>
                    <a:pt x="383" y="180"/>
                  </a:moveTo>
                  <a:cubicBezTo>
                    <a:pt x="256" y="181"/>
                    <a:pt x="156" y="280"/>
                    <a:pt x="159" y="408"/>
                  </a:cubicBezTo>
                  <a:cubicBezTo>
                    <a:pt x="161" y="532"/>
                    <a:pt x="263" y="628"/>
                    <a:pt x="385" y="627"/>
                  </a:cubicBezTo>
                  <a:cubicBezTo>
                    <a:pt x="507" y="625"/>
                    <a:pt x="607" y="524"/>
                    <a:pt x="606" y="402"/>
                  </a:cubicBezTo>
                  <a:cubicBezTo>
                    <a:pt x="605" y="279"/>
                    <a:pt x="504" y="179"/>
                    <a:pt x="383" y="180"/>
                  </a:cubicBezTo>
                  <a:close/>
                  <a:moveTo>
                    <a:pt x="494" y="140"/>
                  </a:moveTo>
                  <a:cubicBezTo>
                    <a:pt x="494" y="127"/>
                    <a:pt x="495" y="116"/>
                    <a:pt x="494" y="106"/>
                  </a:cubicBezTo>
                  <a:cubicBezTo>
                    <a:pt x="493" y="90"/>
                    <a:pt x="476" y="73"/>
                    <a:pt x="464" y="73"/>
                  </a:cubicBezTo>
                  <a:cubicBezTo>
                    <a:pt x="426" y="76"/>
                    <a:pt x="387" y="78"/>
                    <a:pt x="348" y="80"/>
                  </a:cubicBezTo>
                  <a:cubicBezTo>
                    <a:pt x="334" y="81"/>
                    <a:pt x="320" y="81"/>
                    <a:pt x="306" y="78"/>
                  </a:cubicBezTo>
                  <a:cubicBezTo>
                    <a:pt x="289" y="75"/>
                    <a:pt x="273" y="83"/>
                    <a:pt x="271" y="101"/>
                  </a:cubicBezTo>
                  <a:cubicBezTo>
                    <a:pt x="269" y="114"/>
                    <a:pt x="271" y="127"/>
                    <a:pt x="271" y="140"/>
                  </a:cubicBezTo>
                  <a:cubicBezTo>
                    <a:pt x="346" y="140"/>
                    <a:pt x="419" y="140"/>
                    <a:pt x="494" y="1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FAC73465-2788-4069-8FED-4B3BE177F4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3588" y="4311650"/>
              <a:ext cx="571500" cy="569912"/>
            </a:xfrm>
            <a:custGeom>
              <a:avLst/>
              <a:gdLst>
                <a:gd name="T0" fmla="*/ 334 w 671"/>
                <a:gd name="T1" fmla="*/ 670 h 670"/>
                <a:gd name="T2" fmla="*/ 0 w 671"/>
                <a:gd name="T3" fmla="*/ 335 h 670"/>
                <a:gd name="T4" fmla="*/ 337 w 671"/>
                <a:gd name="T5" fmla="*/ 0 h 670"/>
                <a:gd name="T6" fmla="*/ 671 w 671"/>
                <a:gd name="T7" fmla="*/ 334 h 670"/>
                <a:gd name="T8" fmla="*/ 334 w 671"/>
                <a:gd name="T9" fmla="*/ 670 h 670"/>
                <a:gd name="T10" fmla="*/ 155 w 671"/>
                <a:gd name="T11" fmla="*/ 464 h 670"/>
                <a:gd name="T12" fmla="*/ 157 w 671"/>
                <a:gd name="T13" fmla="*/ 485 h 670"/>
                <a:gd name="T14" fmla="*/ 264 w 671"/>
                <a:gd name="T15" fmla="*/ 547 h 670"/>
                <a:gd name="T16" fmla="*/ 304 w 671"/>
                <a:gd name="T17" fmla="*/ 530 h 670"/>
                <a:gd name="T18" fmla="*/ 396 w 671"/>
                <a:gd name="T19" fmla="*/ 539 h 670"/>
                <a:gd name="T20" fmla="*/ 455 w 671"/>
                <a:gd name="T21" fmla="*/ 554 h 670"/>
                <a:gd name="T22" fmla="*/ 519 w 671"/>
                <a:gd name="T23" fmla="*/ 494 h 670"/>
                <a:gd name="T24" fmla="*/ 492 w 671"/>
                <a:gd name="T25" fmla="*/ 409 h 670"/>
                <a:gd name="T26" fmla="*/ 386 w 671"/>
                <a:gd name="T27" fmla="*/ 333 h 670"/>
                <a:gd name="T28" fmla="*/ 290 w 671"/>
                <a:gd name="T29" fmla="*/ 335 h 670"/>
                <a:gd name="T30" fmla="*/ 195 w 671"/>
                <a:gd name="T31" fmla="*/ 403 h 670"/>
                <a:gd name="T32" fmla="*/ 155 w 671"/>
                <a:gd name="T33" fmla="*/ 464 h 670"/>
                <a:gd name="T34" fmla="*/ 204 w 671"/>
                <a:gd name="T35" fmla="*/ 177 h 670"/>
                <a:gd name="T36" fmla="*/ 228 w 671"/>
                <a:gd name="T37" fmla="*/ 251 h 670"/>
                <a:gd name="T38" fmla="*/ 271 w 671"/>
                <a:gd name="T39" fmla="*/ 271 h 670"/>
                <a:gd name="T40" fmla="*/ 307 w 671"/>
                <a:gd name="T41" fmla="*/ 235 h 670"/>
                <a:gd name="T42" fmla="*/ 296 w 671"/>
                <a:gd name="T43" fmla="*/ 147 h 670"/>
                <a:gd name="T44" fmla="*/ 247 w 671"/>
                <a:gd name="T45" fmla="*/ 114 h 670"/>
                <a:gd name="T46" fmla="*/ 208 w 671"/>
                <a:gd name="T47" fmla="*/ 156 h 670"/>
                <a:gd name="T48" fmla="*/ 204 w 671"/>
                <a:gd name="T49" fmla="*/ 177 h 670"/>
                <a:gd name="T50" fmla="*/ 359 w 671"/>
                <a:gd name="T51" fmla="*/ 207 h 670"/>
                <a:gd name="T52" fmla="*/ 366 w 671"/>
                <a:gd name="T53" fmla="*/ 239 h 670"/>
                <a:gd name="T54" fmla="*/ 435 w 671"/>
                <a:gd name="T55" fmla="*/ 260 h 670"/>
                <a:gd name="T56" fmla="*/ 454 w 671"/>
                <a:gd name="T57" fmla="*/ 134 h 670"/>
                <a:gd name="T58" fmla="*/ 393 w 671"/>
                <a:gd name="T59" fmla="*/ 126 h 670"/>
                <a:gd name="T60" fmla="*/ 359 w 671"/>
                <a:gd name="T61" fmla="*/ 207 h 670"/>
                <a:gd name="T62" fmla="*/ 464 w 671"/>
                <a:gd name="T63" fmla="*/ 304 h 670"/>
                <a:gd name="T64" fmla="*/ 526 w 671"/>
                <a:gd name="T65" fmla="*/ 361 h 670"/>
                <a:gd name="T66" fmla="*/ 575 w 671"/>
                <a:gd name="T67" fmla="*/ 272 h 670"/>
                <a:gd name="T68" fmla="*/ 505 w 671"/>
                <a:gd name="T69" fmla="*/ 239 h 670"/>
                <a:gd name="T70" fmla="*/ 464 w 671"/>
                <a:gd name="T71" fmla="*/ 304 h 670"/>
                <a:gd name="T72" fmla="*/ 96 w 671"/>
                <a:gd name="T73" fmla="*/ 287 h 670"/>
                <a:gd name="T74" fmla="*/ 139 w 671"/>
                <a:gd name="T75" fmla="*/ 358 h 670"/>
                <a:gd name="T76" fmla="*/ 204 w 671"/>
                <a:gd name="T77" fmla="*/ 331 h 670"/>
                <a:gd name="T78" fmla="*/ 178 w 671"/>
                <a:gd name="T79" fmla="*/ 248 h 670"/>
                <a:gd name="T80" fmla="*/ 124 w 671"/>
                <a:gd name="T81" fmla="*/ 234 h 670"/>
                <a:gd name="T82" fmla="*/ 96 w 671"/>
                <a:gd name="T83" fmla="*/ 287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1" h="670">
                  <a:moveTo>
                    <a:pt x="334" y="670"/>
                  </a:moveTo>
                  <a:cubicBezTo>
                    <a:pt x="151" y="670"/>
                    <a:pt x="0" y="519"/>
                    <a:pt x="0" y="335"/>
                  </a:cubicBezTo>
                  <a:cubicBezTo>
                    <a:pt x="0" y="149"/>
                    <a:pt x="150" y="0"/>
                    <a:pt x="337" y="0"/>
                  </a:cubicBezTo>
                  <a:cubicBezTo>
                    <a:pt x="520" y="0"/>
                    <a:pt x="671" y="151"/>
                    <a:pt x="671" y="334"/>
                  </a:cubicBezTo>
                  <a:cubicBezTo>
                    <a:pt x="671" y="520"/>
                    <a:pt x="521" y="670"/>
                    <a:pt x="334" y="670"/>
                  </a:cubicBezTo>
                  <a:close/>
                  <a:moveTo>
                    <a:pt x="155" y="464"/>
                  </a:moveTo>
                  <a:cubicBezTo>
                    <a:pt x="156" y="473"/>
                    <a:pt x="155" y="480"/>
                    <a:pt x="157" y="485"/>
                  </a:cubicBezTo>
                  <a:cubicBezTo>
                    <a:pt x="169" y="534"/>
                    <a:pt x="206" y="573"/>
                    <a:pt x="264" y="547"/>
                  </a:cubicBezTo>
                  <a:cubicBezTo>
                    <a:pt x="277" y="541"/>
                    <a:pt x="291" y="536"/>
                    <a:pt x="304" y="530"/>
                  </a:cubicBezTo>
                  <a:cubicBezTo>
                    <a:pt x="337" y="514"/>
                    <a:pt x="366" y="527"/>
                    <a:pt x="396" y="539"/>
                  </a:cubicBezTo>
                  <a:cubicBezTo>
                    <a:pt x="415" y="547"/>
                    <a:pt x="435" y="554"/>
                    <a:pt x="455" y="554"/>
                  </a:cubicBezTo>
                  <a:cubicBezTo>
                    <a:pt x="483" y="555"/>
                    <a:pt x="509" y="528"/>
                    <a:pt x="519" y="494"/>
                  </a:cubicBezTo>
                  <a:cubicBezTo>
                    <a:pt x="528" y="461"/>
                    <a:pt x="519" y="426"/>
                    <a:pt x="492" y="409"/>
                  </a:cubicBezTo>
                  <a:cubicBezTo>
                    <a:pt x="454" y="387"/>
                    <a:pt x="418" y="363"/>
                    <a:pt x="386" y="333"/>
                  </a:cubicBezTo>
                  <a:cubicBezTo>
                    <a:pt x="359" y="310"/>
                    <a:pt x="316" y="311"/>
                    <a:pt x="290" y="335"/>
                  </a:cubicBezTo>
                  <a:cubicBezTo>
                    <a:pt x="260" y="361"/>
                    <a:pt x="231" y="385"/>
                    <a:pt x="195" y="403"/>
                  </a:cubicBezTo>
                  <a:cubicBezTo>
                    <a:pt x="170" y="415"/>
                    <a:pt x="156" y="439"/>
                    <a:pt x="155" y="464"/>
                  </a:cubicBezTo>
                  <a:close/>
                  <a:moveTo>
                    <a:pt x="204" y="177"/>
                  </a:moveTo>
                  <a:cubicBezTo>
                    <a:pt x="204" y="207"/>
                    <a:pt x="212" y="231"/>
                    <a:pt x="228" y="251"/>
                  </a:cubicBezTo>
                  <a:cubicBezTo>
                    <a:pt x="239" y="265"/>
                    <a:pt x="253" y="274"/>
                    <a:pt x="271" y="271"/>
                  </a:cubicBezTo>
                  <a:cubicBezTo>
                    <a:pt x="291" y="268"/>
                    <a:pt x="301" y="253"/>
                    <a:pt x="307" y="235"/>
                  </a:cubicBezTo>
                  <a:cubicBezTo>
                    <a:pt x="317" y="204"/>
                    <a:pt x="312" y="175"/>
                    <a:pt x="296" y="147"/>
                  </a:cubicBezTo>
                  <a:cubicBezTo>
                    <a:pt x="286" y="128"/>
                    <a:pt x="271" y="112"/>
                    <a:pt x="247" y="114"/>
                  </a:cubicBezTo>
                  <a:cubicBezTo>
                    <a:pt x="223" y="116"/>
                    <a:pt x="214" y="135"/>
                    <a:pt x="208" y="156"/>
                  </a:cubicBezTo>
                  <a:cubicBezTo>
                    <a:pt x="205" y="164"/>
                    <a:pt x="204" y="173"/>
                    <a:pt x="204" y="177"/>
                  </a:cubicBezTo>
                  <a:close/>
                  <a:moveTo>
                    <a:pt x="359" y="207"/>
                  </a:moveTo>
                  <a:cubicBezTo>
                    <a:pt x="361" y="214"/>
                    <a:pt x="362" y="227"/>
                    <a:pt x="366" y="239"/>
                  </a:cubicBezTo>
                  <a:cubicBezTo>
                    <a:pt x="377" y="272"/>
                    <a:pt x="409" y="281"/>
                    <a:pt x="435" y="260"/>
                  </a:cubicBezTo>
                  <a:cubicBezTo>
                    <a:pt x="467" y="235"/>
                    <a:pt x="477" y="167"/>
                    <a:pt x="454" y="134"/>
                  </a:cubicBezTo>
                  <a:cubicBezTo>
                    <a:pt x="438" y="110"/>
                    <a:pt x="415" y="107"/>
                    <a:pt x="393" y="126"/>
                  </a:cubicBezTo>
                  <a:cubicBezTo>
                    <a:pt x="370" y="146"/>
                    <a:pt x="361" y="172"/>
                    <a:pt x="359" y="207"/>
                  </a:cubicBezTo>
                  <a:close/>
                  <a:moveTo>
                    <a:pt x="464" y="304"/>
                  </a:moveTo>
                  <a:cubicBezTo>
                    <a:pt x="464" y="351"/>
                    <a:pt x="493" y="375"/>
                    <a:pt x="526" y="361"/>
                  </a:cubicBezTo>
                  <a:cubicBezTo>
                    <a:pt x="559" y="348"/>
                    <a:pt x="581" y="306"/>
                    <a:pt x="575" y="272"/>
                  </a:cubicBezTo>
                  <a:cubicBezTo>
                    <a:pt x="569" y="235"/>
                    <a:pt x="537" y="220"/>
                    <a:pt x="505" y="239"/>
                  </a:cubicBezTo>
                  <a:cubicBezTo>
                    <a:pt x="478" y="255"/>
                    <a:pt x="467" y="280"/>
                    <a:pt x="464" y="304"/>
                  </a:cubicBezTo>
                  <a:close/>
                  <a:moveTo>
                    <a:pt x="96" y="287"/>
                  </a:moveTo>
                  <a:cubicBezTo>
                    <a:pt x="98" y="315"/>
                    <a:pt x="109" y="342"/>
                    <a:pt x="139" y="358"/>
                  </a:cubicBezTo>
                  <a:cubicBezTo>
                    <a:pt x="167" y="374"/>
                    <a:pt x="196" y="362"/>
                    <a:pt x="204" y="331"/>
                  </a:cubicBezTo>
                  <a:cubicBezTo>
                    <a:pt x="212" y="298"/>
                    <a:pt x="201" y="270"/>
                    <a:pt x="178" y="248"/>
                  </a:cubicBezTo>
                  <a:cubicBezTo>
                    <a:pt x="163" y="233"/>
                    <a:pt x="145" y="226"/>
                    <a:pt x="124" y="234"/>
                  </a:cubicBezTo>
                  <a:cubicBezTo>
                    <a:pt x="106" y="240"/>
                    <a:pt x="96" y="259"/>
                    <a:pt x="96" y="2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612C66D5-16C8-4201-9C00-8664D0C28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1022350"/>
              <a:ext cx="471488" cy="534987"/>
            </a:xfrm>
            <a:custGeom>
              <a:avLst/>
              <a:gdLst>
                <a:gd name="T0" fmla="*/ 180 w 554"/>
                <a:gd name="T1" fmla="*/ 128 h 629"/>
                <a:gd name="T2" fmla="*/ 180 w 554"/>
                <a:gd name="T3" fmla="*/ 171 h 629"/>
                <a:gd name="T4" fmla="*/ 191 w 554"/>
                <a:gd name="T5" fmla="*/ 187 h 629"/>
                <a:gd name="T6" fmla="*/ 205 w 554"/>
                <a:gd name="T7" fmla="*/ 171 h 629"/>
                <a:gd name="T8" fmla="*/ 205 w 554"/>
                <a:gd name="T9" fmla="*/ 126 h 629"/>
                <a:gd name="T10" fmla="*/ 264 w 554"/>
                <a:gd name="T11" fmla="*/ 126 h 629"/>
                <a:gd name="T12" fmla="*/ 265 w 554"/>
                <a:gd name="T13" fmla="*/ 170 h 629"/>
                <a:gd name="T14" fmla="*/ 277 w 554"/>
                <a:gd name="T15" fmla="*/ 187 h 629"/>
                <a:gd name="T16" fmla="*/ 290 w 554"/>
                <a:gd name="T17" fmla="*/ 169 h 629"/>
                <a:gd name="T18" fmla="*/ 290 w 554"/>
                <a:gd name="T19" fmla="*/ 123 h 629"/>
                <a:gd name="T20" fmla="*/ 349 w 554"/>
                <a:gd name="T21" fmla="*/ 126 h 629"/>
                <a:gd name="T22" fmla="*/ 350 w 554"/>
                <a:gd name="T23" fmla="*/ 168 h 629"/>
                <a:gd name="T24" fmla="*/ 362 w 554"/>
                <a:gd name="T25" fmla="*/ 188 h 629"/>
                <a:gd name="T26" fmla="*/ 376 w 554"/>
                <a:gd name="T27" fmla="*/ 167 h 629"/>
                <a:gd name="T28" fmla="*/ 377 w 554"/>
                <a:gd name="T29" fmla="*/ 131 h 629"/>
                <a:gd name="T30" fmla="*/ 429 w 554"/>
                <a:gd name="T31" fmla="*/ 105 h 629"/>
                <a:gd name="T32" fmla="*/ 517 w 554"/>
                <a:gd name="T33" fmla="*/ 13 h 629"/>
                <a:gd name="T34" fmla="*/ 542 w 554"/>
                <a:gd name="T35" fmla="*/ 1 h 629"/>
                <a:gd name="T36" fmla="*/ 552 w 554"/>
                <a:gd name="T37" fmla="*/ 28 h 629"/>
                <a:gd name="T38" fmla="*/ 553 w 554"/>
                <a:gd name="T39" fmla="*/ 346 h 629"/>
                <a:gd name="T40" fmla="*/ 247 w 554"/>
                <a:gd name="T41" fmla="*/ 609 h 629"/>
                <a:gd name="T42" fmla="*/ 1 w 554"/>
                <a:gd name="T43" fmla="*/ 330 h 629"/>
                <a:gd name="T44" fmla="*/ 1 w 554"/>
                <a:gd name="T45" fmla="*/ 40 h 629"/>
                <a:gd name="T46" fmla="*/ 2 w 554"/>
                <a:gd name="T47" fmla="*/ 26 h 629"/>
                <a:gd name="T48" fmla="*/ 12 w 554"/>
                <a:gd name="T49" fmla="*/ 2 h 629"/>
                <a:gd name="T50" fmla="*/ 37 w 554"/>
                <a:gd name="T51" fmla="*/ 11 h 629"/>
                <a:gd name="T52" fmla="*/ 129 w 554"/>
                <a:gd name="T53" fmla="*/ 108 h 629"/>
                <a:gd name="T54" fmla="*/ 180 w 554"/>
                <a:gd name="T55" fmla="*/ 128 h 629"/>
                <a:gd name="T56" fmla="*/ 162 w 554"/>
                <a:gd name="T57" fmla="*/ 490 h 629"/>
                <a:gd name="T58" fmla="*/ 194 w 554"/>
                <a:gd name="T59" fmla="*/ 544 h 629"/>
                <a:gd name="T60" fmla="*/ 278 w 554"/>
                <a:gd name="T61" fmla="*/ 527 h 629"/>
                <a:gd name="T62" fmla="*/ 358 w 554"/>
                <a:gd name="T63" fmla="*/ 546 h 629"/>
                <a:gd name="T64" fmla="*/ 393 w 554"/>
                <a:gd name="T65" fmla="*/ 491 h 629"/>
                <a:gd name="T66" fmla="*/ 368 w 554"/>
                <a:gd name="T67" fmla="*/ 503 h 629"/>
                <a:gd name="T68" fmla="*/ 327 w 554"/>
                <a:gd name="T69" fmla="*/ 530 h 629"/>
                <a:gd name="T70" fmla="*/ 290 w 554"/>
                <a:gd name="T71" fmla="*/ 496 h 629"/>
                <a:gd name="T72" fmla="*/ 289 w 554"/>
                <a:gd name="T73" fmla="*/ 438 h 629"/>
                <a:gd name="T74" fmla="*/ 316 w 554"/>
                <a:gd name="T75" fmla="*/ 429 h 629"/>
                <a:gd name="T76" fmla="*/ 318 w 554"/>
                <a:gd name="T77" fmla="*/ 395 h 629"/>
                <a:gd name="T78" fmla="*/ 235 w 554"/>
                <a:gd name="T79" fmla="*/ 396 h 629"/>
                <a:gd name="T80" fmla="*/ 236 w 554"/>
                <a:gd name="T81" fmla="*/ 427 h 629"/>
                <a:gd name="T82" fmla="*/ 265 w 554"/>
                <a:gd name="T83" fmla="*/ 439 h 629"/>
                <a:gd name="T84" fmla="*/ 265 w 554"/>
                <a:gd name="T85" fmla="*/ 493 h 629"/>
                <a:gd name="T86" fmla="*/ 230 w 554"/>
                <a:gd name="T87" fmla="*/ 530 h 629"/>
                <a:gd name="T88" fmla="*/ 186 w 554"/>
                <a:gd name="T89" fmla="*/ 503 h 629"/>
                <a:gd name="T90" fmla="*/ 162 w 554"/>
                <a:gd name="T91" fmla="*/ 490 h 629"/>
                <a:gd name="T92" fmla="*/ 137 w 554"/>
                <a:gd name="T93" fmla="*/ 312 h 629"/>
                <a:gd name="T94" fmla="*/ 112 w 554"/>
                <a:gd name="T95" fmla="*/ 337 h 629"/>
                <a:gd name="T96" fmla="*/ 136 w 554"/>
                <a:gd name="T97" fmla="*/ 363 h 629"/>
                <a:gd name="T98" fmla="*/ 161 w 554"/>
                <a:gd name="T99" fmla="*/ 338 h 629"/>
                <a:gd name="T100" fmla="*/ 137 w 554"/>
                <a:gd name="T101" fmla="*/ 312 h 629"/>
                <a:gd name="T102" fmla="*/ 442 w 554"/>
                <a:gd name="T103" fmla="*/ 333 h 629"/>
                <a:gd name="T104" fmla="*/ 417 w 554"/>
                <a:gd name="T105" fmla="*/ 312 h 629"/>
                <a:gd name="T106" fmla="*/ 393 w 554"/>
                <a:gd name="T107" fmla="*/ 339 h 629"/>
                <a:gd name="T108" fmla="*/ 419 w 554"/>
                <a:gd name="T109" fmla="*/ 363 h 629"/>
                <a:gd name="T110" fmla="*/ 442 w 554"/>
                <a:gd name="T111" fmla="*/ 333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4" h="629">
                  <a:moveTo>
                    <a:pt x="180" y="128"/>
                  </a:moveTo>
                  <a:cubicBezTo>
                    <a:pt x="180" y="145"/>
                    <a:pt x="179" y="158"/>
                    <a:pt x="180" y="171"/>
                  </a:cubicBezTo>
                  <a:cubicBezTo>
                    <a:pt x="181" y="177"/>
                    <a:pt x="187" y="182"/>
                    <a:pt x="191" y="187"/>
                  </a:cubicBezTo>
                  <a:cubicBezTo>
                    <a:pt x="196" y="182"/>
                    <a:pt x="204" y="177"/>
                    <a:pt x="205" y="171"/>
                  </a:cubicBezTo>
                  <a:cubicBezTo>
                    <a:pt x="207" y="157"/>
                    <a:pt x="205" y="142"/>
                    <a:pt x="205" y="126"/>
                  </a:cubicBezTo>
                  <a:cubicBezTo>
                    <a:pt x="225" y="126"/>
                    <a:pt x="244" y="126"/>
                    <a:pt x="264" y="126"/>
                  </a:cubicBezTo>
                  <a:cubicBezTo>
                    <a:pt x="264" y="140"/>
                    <a:pt x="263" y="155"/>
                    <a:pt x="265" y="170"/>
                  </a:cubicBezTo>
                  <a:cubicBezTo>
                    <a:pt x="266" y="176"/>
                    <a:pt x="273" y="182"/>
                    <a:pt x="277" y="187"/>
                  </a:cubicBezTo>
                  <a:cubicBezTo>
                    <a:pt x="281" y="181"/>
                    <a:pt x="289" y="176"/>
                    <a:pt x="290" y="169"/>
                  </a:cubicBezTo>
                  <a:cubicBezTo>
                    <a:pt x="292" y="155"/>
                    <a:pt x="290" y="140"/>
                    <a:pt x="290" y="123"/>
                  </a:cubicBezTo>
                  <a:cubicBezTo>
                    <a:pt x="311" y="124"/>
                    <a:pt x="329" y="125"/>
                    <a:pt x="349" y="126"/>
                  </a:cubicBezTo>
                  <a:cubicBezTo>
                    <a:pt x="349" y="142"/>
                    <a:pt x="348" y="155"/>
                    <a:pt x="350" y="168"/>
                  </a:cubicBezTo>
                  <a:cubicBezTo>
                    <a:pt x="351" y="175"/>
                    <a:pt x="358" y="181"/>
                    <a:pt x="362" y="188"/>
                  </a:cubicBezTo>
                  <a:cubicBezTo>
                    <a:pt x="367" y="181"/>
                    <a:pt x="374" y="175"/>
                    <a:pt x="376" y="167"/>
                  </a:cubicBezTo>
                  <a:cubicBezTo>
                    <a:pt x="378" y="157"/>
                    <a:pt x="377" y="145"/>
                    <a:pt x="377" y="131"/>
                  </a:cubicBezTo>
                  <a:cubicBezTo>
                    <a:pt x="404" y="139"/>
                    <a:pt x="415" y="120"/>
                    <a:pt x="429" y="105"/>
                  </a:cubicBezTo>
                  <a:cubicBezTo>
                    <a:pt x="458" y="74"/>
                    <a:pt x="487" y="43"/>
                    <a:pt x="517" y="13"/>
                  </a:cubicBezTo>
                  <a:cubicBezTo>
                    <a:pt x="523" y="7"/>
                    <a:pt x="534" y="5"/>
                    <a:pt x="542" y="1"/>
                  </a:cubicBezTo>
                  <a:cubicBezTo>
                    <a:pt x="546" y="10"/>
                    <a:pt x="552" y="19"/>
                    <a:pt x="552" y="28"/>
                  </a:cubicBezTo>
                  <a:cubicBezTo>
                    <a:pt x="553" y="134"/>
                    <a:pt x="554" y="240"/>
                    <a:pt x="553" y="346"/>
                  </a:cubicBezTo>
                  <a:cubicBezTo>
                    <a:pt x="550" y="503"/>
                    <a:pt x="403" y="629"/>
                    <a:pt x="247" y="609"/>
                  </a:cubicBezTo>
                  <a:cubicBezTo>
                    <a:pt x="102" y="590"/>
                    <a:pt x="2" y="476"/>
                    <a:pt x="1" y="330"/>
                  </a:cubicBezTo>
                  <a:cubicBezTo>
                    <a:pt x="1" y="233"/>
                    <a:pt x="1" y="136"/>
                    <a:pt x="1" y="40"/>
                  </a:cubicBezTo>
                  <a:cubicBezTo>
                    <a:pt x="1" y="35"/>
                    <a:pt x="0" y="30"/>
                    <a:pt x="2" y="26"/>
                  </a:cubicBezTo>
                  <a:cubicBezTo>
                    <a:pt x="4" y="17"/>
                    <a:pt x="6" y="4"/>
                    <a:pt x="12" y="2"/>
                  </a:cubicBezTo>
                  <a:cubicBezTo>
                    <a:pt x="19" y="0"/>
                    <a:pt x="32" y="5"/>
                    <a:pt x="37" y="11"/>
                  </a:cubicBezTo>
                  <a:cubicBezTo>
                    <a:pt x="69" y="43"/>
                    <a:pt x="98" y="76"/>
                    <a:pt x="129" y="108"/>
                  </a:cubicBezTo>
                  <a:cubicBezTo>
                    <a:pt x="142" y="122"/>
                    <a:pt x="153" y="140"/>
                    <a:pt x="180" y="128"/>
                  </a:cubicBezTo>
                  <a:close/>
                  <a:moveTo>
                    <a:pt x="162" y="490"/>
                  </a:moveTo>
                  <a:cubicBezTo>
                    <a:pt x="162" y="514"/>
                    <a:pt x="172" y="532"/>
                    <a:pt x="194" y="544"/>
                  </a:cubicBezTo>
                  <a:cubicBezTo>
                    <a:pt x="226" y="562"/>
                    <a:pt x="253" y="550"/>
                    <a:pt x="278" y="527"/>
                  </a:cubicBezTo>
                  <a:cubicBezTo>
                    <a:pt x="301" y="551"/>
                    <a:pt x="327" y="560"/>
                    <a:pt x="358" y="546"/>
                  </a:cubicBezTo>
                  <a:cubicBezTo>
                    <a:pt x="381" y="535"/>
                    <a:pt x="392" y="516"/>
                    <a:pt x="393" y="491"/>
                  </a:cubicBezTo>
                  <a:cubicBezTo>
                    <a:pt x="379" y="485"/>
                    <a:pt x="372" y="488"/>
                    <a:pt x="368" y="503"/>
                  </a:cubicBezTo>
                  <a:cubicBezTo>
                    <a:pt x="364" y="521"/>
                    <a:pt x="345" y="532"/>
                    <a:pt x="327" y="530"/>
                  </a:cubicBezTo>
                  <a:cubicBezTo>
                    <a:pt x="308" y="528"/>
                    <a:pt x="291" y="514"/>
                    <a:pt x="290" y="496"/>
                  </a:cubicBezTo>
                  <a:cubicBezTo>
                    <a:pt x="288" y="477"/>
                    <a:pt x="289" y="457"/>
                    <a:pt x="289" y="438"/>
                  </a:cubicBezTo>
                  <a:cubicBezTo>
                    <a:pt x="300" y="435"/>
                    <a:pt x="308" y="433"/>
                    <a:pt x="316" y="429"/>
                  </a:cubicBezTo>
                  <a:cubicBezTo>
                    <a:pt x="333" y="420"/>
                    <a:pt x="334" y="406"/>
                    <a:pt x="318" y="395"/>
                  </a:cubicBezTo>
                  <a:cubicBezTo>
                    <a:pt x="299" y="381"/>
                    <a:pt x="253" y="381"/>
                    <a:pt x="235" y="396"/>
                  </a:cubicBezTo>
                  <a:cubicBezTo>
                    <a:pt x="222" y="406"/>
                    <a:pt x="222" y="419"/>
                    <a:pt x="236" y="427"/>
                  </a:cubicBezTo>
                  <a:cubicBezTo>
                    <a:pt x="245" y="432"/>
                    <a:pt x="255" y="435"/>
                    <a:pt x="265" y="439"/>
                  </a:cubicBezTo>
                  <a:cubicBezTo>
                    <a:pt x="265" y="457"/>
                    <a:pt x="266" y="475"/>
                    <a:pt x="265" y="493"/>
                  </a:cubicBezTo>
                  <a:cubicBezTo>
                    <a:pt x="264" y="512"/>
                    <a:pt x="249" y="528"/>
                    <a:pt x="230" y="530"/>
                  </a:cubicBezTo>
                  <a:cubicBezTo>
                    <a:pt x="211" y="532"/>
                    <a:pt x="191" y="521"/>
                    <a:pt x="186" y="503"/>
                  </a:cubicBezTo>
                  <a:cubicBezTo>
                    <a:pt x="183" y="489"/>
                    <a:pt x="176" y="486"/>
                    <a:pt x="162" y="490"/>
                  </a:cubicBezTo>
                  <a:close/>
                  <a:moveTo>
                    <a:pt x="137" y="312"/>
                  </a:moveTo>
                  <a:cubicBezTo>
                    <a:pt x="122" y="313"/>
                    <a:pt x="112" y="321"/>
                    <a:pt x="112" y="337"/>
                  </a:cubicBezTo>
                  <a:cubicBezTo>
                    <a:pt x="111" y="353"/>
                    <a:pt x="122" y="361"/>
                    <a:pt x="136" y="363"/>
                  </a:cubicBezTo>
                  <a:cubicBezTo>
                    <a:pt x="148" y="365"/>
                    <a:pt x="161" y="351"/>
                    <a:pt x="161" y="338"/>
                  </a:cubicBezTo>
                  <a:cubicBezTo>
                    <a:pt x="161" y="322"/>
                    <a:pt x="153" y="314"/>
                    <a:pt x="137" y="312"/>
                  </a:cubicBezTo>
                  <a:close/>
                  <a:moveTo>
                    <a:pt x="442" y="333"/>
                  </a:moveTo>
                  <a:cubicBezTo>
                    <a:pt x="442" y="323"/>
                    <a:pt x="430" y="311"/>
                    <a:pt x="417" y="312"/>
                  </a:cubicBezTo>
                  <a:cubicBezTo>
                    <a:pt x="401" y="314"/>
                    <a:pt x="392" y="323"/>
                    <a:pt x="393" y="339"/>
                  </a:cubicBezTo>
                  <a:cubicBezTo>
                    <a:pt x="393" y="355"/>
                    <a:pt x="405" y="363"/>
                    <a:pt x="419" y="363"/>
                  </a:cubicBezTo>
                  <a:cubicBezTo>
                    <a:pt x="433" y="363"/>
                    <a:pt x="443" y="353"/>
                    <a:pt x="442" y="3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872CBB08-72AD-44DF-8A36-F917E466DA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5113" y="3395663"/>
              <a:ext cx="704850" cy="315912"/>
            </a:xfrm>
            <a:custGeom>
              <a:avLst/>
              <a:gdLst>
                <a:gd name="T0" fmla="*/ 4 w 828"/>
                <a:gd name="T1" fmla="*/ 370 h 370"/>
                <a:gd name="T2" fmla="*/ 99 w 828"/>
                <a:gd name="T3" fmla="*/ 270 h 370"/>
                <a:gd name="T4" fmla="*/ 148 w 828"/>
                <a:gd name="T5" fmla="*/ 0 h 370"/>
                <a:gd name="T6" fmla="*/ 681 w 828"/>
                <a:gd name="T7" fmla="*/ 0 h 370"/>
                <a:gd name="T8" fmla="*/ 715 w 828"/>
                <a:gd name="T9" fmla="*/ 187 h 370"/>
                <a:gd name="T10" fmla="*/ 727 w 828"/>
                <a:gd name="T11" fmla="*/ 255 h 370"/>
                <a:gd name="T12" fmla="*/ 744 w 828"/>
                <a:gd name="T13" fmla="*/ 273 h 370"/>
                <a:gd name="T14" fmla="*/ 827 w 828"/>
                <a:gd name="T15" fmla="*/ 370 h 370"/>
                <a:gd name="T16" fmla="*/ 4 w 828"/>
                <a:gd name="T17" fmla="*/ 370 h 370"/>
                <a:gd name="T18" fmla="*/ 157 w 828"/>
                <a:gd name="T19" fmla="*/ 238 h 370"/>
                <a:gd name="T20" fmla="*/ 251 w 828"/>
                <a:gd name="T21" fmla="*/ 238 h 370"/>
                <a:gd name="T22" fmla="*/ 264 w 828"/>
                <a:gd name="T23" fmla="*/ 35 h 370"/>
                <a:gd name="T24" fmla="*/ 192 w 828"/>
                <a:gd name="T25" fmla="*/ 35 h 370"/>
                <a:gd name="T26" fmla="*/ 180 w 828"/>
                <a:gd name="T27" fmla="*/ 47 h 370"/>
                <a:gd name="T28" fmla="*/ 157 w 828"/>
                <a:gd name="T29" fmla="*/ 23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8" h="370">
                  <a:moveTo>
                    <a:pt x="4" y="370"/>
                  </a:moveTo>
                  <a:cubicBezTo>
                    <a:pt x="0" y="319"/>
                    <a:pt x="35" y="282"/>
                    <a:pt x="99" y="270"/>
                  </a:cubicBezTo>
                  <a:cubicBezTo>
                    <a:pt x="115" y="181"/>
                    <a:pt x="131" y="91"/>
                    <a:pt x="148" y="0"/>
                  </a:cubicBezTo>
                  <a:cubicBezTo>
                    <a:pt x="326" y="0"/>
                    <a:pt x="503" y="0"/>
                    <a:pt x="681" y="0"/>
                  </a:cubicBezTo>
                  <a:cubicBezTo>
                    <a:pt x="693" y="63"/>
                    <a:pt x="704" y="125"/>
                    <a:pt x="715" y="187"/>
                  </a:cubicBezTo>
                  <a:cubicBezTo>
                    <a:pt x="719" y="210"/>
                    <a:pt x="724" y="232"/>
                    <a:pt x="727" y="255"/>
                  </a:cubicBezTo>
                  <a:cubicBezTo>
                    <a:pt x="729" y="266"/>
                    <a:pt x="732" y="270"/>
                    <a:pt x="744" y="273"/>
                  </a:cubicBezTo>
                  <a:cubicBezTo>
                    <a:pt x="796" y="283"/>
                    <a:pt x="828" y="322"/>
                    <a:pt x="827" y="370"/>
                  </a:cubicBezTo>
                  <a:cubicBezTo>
                    <a:pt x="553" y="370"/>
                    <a:pt x="278" y="370"/>
                    <a:pt x="4" y="370"/>
                  </a:cubicBezTo>
                  <a:close/>
                  <a:moveTo>
                    <a:pt x="157" y="238"/>
                  </a:moveTo>
                  <a:cubicBezTo>
                    <a:pt x="190" y="238"/>
                    <a:pt x="220" y="238"/>
                    <a:pt x="251" y="238"/>
                  </a:cubicBezTo>
                  <a:cubicBezTo>
                    <a:pt x="255" y="170"/>
                    <a:pt x="260" y="103"/>
                    <a:pt x="264" y="35"/>
                  </a:cubicBezTo>
                  <a:cubicBezTo>
                    <a:pt x="238" y="35"/>
                    <a:pt x="215" y="34"/>
                    <a:pt x="192" y="35"/>
                  </a:cubicBezTo>
                  <a:cubicBezTo>
                    <a:pt x="187" y="36"/>
                    <a:pt x="180" y="42"/>
                    <a:pt x="180" y="47"/>
                  </a:cubicBezTo>
                  <a:cubicBezTo>
                    <a:pt x="172" y="110"/>
                    <a:pt x="165" y="173"/>
                    <a:pt x="157" y="2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120B0B24-7283-4333-BE8D-B88365A72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6188" y="2112963"/>
              <a:ext cx="425450" cy="592137"/>
            </a:xfrm>
            <a:custGeom>
              <a:avLst/>
              <a:gdLst>
                <a:gd name="T0" fmla="*/ 355 w 499"/>
                <a:gd name="T1" fmla="*/ 10 h 695"/>
                <a:gd name="T2" fmla="*/ 384 w 499"/>
                <a:gd name="T3" fmla="*/ 7 h 695"/>
                <a:gd name="T4" fmla="*/ 385 w 499"/>
                <a:gd name="T5" fmla="*/ 13 h 695"/>
                <a:gd name="T6" fmla="*/ 399 w 499"/>
                <a:gd name="T7" fmla="*/ 4 h 695"/>
                <a:gd name="T8" fmla="*/ 400 w 499"/>
                <a:gd name="T9" fmla="*/ 8 h 695"/>
                <a:gd name="T10" fmla="*/ 432 w 499"/>
                <a:gd name="T11" fmla="*/ 8 h 695"/>
                <a:gd name="T12" fmla="*/ 437 w 499"/>
                <a:gd name="T13" fmla="*/ 21 h 695"/>
                <a:gd name="T14" fmla="*/ 461 w 499"/>
                <a:gd name="T15" fmla="*/ 115 h 695"/>
                <a:gd name="T16" fmla="*/ 471 w 499"/>
                <a:gd name="T17" fmla="*/ 137 h 695"/>
                <a:gd name="T18" fmla="*/ 498 w 499"/>
                <a:gd name="T19" fmla="*/ 262 h 695"/>
                <a:gd name="T20" fmla="*/ 498 w 499"/>
                <a:gd name="T21" fmla="*/ 669 h 695"/>
                <a:gd name="T22" fmla="*/ 498 w 499"/>
                <a:gd name="T23" fmla="*/ 695 h 695"/>
                <a:gd name="T24" fmla="*/ 0 w 499"/>
                <a:gd name="T25" fmla="*/ 695 h 695"/>
                <a:gd name="T26" fmla="*/ 0 w 499"/>
                <a:gd name="T27" fmla="*/ 675 h 695"/>
                <a:gd name="T28" fmla="*/ 1 w 499"/>
                <a:gd name="T29" fmla="*/ 215 h 695"/>
                <a:gd name="T30" fmla="*/ 8 w 499"/>
                <a:gd name="T31" fmla="*/ 181 h 695"/>
                <a:gd name="T32" fmla="*/ 56 w 499"/>
                <a:gd name="T33" fmla="*/ 69 h 695"/>
                <a:gd name="T34" fmla="*/ 61 w 499"/>
                <a:gd name="T35" fmla="*/ 26 h 695"/>
                <a:gd name="T36" fmla="*/ 67 w 499"/>
                <a:gd name="T37" fmla="*/ 1 h 695"/>
                <a:gd name="T38" fmla="*/ 84 w 499"/>
                <a:gd name="T39" fmla="*/ 12 h 695"/>
                <a:gd name="T40" fmla="*/ 84 w 499"/>
                <a:gd name="T41" fmla="*/ 8 h 695"/>
                <a:gd name="T42" fmla="*/ 112 w 499"/>
                <a:gd name="T43" fmla="*/ 8 h 695"/>
                <a:gd name="T44" fmla="*/ 112 w 499"/>
                <a:gd name="T45" fmla="*/ 8 h 695"/>
                <a:gd name="T46" fmla="*/ 138 w 499"/>
                <a:gd name="T47" fmla="*/ 8 h 695"/>
                <a:gd name="T48" fmla="*/ 138 w 499"/>
                <a:gd name="T49" fmla="*/ 9 h 695"/>
                <a:gd name="T50" fmla="*/ 166 w 499"/>
                <a:gd name="T51" fmla="*/ 9 h 695"/>
                <a:gd name="T52" fmla="*/ 167 w 499"/>
                <a:gd name="T53" fmla="*/ 14 h 695"/>
                <a:gd name="T54" fmla="*/ 180 w 499"/>
                <a:gd name="T55" fmla="*/ 3 h 695"/>
                <a:gd name="T56" fmla="*/ 195 w 499"/>
                <a:gd name="T57" fmla="*/ 14 h 695"/>
                <a:gd name="T58" fmla="*/ 207 w 499"/>
                <a:gd name="T59" fmla="*/ 3 h 695"/>
                <a:gd name="T60" fmla="*/ 222 w 499"/>
                <a:gd name="T61" fmla="*/ 14 h 695"/>
                <a:gd name="T62" fmla="*/ 231 w 499"/>
                <a:gd name="T63" fmla="*/ 6 h 695"/>
                <a:gd name="T64" fmla="*/ 262 w 499"/>
                <a:gd name="T65" fmla="*/ 9 h 695"/>
                <a:gd name="T66" fmla="*/ 262 w 499"/>
                <a:gd name="T67" fmla="*/ 8 h 695"/>
                <a:gd name="T68" fmla="*/ 289 w 499"/>
                <a:gd name="T69" fmla="*/ 8 h 695"/>
                <a:gd name="T70" fmla="*/ 289 w 499"/>
                <a:gd name="T71" fmla="*/ 7 h 695"/>
                <a:gd name="T72" fmla="*/ 317 w 499"/>
                <a:gd name="T73" fmla="*/ 8 h 695"/>
                <a:gd name="T74" fmla="*/ 318 w 499"/>
                <a:gd name="T75" fmla="*/ 4 h 695"/>
                <a:gd name="T76" fmla="*/ 331 w 499"/>
                <a:gd name="T77" fmla="*/ 14 h 695"/>
                <a:gd name="T78" fmla="*/ 355 w 499"/>
                <a:gd name="T79" fmla="*/ 10 h 695"/>
                <a:gd name="T80" fmla="*/ 249 w 499"/>
                <a:gd name="T81" fmla="*/ 247 h 695"/>
                <a:gd name="T82" fmla="*/ 63 w 499"/>
                <a:gd name="T83" fmla="*/ 432 h 695"/>
                <a:gd name="T84" fmla="*/ 248 w 499"/>
                <a:gd name="T85" fmla="*/ 620 h 695"/>
                <a:gd name="T86" fmla="*/ 435 w 499"/>
                <a:gd name="T87" fmla="*/ 433 h 695"/>
                <a:gd name="T88" fmla="*/ 249 w 499"/>
                <a:gd name="T89" fmla="*/ 2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95">
                  <a:moveTo>
                    <a:pt x="355" y="10"/>
                  </a:moveTo>
                  <a:cubicBezTo>
                    <a:pt x="366" y="9"/>
                    <a:pt x="375" y="8"/>
                    <a:pt x="384" y="7"/>
                  </a:cubicBezTo>
                  <a:cubicBezTo>
                    <a:pt x="384" y="9"/>
                    <a:pt x="385" y="11"/>
                    <a:pt x="385" y="13"/>
                  </a:cubicBezTo>
                  <a:cubicBezTo>
                    <a:pt x="390" y="10"/>
                    <a:pt x="395" y="7"/>
                    <a:pt x="399" y="4"/>
                  </a:cubicBezTo>
                  <a:cubicBezTo>
                    <a:pt x="400" y="5"/>
                    <a:pt x="400" y="7"/>
                    <a:pt x="400" y="8"/>
                  </a:cubicBezTo>
                  <a:cubicBezTo>
                    <a:pt x="409" y="8"/>
                    <a:pt x="417" y="8"/>
                    <a:pt x="432" y="8"/>
                  </a:cubicBezTo>
                  <a:cubicBezTo>
                    <a:pt x="432" y="9"/>
                    <a:pt x="437" y="15"/>
                    <a:pt x="437" y="21"/>
                  </a:cubicBezTo>
                  <a:cubicBezTo>
                    <a:pt x="431" y="56"/>
                    <a:pt x="448" y="85"/>
                    <a:pt x="461" y="115"/>
                  </a:cubicBezTo>
                  <a:cubicBezTo>
                    <a:pt x="464" y="123"/>
                    <a:pt x="468" y="130"/>
                    <a:pt x="471" y="137"/>
                  </a:cubicBezTo>
                  <a:cubicBezTo>
                    <a:pt x="492" y="176"/>
                    <a:pt x="499" y="217"/>
                    <a:pt x="498" y="262"/>
                  </a:cubicBezTo>
                  <a:cubicBezTo>
                    <a:pt x="496" y="397"/>
                    <a:pt x="498" y="533"/>
                    <a:pt x="498" y="669"/>
                  </a:cubicBezTo>
                  <a:cubicBezTo>
                    <a:pt x="498" y="677"/>
                    <a:pt x="498" y="685"/>
                    <a:pt x="498" y="695"/>
                  </a:cubicBezTo>
                  <a:cubicBezTo>
                    <a:pt x="332" y="695"/>
                    <a:pt x="167" y="695"/>
                    <a:pt x="0" y="695"/>
                  </a:cubicBezTo>
                  <a:cubicBezTo>
                    <a:pt x="0" y="688"/>
                    <a:pt x="0" y="682"/>
                    <a:pt x="0" y="675"/>
                  </a:cubicBezTo>
                  <a:cubicBezTo>
                    <a:pt x="0" y="522"/>
                    <a:pt x="0" y="368"/>
                    <a:pt x="1" y="215"/>
                  </a:cubicBezTo>
                  <a:cubicBezTo>
                    <a:pt x="1" y="204"/>
                    <a:pt x="4" y="192"/>
                    <a:pt x="8" y="181"/>
                  </a:cubicBezTo>
                  <a:cubicBezTo>
                    <a:pt x="24" y="143"/>
                    <a:pt x="42" y="107"/>
                    <a:pt x="56" y="69"/>
                  </a:cubicBezTo>
                  <a:cubicBezTo>
                    <a:pt x="61" y="56"/>
                    <a:pt x="59" y="41"/>
                    <a:pt x="61" y="26"/>
                  </a:cubicBezTo>
                  <a:cubicBezTo>
                    <a:pt x="62" y="18"/>
                    <a:pt x="64" y="11"/>
                    <a:pt x="67" y="1"/>
                  </a:cubicBezTo>
                  <a:cubicBezTo>
                    <a:pt x="75" y="6"/>
                    <a:pt x="79" y="9"/>
                    <a:pt x="84" y="12"/>
                  </a:cubicBezTo>
                  <a:cubicBezTo>
                    <a:pt x="84" y="11"/>
                    <a:pt x="84" y="9"/>
                    <a:pt x="84" y="8"/>
                  </a:cubicBezTo>
                  <a:cubicBezTo>
                    <a:pt x="93" y="8"/>
                    <a:pt x="103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21" y="8"/>
                    <a:pt x="130" y="8"/>
                    <a:pt x="138" y="8"/>
                  </a:cubicBezTo>
                  <a:cubicBezTo>
                    <a:pt x="138" y="8"/>
                    <a:pt x="138" y="9"/>
                    <a:pt x="138" y="9"/>
                  </a:cubicBezTo>
                  <a:cubicBezTo>
                    <a:pt x="148" y="9"/>
                    <a:pt x="157" y="9"/>
                    <a:pt x="166" y="9"/>
                  </a:cubicBezTo>
                  <a:cubicBezTo>
                    <a:pt x="166" y="11"/>
                    <a:pt x="167" y="12"/>
                    <a:pt x="167" y="14"/>
                  </a:cubicBezTo>
                  <a:cubicBezTo>
                    <a:pt x="171" y="11"/>
                    <a:pt x="175" y="8"/>
                    <a:pt x="180" y="3"/>
                  </a:cubicBezTo>
                  <a:cubicBezTo>
                    <a:pt x="184" y="7"/>
                    <a:pt x="189" y="10"/>
                    <a:pt x="195" y="14"/>
                  </a:cubicBezTo>
                  <a:cubicBezTo>
                    <a:pt x="198" y="11"/>
                    <a:pt x="202" y="7"/>
                    <a:pt x="207" y="3"/>
                  </a:cubicBezTo>
                  <a:cubicBezTo>
                    <a:pt x="212" y="7"/>
                    <a:pt x="217" y="10"/>
                    <a:pt x="222" y="14"/>
                  </a:cubicBezTo>
                  <a:cubicBezTo>
                    <a:pt x="226" y="10"/>
                    <a:pt x="230" y="7"/>
                    <a:pt x="231" y="6"/>
                  </a:cubicBezTo>
                  <a:cubicBezTo>
                    <a:pt x="243" y="7"/>
                    <a:pt x="252" y="8"/>
                    <a:pt x="262" y="9"/>
                  </a:cubicBezTo>
                  <a:cubicBezTo>
                    <a:pt x="262" y="9"/>
                    <a:pt x="262" y="8"/>
                    <a:pt x="262" y="8"/>
                  </a:cubicBezTo>
                  <a:cubicBezTo>
                    <a:pt x="271" y="8"/>
                    <a:pt x="280" y="8"/>
                    <a:pt x="289" y="8"/>
                  </a:cubicBezTo>
                  <a:cubicBezTo>
                    <a:pt x="289" y="8"/>
                    <a:pt x="289" y="7"/>
                    <a:pt x="289" y="7"/>
                  </a:cubicBezTo>
                  <a:cubicBezTo>
                    <a:pt x="298" y="7"/>
                    <a:pt x="308" y="8"/>
                    <a:pt x="317" y="8"/>
                  </a:cubicBezTo>
                  <a:cubicBezTo>
                    <a:pt x="317" y="7"/>
                    <a:pt x="317" y="5"/>
                    <a:pt x="318" y="4"/>
                  </a:cubicBezTo>
                  <a:cubicBezTo>
                    <a:pt x="322" y="7"/>
                    <a:pt x="326" y="10"/>
                    <a:pt x="331" y="14"/>
                  </a:cubicBezTo>
                  <a:cubicBezTo>
                    <a:pt x="340" y="4"/>
                    <a:pt x="349" y="0"/>
                    <a:pt x="355" y="10"/>
                  </a:cubicBezTo>
                  <a:close/>
                  <a:moveTo>
                    <a:pt x="249" y="247"/>
                  </a:moveTo>
                  <a:cubicBezTo>
                    <a:pt x="147" y="246"/>
                    <a:pt x="63" y="330"/>
                    <a:pt x="63" y="432"/>
                  </a:cubicBezTo>
                  <a:cubicBezTo>
                    <a:pt x="63" y="535"/>
                    <a:pt x="145" y="619"/>
                    <a:pt x="248" y="620"/>
                  </a:cubicBezTo>
                  <a:cubicBezTo>
                    <a:pt x="350" y="620"/>
                    <a:pt x="435" y="535"/>
                    <a:pt x="435" y="433"/>
                  </a:cubicBezTo>
                  <a:cubicBezTo>
                    <a:pt x="436" y="330"/>
                    <a:pt x="352" y="247"/>
                    <a:pt x="249" y="2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817A9A6A-24EC-4720-A72D-FB7912C974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2738" y="3287713"/>
              <a:ext cx="568325" cy="431800"/>
            </a:xfrm>
            <a:custGeom>
              <a:avLst/>
              <a:gdLst>
                <a:gd name="T0" fmla="*/ 666 w 667"/>
                <a:gd name="T1" fmla="*/ 0 h 507"/>
                <a:gd name="T2" fmla="*/ 666 w 667"/>
                <a:gd name="T3" fmla="*/ 62 h 507"/>
                <a:gd name="T4" fmla="*/ 666 w 667"/>
                <a:gd name="T5" fmla="*/ 73 h 507"/>
                <a:gd name="T6" fmla="*/ 640 w 667"/>
                <a:gd name="T7" fmla="*/ 76 h 507"/>
                <a:gd name="T8" fmla="*/ 640 w 667"/>
                <a:gd name="T9" fmla="*/ 431 h 507"/>
                <a:gd name="T10" fmla="*/ 666 w 667"/>
                <a:gd name="T11" fmla="*/ 458 h 507"/>
                <a:gd name="T12" fmla="*/ 665 w 667"/>
                <a:gd name="T13" fmla="*/ 507 h 507"/>
                <a:gd name="T14" fmla="*/ 0 w 667"/>
                <a:gd name="T15" fmla="*/ 507 h 507"/>
                <a:gd name="T16" fmla="*/ 0 w 667"/>
                <a:gd name="T17" fmla="*/ 431 h 507"/>
                <a:gd name="T18" fmla="*/ 25 w 667"/>
                <a:gd name="T19" fmla="*/ 430 h 507"/>
                <a:gd name="T20" fmla="*/ 25 w 667"/>
                <a:gd name="T21" fmla="*/ 76 h 507"/>
                <a:gd name="T22" fmla="*/ 0 w 667"/>
                <a:gd name="T23" fmla="*/ 74 h 507"/>
                <a:gd name="T24" fmla="*/ 0 w 667"/>
                <a:gd name="T25" fmla="*/ 0 h 507"/>
                <a:gd name="T26" fmla="*/ 666 w 667"/>
                <a:gd name="T27" fmla="*/ 0 h 507"/>
                <a:gd name="T28" fmla="*/ 330 w 667"/>
                <a:gd name="T29" fmla="*/ 414 h 507"/>
                <a:gd name="T30" fmla="*/ 471 w 667"/>
                <a:gd name="T31" fmla="*/ 375 h 507"/>
                <a:gd name="T32" fmla="*/ 497 w 667"/>
                <a:gd name="T33" fmla="*/ 155 h 507"/>
                <a:gd name="T34" fmla="*/ 164 w 667"/>
                <a:gd name="T35" fmla="*/ 159 h 507"/>
                <a:gd name="T36" fmla="*/ 163 w 667"/>
                <a:gd name="T37" fmla="*/ 350 h 507"/>
                <a:gd name="T38" fmla="*/ 330 w 667"/>
                <a:gd name="T39" fmla="*/ 414 h 507"/>
                <a:gd name="T40" fmla="*/ 168 w 667"/>
                <a:gd name="T41" fmla="*/ 112 h 507"/>
                <a:gd name="T42" fmla="*/ 78 w 667"/>
                <a:gd name="T43" fmla="*/ 112 h 507"/>
                <a:gd name="T44" fmla="*/ 78 w 667"/>
                <a:gd name="T45" fmla="*/ 384 h 507"/>
                <a:gd name="T46" fmla="*/ 79 w 667"/>
                <a:gd name="T47" fmla="*/ 394 h 507"/>
                <a:gd name="T48" fmla="*/ 166 w 667"/>
                <a:gd name="T49" fmla="*/ 394 h 507"/>
                <a:gd name="T50" fmla="*/ 168 w 667"/>
                <a:gd name="T51" fmla="*/ 112 h 507"/>
                <a:gd name="T52" fmla="*/ 130 w 667"/>
                <a:gd name="T53" fmla="*/ 484 h 507"/>
                <a:gd name="T54" fmla="*/ 130 w 667"/>
                <a:gd name="T55" fmla="*/ 456 h 507"/>
                <a:gd name="T56" fmla="*/ 45 w 667"/>
                <a:gd name="T57" fmla="*/ 456 h 507"/>
                <a:gd name="T58" fmla="*/ 47 w 667"/>
                <a:gd name="T59" fmla="*/ 484 h 507"/>
                <a:gd name="T60" fmla="*/ 130 w 667"/>
                <a:gd name="T61" fmla="*/ 484 h 507"/>
                <a:gd name="T62" fmla="*/ 47 w 667"/>
                <a:gd name="T63" fmla="*/ 50 h 507"/>
                <a:gd name="T64" fmla="*/ 130 w 667"/>
                <a:gd name="T65" fmla="*/ 50 h 507"/>
                <a:gd name="T66" fmla="*/ 130 w 667"/>
                <a:gd name="T67" fmla="*/ 23 h 507"/>
                <a:gd name="T68" fmla="*/ 47 w 667"/>
                <a:gd name="T69" fmla="*/ 23 h 507"/>
                <a:gd name="T70" fmla="*/ 47 w 667"/>
                <a:gd name="T71" fmla="*/ 5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7" h="507">
                  <a:moveTo>
                    <a:pt x="666" y="0"/>
                  </a:moveTo>
                  <a:cubicBezTo>
                    <a:pt x="666" y="22"/>
                    <a:pt x="666" y="42"/>
                    <a:pt x="666" y="62"/>
                  </a:cubicBezTo>
                  <a:cubicBezTo>
                    <a:pt x="666" y="65"/>
                    <a:pt x="666" y="68"/>
                    <a:pt x="666" y="73"/>
                  </a:cubicBezTo>
                  <a:cubicBezTo>
                    <a:pt x="657" y="74"/>
                    <a:pt x="649" y="75"/>
                    <a:pt x="640" y="76"/>
                  </a:cubicBezTo>
                  <a:cubicBezTo>
                    <a:pt x="640" y="194"/>
                    <a:pt x="640" y="312"/>
                    <a:pt x="640" y="431"/>
                  </a:cubicBezTo>
                  <a:cubicBezTo>
                    <a:pt x="665" y="426"/>
                    <a:pt x="667" y="440"/>
                    <a:pt x="666" y="458"/>
                  </a:cubicBezTo>
                  <a:cubicBezTo>
                    <a:pt x="664" y="474"/>
                    <a:pt x="665" y="490"/>
                    <a:pt x="665" y="507"/>
                  </a:cubicBezTo>
                  <a:cubicBezTo>
                    <a:pt x="443" y="507"/>
                    <a:pt x="222" y="507"/>
                    <a:pt x="0" y="507"/>
                  </a:cubicBezTo>
                  <a:cubicBezTo>
                    <a:pt x="0" y="482"/>
                    <a:pt x="0" y="457"/>
                    <a:pt x="0" y="431"/>
                  </a:cubicBezTo>
                  <a:cubicBezTo>
                    <a:pt x="8" y="431"/>
                    <a:pt x="16" y="430"/>
                    <a:pt x="25" y="430"/>
                  </a:cubicBezTo>
                  <a:cubicBezTo>
                    <a:pt x="25" y="312"/>
                    <a:pt x="25" y="195"/>
                    <a:pt x="25" y="76"/>
                  </a:cubicBezTo>
                  <a:cubicBezTo>
                    <a:pt x="17" y="75"/>
                    <a:pt x="9" y="75"/>
                    <a:pt x="0" y="74"/>
                  </a:cubicBezTo>
                  <a:cubicBezTo>
                    <a:pt x="0" y="50"/>
                    <a:pt x="0" y="25"/>
                    <a:pt x="0" y="0"/>
                  </a:cubicBezTo>
                  <a:cubicBezTo>
                    <a:pt x="221" y="0"/>
                    <a:pt x="443" y="0"/>
                    <a:pt x="666" y="0"/>
                  </a:cubicBezTo>
                  <a:close/>
                  <a:moveTo>
                    <a:pt x="330" y="414"/>
                  </a:moveTo>
                  <a:cubicBezTo>
                    <a:pt x="379" y="413"/>
                    <a:pt x="427" y="402"/>
                    <a:pt x="471" y="375"/>
                  </a:cubicBezTo>
                  <a:cubicBezTo>
                    <a:pt x="557" y="321"/>
                    <a:pt x="569" y="221"/>
                    <a:pt x="497" y="155"/>
                  </a:cubicBezTo>
                  <a:cubicBezTo>
                    <a:pt x="411" y="75"/>
                    <a:pt x="248" y="77"/>
                    <a:pt x="164" y="159"/>
                  </a:cubicBezTo>
                  <a:cubicBezTo>
                    <a:pt x="106" y="215"/>
                    <a:pt x="105" y="293"/>
                    <a:pt x="163" y="350"/>
                  </a:cubicBezTo>
                  <a:cubicBezTo>
                    <a:pt x="209" y="394"/>
                    <a:pt x="266" y="411"/>
                    <a:pt x="330" y="414"/>
                  </a:cubicBezTo>
                  <a:close/>
                  <a:moveTo>
                    <a:pt x="168" y="112"/>
                  </a:moveTo>
                  <a:cubicBezTo>
                    <a:pt x="137" y="112"/>
                    <a:pt x="108" y="112"/>
                    <a:pt x="78" y="112"/>
                  </a:cubicBezTo>
                  <a:cubicBezTo>
                    <a:pt x="78" y="204"/>
                    <a:pt x="78" y="294"/>
                    <a:pt x="78" y="384"/>
                  </a:cubicBezTo>
                  <a:cubicBezTo>
                    <a:pt x="78" y="387"/>
                    <a:pt x="79" y="390"/>
                    <a:pt x="79" y="394"/>
                  </a:cubicBezTo>
                  <a:cubicBezTo>
                    <a:pt x="108" y="394"/>
                    <a:pt x="136" y="394"/>
                    <a:pt x="166" y="394"/>
                  </a:cubicBezTo>
                  <a:cubicBezTo>
                    <a:pt x="77" y="327"/>
                    <a:pt x="52" y="204"/>
                    <a:pt x="168" y="112"/>
                  </a:cubicBezTo>
                  <a:close/>
                  <a:moveTo>
                    <a:pt x="130" y="484"/>
                  </a:moveTo>
                  <a:cubicBezTo>
                    <a:pt x="130" y="474"/>
                    <a:pt x="130" y="465"/>
                    <a:pt x="130" y="456"/>
                  </a:cubicBezTo>
                  <a:cubicBezTo>
                    <a:pt x="102" y="456"/>
                    <a:pt x="74" y="456"/>
                    <a:pt x="45" y="456"/>
                  </a:cubicBezTo>
                  <a:cubicBezTo>
                    <a:pt x="46" y="467"/>
                    <a:pt x="47" y="476"/>
                    <a:pt x="47" y="484"/>
                  </a:cubicBezTo>
                  <a:cubicBezTo>
                    <a:pt x="76" y="484"/>
                    <a:pt x="102" y="484"/>
                    <a:pt x="130" y="484"/>
                  </a:cubicBezTo>
                  <a:close/>
                  <a:moveTo>
                    <a:pt x="47" y="50"/>
                  </a:moveTo>
                  <a:cubicBezTo>
                    <a:pt x="76" y="50"/>
                    <a:pt x="103" y="50"/>
                    <a:pt x="130" y="50"/>
                  </a:cubicBezTo>
                  <a:cubicBezTo>
                    <a:pt x="130" y="41"/>
                    <a:pt x="130" y="32"/>
                    <a:pt x="130" y="23"/>
                  </a:cubicBezTo>
                  <a:cubicBezTo>
                    <a:pt x="102" y="23"/>
                    <a:pt x="74" y="23"/>
                    <a:pt x="47" y="23"/>
                  </a:cubicBezTo>
                  <a:cubicBezTo>
                    <a:pt x="47" y="33"/>
                    <a:pt x="47" y="41"/>
                    <a:pt x="47" y="5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2E7358F3-1DC1-47FB-AF74-6910DB408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8826" y="3241675"/>
              <a:ext cx="581025" cy="530225"/>
            </a:xfrm>
            <a:custGeom>
              <a:avLst/>
              <a:gdLst>
                <a:gd name="T0" fmla="*/ 615 w 681"/>
                <a:gd name="T1" fmla="*/ 514 h 623"/>
                <a:gd name="T2" fmla="*/ 592 w 681"/>
                <a:gd name="T3" fmla="*/ 383 h 623"/>
                <a:gd name="T4" fmla="*/ 648 w 681"/>
                <a:gd name="T5" fmla="*/ 323 h 623"/>
                <a:gd name="T6" fmla="*/ 649 w 681"/>
                <a:gd name="T7" fmla="*/ 293 h 623"/>
                <a:gd name="T8" fmla="*/ 515 w 681"/>
                <a:gd name="T9" fmla="*/ 196 h 623"/>
                <a:gd name="T10" fmla="*/ 103 w 681"/>
                <a:gd name="T11" fmla="*/ 228 h 623"/>
                <a:gd name="T12" fmla="*/ 32 w 681"/>
                <a:gd name="T13" fmla="*/ 295 h 623"/>
                <a:gd name="T14" fmla="*/ 33 w 681"/>
                <a:gd name="T15" fmla="*/ 322 h 623"/>
                <a:gd name="T16" fmla="*/ 183 w 681"/>
                <a:gd name="T17" fmla="*/ 426 h 623"/>
                <a:gd name="T18" fmla="*/ 506 w 681"/>
                <a:gd name="T19" fmla="*/ 424 h 623"/>
                <a:gd name="T20" fmla="*/ 548 w 681"/>
                <a:gd name="T21" fmla="*/ 407 h 623"/>
                <a:gd name="T22" fmla="*/ 594 w 681"/>
                <a:gd name="T23" fmla="*/ 438 h 623"/>
                <a:gd name="T24" fmla="*/ 561 w 681"/>
                <a:gd name="T25" fmla="*/ 546 h 623"/>
                <a:gd name="T26" fmla="*/ 519 w 681"/>
                <a:gd name="T27" fmla="*/ 573 h 623"/>
                <a:gd name="T28" fmla="*/ 134 w 681"/>
                <a:gd name="T29" fmla="*/ 560 h 623"/>
                <a:gd name="T30" fmla="*/ 8 w 681"/>
                <a:gd name="T31" fmla="*/ 426 h 623"/>
                <a:gd name="T32" fmla="*/ 4 w 681"/>
                <a:gd name="T33" fmla="*/ 409 h 623"/>
                <a:gd name="T34" fmla="*/ 4 w 681"/>
                <a:gd name="T35" fmla="*/ 209 h 623"/>
                <a:gd name="T36" fmla="*/ 101 w 681"/>
                <a:gd name="T37" fmla="*/ 73 h 623"/>
                <a:gd name="T38" fmla="*/ 398 w 681"/>
                <a:gd name="T39" fmla="*/ 11 h 623"/>
                <a:gd name="T40" fmla="*/ 583 w 681"/>
                <a:gd name="T41" fmla="*/ 75 h 623"/>
                <a:gd name="T42" fmla="*/ 678 w 681"/>
                <a:gd name="T43" fmla="*/ 213 h 623"/>
                <a:gd name="T44" fmla="*/ 676 w 681"/>
                <a:gd name="T45" fmla="*/ 416 h 623"/>
                <a:gd name="T46" fmla="*/ 615 w 681"/>
                <a:gd name="T47" fmla="*/ 514 h 623"/>
                <a:gd name="T48" fmla="*/ 498 w 681"/>
                <a:gd name="T49" fmla="*/ 529 h 623"/>
                <a:gd name="T50" fmla="*/ 521 w 681"/>
                <a:gd name="T51" fmla="*/ 507 h 623"/>
                <a:gd name="T52" fmla="*/ 499 w 681"/>
                <a:gd name="T53" fmla="*/ 484 h 623"/>
                <a:gd name="T54" fmla="*/ 477 w 681"/>
                <a:gd name="T55" fmla="*/ 504 h 623"/>
                <a:gd name="T56" fmla="*/ 498 w 681"/>
                <a:gd name="T57" fmla="*/ 529 h 623"/>
                <a:gd name="T58" fmla="*/ 346 w 681"/>
                <a:gd name="T59" fmla="*/ 504 h 623"/>
                <a:gd name="T60" fmla="*/ 337 w 681"/>
                <a:gd name="T61" fmla="*/ 504 h 623"/>
                <a:gd name="T62" fmla="*/ 319 w 681"/>
                <a:gd name="T63" fmla="*/ 529 h 623"/>
                <a:gd name="T64" fmla="*/ 341 w 681"/>
                <a:gd name="T65" fmla="*/ 552 h 623"/>
                <a:gd name="T66" fmla="*/ 362 w 681"/>
                <a:gd name="T67" fmla="*/ 529 h 623"/>
                <a:gd name="T68" fmla="*/ 346 w 681"/>
                <a:gd name="T69" fmla="*/ 504 h 623"/>
                <a:gd name="T70" fmla="*/ 177 w 681"/>
                <a:gd name="T71" fmla="*/ 532 h 623"/>
                <a:gd name="T72" fmla="*/ 186 w 681"/>
                <a:gd name="T73" fmla="*/ 532 h 623"/>
                <a:gd name="T74" fmla="*/ 203 w 681"/>
                <a:gd name="T75" fmla="*/ 505 h 623"/>
                <a:gd name="T76" fmla="*/ 182 w 681"/>
                <a:gd name="T77" fmla="*/ 484 h 623"/>
                <a:gd name="T78" fmla="*/ 159 w 681"/>
                <a:gd name="T79" fmla="*/ 506 h 623"/>
                <a:gd name="T80" fmla="*/ 177 w 681"/>
                <a:gd name="T81" fmla="*/ 53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623">
                  <a:moveTo>
                    <a:pt x="615" y="514"/>
                  </a:moveTo>
                  <a:cubicBezTo>
                    <a:pt x="622" y="467"/>
                    <a:pt x="638" y="419"/>
                    <a:pt x="592" y="383"/>
                  </a:cubicBezTo>
                  <a:cubicBezTo>
                    <a:pt x="610" y="363"/>
                    <a:pt x="629" y="343"/>
                    <a:pt x="648" y="323"/>
                  </a:cubicBezTo>
                  <a:cubicBezTo>
                    <a:pt x="657" y="313"/>
                    <a:pt x="657" y="304"/>
                    <a:pt x="649" y="293"/>
                  </a:cubicBezTo>
                  <a:cubicBezTo>
                    <a:pt x="614" y="247"/>
                    <a:pt x="569" y="215"/>
                    <a:pt x="515" y="196"/>
                  </a:cubicBezTo>
                  <a:cubicBezTo>
                    <a:pt x="373" y="144"/>
                    <a:pt x="234" y="149"/>
                    <a:pt x="103" y="228"/>
                  </a:cubicBezTo>
                  <a:cubicBezTo>
                    <a:pt x="76" y="245"/>
                    <a:pt x="56" y="272"/>
                    <a:pt x="32" y="295"/>
                  </a:cubicBezTo>
                  <a:cubicBezTo>
                    <a:pt x="23" y="304"/>
                    <a:pt x="26" y="312"/>
                    <a:pt x="33" y="322"/>
                  </a:cubicBezTo>
                  <a:cubicBezTo>
                    <a:pt x="71" y="375"/>
                    <a:pt x="123" y="407"/>
                    <a:pt x="183" y="426"/>
                  </a:cubicBezTo>
                  <a:cubicBezTo>
                    <a:pt x="290" y="462"/>
                    <a:pt x="398" y="462"/>
                    <a:pt x="506" y="424"/>
                  </a:cubicBezTo>
                  <a:cubicBezTo>
                    <a:pt x="520" y="418"/>
                    <a:pt x="534" y="411"/>
                    <a:pt x="548" y="407"/>
                  </a:cubicBezTo>
                  <a:cubicBezTo>
                    <a:pt x="575" y="399"/>
                    <a:pt x="592" y="412"/>
                    <a:pt x="594" y="438"/>
                  </a:cubicBezTo>
                  <a:cubicBezTo>
                    <a:pt x="598" y="479"/>
                    <a:pt x="590" y="516"/>
                    <a:pt x="561" y="546"/>
                  </a:cubicBezTo>
                  <a:cubicBezTo>
                    <a:pt x="550" y="558"/>
                    <a:pt x="534" y="567"/>
                    <a:pt x="519" y="573"/>
                  </a:cubicBezTo>
                  <a:cubicBezTo>
                    <a:pt x="389" y="623"/>
                    <a:pt x="260" y="620"/>
                    <a:pt x="134" y="560"/>
                  </a:cubicBezTo>
                  <a:cubicBezTo>
                    <a:pt x="75" y="533"/>
                    <a:pt x="28" y="492"/>
                    <a:pt x="8" y="426"/>
                  </a:cubicBezTo>
                  <a:cubicBezTo>
                    <a:pt x="6" y="421"/>
                    <a:pt x="4" y="415"/>
                    <a:pt x="4" y="409"/>
                  </a:cubicBezTo>
                  <a:cubicBezTo>
                    <a:pt x="3" y="342"/>
                    <a:pt x="0" y="276"/>
                    <a:pt x="4" y="209"/>
                  </a:cubicBezTo>
                  <a:cubicBezTo>
                    <a:pt x="9" y="147"/>
                    <a:pt x="51" y="104"/>
                    <a:pt x="101" y="73"/>
                  </a:cubicBezTo>
                  <a:cubicBezTo>
                    <a:pt x="192" y="15"/>
                    <a:pt x="292" y="0"/>
                    <a:pt x="398" y="11"/>
                  </a:cubicBezTo>
                  <a:cubicBezTo>
                    <a:pt x="465" y="18"/>
                    <a:pt x="527" y="37"/>
                    <a:pt x="583" y="75"/>
                  </a:cubicBezTo>
                  <a:cubicBezTo>
                    <a:pt x="632" y="108"/>
                    <a:pt x="674" y="150"/>
                    <a:pt x="678" y="213"/>
                  </a:cubicBezTo>
                  <a:cubicBezTo>
                    <a:pt x="681" y="280"/>
                    <a:pt x="679" y="348"/>
                    <a:pt x="676" y="416"/>
                  </a:cubicBezTo>
                  <a:cubicBezTo>
                    <a:pt x="674" y="450"/>
                    <a:pt x="644" y="492"/>
                    <a:pt x="615" y="514"/>
                  </a:cubicBezTo>
                  <a:close/>
                  <a:moveTo>
                    <a:pt x="498" y="529"/>
                  </a:moveTo>
                  <a:cubicBezTo>
                    <a:pt x="511" y="527"/>
                    <a:pt x="521" y="521"/>
                    <a:pt x="521" y="507"/>
                  </a:cubicBezTo>
                  <a:cubicBezTo>
                    <a:pt x="521" y="492"/>
                    <a:pt x="513" y="484"/>
                    <a:pt x="499" y="484"/>
                  </a:cubicBezTo>
                  <a:cubicBezTo>
                    <a:pt x="486" y="484"/>
                    <a:pt x="477" y="491"/>
                    <a:pt x="477" y="504"/>
                  </a:cubicBezTo>
                  <a:cubicBezTo>
                    <a:pt x="476" y="519"/>
                    <a:pt x="483" y="527"/>
                    <a:pt x="498" y="529"/>
                  </a:cubicBezTo>
                  <a:close/>
                  <a:moveTo>
                    <a:pt x="346" y="504"/>
                  </a:moveTo>
                  <a:cubicBezTo>
                    <a:pt x="343" y="504"/>
                    <a:pt x="340" y="504"/>
                    <a:pt x="337" y="504"/>
                  </a:cubicBezTo>
                  <a:cubicBezTo>
                    <a:pt x="330" y="512"/>
                    <a:pt x="320" y="520"/>
                    <a:pt x="319" y="529"/>
                  </a:cubicBezTo>
                  <a:cubicBezTo>
                    <a:pt x="317" y="542"/>
                    <a:pt x="327" y="552"/>
                    <a:pt x="341" y="552"/>
                  </a:cubicBezTo>
                  <a:cubicBezTo>
                    <a:pt x="355" y="552"/>
                    <a:pt x="364" y="542"/>
                    <a:pt x="362" y="529"/>
                  </a:cubicBezTo>
                  <a:cubicBezTo>
                    <a:pt x="361" y="520"/>
                    <a:pt x="352" y="512"/>
                    <a:pt x="346" y="504"/>
                  </a:cubicBezTo>
                  <a:close/>
                  <a:moveTo>
                    <a:pt x="177" y="532"/>
                  </a:moveTo>
                  <a:cubicBezTo>
                    <a:pt x="180" y="532"/>
                    <a:pt x="183" y="532"/>
                    <a:pt x="186" y="532"/>
                  </a:cubicBezTo>
                  <a:cubicBezTo>
                    <a:pt x="192" y="523"/>
                    <a:pt x="202" y="515"/>
                    <a:pt x="203" y="505"/>
                  </a:cubicBezTo>
                  <a:cubicBezTo>
                    <a:pt x="204" y="494"/>
                    <a:pt x="196" y="484"/>
                    <a:pt x="182" y="484"/>
                  </a:cubicBezTo>
                  <a:cubicBezTo>
                    <a:pt x="167" y="484"/>
                    <a:pt x="158" y="493"/>
                    <a:pt x="159" y="506"/>
                  </a:cubicBezTo>
                  <a:cubicBezTo>
                    <a:pt x="160" y="515"/>
                    <a:pt x="170" y="523"/>
                    <a:pt x="177" y="5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781D0F27-6B1F-4921-A3E7-68D50AA6E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063" y="2114550"/>
              <a:ext cx="336550" cy="592137"/>
            </a:xfrm>
            <a:custGeom>
              <a:avLst/>
              <a:gdLst>
                <a:gd name="T0" fmla="*/ 123 w 395"/>
                <a:gd name="T1" fmla="*/ 0 h 693"/>
                <a:gd name="T2" fmla="*/ 274 w 395"/>
                <a:gd name="T3" fmla="*/ 33 h 693"/>
                <a:gd name="T4" fmla="*/ 298 w 395"/>
                <a:gd name="T5" fmla="*/ 131 h 693"/>
                <a:gd name="T6" fmla="*/ 309 w 395"/>
                <a:gd name="T7" fmla="*/ 225 h 693"/>
                <a:gd name="T8" fmla="*/ 394 w 395"/>
                <a:gd name="T9" fmla="*/ 624 h 693"/>
                <a:gd name="T10" fmla="*/ 70 w 395"/>
                <a:gd name="T11" fmla="*/ 693 h 693"/>
                <a:gd name="T12" fmla="*/ 3 w 395"/>
                <a:gd name="T13" fmla="*/ 367 h 693"/>
                <a:gd name="T14" fmla="*/ 99 w 395"/>
                <a:gd name="T15" fmla="*/ 197 h 693"/>
                <a:gd name="T16" fmla="*/ 54 w 395"/>
                <a:gd name="T17" fmla="*/ 73 h 693"/>
                <a:gd name="T18" fmla="*/ 34 w 395"/>
                <a:gd name="T19" fmla="*/ 598 h 693"/>
                <a:gd name="T20" fmla="*/ 70 w 395"/>
                <a:gd name="T21" fmla="*/ 661 h 693"/>
                <a:gd name="T22" fmla="*/ 354 w 395"/>
                <a:gd name="T23" fmla="*/ 646 h 693"/>
                <a:gd name="T24" fmla="*/ 334 w 395"/>
                <a:gd name="T25" fmla="*/ 598 h 693"/>
                <a:gd name="T26" fmla="*/ 34 w 395"/>
                <a:gd name="T27" fmla="*/ 598 h 693"/>
                <a:gd name="T28" fmla="*/ 360 w 395"/>
                <a:gd name="T29" fmla="*/ 369 h 693"/>
                <a:gd name="T30" fmla="*/ 66 w 395"/>
                <a:gd name="T31" fmla="*/ 341 h 693"/>
                <a:gd name="T32" fmla="*/ 34 w 395"/>
                <a:gd name="T33" fmla="*/ 384 h 693"/>
                <a:gd name="T34" fmla="*/ 173 w 395"/>
                <a:gd name="T35" fmla="*/ 472 h 693"/>
                <a:gd name="T36" fmla="*/ 130 w 395"/>
                <a:gd name="T37" fmla="*/ 430 h 693"/>
                <a:gd name="T38" fmla="*/ 90 w 395"/>
                <a:gd name="T39" fmla="*/ 470 h 693"/>
                <a:gd name="T40" fmla="*/ 48 w 395"/>
                <a:gd name="T41" fmla="*/ 514 h 693"/>
                <a:gd name="T42" fmla="*/ 91 w 395"/>
                <a:gd name="T43" fmla="*/ 555 h 693"/>
                <a:gd name="T44" fmla="*/ 132 w 395"/>
                <a:gd name="T45" fmla="*/ 512 h 693"/>
                <a:gd name="T46" fmla="*/ 173 w 395"/>
                <a:gd name="T47" fmla="*/ 472 h 693"/>
                <a:gd name="T48" fmla="*/ 134 w 395"/>
                <a:gd name="T49" fmla="*/ 103 h 693"/>
                <a:gd name="T50" fmla="*/ 197 w 395"/>
                <a:gd name="T51" fmla="*/ 80 h 693"/>
                <a:gd name="T52" fmla="*/ 102 w 395"/>
                <a:gd name="T53" fmla="*/ 58 h 693"/>
                <a:gd name="T54" fmla="*/ 102 w 395"/>
                <a:gd name="T55" fmla="*/ 103 h 693"/>
                <a:gd name="T56" fmla="*/ 334 w 395"/>
                <a:gd name="T57" fmla="*/ 526 h 693"/>
                <a:gd name="T58" fmla="*/ 276 w 395"/>
                <a:gd name="T59" fmla="*/ 493 h 693"/>
                <a:gd name="T60" fmla="*/ 246 w 395"/>
                <a:gd name="T61" fmla="*/ 536 h 693"/>
                <a:gd name="T62" fmla="*/ 308 w 395"/>
                <a:gd name="T63" fmla="*/ 546 h 693"/>
                <a:gd name="T64" fmla="*/ 287 w 395"/>
                <a:gd name="T65" fmla="*/ 458 h 693"/>
                <a:gd name="T66" fmla="*/ 256 w 395"/>
                <a:gd name="T67" fmla="*/ 454 h 693"/>
                <a:gd name="T68" fmla="*/ 287 w 395"/>
                <a:gd name="T69" fmla="*/ 458 h 693"/>
                <a:gd name="T70" fmla="*/ 305 w 395"/>
                <a:gd name="T71" fmla="*/ 435 h 693"/>
                <a:gd name="T72" fmla="*/ 306 w 395"/>
                <a:gd name="T73" fmla="*/ 475 h 693"/>
                <a:gd name="T74" fmla="*/ 313 w 395"/>
                <a:gd name="T75" fmla="*/ 435 h 693"/>
                <a:gd name="T76" fmla="*/ 239 w 395"/>
                <a:gd name="T77" fmla="*/ 466 h 693"/>
                <a:gd name="T78" fmla="*/ 243 w 395"/>
                <a:gd name="T79" fmla="*/ 497 h 693"/>
                <a:gd name="T80" fmla="*/ 350 w 395"/>
                <a:gd name="T81" fmla="*/ 483 h 693"/>
                <a:gd name="T82" fmla="*/ 338 w 395"/>
                <a:gd name="T83" fmla="*/ 467 h 693"/>
                <a:gd name="T84" fmla="*/ 333 w 395"/>
                <a:gd name="T85" fmla="*/ 498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5" h="693">
                  <a:moveTo>
                    <a:pt x="121" y="33"/>
                  </a:moveTo>
                  <a:cubicBezTo>
                    <a:pt x="121" y="22"/>
                    <a:pt x="122" y="11"/>
                    <a:pt x="123" y="0"/>
                  </a:cubicBezTo>
                  <a:cubicBezTo>
                    <a:pt x="173" y="0"/>
                    <a:pt x="223" y="0"/>
                    <a:pt x="274" y="0"/>
                  </a:cubicBezTo>
                  <a:cubicBezTo>
                    <a:pt x="274" y="11"/>
                    <a:pt x="274" y="21"/>
                    <a:pt x="274" y="33"/>
                  </a:cubicBezTo>
                  <a:cubicBezTo>
                    <a:pt x="307" y="33"/>
                    <a:pt x="339" y="37"/>
                    <a:pt x="342" y="79"/>
                  </a:cubicBezTo>
                  <a:cubicBezTo>
                    <a:pt x="344" y="106"/>
                    <a:pt x="333" y="118"/>
                    <a:pt x="298" y="131"/>
                  </a:cubicBezTo>
                  <a:cubicBezTo>
                    <a:pt x="298" y="156"/>
                    <a:pt x="297" y="182"/>
                    <a:pt x="298" y="208"/>
                  </a:cubicBezTo>
                  <a:cubicBezTo>
                    <a:pt x="299" y="214"/>
                    <a:pt x="304" y="221"/>
                    <a:pt x="309" y="225"/>
                  </a:cubicBezTo>
                  <a:cubicBezTo>
                    <a:pt x="367" y="268"/>
                    <a:pt x="395" y="326"/>
                    <a:pt x="394" y="398"/>
                  </a:cubicBezTo>
                  <a:cubicBezTo>
                    <a:pt x="393" y="474"/>
                    <a:pt x="394" y="549"/>
                    <a:pt x="394" y="624"/>
                  </a:cubicBezTo>
                  <a:cubicBezTo>
                    <a:pt x="393" y="668"/>
                    <a:pt x="368" y="693"/>
                    <a:pt x="324" y="693"/>
                  </a:cubicBezTo>
                  <a:cubicBezTo>
                    <a:pt x="239" y="693"/>
                    <a:pt x="154" y="693"/>
                    <a:pt x="70" y="693"/>
                  </a:cubicBezTo>
                  <a:cubicBezTo>
                    <a:pt x="28" y="693"/>
                    <a:pt x="2" y="668"/>
                    <a:pt x="2" y="627"/>
                  </a:cubicBezTo>
                  <a:cubicBezTo>
                    <a:pt x="2" y="540"/>
                    <a:pt x="0" y="453"/>
                    <a:pt x="3" y="367"/>
                  </a:cubicBezTo>
                  <a:cubicBezTo>
                    <a:pt x="6" y="309"/>
                    <a:pt x="36" y="264"/>
                    <a:pt x="82" y="229"/>
                  </a:cubicBezTo>
                  <a:cubicBezTo>
                    <a:pt x="95" y="220"/>
                    <a:pt x="99" y="212"/>
                    <a:pt x="99" y="197"/>
                  </a:cubicBezTo>
                  <a:cubicBezTo>
                    <a:pt x="97" y="175"/>
                    <a:pt x="98" y="154"/>
                    <a:pt x="98" y="131"/>
                  </a:cubicBezTo>
                  <a:cubicBezTo>
                    <a:pt x="68" y="124"/>
                    <a:pt x="48" y="106"/>
                    <a:pt x="54" y="73"/>
                  </a:cubicBezTo>
                  <a:cubicBezTo>
                    <a:pt x="60" y="35"/>
                    <a:pt x="90" y="34"/>
                    <a:pt x="121" y="33"/>
                  </a:cubicBezTo>
                  <a:close/>
                  <a:moveTo>
                    <a:pt x="34" y="598"/>
                  </a:moveTo>
                  <a:cubicBezTo>
                    <a:pt x="34" y="609"/>
                    <a:pt x="34" y="617"/>
                    <a:pt x="34" y="625"/>
                  </a:cubicBezTo>
                  <a:cubicBezTo>
                    <a:pt x="35" y="648"/>
                    <a:pt x="47" y="661"/>
                    <a:pt x="70" y="661"/>
                  </a:cubicBezTo>
                  <a:cubicBezTo>
                    <a:pt x="155" y="661"/>
                    <a:pt x="241" y="661"/>
                    <a:pt x="326" y="660"/>
                  </a:cubicBezTo>
                  <a:cubicBezTo>
                    <a:pt x="336" y="660"/>
                    <a:pt x="350" y="654"/>
                    <a:pt x="354" y="646"/>
                  </a:cubicBezTo>
                  <a:cubicBezTo>
                    <a:pt x="360" y="634"/>
                    <a:pt x="360" y="618"/>
                    <a:pt x="360" y="604"/>
                  </a:cubicBezTo>
                  <a:cubicBezTo>
                    <a:pt x="360" y="601"/>
                    <a:pt x="343" y="598"/>
                    <a:pt x="334" y="598"/>
                  </a:cubicBezTo>
                  <a:cubicBezTo>
                    <a:pt x="241" y="598"/>
                    <a:pt x="149" y="598"/>
                    <a:pt x="56" y="598"/>
                  </a:cubicBezTo>
                  <a:cubicBezTo>
                    <a:pt x="50" y="598"/>
                    <a:pt x="43" y="598"/>
                    <a:pt x="34" y="598"/>
                  </a:cubicBezTo>
                  <a:close/>
                  <a:moveTo>
                    <a:pt x="361" y="384"/>
                  </a:moveTo>
                  <a:cubicBezTo>
                    <a:pt x="361" y="378"/>
                    <a:pt x="359" y="373"/>
                    <a:pt x="360" y="369"/>
                  </a:cubicBezTo>
                  <a:cubicBezTo>
                    <a:pt x="361" y="348"/>
                    <a:pt x="352" y="341"/>
                    <a:pt x="330" y="341"/>
                  </a:cubicBezTo>
                  <a:cubicBezTo>
                    <a:pt x="242" y="343"/>
                    <a:pt x="154" y="341"/>
                    <a:pt x="66" y="341"/>
                  </a:cubicBezTo>
                  <a:cubicBezTo>
                    <a:pt x="38" y="341"/>
                    <a:pt x="38" y="341"/>
                    <a:pt x="34" y="369"/>
                  </a:cubicBezTo>
                  <a:cubicBezTo>
                    <a:pt x="34" y="374"/>
                    <a:pt x="34" y="379"/>
                    <a:pt x="34" y="384"/>
                  </a:cubicBezTo>
                  <a:cubicBezTo>
                    <a:pt x="144" y="384"/>
                    <a:pt x="252" y="384"/>
                    <a:pt x="361" y="384"/>
                  </a:cubicBezTo>
                  <a:close/>
                  <a:moveTo>
                    <a:pt x="173" y="472"/>
                  </a:moveTo>
                  <a:cubicBezTo>
                    <a:pt x="159" y="471"/>
                    <a:pt x="145" y="471"/>
                    <a:pt x="130" y="470"/>
                  </a:cubicBezTo>
                  <a:cubicBezTo>
                    <a:pt x="130" y="455"/>
                    <a:pt x="130" y="442"/>
                    <a:pt x="130" y="430"/>
                  </a:cubicBezTo>
                  <a:cubicBezTo>
                    <a:pt x="115" y="430"/>
                    <a:pt x="103" y="430"/>
                    <a:pt x="90" y="430"/>
                  </a:cubicBezTo>
                  <a:cubicBezTo>
                    <a:pt x="90" y="444"/>
                    <a:pt x="90" y="456"/>
                    <a:pt x="90" y="470"/>
                  </a:cubicBezTo>
                  <a:cubicBezTo>
                    <a:pt x="75" y="471"/>
                    <a:pt x="61" y="472"/>
                    <a:pt x="48" y="473"/>
                  </a:cubicBezTo>
                  <a:cubicBezTo>
                    <a:pt x="48" y="487"/>
                    <a:pt x="48" y="499"/>
                    <a:pt x="48" y="514"/>
                  </a:cubicBezTo>
                  <a:cubicBezTo>
                    <a:pt x="62" y="514"/>
                    <a:pt x="76" y="514"/>
                    <a:pt x="91" y="514"/>
                  </a:cubicBezTo>
                  <a:cubicBezTo>
                    <a:pt x="91" y="529"/>
                    <a:pt x="91" y="541"/>
                    <a:pt x="91" y="555"/>
                  </a:cubicBezTo>
                  <a:cubicBezTo>
                    <a:pt x="105" y="555"/>
                    <a:pt x="117" y="555"/>
                    <a:pt x="130" y="555"/>
                  </a:cubicBezTo>
                  <a:cubicBezTo>
                    <a:pt x="131" y="540"/>
                    <a:pt x="131" y="527"/>
                    <a:pt x="132" y="512"/>
                  </a:cubicBezTo>
                  <a:cubicBezTo>
                    <a:pt x="147" y="512"/>
                    <a:pt x="160" y="512"/>
                    <a:pt x="173" y="512"/>
                  </a:cubicBezTo>
                  <a:cubicBezTo>
                    <a:pt x="173" y="498"/>
                    <a:pt x="173" y="486"/>
                    <a:pt x="173" y="472"/>
                  </a:cubicBezTo>
                  <a:close/>
                  <a:moveTo>
                    <a:pt x="134" y="103"/>
                  </a:moveTo>
                  <a:cubicBezTo>
                    <a:pt x="134" y="103"/>
                    <a:pt x="134" y="103"/>
                    <a:pt x="134" y="103"/>
                  </a:cubicBezTo>
                  <a:cubicBezTo>
                    <a:pt x="148" y="103"/>
                    <a:pt x="161" y="103"/>
                    <a:pt x="174" y="102"/>
                  </a:cubicBezTo>
                  <a:cubicBezTo>
                    <a:pt x="188" y="102"/>
                    <a:pt x="197" y="94"/>
                    <a:pt x="197" y="80"/>
                  </a:cubicBezTo>
                  <a:cubicBezTo>
                    <a:pt x="197" y="65"/>
                    <a:pt x="187" y="58"/>
                    <a:pt x="174" y="58"/>
                  </a:cubicBezTo>
                  <a:cubicBezTo>
                    <a:pt x="150" y="57"/>
                    <a:pt x="126" y="57"/>
                    <a:pt x="102" y="58"/>
                  </a:cubicBezTo>
                  <a:cubicBezTo>
                    <a:pt x="86" y="58"/>
                    <a:pt x="77" y="67"/>
                    <a:pt x="77" y="83"/>
                  </a:cubicBezTo>
                  <a:cubicBezTo>
                    <a:pt x="78" y="98"/>
                    <a:pt x="89" y="103"/>
                    <a:pt x="102" y="103"/>
                  </a:cubicBezTo>
                  <a:cubicBezTo>
                    <a:pt x="113" y="103"/>
                    <a:pt x="124" y="103"/>
                    <a:pt x="134" y="103"/>
                  </a:cubicBezTo>
                  <a:close/>
                  <a:moveTo>
                    <a:pt x="334" y="526"/>
                  </a:moveTo>
                  <a:cubicBezTo>
                    <a:pt x="334" y="510"/>
                    <a:pt x="296" y="484"/>
                    <a:pt x="281" y="490"/>
                  </a:cubicBezTo>
                  <a:cubicBezTo>
                    <a:pt x="279" y="490"/>
                    <a:pt x="277" y="492"/>
                    <a:pt x="276" y="493"/>
                  </a:cubicBezTo>
                  <a:cubicBezTo>
                    <a:pt x="268" y="498"/>
                    <a:pt x="258" y="503"/>
                    <a:pt x="252" y="510"/>
                  </a:cubicBezTo>
                  <a:cubicBezTo>
                    <a:pt x="247" y="517"/>
                    <a:pt x="245" y="528"/>
                    <a:pt x="246" y="536"/>
                  </a:cubicBezTo>
                  <a:cubicBezTo>
                    <a:pt x="249" y="548"/>
                    <a:pt x="259" y="548"/>
                    <a:pt x="270" y="546"/>
                  </a:cubicBezTo>
                  <a:cubicBezTo>
                    <a:pt x="282" y="544"/>
                    <a:pt x="296" y="543"/>
                    <a:pt x="308" y="546"/>
                  </a:cubicBezTo>
                  <a:cubicBezTo>
                    <a:pt x="324" y="548"/>
                    <a:pt x="334" y="542"/>
                    <a:pt x="334" y="526"/>
                  </a:cubicBezTo>
                  <a:close/>
                  <a:moveTo>
                    <a:pt x="287" y="458"/>
                  </a:moveTo>
                  <a:cubicBezTo>
                    <a:pt x="279" y="449"/>
                    <a:pt x="273" y="443"/>
                    <a:pt x="267" y="437"/>
                  </a:cubicBezTo>
                  <a:cubicBezTo>
                    <a:pt x="263" y="443"/>
                    <a:pt x="255" y="449"/>
                    <a:pt x="256" y="454"/>
                  </a:cubicBezTo>
                  <a:cubicBezTo>
                    <a:pt x="257" y="462"/>
                    <a:pt x="265" y="468"/>
                    <a:pt x="270" y="475"/>
                  </a:cubicBezTo>
                  <a:cubicBezTo>
                    <a:pt x="275" y="470"/>
                    <a:pt x="279" y="465"/>
                    <a:pt x="287" y="458"/>
                  </a:cubicBezTo>
                  <a:close/>
                  <a:moveTo>
                    <a:pt x="313" y="435"/>
                  </a:moveTo>
                  <a:cubicBezTo>
                    <a:pt x="310" y="435"/>
                    <a:pt x="308" y="435"/>
                    <a:pt x="305" y="435"/>
                  </a:cubicBezTo>
                  <a:cubicBezTo>
                    <a:pt x="302" y="442"/>
                    <a:pt x="296" y="450"/>
                    <a:pt x="295" y="458"/>
                  </a:cubicBezTo>
                  <a:cubicBezTo>
                    <a:pt x="295" y="463"/>
                    <a:pt x="303" y="469"/>
                    <a:pt x="306" y="475"/>
                  </a:cubicBezTo>
                  <a:cubicBezTo>
                    <a:pt x="312" y="468"/>
                    <a:pt x="319" y="462"/>
                    <a:pt x="321" y="454"/>
                  </a:cubicBezTo>
                  <a:cubicBezTo>
                    <a:pt x="322" y="449"/>
                    <a:pt x="316" y="442"/>
                    <a:pt x="313" y="435"/>
                  </a:cubicBezTo>
                  <a:close/>
                  <a:moveTo>
                    <a:pt x="261" y="486"/>
                  </a:moveTo>
                  <a:cubicBezTo>
                    <a:pt x="251" y="477"/>
                    <a:pt x="245" y="472"/>
                    <a:pt x="239" y="466"/>
                  </a:cubicBezTo>
                  <a:cubicBezTo>
                    <a:pt x="235" y="471"/>
                    <a:pt x="227" y="477"/>
                    <a:pt x="228" y="480"/>
                  </a:cubicBezTo>
                  <a:cubicBezTo>
                    <a:pt x="231" y="487"/>
                    <a:pt x="237" y="493"/>
                    <a:pt x="243" y="497"/>
                  </a:cubicBezTo>
                  <a:cubicBezTo>
                    <a:pt x="245" y="498"/>
                    <a:pt x="252" y="492"/>
                    <a:pt x="261" y="486"/>
                  </a:cubicBezTo>
                  <a:close/>
                  <a:moveTo>
                    <a:pt x="350" y="483"/>
                  </a:moveTo>
                  <a:cubicBezTo>
                    <a:pt x="352" y="479"/>
                    <a:pt x="354" y="476"/>
                    <a:pt x="356" y="473"/>
                  </a:cubicBezTo>
                  <a:cubicBezTo>
                    <a:pt x="350" y="470"/>
                    <a:pt x="342" y="465"/>
                    <a:pt x="338" y="467"/>
                  </a:cubicBezTo>
                  <a:cubicBezTo>
                    <a:pt x="332" y="470"/>
                    <a:pt x="326" y="478"/>
                    <a:pt x="323" y="485"/>
                  </a:cubicBezTo>
                  <a:cubicBezTo>
                    <a:pt x="322" y="488"/>
                    <a:pt x="329" y="494"/>
                    <a:pt x="333" y="498"/>
                  </a:cubicBezTo>
                  <a:cubicBezTo>
                    <a:pt x="339" y="493"/>
                    <a:pt x="345" y="488"/>
                    <a:pt x="350" y="4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9B27D80D-2896-41F1-AE17-86F2478BA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2901" y="2119313"/>
              <a:ext cx="493713" cy="536575"/>
            </a:xfrm>
            <a:custGeom>
              <a:avLst/>
              <a:gdLst>
                <a:gd name="T0" fmla="*/ 36 w 580"/>
                <a:gd name="T1" fmla="*/ 270 h 630"/>
                <a:gd name="T2" fmla="*/ 7 w 580"/>
                <a:gd name="T3" fmla="*/ 243 h 630"/>
                <a:gd name="T4" fmla="*/ 60 w 580"/>
                <a:gd name="T5" fmla="*/ 138 h 630"/>
                <a:gd name="T6" fmla="*/ 133 w 580"/>
                <a:gd name="T7" fmla="*/ 98 h 630"/>
                <a:gd name="T8" fmla="*/ 155 w 580"/>
                <a:gd name="T9" fmla="*/ 101 h 630"/>
                <a:gd name="T10" fmla="*/ 159 w 580"/>
                <a:gd name="T11" fmla="*/ 106 h 630"/>
                <a:gd name="T12" fmla="*/ 238 w 580"/>
                <a:gd name="T13" fmla="*/ 123 h 630"/>
                <a:gd name="T14" fmla="*/ 265 w 580"/>
                <a:gd name="T15" fmla="*/ 106 h 630"/>
                <a:gd name="T16" fmla="*/ 423 w 580"/>
                <a:gd name="T17" fmla="*/ 115 h 630"/>
                <a:gd name="T18" fmla="*/ 453 w 580"/>
                <a:gd name="T19" fmla="*/ 109 h 630"/>
                <a:gd name="T20" fmla="*/ 543 w 580"/>
                <a:gd name="T21" fmla="*/ 12 h 630"/>
                <a:gd name="T22" fmla="*/ 570 w 580"/>
                <a:gd name="T23" fmla="*/ 0 h 630"/>
                <a:gd name="T24" fmla="*/ 579 w 580"/>
                <a:gd name="T25" fmla="*/ 27 h 630"/>
                <a:gd name="T26" fmla="*/ 580 w 580"/>
                <a:gd name="T27" fmla="*/ 335 h 630"/>
                <a:gd name="T28" fmla="*/ 257 w 580"/>
                <a:gd name="T29" fmla="*/ 598 h 630"/>
                <a:gd name="T30" fmla="*/ 100 w 580"/>
                <a:gd name="T31" fmla="*/ 507 h 630"/>
                <a:gd name="T32" fmla="*/ 76 w 580"/>
                <a:gd name="T33" fmla="*/ 492 h 630"/>
                <a:gd name="T34" fmla="*/ 24 w 580"/>
                <a:gd name="T35" fmla="*/ 317 h 630"/>
                <a:gd name="T36" fmla="*/ 35 w 580"/>
                <a:gd name="T37" fmla="*/ 292 h 630"/>
                <a:gd name="T38" fmla="*/ 36 w 580"/>
                <a:gd name="T39" fmla="*/ 270 h 630"/>
                <a:gd name="T40" fmla="*/ 422 w 580"/>
                <a:gd name="T41" fmla="*/ 128 h 630"/>
                <a:gd name="T42" fmla="*/ 331 w 580"/>
                <a:gd name="T43" fmla="*/ 111 h 630"/>
                <a:gd name="T44" fmla="*/ 255 w 580"/>
                <a:gd name="T45" fmla="*/ 137 h 630"/>
                <a:gd name="T46" fmla="*/ 55 w 580"/>
                <a:gd name="T47" fmla="*/ 311 h 630"/>
                <a:gd name="T48" fmla="*/ 39 w 580"/>
                <a:gd name="T49" fmla="*/ 332 h 630"/>
                <a:gd name="T50" fmla="*/ 75 w 580"/>
                <a:gd name="T51" fmla="*/ 465 h 630"/>
                <a:gd name="T52" fmla="*/ 104 w 580"/>
                <a:gd name="T53" fmla="*/ 472 h 630"/>
                <a:gd name="T54" fmla="*/ 277 w 580"/>
                <a:gd name="T55" fmla="*/ 351 h 630"/>
                <a:gd name="T56" fmla="*/ 422 w 580"/>
                <a:gd name="T57" fmla="*/ 128 h 630"/>
                <a:gd name="T58" fmla="*/ 402 w 580"/>
                <a:gd name="T59" fmla="*/ 482 h 630"/>
                <a:gd name="T60" fmla="*/ 396 w 580"/>
                <a:gd name="T61" fmla="*/ 500 h 630"/>
                <a:gd name="T62" fmla="*/ 354 w 580"/>
                <a:gd name="T63" fmla="*/ 524 h 630"/>
                <a:gd name="T64" fmla="*/ 320 w 580"/>
                <a:gd name="T65" fmla="*/ 485 h 630"/>
                <a:gd name="T66" fmla="*/ 320 w 580"/>
                <a:gd name="T67" fmla="*/ 434 h 630"/>
                <a:gd name="T68" fmla="*/ 348 w 580"/>
                <a:gd name="T69" fmla="*/ 422 h 630"/>
                <a:gd name="T70" fmla="*/ 349 w 580"/>
                <a:gd name="T71" fmla="*/ 390 h 630"/>
                <a:gd name="T72" fmla="*/ 265 w 580"/>
                <a:gd name="T73" fmla="*/ 392 h 630"/>
                <a:gd name="T74" fmla="*/ 266 w 580"/>
                <a:gd name="T75" fmla="*/ 421 h 630"/>
                <a:gd name="T76" fmla="*/ 296 w 580"/>
                <a:gd name="T77" fmla="*/ 434 h 630"/>
                <a:gd name="T78" fmla="*/ 296 w 580"/>
                <a:gd name="T79" fmla="*/ 471 h 630"/>
                <a:gd name="T80" fmla="*/ 296 w 580"/>
                <a:gd name="T81" fmla="*/ 483 h 630"/>
                <a:gd name="T82" fmla="*/ 259 w 580"/>
                <a:gd name="T83" fmla="*/ 524 h 630"/>
                <a:gd name="T84" fmla="*/ 217 w 580"/>
                <a:gd name="T85" fmla="*/ 495 h 630"/>
                <a:gd name="T86" fmla="*/ 192 w 580"/>
                <a:gd name="T87" fmla="*/ 485 h 630"/>
                <a:gd name="T88" fmla="*/ 232 w 580"/>
                <a:gd name="T89" fmla="*/ 541 h 630"/>
                <a:gd name="T90" fmla="*/ 308 w 580"/>
                <a:gd name="T91" fmla="*/ 520 h 630"/>
                <a:gd name="T92" fmla="*/ 386 w 580"/>
                <a:gd name="T93" fmla="*/ 540 h 630"/>
                <a:gd name="T94" fmla="*/ 422 w 580"/>
                <a:gd name="T95" fmla="*/ 483 h 630"/>
                <a:gd name="T96" fmla="*/ 402 w 580"/>
                <a:gd name="T97" fmla="*/ 482 h 630"/>
                <a:gd name="T98" fmla="*/ 110 w 580"/>
                <a:gd name="T99" fmla="*/ 135 h 630"/>
                <a:gd name="T100" fmla="*/ 32 w 580"/>
                <a:gd name="T101" fmla="*/ 250 h 630"/>
                <a:gd name="T102" fmla="*/ 110 w 580"/>
                <a:gd name="T103" fmla="*/ 135 h 630"/>
                <a:gd name="T104" fmla="*/ 451 w 580"/>
                <a:gd name="T105" fmla="*/ 358 h 630"/>
                <a:gd name="T106" fmla="*/ 471 w 580"/>
                <a:gd name="T107" fmla="*/ 333 h 630"/>
                <a:gd name="T108" fmla="*/ 446 w 580"/>
                <a:gd name="T109" fmla="*/ 309 h 630"/>
                <a:gd name="T110" fmla="*/ 421 w 580"/>
                <a:gd name="T111" fmla="*/ 332 h 630"/>
                <a:gd name="T112" fmla="*/ 451 w 580"/>
                <a:gd name="T113" fmla="*/ 35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30">
                  <a:moveTo>
                    <a:pt x="36" y="270"/>
                  </a:moveTo>
                  <a:cubicBezTo>
                    <a:pt x="14" y="271"/>
                    <a:pt x="9" y="259"/>
                    <a:pt x="7" y="243"/>
                  </a:cubicBezTo>
                  <a:cubicBezTo>
                    <a:pt x="0" y="194"/>
                    <a:pt x="17" y="161"/>
                    <a:pt x="60" y="138"/>
                  </a:cubicBezTo>
                  <a:cubicBezTo>
                    <a:pt x="84" y="125"/>
                    <a:pt x="109" y="112"/>
                    <a:pt x="133" y="98"/>
                  </a:cubicBezTo>
                  <a:cubicBezTo>
                    <a:pt x="142" y="92"/>
                    <a:pt x="149" y="92"/>
                    <a:pt x="155" y="101"/>
                  </a:cubicBezTo>
                  <a:cubicBezTo>
                    <a:pt x="156" y="103"/>
                    <a:pt x="158" y="104"/>
                    <a:pt x="159" y="106"/>
                  </a:cubicBezTo>
                  <a:cubicBezTo>
                    <a:pt x="179" y="141"/>
                    <a:pt x="210" y="128"/>
                    <a:pt x="238" y="123"/>
                  </a:cubicBezTo>
                  <a:cubicBezTo>
                    <a:pt x="248" y="122"/>
                    <a:pt x="256" y="110"/>
                    <a:pt x="265" y="106"/>
                  </a:cubicBezTo>
                  <a:cubicBezTo>
                    <a:pt x="319" y="83"/>
                    <a:pt x="372" y="90"/>
                    <a:pt x="423" y="115"/>
                  </a:cubicBezTo>
                  <a:cubicBezTo>
                    <a:pt x="437" y="122"/>
                    <a:pt x="444" y="119"/>
                    <a:pt x="453" y="109"/>
                  </a:cubicBezTo>
                  <a:cubicBezTo>
                    <a:pt x="483" y="76"/>
                    <a:pt x="512" y="44"/>
                    <a:pt x="543" y="12"/>
                  </a:cubicBezTo>
                  <a:cubicBezTo>
                    <a:pt x="550" y="6"/>
                    <a:pt x="561" y="4"/>
                    <a:pt x="570" y="0"/>
                  </a:cubicBezTo>
                  <a:cubicBezTo>
                    <a:pt x="573" y="9"/>
                    <a:pt x="579" y="18"/>
                    <a:pt x="579" y="27"/>
                  </a:cubicBezTo>
                  <a:cubicBezTo>
                    <a:pt x="580" y="130"/>
                    <a:pt x="580" y="232"/>
                    <a:pt x="580" y="335"/>
                  </a:cubicBezTo>
                  <a:cubicBezTo>
                    <a:pt x="578" y="504"/>
                    <a:pt x="423" y="630"/>
                    <a:pt x="257" y="598"/>
                  </a:cubicBezTo>
                  <a:cubicBezTo>
                    <a:pt x="194" y="586"/>
                    <a:pt x="142" y="555"/>
                    <a:pt x="100" y="507"/>
                  </a:cubicBezTo>
                  <a:cubicBezTo>
                    <a:pt x="94" y="501"/>
                    <a:pt x="83" y="498"/>
                    <a:pt x="76" y="492"/>
                  </a:cubicBezTo>
                  <a:cubicBezTo>
                    <a:pt x="28" y="455"/>
                    <a:pt x="3" y="373"/>
                    <a:pt x="24" y="317"/>
                  </a:cubicBezTo>
                  <a:cubicBezTo>
                    <a:pt x="27" y="309"/>
                    <a:pt x="33" y="301"/>
                    <a:pt x="35" y="292"/>
                  </a:cubicBezTo>
                  <a:cubicBezTo>
                    <a:pt x="37" y="286"/>
                    <a:pt x="36" y="279"/>
                    <a:pt x="36" y="270"/>
                  </a:cubicBezTo>
                  <a:close/>
                  <a:moveTo>
                    <a:pt x="422" y="128"/>
                  </a:moveTo>
                  <a:cubicBezTo>
                    <a:pt x="389" y="121"/>
                    <a:pt x="360" y="113"/>
                    <a:pt x="331" y="111"/>
                  </a:cubicBezTo>
                  <a:cubicBezTo>
                    <a:pt x="304" y="110"/>
                    <a:pt x="274" y="111"/>
                    <a:pt x="255" y="137"/>
                  </a:cubicBezTo>
                  <a:cubicBezTo>
                    <a:pt x="201" y="209"/>
                    <a:pt x="134" y="267"/>
                    <a:pt x="55" y="311"/>
                  </a:cubicBezTo>
                  <a:cubicBezTo>
                    <a:pt x="48" y="315"/>
                    <a:pt x="42" y="324"/>
                    <a:pt x="39" y="332"/>
                  </a:cubicBezTo>
                  <a:cubicBezTo>
                    <a:pt x="25" y="383"/>
                    <a:pt x="45" y="426"/>
                    <a:pt x="75" y="465"/>
                  </a:cubicBezTo>
                  <a:cubicBezTo>
                    <a:pt x="83" y="476"/>
                    <a:pt x="91" y="477"/>
                    <a:pt x="104" y="472"/>
                  </a:cubicBezTo>
                  <a:cubicBezTo>
                    <a:pt x="171" y="445"/>
                    <a:pt x="228" y="404"/>
                    <a:pt x="277" y="351"/>
                  </a:cubicBezTo>
                  <a:cubicBezTo>
                    <a:pt x="337" y="287"/>
                    <a:pt x="384" y="215"/>
                    <a:pt x="422" y="128"/>
                  </a:cubicBezTo>
                  <a:close/>
                  <a:moveTo>
                    <a:pt x="402" y="482"/>
                  </a:moveTo>
                  <a:cubicBezTo>
                    <a:pt x="400" y="489"/>
                    <a:pt x="399" y="495"/>
                    <a:pt x="396" y="500"/>
                  </a:cubicBezTo>
                  <a:cubicBezTo>
                    <a:pt x="389" y="516"/>
                    <a:pt x="370" y="527"/>
                    <a:pt x="354" y="524"/>
                  </a:cubicBezTo>
                  <a:cubicBezTo>
                    <a:pt x="336" y="520"/>
                    <a:pt x="320" y="503"/>
                    <a:pt x="320" y="485"/>
                  </a:cubicBezTo>
                  <a:cubicBezTo>
                    <a:pt x="319" y="468"/>
                    <a:pt x="320" y="451"/>
                    <a:pt x="320" y="434"/>
                  </a:cubicBezTo>
                  <a:cubicBezTo>
                    <a:pt x="330" y="430"/>
                    <a:pt x="340" y="427"/>
                    <a:pt x="348" y="422"/>
                  </a:cubicBezTo>
                  <a:cubicBezTo>
                    <a:pt x="363" y="412"/>
                    <a:pt x="363" y="401"/>
                    <a:pt x="349" y="390"/>
                  </a:cubicBezTo>
                  <a:cubicBezTo>
                    <a:pt x="330" y="376"/>
                    <a:pt x="283" y="377"/>
                    <a:pt x="265" y="392"/>
                  </a:cubicBezTo>
                  <a:cubicBezTo>
                    <a:pt x="253" y="402"/>
                    <a:pt x="253" y="412"/>
                    <a:pt x="266" y="421"/>
                  </a:cubicBezTo>
                  <a:cubicBezTo>
                    <a:pt x="275" y="426"/>
                    <a:pt x="285" y="429"/>
                    <a:pt x="296" y="434"/>
                  </a:cubicBezTo>
                  <a:cubicBezTo>
                    <a:pt x="296" y="446"/>
                    <a:pt x="296" y="459"/>
                    <a:pt x="296" y="471"/>
                  </a:cubicBezTo>
                  <a:cubicBezTo>
                    <a:pt x="296" y="475"/>
                    <a:pt x="296" y="479"/>
                    <a:pt x="296" y="483"/>
                  </a:cubicBezTo>
                  <a:cubicBezTo>
                    <a:pt x="295" y="505"/>
                    <a:pt x="280" y="521"/>
                    <a:pt x="259" y="524"/>
                  </a:cubicBezTo>
                  <a:cubicBezTo>
                    <a:pt x="242" y="526"/>
                    <a:pt x="221" y="514"/>
                    <a:pt x="217" y="495"/>
                  </a:cubicBezTo>
                  <a:cubicBezTo>
                    <a:pt x="212" y="476"/>
                    <a:pt x="203" y="482"/>
                    <a:pt x="192" y="485"/>
                  </a:cubicBezTo>
                  <a:cubicBezTo>
                    <a:pt x="195" y="512"/>
                    <a:pt x="208" y="532"/>
                    <a:pt x="232" y="541"/>
                  </a:cubicBezTo>
                  <a:cubicBezTo>
                    <a:pt x="262" y="552"/>
                    <a:pt x="287" y="543"/>
                    <a:pt x="308" y="520"/>
                  </a:cubicBezTo>
                  <a:cubicBezTo>
                    <a:pt x="330" y="544"/>
                    <a:pt x="356" y="553"/>
                    <a:pt x="386" y="540"/>
                  </a:cubicBezTo>
                  <a:cubicBezTo>
                    <a:pt x="409" y="530"/>
                    <a:pt x="421" y="511"/>
                    <a:pt x="422" y="483"/>
                  </a:cubicBezTo>
                  <a:cubicBezTo>
                    <a:pt x="415" y="483"/>
                    <a:pt x="409" y="482"/>
                    <a:pt x="402" y="482"/>
                  </a:cubicBezTo>
                  <a:close/>
                  <a:moveTo>
                    <a:pt x="110" y="135"/>
                  </a:moveTo>
                  <a:cubicBezTo>
                    <a:pt x="41" y="156"/>
                    <a:pt x="1" y="215"/>
                    <a:pt x="32" y="250"/>
                  </a:cubicBezTo>
                  <a:cubicBezTo>
                    <a:pt x="58" y="212"/>
                    <a:pt x="84" y="174"/>
                    <a:pt x="110" y="135"/>
                  </a:cubicBezTo>
                  <a:close/>
                  <a:moveTo>
                    <a:pt x="451" y="358"/>
                  </a:moveTo>
                  <a:cubicBezTo>
                    <a:pt x="464" y="356"/>
                    <a:pt x="470" y="346"/>
                    <a:pt x="471" y="333"/>
                  </a:cubicBezTo>
                  <a:cubicBezTo>
                    <a:pt x="472" y="319"/>
                    <a:pt x="460" y="308"/>
                    <a:pt x="446" y="309"/>
                  </a:cubicBezTo>
                  <a:cubicBezTo>
                    <a:pt x="431" y="309"/>
                    <a:pt x="422" y="318"/>
                    <a:pt x="421" y="332"/>
                  </a:cubicBezTo>
                  <a:cubicBezTo>
                    <a:pt x="420" y="345"/>
                    <a:pt x="435" y="358"/>
                    <a:pt x="451" y="35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7950F935-5363-44A0-B0DE-19164B8EE1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1017588"/>
              <a:ext cx="463550" cy="536575"/>
            </a:xfrm>
            <a:custGeom>
              <a:avLst/>
              <a:gdLst>
                <a:gd name="T0" fmla="*/ 405 w 544"/>
                <a:gd name="T1" fmla="*/ 354 h 629"/>
                <a:gd name="T2" fmla="*/ 377 w 544"/>
                <a:gd name="T3" fmla="*/ 300 h 629"/>
                <a:gd name="T4" fmla="*/ 377 w 544"/>
                <a:gd name="T5" fmla="*/ 256 h 629"/>
                <a:gd name="T6" fmla="*/ 345 w 544"/>
                <a:gd name="T7" fmla="*/ 225 h 629"/>
                <a:gd name="T8" fmla="*/ 314 w 544"/>
                <a:gd name="T9" fmla="*/ 258 h 629"/>
                <a:gd name="T10" fmla="*/ 314 w 544"/>
                <a:gd name="T11" fmla="*/ 290 h 629"/>
                <a:gd name="T12" fmla="*/ 278 w 544"/>
                <a:gd name="T13" fmla="*/ 361 h 629"/>
                <a:gd name="T14" fmla="*/ 217 w 544"/>
                <a:gd name="T15" fmla="*/ 482 h 629"/>
                <a:gd name="T16" fmla="*/ 217 w 544"/>
                <a:gd name="T17" fmla="*/ 546 h 629"/>
                <a:gd name="T18" fmla="*/ 129 w 544"/>
                <a:gd name="T19" fmla="*/ 420 h 629"/>
                <a:gd name="T20" fmla="*/ 129 w 544"/>
                <a:gd name="T21" fmla="*/ 557 h 629"/>
                <a:gd name="T22" fmla="*/ 52 w 544"/>
                <a:gd name="T23" fmla="*/ 621 h 629"/>
                <a:gd name="T24" fmla="*/ 2 w 544"/>
                <a:gd name="T25" fmla="*/ 560 h 629"/>
                <a:gd name="T26" fmla="*/ 2 w 544"/>
                <a:gd name="T27" fmla="*/ 291 h 629"/>
                <a:gd name="T28" fmla="*/ 116 w 544"/>
                <a:gd name="T29" fmla="*/ 170 h 629"/>
                <a:gd name="T30" fmla="*/ 139 w 544"/>
                <a:gd name="T31" fmla="*/ 152 h 629"/>
                <a:gd name="T32" fmla="*/ 328 w 544"/>
                <a:gd name="T33" fmla="*/ 5 h 629"/>
                <a:gd name="T34" fmla="*/ 543 w 544"/>
                <a:gd name="T35" fmla="*/ 128 h 629"/>
                <a:gd name="T36" fmla="*/ 543 w 544"/>
                <a:gd name="T37" fmla="*/ 134 h 629"/>
                <a:gd name="T38" fmla="*/ 405 w 544"/>
                <a:gd name="T39" fmla="*/ 354 h 629"/>
                <a:gd name="T40" fmla="*/ 169 w 544"/>
                <a:gd name="T41" fmla="*/ 299 h 629"/>
                <a:gd name="T42" fmla="*/ 217 w 544"/>
                <a:gd name="T43" fmla="*/ 348 h 629"/>
                <a:gd name="T44" fmla="*/ 265 w 544"/>
                <a:gd name="T45" fmla="*/ 299 h 629"/>
                <a:gd name="T46" fmla="*/ 217 w 544"/>
                <a:gd name="T47" fmla="*/ 251 h 629"/>
                <a:gd name="T48" fmla="*/ 169 w 544"/>
                <a:gd name="T49" fmla="*/ 29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4" h="629">
                  <a:moveTo>
                    <a:pt x="405" y="354"/>
                  </a:moveTo>
                  <a:cubicBezTo>
                    <a:pt x="389" y="337"/>
                    <a:pt x="378" y="322"/>
                    <a:pt x="377" y="300"/>
                  </a:cubicBezTo>
                  <a:cubicBezTo>
                    <a:pt x="377" y="286"/>
                    <a:pt x="378" y="271"/>
                    <a:pt x="377" y="256"/>
                  </a:cubicBezTo>
                  <a:cubicBezTo>
                    <a:pt x="376" y="237"/>
                    <a:pt x="362" y="224"/>
                    <a:pt x="345" y="225"/>
                  </a:cubicBezTo>
                  <a:cubicBezTo>
                    <a:pt x="329" y="225"/>
                    <a:pt x="315" y="240"/>
                    <a:pt x="314" y="258"/>
                  </a:cubicBezTo>
                  <a:cubicBezTo>
                    <a:pt x="313" y="269"/>
                    <a:pt x="313" y="279"/>
                    <a:pt x="314" y="290"/>
                  </a:cubicBezTo>
                  <a:cubicBezTo>
                    <a:pt x="317" y="321"/>
                    <a:pt x="302" y="344"/>
                    <a:pt x="278" y="361"/>
                  </a:cubicBezTo>
                  <a:cubicBezTo>
                    <a:pt x="235" y="390"/>
                    <a:pt x="216" y="430"/>
                    <a:pt x="217" y="482"/>
                  </a:cubicBezTo>
                  <a:cubicBezTo>
                    <a:pt x="218" y="503"/>
                    <a:pt x="217" y="524"/>
                    <a:pt x="217" y="546"/>
                  </a:cubicBezTo>
                  <a:cubicBezTo>
                    <a:pt x="184" y="531"/>
                    <a:pt x="153" y="486"/>
                    <a:pt x="129" y="420"/>
                  </a:cubicBezTo>
                  <a:cubicBezTo>
                    <a:pt x="129" y="466"/>
                    <a:pt x="130" y="511"/>
                    <a:pt x="129" y="557"/>
                  </a:cubicBezTo>
                  <a:cubicBezTo>
                    <a:pt x="128" y="601"/>
                    <a:pt x="94" y="629"/>
                    <a:pt x="52" y="621"/>
                  </a:cubicBezTo>
                  <a:cubicBezTo>
                    <a:pt x="23" y="616"/>
                    <a:pt x="2" y="592"/>
                    <a:pt x="2" y="560"/>
                  </a:cubicBezTo>
                  <a:cubicBezTo>
                    <a:pt x="1" y="470"/>
                    <a:pt x="0" y="380"/>
                    <a:pt x="2" y="291"/>
                  </a:cubicBezTo>
                  <a:cubicBezTo>
                    <a:pt x="3" y="227"/>
                    <a:pt x="50" y="178"/>
                    <a:pt x="116" y="170"/>
                  </a:cubicBezTo>
                  <a:cubicBezTo>
                    <a:pt x="129" y="169"/>
                    <a:pt x="135" y="166"/>
                    <a:pt x="139" y="152"/>
                  </a:cubicBezTo>
                  <a:cubicBezTo>
                    <a:pt x="165" y="72"/>
                    <a:pt x="246" y="9"/>
                    <a:pt x="328" y="5"/>
                  </a:cubicBezTo>
                  <a:cubicBezTo>
                    <a:pt x="422" y="0"/>
                    <a:pt x="507" y="48"/>
                    <a:pt x="543" y="128"/>
                  </a:cubicBezTo>
                  <a:cubicBezTo>
                    <a:pt x="544" y="130"/>
                    <a:pt x="543" y="132"/>
                    <a:pt x="543" y="134"/>
                  </a:cubicBezTo>
                  <a:cubicBezTo>
                    <a:pt x="441" y="151"/>
                    <a:pt x="375" y="239"/>
                    <a:pt x="405" y="354"/>
                  </a:cubicBezTo>
                  <a:close/>
                  <a:moveTo>
                    <a:pt x="169" y="299"/>
                  </a:moveTo>
                  <a:cubicBezTo>
                    <a:pt x="169" y="325"/>
                    <a:pt x="191" y="348"/>
                    <a:pt x="217" y="348"/>
                  </a:cubicBezTo>
                  <a:cubicBezTo>
                    <a:pt x="243" y="348"/>
                    <a:pt x="265" y="325"/>
                    <a:pt x="265" y="299"/>
                  </a:cubicBezTo>
                  <a:cubicBezTo>
                    <a:pt x="265" y="272"/>
                    <a:pt x="244" y="251"/>
                    <a:pt x="217" y="251"/>
                  </a:cubicBezTo>
                  <a:cubicBezTo>
                    <a:pt x="190" y="251"/>
                    <a:pt x="169" y="272"/>
                    <a:pt x="169" y="2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92B7EBBB-94A3-4AED-A660-CE8035472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6" y="1128713"/>
              <a:ext cx="461963" cy="484187"/>
            </a:xfrm>
            <a:custGeom>
              <a:avLst/>
              <a:gdLst>
                <a:gd name="T0" fmla="*/ 272 w 542"/>
                <a:gd name="T1" fmla="*/ 0 h 568"/>
                <a:gd name="T2" fmla="*/ 414 w 542"/>
                <a:gd name="T3" fmla="*/ 143 h 568"/>
                <a:gd name="T4" fmla="*/ 528 w 542"/>
                <a:gd name="T5" fmla="*/ 258 h 568"/>
                <a:gd name="T6" fmla="*/ 541 w 542"/>
                <a:gd name="T7" fmla="*/ 289 h 568"/>
                <a:gd name="T8" fmla="*/ 541 w 542"/>
                <a:gd name="T9" fmla="*/ 547 h 568"/>
                <a:gd name="T10" fmla="*/ 541 w 542"/>
                <a:gd name="T11" fmla="*/ 568 h 568"/>
                <a:gd name="T12" fmla="*/ 423 w 542"/>
                <a:gd name="T13" fmla="*/ 568 h 568"/>
                <a:gd name="T14" fmla="*/ 422 w 542"/>
                <a:gd name="T15" fmla="*/ 417 h 568"/>
                <a:gd name="T16" fmla="*/ 418 w 542"/>
                <a:gd name="T17" fmla="*/ 367 h 568"/>
                <a:gd name="T18" fmla="*/ 254 w 542"/>
                <a:gd name="T19" fmla="*/ 251 h 568"/>
                <a:gd name="T20" fmla="*/ 118 w 542"/>
                <a:gd name="T21" fmla="*/ 404 h 568"/>
                <a:gd name="T22" fmla="*/ 118 w 542"/>
                <a:gd name="T23" fmla="*/ 567 h 568"/>
                <a:gd name="T24" fmla="*/ 2 w 542"/>
                <a:gd name="T25" fmla="*/ 567 h 568"/>
                <a:gd name="T26" fmla="*/ 1 w 542"/>
                <a:gd name="T27" fmla="*/ 551 h 568"/>
                <a:gd name="T28" fmla="*/ 1 w 542"/>
                <a:gd name="T29" fmla="*/ 285 h 568"/>
                <a:gd name="T30" fmla="*/ 9 w 542"/>
                <a:gd name="T31" fmla="*/ 262 h 568"/>
                <a:gd name="T32" fmla="*/ 263 w 542"/>
                <a:gd name="T33" fmla="*/ 7 h 568"/>
                <a:gd name="T34" fmla="*/ 272 w 542"/>
                <a:gd name="T3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2" h="568">
                  <a:moveTo>
                    <a:pt x="272" y="0"/>
                  </a:moveTo>
                  <a:cubicBezTo>
                    <a:pt x="320" y="48"/>
                    <a:pt x="367" y="96"/>
                    <a:pt x="414" y="143"/>
                  </a:cubicBezTo>
                  <a:cubicBezTo>
                    <a:pt x="452" y="182"/>
                    <a:pt x="491" y="219"/>
                    <a:pt x="528" y="258"/>
                  </a:cubicBezTo>
                  <a:cubicBezTo>
                    <a:pt x="535" y="266"/>
                    <a:pt x="541" y="279"/>
                    <a:pt x="541" y="289"/>
                  </a:cubicBezTo>
                  <a:cubicBezTo>
                    <a:pt x="542" y="375"/>
                    <a:pt x="541" y="461"/>
                    <a:pt x="541" y="547"/>
                  </a:cubicBezTo>
                  <a:cubicBezTo>
                    <a:pt x="541" y="553"/>
                    <a:pt x="541" y="560"/>
                    <a:pt x="541" y="568"/>
                  </a:cubicBezTo>
                  <a:cubicBezTo>
                    <a:pt x="501" y="568"/>
                    <a:pt x="463" y="568"/>
                    <a:pt x="423" y="568"/>
                  </a:cubicBezTo>
                  <a:cubicBezTo>
                    <a:pt x="423" y="516"/>
                    <a:pt x="423" y="467"/>
                    <a:pt x="422" y="417"/>
                  </a:cubicBezTo>
                  <a:cubicBezTo>
                    <a:pt x="422" y="400"/>
                    <a:pt x="422" y="383"/>
                    <a:pt x="418" y="367"/>
                  </a:cubicBezTo>
                  <a:cubicBezTo>
                    <a:pt x="399" y="292"/>
                    <a:pt x="327" y="242"/>
                    <a:pt x="254" y="251"/>
                  </a:cubicBezTo>
                  <a:cubicBezTo>
                    <a:pt x="176" y="261"/>
                    <a:pt x="118" y="325"/>
                    <a:pt x="118" y="404"/>
                  </a:cubicBezTo>
                  <a:cubicBezTo>
                    <a:pt x="117" y="458"/>
                    <a:pt x="118" y="512"/>
                    <a:pt x="118" y="567"/>
                  </a:cubicBezTo>
                  <a:cubicBezTo>
                    <a:pt x="79" y="567"/>
                    <a:pt x="41" y="567"/>
                    <a:pt x="2" y="567"/>
                  </a:cubicBezTo>
                  <a:cubicBezTo>
                    <a:pt x="1" y="562"/>
                    <a:pt x="1" y="556"/>
                    <a:pt x="1" y="551"/>
                  </a:cubicBezTo>
                  <a:cubicBezTo>
                    <a:pt x="1" y="462"/>
                    <a:pt x="0" y="373"/>
                    <a:pt x="1" y="285"/>
                  </a:cubicBezTo>
                  <a:cubicBezTo>
                    <a:pt x="1" y="277"/>
                    <a:pt x="4" y="267"/>
                    <a:pt x="9" y="262"/>
                  </a:cubicBezTo>
                  <a:cubicBezTo>
                    <a:pt x="94" y="177"/>
                    <a:pt x="178" y="92"/>
                    <a:pt x="263" y="7"/>
                  </a:cubicBezTo>
                  <a:cubicBezTo>
                    <a:pt x="265" y="5"/>
                    <a:pt x="268" y="3"/>
                    <a:pt x="27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E9F40BCA-EDAC-4DAA-BF19-B0D66EF313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4176" y="2116138"/>
              <a:ext cx="484188" cy="598487"/>
            </a:xfrm>
            <a:custGeom>
              <a:avLst/>
              <a:gdLst>
                <a:gd name="T0" fmla="*/ 152 w 569"/>
                <a:gd name="T1" fmla="*/ 0 h 702"/>
                <a:gd name="T2" fmla="*/ 276 w 569"/>
                <a:gd name="T3" fmla="*/ 340 h 702"/>
                <a:gd name="T4" fmla="*/ 400 w 569"/>
                <a:gd name="T5" fmla="*/ 0 h 702"/>
                <a:gd name="T6" fmla="*/ 444 w 569"/>
                <a:gd name="T7" fmla="*/ 89 h 702"/>
                <a:gd name="T8" fmla="*/ 339 w 569"/>
                <a:gd name="T9" fmla="*/ 381 h 702"/>
                <a:gd name="T10" fmla="*/ 321 w 569"/>
                <a:gd name="T11" fmla="*/ 432 h 702"/>
                <a:gd name="T12" fmla="*/ 320 w 569"/>
                <a:gd name="T13" fmla="*/ 472 h 702"/>
                <a:gd name="T14" fmla="*/ 456 w 569"/>
                <a:gd name="T15" fmla="*/ 436 h 702"/>
                <a:gd name="T16" fmla="*/ 533 w 569"/>
                <a:gd name="T17" fmla="*/ 498 h 702"/>
                <a:gd name="T18" fmla="*/ 479 w 569"/>
                <a:gd name="T19" fmla="*/ 678 h 702"/>
                <a:gd name="T20" fmla="*/ 348 w 569"/>
                <a:gd name="T21" fmla="*/ 672 h 702"/>
                <a:gd name="T22" fmla="*/ 276 w 569"/>
                <a:gd name="T23" fmla="*/ 555 h 702"/>
                <a:gd name="T24" fmla="*/ 256 w 569"/>
                <a:gd name="T25" fmla="*/ 608 h 702"/>
                <a:gd name="T26" fmla="*/ 112 w 569"/>
                <a:gd name="T27" fmla="*/ 691 h 702"/>
                <a:gd name="T28" fmla="*/ 3 w 569"/>
                <a:gd name="T29" fmla="*/ 569 h 702"/>
                <a:gd name="T30" fmla="*/ 100 w 569"/>
                <a:gd name="T31" fmla="*/ 435 h 702"/>
                <a:gd name="T32" fmla="*/ 218 w 569"/>
                <a:gd name="T33" fmla="*/ 461 h 702"/>
                <a:gd name="T34" fmla="*/ 227 w 569"/>
                <a:gd name="T35" fmla="*/ 468 h 702"/>
                <a:gd name="T36" fmla="*/ 234 w 569"/>
                <a:gd name="T37" fmla="*/ 467 h 702"/>
                <a:gd name="T38" fmla="*/ 231 w 569"/>
                <a:gd name="T39" fmla="*/ 431 h 702"/>
                <a:gd name="T40" fmla="*/ 108 w 569"/>
                <a:gd name="T41" fmla="*/ 92 h 702"/>
                <a:gd name="T42" fmla="*/ 152 w 569"/>
                <a:gd name="T43" fmla="*/ 0 h 702"/>
                <a:gd name="T44" fmla="*/ 133 w 569"/>
                <a:gd name="T45" fmla="*/ 641 h 702"/>
                <a:gd name="T46" fmla="*/ 212 w 569"/>
                <a:gd name="T47" fmla="*/ 561 h 702"/>
                <a:gd name="T48" fmla="*/ 134 w 569"/>
                <a:gd name="T49" fmla="*/ 482 h 702"/>
                <a:gd name="T50" fmla="*/ 54 w 569"/>
                <a:gd name="T51" fmla="*/ 562 h 702"/>
                <a:gd name="T52" fmla="*/ 133 w 569"/>
                <a:gd name="T53" fmla="*/ 641 h 702"/>
                <a:gd name="T54" fmla="*/ 340 w 569"/>
                <a:gd name="T55" fmla="*/ 560 h 702"/>
                <a:gd name="T56" fmla="*/ 417 w 569"/>
                <a:gd name="T57" fmla="*/ 640 h 702"/>
                <a:gd name="T58" fmla="*/ 497 w 569"/>
                <a:gd name="T59" fmla="*/ 566 h 702"/>
                <a:gd name="T60" fmla="*/ 418 w 569"/>
                <a:gd name="T61" fmla="*/ 482 h 702"/>
                <a:gd name="T62" fmla="*/ 340 w 569"/>
                <a:gd name="T63" fmla="*/ 560 h 702"/>
                <a:gd name="T64" fmla="*/ 298 w 569"/>
                <a:gd name="T65" fmla="*/ 453 h 702"/>
                <a:gd name="T66" fmla="*/ 298 w 569"/>
                <a:gd name="T67" fmla="*/ 445 h 702"/>
                <a:gd name="T68" fmla="*/ 276 w 569"/>
                <a:gd name="T69" fmla="*/ 433 h 702"/>
                <a:gd name="T70" fmla="*/ 257 w 569"/>
                <a:gd name="T71" fmla="*/ 449 h 702"/>
                <a:gd name="T72" fmla="*/ 277 w 569"/>
                <a:gd name="T73" fmla="*/ 467 h 702"/>
                <a:gd name="T74" fmla="*/ 298 w 569"/>
                <a:gd name="T75" fmla="*/ 45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9" h="702">
                  <a:moveTo>
                    <a:pt x="152" y="0"/>
                  </a:moveTo>
                  <a:cubicBezTo>
                    <a:pt x="193" y="111"/>
                    <a:pt x="233" y="222"/>
                    <a:pt x="276" y="340"/>
                  </a:cubicBezTo>
                  <a:cubicBezTo>
                    <a:pt x="319" y="223"/>
                    <a:pt x="359" y="112"/>
                    <a:pt x="400" y="0"/>
                  </a:cubicBezTo>
                  <a:cubicBezTo>
                    <a:pt x="438" y="10"/>
                    <a:pt x="458" y="50"/>
                    <a:pt x="444" y="89"/>
                  </a:cubicBezTo>
                  <a:cubicBezTo>
                    <a:pt x="409" y="186"/>
                    <a:pt x="374" y="284"/>
                    <a:pt x="339" y="381"/>
                  </a:cubicBezTo>
                  <a:cubicBezTo>
                    <a:pt x="332" y="398"/>
                    <a:pt x="325" y="414"/>
                    <a:pt x="321" y="432"/>
                  </a:cubicBezTo>
                  <a:cubicBezTo>
                    <a:pt x="318" y="443"/>
                    <a:pt x="320" y="455"/>
                    <a:pt x="320" y="472"/>
                  </a:cubicBezTo>
                  <a:cubicBezTo>
                    <a:pt x="363" y="436"/>
                    <a:pt x="406" y="422"/>
                    <a:pt x="456" y="436"/>
                  </a:cubicBezTo>
                  <a:cubicBezTo>
                    <a:pt x="490" y="445"/>
                    <a:pt x="516" y="466"/>
                    <a:pt x="533" y="498"/>
                  </a:cubicBezTo>
                  <a:cubicBezTo>
                    <a:pt x="569" y="562"/>
                    <a:pt x="545" y="643"/>
                    <a:pt x="479" y="678"/>
                  </a:cubicBezTo>
                  <a:cubicBezTo>
                    <a:pt x="435" y="700"/>
                    <a:pt x="391" y="698"/>
                    <a:pt x="348" y="672"/>
                  </a:cubicBezTo>
                  <a:cubicBezTo>
                    <a:pt x="305" y="647"/>
                    <a:pt x="295" y="602"/>
                    <a:pt x="276" y="555"/>
                  </a:cubicBezTo>
                  <a:cubicBezTo>
                    <a:pt x="268" y="576"/>
                    <a:pt x="262" y="592"/>
                    <a:pt x="256" y="608"/>
                  </a:cubicBezTo>
                  <a:cubicBezTo>
                    <a:pt x="234" y="666"/>
                    <a:pt x="172" y="702"/>
                    <a:pt x="112" y="691"/>
                  </a:cubicBezTo>
                  <a:cubicBezTo>
                    <a:pt x="51" y="681"/>
                    <a:pt x="7" y="630"/>
                    <a:pt x="3" y="569"/>
                  </a:cubicBezTo>
                  <a:cubicBezTo>
                    <a:pt x="0" y="507"/>
                    <a:pt x="39" y="450"/>
                    <a:pt x="100" y="435"/>
                  </a:cubicBezTo>
                  <a:cubicBezTo>
                    <a:pt x="143" y="424"/>
                    <a:pt x="183" y="432"/>
                    <a:pt x="218" y="461"/>
                  </a:cubicBezTo>
                  <a:cubicBezTo>
                    <a:pt x="221" y="463"/>
                    <a:pt x="224" y="466"/>
                    <a:pt x="227" y="468"/>
                  </a:cubicBezTo>
                  <a:cubicBezTo>
                    <a:pt x="229" y="468"/>
                    <a:pt x="231" y="467"/>
                    <a:pt x="234" y="467"/>
                  </a:cubicBezTo>
                  <a:cubicBezTo>
                    <a:pt x="233" y="455"/>
                    <a:pt x="235" y="442"/>
                    <a:pt x="231" y="431"/>
                  </a:cubicBezTo>
                  <a:cubicBezTo>
                    <a:pt x="191" y="318"/>
                    <a:pt x="149" y="205"/>
                    <a:pt x="108" y="92"/>
                  </a:cubicBezTo>
                  <a:cubicBezTo>
                    <a:pt x="95" y="54"/>
                    <a:pt x="112" y="10"/>
                    <a:pt x="152" y="0"/>
                  </a:cubicBezTo>
                  <a:close/>
                  <a:moveTo>
                    <a:pt x="133" y="641"/>
                  </a:moveTo>
                  <a:cubicBezTo>
                    <a:pt x="178" y="641"/>
                    <a:pt x="212" y="606"/>
                    <a:pt x="212" y="561"/>
                  </a:cubicBezTo>
                  <a:cubicBezTo>
                    <a:pt x="212" y="517"/>
                    <a:pt x="179" y="483"/>
                    <a:pt x="134" y="482"/>
                  </a:cubicBezTo>
                  <a:cubicBezTo>
                    <a:pt x="90" y="482"/>
                    <a:pt x="55" y="517"/>
                    <a:pt x="54" y="562"/>
                  </a:cubicBezTo>
                  <a:cubicBezTo>
                    <a:pt x="54" y="604"/>
                    <a:pt x="91" y="641"/>
                    <a:pt x="133" y="641"/>
                  </a:cubicBezTo>
                  <a:close/>
                  <a:moveTo>
                    <a:pt x="340" y="560"/>
                  </a:moveTo>
                  <a:cubicBezTo>
                    <a:pt x="339" y="603"/>
                    <a:pt x="374" y="640"/>
                    <a:pt x="417" y="640"/>
                  </a:cubicBezTo>
                  <a:cubicBezTo>
                    <a:pt x="460" y="641"/>
                    <a:pt x="496" y="608"/>
                    <a:pt x="497" y="566"/>
                  </a:cubicBezTo>
                  <a:cubicBezTo>
                    <a:pt x="498" y="517"/>
                    <a:pt x="466" y="483"/>
                    <a:pt x="418" y="482"/>
                  </a:cubicBezTo>
                  <a:cubicBezTo>
                    <a:pt x="376" y="481"/>
                    <a:pt x="340" y="516"/>
                    <a:pt x="340" y="560"/>
                  </a:cubicBezTo>
                  <a:close/>
                  <a:moveTo>
                    <a:pt x="298" y="453"/>
                  </a:moveTo>
                  <a:cubicBezTo>
                    <a:pt x="298" y="450"/>
                    <a:pt x="298" y="447"/>
                    <a:pt x="298" y="445"/>
                  </a:cubicBezTo>
                  <a:cubicBezTo>
                    <a:pt x="291" y="440"/>
                    <a:pt x="283" y="432"/>
                    <a:pt x="276" y="433"/>
                  </a:cubicBezTo>
                  <a:cubicBezTo>
                    <a:pt x="269" y="434"/>
                    <a:pt x="263" y="444"/>
                    <a:pt x="257" y="449"/>
                  </a:cubicBezTo>
                  <a:cubicBezTo>
                    <a:pt x="264" y="456"/>
                    <a:pt x="270" y="466"/>
                    <a:pt x="277" y="467"/>
                  </a:cubicBezTo>
                  <a:cubicBezTo>
                    <a:pt x="283" y="468"/>
                    <a:pt x="291" y="458"/>
                    <a:pt x="298" y="4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FBEAF48F-A935-4AF7-BAEB-FA99B3E54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4300538"/>
              <a:ext cx="601663" cy="592137"/>
            </a:xfrm>
            <a:custGeom>
              <a:avLst/>
              <a:gdLst>
                <a:gd name="T0" fmla="*/ 371 w 706"/>
                <a:gd name="T1" fmla="*/ 133 h 695"/>
                <a:gd name="T2" fmla="*/ 413 w 706"/>
                <a:gd name="T3" fmla="*/ 175 h 695"/>
                <a:gd name="T4" fmla="*/ 477 w 706"/>
                <a:gd name="T5" fmla="*/ 112 h 695"/>
                <a:gd name="T6" fmla="*/ 495 w 706"/>
                <a:gd name="T7" fmla="*/ 94 h 695"/>
                <a:gd name="T8" fmla="*/ 534 w 706"/>
                <a:gd name="T9" fmla="*/ 91 h 695"/>
                <a:gd name="T10" fmla="*/ 532 w 706"/>
                <a:gd name="T11" fmla="*/ 131 h 695"/>
                <a:gd name="T12" fmla="*/ 487 w 706"/>
                <a:gd name="T13" fmla="*/ 177 h 695"/>
                <a:gd name="T14" fmla="*/ 449 w 706"/>
                <a:gd name="T15" fmla="*/ 212 h 695"/>
                <a:gd name="T16" fmla="*/ 495 w 706"/>
                <a:gd name="T17" fmla="*/ 253 h 695"/>
                <a:gd name="T18" fmla="*/ 570 w 706"/>
                <a:gd name="T19" fmla="*/ 177 h 695"/>
                <a:gd name="T20" fmla="*/ 599 w 706"/>
                <a:gd name="T21" fmla="*/ 164 h 695"/>
                <a:gd name="T22" fmla="*/ 620 w 706"/>
                <a:gd name="T23" fmla="*/ 181 h 695"/>
                <a:gd name="T24" fmla="*/ 611 w 706"/>
                <a:gd name="T25" fmla="*/ 211 h 695"/>
                <a:gd name="T26" fmla="*/ 534 w 706"/>
                <a:gd name="T27" fmla="*/ 296 h 695"/>
                <a:gd name="T28" fmla="*/ 574 w 706"/>
                <a:gd name="T29" fmla="*/ 336 h 695"/>
                <a:gd name="T30" fmla="*/ 639 w 706"/>
                <a:gd name="T31" fmla="*/ 267 h 695"/>
                <a:gd name="T32" fmla="*/ 655 w 706"/>
                <a:gd name="T33" fmla="*/ 251 h 695"/>
                <a:gd name="T34" fmla="*/ 694 w 706"/>
                <a:gd name="T35" fmla="*/ 251 h 695"/>
                <a:gd name="T36" fmla="*/ 692 w 706"/>
                <a:gd name="T37" fmla="*/ 290 h 695"/>
                <a:gd name="T38" fmla="*/ 622 w 706"/>
                <a:gd name="T39" fmla="*/ 359 h 695"/>
                <a:gd name="T40" fmla="*/ 610 w 706"/>
                <a:gd name="T41" fmla="*/ 372 h 695"/>
                <a:gd name="T42" fmla="*/ 572 w 706"/>
                <a:gd name="T43" fmla="*/ 437 h 695"/>
                <a:gd name="T44" fmla="*/ 545 w 706"/>
                <a:gd name="T45" fmla="*/ 423 h 695"/>
                <a:gd name="T46" fmla="*/ 447 w 706"/>
                <a:gd name="T47" fmla="*/ 325 h 695"/>
                <a:gd name="T48" fmla="*/ 356 w 706"/>
                <a:gd name="T49" fmla="*/ 417 h 695"/>
                <a:gd name="T50" fmla="*/ 352 w 706"/>
                <a:gd name="T51" fmla="*/ 422 h 695"/>
                <a:gd name="T52" fmla="*/ 276 w 706"/>
                <a:gd name="T53" fmla="*/ 523 h 695"/>
                <a:gd name="T54" fmla="*/ 139 w 706"/>
                <a:gd name="T55" fmla="*/ 660 h 695"/>
                <a:gd name="T56" fmla="*/ 65 w 706"/>
                <a:gd name="T57" fmla="*/ 687 h 695"/>
                <a:gd name="T58" fmla="*/ 33 w 706"/>
                <a:gd name="T59" fmla="*/ 581 h 695"/>
                <a:gd name="T60" fmla="*/ 241 w 706"/>
                <a:gd name="T61" fmla="*/ 372 h 695"/>
                <a:gd name="T62" fmla="*/ 254 w 706"/>
                <a:gd name="T63" fmla="*/ 363 h 695"/>
                <a:gd name="T64" fmla="*/ 336 w 706"/>
                <a:gd name="T65" fmla="*/ 303 h 695"/>
                <a:gd name="T66" fmla="*/ 385 w 706"/>
                <a:gd name="T67" fmla="*/ 257 h 695"/>
                <a:gd name="T68" fmla="*/ 284 w 706"/>
                <a:gd name="T69" fmla="*/ 162 h 695"/>
                <a:gd name="T70" fmla="*/ 273 w 706"/>
                <a:gd name="T71" fmla="*/ 108 h 695"/>
                <a:gd name="T72" fmla="*/ 325 w 706"/>
                <a:gd name="T73" fmla="*/ 92 h 695"/>
                <a:gd name="T74" fmla="*/ 343 w 706"/>
                <a:gd name="T75" fmla="*/ 86 h 695"/>
                <a:gd name="T76" fmla="*/ 411 w 706"/>
                <a:gd name="T77" fmla="*/ 19 h 695"/>
                <a:gd name="T78" fmla="*/ 456 w 706"/>
                <a:gd name="T79" fmla="*/ 13 h 695"/>
                <a:gd name="T80" fmla="*/ 449 w 706"/>
                <a:gd name="T81" fmla="*/ 56 h 695"/>
                <a:gd name="T82" fmla="*/ 371 w 706"/>
                <a:gd name="T83" fmla="*/ 133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06" h="695">
                  <a:moveTo>
                    <a:pt x="371" y="133"/>
                  </a:moveTo>
                  <a:cubicBezTo>
                    <a:pt x="386" y="148"/>
                    <a:pt x="399" y="160"/>
                    <a:pt x="413" y="175"/>
                  </a:cubicBezTo>
                  <a:cubicBezTo>
                    <a:pt x="434" y="154"/>
                    <a:pt x="455" y="133"/>
                    <a:pt x="477" y="112"/>
                  </a:cubicBezTo>
                  <a:cubicBezTo>
                    <a:pt x="483" y="106"/>
                    <a:pt x="489" y="100"/>
                    <a:pt x="495" y="94"/>
                  </a:cubicBezTo>
                  <a:cubicBezTo>
                    <a:pt x="509" y="81"/>
                    <a:pt x="522" y="80"/>
                    <a:pt x="534" y="91"/>
                  </a:cubicBezTo>
                  <a:cubicBezTo>
                    <a:pt x="546" y="103"/>
                    <a:pt x="546" y="117"/>
                    <a:pt x="532" y="131"/>
                  </a:cubicBezTo>
                  <a:cubicBezTo>
                    <a:pt x="518" y="147"/>
                    <a:pt x="502" y="162"/>
                    <a:pt x="487" y="177"/>
                  </a:cubicBezTo>
                  <a:cubicBezTo>
                    <a:pt x="475" y="188"/>
                    <a:pt x="463" y="199"/>
                    <a:pt x="449" y="212"/>
                  </a:cubicBezTo>
                  <a:cubicBezTo>
                    <a:pt x="466" y="226"/>
                    <a:pt x="479" y="239"/>
                    <a:pt x="495" y="253"/>
                  </a:cubicBezTo>
                  <a:cubicBezTo>
                    <a:pt x="518" y="229"/>
                    <a:pt x="544" y="202"/>
                    <a:pt x="570" y="177"/>
                  </a:cubicBezTo>
                  <a:cubicBezTo>
                    <a:pt x="578" y="170"/>
                    <a:pt x="589" y="164"/>
                    <a:pt x="599" y="164"/>
                  </a:cubicBezTo>
                  <a:cubicBezTo>
                    <a:pt x="606" y="164"/>
                    <a:pt x="618" y="174"/>
                    <a:pt x="620" y="181"/>
                  </a:cubicBezTo>
                  <a:cubicBezTo>
                    <a:pt x="622" y="191"/>
                    <a:pt x="617" y="204"/>
                    <a:pt x="611" y="211"/>
                  </a:cubicBezTo>
                  <a:cubicBezTo>
                    <a:pt x="586" y="240"/>
                    <a:pt x="560" y="267"/>
                    <a:pt x="534" y="296"/>
                  </a:cubicBezTo>
                  <a:cubicBezTo>
                    <a:pt x="544" y="306"/>
                    <a:pt x="557" y="319"/>
                    <a:pt x="574" y="336"/>
                  </a:cubicBezTo>
                  <a:cubicBezTo>
                    <a:pt x="596" y="313"/>
                    <a:pt x="618" y="290"/>
                    <a:pt x="639" y="267"/>
                  </a:cubicBezTo>
                  <a:cubicBezTo>
                    <a:pt x="644" y="261"/>
                    <a:pt x="649" y="256"/>
                    <a:pt x="655" y="251"/>
                  </a:cubicBezTo>
                  <a:cubicBezTo>
                    <a:pt x="668" y="241"/>
                    <a:pt x="681" y="237"/>
                    <a:pt x="694" y="251"/>
                  </a:cubicBezTo>
                  <a:cubicBezTo>
                    <a:pt x="706" y="264"/>
                    <a:pt x="704" y="278"/>
                    <a:pt x="692" y="290"/>
                  </a:cubicBezTo>
                  <a:cubicBezTo>
                    <a:pt x="669" y="313"/>
                    <a:pt x="645" y="336"/>
                    <a:pt x="622" y="359"/>
                  </a:cubicBezTo>
                  <a:cubicBezTo>
                    <a:pt x="618" y="363"/>
                    <a:pt x="614" y="368"/>
                    <a:pt x="610" y="372"/>
                  </a:cubicBezTo>
                  <a:cubicBezTo>
                    <a:pt x="626" y="412"/>
                    <a:pt x="608" y="442"/>
                    <a:pt x="572" y="437"/>
                  </a:cubicBezTo>
                  <a:cubicBezTo>
                    <a:pt x="562" y="436"/>
                    <a:pt x="552" y="429"/>
                    <a:pt x="545" y="423"/>
                  </a:cubicBezTo>
                  <a:cubicBezTo>
                    <a:pt x="512" y="391"/>
                    <a:pt x="480" y="359"/>
                    <a:pt x="447" y="325"/>
                  </a:cubicBezTo>
                  <a:cubicBezTo>
                    <a:pt x="416" y="356"/>
                    <a:pt x="386" y="387"/>
                    <a:pt x="356" y="417"/>
                  </a:cubicBezTo>
                  <a:cubicBezTo>
                    <a:pt x="354" y="419"/>
                    <a:pt x="353" y="420"/>
                    <a:pt x="352" y="422"/>
                  </a:cubicBezTo>
                  <a:cubicBezTo>
                    <a:pt x="346" y="471"/>
                    <a:pt x="304" y="492"/>
                    <a:pt x="276" y="523"/>
                  </a:cubicBezTo>
                  <a:cubicBezTo>
                    <a:pt x="232" y="570"/>
                    <a:pt x="184" y="614"/>
                    <a:pt x="139" y="660"/>
                  </a:cubicBezTo>
                  <a:cubicBezTo>
                    <a:pt x="118" y="681"/>
                    <a:pt x="96" y="695"/>
                    <a:pt x="65" y="687"/>
                  </a:cubicBezTo>
                  <a:cubicBezTo>
                    <a:pt x="19" y="674"/>
                    <a:pt x="0" y="616"/>
                    <a:pt x="33" y="581"/>
                  </a:cubicBezTo>
                  <a:cubicBezTo>
                    <a:pt x="101" y="510"/>
                    <a:pt x="172" y="441"/>
                    <a:pt x="241" y="372"/>
                  </a:cubicBezTo>
                  <a:cubicBezTo>
                    <a:pt x="245" y="368"/>
                    <a:pt x="249" y="364"/>
                    <a:pt x="254" y="363"/>
                  </a:cubicBezTo>
                  <a:cubicBezTo>
                    <a:pt x="292" y="356"/>
                    <a:pt x="311" y="325"/>
                    <a:pt x="336" y="303"/>
                  </a:cubicBezTo>
                  <a:cubicBezTo>
                    <a:pt x="351" y="289"/>
                    <a:pt x="365" y="276"/>
                    <a:pt x="385" y="257"/>
                  </a:cubicBezTo>
                  <a:cubicBezTo>
                    <a:pt x="350" y="224"/>
                    <a:pt x="317" y="193"/>
                    <a:pt x="284" y="162"/>
                  </a:cubicBezTo>
                  <a:cubicBezTo>
                    <a:pt x="266" y="145"/>
                    <a:pt x="263" y="126"/>
                    <a:pt x="273" y="108"/>
                  </a:cubicBezTo>
                  <a:cubicBezTo>
                    <a:pt x="283" y="91"/>
                    <a:pt x="301" y="86"/>
                    <a:pt x="325" y="92"/>
                  </a:cubicBezTo>
                  <a:cubicBezTo>
                    <a:pt x="330" y="93"/>
                    <a:pt x="339" y="90"/>
                    <a:pt x="343" y="86"/>
                  </a:cubicBezTo>
                  <a:cubicBezTo>
                    <a:pt x="366" y="64"/>
                    <a:pt x="388" y="41"/>
                    <a:pt x="411" y="19"/>
                  </a:cubicBezTo>
                  <a:cubicBezTo>
                    <a:pt x="427" y="2"/>
                    <a:pt x="444" y="0"/>
                    <a:pt x="456" y="13"/>
                  </a:cubicBezTo>
                  <a:cubicBezTo>
                    <a:pt x="467" y="25"/>
                    <a:pt x="465" y="41"/>
                    <a:pt x="449" y="56"/>
                  </a:cubicBezTo>
                  <a:cubicBezTo>
                    <a:pt x="424" y="81"/>
                    <a:pt x="398" y="106"/>
                    <a:pt x="371" y="1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45B3968C-FB66-4EED-8417-953F25034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8201" y="3414713"/>
              <a:ext cx="442913" cy="358775"/>
            </a:xfrm>
            <a:custGeom>
              <a:avLst/>
              <a:gdLst>
                <a:gd name="T0" fmla="*/ 238 w 520"/>
                <a:gd name="T1" fmla="*/ 251 h 422"/>
                <a:gd name="T2" fmla="*/ 238 w 520"/>
                <a:gd name="T3" fmla="*/ 368 h 422"/>
                <a:gd name="T4" fmla="*/ 182 w 520"/>
                <a:gd name="T5" fmla="*/ 416 h 422"/>
                <a:gd name="T6" fmla="*/ 154 w 520"/>
                <a:gd name="T7" fmla="*/ 395 h 422"/>
                <a:gd name="T8" fmla="*/ 160 w 520"/>
                <a:gd name="T9" fmla="*/ 360 h 422"/>
                <a:gd name="T10" fmla="*/ 168 w 520"/>
                <a:gd name="T11" fmla="*/ 338 h 422"/>
                <a:gd name="T12" fmla="*/ 169 w 520"/>
                <a:gd name="T13" fmla="*/ 251 h 422"/>
                <a:gd name="T14" fmla="*/ 91 w 520"/>
                <a:gd name="T15" fmla="*/ 251 h 422"/>
                <a:gd name="T16" fmla="*/ 90 w 520"/>
                <a:gd name="T17" fmla="*/ 259 h 422"/>
                <a:gd name="T18" fmla="*/ 90 w 520"/>
                <a:gd name="T19" fmla="*/ 375 h 422"/>
                <a:gd name="T20" fmla="*/ 66 w 520"/>
                <a:gd name="T21" fmla="*/ 413 h 422"/>
                <a:gd name="T22" fmla="*/ 15 w 520"/>
                <a:gd name="T23" fmla="*/ 409 h 422"/>
                <a:gd name="T24" fmla="*/ 11 w 520"/>
                <a:gd name="T25" fmla="*/ 360 h 422"/>
                <a:gd name="T26" fmla="*/ 20 w 520"/>
                <a:gd name="T27" fmla="*/ 336 h 422"/>
                <a:gd name="T28" fmla="*/ 21 w 520"/>
                <a:gd name="T29" fmla="*/ 106 h 422"/>
                <a:gd name="T30" fmla="*/ 131 w 520"/>
                <a:gd name="T31" fmla="*/ 162 h 422"/>
                <a:gd name="T32" fmla="*/ 239 w 520"/>
                <a:gd name="T33" fmla="*/ 100 h 422"/>
                <a:gd name="T34" fmla="*/ 239 w 520"/>
                <a:gd name="T35" fmla="*/ 149 h 422"/>
                <a:gd name="T36" fmla="*/ 339 w 520"/>
                <a:gd name="T37" fmla="*/ 98 h 422"/>
                <a:gd name="T38" fmla="*/ 360 w 520"/>
                <a:gd name="T39" fmla="*/ 84 h 422"/>
                <a:gd name="T40" fmla="*/ 416 w 520"/>
                <a:gd name="T41" fmla="*/ 83 h 422"/>
                <a:gd name="T42" fmla="*/ 469 w 520"/>
                <a:gd name="T43" fmla="*/ 31 h 422"/>
                <a:gd name="T44" fmla="*/ 498 w 520"/>
                <a:gd name="T45" fmla="*/ 3 h 422"/>
                <a:gd name="T46" fmla="*/ 518 w 520"/>
                <a:gd name="T47" fmla="*/ 38 h 422"/>
                <a:gd name="T48" fmla="*/ 467 w 520"/>
                <a:gd name="T49" fmla="*/ 119 h 422"/>
                <a:gd name="T50" fmla="*/ 471 w 520"/>
                <a:gd name="T51" fmla="*/ 184 h 422"/>
                <a:gd name="T52" fmla="*/ 472 w 520"/>
                <a:gd name="T53" fmla="*/ 368 h 422"/>
                <a:gd name="T54" fmla="*/ 415 w 520"/>
                <a:gd name="T55" fmla="*/ 417 h 422"/>
                <a:gd name="T56" fmla="*/ 392 w 520"/>
                <a:gd name="T57" fmla="*/ 361 h 422"/>
                <a:gd name="T58" fmla="*/ 401 w 520"/>
                <a:gd name="T59" fmla="*/ 337 h 422"/>
                <a:gd name="T60" fmla="*/ 401 w 520"/>
                <a:gd name="T61" fmla="*/ 250 h 422"/>
                <a:gd name="T62" fmla="*/ 357 w 520"/>
                <a:gd name="T63" fmla="*/ 250 h 422"/>
                <a:gd name="T64" fmla="*/ 357 w 520"/>
                <a:gd name="T65" fmla="*/ 321 h 422"/>
                <a:gd name="T66" fmla="*/ 356 w 520"/>
                <a:gd name="T67" fmla="*/ 377 h 422"/>
                <a:gd name="T68" fmla="*/ 332 w 520"/>
                <a:gd name="T69" fmla="*/ 413 h 422"/>
                <a:gd name="T70" fmla="*/ 281 w 520"/>
                <a:gd name="T71" fmla="*/ 409 h 422"/>
                <a:gd name="T72" fmla="*/ 276 w 520"/>
                <a:gd name="T73" fmla="*/ 362 h 422"/>
                <a:gd name="T74" fmla="*/ 286 w 520"/>
                <a:gd name="T75" fmla="*/ 336 h 422"/>
                <a:gd name="T76" fmla="*/ 286 w 520"/>
                <a:gd name="T77" fmla="*/ 251 h 422"/>
                <a:gd name="T78" fmla="*/ 238 w 520"/>
                <a:gd name="T79" fmla="*/ 251 h 422"/>
                <a:gd name="T80" fmla="*/ 153 w 520"/>
                <a:gd name="T81" fmla="*/ 183 h 422"/>
                <a:gd name="T82" fmla="*/ 129 w 520"/>
                <a:gd name="T83" fmla="*/ 166 h 422"/>
                <a:gd name="T84" fmla="*/ 109 w 520"/>
                <a:gd name="T85" fmla="*/ 183 h 422"/>
                <a:gd name="T86" fmla="*/ 129 w 520"/>
                <a:gd name="T87" fmla="*/ 200 h 422"/>
                <a:gd name="T88" fmla="*/ 153 w 520"/>
                <a:gd name="T89" fmla="*/ 183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0" h="422">
                  <a:moveTo>
                    <a:pt x="238" y="251"/>
                  </a:moveTo>
                  <a:cubicBezTo>
                    <a:pt x="238" y="291"/>
                    <a:pt x="236" y="330"/>
                    <a:pt x="238" y="368"/>
                  </a:cubicBezTo>
                  <a:cubicBezTo>
                    <a:pt x="239" y="400"/>
                    <a:pt x="222" y="422"/>
                    <a:pt x="182" y="416"/>
                  </a:cubicBezTo>
                  <a:cubicBezTo>
                    <a:pt x="171" y="415"/>
                    <a:pt x="158" y="405"/>
                    <a:pt x="154" y="395"/>
                  </a:cubicBezTo>
                  <a:cubicBezTo>
                    <a:pt x="150" y="386"/>
                    <a:pt x="157" y="372"/>
                    <a:pt x="160" y="360"/>
                  </a:cubicBezTo>
                  <a:cubicBezTo>
                    <a:pt x="162" y="353"/>
                    <a:pt x="168" y="345"/>
                    <a:pt x="168" y="338"/>
                  </a:cubicBezTo>
                  <a:cubicBezTo>
                    <a:pt x="169" y="308"/>
                    <a:pt x="169" y="278"/>
                    <a:pt x="169" y="251"/>
                  </a:cubicBezTo>
                  <a:cubicBezTo>
                    <a:pt x="143" y="251"/>
                    <a:pt x="118" y="251"/>
                    <a:pt x="91" y="251"/>
                  </a:cubicBezTo>
                  <a:cubicBezTo>
                    <a:pt x="91" y="251"/>
                    <a:pt x="90" y="255"/>
                    <a:pt x="90" y="259"/>
                  </a:cubicBezTo>
                  <a:cubicBezTo>
                    <a:pt x="90" y="298"/>
                    <a:pt x="90" y="336"/>
                    <a:pt x="90" y="375"/>
                  </a:cubicBezTo>
                  <a:cubicBezTo>
                    <a:pt x="90" y="392"/>
                    <a:pt x="83" y="406"/>
                    <a:pt x="66" y="413"/>
                  </a:cubicBezTo>
                  <a:cubicBezTo>
                    <a:pt x="49" y="420"/>
                    <a:pt x="31" y="421"/>
                    <a:pt x="15" y="409"/>
                  </a:cubicBezTo>
                  <a:cubicBezTo>
                    <a:pt x="1" y="399"/>
                    <a:pt x="0" y="376"/>
                    <a:pt x="11" y="360"/>
                  </a:cubicBezTo>
                  <a:cubicBezTo>
                    <a:pt x="16" y="353"/>
                    <a:pt x="20" y="344"/>
                    <a:pt x="20" y="336"/>
                  </a:cubicBezTo>
                  <a:cubicBezTo>
                    <a:pt x="21" y="261"/>
                    <a:pt x="21" y="186"/>
                    <a:pt x="21" y="106"/>
                  </a:cubicBezTo>
                  <a:cubicBezTo>
                    <a:pt x="52" y="141"/>
                    <a:pt x="85" y="164"/>
                    <a:pt x="131" y="162"/>
                  </a:cubicBezTo>
                  <a:cubicBezTo>
                    <a:pt x="175" y="160"/>
                    <a:pt x="209" y="139"/>
                    <a:pt x="239" y="100"/>
                  </a:cubicBezTo>
                  <a:cubicBezTo>
                    <a:pt x="239" y="120"/>
                    <a:pt x="239" y="135"/>
                    <a:pt x="239" y="149"/>
                  </a:cubicBezTo>
                  <a:cubicBezTo>
                    <a:pt x="282" y="157"/>
                    <a:pt x="322" y="137"/>
                    <a:pt x="339" y="98"/>
                  </a:cubicBezTo>
                  <a:cubicBezTo>
                    <a:pt x="344" y="87"/>
                    <a:pt x="349" y="84"/>
                    <a:pt x="360" y="84"/>
                  </a:cubicBezTo>
                  <a:cubicBezTo>
                    <a:pt x="379" y="84"/>
                    <a:pt x="397" y="84"/>
                    <a:pt x="416" y="83"/>
                  </a:cubicBezTo>
                  <a:cubicBezTo>
                    <a:pt x="447" y="81"/>
                    <a:pt x="465" y="63"/>
                    <a:pt x="469" y="31"/>
                  </a:cubicBezTo>
                  <a:cubicBezTo>
                    <a:pt x="472" y="11"/>
                    <a:pt x="483" y="0"/>
                    <a:pt x="498" y="3"/>
                  </a:cubicBezTo>
                  <a:cubicBezTo>
                    <a:pt x="513" y="5"/>
                    <a:pt x="520" y="18"/>
                    <a:pt x="518" y="38"/>
                  </a:cubicBezTo>
                  <a:cubicBezTo>
                    <a:pt x="513" y="74"/>
                    <a:pt x="503" y="89"/>
                    <a:pt x="467" y="119"/>
                  </a:cubicBezTo>
                  <a:cubicBezTo>
                    <a:pt x="469" y="142"/>
                    <a:pt x="471" y="163"/>
                    <a:pt x="471" y="184"/>
                  </a:cubicBezTo>
                  <a:cubicBezTo>
                    <a:pt x="472" y="245"/>
                    <a:pt x="472" y="306"/>
                    <a:pt x="472" y="368"/>
                  </a:cubicBezTo>
                  <a:cubicBezTo>
                    <a:pt x="472" y="403"/>
                    <a:pt x="450" y="422"/>
                    <a:pt x="415" y="417"/>
                  </a:cubicBezTo>
                  <a:cubicBezTo>
                    <a:pt x="387" y="413"/>
                    <a:pt x="376" y="385"/>
                    <a:pt x="392" y="361"/>
                  </a:cubicBezTo>
                  <a:cubicBezTo>
                    <a:pt x="397" y="355"/>
                    <a:pt x="400" y="345"/>
                    <a:pt x="401" y="337"/>
                  </a:cubicBezTo>
                  <a:cubicBezTo>
                    <a:pt x="402" y="309"/>
                    <a:pt x="401" y="280"/>
                    <a:pt x="401" y="250"/>
                  </a:cubicBezTo>
                  <a:cubicBezTo>
                    <a:pt x="386" y="250"/>
                    <a:pt x="373" y="250"/>
                    <a:pt x="357" y="250"/>
                  </a:cubicBezTo>
                  <a:cubicBezTo>
                    <a:pt x="357" y="274"/>
                    <a:pt x="357" y="297"/>
                    <a:pt x="357" y="321"/>
                  </a:cubicBezTo>
                  <a:cubicBezTo>
                    <a:pt x="357" y="340"/>
                    <a:pt x="357" y="358"/>
                    <a:pt x="356" y="377"/>
                  </a:cubicBezTo>
                  <a:cubicBezTo>
                    <a:pt x="356" y="394"/>
                    <a:pt x="348" y="407"/>
                    <a:pt x="332" y="413"/>
                  </a:cubicBezTo>
                  <a:cubicBezTo>
                    <a:pt x="315" y="420"/>
                    <a:pt x="297" y="421"/>
                    <a:pt x="281" y="409"/>
                  </a:cubicBezTo>
                  <a:cubicBezTo>
                    <a:pt x="266" y="398"/>
                    <a:pt x="266" y="379"/>
                    <a:pt x="276" y="362"/>
                  </a:cubicBezTo>
                  <a:cubicBezTo>
                    <a:pt x="281" y="355"/>
                    <a:pt x="285" y="345"/>
                    <a:pt x="286" y="336"/>
                  </a:cubicBezTo>
                  <a:cubicBezTo>
                    <a:pt x="287" y="308"/>
                    <a:pt x="286" y="280"/>
                    <a:pt x="286" y="251"/>
                  </a:cubicBezTo>
                  <a:cubicBezTo>
                    <a:pt x="270" y="251"/>
                    <a:pt x="255" y="251"/>
                    <a:pt x="238" y="251"/>
                  </a:cubicBezTo>
                  <a:close/>
                  <a:moveTo>
                    <a:pt x="153" y="183"/>
                  </a:moveTo>
                  <a:cubicBezTo>
                    <a:pt x="142" y="175"/>
                    <a:pt x="134" y="165"/>
                    <a:pt x="129" y="166"/>
                  </a:cubicBezTo>
                  <a:cubicBezTo>
                    <a:pt x="122" y="167"/>
                    <a:pt x="116" y="177"/>
                    <a:pt x="109" y="183"/>
                  </a:cubicBezTo>
                  <a:cubicBezTo>
                    <a:pt x="115" y="189"/>
                    <a:pt x="121" y="199"/>
                    <a:pt x="129" y="200"/>
                  </a:cubicBezTo>
                  <a:cubicBezTo>
                    <a:pt x="134" y="201"/>
                    <a:pt x="142" y="192"/>
                    <a:pt x="153" y="1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8E03BB2D-7252-4D47-98FE-087D3DF7C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3113" y="3238500"/>
              <a:ext cx="347663" cy="303212"/>
            </a:xfrm>
            <a:custGeom>
              <a:avLst/>
              <a:gdLst>
                <a:gd name="T0" fmla="*/ 332 w 408"/>
                <a:gd name="T1" fmla="*/ 340 h 356"/>
                <a:gd name="T2" fmla="*/ 332 w 408"/>
                <a:gd name="T3" fmla="*/ 253 h 356"/>
                <a:gd name="T4" fmla="*/ 180 w 408"/>
                <a:gd name="T5" fmla="*/ 343 h 356"/>
                <a:gd name="T6" fmla="*/ 76 w 408"/>
                <a:gd name="T7" fmla="*/ 254 h 356"/>
                <a:gd name="T8" fmla="*/ 76 w 408"/>
                <a:gd name="T9" fmla="*/ 338 h 356"/>
                <a:gd name="T10" fmla="*/ 1 w 408"/>
                <a:gd name="T11" fmla="*/ 275 h 356"/>
                <a:gd name="T12" fmla="*/ 1 w 408"/>
                <a:gd name="T13" fmla="*/ 163 h 356"/>
                <a:gd name="T14" fmla="*/ 65 w 408"/>
                <a:gd name="T15" fmla="*/ 98 h 356"/>
                <a:gd name="T16" fmla="*/ 83 w 408"/>
                <a:gd name="T17" fmla="*/ 83 h 356"/>
                <a:gd name="T18" fmla="*/ 204 w 408"/>
                <a:gd name="T19" fmla="*/ 0 h 356"/>
                <a:gd name="T20" fmla="*/ 325 w 408"/>
                <a:gd name="T21" fmla="*/ 85 h 356"/>
                <a:gd name="T22" fmla="*/ 342 w 408"/>
                <a:gd name="T23" fmla="*/ 97 h 356"/>
                <a:gd name="T24" fmla="*/ 408 w 408"/>
                <a:gd name="T25" fmla="*/ 175 h 356"/>
                <a:gd name="T26" fmla="*/ 408 w 408"/>
                <a:gd name="T27" fmla="*/ 265 h 356"/>
                <a:gd name="T28" fmla="*/ 332 w 408"/>
                <a:gd name="T29" fmla="*/ 340 h 356"/>
                <a:gd name="T30" fmla="*/ 212 w 408"/>
                <a:gd name="T31" fmla="*/ 322 h 356"/>
                <a:gd name="T32" fmla="*/ 230 w 408"/>
                <a:gd name="T33" fmla="*/ 256 h 356"/>
                <a:gd name="T34" fmla="*/ 227 w 408"/>
                <a:gd name="T35" fmla="*/ 204 h 356"/>
                <a:gd name="T36" fmla="*/ 176 w 408"/>
                <a:gd name="T37" fmla="*/ 208 h 356"/>
                <a:gd name="T38" fmla="*/ 182 w 408"/>
                <a:gd name="T39" fmla="*/ 261 h 356"/>
                <a:gd name="T40" fmla="*/ 196 w 408"/>
                <a:gd name="T41" fmla="*/ 277 h 356"/>
                <a:gd name="T42" fmla="*/ 197 w 408"/>
                <a:gd name="T43" fmla="*/ 321 h 356"/>
                <a:gd name="T44" fmla="*/ 146 w 408"/>
                <a:gd name="T45" fmla="*/ 310 h 356"/>
                <a:gd name="T46" fmla="*/ 258 w 408"/>
                <a:gd name="T47" fmla="*/ 319 h 356"/>
                <a:gd name="T48" fmla="*/ 260 w 408"/>
                <a:gd name="T49" fmla="*/ 308 h 356"/>
                <a:gd name="T50" fmla="*/ 212 w 408"/>
                <a:gd name="T51" fmla="*/ 322 h 356"/>
                <a:gd name="T52" fmla="*/ 129 w 408"/>
                <a:gd name="T53" fmla="*/ 148 h 356"/>
                <a:gd name="T54" fmla="*/ 110 w 408"/>
                <a:gd name="T55" fmla="*/ 172 h 356"/>
                <a:gd name="T56" fmla="*/ 128 w 408"/>
                <a:gd name="T57" fmla="*/ 192 h 356"/>
                <a:gd name="T58" fmla="*/ 144 w 408"/>
                <a:gd name="T59" fmla="*/ 174 h 356"/>
                <a:gd name="T60" fmla="*/ 129 w 408"/>
                <a:gd name="T61" fmla="*/ 148 h 356"/>
                <a:gd name="T62" fmla="*/ 305 w 408"/>
                <a:gd name="T63" fmla="*/ 173 h 356"/>
                <a:gd name="T64" fmla="*/ 280 w 408"/>
                <a:gd name="T65" fmla="*/ 157 h 356"/>
                <a:gd name="T66" fmla="*/ 261 w 408"/>
                <a:gd name="T67" fmla="*/ 173 h 356"/>
                <a:gd name="T68" fmla="*/ 281 w 408"/>
                <a:gd name="T69" fmla="*/ 191 h 356"/>
                <a:gd name="T70" fmla="*/ 305 w 408"/>
                <a:gd name="T71" fmla="*/ 1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8" h="356">
                  <a:moveTo>
                    <a:pt x="332" y="340"/>
                  </a:moveTo>
                  <a:cubicBezTo>
                    <a:pt x="332" y="310"/>
                    <a:pt x="332" y="281"/>
                    <a:pt x="332" y="253"/>
                  </a:cubicBezTo>
                  <a:cubicBezTo>
                    <a:pt x="303" y="319"/>
                    <a:pt x="254" y="356"/>
                    <a:pt x="180" y="343"/>
                  </a:cubicBezTo>
                  <a:cubicBezTo>
                    <a:pt x="130" y="335"/>
                    <a:pt x="96" y="303"/>
                    <a:pt x="76" y="254"/>
                  </a:cubicBezTo>
                  <a:cubicBezTo>
                    <a:pt x="76" y="282"/>
                    <a:pt x="76" y="310"/>
                    <a:pt x="76" y="338"/>
                  </a:cubicBezTo>
                  <a:cubicBezTo>
                    <a:pt x="37" y="342"/>
                    <a:pt x="2" y="313"/>
                    <a:pt x="1" y="275"/>
                  </a:cubicBezTo>
                  <a:cubicBezTo>
                    <a:pt x="0" y="238"/>
                    <a:pt x="0" y="201"/>
                    <a:pt x="1" y="163"/>
                  </a:cubicBezTo>
                  <a:cubicBezTo>
                    <a:pt x="2" y="130"/>
                    <a:pt x="30" y="103"/>
                    <a:pt x="65" y="98"/>
                  </a:cubicBezTo>
                  <a:cubicBezTo>
                    <a:pt x="75" y="96"/>
                    <a:pt x="79" y="93"/>
                    <a:pt x="83" y="83"/>
                  </a:cubicBezTo>
                  <a:cubicBezTo>
                    <a:pt x="105" y="29"/>
                    <a:pt x="148" y="0"/>
                    <a:pt x="204" y="0"/>
                  </a:cubicBezTo>
                  <a:cubicBezTo>
                    <a:pt x="260" y="0"/>
                    <a:pt x="302" y="30"/>
                    <a:pt x="325" y="85"/>
                  </a:cubicBezTo>
                  <a:cubicBezTo>
                    <a:pt x="328" y="90"/>
                    <a:pt x="335" y="96"/>
                    <a:pt x="342" y="97"/>
                  </a:cubicBezTo>
                  <a:cubicBezTo>
                    <a:pt x="382" y="105"/>
                    <a:pt x="407" y="134"/>
                    <a:pt x="408" y="175"/>
                  </a:cubicBezTo>
                  <a:cubicBezTo>
                    <a:pt x="408" y="205"/>
                    <a:pt x="408" y="235"/>
                    <a:pt x="408" y="265"/>
                  </a:cubicBezTo>
                  <a:cubicBezTo>
                    <a:pt x="407" y="309"/>
                    <a:pt x="376" y="340"/>
                    <a:pt x="332" y="340"/>
                  </a:cubicBezTo>
                  <a:close/>
                  <a:moveTo>
                    <a:pt x="212" y="322"/>
                  </a:moveTo>
                  <a:cubicBezTo>
                    <a:pt x="209" y="295"/>
                    <a:pt x="203" y="272"/>
                    <a:pt x="230" y="256"/>
                  </a:cubicBezTo>
                  <a:cubicBezTo>
                    <a:pt x="248" y="246"/>
                    <a:pt x="244" y="220"/>
                    <a:pt x="227" y="204"/>
                  </a:cubicBezTo>
                  <a:cubicBezTo>
                    <a:pt x="213" y="191"/>
                    <a:pt x="189" y="193"/>
                    <a:pt x="176" y="208"/>
                  </a:cubicBezTo>
                  <a:cubicBezTo>
                    <a:pt x="162" y="224"/>
                    <a:pt x="165" y="248"/>
                    <a:pt x="182" y="261"/>
                  </a:cubicBezTo>
                  <a:cubicBezTo>
                    <a:pt x="187" y="265"/>
                    <a:pt x="195" y="271"/>
                    <a:pt x="196" y="277"/>
                  </a:cubicBezTo>
                  <a:cubicBezTo>
                    <a:pt x="198" y="291"/>
                    <a:pt x="197" y="305"/>
                    <a:pt x="197" y="321"/>
                  </a:cubicBezTo>
                  <a:cubicBezTo>
                    <a:pt x="177" y="317"/>
                    <a:pt x="162" y="313"/>
                    <a:pt x="146" y="310"/>
                  </a:cubicBezTo>
                  <a:cubicBezTo>
                    <a:pt x="171" y="340"/>
                    <a:pt x="235" y="342"/>
                    <a:pt x="258" y="319"/>
                  </a:cubicBezTo>
                  <a:cubicBezTo>
                    <a:pt x="260" y="317"/>
                    <a:pt x="259" y="312"/>
                    <a:pt x="260" y="308"/>
                  </a:cubicBezTo>
                  <a:cubicBezTo>
                    <a:pt x="243" y="313"/>
                    <a:pt x="229" y="317"/>
                    <a:pt x="212" y="322"/>
                  </a:cubicBezTo>
                  <a:close/>
                  <a:moveTo>
                    <a:pt x="129" y="148"/>
                  </a:moveTo>
                  <a:cubicBezTo>
                    <a:pt x="120" y="160"/>
                    <a:pt x="109" y="167"/>
                    <a:pt x="110" y="172"/>
                  </a:cubicBezTo>
                  <a:cubicBezTo>
                    <a:pt x="112" y="180"/>
                    <a:pt x="122" y="185"/>
                    <a:pt x="128" y="192"/>
                  </a:cubicBezTo>
                  <a:cubicBezTo>
                    <a:pt x="133" y="186"/>
                    <a:pt x="143" y="180"/>
                    <a:pt x="144" y="174"/>
                  </a:cubicBezTo>
                  <a:cubicBezTo>
                    <a:pt x="145" y="168"/>
                    <a:pt x="136" y="160"/>
                    <a:pt x="129" y="148"/>
                  </a:cubicBezTo>
                  <a:close/>
                  <a:moveTo>
                    <a:pt x="305" y="173"/>
                  </a:moveTo>
                  <a:cubicBezTo>
                    <a:pt x="293" y="165"/>
                    <a:pt x="286" y="156"/>
                    <a:pt x="280" y="157"/>
                  </a:cubicBezTo>
                  <a:cubicBezTo>
                    <a:pt x="273" y="158"/>
                    <a:pt x="267" y="167"/>
                    <a:pt x="261" y="173"/>
                  </a:cubicBezTo>
                  <a:cubicBezTo>
                    <a:pt x="268" y="179"/>
                    <a:pt x="273" y="189"/>
                    <a:pt x="281" y="191"/>
                  </a:cubicBezTo>
                  <a:cubicBezTo>
                    <a:pt x="286" y="192"/>
                    <a:pt x="294" y="182"/>
                    <a:pt x="305" y="1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4E12C563-A5E1-4037-BDC0-D623787C93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0901" y="2179638"/>
              <a:ext cx="361950" cy="331787"/>
            </a:xfrm>
            <a:custGeom>
              <a:avLst/>
              <a:gdLst>
                <a:gd name="T0" fmla="*/ 21 w 425"/>
                <a:gd name="T1" fmla="*/ 60 h 389"/>
                <a:gd name="T2" fmla="*/ 23 w 425"/>
                <a:gd name="T3" fmla="*/ 88 h 389"/>
                <a:gd name="T4" fmla="*/ 82 w 425"/>
                <a:gd name="T5" fmla="*/ 273 h 389"/>
                <a:gd name="T6" fmla="*/ 89 w 425"/>
                <a:gd name="T7" fmla="*/ 162 h 389"/>
                <a:gd name="T8" fmla="*/ 84 w 425"/>
                <a:gd name="T9" fmla="*/ 137 h 389"/>
                <a:gd name="T10" fmla="*/ 26 w 425"/>
                <a:gd name="T11" fmla="*/ 55 h 389"/>
                <a:gd name="T12" fmla="*/ 22 w 425"/>
                <a:gd name="T13" fmla="*/ 17 h 389"/>
                <a:gd name="T14" fmla="*/ 54 w 425"/>
                <a:gd name="T15" fmla="*/ 2 h 389"/>
                <a:gd name="T16" fmla="*/ 107 w 425"/>
                <a:gd name="T17" fmla="*/ 2 h 389"/>
                <a:gd name="T18" fmla="*/ 142 w 425"/>
                <a:gd name="T19" fmla="*/ 17 h 389"/>
                <a:gd name="T20" fmla="*/ 154 w 425"/>
                <a:gd name="T21" fmla="*/ 21 h 389"/>
                <a:gd name="T22" fmla="*/ 267 w 425"/>
                <a:gd name="T23" fmla="*/ 21 h 389"/>
                <a:gd name="T24" fmla="*/ 277 w 425"/>
                <a:gd name="T25" fmla="*/ 18 h 389"/>
                <a:gd name="T26" fmla="*/ 317 w 425"/>
                <a:gd name="T27" fmla="*/ 2 h 389"/>
                <a:gd name="T28" fmla="*/ 369 w 425"/>
                <a:gd name="T29" fmla="*/ 3 h 389"/>
                <a:gd name="T30" fmla="*/ 398 w 425"/>
                <a:gd name="T31" fmla="*/ 17 h 389"/>
                <a:gd name="T32" fmla="*/ 394 w 425"/>
                <a:gd name="T33" fmla="*/ 52 h 389"/>
                <a:gd name="T34" fmla="*/ 337 w 425"/>
                <a:gd name="T35" fmla="*/ 134 h 389"/>
                <a:gd name="T36" fmla="*/ 333 w 425"/>
                <a:gd name="T37" fmla="*/ 170 h 389"/>
                <a:gd name="T38" fmla="*/ 346 w 425"/>
                <a:gd name="T39" fmla="*/ 262 h 389"/>
                <a:gd name="T40" fmla="*/ 371 w 425"/>
                <a:gd name="T41" fmla="*/ 230 h 389"/>
                <a:gd name="T42" fmla="*/ 397 w 425"/>
                <a:gd name="T43" fmla="*/ 88 h 389"/>
                <a:gd name="T44" fmla="*/ 403 w 425"/>
                <a:gd name="T45" fmla="*/ 59 h 389"/>
                <a:gd name="T46" fmla="*/ 400 w 425"/>
                <a:gd name="T47" fmla="*/ 216 h 389"/>
                <a:gd name="T48" fmla="*/ 319 w 425"/>
                <a:gd name="T49" fmla="*/ 307 h 389"/>
                <a:gd name="T50" fmla="*/ 288 w 425"/>
                <a:gd name="T51" fmla="*/ 335 h 389"/>
                <a:gd name="T52" fmla="*/ 129 w 425"/>
                <a:gd name="T53" fmla="*/ 336 h 389"/>
                <a:gd name="T54" fmla="*/ 47 w 425"/>
                <a:gd name="T55" fmla="*/ 258 h 389"/>
                <a:gd name="T56" fmla="*/ 3 w 425"/>
                <a:gd name="T57" fmla="*/ 151 h 389"/>
                <a:gd name="T58" fmla="*/ 13 w 425"/>
                <a:gd name="T59" fmla="*/ 60 h 389"/>
                <a:gd name="T60" fmla="*/ 21 w 425"/>
                <a:gd name="T61" fmla="*/ 60 h 389"/>
                <a:gd name="T62" fmla="*/ 162 w 425"/>
                <a:gd name="T63" fmla="*/ 262 h 389"/>
                <a:gd name="T64" fmla="*/ 160 w 425"/>
                <a:gd name="T65" fmla="*/ 267 h 389"/>
                <a:gd name="T66" fmla="*/ 155 w 425"/>
                <a:gd name="T67" fmla="*/ 279 h 389"/>
                <a:gd name="T68" fmla="*/ 129 w 425"/>
                <a:gd name="T69" fmla="*/ 298 h 389"/>
                <a:gd name="T70" fmla="*/ 283 w 425"/>
                <a:gd name="T71" fmla="*/ 302 h 389"/>
                <a:gd name="T72" fmla="*/ 267 w 425"/>
                <a:gd name="T73" fmla="*/ 290 h 389"/>
                <a:gd name="T74" fmla="*/ 259 w 425"/>
                <a:gd name="T75" fmla="*/ 253 h 389"/>
                <a:gd name="T76" fmla="*/ 237 w 425"/>
                <a:gd name="T77" fmla="*/ 227 h 389"/>
                <a:gd name="T78" fmla="*/ 229 w 425"/>
                <a:gd name="T79" fmla="*/ 223 h 389"/>
                <a:gd name="T80" fmla="*/ 198 w 425"/>
                <a:gd name="T81" fmla="*/ 220 h 389"/>
                <a:gd name="T82" fmla="*/ 162 w 425"/>
                <a:gd name="T83" fmla="*/ 231 h 389"/>
                <a:gd name="T84" fmla="*/ 162 w 425"/>
                <a:gd name="T85" fmla="*/ 262 h 389"/>
                <a:gd name="T86" fmla="*/ 209 w 425"/>
                <a:gd name="T87" fmla="*/ 198 h 389"/>
                <a:gd name="T88" fmla="*/ 247 w 425"/>
                <a:gd name="T89" fmla="*/ 163 h 389"/>
                <a:gd name="T90" fmla="*/ 211 w 425"/>
                <a:gd name="T91" fmla="*/ 125 h 389"/>
                <a:gd name="T92" fmla="*/ 173 w 425"/>
                <a:gd name="T93" fmla="*/ 160 h 389"/>
                <a:gd name="T94" fmla="*/ 209 w 425"/>
                <a:gd name="T95" fmla="*/ 198 h 389"/>
                <a:gd name="T96" fmla="*/ 117 w 425"/>
                <a:gd name="T97" fmla="*/ 131 h 389"/>
                <a:gd name="T98" fmla="*/ 114 w 425"/>
                <a:gd name="T99" fmla="*/ 136 h 389"/>
                <a:gd name="T100" fmla="*/ 134 w 425"/>
                <a:gd name="T101" fmla="*/ 146 h 389"/>
                <a:gd name="T102" fmla="*/ 152 w 425"/>
                <a:gd name="T103" fmla="*/ 136 h 389"/>
                <a:gd name="T104" fmla="*/ 150 w 425"/>
                <a:gd name="T105" fmla="*/ 131 h 389"/>
                <a:gd name="T106" fmla="*/ 117 w 425"/>
                <a:gd name="T107" fmla="*/ 131 h 389"/>
                <a:gd name="T108" fmla="*/ 305 w 425"/>
                <a:gd name="T109" fmla="*/ 135 h 389"/>
                <a:gd name="T110" fmla="*/ 302 w 425"/>
                <a:gd name="T111" fmla="*/ 131 h 389"/>
                <a:gd name="T112" fmla="*/ 271 w 425"/>
                <a:gd name="T113" fmla="*/ 131 h 389"/>
                <a:gd name="T114" fmla="*/ 269 w 425"/>
                <a:gd name="T115" fmla="*/ 137 h 389"/>
                <a:gd name="T116" fmla="*/ 289 w 425"/>
                <a:gd name="T117" fmla="*/ 146 h 389"/>
                <a:gd name="T118" fmla="*/ 305 w 425"/>
                <a:gd name="T119" fmla="*/ 13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5" h="389">
                  <a:moveTo>
                    <a:pt x="21" y="60"/>
                  </a:moveTo>
                  <a:cubicBezTo>
                    <a:pt x="22" y="69"/>
                    <a:pt x="25" y="79"/>
                    <a:pt x="23" y="88"/>
                  </a:cubicBezTo>
                  <a:cubicBezTo>
                    <a:pt x="7" y="159"/>
                    <a:pt x="30" y="217"/>
                    <a:pt x="82" y="273"/>
                  </a:cubicBezTo>
                  <a:cubicBezTo>
                    <a:pt x="70" y="231"/>
                    <a:pt x="73" y="196"/>
                    <a:pt x="89" y="162"/>
                  </a:cubicBezTo>
                  <a:cubicBezTo>
                    <a:pt x="92" y="156"/>
                    <a:pt x="88" y="144"/>
                    <a:pt x="84" y="137"/>
                  </a:cubicBezTo>
                  <a:cubicBezTo>
                    <a:pt x="65" y="109"/>
                    <a:pt x="46" y="82"/>
                    <a:pt x="26" y="55"/>
                  </a:cubicBezTo>
                  <a:cubicBezTo>
                    <a:pt x="17" y="43"/>
                    <a:pt x="12" y="28"/>
                    <a:pt x="22" y="17"/>
                  </a:cubicBezTo>
                  <a:cubicBezTo>
                    <a:pt x="29" y="9"/>
                    <a:pt x="42" y="4"/>
                    <a:pt x="54" y="2"/>
                  </a:cubicBezTo>
                  <a:cubicBezTo>
                    <a:pt x="71" y="0"/>
                    <a:pt x="90" y="0"/>
                    <a:pt x="107" y="2"/>
                  </a:cubicBezTo>
                  <a:cubicBezTo>
                    <a:pt x="119" y="4"/>
                    <a:pt x="130" y="12"/>
                    <a:pt x="142" y="17"/>
                  </a:cubicBezTo>
                  <a:cubicBezTo>
                    <a:pt x="146" y="18"/>
                    <a:pt x="150" y="21"/>
                    <a:pt x="154" y="21"/>
                  </a:cubicBezTo>
                  <a:cubicBezTo>
                    <a:pt x="191" y="21"/>
                    <a:pt x="229" y="21"/>
                    <a:pt x="267" y="21"/>
                  </a:cubicBezTo>
                  <a:cubicBezTo>
                    <a:pt x="270" y="21"/>
                    <a:pt x="276" y="20"/>
                    <a:pt x="277" y="18"/>
                  </a:cubicBezTo>
                  <a:cubicBezTo>
                    <a:pt x="286" y="1"/>
                    <a:pt x="301" y="2"/>
                    <a:pt x="317" y="2"/>
                  </a:cubicBezTo>
                  <a:cubicBezTo>
                    <a:pt x="334" y="2"/>
                    <a:pt x="352" y="0"/>
                    <a:pt x="369" y="3"/>
                  </a:cubicBezTo>
                  <a:cubicBezTo>
                    <a:pt x="380" y="4"/>
                    <a:pt x="394" y="10"/>
                    <a:pt x="398" y="17"/>
                  </a:cubicBezTo>
                  <a:cubicBezTo>
                    <a:pt x="402" y="27"/>
                    <a:pt x="400" y="43"/>
                    <a:pt x="394" y="52"/>
                  </a:cubicBezTo>
                  <a:cubicBezTo>
                    <a:pt x="377" y="80"/>
                    <a:pt x="357" y="107"/>
                    <a:pt x="337" y="134"/>
                  </a:cubicBezTo>
                  <a:cubicBezTo>
                    <a:pt x="328" y="146"/>
                    <a:pt x="327" y="156"/>
                    <a:pt x="333" y="170"/>
                  </a:cubicBezTo>
                  <a:cubicBezTo>
                    <a:pt x="346" y="199"/>
                    <a:pt x="351" y="229"/>
                    <a:pt x="346" y="262"/>
                  </a:cubicBezTo>
                  <a:cubicBezTo>
                    <a:pt x="354" y="251"/>
                    <a:pt x="364" y="242"/>
                    <a:pt x="371" y="230"/>
                  </a:cubicBezTo>
                  <a:cubicBezTo>
                    <a:pt x="399" y="186"/>
                    <a:pt x="406" y="139"/>
                    <a:pt x="397" y="88"/>
                  </a:cubicBezTo>
                  <a:cubicBezTo>
                    <a:pt x="395" y="79"/>
                    <a:pt x="399" y="69"/>
                    <a:pt x="403" y="59"/>
                  </a:cubicBezTo>
                  <a:cubicBezTo>
                    <a:pt x="425" y="112"/>
                    <a:pt x="423" y="164"/>
                    <a:pt x="400" y="216"/>
                  </a:cubicBezTo>
                  <a:cubicBezTo>
                    <a:pt x="382" y="254"/>
                    <a:pt x="355" y="284"/>
                    <a:pt x="319" y="307"/>
                  </a:cubicBezTo>
                  <a:cubicBezTo>
                    <a:pt x="308" y="314"/>
                    <a:pt x="298" y="325"/>
                    <a:pt x="288" y="335"/>
                  </a:cubicBezTo>
                  <a:cubicBezTo>
                    <a:pt x="238" y="389"/>
                    <a:pt x="181" y="389"/>
                    <a:pt x="129" y="336"/>
                  </a:cubicBezTo>
                  <a:cubicBezTo>
                    <a:pt x="103" y="309"/>
                    <a:pt x="73" y="285"/>
                    <a:pt x="47" y="258"/>
                  </a:cubicBezTo>
                  <a:cubicBezTo>
                    <a:pt x="19" y="229"/>
                    <a:pt x="7" y="191"/>
                    <a:pt x="3" y="151"/>
                  </a:cubicBezTo>
                  <a:cubicBezTo>
                    <a:pt x="0" y="120"/>
                    <a:pt x="0" y="89"/>
                    <a:pt x="13" y="60"/>
                  </a:cubicBezTo>
                  <a:cubicBezTo>
                    <a:pt x="15" y="60"/>
                    <a:pt x="18" y="60"/>
                    <a:pt x="21" y="60"/>
                  </a:cubicBezTo>
                  <a:close/>
                  <a:moveTo>
                    <a:pt x="162" y="262"/>
                  </a:moveTo>
                  <a:cubicBezTo>
                    <a:pt x="161" y="263"/>
                    <a:pt x="161" y="265"/>
                    <a:pt x="160" y="267"/>
                  </a:cubicBezTo>
                  <a:cubicBezTo>
                    <a:pt x="158" y="271"/>
                    <a:pt x="155" y="275"/>
                    <a:pt x="155" y="279"/>
                  </a:cubicBezTo>
                  <a:cubicBezTo>
                    <a:pt x="157" y="296"/>
                    <a:pt x="148" y="302"/>
                    <a:pt x="129" y="298"/>
                  </a:cubicBezTo>
                  <a:cubicBezTo>
                    <a:pt x="166" y="326"/>
                    <a:pt x="261" y="324"/>
                    <a:pt x="283" y="302"/>
                  </a:cubicBezTo>
                  <a:cubicBezTo>
                    <a:pt x="278" y="298"/>
                    <a:pt x="269" y="295"/>
                    <a:pt x="267" y="290"/>
                  </a:cubicBezTo>
                  <a:cubicBezTo>
                    <a:pt x="263" y="278"/>
                    <a:pt x="261" y="266"/>
                    <a:pt x="259" y="253"/>
                  </a:cubicBezTo>
                  <a:cubicBezTo>
                    <a:pt x="257" y="240"/>
                    <a:pt x="266" y="219"/>
                    <a:pt x="237" y="227"/>
                  </a:cubicBezTo>
                  <a:cubicBezTo>
                    <a:pt x="235" y="228"/>
                    <a:pt x="232" y="223"/>
                    <a:pt x="229" y="223"/>
                  </a:cubicBezTo>
                  <a:cubicBezTo>
                    <a:pt x="219" y="221"/>
                    <a:pt x="208" y="219"/>
                    <a:pt x="198" y="220"/>
                  </a:cubicBezTo>
                  <a:cubicBezTo>
                    <a:pt x="187" y="222"/>
                    <a:pt x="176" y="227"/>
                    <a:pt x="162" y="231"/>
                  </a:cubicBezTo>
                  <a:cubicBezTo>
                    <a:pt x="162" y="239"/>
                    <a:pt x="162" y="250"/>
                    <a:pt x="162" y="262"/>
                  </a:cubicBezTo>
                  <a:close/>
                  <a:moveTo>
                    <a:pt x="209" y="198"/>
                  </a:moveTo>
                  <a:cubicBezTo>
                    <a:pt x="231" y="199"/>
                    <a:pt x="246" y="184"/>
                    <a:pt x="247" y="163"/>
                  </a:cubicBezTo>
                  <a:cubicBezTo>
                    <a:pt x="247" y="144"/>
                    <a:pt x="230" y="126"/>
                    <a:pt x="211" y="125"/>
                  </a:cubicBezTo>
                  <a:cubicBezTo>
                    <a:pt x="189" y="125"/>
                    <a:pt x="173" y="140"/>
                    <a:pt x="173" y="160"/>
                  </a:cubicBezTo>
                  <a:cubicBezTo>
                    <a:pt x="172" y="183"/>
                    <a:pt x="187" y="198"/>
                    <a:pt x="209" y="198"/>
                  </a:cubicBezTo>
                  <a:close/>
                  <a:moveTo>
                    <a:pt x="117" y="131"/>
                  </a:moveTo>
                  <a:cubicBezTo>
                    <a:pt x="116" y="132"/>
                    <a:pt x="115" y="134"/>
                    <a:pt x="114" y="136"/>
                  </a:cubicBezTo>
                  <a:cubicBezTo>
                    <a:pt x="121" y="139"/>
                    <a:pt x="127" y="145"/>
                    <a:pt x="134" y="146"/>
                  </a:cubicBezTo>
                  <a:cubicBezTo>
                    <a:pt x="140" y="146"/>
                    <a:pt x="146" y="139"/>
                    <a:pt x="152" y="136"/>
                  </a:cubicBezTo>
                  <a:cubicBezTo>
                    <a:pt x="151" y="134"/>
                    <a:pt x="150" y="132"/>
                    <a:pt x="150" y="131"/>
                  </a:cubicBezTo>
                  <a:cubicBezTo>
                    <a:pt x="139" y="131"/>
                    <a:pt x="128" y="131"/>
                    <a:pt x="117" y="131"/>
                  </a:cubicBezTo>
                  <a:close/>
                  <a:moveTo>
                    <a:pt x="305" y="135"/>
                  </a:moveTo>
                  <a:cubicBezTo>
                    <a:pt x="304" y="133"/>
                    <a:pt x="303" y="132"/>
                    <a:pt x="302" y="131"/>
                  </a:cubicBezTo>
                  <a:cubicBezTo>
                    <a:pt x="292" y="131"/>
                    <a:pt x="281" y="131"/>
                    <a:pt x="271" y="131"/>
                  </a:cubicBezTo>
                  <a:cubicBezTo>
                    <a:pt x="270" y="133"/>
                    <a:pt x="269" y="135"/>
                    <a:pt x="269" y="137"/>
                  </a:cubicBezTo>
                  <a:cubicBezTo>
                    <a:pt x="276" y="140"/>
                    <a:pt x="282" y="146"/>
                    <a:pt x="289" y="146"/>
                  </a:cubicBezTo>
                  <a:cubicBezTo>
                    <a:pt x="294" y="145"/>
                    <a:pt x="300" y="139"/>
                    <a:pt x="305" y="13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4" name="Freeform 61">
              <a:extLst>
                <a:ext uri="{FF2B5EF4-FFF2-40B4-BE49-F238E27FC236}">
                  <a16:creationId xmlns:a16="http://schemas.microsoft.com/office/drawing/2014/main" id="{14727133-35C0-4770-B951-033A28A84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1" y="4325938"/>
              <a:ext cx="576263" cy="538162"/>
            </a:xfrm>
            <a:custGeom>
              <a:avLst/>
              <a:gdLst>
                <a:gd name="T0" fmla="*/ 131 w 676"/>
                <a:gd name="T1" fmla="*/ 567 h 633"/>
                <a:gd name="T2" fmla="*/ 154 w 676"/>
                <a:gd name="T3" fmla="*/ 592 h 633"/>
                <a:gd name="T4" fmla="*/ 156 w 676"/>
                <a:gd name="T5" fmla="*/ 622 h 633"/>
                <a:gd name="T6" fmla="*/ 126 w 676"/>
                <a:gd name="T7" fmla="*/ 623 h 633"/>
                <a:gd name="T8" fmla="*/ 10 w 676"/>
                <a:gd name="T9" fmla="*/ 508 h 633"/>
                <a:gd name="T10" fmla="*/ 12 w 676"/>
                <a:gd name="T11" fmla="*/ 476 h 633"/>
                <a:gd name="T12" fmla="*/ 42 w 676"/>
                <a:gd name="T13" fmla="*/ 479 h 633"/>
                <a:gd name="T14" fmla="*/ 64 w 676"/>
                <a:gd name="T15" fmla="*/ 505 h 633"/>
                <a:gd name="T16" fmla="*/ 148 w 676"/>
                <a:gd name="T17" fmla="*/ 417 h 633"/>
                <a:gd name="T18" fmla="*/ 102 w 676"/>
                <a:gd name="T19" fmla="*/ 373 h 633"/>
                <a:gd name="T20" fmla="*/ 92 w 676"/>
                <a:gd name="T21" fmla="*/ 328 h 633"/>
                <a:gd name="T22" fmla="*/ 138 w 676"/>
                <a:gd name="T23" fmla="*/ 325 h 633"/>
                <a:gd name="T24" fmla="*/ 278 w 676"/>
                <a:gd name="T25" fmla="*/ 185 h 633"/>
                <a:gd name="T26" fmla="*/ 283 w 676"/>
                <a:gd name="T27" fmla="*/ 179 h 633"/>
                <a:gd name="T28" fmla="*/ 328 w 676"/>
                <a:gd name="T29" fmla="*/ 140 h 633"/>
                <a:gd name="T30" fmla="*/ 390 w 676"/>
                <a:gd name="T31" fmla="*/ 159 h 633"/>
                <a:gd name="T32" fmla="*/ 439 w 676"/>
                <a:gd name="T33" fmla="*/ 149 h 633"/>
                <a:gd name="T34" fmla="*/ 462 w 676"/>
                <a:gd name="T35" fmla="*/ 127 h 633"/>
                <a:gd name="T36" fmla="*/ 476 w 676"/>
                <a:gd name="T37" fmla="*/ 123 h 633"/>
                <a:gd name="T38" fmla="*/ 492 w 676"/>
                <a:gd name="T39" fmla="*/ 115 h 633"/>
                <a:gd name="T40" fmla="*/ 584 w 676"/>
                <a:gd name="T41" fmla="*/ 24 h 633"/>
                <a:gd name="T42" fmla="*/ 669 w 676"/>
                <a:gd name="T43" fmla="*/ 39 h 633"/>
                <a:gd name="T44" fmla="*/ 658 w 676"/>
                <a:gd name="T45" fmla="*/ 76 h 633"/>
                <a:gd name="T46" fmla="*/ 620 w 676"/>
                <a:gd name="T47" fmla="*/ 61 h 633"/>
                <a:gd name="T48" fmla="*/ 615 w 676"/>
                <a:gd name="T49" fmla="*/ 43 h 633"/>
                <a:gd name="T50" fmla="*/ 561 w 676"/>
                <a:gd name="T51" fmla="*/ 96 h 633"/>
                <a:gd name="T52" fmla="*/ 507 w 676"/>
                <a:gd name="T53" fmla="*/ 150 h 633"/>
                <a:gd name="T54" fmla="*/ 512 w 676"/>
                <a:gd name="T55" fmla="*/ 153 h 633"/>
                <a:gd name="T56" fmla="*/ 502 w 676"/>
                <a:gd name="T57" fmla="*/ 174 h 633"/>
                <a:gd name="T58" fmla="*/ 481 w 676"/>
                <a:gd name="T59" fmla="*/ 264 h 633"/>
                <a:gd name="T60" fmla="*/ 465 w 676"/>
                <a:gd name="T61" fmla="*/ 340 h 633"/>
                <a:gd name="T62" fmla="*/ 310 w 676"/>
                <a:gd name="T63" fmla="*/ 493 h 633"/>
                <a:gd name="T64" fmla="*/ 310 w 676"/>
                <a:gd name="T65" fmla="*/ 497 h 633"/>
                <a:gd name="T66" fmla="*/ 304 w 676"/>
                <a:gd name="T67" fmla="*/ 542 h 633"/>
                <a:gd name="T68" fmla="*/ 259 w 676"/>
                <a:gd name="T69" fmla="*/ 530 h 633"/>
                <a:gd name="T70" fmla="*/ 214 w 676"/>
                <a:gd name="T71" fmla="*/ 484 h 633"/>
                <a:gd name="T72" fmla="*/ 131 w 676"/>
                <a:gd name="T73" fmla="*/ 567 h 633"/>
                <a:gd name="T74" fmla="*/ 252 w 676"/>
                <a:gd name="T75" fmla="*/ 263 h 633"/>
                <a:gd name="T76" fmla="*/ 369 w 676"/>
                <a:gd name="T77" fmla="*/ 382 h 633"/>
                <a:gd name="T78" fmla="*/ 427 w 676"/>
                <a:gd name="T79" fmla="*/ 321 h 633"/>
                <a:gd name="T80" fmla="*/ 440 w 676"/>
                <a:gd name="T81" fmla="*/ 263 h 633"/>
                <a:gd name="T82" fmla="*/ 368 w 676"/>
                <a:gd name="T83" fmla="*/ 192 h 633"/>
                <a:gd name="T84" fmla="*/ 345 w 676"/>
                <a:gd name="T85" fmla="*/ 185 h 633"/>
                <a:gd name="T86" fmla="*/ 331 w 676"/>
                <a:gd name="T87" fmla="*/ 187 h 633"/>
                <a:gd name="T88" fmla="*/ 252 w 676"/>
                <a:gd name="T89" fmla="*/ 263 h 633"/>
                <a:gd name="T90" fmla="*/ 208 w 676"/>
                <a:gd name="T91" fmla="*/ 478 h 633"/>
                <a:gd name="T92" fmla="*/ 310 w 676"/>
                <a:gd name="T93" fmla="*/ 377 h 633"/>
                <a:gd name="T94" fmla="*/ 255 w 676"/>
                <a:gd name="T95" fmla="*/ 319 h 633"/>
                <a:gd name="T96" fmla="*/ 154 w 676"/>
                <a:gd name="T97" fmla="*/ 425 h 633"/>
                <a:gd name="T98" fmla="*/ 208 w 676"/>
                <a:gd name="T99" fmla="*/ 47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6" h="633">
                  <a:moveTo>
                    <a:pt x="131" y="567"/>
                  </a:moveTo>
                  <a:cubicBezTo>
                    <a:pt x="138" y="575"/>
                    <a:pt x="149" y="582"/>
                    <a:pt x="154" y="592"/>
                  </a:cubicBezTo>
                  <a:cubicBezTo>
                    <a:pt x="158" y="600"/>
                    <a:pt x="160" y="614"/>
                    <a:pt x="156" y="622"/>
                  </a:cubicBezTo>
                  <a:cubicBezTo>
                    <a:pt x="149" y="633"/>
                    <a:pt x="135" y="632"/>
                    <a:pt x="126" y="623"/>
                  </a:cubicBezTo>
                  <a:cubicBezTo>
                    <a:pt x="87" y="585"/>
                    <a:pt x="48" y="547"/>
                    <a:pt x="10" y="508"/>
                  </a:cubicBezTo>
                  <a:cubicBezTo>
                    <a:pt x="0" y="497"/>
                    <a:pt x="1" y="485"/>
                    <a:pt x="12" y="476"/>
                  </a:cubicBezTo>
                  <a:cubicBezTo>
                    <a:pt x="22" y="467"/>
                    <a:pt x="33" y="469"/>
                    <a:pt x="42" y="479"/>
                  </a:cubicBezTo>
                  <a:cubicBezTo>
                    <a:pt x="49" y="488"/>
                    <a:pt x="57" y="496"/>
                    <a:pt x="64" y="505"/>
                  </a:cubicBezTo>
                  <a:cubicBezTo>
                    <a:pt x="93" y="475"/>
                    <a:pt x="119" y="448"/>
                    <a:pt x="148" y="417"/>
                  </a:cubicBezTo>
                  <a:cubicBezTo>
                    <a:pt x="134" y="404"/>
                    <a:pt x="117" y="389"/>
                    <a:pt x="102" y="373"/>
                  </a:cubicBezTo>
                  <a:cubicBezTo>
                    <a:pt x="84" y="355"/>
                    <a:pt x="81" y="341"/>
                    <a:pt x="92" y="328"/>
                  </a:cubicBezTo>
                  <a:cubicBezTo>
                    <a:pt x="105" y="312"/>
                    <a:pt x="121" y="314"/>
                    <a:pt x="138" y="325"/>
                  </a:cubicBezTo>
                  <a:cubicBezTo>
                    <a:pt x="185" y="278"/>
                    <a:pt x="231" y="232"/>
                    <a:pt x="278" y="185"/>
                  </a:cubicBezTo>
                  <a:cubicBezTo>
                    <a:pt x="279" y="183"/>
                    <a:pt x="281" y="181"/>
                    <a:pt x="283" y="179"/>
                  </a:cubicBezTo>
                  <a:cubicBezTo>
                    <a:pt x="298" y="165"/>
                    <a:pt x="312" y="142"/>
                    <a:pt x="328" y="140"/>
                  </a:cubicBezTo>
                  <a:cubicBezTo>
                    <a:pt x="347" y="136"/>
                    <a:pt x="370" y="150"/>
                    <a:pt x="390" y="159"/>
                  </a:cubicBezTo>
                  <a:cubicBezTo>
                    <a:pt x="410" y="169"/>
                    <a:pt x="425" y="169"/>
                    <a:pt x="439" y="149"/>
                  </a:cubicBezTo>
                  <a:cubicBezTo>
                    <a:pt x="445" y="140"/>
                    <a:pt x="453" y="133"/>
                    <a:pt x="462" y="127"/>
                  </a:cubicBezTo>
                  <a:cubicBezTo>
                    <a:pt x="466" y="124"/>
                    <a:pt x="472" y="125"/>
                    <a:pt x="476" y="123"/>
                  </a:cubicBezTo>
                  <a:cubicBezTo>
                    <a:pt x="482" y="121"/>
                    <a:pt x="488" y="119"/>
                    <a:pt x="492" y="115"/>
                  </a:cubicBezTo>
                  <a:cubicBezTo>
                    <a:pt x="523" y="85"/>
                    <a:pt x="553" y="54"/>
                    <a:pt x="584" y="24"/>
                  </a:cubicBezTo>
                  <a:cubicBezTo>
                    <a:pt x="608" y="0"/>
                    <a:pt x="654" y="8"/>
                    <a:pt x="669" y="39"/>
                  </a:cubicBezTo>
                  <a:cubicBezTo>
                    <a:pt x="676" y="53"/>
                    <a:pt x="671" y="70"/>
                    <a:pt x="658" y="76"/>
                  </a:cubicBezTo>
                  <a:cubicBezTo>
                    <a:pt x="643" y="84"/>
                    <a:pt x="626" y="77"/>
                    <a:pt x="620" y="61"/>
                  </a:cubicBezTo>
                  <a:cubicBezTo>
                    <a:pt x="618" y="57"/>
                    <a:pt x="617" y="51"/>
                    <a:pt x="615" y="43"/>
                  </a:cubicBezTo>
                  <a:cubicBezTo>
                    <a:pt x="596" y="61"/>
                    <a:pt x="578" y="79"/>
                    <a:pt x="561" y="96"/>
                  </a:cubicBezTo>
                  <a:cubicBezTo>
                    <a:pt x="543" y="114"/>
                    <a:pt x="525" y="132"/>
                    <a:pt x="507" y="150"/>
                  </a:cubicBezTo>
                  <a:cubicBezTo>
                    <a:pt x="509" y="151"/>
                    <a:pt x="510" y="152"/>
                    <a:pt x="512" y="153"/>
                  </a:cubicBezTo>
                  <a:cubicBezTo>
                    <a:pt x="509" y="160"/>
                    <a:pt x="507" y="170"/>
                    <a:pt x="502" y="174"/>
                  </a:cubicBezTo>
                  <a:cubicBezTo>
                    <a:pt x="468" y="198"/>
                    <a:pt x="459" y="228"/>
                    <a:pt x="481" y="264"/>
                  </a:cubicBezTo>
                  <a:cubicBezTo>
                    <a:pt x="501" y="296"/>
                    <a:pt x="490" y="317"/>
                    <a:pt x="465" y="340"/>
                  </a:cubicBezTo>
                  <a:cubicBezTo>
                    <a:pt x="411" y="389"/>
                    <a:pt x="361" y="442"/>
                    <a:pt x="310" y="493"/>
                  </a:cubicBezTo>
                  <a:cubicBezTo>
                    <a:pt x="310" y="495"/>
                    <a:pt x="309" y="497"/>
                    <a:pt x="310" y="497"/>
                  </a:cubicBezTo>
                  <a:cubicBezTo>
                    <a:pt x="319" y="514"/>
                    <a:pt x="320" y="529"/>
                    <a:pt x="304" y="542"/>
                  </a:cubicBezTo>
                  <a:cubicBezTo>
                    <a:pt x="290" y="552"/>
                    <a:pt x="276" y="548"/>
                    <a:pt x="259" y="530"/>
                  </a:cubicBezTo>
                  <a:cubicBezTo>
                    <a:pt x="243" y="515"/>
                    <a:pt x="228" y="499"/>
                    <a:pt x="214" y="484"/>
                  </a:cubicBezTo>
                  <a:cubicBezTo>
                    <a:pt x="185" y="513"/>
                    <a:pt x="159" y="539"/>
                    <a:pt x="131" y="567"/>
                  </a:cubicBezTo>
                  <a:close/>
                  <a:moveTo>
                    <a:pt x="252" y="263"/>
                  </a:moveTo>
                  <a:cubicBezTo>
                    <a:pt x="292" y="304"/>
                    <a:pt x="329" y="342"/>
                    <a:pt x="369" y="382"/>
                  </a:cubicBezTo>
                  <a:cubicBezTo>
                    <a:pt x="388" y="361"/>
                    <a:pt x="406" y="339"/>
                    <a:pt x="427" y="321"/>
                  </a:cubicBezTo>
                  <a:cubicBezTo>
                    <a:pt x="448" y="304"/>
                    <a:pt x="450" y="288"/>
                    <a:pt x="440" y="263"/>
                  </a:cubicBezTo>
                  <a:cubicBezTo>
                    <a:pt x="420" y="210"/>
                    <a:pt x="422" y="210"/>
                    <a:pt x="368" y="192"/>
                  </a:cubicBezTo>
                  <a:cubicBezTo>
                    <a:pt x="360" y="190"/>
                    <a:pt x="353" y="186"/>
                    <a:pt x="345" y="185"/>
                  </a:cubicBezTo>
                  <a:cubicBezTo>
                    <a:pt x="341" y="184"/>
                    <a:pt x="334" y="184"/>
                    <a:pt x="331" y="187"/>
                  </a:cubicBezTo>
                  <a:cubicBezTo>
                    <a:pt x="304" y="212"/>
                    <a:pt x="277" y="238"/>
                    <a:pt x="252" y="263"/>
                  </a:cubicBezTo>
                  <a:close/>
                  <a:moveTo>
                    <a:pt x="208" y="478"/>
                  </a:moveTo>
                  <a:cubicBezTo>
                    <a:pt x="243" y="443"/>
                    <a:pt x="277" y="409"/>
                    <a:pt x="310" y="377"/>
                  </a:cubicBezTo>
                  <a:cubicBezTo>
                    <a:pt x="292" y="359"/>
                    <a:pt x="274" y="339"/>
                    <a:pt x="255" y="319"/>
                  </a:cubicBezTo>
                  <a:cubicBezTo>
                    <a:pt x="221" y="355"/>
                    <a:pt x="188" y="389"/>
                    <a:pt x="154" y="425"/>
                  </a:cubicBezTo>
                  <a:cubicBezTo>
                    <a:pt x="172" y="442"/>
                    <a:pt x="191" y="461"/>
                    <a:pt x="208" y="4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5" name="Freeform 62">
              <a:extLst>
                <a:ext uri="{FF2B5EF4-FFF2-40B4-BE49-F238E27FC236}">
                  <a16:creationId xmlns:a16="http://schemas.microsoft.com/office/drawing/2014/main" id="{04B3BC16-4387-45DA-8A45-809D56C61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9001" y="4305300"/>
              <a:ext cx="279400" cy="306387"/>
            </a:xfrm>
            <a:custGeom>
              <a:avLst/>
              <a:gdLst>
                <a:gd name="T0" fmla="*/ 0 w 328"/>
                <a:gd name="T1" fmla="*/ 112 h 360"/>
                <a:gd name="T2" fmla="*/ 1 w 328"/>
                <a:gd name="T3" fmla="*/ 20 h 360"/>
                <a:gd name="T4" fmla="*/ 6 w 328"/>
                <a:gd name="T5" fmla="*/ 0 h 360"/>
                <a:gd name="T6" fmla="*/ 25 w 328"/>
                <a:gd name="T7" fmla="*/ 10 h 360"/>
                <a:gd name="T8" fmla="*/ 79 w 328"/>
                <a:gd name="T9" fmla="*/ 66 h 360"/>
                <a:gd name="T10" fmla="*/ 103 w 328"/>
                <a:gd name="T11" fmla="*/ 75 h 360"/>
                <a:gd name="T12" fmla="*/ 222 w 328"/>
                <a:gd name="T13" fmla="*/ 75 h 360"/>
                <a:gd name="T14" fmla="*/ 244 w 328"/>
                <a:gd name="T15" fmla="*/ 67 h 360"/>
                <a:gd name="T16" fmla="*/ 301 w 328"/>
                <a:gd name="T17" fmla="*/ 8 h 360"/>
                <a:gd name="T18" fmla="*/ 318 w 328"/>
                <a:gd name="T19" fmla="*/ 0 h 360"/>
                <a:gd name="T20" fmla="*/ 325 w 328"/>
                <a:gd name="T21" fmla="*/ 18 h 360"/>
                <a:gd name="T22" fmla="*/ 325 w 328"/>
                <a:gd name="T23" fmla="*/ 204 h 360"/>
                <a:gd name="T24" fmla="*/ 162 w 328"/>
                <a:gd name="T25" fmla="*/ 359 h 360"/>
                <a:gd name="T26" fmla="*/ 0 w 328"/>
                <a:gd name="T27" fmla="*/ 200 h 360"/>
                <a:gd name="T28" fmla="*/ 0 w 328"/>
                <a:gd name="T29" fmla="*/ 112 h 360"/>
                <a:gd name="T30" fmla="*/ 0 w 328"/>
                <a:gd name="T31" fmla="*/ 112 h 360"/>
                <a:gd name="T32" fmla="*/ 164 w 328"/>
                <a:gd name="T33" fmla="*/ 310 h 360"/>
                <a:gd name="T34" fmla="*/ 213 w 328"/>
                <a:gd name="T35" fmla="*/ 319 h 360"/>
                <a:gd name="T36" fmla="*/ 227 w 328"/>
                <a:gd name="T37" fmla="*/ 284 h 360"/>
                <a:gd name="T38" fmla="*/ 183 w 328"/>
                <a:gd name="T39" fmla="*/ 309 h 360"/>
                <a:gd name="T40" fmla="*/ 170 w 328"/>
                <a:gd name="T41" fmla="*/ 264 h 360"/>
                <a:gd name="T42" fmla="*/ 192 w 328"/>
                <a:gd name="T43" fmla="*/ 238 h 360"/>
                <a:gd name="T44" fmla="*/ 154 w 328"/>
                <a:gd name="T45" fmla="*/ 226 h 360"/>
                <a:gd name="T46" fmla="*/ 141 w 328"/>
                <a:gd name="T47" fmla="*/ 230 h 360"/>
                <a:gd name="T48" fmla="*/ 140 w 328"/>
                <a:gd name="T49" fmla="*/ 251 h 360"/>
                <a:gd name="T50" fmla="*/ 156 w 328"/>
                <a:gd name="T51" fmla="*/ 282 h 360"/>
                <a:gd name="T52" fmla="*/ 136 w 328"/>
                <a:gd name="T53" fmla="*/ 311 h 360"/>
                <a:gd name="T54" fmla="*/ 108 w 328"/>
                <a:gd name="T55" fmla="*/ 295 h 360"/>
                <a:gd name="T56" fmla="*/ 93 w 328"/>
                <a:gd name="T57" fmla="*/ 286 h 360"/>
                <a:gd name="T58" fmla="*/ 164 w 328"/>
                <a:gd name="T59" fmla="*/ 310 h 360"/>
                <a:gd name="T60" fmla="*/ 100 w 328"/>
                <a:gd name="T61" fmla="*/ 198 h 360"/>
                <a:gd name="T62" fmla="*/ 80 w 328"/>
                <a:gd name="T63" fmla="*/ 185 h 360"/>
                <a:gd name="T64" fmla="*/ 67 w 328"/>
                <a:gd name="T65" fmla="*/ 198 h 360"/>
                <a:gd name="T66" fmla="*/ 79 w 328"/>
                <a:gd name="T67" fmla="*/ 212 h 360"/>
                <a:gd name="T68" fmla="*/ 100 w 328"/>
                <a:gd name="T69" fmla="*/ 198 h 360"/>
                <a:gd name="T70" fmla="*/ 266 w 328"/>
                <a:gd name="T71" fmla="*/ 197 h 360"/>
                <a:gd name="T72" fmla="*/ 245 w 328"/>
                <a:gd name="T73" fmla="*/ 185 h 360"/>
                <a:gd name="T74" fmla="*/ 231 w 328"/>
                <a:gd name="T75" fmla="*/ 198 h 360"/>
                <a:gd name="T76" fmla="*/ 247 w 328"/>
                <a:gd name="T77" fmla="*/ 211 h 360"/>
                <a:gd name="T78" fmla="*/ 266 w 328"/>
                <a:gd name="T79" fmla="*/ 19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360">
                  <a:moveTo>
                    <a:pt x="0" y="112"/>
                  </a:moveTo>
                  <a:cubicBezTo>
                    <a:pt x="0" y="81"/>
                    <a:pt x="0" y="51"/>
                    <a:pt x="1" y="20"/>
                  </a:cubicBezTo>
                  <a:cubicBezTo>
                    <a:pt x="1" y="13"/>
                    <a:pt x="4" y="7"/>
                    <a:pt x="6" y="0"/>
                  </a:cubicBezTo>
                  <a:cubicBezTo>
                    <a:pt x="12" y="3"/>
                    <a:pt x="20" y="5"/>
                    <a:pt x="25" y="10"/>
                  </a:cubicBezTo>
                  <a:cubicBezTo>
                    <a:pt x="44" y="29"/>
                    <a:pt x="60" y="49"/>
                    <a:pt x="79" y="66"/>
                  </a:cubicBezTo>
                  <a:cubicBezTo>
                    <a:pt x="85" y="72"/>
                    <a:pt x="95" y="75"/>
                    <a:pt x="103" y="75"/>
                  </a:cubicBezTo>
                  <a:cubicBezTo>
                    <a:pt x="143" y="76"/>
                    <a:pt x="183" y="76"/>
                    <a:pt x="222" y="75"/>
                  </a:cubicBezTo>
                  <a:cubicBezTo>
                    <a:pt x="230" y="75"/>
                    <a:pt x="239" y="72"/>
                    <a:pt x="244" y="67"/>
                  </a:cubicBezTo>
                  <a:cubicBezTo>
                    <a:pt x="264" y="48"/>
                    <a:pt x="282" y="28"/>
                    <a:pt x="301" y="8"/>
                  </a:cubicBezTo>
                  <a:cubicBezTo>
                    <a:pt x="305" y="4"/>
                    <a:pt x="312" y="2"/>
                    <a:pt x="318" y="0"/>
                  </a:cubicBezTo>
                  <a:cubicBezTo>
                    <a:pt x="320" y="6"/>
                    <a:pt x="325" y="12"/>
                    <a:pt x="325" y="18"/>
                  </a:cubicBezTo>
                  <a:cubicBezTo>
                    <a:pt x="326" y="80"/>
                    <a:pt x="328" y="142"/>
                    <a:pt x="325" y="204"/>
                  </a:cubicBezTo>
                  <a:cubicBezTo>
                    <a:pt x="320" y="295"/>
                    <a:pt x="249" y="359"/>
                    <a:pt x="162" y="359"/>
                  </a:cubicBezTo>
                  <a:cubicBezTo>
                    <a:pt x="73" y="360"/>
                    <a:pt x="1" y="287"/>
                    <a:pt x="0" y="200"/>
                  </a:cubicBezTo>
                  <a:cubicBezTo>
                    <a:pt x="0" y="171"/>
                    <a:pt x="0" y="141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164" y="310"/>
                  </a:moveTo>
                  <a:cubicBezTo>
                    <a:pt x="178" y="324"/>
                    <a:pt x="195" y="330"/>
                    <a:pt x="213" y="319"/>
                  </a:cubicBezTo>
                  <a:cubicBezTo>
                    <a:pt x="223" y="312"/>
                    <a:pt x="233" y="304"/>
                    <a:pt x="227" y="284"/>
                  </a:cubicBezTo>
                  <a:cubicBezTo>
                    <a:pt x="214" y="298"/>
                    <a:pt x="205" y="320"/>
                    <a:pt x="183" y="309"/>
                  </a:cubicBezTo>
                  <a:cubicBezTo>
                    <a:pt x="161" y="298"/>
                    <a:pt x="172" y="276"/>
                    <a:pt x="170" y="264"/>
                  </a:cubicBezTo>
                  <a:cubicBezTo>
                    <a:pt x="179" y="254"/>
                    <a:pt x="186" y="246"/>
                    <a:pt x="192" y="238"/>
                  </a:cubicBezTo>
                  <a:cubicBezTo>
                    <a:pt x="179" y="234"/>
                    <a:pt x="167" y="229"/>
                    <a:pt x="154" y="226"/>
                  </a:cubicBezTo>
                  <a:cubicBezTo>
                    <a:pt x="150" y="225"/>
                    <a:pt x="145" y="228"/>
                    <a:pt x="141" y="230"/>
                  </a:cubicBezTo>
                  <a:cubicBezTo>
                    <a:pt x="130" y="237"/>
                    <a:pt x="129" y="247"/>
                    <a:pt x="140" y="251"/>
                  </a:cubicBezTo>
                  <a:cubicBezTo>
                    <a:pt x="158" y="257"/>
                    <a:pt x="157" y="269"/>
                    <a:pt x="156" y="282"/>
                  </a:cubicBezTo>
                  <a:cubicBezTo>
                    <a:pt x="155" y="296"/>
                    <a:pt x="151" y="308"/>
                    <a:pt x="136" y="311"/>
                  </a:cubicBezTo>
                  <a:cubicBezTo>
                    <a:pt x="122" y="315"/>
                    <a:pt x="114" y="306"/>
                    <a:pt x="108" y="295"/>
                  </a:cubicBezTo>
                  <a:cubicBezTo>
                    <a:pt x="106" y="291"/>
                    <a:pt x="100" y="290"/>
                    <a:pt x="93" y="286"/>
                  </a:cubicBezTo>
                  <a:cubicBezTo>
                    <a:pt x="103" y="327"/>
                    <a:pt x="129" y="334"/>
                    <a:pt x="164" y="310"/>
                  </a:cubicBezTo>
                  <a:close/>
                  <a:moveTo>
                    <a:pt x="100" y="198"/>
                  </a:moveTo>
                  <a:cubicBezTo>
                    <a:pt x="91" y="191"/>
                    <a:pt x="85" y="184"/>
                    <a:pt x="80" y="185"/>
                  </a:cubicBezTo>
                  <a:cubicBezTo>
                    <a:pt x="75" y="186"/>
                    <a:pt x="68" y="193"/>
                    <a:pt x="67" y="198"/>
                  </a:cubicBezTo>
                  <a:cubicBezTo>
                    <a:pt x="66" y="202"/>
                    <a:pt x="74" y="211"/>
                    <a:pt x="79" y="212"/>
                  </a:cubicBezTo>
                  <a:cubicBezTo>
                    <a:pt x="85" y="212"/>
                    <a:pt x="90" y="205"/>
                    <a:pt x="100" y="198"/>
                  </a:cubicBezTo>
                  <a:close/>
                  <a:moveTo>
                    <a:pt x="266" y="197"/>
                  </a:moveTo>
                  <a:cubicBezTo>
                    <a:pt x="256" y="191"/>
                    <a:pt x="250" y="184"/>
                    <a:pt x="245" y="185"/>
                  </a:cubicBezTo>
                  <a:cubicBezTo>
                    <a:pt x="240" y="185"/>
                    <a:pt x="236" y="193"/>
                    <a:pt x="231" y="198"/>
                  </a:cubicBezTo>
                  <a:cubicBezTo>
                    <a:pt x="236" y="203"/>
                    <a:pt x="241" y="210"/>
                    <a:pt x="247" y="211"/>
                  </a:cubicBezTo>
                  <a:cubicBezTo>
                    <a:pt x="251" y="212"/>
                    <a:pt x="257" y="204"/>
                    <a:pt x="266" y="1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6" name="Freeform 63">
              <a:extLst>
                <a:ext uri="{FF2B5EF4-FFF2-40B4-BE49-F238E27FC236}">
                  <a16:creationId xmlns:a16="http://schemas.microsoft.com/office/drawing/2014/main" id="{5EA0EA1C-B9DC-4C9C-900C-2177EA1EF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1014413"/>
              <a:ext cx="358775" cy="434975"/>
            </a:xfrm>
            <a:custGeom>
              <a:avLst/>
              <a:gdLst>
                <a:gd name="T0" fmla="*/ 373 w 422"/>
                <a:gd name="T1" fmla="*/ 222 h 509"/>
                <a:gd name="T2" fmla="*/ 391 w 422"/>
                <a:gd name="T3" fmla="*/ 340 h 509"/>
                <a:gd name="T4" fmla="*/ 237 w 422"/>
                <a:gd name="T5" fmla="*/ 500 h 509"/>
                <a:gd name="T6" fmla="*/ 59 w 422"/>
                <a:gd name="T7" fmla="*/ 388 h 509"/>
                <a:gd name="T8" fmla="*/ 36 w 422"/>
                <a:gd name="T9" fmla="*/ 255 h 509"/>
                <a:gd name="T10" fmla="*/ 53 w 422"/>
                <a:gd name="T11" fmla="*/ 143 h 509"/>
                <a:gd name="T12" fmla="*/ 374 w 422"/>
                <a:gd name="T13" fmla="*/ 172 h 509"/>
                <a:gd name="T14" fmla="*/ 374 w 422"/>
                <a:gd name="T15" fmla="*/ 198 h 509"/>
                <a:gd name="T16" fmla="*/ 148 w 422"/>
                <a:gd name="T17" fmla="*/ 468 h 509"/>
                <a:gd name="T18" fmla="*/ 354 w 422"/>
                <a:gd name="T19" fmla="*/ 337 h 509"/>
                <a:gd name="T20" fmla="*/ 292 w 422"/>
                <a:gd name="T21" fmla="*/ 335 h 509"/>
                <a:gd name="T22" fmla="*/ 246 w 422"/>
                <a:gd name="T23" fmla="*/ 296 h 509"/>
                <a:gd name="T24" fmla="*/ 179 w 422"/>
                <a:gd name="T25" fmla="*/ 298 h 509"/>
                <a:gd name="T26" fmla="*/ 158 w 422"/>
                <a:gd name="T27" fmla="*/ 336 h 509"/>
                <a:gd name="T28" fmla="*/ 235 w 422"/>
                <a:gd name="T29" fmla="*/ 191 h 509"/>
                <a:gd name="T30" fmla="*/ 277 w 422"/>
                <a:gd name="T31" fmla="*/ 147 h 509"/>
                <a:gd name="T32" fmla="*/ 234 w 422"/>
                <a:gd name="T33" fmla="*/ 104 h 509"/>
                <a:gd name="T34" fmla="*/ 190 w 422"/>
                <a:gd name="T35" fmla="*/ 62 h 509"/>
                <a:gd name="T36" fmla="*/ 148 w 422"/>
                <a:gd name="T37" fmla="*/ 105 h 509"/>
                <a:gd name="T38" fmla="*/ 192 w 422"/>
                <a:gd name="T39" fmla="*/ 148 h 509"/>
                <a:gd name="T40" fmla="*/ 235 w 422"/>
                <a:gd name="T41" fmla="*/ 191 h 509"/>
                <a:gd name="T42" fmla="*/ 264 w 422"/>
                <a:gd name="T43" fmla="*/ 318 h 509"/>
                <a:gd name="T44" fmla="*/ 350 w 422"/>
                <a:gd name="T45" fmla="*/ 251 h 509"/>
                <a:gd name="T46" fmla="*/ 74 w 422"/>
                <a:gd name="T47" fmla="*/ 253 h 509"/>
                <a:gd name="T48" fmla="*/ 161 w 422"/>
                <a:gd name="T49" fmla="*/ 318 h 509"/>
                <a:gd name="T50" fmla="*/ 74 w 422"/>
                <a:gd name="T51" fmla="*/ 253 h 509"/>
                <a:gd name="T52" fmla="*/ 247 w 422"/>
                <a:gd name="T53" fmla="*/ 260 h 509"/>
                <a:gd name="T54" fmla="*/ 339 w 422"/>
                <a:gd name="T55" fmla="*/ 233 h 509"/>
                <a:gd name="T56" fmla="*/ 66 w 422"/>
                <a:gd name="T57" fmla="*/ 231 h 509"/>
                <a:gd name="T58" fmla="*/ 152 w 422"/>
                <a:gd name="T59" fmla="*/ 233 h 509"/>
                <a:gd name="T60" fmla="*/ 369 w 422"/>
                <a:gd name="T61" fmla="*/ 331 h 509"/>
                <a:gd name="T62" fmla="*/ 369 w 422"/>
                <a:gd name="T63" fmla="*/ 265 h 509"/>
                <a:gd name="T64" fmla="*/ 54 w 422"/>
                <a:gd name="T65" fmla="*/ 266 h 509"/>
                <a:gd name="T66" fmla="*/ 54 w 422"/>
                <a:gd name="T67" fmla="*/ 33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2" h="509">
                  <a:moveTo>
                    <a:pt x="374" y="198"/>
                  </a:moveTo>
                  <a:cubicBezTo>
                    <a:pt x="374" y="206"/>
                    <a:pt x="373" y="214"/>
                    <a:pt x="373" y="222"/>
                  </a:cubicBezTo>
                  <a:cubicBezTo>
                    <a:pt x="372" y="236"/>
                    <a:pt x="373" y="247"/>
                    <a:pt x="389" y="255"/>
                  </a:cubicBezTo>
                  <a:cubicBezTo>
                    <a:pt x="421" y="272"/>
                    <a:pt x="422" y="320"/>
                    <a:pt x="391" y="340"/>
                  </a:cubicBezTo>
                  <a:cubicBezTo>
                    <a:pt x="378" y="348"/>
                    <a:pt x="372" y="356"/>
                    <a:pt x="370" y="372"/>
                  </a:cubicBezTo>
                  <a:cubicBezTo>
                    <a:pt x="360" y="436"/>
                    <a:pt x="300" y="493"/>
                    <a:pt x="237" y="500"/>
                  </a:cubicBezTo>
                  <a:cubicBezTo>
                    <a:pt x="161" y="509"/>
                    <a:pt x="95" y="473"/>
                    <a:pt x="66" y="409"/>
                  </a:cubicBezTo>
                  <a:cubicBezTo>
                    <a:pt x="63" y="402"/>
                    <a:pt x="60" y="395"/>
                    <a:pt x="59" y="388"/>
                  </a:cubicBezTo>
                  <a:cubicBezTo>
                    <a:pt x="54" y="366"/>
                    <a:pt x="46" y="348"/>
                    <a:pt x="26" y="332"/>
                  </a:cubicBezTo>
                  <a:cubicBezTo>
                    <a:pt x="0" y="313"/>
                    <a:pt x="7" y="271"/>
                    <a:pt x="36" y="255"/>
                  </a:cubicBezTo>
                  <a:cubicBezTo>
                    <a:pt x="49" y="248"/>
                    <a:pt x="51" y="240"/>
                    <a:pt x="51" y="226"/>
                  </a:cubicBezTo>
                  <a:cubicBezTo>
                    <a:pt x="51" y="199"/>
                    <a:pt x="49" y="170"/>
                    <a:pt x="53" y="143"/>
                  </a:cubicBezTo>
                  <a:cubicBezTo>
                    <a:pt x="68" y="55"/>
                    <a:pt x="142" y="0"/>
                    <a:pt x="230" y="8"/>
                  </a:cubicBezTo>
                  <a:cubicBezTo>
                    <a:pt x="311" y="15"/>
                    <a:pt x="373" y="87"/>
                    <a:pt x="374" y="172"/>
                  </a:cubicBezTo>
                  <a:cubicBezTo>
                    <a:pt x="374" y="181"/>
                    <a:pt x="374" y="189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lose/>
                  <a:moveTo>
                    <a:pt x="70" y="336"/>
                  </a:moveTo>
                  <a:cubicBezTo>
                    <a:pt x="71" y="398"/>
                    <a:pt x="96" y="442"/>
                    <a:pt x="148" y="468"/>
                  </a:cubicBezTo>
                  <a:cubicBezTo>
                    <a:pt x="199" y="494"/>
                    <a:pt x="250" y="490"/>
                    <a:pt x="296" y="456"/>
                  </a:cubicBezTo>
                  <a:cubicBezTo>
                    <a:pt x="336" y="427"/>
                    <a:pt x="356" y="387"/>
                    <a:pt x="354" y="337"/>
                  </a:cubicBezTo>
                  <a:cubicBezTo>
                    <a:pt x="351" y="336"/>
                    <a:pt x="349" y="336"/>
                    <a:pt x="348" y="336"/>
                  </a:cubicBezTo>
                  <a:cubicBezTo>
                    <a:pt x="329" y="336"/>
                    <a:pt x="311" y="336"/>
                    <a:pt x="292" y="335"/>
                  </a:cubicBezTo>
                  <a:cubicBezTo>
                    <a:pt x="279" y="335"/>
                    <a:pt x="262" y="339"/>
                    <a:pt x="253" y="333"/>
                  </a:cubicBezTo>
                  <a:cubicBezTo>
                    <a:pt x="246" y="327"/>
                    <a:pt x="248" y="309"/>
                    <a:pt x="246" y="296"/>
                  </a:cubicBezTo>
                  <a:cubicBezTo>
                    <a:pt x="243" y="277"/>
                    <a:pt x="229" y="264"/>
                    <a:pt x="212" y="264"/>
                  </a:cubicBezTo>
                  <a:cubicBezTo>
                    <a:pt x="195" y="264"/>
                    <a:pt x="180" y="279"/>
                    <a:pt x="179" y="298"/>
                  </a:cubicBezTo>
                  <a:cubicBezTo>
                    <a:pt x="178" y="304"/>
                    <a:pt x="178" y="310"/>
                    <a:pt x="178" y="316"/>
                  </a:cubicBezTo>
                  <a:cubicBezTo>
                    <a:pt x="180" y="331"/>
                    <a:pt x="174" y="337"/>
                    <a:pt x="158" y="336"/>
                  </a:cubicBezTo>
                  <a:cubicBezTo>
                    <a:pt x="129" y="335"/>
                    <a:pt x="101" y="336"/>
                    <a:pt x="70" y="336"/>
                  </a:cubicBezTo>
                  <a:close/>
                  <a:moveTo>
                    <a:pt x="235" y="191"/>
                  </a:moveTo>
                  <a:cubicBezTo>
                    <a:pt x="235" y="176"/>
                    <a:pt x="235" y="162"/>
                    <a:pt x="235" y="147"/>
                  </a:cubicBezTo>
                  <a:cubicBezTo>
                    <a:pt x="250" y="147"/>
                    <a:pt x="263" y="147"/>
                    <a:pt x="277" y="147"/>
                  </a:cubicBezTo>
                  <a:cubicBezTo>
                    <a:pt x="277" y="132"/>
                    <a:pt x="277" y="119"/>
                    <a:pt x="277" y="104"/>
                  </a:cubicBezTo>
                  <a:cubicBezTo>
                    <a:pt x="262" y="104"/>
                    <a:pt x="249" y="104"/>
                    <a:pt x="234" y="104"/>
                  </a:cubicBezTo>
                  <a:cubicBezTo>
                    <a:pt x="234" y="88"/>
                    <a:pt x="234" y="75"/>
                    <a:pt x="234" y="62"/>
                  </a:cubicBezTo>
                  <a:cubicBezTo>
                    <a:pt x="218" y="62"/>
                    <a:pt x="205" y="62"/>
                    <a:pt x="190" y="62"/>
                  </a:cubicBezTo>
                  <a:cubicBezTo>
                    <a:pt x="190" y="76"/>
                    <a:pt x="190" y="89"/>
                    <a:pt x="190" y="105"/>
                  </a:cubicBezTo>
                  <a:cubicBezTo>
                    <a:pt x="175" y="105"/>
                    <a:pt x="161" y="105"/>
                    <a:pt x="148" y="105"/>
                  </a:cubicBezTo>
                  <a:cubicBezTo>
                    <a:pt x="148" y="120"/>
                    <a:pt x="148" y="133"/>
                    <a:pt x="148" y="148"/>
                  </a:cubicBezTo>
                  <a:cubicBezTo>
                    <a:pt x="162" y="148"/>
                    <a:pt x="176" y="148"/>
                    <a:pt x="192" y="148"/>
                  </a:cubicBezTo>
                  <a:cubicBezTo>
                    <a:pt x="192" y="164"/>
                    <a:pt x="192" y="178"/>
                    <a:pt x="192" y="191"/>
                  </a:cubicBezTo>
                  <a:cubicBezTo>
                    <a:pt x="206" y="191"/>
                    <a:pt x="219" y="191"/>
                    <a:pt x="235" y="191"/>
                  </a:cubicBezTo>
                  <a:close/>
                  <a:moveTo>
                    <a:pt x="264" y="251"/>
                  </a:moveTo>
                  <a:cubicBezTo>
                    <a:pt x="264" y="275"/>
                    <a:pt x="264" y="297"/>
                    <a:pt x="264" y="318"/>
                  </a:cubicBezTo>
                  <a:cubicBezTo>
                    <a:pt x="294" y="318"/>
                    <a:pt x="322" y="318"/>
                    <a:pt x="350" y="318"/>
                  </a:cubicBezTo>
                  <a:cubicBezTo>
                    <a:pt x="350" y="295"/>
                    <a:pt x="350" y="274"/>
                    <a:pt x="350" y="251"/>
                  </a:cubicBezTo>
                  <a:cubicBezTo>
                    <a:pt x="321" y="251"/>
                    <a:pt x="293" y="251"/>
                    <a:pt x="264" y="251"/>
                  </a:cubicBezTo>
                  <a:close/>
                  <a:moveTo>
                    <a:pt x="74" y="253"/>
                  </a:moveTo>
                  <a:cubicBezTo>
                    <a:pt x="74" y="275"/>
                    <a:pt x="74" y="297"/>
                    <a:pt x="74" y="318"/>
                  </a:cubicBezTo>
                  <a:cubicBezTo>
                    <a:pt x="104" y="318"/>
                    <a:pt x="132" y="318"/>
                    <a:pt x="161" y="318"/>
                  </a:cubicBezTo>
                  <a:cubicBezTo>
                    <a:pt x="161" y="296"/>
                    <a:pt x="161" y="275"/>
                    <a:pt x="161" y="253"/>
                  </a:cubicBezTo>
                  <a:cubicBezTo>
                    <a:pt x="132" y="253"/>
                    <a:pt x="104" y="253"/>
                    <a:pt x="74" y="253"/>
                  </a:cubicBezTo>
                  <a:close/>
                  <a:moveTo>
                    <a:pt x="178" y="260"/>
                  </a:moveTo>
                  <a:cubicBezTo>
                    <a:pt x="202" y="243"/>
                    <a:pt x="224" y="246"/>
                    <a:pt x="247" y="260"/>
                  </a:cubicBezTo>
                  <a:cubicBezTo>
                    <a:pt x="242" y="235"/>
                    <a:pt x="254" y="231"/>
                    <a:pt x="273" y="232"/>
                  </a:cubicBezTo>
                  <a:cubicBezTo>
                    <a:pt x="295" y="233"/>
                    <a:pt x="317" y="233"/>
                    <a:pt x="339" y="233"/>
                  </a:cubicBezTo>
                  <a:cubicBezTo>
                    <a:pt x="344" y="233"/>
                    <a:pt x="349" y="232"/>
                    <a:pt x="358" y="231"/>
                  </a:cubicBezTo>
                  <a:cubicBezTo>
                    <a:pt x="342" y="219"/>
                    <a:pt x="83" y="219"/>
                    <a:pt x="66" y="231"/>
                  </a:cubicBezTo>
                  <a:cubicBezTo>
                    <a:pt x="76" y="232"/>
                    <a:pt x="82" y="233"/>
                    <a:pt x="88" y="233"/>
                  </a:cubicBezTo>
                  <a:cubicBezTo>
                    <a:pt x="109" y="234"/>
                    <a:pt x="130" y="234"/>
                    <a:pt x="152" y="233"/>
                  </a:cubicBezTo>
                  <a:cubicBezTo>
                    <a:pt x="170" y="232"/>
                    <a:pt x="182" y="235"/>
                    <a:pt x="178" y="260"/>
                  </a:cubicBezTo>
                  <a:close/>
                  <a:moveTo>
                    <a:pt x="369" y="331"/>
                  </a:moveTo>
                  <a:cubicBezTo>
                    <a:pt x="388" y="325"/>
                    <a:pt x="396" y="312"/>
                    <a:pt x="395" y="294"/>
                  </a:cubicBezTo>
                  <a:cubicBezTo>
                    <a:pt x="394" y="279"/>
                    <a:pt x="385" y="270"/>
                    <a:pt x="369" y="265"/>
                  </a:cubicBezTo>
                  <a:cubicBezTo>
                    <a:pt x="369" y="287"/>
                    <a:pt x="369" y="308"/>
                    <a:pt x="369" y="331"/>
                  </a:cubicBezTo>
                  <a:close/>
                  <a:moveTo>
                    <a:pt x="54" y="266"/>
                  </a:moveTo>
                  <a:cubicBezTo>
                    <a:pt x="36" y="273"/>
                    <a:pt x="29" y="284"/>
                    <a:pt x="30" y="299"/>
                  </a:cubicBezTo>
                  <a:cubicBezTo>
                    <a:pt x="30" y="314"/>
                    <a:pt x="38" y="325"/>
                    <a:pt x="54" y="330"/>
                  </a:cubicBezTo>
                  <a:cubicBezTo>
                    <a:pt x="54" y="309"/>
                    <a:pt x="54" y="289"/>
                    <a:pt x="54" y="2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7" name="Freeform 64">
              <a:extLst>
                <a:ext uri="{FF2B5EF4-FFF2-40B4-BE49-F238E27FC236}">
                  <a16:creationId xmlns:a16="http://schemas.microsoft.com/office/drawing/2014/main" id="{B50F675E-3D3B-48A5-9CD7-D56CC2E0D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1187450"/>
              <a:ext cx="538163" cy="441325"/>
            </a:xfrm>
            <a:custGeom>
              <a:avLst/>
              <a:gdLst>
                <a:gd name="T0" fmla="*/ 14 w 632"/>
                <a:gd name="T1" fmla="*/ 66 h 519"/>
                <a:gd name="T2" fmla="*/ 119 w 632"/>
                <a:gd name="T3" fmla="*/ 13 h 519"/>
                <a:gd name="T4" fmla="*/ 131 w 632"/>
                <a:gd name="T5" fmla="*/ 1 h 519"/>
                <a:gd name="T6" fmla="*/ 140 w 632"/>
                <a:gd name="T7" fmla="*/ 14 h 519"/>
                <a:gd name="T8" fmla="*/ 137 w 632"/>
                <a:gd name="T9" fmla="*/ 163 h 519"/>
                <a:gd name="T10" fmla="*/ 121 w 632"/>
                <a:gd name="T11" fmla="*/ 210 h 519"/>
                <a:gd name="T12" fmla="*/ 114 w 632"/>
                <a:gd name="T13" fmla="*/ 295 h 519"/>
                <a:gd name="T14" fmla="*/ 212 w 632"/>
                <a:gd name="T15" fmla="*/ 380 h 519"/>
                <a:gd name="T16" fmla="*/ 246 w 632"/>
                <a:gd name="T17" fmla="*/ 401 h 519"/>
                <a:gd name="T18" fmla="*/ 320 w 632"/>
                <a:gd name="T19" fmla="*/ 446 h 519"/>
                <a:gd name="T20" fmla="*/ 396 w 632"/>
                <a:gd name="T21" fmla="*/ 401 h 519"/>
                <a:gd name="T22" fmla="*/ 430 w 632"/>
                <a:gd name="T23" fmla="*/ 380 h 519"/>
                <a:gd name="T24" fmla="*/ 531 w 632"/>
                <a:gd name="T25" fmla="*/ 278 h 519"/>
                <a:gd name="T26" fmla="*/ 508 w 632"/>
                <a:gd name="T27" fmla="*/ 174 h 519"/>
                <a:gd name="T28" fmla="*/ 504 w 632"/>
                <a:gd name="T29" fmla="*/ 147 h 519"/>
                <a:gd name="T30" fmla="*/ 492 w 632"/>
                <a:gd name="T31" fmla="*/ 22 h 519"/>
                <a:gd name="T32" fmla="*/ 504 w 632"/>
                <a:gd name="T33" fmla="*/ 0 h 519"/>
                <a:gd name="T34" fmla="*/ 514 w 632"/>
                <a:gd name="T35" fmla="*/ 16 h 519"/>
                <a:gd name="T36" fmla="*/ 629 w 632"/>
                <a:gd name="T37" fmla="*/ 60 h 519"/>
                <a:gd name="T38" fmla="*/ 628 w 632"/>
                <a:gd name="T39" fmla="*/ 160 h 519"/>
                <a:gd name="T40" fmla="*/ 515 w 632"/>
                <a:gd name="T41" fmla="*/ 360 h 519"/>
                <a:gd name="T42" fmla="*/ 437 w 632"/>
                <a:gd name="T43" fmla="*/ 443 h 519"/>
                <a:gd name="T44" fmla="*/ 201 w 632"/>
                <a:gd name="T45" fmla="*/ 442 h 519"/>
                <a:gd name="T46" fmla="*/ 103 w 632"/>
                <a:gd name="T47" fmla="*/ 337 h 519"/>
                <a:gd name="T48" fmla="*/ 14 w 632"/>
                <a:gd name="T49" fmla="*/ 6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519">
                  <a:moveTo>
                    <a:pt x="14" y="66"/>
                  </a:moveTo>
                  <a:cubicBezTo>
                    <a:pt x="71" y="88"/>
                    <a:pt x="107" y="69"/>
                    <a:pt x="119" y="13"/>
                  </a:cubicBezTo>
                  <a:cubicBezTo>
                    <a:pt x="120" y="8"/>
                    <a:pt x="127" y="5"/>
                    <a:pt x="131" y="1"/>
                  </a:cubicBezTo>
                  <a:cubicBezTo>
                    <a:pt x="134" y="5"/>
                    <a:pt x="140" y="9"/>
                    <a:pt x="140" y="14"/>
                  </a:cubicBezTo>
                  <a:cubicBezTo>
                    <a:pt x="140" y="64"/>
                    <a:pt x="140" y="114"/>
                    <a:pt x="137" y="163"/>
                  </a:cubicBezTo>
                  <a:cubicBezTo>
                    <a:pt x="136" y="179"/>
                    <a:pt x="123" y="194"/>
                    <a:pt x="121" y="210"/>
                  </a:cubicBezTo>
                  <a:cubicBezTo>
                    <a:pt x="116" y="238"/>
                    <a:pt x="111" y="267"/>
                    <a:pt x="114" y="295"/>
                  </a:cubicBezTo>
                  <a:cubicBezTo>
                    <a:pt x="120" y="347"/>
                    <a:pt x="159" y="380"/>
                    <a:pt x="212" y="380"/>
                  </a:cubicBezTo>
                  <a:cubicBezTo>
                    <a:pt x="229" y="380"/>
                    <a:pt x="239" y="384"/>
                    <a:pt x="246" y="401"/>
                  </a:cubicBezTo>
                  <a:cubicBezTo>
                    <a:pt x="260" y="432"/>
                    <a:pt x="287" y="446"/>
                    <a:pt x="320" y="446"/>
                  </a:cubicBezTo>
                  <a:cubicBezTo>
                    <a:pt x="354" y="446"/>
                    <a:pt x="382" y="435"/>
                    <a:pt x="396" y="401"/>
                  </a:cubicBezTo>
                  <a:cubicBezTo>
                    <a:pt x="403" y="384"/>
                    <a:pt x="412" y="380"/>
                    <a:pt x="430" y="380"/>
                  </a:cubicBezTo>
                  <a:cubicBezTo>
                    <a:pt x="489" y="380"/>
                    <a:pt x="530" y="338"/>
                    <a:pt x="531" y="278"/>
                  </a:cubicBezTo>
                  <a:cubicBezTo>
                    <a:pt x="532" y="241"/>
                    <a:pt x="524" y="207"/>
                    <a:pt x="508" y="174"/>
                  </a:cubicBezTo>
                  <a:cubicBezTo>
                    <a:pt x="505" y="166"/>
                    <a:pt x="505" y="156"/>
                    <a:pt x="504" y="147"/>
                  </a:cubicBezTo>
                  <a:cubicBezTo>
                    <a:pt x="502" y="105"/>
                    <a:pt x="510" y="63"/>
                    <a:pt x="492" y="22"/>
                  </a:cubicBezTo>
                  <a:cubicBezTo>
                    <a:pt x="490" y="18"/>
                    <a:pt x="500" y="8"/>
                    <a:pt x="504" y="0"/>
                  </a:cubicBezTo>
                  <a:cubicBezTo>
                    <a:pt x="507" y="6"/>
                    <a:pt x="513" y="10"/>
                    <a:pt x="514" y="16"/>
                  </a:cubicBezTo>
                  <a:cubicBezTo>
                    <a:pt x="524" y="70"/>
                    <a:pt x="569" y="89"/>
                    <a:pt x="629" y="60"/>
                  </a:cubicBezTo>
                  <a:cubicBezTo>
                    <a:pt x="629" y="95"/>
                    <a:pt x="632" y="128"/>
                    <a:pt x="628" y="160"/>
                  </a:cubicBezTo>
                  <a:cubicBezTo>
                    <a:pt x="617" y="241"/>
                    <a:pt x="577" y="307"/>
                    <a:pt x="515" y="360"/>
                  </a:cubicBezTo>
                  <a:cubicBezTo>
                    <a:pt x="486" y="385"/>
                    <a:pt x="461" y="413"/>
                    <a:pt x="437" y="443"/>
                  </a:cubicBezTo>
                  <a:cubicBezTo>
                    <a:pt x="374" y="519"/>
                    <a:pt x="263" y="519"/>
                    <a:pt x="201" y="442"/>
                  </a:cubicBezTo>
                  <a:cubicBezTo>
                    <a:pt x="171" y="405"/>
                    <a:pt x="136" y="372"/>
                    <a:pt x="103" y="337"/>
                  </a:cubicBezTo>
                  <a:cubicBezTo>
                    <a:pt x="29" y="261"/>
                    <a:pt x="0" y="172"/>
                    <a:pt x="14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8" name="Freeform 65">
              <a:extLst>
                <a:ext uri="{FF2B5EF4-FFF2-40B4-BE49-F238E27FC236}">
                  <a16:creationId xmlns:a16="http://schemas.microsoft.com/office/drawing/2014/main" id="{80FFC947-472E-4172-A724-C631987873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2113" y="1414463"/>
              <a:ext cx="407988" cy="196850"/>
            </a:xfrm>
            <a:custGeom>
              <a:avLst/>
              <a:gdLst>
                <a:gd name="T0" fmla="*/ 361 w 480"/>
                <a:gd name="T1" fmla="*/ 0 h 231"/>
                <a:gd name="T2" fmla="*/ 471 w 480"/>
                <a:gd name="T3" fmla="*/ 231 h 231"/>
                <a:gd name="T4" fmla="*/ 10 w 480"/>
                <a:gd name="T5" fmla="*/ 231 h 231"/>
                <a:gd name="T6" fmla="*/ 68 w 480"/>
                <a:gd name="T7" fmla="*/ 42 h 231"/>
                <a:gd name="T8" fmla="*/ 81 w 480"/>
                <a:gd name="T9" fmla="*/ 29 h 231"/>
                <a:gd name="T10" fmla="*/ 114 w 480"/>
                <a:gd name="T11" fmla="*/ 5 h 231"/>
                <a:gd name="T12" fmla="*/ 147 w 480"/>
                <a:gd name="T13" fmla="*/ 25 h 231"/>
                <a:gd name="T14" fmla="*/ 361 w 480"/>
                <a:gd name="T15" fmla="*/ 0 h 231"/>
                <a:gd name="T16" fmla="*/ 276 w 480"/>
                <a:gd name="T17" fmla="*/ 115 h 231"/>
                <a:gd name="T18" fmla="*/ 276 w 480"/>
                <a:gd name="T19" fmla="*/ 214 h 231"/>
                <a:gd name="T20" fmla="*/ 415 w 480"/>
                <a:gd name="T21" fmla="*/ 214 h 231"/>
                <a:gd name="T22" fmla="*/ 415 w 480"/>
                <a:gd name="T23" fmla="*/ 115 h 231"/>
                <a:gd name="T24" fmla="*/ 276 w 480"/>
                <a:gd name="T25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231">
                  <a:moveTo>
                    <a:pt x="361" y="0"/>
                  </a:moveTo>
                  <a:cubicBezTo>
                    <a:pt x="458" y="67"/>
                    <a:pt x="480" y="125"/>
                    <a:pt x="471" y="231"/>
                  </a:cubicBezTo>
                  <a:cubicBezTo>
                    <a:pt x="317" y="231"/>
                    <a:pt x="164" y="231"/>
                    <a:pt x="10" y="231"/>
                  </a:cubicBezTo>
                  <a:cubicBezTo>
                    <a:pt x="0" y="159"/>
                    <a:pt x="13" y="94"/>
                    <a:pt x="68" y="42"/>
                  </a:cubicBezTo>
                  <a:cubicBezTo>
                    <a:pt x="72" y="38"/>
                    <a:pt x="76" y="33"/>
                    <a:pt x="81" y="29"/>
                  </a:cubicBezTo>
                  <a:cubicBezTo>
                    <a:pt x="91" y="21"/>
                    <a:pt x="102" y="6"/>
                    <a:pt x="114" y="5"/>
                  </a:cubicBezTo>
                  <a:cubicBezTo>
                    <a:pt x="124" y="4"/>
                    <a:pt x="136" y="17"/>
                    <a:pt x="147" y="25"/>
                  </a:cubicBezTo>
                  <a:cubicBezTo>
                    <a:pt x="206" y="67"/>
                    <a:pt x="294" y="70"/>
                    <a:pt x="361" y="0"/>
                  </a:cubicBezTo>
                  <a:close/>
                  <a:moveTo>
                    <a:pt x="276" y="115"/>
                  </a:moveTo>
                  <a:cubicBezTo>
                    <a:pt x="276" y="149"/>
                    <a:pt x="276" y="181"/>
                    <a:pt x="276" y="214"/>
                  </a:cubicBezTo>
                  <a:cubicBezTo>
                    <a:pt x="323" y="214"/>
                    <a:pt x="368" y="214"/>
                    <a:pt x="415" y="214"/>
                  </a:cubicBezTo>
                  <a:cubicBezTo>
                    <a:pt x="415" y="181"/>
                    <a:pt x="415" y="148"/>
                    <a:pt x="415" y="115"/>
                  </a:cubicBezTo>
                  <a:cubicBezTo>
                    <a:pt x="368" y="115"/>
                    <a:pt x="322" y="115"/>
                    <a:pt x="276" y="1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49" name="Freeform 66">
              <a:extLst>
                <a:ext uri="{FF2B5EF4-FFF2-40B4-BE49-F238E27FC236}">
                  <a16:creationId xmlns:a16="http://schemas.microsoft.com/office/drawing/2014/main" id="{DE953195-584D-4D15-AA10-7D82B43E0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5963" y="1023938"/>
              <a:ext cx="622300" cy="354012"/>
            </a:xfrm>
            <a:custGeom>
              <a:avLst/>
              <a:gdLst>
                <a:gd name="T0" fmla="*/ 366 w 730"/>
                <a:gd name="T1" fmla="*/ 0 h 415"/>
                <a:gd name="T2" fmla="*/ 730 w 730"/>
                <a:gd name="T3" fmla="*/ 363 h 415"/>
                <a:gd name="T4" fmla="*/ 679 w 730"/>
                <a:gd name="T5" fmla="*/ 411 h 415"/>
                <a:gd name="T6" fmla="*/ 368 w 730"/>
                <a:gd name="T7" fmla="*/ 100 h 415"/>
                <a:gd name="T8" fmla="*/ 53 w 730"/>
                <a:gd name="T9" fmla="*/ 415 h 415"/>
                <a:gd name="T10" fmla="*/ 0 w 730"/>
                <a:gd name="T11" fmla="*/ 364 h 415"/>
                <a:gd name="T12" fmla="*/ 366 w 730"/>
                <a:gd name="T13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0" h="415">
                  <a:moveTo>
                    <a:pt x="366" y="0"/>
                  </a:moveTo>
                  <a:cubicBezTo>
                    <a:pt x="486" y="120"/>
                    <a:pt x="608" y="241"/>
                    <a:pt x="730" y="363"/>
                  </a:cubicBezTo>
                  <a:cubicBezTo>
                    <a:pt x="713" y="379"/>
                    <a:pt x="696" y="395"/>
                    <a:pt x="679" y="411"/>
                  </a:cubicBezTo>
                  <a:cubicBezTo>
                    <a:pt x="577" y="308"/>
                    <a:pt x="473" y="204"/>
                    <a:pt x="368" y="100"/>
                  </a:cubicBezTo>
                  <a:cubicBezTo>
                    <a:pt x="262" y="206"/>
                    <a:pt x="157" y="311"/>
                    <a:pt x="53" y="415"/>
                  </a:cubicBezTo>
                  <a:cubicBezTo>
                    <a:pt x="33" y="396"/>
                    <a:pt x="17" y="380"/>
                    <a:pt x="0" y="364"/>
                  </a:cubicBezTo>
                  <a:cubicBezTo>
                    <a:pt x="122" y="242"/>
                    <a:pt x="244" y="121"/>
                    <a:pt x="3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0" name="Freeform 67">
              <a:extLst>
                <a:ext uri="{FF2B5EF4-FFF2-40B4-BE49-F238E27FC236}">
                  <a16:creationId xmlns:a16="http://schemas.microsoft.com/office/drawing/2014/main" id="{4872ADF1-C603-4C45-BFA9-A72E7DD928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3763" y="4586288"/>
              <a:ext cx="266700" cy="304800"/>
            </a:xfrm>
            <a:custGeom>
              <a:avLst/>
              <a:gdLst>
                <a:gd name="T0" fmla="*/ 223 w 314"/>
                <a:gd name="T1" fmla="*/ 180 h 358"/>
                <a:gd name="T2" fmla="*/ 90 w 314"/>
                <a:gd name="T3" fmla="*/ 180 h 358"/>
                <a:gd name="T4" fmla="*/ 90 w 314"/>
                <a:gd name="T5" fmla="*/ 212 h 358"/>
                <a:gd name="T6" fmla="*/ 86 w 314"/>
                <a:gd name="T7" fmla="*/ 321 h 358"/>
                <a:gd name="T8" fmla="*/ 36 w 314"/>
                <a:gd name="T9" fmla="*/ 354 h 358"/>
                <a:gd name="T10" fmla="*/ 3 w 314"/>
                <a:gd name="T11" fmla="*/ 309 h 358"/>
                <a:gd name="T12" fmla="*/ 11 w 314"/>
                <a:gd name="T13" fmla="*/ 291 h 358"/>
                <a:gd name="T14" fmla="*/ 24 w 314"/>
                <a:gd name="T15" fmla="*/ 248 h 358"/>
                <a:gd name="T16" fmla="*/ 28 w 314"/>
                <a:gd name="T17" fmla="*/ 81 h 358"/>
                <a:gd name="T18" fmla="*/ 48 w 314"/>
                <a:gd name="T19" fmla="*/ 0 h 358"/>
                <a:gd name="T20" fmla="*/ 264 w 314"/>
                <a:gd name="T21" fmla="*/ 0 h 358"/>
                <a:gd name="T22" fmla="*/ 289 w 314"/>
                <a:gd name="T23" fmla="*/ 169 h 358"/>
                <a:gd name="T24" fmla="*/ 288 w 314"/>
                <a:gd name="T25" fmla="*/ 251 h 358"/>
                <a:gd name="T26" fmla="*/ 301 w 314"/>
                <a:gd name="T27" fmla="*/ 290 h 358"/>
                <a:gd name="T28" fmla="*/ 304 w 314"/>
                <a:gd name="T29" fmla="*/ 336 h 358"/>
                <a:gd name="T30" fmla="*/ 259 w 314"/>
                <a:gd name="T31" fmla="*/ 353 h 358"/>
                <a:gd name="T32" fmla="*/ 224 w 314"/>
                <a:gd name="T33" fmla="*/ 313 h 358"/>
                <a:gd name="T34" fmla="*/ 223 w 314"/>
                <a:gd name="T35" fmla="*/ 207 h 358"/>
                <a:gd name="T36" fmla="*/ 223 w 314"/>
                <a:gd name="T37" fmla="*/ 180 h 358"/>
                <a:gd name="T38" fmla="*/ 164 w 314"/>
                <a:gd name="T39" fmla="*/ 163 h 358"/>
                <a:gd name="T40" fmla="*/ 222 w 314"/>
                <a:gd name="T41" fmla="*/ 132 h 358"/>
                <a:gd name="T42" fmla="*/ 227 w 314"/>
                <a:gd name="T43" fmla="*/ 106 h 358"/>
                <a:gd name="T44" fmla="*/ 200 w 314"/>
                <a:gd name="T45" fmla="*/ 97 h 358"/>
                <a:gd name="T46" fmla="*/ 113 w 314"/>
                <a:gd name="T47" fmla="*/ 97 h 358"/>
                <a:gd name="T48" fmla="*/ 86 w 314"/>
                <a:gd name="T49" fmla="*/ 106 h 358"/>
                <a:gd name="T50" fmla="*/ 92 w 314"/>
                <a:gd name="T51" fmla="*/ 134 h 358"/>
                <a:gd name="T52" fmla="*/ 164 w 314"/>
                <a:gd name="T53" fmla="*/ 163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4" h="358">
                  <a:moveTo>
                    <a:pt x="223" y="180"/>
                  </a:moveTo>
                  <a:cubicBezTo>
                    <a:pt x="178" y="197"/>
                    <a:pt x="136" y="197"/>
                    <a:pt x="90" y="180"/>
                  </a:cubicBezTo>
                  <a:cubicBezTo>
                    <a:pt x="90" y="193"/>
                    <a:pt x="90" y="202"/>
                    <a:pt x="90" y="212"/>
                  </a:cubicBezTo>
                  <a:cubicBezTo>
                    <a:pt x="89" y="248"/>
                    <a:pt x="90" y="285"/>
                    <a:pt x="86" y="321"/>
                  </a:cubicBezTo>
                  <a:cubicBezTo>
                    <a:pt x="84" y="343"/>
                    <a:pt x="58" y="358"/>
                    <a:pt x="36" y="354"/>
                  </a:cubicBezTo>
                  <a:cubicBezTo>
                    <a:pt x="14" y="350"/>
                    <a:pt x="0" y="331"/>
                    <a:pt x="3" y="309"/>
                  </a:cubicBezTo>
                  <a:cubicBezTo>
                    <a:pt x="4" y="303"/>
                    <a:pt x="6" y="295"/>
                    <a:pt x="11" y="291"/>
                  </a:cubicBezTo>
                  <a:cubicBezTo>
                    <a:pt x="26" y="279"/>
                    <a:pt x="24" y="264"/>
                    <a:pt x="24" y="248"/>
                  </a:cubicBezTo>
                  <a:cubicBezTo>
                    <a:pt x="25" y="192"/>
                    <a:pt x="24" y="136"/>
                    <a:pt x="28" y="81"/>
                  </a:cubicBezTo>
                  <a:cubicBezTo>
                    <a:pt x="30" y="53"/>
                    <a:pt x="41" y="27"/>
                    <a:pt x="48" y="0"/>
                  </a:cubicBezTo>
                  <a:cubicBezTo>
                    <a:pt x="121" y="53"/>
                    <a:pt x="193" y="54"/>
                    <a:pt x="264" y="0"/>
                  </a:cubicBezTo>
                  <a:cubicBezTo>
                    <a:pt x="284" y="54"/>
                    <a:pt x="291" y="111"/>
                    <a:pt x="289" y="169"/>
                  </a:cubicBezTo>
                  <a:cubicBezTo>
                    <a:pt x="288" y="196"/>
                    <a:pt x="289" y="223"/>
                    <a:pt x="288" y="251"/>
                  </a:cubicBezTo>
                  <a:cubicBezTo>
                    <a:pt x="288" y="266"/>
                    <a:pt x="289" y="278"/>
                    <a:pt x="301" y="290"/>
                  </a:cubicBezTo>
                  <a:cubicBezTo>
                    <a:pt x="314" y="303"/>
                    <a:pt x="314" y="320"/>
                    <a:pt x="304" y="336"/>
                  </a:cubicBezTo>
                  <a:cubicBezTo>
                    <a:pt x="293" y="353"/>
                    <a:pt x="278" y="358"/>
                    <a:pt x="259" y="353"/>
                  </a:cubicBezTo>
                  <a:cubicBezTo>
                    <a:pt x="239" y="349"/>
                    <a:pt x="224" y="333"/>
                    <a:pt x="224" y="313"/>
                  </a:cubicBezTo>
                  <a:cubicBezTo>
                    <a:pt x="223" y="277"/>
                    <a:pt x="223" y="242"/>
                    <a:pt x="223" y="207"/>
                  </a:cubicBezTo>
                  <a:cubicBezTo>
                    <a:pt x="223" y="199"/>
                    <a:pt x="223" y="191"/>
                    <a:pt x="223" y="180"/>
                  </a:cubicBezTo>
                  <a:close/>
                  <a:moveTo>
                    <a:pt x="164" y="163"/>
                  </a:moveTo>
                  <a:cubicBezTo>
                    <a:pt x="182" y="162"/>
                    <a:pt x="206" y="153"/>
                    <a:pt x="222" y="132"/>
                  </a:cubicBezTo>
                  <a:cubicBezTo>
                    <a:pt x="227" y="126"/>
                    <a:pt x="231" y="111"/>
                    <a:pt x="227" y="106"/>
                  </a:cubicBezTo>
                  <a:cubicBezTo>
                    <a:pt x="222" y="100"/>
                    <a:pt x="209" y="97"/>
                    <a:pt x="200" y="97"/>
                  </a:cubicBezTo>
                  <a:cubicBezTo>
                    <a:pt x="171" y="96"/>
                    <a:pt x="142" y="96"/>
                    <a:pt x="113" y="97"/>
                  </a:cubicBezTo>
                  <a:cubicBezTo>
                    <a:pt x="104" y="97"/>
                    <a:pt x="89" y="100"/>
                    <a:pt x="86" y="106"/>
                  </a:cubicBezTo>
                  <a:cubicBezTo>
                    <a:pt x="83" y="113"/>
                    <a:pt x="86" y="127"/>
                    <a:pt x="92" y="134"/>
                  </a:cubicBezTo>
                  <a:cubicBezTo>
                    <a:pt x="108" y="153"/>
                    <a:pt x="130" y="162"/>
                    <a:pt x="164" y="1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1" name="Freeform 68">
              <a:extLst>
                <a:ext uri="{FF2B5EF4-FFF2-40B4-BE49-F238E27FC236}">
                  <a16:creationId xmlns:a16="http://schemas.microsoft.com/office/drawing/2014/main" id="{A8EADCF3-9BA9-4EDB-9C1E-59A379A69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063" y="1162050"/>
              <a:ext cx="107950" cy="385762"/>
            </a:xfrm>
            <a:custGeom>
              <a:avLst/>
              <a:gdLst>
                <a:gd name="T0" fmla="*/ 2 w 127"/>
                <a:gd name="T1" fmla="*/ 0 h 453"/>
                <a:gd name="T2" fmla="*/ 127 w 127"/>
                <a:gd name="T3" fmla="*/ 122 h 453"/>
                <a:gd name="T4" fmla="*/ 127 w 127"/>
                <a:gd name="T5" fmla="*/ 390 h 453"/>
                <a:gd name="T6" fmla="*/ 65 w 127"/>
                <a:gd name="T7" fmla="*/ 453 h 453"/>
                <a:gd name="T8" fmla="*/ 1 w 127"/>
                <a:gd name="T9" fmla="*/ 393 h 453"/>
                <a:gd name="T10" fmla="*/ 0 w 127"/>
                <a:gd name="T11" fmla="*/ 13 h 453"/>
                <a:gd name="T12" fmla="*/ 2 w 127"/>
                <a:gd name="T1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453">
                  <a:moveTo>
                    <a:pt x="2" y="0"/>
                  </a:moveTo>
                  <a:cubicBezTo>
                    <a:pt x="73" y="2"/>
                    <a:pt x="126" y="56"/>
                    <a:pt x="127" y="122"/>
                  </a:cubicBezTo>
                  <a:cubicBezTo>
                    <a:pt x="127" y="212"/>
                    <a:pt x="127" y="301"/>
                    <a:pt x="127" y="390"/>
                  </a:cubicBezTo>
                  <a:cubicBezTo>
                    <a:pt x="126" y="426"/>
                    <a:pt x="100" y="452"/>
                    <a:pt x="65" y="453"/>
                  </a:cubicBezTo>
                  <a:cubicBezTo>
                    <a:pt x="30" y="453"/>
                    <a:pt x="1" y="428"/>
                    <a:pt x="1" y="393"/>
                  </a:cubicBezTo>
                  <a:cubicBezTo>
                    <a:pt x="0" y="266"/>
                    <a:pt x="0" y="139"/>
                    <a:pt x="0" y="13"/>
                  </a:cubicBezTo>
                  <a:cubicBezTo>
                    <a:pt x="0" y="9"/>
                    <a:pt x="1" y="5"/>
                    <a:pt x="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2" name="Freeform 69">
              <a:extLst>
                <a:ext uri="{FF2B5EF4-FFF2-40B4-BE49-F238E27FC236}">
                  <a16:creationId xmlns:a16="http://schemas.microsoft.com/office/drawing/2014/main" id="{4F7AEFB6-78CD-4358-9716-E8E53BEB6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751" y="2468563"/>
              <a:ext cx="215900" cy="238125"/>
            </a:xfrm>
            <a:custGeom>
              <a:avLst/>
              <a:gdLst>
                <a:gd name="T0" fmla="*/ 178 w 254"/>
                <a:gd name="T1" fmla="*/ 143 h 279"/>
                <a:gd name="T2" fmla="*/ 74 w 254"/>
                <a:gd name="T3" fmla="*/ 143 h 279"/>
                <a:gd name="T4" fmla="*/ 74 w 254"/>
                <a:gd name="T5" fmla="*/ 164 h 279"/>
                <a:gd name="T6" fmla="*/ 73 w 254"/>
                <a:gd name="T7" fmla="*/ 242 h 279"/>
                <a:gd name="T8" fmla="*/ 45 w 254"/>
                <a:gd name="T9" fmla="*/ 274 h 279"/>
                <a:gd name="T10" fmla="*/ 8 w 254"/>
                <a:gd name="T11" fmla="*/ 260 h 279"/>
                <a:gd name="T12" fmla="*/ 14 w 254"/>
                <a:gd name="T13" fmla="*/ 219 h 279"/>
                <a:gd name="T14" fmla="*/ 21 w 254"/>
                <a:gd name="T15" fmla="*/ 200 h 279"/>
                <a:gd name="T16" fmla="*/ 21 w 254"/>
                <a:gd name="T17" fmla="*/ 108 h 279"/>
                <a:gd name="T18" fmla="*/ 36 w 254"/>
                <a:gd name="T19" fmla="*/ 0 h 279"/>
                <a:gd name="T20" fmla="*/ 209 w 254"/>
                <a:gd name="T21" fmla="*/ 6 h 279"/>
                <a:gd name="T22" fmla="*/ 230 w 254"/>
                <a:gd name="T23" fmla="*/ 173 h 279"/>
                <a:gd name="T24" fmla="*/ 243 w 254"/>
                <a:gd name="T25" fmla="*/ 230 h 279"/>
                <a:gd name="T26" fmla="*/ 233 w 254"/>
                <a:gd name="T27" fmla="*/ 270 h 279"/>
                <a:gd name="T28" fmla="*/ 187 w 254"/>
                <a:gd name="T29" fmla="*/ 261 h 279"/>
                <a:gd name="T30" fmla="*/ 178 w 254"/>
                <a:gd name="T31" fmla="*/ 229 h 279"/>
                <a:gd name="T32" fmla="*/ 178 w 254"/>
                <a:gd name="T33" fmla="*/ 14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279">
                  <a:moveTo>
                    <a:pt x="178" y="143"/>
                  </a:moveTo>
                  <a:cubicBezTo>
                    <a:pt x="143" y="143"/>
                    <a:pt x="110" y="143"/>
                    <a:pt x="74" y="143"/>
                  </a:cubicBezTo>
                  <a:cubicBezTo>
                    <a:pt x="74" y="148"/>
                    <a:pt x="74" y="156"/>
                    <a:pt x="74" y="164"/>
                  </a:cubicBezTo>
                  <a:cubicBezTo>
                    <a:pt x="74" y="190"/>
                    <a:pt x="74" y="216"/>
                    <a:pt x="73" y="242"/>
                  </a:cubicBezTo>
                  <a:cubicBezTo>
                    <a:pt x="72" y="259"/>
                    <a:pt x="60" y="270"/>
                    <a:pt x="45" y="274"/>
                  </a:cubicBezTo>
                  <a:cubicBezTo>
                    <a:pt x="30" y="278"/>
                    <a:pt x="16" y="273"/>
                    <a:pt x="8" y="260"/>
                  </a:cubicBezTo>
                  <a:cubicBezTo>
                    <a:pt x="0" y="245"/>
                    <a:pt x="3" y="232"/>
                    <a:pt x="14" y="219"/>
                  </a:cubicBezTo>
                  <a:cubicBezTo>
                    <a:pt x="18" y="215"/>
                    <a:pt x="20" y="207"/>
                    <a:pt x="21" y="200"/>
                  </a:cubicBezTo>
                  <a:cubicBezTo>
                    <a:pt x="21" y="169"/>
                    <a:pt x="19" y="139"/>
                    <a:pt x="21" y="108"/>
                  </a:cubicBezTo>
                  <a:cubicBezTo>
                    <a:pt x="24" y="73"/>
                    <a:pt x="31" y="38"/>
                    <a:pt x="36" y="0"/>
                  </a:cubicBezTo>
                  <a:cubicBezTo>
                    <a:pt x="106" y="62"/>
                    <a:pt x="147" y="62"/>
                    <a:pt x="209" y="6"/>
                  </a:cubicBezTo>
                  <a:cubicBezTo>
                    <a:pt x="237" y="59"/>
                    <a:pt x="228" y="117"/>
                    <a:pt x="230" y="173"/>
                  </a:cubicBezTo>
                  <a:cubicBezTo>
                    <a:pt x="230" y="193"/>
                    <a:pt x="225" y="213"/>
                    <a:pt x="243" y="230"/>
                  </a:cubicBezTo>
                  <a:cubicBezTo>
                    <a:pt x="254" y="240"/>
                    <a:pt x="246" y="261"/>
                    <a:pt x="233" y="270"/>
                  </a:cubicBezTo>
                  <a:cubicBezTo>
                    <a:pt x="219" y="279"/>
                    <a:pt x="196" y="276"/>
                    <a:pt x="187" y="261"/>
                  </a:cubicBezTo>
                  <a:cubicBezTo>
                    <a:pt x="181" y="252"/>
                    <a:pt x="178" y="240"/>
                    <a:pt x="178" y="229"/>
                  </a:cubicBezTo>
                  <a:cubicBezTo>
                    <a:pt x="177" y="200"/>
                    <a:pt x="178" y="170"/>
                    <a:pt x="178" y="1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3" name="Freeform 70">
              <a:extLst>
                <a:ext uri="{FF2B5EF4-FFF2-40B4-BE49-F238E27FC236}">
                  <a16:creationId xmlns:a16="http://schemas.microsoft.com/office/drawing/2014/main" id="{1B7E6F9B-DF42-4EA6-9930-E0290674A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1" y="3279775"/>
              <a:ext cx="404813" cy="95250"/>
            </a:xfrm>
            <a:custGeom>
              <a:avLst/>
              <a:gdLst>
                <a:gd name="T0" fmla="*/ 0 w 474"/>
                <a:gd name="T1" fmla="*/ 111 h 111"/>
                <a:gd name="T2" fmla="*/ 21 w 474"/>
                <a:gd name="T3" fmla="*/ 96 h 111"/>
                <a:gd name="T4" fmla="*/ 65 w 474"/>
                <a:gd name="T5" fmla="*/ 61 h 111"/>
                <a:gd name="T6" fmla="*/ 110 w 474"/>
                <a:gd name="T7" fmla="*/ 54 h 111"/>
                <a:gd name="T8" fmla="*/ 119 w 474"/>
                <a:gd name="T9" fmla="*/ 69 h 111"/>
                <a:gd name="T10" fmla="*/ 158 w 474"/>
                <a:gd name="T11" fmla="*/ 19 h 111"/>
                <a:gd name="T12" fmla="*/ 200 w 474"/>
                <a:gd name="T13" fmla="*/ 11 h 111"/>
                <a:gd name="T14" fmla="*/ 237 w 474"/>
                <a:gd name="T15" fmla="*/ 11 h 111"/>
                <a:gd name="T16" fmla="*/ 258 w 474"/>
                <a:gd name="T17" fmla="*/ 6 h 111"/>
                <a:gd name="T18" fmla="*/ 314 w 474"/>
                <a:gd name="T19" fmla="*/ 6 h 111"/>
                <a:gd name="T20" fmla="*/ 340 w 474"/>
                <a:gd name="T21" fmla="*/ 23 h 111"/>
                <a:gd name="T22" fmla="*/ 366 w 474"/>
                <a:gd name="T23" fmla="*/ 36 h 111"/>
                <a:gd name="T24" fmla="*/ 401 w 474"/>
                <a:gd name="T25" fmla="*/ 57 h 111"/>
                <a:gd name="T26" fmla="*/ 412 w 474"/>
                <a:gd name="T27" fmla="*/ 73 h 111"/>
                <a:gd name="T28" fmla="*/ 434 w 474"/>
                <a:gd name="T29" fmla="*/ 97 h 111"/>
                <a:gd name="T30" fmla="*/ 474 w 474"/>
                <a:gd name="T31" fmla="*/ 111 h 111"/>
                <a:gd name="T32" fmla="*/ 0 w 474"/>
                <a:gd name="T3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4" h="111">
                  <a:moveTo>
                    <a:pt x="0" y="111"/>
                  </a:moveTo>
                  <a:cubicBezTo>
                    <a:pt x="10" y="104"/>
                    <a:pt x="15" y="98"/>
                    <a:pt x="21" y="96"/>
                  </a:cubicBezTo>
                  <a:cubicBezTo>
                    <a:pt x="39" y="88"/>
                    <a:pt x="55" y="79"/>
                    <a:pt x="65" y="61"/>
                  </a:cubicBezTo>
                  <a:cubicBezTo>
                    <a:pt x="75" y="44"/>
                    <a:pt x="94" y="41"/>
                    <a:pt x="110" y="54"/>
                  </a:cubicBezTo>
                  <a:cubicBezTo>
                    <a:pt x="113" y="57"/>
                    <a:pt x="115" y="63"/>
                    <a:pt x="119" y="69"/>
                  </a:cubicBezTo>
                  <a:cubicBezTo>
                    <a:pt x="134" y="49"/>
                    <a:pt x="147" y="35"/>
                    <a:pt x="158" y="19"/>
                  </a:cubicBezTo>
                  <a:cubicBezTo>
                    <a:pt x="167" y="6"/>
                    <a:pt x="186" y="0"/>
                    <a:pt x="200" y="11"/>
                  </a:cubicBezTo>
                  <a:cubicBezTo>
                    <a:pt x="213" y="20"/>
                    <a:pt x="224" y="21"/>
                    <a:pt x="237" y="11"/>
                  </a:cubicBezTo>
                  <a:cubicBezTo>
                    <a:pt x="242" y="7"/>
                    <a:pt x="251" y="6"/>
                    <a:pt x="258" y="6"/>
                  </a:cubicBezTo>
                  <a:cubicBezTo>
                    <a:pt x="276" y="5"/>
                    <a:pt x="295" y="4"/>
                    <a:pt x="314" y="6"/>
                  </a:cubicBezTo>
                  <a:cubicBezTo>
                    <a:pt x="323" y="8"/>
                    <a:pt x="336" y="15"/>
                    <a:pt x="340" y="23"/>
                  </a:cubicBezTo>
                  <a:cubicBezTo>
                    <a:pt x="346" y="37"/>
                    <a:pt x="353" y="39"/>
                    <a:pt x="366" y="36"/>
                  </a:cubicBezTo>
                  <a:cubicBezTo>
                    <a:pt x="383" y="32"/>
                    <a:pt x="396" y="41"/>
                    <a:pt x="401" y="57"/>
                  </a:cubicBezTo>
                  <a:cubicBezTo>
                    <a:pt x="403" y="63"/>
                    <a:pt x="408" y="68"/>
                    <a:pt x="412" y="73"/>
                  </a:cubicBezTo>
                  <a:cubicBezTo>
                    <a:pt x="419" y="81"/>
                    <a:pt x="426" y="88"/>
                    <a:pt x="434" y="97"/>
                  </a:cubicBezTo>
                  <a:cubicBezTo>
                    <a:pt x="447" y="91"/>
                    <a:pt x="461" y="93"/>
                    <a:pt x="474" y="111"/>
                  </a:cubicBezTo>
                  <a:cubicBezTo>
                    <a:pt x="316" y="111"/>
                    <a:pt x="161" y="111"/>
                    <a:pt x="0" y="1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4" name="Freeform 71">
              <a:extLst>
                <a:ext uri="{FF2B5EF4-FFF2-40B4-BE49-F238E27FC236}">
                  <a16:creationId xmlns:a16="http://schemas.microsoft.com/office/drawing/2014/main" id="{7656E338-22E4-40B5-9BB5-32BA68A8D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526" y="1000126"/>
              <a:ext cx="309563" cy="142875"/>
            </a:xfrm>
            <a:custGeom>
              <a:avLst/>
              <a:gdLst>
                <a:gd name="T0" fmla="*/ 364 w 364"/>
                <a:gd name="T1" fmla="*/ 85 h 167"/>
                <a:gd name="T2" fmla="*/ 254 w 364"/>
                <a:gd name="T3" fmla="*/ 140 h 167"/>
                <a:gd name="T4" fmla="*/ 197 w 364"/>
                <a:gd name="T5" fmla="*/ 166 h 167"/>
                <a:gd name="T6" fmla="*/ 131 w 364"/>
                <a:gd name="T7" fmla="*/ 165 h 167"/>
                <a:gd name="T8" fmla="*/ 115 w 364"/>
                <a:gd name="T9" fmla="*/ 160 h 167"/>
                <a:gd name="T10" fmla="*/ 0 w 364"/>
                <a:gd name="T11" fmla="*/ 86 h 167"/>
                <a:gd name="T12" fmla="*/ 364 w 364"/>
                <a:gd name="T13" fmla="*/ 8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67">
                  <a:moveTo>
                    <a:pt x="364" y="85"/>
                  </a:moveTo>
                  <a:cubicBezTo>
                    <a:pt x="317" y="88"/>
                    <a:pt x="279" y="104"/>
                    <a:pt x="254" y="140"/>
                  </a:cubicBezTo>
                  <a:cubicBezTo>
                    <a:pt x="239" y="163"/>
                    <a:pt x="221" y="167"/>
                    <a:pt x="197" y="166"/>
                  </a:cubicBezTo>
                  <a:cubicBezTo>
                    <a:pt x="175" y="164"/>
                    <a:pt x="153" y="166"/>
                    <a:pt x="131" y="165"/>
                  </a:cubicBezTo>
                  <a:cubicBezTo>
                    <a:pt x="125" y="165"/>
                    <a:pt x="117" y="163"/>
                    <a:pt x="115" y="160"/>
                  </a:cubicBezTo>
                  <a:cubicBezTo>
                    <a:pt x="89" y="117"/>
                    <a:pt x="52" y="91"/>
                    <a:pt x="0" y="86"/>
                  </a:cubicBezTo>
                  <a:cubicBezTo>
                    <a:pt x="90" y="10"/>
                    <a:pt x="255" y="0"/>
                    <a:pt x="364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5" name="Freeform 72">
              <a:extLst>
                <a:ext uri="{FF2B5EF4-FFF2-40B4-BE49-F238E27FC236}">
                  <a16:creationId xmlns:a16="http://schemas.microsoft.com/office/drawing/2014/main" id="{397FD718-6B05-4F04-97EF-3714C6A4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1051" y="1079500"/>
              <a:ext cx="198438" cy="160337"/>
            </a:xfrm>
            <a:custGeom>
              <a:avLst/>
              <a:gdLst>
                <a:gd name="T0" fmla="*/ 233 w 233"/>
                <a:gd name="T1" fmla="*/ 71 h 188"/>
                <a:gd name="T2" fmla="*/ 156 w 233"/>
                <a:gd name="T3" fmla="*/ 127 h 188"/>
                <a:gd name="T4" fmla="*/ 122 w 233"/>
                <a:gd name="T5" fmla="*/ 111 h 188"/>
                <a:gd name="T6" fmla="*/ 99 w 233"/>
                <a:gd name="T7" fmla="*/ 143 h 188"/>
                <a:gd name="T8" fmla="*/ 48 w 233"/>
                <a:gd name="T9" fmla="*/ 186 h 188"/>
                <a:gd name="T10" fmla="*/ 0 w 233"/>
                <a:gd name="T11" fmla="*/ 135 h 188"/>
                <a:gd name="T12" fmla="*/ 97 w 233"/>
                <a:gd name="T13" fmla="*/ 13 h 188"/>
                <a:gd name="T14" fmla="*/ 233 w 233"/>
                <a:gd name="T15" fmla="*/ 7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188">
                  <a:moveTo>
                    <a:pt x="233" y="71"/>
                  </a:moveTo>
                  <a:cubicBezTo>
                    <a:pt x="205" y="92"/>
                    <a:pt x="179" y="111"/>
                    <a:pt x="156" y="127"/>
                  </a:cubicBezTo>
                  <a:cubicBezTo>
                    <a:pt x="146" y="122"/>
                    <a:pt x="134" y="111"/>
                    <a:pt x="122" y="111"/>
                  </a:cubicBezTo>
                  <a:cubicBezTo>
                    <a:pt x="105" y="111"/>
                    <a:pt x="101" y="127"/>
                    <a:pt x="99" y="143"/>
                  </a:cubicBezTo>
                  <a:cubicBezTo>
                    <a:pt x="96" y="170"/>
                    <a:pt x="74" y="188"/>
                    <a:pt x="48" y="186"/>
                  </a:cubicBezTo>
                  <a:cubicBezTo>
                    <a:pt x="21" y="185"/>
                    <a:pt x="0" y="163"/>
                    <a:pt x="0" y="135"/>
                  </a:cubicBezTo>
                  <a:cubicBezTo>
                    <a:pt x="0" y="80"/>
                    <a:pt x="41" y="27"/>
                    <a:pt x="97" y="13"/>
                  </a:cubicBezTo>
                  <a:cubicBezTo>
                    <a:pt x="150" y="0"/>
                    <a:pt x="208" y="26"/>
                    <a:pt x="233" y="7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6" name="Freeform 73">
              <a:extLst>
                <a:ext uri="{FF2B5EF4-FFF2-40B4-BE49-F238E27FC236}">
                  <a16:creationId xmlns:a16="http://schemas.microsoft.com/office/drawing/2014/main" id="{55C247CE-60F4-41F1-B43A-D1FC2F457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3338" y="1460500"/>
              <a:ext cx="312738" cy="163512"/>
            </a:xfrm>
            <a:custGeom>
              <a:avLst/>
              <a:gdLst>
                <a:gd name="T0" fmla="*/ 0 w 366"/>
                <a:gd name="T1" fmla="*/ 0 h 192"/>
                <a:gd name="T2" fmla="*/ 358 w 366"/>
                <a:gd name="T3" fmla="*/ 5 h 192"/>
                <a:gd name="T4" fmla="*/ 287 w 366"/>
                <a:gd name="T5" fmla="*/ 145 h 192"/>
                <a:gd name="T6" fmla="*/ 98 w 366"/>
                <a:gd name="T7" fmla="*/ 159 h 192"/>
                <a:gd name="T8" fmla="*/ 0 w 366"/>
                <a:gd name="T9" fmla="*/ 0 h 192"/>
                <a:gd name="T10" fmla="*/ 181 w 366"/>
                <a:gd name="T11" fmla="*/ 169 h 192"/>
                <a:gd name="T12" fmla="*/ 212 w 366"/>
                <a:gd name="T13" fmla="*/ 137 h 192"/>
                <a:gd name="T14" fmla="*/ 182 w 366"/>
                <a:gd name="T15" fmla="*/ 105 h 192"/>
                <a:gd name="T16" fmla="*/ 148 w 366"/>
                <a:gd name="T17" fmla="*/ 137 h 192"/>
                <a:gd name="T18" fmla="*/ 181 w 366"/>
                <a:gd name="T19" fmla="*/ 1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92">
                  <a:moveTo>
                    <a:pt x="0" y="0"/>
                  </a:moveTo>
                  <a:cubicBezTo>
                    <a:pt x="93" y="122"/>
                    <a:pt x="262" y="127"/>
                    <a:pt x="358" y="5"/>
                  </a:cubicBezTo>
                  <a:cubicBezTo>
                    <a:pt x="366" y="46"/>
                    <a:pt x="335" y="112"/>
                    <a:pt x="287" y="145"/>
                  </a:cubicBezTo>
                  <a:cubicBezTo>
                    <a:pt x="227" y="186"/>
                    <a:pt x="163" y="192"/>
                    <a:pt x="98" y="159"/>
                  </a:cubicBezTo>
                  <a:cubicBezTo>
                    <a:pt x="37" y="127"/>
                    <a:pt x="5" y="74"/>
                    <a:pt x="0" y="0"/>
                  </a:cubicBezTo>
                  <a:close/>
                  <a:moveTo>
                    <a:pt x="181" y="169"/>
                  </a:moveTo>
                  <a:cubicBezTo>
                    <a:pt x="197" y="169"/>
                    <a:pt x="212" y="154"/>
                    <a:pt x="212" y="137"/>
                  </a:cubicBezTo>
                  <a:cubicBezTo>
                    <a:pt x="213" y="120"/>
                    <a:pt x="198" y="105"/>
                    <a:pt x="182" y="105"/>
                  </a:cubicBezTo>
                  <a:cubicBezTo>
                    <a:pt x="164" y="104"/>
                    <a:pt x="148" y="120"/>
                    <a:pt x="148" y="137"/>
                  </a:cubicBezTo>
                  <a:cubicBezTo>
                    <a:pt x="149" y="153"/>
                    <a:pt x="165" y="169"/>
                    <a:pt x="181" y="1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7" name="Freeform 74">
              <a:extLst>
                <a:ext uri="{FF2B5EF4-FFF2-40B4-BE49-F238E27FC236}">
                  <a16:creationId xmlns:a16="http://schemas.microsoft.com/office/drawing/2014/main" id="{B2B09889-A7A8-4770-9A3B-354769635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9188" y="1079500"/>
              <a:ext cx="196850" cy="160337"/>
            </a:xfrm>
            <a:custGeom>
              <a:avLst/>
              <a:gdLst>
                <a:gd name="T0" fmla="*/ 80 w 231"/>
                <a:gd name="T1" fmla="*/ 119 h 187"/>
                <a:gd name="T2" fmla="*/ 0 w 231"/>
                <a:gd name="T3" fmla="*/ 69 h 187"/>
                <a:gd name="T4" fmla="*/ 134 w 231"/>
                <a:gd name="T5" fmla="*/ 12 h 187"/>
                <a:gd name="T6" fmla="*/ 231 w 231"/>
                <a:gd name="T7" fmla="*/ 133 h 187"/>
                <a:gd name="T8" fmla="*/ 185 w 231"/>
                <a:gd name="T9" fmla="*/ 186 h 187"/>
                <a:gd name="T10" fmla="*/ 133 w 231"/>
                <a:gd name="T11" fmla="*/ 141 h 187"/>
                <a:gd name="T12" fmla="*/ 112 w 231"/>
                <a:gd name="T13" fmla="*/ 111 h 187"/>
                <a:gd name="T14" fmla="*/ 80 w 231"/>
                <a:gd name="T15" fmla="*/ 1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187">
                  <a:moveTo>
                    <a:pt x="80" y="119"/>
                  </a:moveTo>
                  <a:cubicBezTo>
                    <a:pt x="54" y="103"/>
                    <a:pt x="27" y="86"/>
                    <a:pt x="0" y="69"/>
                  </a:cubicBezTo>
                  <a:cubicBezTo>
                    <a:pt x="15" y="29"/>
                    <a:pt x="79" y="0"/>
                    <a:pt x="134" y="12"/>
                  </a:cubicBezTo>
                  <a:cubicBezTo>
                    <a:pt x="189" y="24"/>
                    <a:pt x="231" y="77"/>
                    <a:pt x="231" y="133"/>
                  </a:cubicBezTo>
                  <a:cubicBezTo>
                    <a:pt x="231" y="162"/>
                    <a:pt x="212" y="184"/>
                    <a:pt x="185" y="186"/>
                  </a:cubicBezTo>
                  <a:cubicBezTo>
                    <a:pt x="159" y="187"/>
                    <a:pt x="136" y="169"/>
                    <a:pt x="133" y="141"/>
                  </a:cubicBezTo>
                  <a:cubicBezTo>
                    <a:pt x="131" y="126"/>
                    <a:pt x="127" y="113"/>
                    <a:pt x="112" y="111"/>
                  </a:cubicBezTo>
                  <a:cubicBezTo>
                    <a:pt x="101" y="110"/>
                    <a:pt x="90" y="116"/>
                    <a:pt x="80" y="1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8" name="Freeform 75">
              <a:extLst>
                <a:ext uri="{FF2B5EF4-FFF2-40B4-BE49-F238E27FC236}">
                  <a16:creationId xmlns:a16="http://schemas.microsoft.com/office/drawing/2014/main" id="{70EAD340-6F41-4811-9904-6BEB87A15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1301750"/>
              <a:ext cx="176213" cy="215900"/>
            </a:xfrm>
            <a:custGeom>
              <a:avLst/>
              <a:gdLst>
                <a:gd name="T0" fmla="*/ 116 w 207"/>
                <a:gd name="T1" fmla="*/ 219 h 253"/>
                <a:gd name="T2" fmla="*/ 197 w 207"/>
                <a:gd name="T3" fmla="*/ 192 h 253"/>
                <a:gd name="T4" fmla="*/ 207 w 207"/>
                <a:gd name="T5" fmla="*/ 205 h 253"/>
                <a:gd name="T6" fmla="*/ 0 w 207"/>
                <a:gd name="T7" fmla="*/ 207 h 253"/>
                <a:gd name="T8" fmla="*/ 11 w 207"/>
                <a:gd name="T9" fmla="*/ 191 h 253"/>
                <a:gd name="T10" fmla="*/ 92 w 207"/>
                <a:gd name="T11" fmla="*/ 219 h 253"/>
                <a:gd name="T12" fmla="*/ 91 w 207"/>
                <a:gd name="T13" fmla="*/ 136 h 253"/>
                <a:gd name="T14" fmla="*/ 82 w 207"/>
                <a:gd name="T15" fmla="*/ 123 h 253"/>
                <a:gd name="T16" fmla="*/ 42 w 207"/>
                <a:gd name="T17" fmla="*/ 51 h 253"/>
                <a:gd name="T18" fmla="*/ 105 w 207"/>
                <a:gd name="T19" fmla="*/ 1 h 253"/>
                <a:gd name="T20" fmla="*/ 166 w 207"/>
                <a:gd name="T21" fmla="*/ 53 h 253"/>
                <a:gd name="T22" fmla="*/ 123 w 207"/>
                <a:gd name="T23" fmla="*/ 125 h 253"/>
                <a:gd name="T24" fmla="*/ 116 w 207"/>
                <a:gd name="T25" fmla="*/ 128 h 253"/>
                <a:gd name="T26" fmla="*/ 116 w 207"/>
                <a:gd name="T27" fmla="*/ 21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7" h="253">
                  <a:moveTo>
                    <a:pt x="116" y="219"/>
                  </a:moveTo>
                  <a:cubicBezTo>
                    <a:pt x="144" y="209"/>
                    <a:pt x="169" y="201"/>
                    <a:pt x="197" y="192"/>
                  </a:cubicBezTo>
                  <a:cubicBezTo>
                    <a:pt x="199" y="194"/>
                    <a:pt x="203" y="200"/>
                    <a:pt x="207" y="205"/>
                  </a:cubicBezTo>
                  <a:cubicBezTo>
                    <a:pt x="162" y="249"/>
                    <a:pt x="56" y="253"/>
                    <a:pt x="0" y="207"/>
                  </a:cubicBezTo>
                  <a:cubicBezTo>
                    <a:pt x="4" y="201"/>
                    <a:pt x="8" y="195"/>
                    <a:pt x="11" y="191"/>
                  </a:cubicBezTo>
                  <a:cubicBezTo>
                    <a:pt x="38" y="200"/>
                    <a:pt x="63" y="209"/>
                    <a:pt x="92" y="219"/>
                  </a:cubicBezTo>
                  <a:cubicBezTo>
                    <a:pt x="92" y="188"/>
                    <a:pt x="92" y="162"/>
                    <a:pt x="91" y="136"/>
                  </a:cubicBezTo>
                  <a:cubicBezTo>
                    <a:pt x="91" y="132"/>
                    <a:pt x="86" y="126"/>
                    <a:pt x="82" y="123"/>
                  </a:cubicBezTo>
                  <a:cubicBezTo>
                    <a:pt x="50" y="108"/>
                    <a:pt x="35" y="81"/>
                    <a:pt x="42" y="51"/>
                  </a:cubicBezTo>
                  <a:cubicBezTo>
                    <a:pt x="49" y="20"/>
                    <a:pt x="74" y="0"/>
                    <a:pt x="105" y="1"/>
                  </a:cubicBezTo>
                  <a:cubicBezTo>
                    <a:pt x="136" y="1"/>
                    <a:pt x="160" y="22"/>
                    <a:pt x="166" y="53"/>
                  </a:cubicBezTo>
                  <a:cubicBezTo>
                    <a:pt x="172" y="83"/>
                    <a:pt x="156" y="111"/>
                    <a:pt x="123" y="125"/>
                  </a:cubicBezTo>
                  <a:cubicBezTo>
                    <a:pt x="121" y="126"/>
                    <a:pt x="119" y="127"/>
                    <a:pt x="116" y="128"/>
                  </a:cubicBezTo>
                  <a:cubicBezTo>
                    <a:pt x="116" y="156"/>
                    <a:pt x="116" y="184"/>
                    <a:pt x="116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59" name="Freeform 76">
              <a:extLst>
                <a:ext uri="{FF2B5EF4-FFF2-40B4-BE49-F238E27FC236}">
                  <a16:creationId xmlns:a16="http://schemas.microsoft.com/office/drawing/2014/main" id="{F8BB7923-38DA-4329-972D-75D67E2D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1" y="4762500"/>
              <a:ext cx="114300" cy="123825"/>
            </a:xfrm>
            <a:custGeom>
              <a:avLst/>
              <a:gdLst>
                <a:gd name="T0" fmla="*/ 18 w 135"/>
                <a:gd name="T1" fmla="*/ 0 h 146"/>
                <a:gd name="T2" fmla="*/ 116 w 135"/>
                <a:gd name="T3" fmla="*/ 0 h 146"/>
                <a:gd name="T4" fmla="*/ 116 w 135"/>
                <a:gd name="T5" fmla="*/ 72 h 146"/>
                <a:gd name="T6" fmla="*/ 135 w 135"/>
                <a:gd name="T7" fmla="*/ 146 h 146"/>
                <a:gd name="T8" fmla="*/ 0 w 135"/>
                <a:gd name="T9" fmla="*/ 146 h 146"/>
                <a:gd name="T10" fmla="*/ 18 w 135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46">
                  <a:moveTo>
                    <a:pt x="18" y="0"/>
                  </a:moveTo>
                  <a:cubicBezTo>
                    <a:pt x="50" y="0"/>
                    <a:pt x="81" y="0"/>
                    <a:pt x="116" y="0"/>
                  </a:cubicBezTo>
                  <a:cubicBezTo>
                    <a:pt x="116" y="22"/>
                    <a:pt x="115" y="47"/>
                    <a:pt x="116" y="72"/>
                  </a:cubicBezTo>
                  <a:cubicBezTo>
                    <a:pt x="116" y="97"/>
                    <a:pt x="112" y="123"/>
                    <a:pt x="135" y="146"/>
                  </a:cubicBezTo>
                  <a:cubicBezTo>
                    <a:pt x="88" y="146"/>
                    <a:pt x="45" y="146"/>
                    <a:pt x="0" y="146"/>
                  </a:cubicBezTo>
                  <a:cubicBezTo>
                    <a:pt x="32" y="100"/>
                    <a:pt x="8" y="47"/>
                    <a:pt x="1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0" name="Freeform 77">
              <a:extLst>
                <a:ext uri="{FF2B5EF4-FFF2-40B4-BE49-F238E27FC236}">
                  <a16:creationId xmlns:a16="http://schemas.microsoft.com/office/drawing/2014/main" id="{2122F3C7-CADB-4FB1-85C9-621460285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1512888"/>
              <a:ext cx="288925" cy="101600"/>
            </a:xfrm>
            <a:custGeom>
              <a:avLst/>
              <a:gdLst>
                <a:gd name="T0" fmla="*/ 0 w 339"/>
                <a:gd name="T1" fmla="*/ 1 h 119"/>
                <a:gd name="T2" fmla="*/ 339 w 339"/>
                <a:gd name="T3" fmla="*/ 0 h 119"/>
                <a:gd name="T4" fmla="*/ 165 w 339"/>
                <a:gd name="T5" fmla="*/ 117 h 119"/>
                <a:gd name="T6" fmla="*/ 0 w 339"/>
                <a:gd name="T7" fmla="*/ 1 h 119"/>
                <a:gd name="T8" fmla="*/ 169 w 339"/>
                <a:gd name="T9" fmla="*/ 91 h 119"/>
                <a:gd name="T10" fmla="*/ 191 w 339"/>
                <a:gd name="T11" fmla="*/ 91 h 119"/>
                <a:gd name="T12" fmla="*/ 205 w 339"/>
                <a:gd name="T13" fmla="*/ 81 h 119"/>
                <a:gd name="T14" fmla="*/ 193 w 339"/>
                <a:gd name="T15" fmla="*/ 69 h 119"/>
                <a:gd name="T16" fmla="*/ 144 w 339"/>
                <a:gd name="T17" fmla="*/ 69 h 119"/>
                <a:gd name="T18" fmla="*/ 133 w 339"/>
                <a:gd name="T19" fmla="*/ 81 h 119"/>
                <a:gd name="T20" fmla="*/ 145 w 339"/>
                <a:gd name="T21" fmla="*/ 90 h 119"/>
                <a:gd name="T22" fmla="*/ 169 w 339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9" h="119">
                  <a:moveTo>
                    <a:pt x="0" y="1"/>
                  </a:moveTo>
                  <a:cubicBezTo>
                    <a:pt x="152" y="77"/>
                    <a:pt x="192" y="77"/>
                    <a:pt x="339" y="0"/>
                  </a:cubicBezTo>
                  <a:cubicBezTo>
                    <a:pt x="319" y="68"/>
                    <a:pt x="242" y="119"/>
                    <a:pt x="165" y="117"/>
                  </a:cubicBezTo>
                  <a:cubicBezTo>
                    <a:pt x="83" y="115"/>
                    <a:pt x="16" y="57"/>
                    <a:pt x="0" y="1"/>
                  </a:cubicBezTo>
                  <a:close/>
                  <a:moveTo>
                    <a:pt x="169" y="91"/>
                  </a:moveTo>
                  <a:cubicBezTo>
                    <a:pt x="176" y="91"/>
                    <a:pt x="184" y="92"/>
                    <a:pt x="191" y="91"/>
                  </a:cubicBezTo>
                  <a:cubicBezTo>
                    <a:pt x="196" y="89"/>
                    <a:pt x="201" y="84"/>
                    <a:pt x="205" y="81"/>
                  </a:cubicBezTo>
                  <a:cubicBezTo>
                    <a:pt x="201" y="77"/>
                    <a:pt x="197" y="69"/>
                    <a:pt x="193" y="69"/>
                  </a:cubicBezTo>
                  <a:cubicBezTo>
                    <a:pt x="177" y="67"/>
                    <a:pt x="160" y="68"/>
                    <a:pt x="144" y="69"/>
                  </a:cubicBezTo>
                  <a:cubicBezTo>
                    <a:pt x="140" y="69"/>
                    <a:pt x="137" y="77"/>
                    <a:pt x="133" y="81"/>
                  </a:cubicBezTo>
                  <a:cubicBezTo>
                    <a:pt x="137" y="84"/>
                    <a:pt x="141" y="89"/>
                    <a:pt x="145" y="90"/>
                  </a:cubicBezTo>
                  <a:cubicBezTo>
                    <a:pt x="153" y="92"/>
                    <a:pt x="161" y="91"/>
                    <a:pt x="169" y="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1" name="Freeform 78">
              <a:extLst>
                <a:ext uri="{FF2B5EF4-FFF2-40B4-BE49-F238E27FC236}">
                  <a16:creationId xmlns:a16="http://schemas.microsoft.com/office/drawing/2014/main" id="{7CF047C3-4B4B-41DD-BB9F-61ADE5C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2601913"/>
              <a:ext cx="284163" cy="107950"/>
            </a:xfrm>
            <a:custGeom>
              <a:avLst/>
              <a:gdLst>
                <a:gd name="T0" fmla="*/ 0 w 334"/>
                <a:gd name="T1" fmla="*/ 0 h 127"/>
                <a:gd name="T2" fmla="*/ 124 w 334"/>
                <a:gd name="T3" fmla="*/ 55 h 127"/>
                <a:gd name="T4" fmla="*/ 150 w 334"/>
                <a:gd name="T5" fmla="*/ 79 h 127"/>
                <a:gd name="T6" fmla="*/ 132 w 334"/>
                <a:gd name="T7" fmla="*/ 91 h 127"/>
                <a:gd name="T8" fmla="*/ 135 w 334"/>
                <a:gd name="T9" fmla="*/ 98 h 127"/>
                <a:gd name="T10" fmla="*/ 168 w 334"/>
                <a:gd name="T11" fmla="*/ 87 h 127"/>
                <a:gd name="T12" fmla="*/ 202 w 334"/>
                <a:gd name="T13" fmla="*/ 98 h 127"/>
                <a:gd name="T14" fmla="*/ 206 w 334"/>
                <a:gd name="T15" fmla="*/ 93 h 127"/>
                <a:gd name="T16" fmla="*/ 190 w 334"/>
                <a:gd name="T17" fmla="*/ 79 h 127"/>
                <a:gd name="T18" fmla="*/ 260 w 334"/>
                <a:gd name="T19" fmla="*/ 42 h 127"/>
                <a:gd name="T20" fmla="*/ 334 w 334"/>
                <a:gd name="T21" fmla="*/ 6 h 127"/>
                <a:gd name="T22" fmla="*/ 191 w 334"/>
                <a:gd name="T23" fmla="*/ 118 h 127"/>
                <a:gd name="T24" fmla="*/ 0 w 334"/>
                <a:gd name="T2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127">
                  <a:moveTo>
                    <a:pt x="0" y="0"/>
                  </a:moveTo>
                  <a:cubicBezTo>
                    <a:pt x="39" y="29"/>
                    <a:pt x="79" y="47"/>
                    <a:pt x="124" y="55"/>
                  </a:cubicBezTo>
                  <a:cubicBezTo>
                    <a:pt x="133" y="57"/>
                    <a:pt x="141" y="70"/>
                    <a:pt x="150" y="79"/>
                  </a:cubicBezTo>
                  <a:cubicBezTo>
                    <a:pt x="144" y="83"/>
                    <a:pt x="138" y="87"/>
                    <a:pt x="132" y="91"/>
                  </a:cubicBezTo>
                  <a:cubicBezTo>
                    <a:pt x="133" y="94"/>
                    <a:pt x="134" y="96"/>
                    <a:pt x="135" y="98"/>
                  </a:cubicBezTo>
                  <a:cubicBezTo>
                    <a:pt x="146" y="94"/>
                    <a:pt x="157" y="87"/>
                    <a:pt x="168" y="87"/>
                  </a:cubicBezTo>
                  <a:cubicBezTo>
                    <a:pt x="180" y="87"/>
                    <a:pt x="191" y="94"/>
                    <a:pt x="202" y="98"/>
                  </a:cubicBezTo>
                  <a:cubicBezTo>
                    <a:pt x="204" y="97"/>
                    <a:pt x="205" y="95"/>
                    <a:pt x="206" y="93"/>
                  </a:cubicBezTo>
                  <a:cubicBezTo>
                    <a:pt x="200" y="88"/>
                    <a:pt x="195" y="83"/>
                    <a:pt x="190" y="79"/>
                  </a:cubicBezTo>
                  <a:cubicBezTo>
                    <a:pt x="206" y="52"/>
                    <a:pt x="236" y="53"/>
                    <a:pt x="260" y="42"/>
                  </a:cubicBezTo>
                  <a:cubicBezTo>
                    <a:pt x="286" y="31"/>
                    <a:pt x="310" y="18"/>
                    <a:pt x="334" y="6"/>
                  </a:cubicBezTo>
                  <a:cubicBezTo>
                    <a:pt x="326" y="53"/>
                    <a:pt x="259" y="110"/>
                    <a:pt x="191" y="118"/>
                  </a:cubicBezTo>
                  <a:cubicBezTo>
                    <a:pt x="109" y="127"/>
                    <a:pt x="25" y="77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2" name="Freeform 79">
              <a:extLst>
                <a:ext uri="{FF2B5EF4-FFF2-40B4-BE49-F238E27FC236}">
                  <a16:creationId xmlns:a16="http://schemas.microsoft.com/office/drawing/2014/main" id="{BEC71526-3908-4F78-90C8-98B1EAF16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1" y="1406525"/>
              <a:ext cx="123825" cy="152400"/>
            </a:xfrm>
            <a:custGeom>
              <a:avLst/>
              <a:gdLst>
                <a:gd name="T0" fmla="*/ 0 w 144"/>
                <a:gd name="T1" fmla="*/ 124 h 180"/>
                <a:gd name="T2" fmla="*/ 58 w 144"/>
                <a:gd name="T3" fmla="*/ 37 h 180"/>
                <a:gd name="T4" fmla="*/ 60 w 144"/>
                <a:gd name="T5" fmla="*/ 14 h 180"/>
                <a:gd name="T6" fmla="*/ 73 w 144"/>
                <a:gd name="T7" fmla="*/ 0 h 180"/>
                <a:gd name="T8" fmla="*/ 85 w 144"/>
                <a:gd name="T9" fmla="*/ 14 h 180"/>
                <a:gd name="T10" fmla="*/ 87 w 144"/>
                <a:gd name="T11" fmla="*/ 44 h 180"/>
                <a:gd name="T12" fmla="*/ 144 w 144"/>
                <a:gd name="T13" fmla="*/ 123 h 180"/>
                <a:gd name="T14" fmla="*/ 75 w 144"/>
                <a:gd name="T15" fmla="*/ 179 h 180"/>
                <a:gd name="T16" fmla="*/ 0 w 144"/>
                <a:gd name="T17" fmla="*/ 12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80">
                  <a:moveTo>
                    <a:pt x="0" y="124"/>
                  </a:moveTo>
                  <a:cubicBezTo>
                    <a:pt x="40" y="108"/>
                    <a:pt x="55" y="76"/>
                    <a:pt x="58" y="37"/>
                  </a:cubicBezTo>
                  <a:cubicBezTo>
                    <a:pt x="59" y="29"/>
                    <a:pt x="58" y="21"/>
                    <a:pt x="60" y="14"/>
                  </a:cubicBezTo>
                  <a:cubicBezTo>
                    <a:pt x="62" y="8"/>
                    <a:pt x="68" y="4"/>
                    <a:pt x="73" y="0"/>
                  </a:cubicBezTo>
                  <a:cubicBezTo>
                    <a:pt x="77" y="4"/>
                    <a:pt x="83" y="9"/>
                    <a:pt x="85" y="14"/>
                  </a:cubicBezTo>
                  <a:cubicBezTo>
                    <a:pt x="87" y="24"/>
                    <a:pt x="85" y="34"/>
                    <a:pt x="87" y="44"/>
                  </a:cubicBezTo>
                  <a:cubicBezTo>
                    <a:pt x="92" y="80"/>
                    <a:pt x="107" y="110"/>
                    <a:pt x="144" y="123"/>
                  </a:cubicBezTo>
                  <a:cubicBezTo>
                    <a:pt x="133" y="160"/>
                    <a:pt x="111" y="178"/>
                    <a:pt x="75" y="179"/>
                  </a:cubicBezTo>
                  <a:cubicBezTo>
                    <a:pt x="38" y="180"/>
                    <a:pt x="15" y="164"/>
                    <a:pt x="0" y="1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3" name="Freeform 80">
              <a:extLst>
                <a:ext uri="{FF2B5EF4-FFF2-40B4-BE49-F238E27FC236}">
                  <a16:creationId xmlns:a16="http://schemas.microsoft.com/office/drawing/2014/main" id="{50554CBE-823C-4AD0-80B6-28A24924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1281113"/>
              <a:ext cx="101600" cy="100012"/>
            </a:xfrm>
            <a:custGeom>
              <a:avLst/>
              <a:gdLst>
                <a:gd name="T0" fmla="*/ 60 w 118"/>
                <a:gd name="T1" fmla="*/ 117 h 117"/>
                <a:gd name="T2" fmla="*/ 1 w 118"/>
                <a:gd name="T3" fmla="*/ 60 h 117"/>
                <a:gd name="T4" fmla="*/ 60 w 118"/>
                <a:gd name="T5" fmla="*/ 0 h 117"/>
                <a:gd name="T6" fmla="*/ 117 w 118"/>
                <a:gd name="T7" fmla="*/ 61 h 117"/>
                <a:gd name="T8" fmla="*/ 60 w 118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cubicBezTo>
                    <a:pt x="26" y="117"/>
                    <a:pt x="1" y="92"/>
                    <a:pt x="1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1"/>
                    <a:pt x="118" y="26"/>
                    <a:pt x="117" y="61"/>
                  </a:cubicBezTo>
                  <a:cubicBezTo>
                    <a:pt x="117" y="93"/>
                    <a:pt x="92" y="117"/>
                    <a:pt x="60" y="1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4" name="Freeform 81">
              <a:extLst>
                <a:ext uri="{FF2B5EF4-FFF2-40B4-BE49-F238E27FC236}">
                  <a16:creationId xmlns:a16="http://schemas.microsoft.com/office/drawing/2014/main" id="{89CB20F3-2DFD-469F-ADD3-A884301D3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076" y="2600325"/>
              <a:ext cx="93663" cy="101600"/>
            </a:xfrm>
            <a:custGeom>
              <a:avLst/>
              <a:gdLst>
                <a:gd name="T0" fmla="*/ 94 w 110"/>
                <a:gd name="T1" fmla="*/ 0 h 118"/>
                <a:gd name="T2" fmla="*/ 110 w 110"/>
                <a:gd name="T3" fmla="*/ 118 h 118"/>
                <a:gd name="T4" fmla="*/ 0 w 110"/>
                <a:gd name="T5" fmla="*/ 118 h 118"/>
                <a:gd name="T6" fmla="*/ 15 w 110"/>
                <a:gd name="T7" fmla="*/ 0 h 118"/>
                <a:gd name="T8" fmla="*/ 94 w 11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8">
                  <a:moveTo>
                    <a:pt x="94" y="0"/>
                  </a:moveTo>
                  <a:cubicBezTo>
                    <a:pt x="102" y="38"/>
                    <a:pt x="84" y="81"/>
                    <a:pt x="110" y="118"/>
                  </a:cubicBezTo>
                  <a:cubicBezTo>
                    <a:pt x="73" y="118"/>
                    <a:pt x="37" y="118"/>
                    <a:pt x="0" y="118"/>
                  </a:cubicBezTo>
                  <a:cubicBezTo>
                    <a:pt x="24" y="80"/>
                    <a:pt x="8" y="39"/>
                    <a:pt x="15" y="0"/>
                  </a:cubicBezTo>
                  <a:cubicBezTo>
                    <a:pt x="41" y="0"/>
                    <a:pt x="67" y="0"/>
                    <a:pt x="9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5" name="Freeform 82">
              <a:extLst>
                <a:ext uri="{FF2B5EF4-FFF2-40B4-BE49-F238E27FC236}">
                  <a16:creationId xmlns:a16="http://schemas.microsoft.com/office/drawing/2014/main" id="{DC487F80-D34D-4875-92D3-23EF0750E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2084388"/>
              <a:ext cx="257175" cy="88900"/>
            </a:xfrm>
            <a:custGeom>
              <a:avLst/>
              <a:gdLst>
                <a:gd name="T0" fmla="*/ 0 w 302"/>
                <a:gd name="T1" fmla="*/ 100 h 106"/>
                <a:gd name="T2" fmla="*/ 302 w 302"/>
                <a:gd name="T3" fmla="*/ 104 h 106"/>
                <a:gd name="T4" fmla="*/ 275 w 302"/>
                <a:gd name="T5" fmla="*/ 94 h 106"/>
                <a:gd name="T6" fmla="*/ 34 w 302"/>
                <a:gd name="T7" fmla="*/ 90 h 106"/>
                <a:gd name="T8" fmla="*/ 2 w 302"/>
                <a:gd name="T9" fmla="*/ 106 h 106"/>
                <a:gd name="T10" fmla="*/ 0 w 302"/>
                <a:gd name="T11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106">
                  <a:moveTo>
                    <a:pt x="0" y="100"/>
                  </a:moveTo>
                  <a:cubicBezTo>
                    <a:pt x="64" y="16"/>
                    <a:pt x="218" y="0"/>
                    <a:pt x="302" y="104"/>
                  </a:cubicBezTo>
                  <a:cubicBezTo>
                    <a:pt x="293" y="100"/>
                    <a:pt x="282" y="100"/>
                    <a:pt x="275" y="94"/>
                  </a:cubicBezTo>
                  <a:cubicBezTo>
                    <a:pt x="206" y="36"/>
                    <a:pt x="107" y="34"/>
                    <a:pt x="34" y="90"/>
                  </a:cubicBezTo>
                  <a:cubicBezTo>
                    <a:pt x="25" y="97"/>
                    <a:pt x="13" y="100"/>
                    <a:pt x="2" y="106"/>
                  </a:cubicBezTo>
                  <a:cubicBezTo>
                    <a:pt x="1" y="104"/>
                    <a:pt x="0" y="102"/>
                    <a:pt x="0" y="10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6" name="Freeform 83">
              <a:extLst>
                <a:ext uri="{FF2B5EF4-FFF2-40B4-BE49-F238E27FC236}">
                  <a16:creationId xmlns:a16="http://schemas.microsoft.com/office/drawing/2014/main" id="{653D5C47-749F-4F59-8A7A-DCB33EA6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863" y="1393825"/>
              <a:ext cx="58738" cy="92075"/>
            </a:xfrm>
            <a:custGeom>
              <a:avLst/>
              <a:gdLst>
                <a:gd name="T0" fmla="*/ 0 w 69"/>
                <a:gd name="T1" fmla="*/ 108 h 108"/>
                <a:gd name="T2" fmla="*/ 0 w 69"/>
                <a:gd name="T3" fmla="*/ 0 h 108"/>
                <a:gd name="T4" fmla="*/ 69 w 69"/>
                <a:gd name="T5" fmla="*/ 25 h 108"/>
                <a:gd name="T6" fmla="*/ 0 w 69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08">
                  <a:moveTo>
                    <a:pt x="0" y="108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22" y="8"/>
                    <a:pt x="45" y="16"/>
                    <a:pt x="69" y="25"/>
                  </a:cubicBezTo>
                  <a:cubicBezTo>
                    <a:pt x="54" y="57"/>
                    <a:pt x="34" y="85"/>
                    <a:pt x="0" y="10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7" name="Freeform 84">
              <a:extLst>
                <a:ext uri="{FF2B5EF4-FFF2-40B4-BE49-F238E27FC236}">
                  <a16:creationId xmlns:a16="http://schemas.microsoft.com/office/drawing/2014/main" id="{96E54ED5-E070-43EE-92EB-D84B628E0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244600"/>
              <a:ext cx="53975" cy="55562"/>
            </a:xfrm>
            <a:custGeom>
              <a:avLst/>
              <a:gdLst>
                <a:gd name="T0" fmla="*/ 63 w 64"/>
                <a:gd name="T1" fmla="*/ 33 h 64"/>
                <a:gd name="T2" fmla="*/ 31 w 64"/>
                <a:gd name="T3" fmla="*/ 64 h 64"/>
                <a:gd name="T4" fmla="*/ 0 w 64"/>
                <a:gd name="T5" fmla="*/ 32 h 64"/>
                <a:gd name="T6" fmla="*/ 31 w 64"/>
                <a:gd name="T7" fmla="*/ 1 h 64"/>
                <a:gd name="T8" fmla="*/ 63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3"/>
                  </a:moveTo>
                  <a:cubicBezTo>
                    <a:pt x="63" y="50"/>
                    <a:pt x="49" y="64"/>
                    <a:pt x="31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3" y="1"/>
                    <a:pt x="31" y="1"/>
                  </a:cubicBezTo>
                  <a:cubicBezTo>
                    <a:pt x="50" y="0"/>
                    <a:pt x="64" y="14"/>
                    <a:pt x="63" y="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69" name="Freeform 85">
              <a:extLst>
                <a:ext uri="{FF2B5EF4-FFF2-40B4-BE49-F238E27FC236}">
                  <a16:creationId xmlns:a16="http://schemas.microsoft.com/office/drawing/2014/main" id="{A6CAA00B-776D-4FA8-B290-F75FBBE68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1260475"/>
              <a:ext cx="50800" cy="50800"/>
            </a:xfrm>
            <a:custGeom>
              <a:avLst/>
              <a:gdLst>
                <a:gd name="T0" fmla="*/ 30 w 60"/>
                <a:gd name="T1" fmla="*/ 59 h 59"/>
                <a:gd name="T2" fmla="*/ 0 w 60"/>
                <a:gd name="T3" fmla="*/ 30 h 59"/>
                <a:gd name="T4" fmla="*/ 29 w 60"/>
                <a:gd name="T5" fmla="*/ 0 h 59"/>
                <a:gd name="T6" fmla="*/ 60 w 60"/>
                <a:gd name="T7" fmla="*/ 30 h 59"/>
                <a:gd name="T8" fmla="*/ 30 w 6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30" y="59"/>
                  </a:moveTo>
                  <a:cubicBezTo>
                    <a:pt x="14" y="58"/>
                    <a:pt x="0" y="45"/>
                    <a:pt x="0" y="30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46"/>
                    <a:pt x="46" y="59"/>
                    <a:pt x="30" y="5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0" name="Freeform 86">
              <a:extLst>
                <a:ext uri="{FF2B5EF4-FFF2-40B4-BE49-F238E27FC236}">
                  <a16:creationId xmlns:a16="http://schemas.microsoft.com/office/drawing/2014/main" id="{215E44A5-232E-4330-8BA8-C0EACB4AC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1" y="1260475"/>
              <a:ext cx="49213" cy="50800"/>
            </a:xfrm>
            <a:custGeom>
              <a:avLst/>
              <a:gdLst>
                <a:gd name="T0" fmla="*/ 29 w 58"/>
                <a:gd name="T1" fmla="*/ 0 h 59"/>
                <a:gd name="T2" fmla="*/ 58 w 58"/>
                <a:gd name="T3" fmla="*/ 29 h 59"/>
                <a:gd name="T4" fmla="*/ 29 w 58"/>
                <a:gd name="T5" fmla="*/ 59 h 59"/>
                <a:gd name="T6" fmla="*/ 0 w 58"/>
                <a:gd name="T7" fmla="*/ 30 h 59"/>
                <a:gd name="T8" fmla="*/ 29 w 5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45" y="0"/>
                    <a:pt x="58" y="13"/>
                    <a:pt x="58" y="29"/>
                  </a:cubicBezTo>
                  <a:cubicBezTo>
                    <a:pt x="58" y="47"/>
                    <a:pt x="47" y="58"/>
                    <a:pt x="29" y="59"/>
                  </a:cubicBezTo>
                  <a:cubicBezTo>
                    <a:pt x="12" y="59"/>
                    <a:pt x="0" y="47"/>
                    <a:pt x="0" y="30"/>
                  </a:cubicBezTo>
                  <a:cubicBezTo>
                    <a:pt x="0" y="13"/>
                    <a:pt x="12" y="1"/>
                    <a:pt x="2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1" name="Freeform 87">
              <a:extLst>
                <a:ext uri="{FF2B5EF4-FFF2-40B4-BE49-F238E27FC236}">
                  <a16:creationId xmlns:a16="http://schemas.microsoft.com/office/drawing/2014/main" id="{FD37A9EF-4360-4818-A2B3-C586BB8FB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701" y="4732338"/>
              <a:ext cx="26988" cy="69850"/>
            </a:xfrm>
            <a:custGeom>
              <a:avLst/>
              <a:gdLst>
                <a:gd name="T0" fmla="*/ 0 w 33"/>
                <a:gd name="T1" fmla="*/ 82 h 82"/>
                <a:gd name="T2" fmla="*/ 0 w 33"/>
                <a:gd name="T3" fmla="*/ 3 h 82"/>
                <a:gd name="T4" fmla="*/ 6 w 33"/>
                <a:gd name="T5" fmla="*/ 0 h 82"/>
                <a:gd name="T6" fmla="*/ 28 w 33"/>
                <a:gd name="T7" fmla="*/ 28 h 82"/>
                <a:gd name="T8" fmla="*/ 0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0" y="82"/>
                  </a:moveTo>
                  <a:cubicBezTo>
                    <a:pt x="0" y="55"/>
                    <a:pt x="0" y="29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13" y="9"/>
                    <a:pt x="23" y="17"/>
                    <a:pt x="28" y="28"/>
                  </a:cubicBezTo>
                  <a:cubicBezTo>
                    <a:pt x="33" y="41"/>
                    <a:pt x="20" y="64"/>
                    <a:pt x="0" y="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2" name="Freeform 88">
              <a:extLst>
                <a:ext uri="{FF2B5EF4-FFF2-40B4-BE49-F238E27FC236}">
                  <a16:creationId xmlns:a16="http://schemas.microsoft.com/office/drawing/2014/main" id="{FAE7E6AE-DB05-43C1-8BDE-BE1B4E002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188" y="4733925"/>
              <a:ext cx="33338" cy="69850"/>
            </a:xfrm>
            <a:custGeom>
              <a:avLst/>
              <a:gdLst>
                <a:gd name="T0" fmla="*/ 39 w 39"/>
                <a:gd name="T1" fmla="*/ 82 h 82"/>
                <a:gd name="T2" fmla="*/ 39 w 39"/>
                <a:gd name="T3" fmla="*/ 0 h 82"/>
                <a:gd name="T4" fmla="*/ 39 w 39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82">
                  <a:moveTo>
                    <a:pt x="39" y="82"/>
                  </a:moveTo>
                  <a:cubicBezTo>
                    <a:pt x="0" y="43"/>
                    <a:pt x="3" y="13"/>
                    <a:pt x="39" y="0"/>
                  </a:cubicBezTo>
                  <a:cubicBezTo>
                    <a:pt x="39" y="27"/>
                    <a:pt x="39" y="54"/>
                    <a:pt x="39" y="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3" name="Freeform 89">
              <a:extLst>
                <a:ext uri="{FF2B5EF4-FFF2-40B4-BE49-F238E27FC236}">
                  <a16:creationId xmlns:a16="http://schemas.microsoft.com/office/drawing/2014/main" id="{4D782086-C827-4636-A648-786129BF4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2581275"/>
              <a:ext cx="26988" cy="58737"/>
            </a:xfrm>
            <a:custGeom>
              <a:avLst/>
              <a:gdLst>
                <a:gd name="T0" fmla="*/ 32 w 32"/>
                <a:gd name="T1" fmla="*/ 70 h 70"/>
                <a:gd name="T2" fmla="*/ 32 w 32"/>
                <a:gd name="T3" fmla="*/ 0 h 70"/>
                <a:gd name="T4" fmla="*/ 32 w 32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70">
                  <a:moveTo>
                    <a:pt x="32" y="70"/>
                  </a:moveTo>
                  <a:cubicBezTo>
                    <a:pt x="0" y="29"/>
                    <a:pt x="1" y="8"/>
                    <a:pt x="32" y="0"/>
                  </a:cubicBezTo>
                  <a:cubicBezTo>
                    <a:pt x="32" y="22"/>
                    <a:pt x="32" y="44"/>
                    <a:pt x="32" y="7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4" name="Freeform 90">
              <a:extLst>
                <a:ext uri="{FF2B5EF4-FFF2-40B4-BE49-F238E27FC236}">
                  <a16:creationId xmlns:a16="http://schemas.microsoft.com/office/drawing/2014/main" id="{D8BA8F86-9B60-4823-91D9-77AAAFB0A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2581275"/>
              <a:ext cx="30163" cy="55562"/>
            </a:xfrm>
            <a:custGeom>
              <a:avLst/>
              <a:gdLst>
                <a:gd name="T0" fmla="*/ 0 w 35"/>
                <a:gd name="T1" fmla="*/ 0 h 66"/>
                <a:gd name="T2" fmla="*/ 0 w 35"/>
                <a:gd name="T3" fmla="*/ 66 h 66"/>
                <a:gd name="T4" fmla="*/ 0 w 35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6">
                  <a:moveTo>
                    <a:pt x="0" y="0"/>
                  </a:moveTo>
                  <a:cubicBezTo>
                    <a:pt x="35" y="8"/>
                    <a:pt x="28" y="42"/>
                    <a:pt x="0" y="66"/>
                  </a:cubicBez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5" name="Freeform 91">
              <a:extLst>
                <a:ext uri="{FF2B5EF4-FFF2-40B4-BE49-F238E27FC236}">
                  <a16:creationId xmlns:a16="http://schemas.microsoft.com/office/drawing/2014/main" id="{E1A4C2D4-5ABC-45E5-B7C6-3BC2FBF52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3" y="1411288"/>
              <a:ext cx="22225" cy="25400"/>
            </a:xfrm>
            <a:custGeom>
              <a:avLst/>
              <a:gdLst>
                <a:gd name="T0" fmla="*/ 14 w 26"/>
                <a:gd name="T1" fmla="*/ 0 h 30"/>
                <a:gd name="T2" fmla="*/ 26 w 26"/>
                <a:gd name="T3" fmla="*/ 20 h 30"/>
                <a:gd name="T4" fmla="*/ 13 w 26"/>
                <a:gd name="T5" fmla="*/ 30 h 30"/>
                <a:gd name="T6" fmla="*/ 0 w 26"/>
                <a:gd name="T7" fmla="*/ 20 h 30"/>
                <a:gd name="T8" fmla="*/ 14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14" y="0"/>
                  </a:moveTo>
                  <a:cubicBezTo>
                    <a:pt x="20" y="9"/>
                    <a:pt x="26" y="15"/>
                    <a:pt x="26" y="20"/>
                  </a:cubicBezTo>
                  <a:cubicBezTo>
                    <a:pt x="26" y="24"/>
                    <a:pt x="18" y="30"/>
                    <a:pt x="13" y="30"/>
                  </a:cubicBezTo>
                  <a:cubicBezTo>
                    <a:pt x="9" y="30"/>
                    <a:pt x="0" y="23"/>
                    <a:pt x="0" y="20"/>
                  </a:cubicBezTo>
                  <a:cubicBezTo>
                    <a:pt x="0" y="14"/>
                    <a:pt x="7" y="9"/>
                    <a:pt x="1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6" name="Freeform 92">
              <a:extLst>
                <a:ext uri="{FF2B5EF4-FFF2-40B4-BE49-F238E27FC236}">
                  <a16:creationId xmlns:a16="http://schemas.microsoft.com/office/drawing/2014/main" id="{CC9E5B1A-BCB4-4ED6-9103-4E5F32D8F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13" y="1355725"/>
              <a:ext cx="22225" cy="26987"/>
            </a:xfrm>
            <a:custGeom>
              <a:avLst/>
              <a:gdLst>
                <a:gd name="T0" fmla="*/ 13 w 27"/>
                <a:gd name="T1" fmla="*/ 0 h 32"/>
                <a:gd name="T2" fmla="*/ 26 w 27"/>
                <a:gd name="T3" fmla="*/ 20 h 32"/>
                <a:gd name="T4" fmla="*/ 12 w 27"/>
                <a:gd name="T5" fmla="*/ 32 h 32"/>
                <a:gd name="T6" fmla="*/ 0 w 27"/>
                <a:gd name="T7" fmla="*/ 20 h 32"/>
                <a:gd name="T8" fmla="*/ 13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13" y="0"/>
                  </a:moveTo>
                  <a:cubicBezTo>
                    <a:pt x="20" y="10"/>
                    <a:pt x="27" y="16"/>
                    <a:pt x="26" y="20"/>
                  </a:cubicBezTo>
                  <a:cubicBezTo>
                    <a:pt x="25" y="25"/>
                    <a:pt x="17" y="31"/>
                    <a:pt x="12" y="32"/>
                  </a:cubicBezTo>
                  <a:cubicBezTo>
                    <a:pt x="8" y="32"/>
                    <a:pt x="0" y="24"/>
                    <a:pt x="0" y="20"/>
                  </a:cubicBezTo>
                  <a:cubicBezTo>
                    <a:pt x="0" y="15"/>
                    <a:pt x="6" y="10"/>
                    <a:pt x="1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7" name="Freeform 93">
              <a:extLst>
                <a:ext uri="{FF2B5EF4-FFF2-40B4-BE49-F238E27FC236}">
                  <a16:creationId xmlns:a16="http://schemas.microsoft.com/office/drawing/2014/main" id="{7B97206A-D125-4CCA-8EC5-650A41817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6" y="1362075"/>
              <a:ext cx="28575" cy="20637"/>
            </a:xfrm>
            <a:custGeom>
              <a:avLst/>
              <a:gdLst>
                <a:gd name="T0" fmla="*/ 33 w 33"/>
                <a:gd name="T1" fmla="*/ 15 h 25"/>
                <a:gd name="T2" fmla="*/ 12 w 33"/>
                <a:gd name="T3" fmla="*/ 24 h 25"/>
                <a:gd name="T4" fmla="*/ 0 w 33"/>
                <a:gd name="T5" fmla="*/ 12 h 25"/>
                <a:gd name="T6" fmla="*/ 15 w 33"/>
                <a:gd name="T7" fmla="*/ 1 h 25"/>
                <a:gd name="T8" fmla="*/ 33 w 33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">
                  <a:moveTo>
                    <a:pt x="33" y="15"/>
                  </a:moveTo>
                  <a:cubicBezTo>
                    <a:pt x="23" y="20"/>
                    <a:pt x="17" y="25"/>
                    <a:pt x="12" y="24"/>
                  </a:cubicBezTo>
                  <a:cubicBezTo>
                    <a:pt x="7" y="24"/>
                    <a:pt x="4" y="17"/>
                    <a:pt x="0" y="12"/>
                  </a:cubicBezTo>
                  <a:cubicBezTo>
                    <a:pt x="5" y="8"/>
                    <a:pt x="9" y="2"/>
                    <a:pt x="15" y="1"/>
                  </a:cubicBezTo>
                  <a:cubicBezTo>
                    <a:pt x="19" y="0"/>
                    <a:pt x="24" y="8"/>
                    <a:pt x="33" y="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8" name="Freeform 94">
              <a:extLst>
                <a:ext uri="{FF2B5EF4-FFF2-40B4-BE49-F238E27FC236}">
                  <a16:creationId xmlns:a16="http://schemas.microsoft.com/office/drawing/2014/main" id="{C42D4D5F-4AC2-416E-8465-6580A453B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1" y="1362075"/>
              <a:ext cx="26988" cy="20637"/>
            </a:xfrm>
            <a:custGeom>
              <a:avLst/>
              <a:gdLst>
                <a:gd name="T0" fmla="*/ 32 w 32"/>
                <a:gd name="T1" fmla="*/ 12 h 24"/>
                <a:gd name="T2" fmla="*/ 14 w 32"/>
                <a:gd name="T3" fmla="*/ 23 h 24"/>
                <a:gd name="T4" fmla="*/ 0 w 32"/>
                <a:gd name="T5" fmla="*/ 10 h 24"/>
                <a:gd name="T6" fmla="*/ 15 w 32"/>
                <a:gd name="T7" fmla="*/ 0 h 24"/>
                <a:gd name="T8" fmla="*/ 32 w 32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32" y="12"/>
                  </a:moveTo>
                  <a:cubicBezTo>
                    <a:pt x="23" y="18"/>
                    <a:pt x="18" y="24"/>
                    <a:pt x="14" y="23"/>
                  </a:cubicBezTo>
                  <a:cubicBezTo>
                    <a:pt x="8" y="22"/>
                    <a:pt x="5" y="15"/>
                    <a:pt x="0" y="10"/>
                  </a:cubicBezTo>
                  <a:cubicBezTo>
                    <a:pt x="5" y="7"/>
                    <a:pt x="10" y="0"/>
                    <a:pt x="15" y="0"/>
                  </a:cubicBezTo>
                  <a:cubicBezTo>
                    <a:pt x="19" y="0"/>
                    <a:pt x="24" y="6"/>
                    <a:pt x="32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79" name="Freeform 95">
              <a:extLst>
                <a:ext uri="{FF2B5EF4-FFF2-40B4-BE49-F238E27FC236}">
                  <a16:creationId xmlns:a16="http://schemas.microsoft.com/office/drawing/2014/main" id="{9FBA64D1-8E76-4362-BD39-78C9EF4F8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176" y="1411288"/>
              <a:ext cx="22225" cy="26987"/>
            </a:xfrm>
            <a:custGeom>
              <a:avLst/>
              <a:gdLst>
                <a:gd name="T0" fmla="*/ 11 w 26"/>
                <a:gd name="T1" fmla="*/ 0 h 32"/>
                <a:gd name="T2" fmla="*/ 25 w 26"/>
                <a:gd name="T3" fmla="*/ 17 h 32"/>
                <a:gd name="T4" fmla="*/ 13 w 26"/>
                <a:gd name="T5" fmla="*/ 31 h 32"/>
                <a:gd name="T6" fmla="*/ 0 w 26"/>
                <a:gd name="T7" fmla="*/ 20 h 32"/>
                <a:gd name="T8" fmla="*/ 11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1" y="0"/>
                  </a:moveTo>
                  <a:cubicBezTo>
                    <a:pt x="18" y="8"/>
                    <a:pt x="26" y="13"/>
                    <a:pt x="25" y="17"/>
                  </a:cubicBezTo>
                  <a:cubicBezTo>
                    <a:pt x="24" y="22"/>
                    <a:pt x="18" y="29"/>
                    <a:pt x="13" y="31"/>
                  </a:cubicBezTo>
                  <a:cubicBezTo>
                    <a:pt x="10" y="32"/>
                    <a:pt x="0" y="24"/>
                    <a:pt x="0" y="20"/>
                  </a:cubicBezTo>
                  <a:cubicBezTo>
                    <a:pt x="0" y="15"/>
                    <a:pt x="6" y="10"/>
                    <a:pt x="1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0" name="Freeform 96">
              <a:extLst>
                <a:ext uri="{FF2B5EF4-FFF2-40B4-BE49-F238E27FC236}">
                  <a16:creationId xmlns:a16="http://schemas.microsoft.com/office/drawing/2014/main" id="{8A26909F-2ECF-4493-B223-97117C170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1362075"/>
              <a:ext cx="25400" cy="20637"/>
            </a:xfrm>
            <a:custGeom>
              <a:avLst/>
              <a:gdLst>
                <a:gd name="T0" fmla="*/ 28 w 28"/>
                <a:gd name="T1" fmla="*/ 16 h 24"/>
                <a:gd name="T2" fmla="*/ 11 w 28"/>
                <a:gd name="T3" fmla="*/ 24 h 24"/>
                <a:gd name="T4" fmla="*/ 0 w 28"/>
                <a:gd name="T5" fmla="*/ 12 h 24"/>
                <a:gd name="T6" fmla="*/ 12 w 28"/>
                <a:gd name="T7" fmla="*/ 0 h 24"/>
                <a:gd name="T8" fmla="*/ 28 w 28"/>
                <a:gd name="T9" fmla="*/ 9 h 24"/>
                <a:gd name="T10" fmla="*/ 28 w 28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4">
                  <a:moveTo>
                    <a:pt x="28" y="16"/>
                  </a:moveTo>
                  <a:cubicBezTo>
                    <a:pt x="23" y="19"/>
                    <a:pt x="17" y="24"/>
                    <a:pt x="11" y="24"/>
                  </a:cubicBezTo>
                  <a:cubicBezTo>
                    <a:pt x="7" y="23"/>
                    <a:pt x="0" y="16"/>
                    <a:pt x="0" y="12"/>
                  </a:cubicBezTo>
                  <a:cubicBezTo>
                    <a:pt x="0" y="7"/>
                    <a:pt x="8" y="0"/>
                    <a:pt x="12" y="0"/>
                  </a:cubicBezTo>
                  <a:cubicBezTo>
                    <a:pt x="17" y="0"/>
                    <a:pt x="23" y="6"/>
                    <a:pt x="28" y="9"/>
                  </a:cubicBezTo>
                  <a:cubicBezTo>
                    <a:pt x="28" y="11"/>
                    <a:pt x="28" y="13"/>
                    <a:pt x="28" y="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1" name="Freeform 97">
              <a:extLst>
                <a:ext uri="{FF2B5EF4-FFF2-40B4-BE49-F238E27FC236}">
                  <a16:creationId xmlns:a16="http://schemas.microsoft.com/office/drawing/2014/main" id="{62E4DB8B-B60F-4933-874C-772FBFDE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1" y="4845050"/>
              <a:ext cx="15875" cy="36512"/>
            </a:xfrm>
            <a:custGeom>
              <a:avLst/>
              <a:gdLst>
                <a:gd name="T0" fmla="*/ 19 w 19"/>
                <a:gd name="T1" fmla="*/ 43 h 43"/>
                <a:gd name="T2" fmla="*/ 12 w 19"/>
                <a:gd name="T3" fmla="*/ 0 h 43"/>
                <a:gd name="T4" fmla="*/ 19 w 1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cubicBezTo>
                    <a:pt x="1" y="21"/>
                    <a:pt x="0" y="14"/>
                    <a:pt x="12" y="0"/>
                  </a:cubicBezTo>
                  <a:cubicBezTo>
                    <a:pt x="14" y="13"/>
                    <a:pt x="16" y="26"/>
                    <a:pt x="19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2" name="Freeform 98">
              <a:extLst>
                <a:ext uri="{FF2B5EF4-FFF2-40B4-BE49-F238E27FC236}">
                  <a16:creationId xmlns:a16="http://schemas.microsoft.com/office/drawing/2014/main" id="{F3CD21F8-558E-4BD0-B574-5AE62CBFF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2368550"/>
              <a:ext cx="88900" cy="55562"/>
            </a:xfrm>
            <a:custGeom>
              <a:avLst/>
              <a:gdLst>
                <a:gd name="T0" fmla="*/ 2 w 104"/>
                <a:gd name="T1" fmla="*/ 39 h 65"/>
                <a:gd name="T2" fmla="*/ 13 w 104"/>
                <a:gd name="T3" fmla="*/ 24 h 65"/>
                <a:gd name="T4" fmla="*/ 60 w 104"/>
                <a:gd name="T5" fmla="*/ 8 h 65"/>
                <a:gd name="T6" fmla="*/ 97 w 104"/>
                <a:gd name="T7" fmla="*/ 44 h 65"/>
                <a:gd name="T8" fmla="*/ 85 w 104"/>
                <a:gd name="T9" fmla="*/ 63 h 65"/>
                <a:gd name="T10" fmla="*/ 15 w 104"/>
                <a:gd name="T11" fmla="*/ 62 h 65"/>
                <a:gd name="T12" fmla="*/ 0 w 104"/>
                <a:gd name="T13" fmla="*/ 44 h 65"/>
                <a:gd name="T14" fmla="*/ 2 w 104"/>
                <a:gd name="T1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5">
                  <a:moveTo>
                    <a:pt x="2" y="39"/>
                  </a:moveTo>
                  <a:cubicBezTo>
                    <a:pt x="6" y="34"/>
                    <a:pt x="9" y="29"/>
                    <a:pt x="13" y="24"/>
                  </a:cubicBezTo>
                  <a:cubicBezTo>
                    <a:pt x="25" y="9"/>
                    <a:pt x="43" y="0"/>
                    <a:pt x="60" y="8"/>
                  </a:cubicBezTo>
                  <a:cubicBezTo>
                    <a:pt x="75" y="15"/>
                    <a:pt x="88" y="30"/>
                    <a:pt x="97" y="44"/>
                  </a:cubicBezTo>
                  <a:cubicBezTo>
                    <a:pt x="104" y="53"/>
                    <a:pt x="96" y="63"/>
                    <a:pt x="85" y="63"/>
                  </a:cubicBezTo>
                  <a:cubicBezTo>
                    <a:pt x="62" y="64"/>
                    <a:pt x="38" y="65"/>
                    <a:pt x="15" y="62"/>
                  </a:cubicBezTo>
                  <a:cubicBezTo>
                    <a:pt x="10" y="62"/>
                    <a:pt x="5" y="50"/>
                    <a:pt x="0" y="44"/>
                  </a:cubicBezTo>
                  <a:cubicBezTo>
                    <a:pt x="1" y="42"/>
                    <a:pt x="1" y="40"/>
                    <a:pt x="2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3" name="Freeform 99">
              <a:extLst>
                <a:ext uri="{FF2B5EF4-FFF2-40B4-BE49-F238E27FC236}">
                  <a16:creationId xmlns:a16="http://schemas.microsoft.com/office/drawing/2014/main" id="{80D00F0D-0737-4B93-A71E-93995D553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4483100"/>
              <a:ext cx="325438" cy="325437"/>
            </a:xfrm>
            <a:custGeom>
              <a:avLst/>
              <a:gdLst>
                <a:gd name="T0" fmla="*/ 0 w 382"/>
                <a:gd name="T1" fmla="*/ 125 h 382"/>
                <a:gd name="T2" fmla="*/ 127 w 382"/>
                <a:gd name="T3" fmla="*/ 125 h 382"/>
                <a:gd name="T4" fmla="*/ 127 w 382"/>
                <a:gd name="T5" fmla="*/ 0 h 382"/>
                <a:gd name="T6" fmla="*/ 254 w 382"/>
                <a:gd name="T7" fmla="*/ 0 h 382"/>
                <a:gd name="T8" fmla="*/ 254 w 382"/>
                <a:gd name="T9" fmla="*/ 125 h 382"/>
                <a:gd name="T10" fmla="*/ 382 w 382"/>
                <a:gd name="T11" fmla="*/ 125 h 382"/>
                <a:gd name="T12" fmla="*/ 382 w 382"/>
                <a:gd name="T13" fmla="*/ 254 h 382"/>
                <a:gd name="T14" fmla="*/ 256 w 382"/>
                <a:gd name="T15" fmla="*/ 254 h 382"/>
                <a:gd name="T16" fmla="*/ 256 w 382"/>
                <a:gd name="T17" fmla="*/ 382 h 382"/>
                <a:gd name="T18" fmla="*/ 127 w 382"/>
                <a:gd name="T19" fmla="*/ 382 h 382"/>
                <a:gd name="T20" fmla="*/ 127 w 382"/>
                <a:gd name="T21" fmla="*/ 255 h 382"/>
                <a:gd name="T22" fmla="*/ 0 w 382"/>
                <a:gd name="T23" fmla="*/ 255 h 382"/>
                <a:gd name="T24" fmla="*/ 0 w 382"/>
                <a:gd name="T25" fmla="*/ 125 h 382"/>
                <a:gd name="T26" fmla="*/ 192 w 382"/>
                <a:gd name="T27" fmla="*/ 241 h 382"/>
                <a:gd name="T28" fmla="*/ 218 w 382"/>
                <a:gd name="T29" fmla="*/ 250 h 382"/>
                <a:gd name="T30" fmla="*/ 250 w 382"/>
                <a:gd name="T31" fmla="*/ 233 h 382"/>
                <a:gd name="T32" fmla="*/ 207 w 382"/>
                <a:gd name="T33" fmla="*/ 181 h 382"/>
                <a:gd name="T34" fmla="*/ 175 w 382"/>
                <a:gd name="T35" fmla="*/ 182 h 382"/>
                <a:gd name="T36" fmla="*/ 146 w 382"/>
                <a:gd name="T37" fmla="*/ 203 h 382"/>
                <a:gd name="T38" fmla="*/ 136 w 382"/>
                <a:gd name="T39" fmla="*/ 239 h 382"/>
                <a:gd name="T40" fmla="*/ 169 w 382"/>
                <a:gd name="T41" fmla="*/ 249 h 382"/>
                <a:gd name="T42" fmla="*/ 192 w 382"/>
                <a:gd name="T43" fmla="*/ 241 h 382"/>
                <a:gd name="T44" fmla="*/ 192 w 382"/>
                <a:gd name="T45" fmla="*/ 136 h 382"/>
                <a:gd name="T46" fmla="*/ 214 w 382"/>
                <a:gd name="T47" fmla="*/ 158 h 382"/>
                <a:gd name="T48" fmla="*/ 233 w 382"/>
                <a:gd name="T49" fmla="*/ 131 h 382"/>
                <a:gd name="T50" fmla="*/ 219 w 382"/>
                <a:gd name="T51" fmla="*/ 109 h 382"/>
                <a:gd name="T52" fmla="*/ 192 w 382"/>
                <a:gd name="T53" fmla="*/ 136 h 382"/>
                <a:gd name="T54" fmla="*/ 142 w 382"/>
                <a:gd name="T55" fmla="*/ 131 h 382"/>
                <a:gd name="T56" fmla="*/ 168 w 382"/>
                <a:gd name="T57" fmla="*/ 159 h 382"/>
                <a:gd name="T58" fmla="*/ 182 w 382"/>
                <a:gd name="T59" fmla="*/ 138 h 382"/>
                <a:gd name="T60" fmla="*/ 164 w 382"/>
                <a:gd name="T61" fmla="*/ 109 h 382"/>
                <a:gd name="T62" fmla="*/ 142 w 382"/>
                <a:gd name="T63" fmla="*/ 131 h 382"/>
                <a:gd name="T64" fmla="*/ 156 w 382"/>
                <a:gd name="T65" fmla="*/ 173 h 382"/>
                <a:gd name="T66" fmla="*/ 128 w 382"/>
                <a:gd name="T67" fmla="*/ 148 h 382"/>
                <a:gd name="T68" fmla="*/ 114 w 382"/>
                <a:gd name="T69" fmla="*/ 164 h 382"/>
                <a:gd name="T70" fmla="*/ 134 w 382"/>
                <a:gd name="T71" fmla="*/ 189 h 382"/>
                <a:gd name="T72" fmla="*/ 156 w 382"/>
                <a:gd name="T73" fmla="*/ 173 h 382"/>
                <a:gd name="T74" fmla="*/ 227 w 382"/>
                <a:gd name="T75" fmla="*/ 172 h 382"/>
                <a:gd name="T76" fmla="*/ 249 w 382"/>
                <a:gd name="T77" fmla="*/ 190 h 382"/>
                <a:gd name="T78" fmla="*/ 269 w 382"/>
                <a:gd name="T79" fmla="*/ 164 h 382"/>
                <a:gd name="T80" fmla="*/ 255 w 382"/>
                <a:gd name="T81" fmla="*/ 147 h 382"/>
                <a:gd name="T82" fmla="*/ 227 w 382"/>
                <a:gd name="T83" fmla="*/ 17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2" h="382">
                  <a:moveTo>
                    <a:pt x="0" y="125"/>
                  </a:moveTo>
                  <a:cubicBezTo>
                    <a:pt x="43" y="125"/>
                    <a:pt x="84" y="125"/>
                    <a:pt x="127" y="125"/>
                  </a:cubicBezTo>
                  <a:cubicBezTo>
                    <a:pt x="127" y="83"/>
                    <a:pt x="127" y="42"/>
                    <a:pt x="127" y="0"/>
                  </a:cubicBezTo>
                  <a:cubicBezTo>
                    <a:pt x="170" y="0"/>
                    <a:pt x="211" y="0"/>
                    <a:pt x="254" y="0"/>
                  </a:cubicBezTo>
                  <a:cubicBezTo>
                    <a:pt x="254" y="41"/>
                    <a:pt x="254" y="82"/>
                    <a:pt x="254" y="125"/>
                  </a:cubicBezTo>
                  <a:cubicBezTo>
                    <a:pt x="298" y="125"/>
                    <a:pt x="340" y="125"/>
                    <a:pt x="382" y="125"/>
                  </a:cubicBezTo>
                  <a:cubicBezTo>
                    <a:pt x="382" y="169"/>
                    <a:pt x="382" y="211"/>
                    <a:pt x="382" y="254"/>
                  </a:cubicBezTo>
                  <a:cubicBezTo>
                    <a:pt x="340" y="254"/>
                    <a:pt x="299" y="254"/>
                    <a:pt x="256" y="254"/>
                  </a:cubicBezTo>
                  <a:cubicBezTo>
                    <a:pt x="256" y="298"/>
                    <a:pt x="256" y="339"/>
                    <a:pt x="256" y="382"/>
                  </a:cubicBezTo>
                  <a:cubicBezTo>
                    <a:pt x="212" y="382"/>
                    <a:pt x="171" y="382"/>
                    <a:pt x="127" y="382"/>
                  </a:cubicBezTo>
                  <a:cubicBezTo>
                    <a:pt x="127" y="340"/>
                    <a:pt x="127" y="299"/>
                    <a:pt x="127" y="255"/>
                  </a:cubicBezTo>
                  <a:cubicBezTo>
                    <a:pt x="84" y="255"/>
                    <a:pt x="43" y="255"/>
                    <a:pt x="0" y="255"/>
                  </a:cubicBezTo>
                  <a:cubicBezTo>
                    <a:pt x="0" y="212"/>
                    <a:pt x="0" y="170"/>
                    <a:pt x="0" y="125"/>
                  </a:cubicBezTo>
                  <a:close/>
                  <a:moveTo>
                    <a:pt x="192" y="241"/>
                  </a:moveTo>
                  <a:cubicBezTo>
                    <a:pt x="200" y="244"/>
                    <a:pt x="209" y="247"/>
                    <a:pt x="218" y="250"/>
                  </a:cubicBezTo>
                  <a:cubicBezTo>
                    <a:pt x="234" y="255"/>
                    <a:pt x="247" y="249"/>
                    <a:pt x="250" y="233"/>
                  </a:cubicBezTo>
                  <a:cubicBezTo>
                    <a:pt x="258" y="199"/>
                    <a:pt x="221" y="199"/>
                    <a:pt x="207" y="181"/>
                  </a:cubicBezTo>
                  <a:cubicBezTo>
                    <a:pt x="203" y="176"/>
                    <a:pt x="185" y="179"/>
                    <a:pt x="175" y="182"/>
                  </a:cubicBezTo>
                  <a:cubicBezTo>
                    <a:pt x="164" y="186"/>
                    <a:pt x="156" y="196"/>
                    <a:pt x="146" y="203"/>
                  </a:cubicBezTo>
                  <a:cubicBezTo>
                    <a:pt x="131" y="212"/>
                    <a:pt x="129" y="224"/>
                    <a:pt x="136" y="239"/>
                  </a:cubicBezTo>
                  <a:cubicBezTo>
                    <a:pt x="143" y="253"/>
                    <a:pt x="155" y="254"/>
                    <a:pt x="169" y="249"/>
                  </a:cubicBezTo>
                  <a:cubicBezTo>
                    <a:pt x="176" y="247"/>
                    <a:pt x="183" y="244"/>
                    <a:pt x="192" y="241"/>
                  </a:cubicBezTo>
                  <a:close/>
                  <a:moveTo>
                    <a:pt x="192" y="136"/>
                  </a:moveTo>
                  <a:cubicBezTo>
                    <a:pt x="202" y="147"/>
                    <a:pt x="208" y="158"/>
                    <a:pt x="214" y="158"/>
                  </a:cubicBezTo>
                  <a:cubicBezTo>
                    <a:pt x="230" y="159"/>
                    <a:pt x="234" y="144"/>
                    <a:pt x="233" y="131"/>
                  </a:cubicBezTo>
                  <a:cubicBezTo>
                    <a:pt x="233" y="124"/>
                    <a:pt x="224" y="116"/>
                    <a:pt x="219" y="109"/>
                  </a:cubicBezTo>
                  <a:cubicBezTo>
                    <a:pt x="211" y="117"/>
                    <a:pt x="203" y="125"/>
                    <a:pt x="192" y="136"/>
                  </a:cubicBezTo>
                  <a:close/>
                  <a:moveTo>
                    <a:pt x="142" y="131"/>
                  </a:moveTo>
                  <a:cubicBezTo>
                    <a:pt x="152" y="142"/>
                    <a:pt x="160" y="151"/>
                    <a:pt x="168" y="159"/>
                  </a:cubicBezTo>
                  <a:cubicBezTo>
                    <a:pt x="173" y="152"/>
                    <a:pt x="183" y="144"/>
                    <a:pt x="182" y="138"/>
                  </a:cubicBezTo>
                  <a:cubicBezTo>
                    <a:pt x="180" y="127"/>
                    <a:pt x="170" y="118"/>
                    <a:pt x="164" y="109"/>
                  </a:cubicBezTo>
                  <a:cubicBezTo>
                    <a:pt x="158" y="115"/>
                    <a:pt x="151" y="121"/>
                    <a:pt x="142" y="131"/>
                  </a:cubicBezTo>
                  <a:close/>
                  <a:moveTo>
                    <a:pt x="156" y="173"/>
                  </a:moveTo>
                  <a:cubicBezTo>
                    <a:pt x="144" y="162"/>
                    <a:pt x="137" y="154"/>
                    <a:pt x="128" y="148"/>
                  </a:cubicBezTo>
                  <a:cubicBezTo>
                    <a:pt x="127" y="147"/>
                    <a:pt x="112" y="161"/>
                    <a:pt x="114" y="164"/>
                  </a:cubicBezTo>
                  <a:cubicBezTo>
                    <a:pt x="118" y="173"/>
                    <a:pt x="126" y="182"/>
                    <a:pt x="134" y="189"/>
                  </a:cubicBezTo>
                  <a:cubicBezTo>
                    <a:pt x="135" y="190"/>
                    <a:pt x="145" y="181"/>
                    <a:pt x="156" y="173"/>
                  </a:cubicBezTo>
                  <a:close/>
                  <a:moveTo>
                    <a:pt x="227" y="172"/>
                  </a:moveTo>
                  <a:cubicBezTo>
                    <a:pt x="237" y="181"/>
                    <a:pt x="243" y="185"/>
                    <a:pt x="249" y="190"/>
                  </a:cubicBezTo>
                  <a:cubicBezTo>
                    <a:pt x="256" y="182"/>
                    <a:pt x="264" y="174"/>
                    <a:pt x="269" y="164"/>
                  </a:cubicBezTo>
                  <a:cubicBezTo>
                    <a:pt x="270" y="161"/>
                    <a:pt x="260" y="153"/>
                    <a:pt x="255" y="147"/>
                  </a:cubicBezTo>
                  <a:cubicBezTo>
                    <a:pt x="247" y="154"/>
                    <a:pt x="239" y="161"/>
                    <a:pt x="227" y="17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4" name="Freeform 100">
              <a:extLst>
                <a:ext uri="{FF2B5EF4-FFF2-40B4-BE49-F238E27FC236}">
                  <a16:creationId xmlns:a16="http://schemas.microsoft.com/office/drawing/2014/main" id="{4ED30279-A1F3-4DCF-B125-ABAE1100D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6" y="2366963"/>
              <a:ext cx="231775" cy="231775"/>
            </a:xfrm>
            <a:custGeom>
              <a:avLst/>
              <a:gdLst>
                <a:gd name="T0" fmla="*/ 224 w 272"/>
                <a:gd name="T1" fmla="*/ 45 h 272"/>
                <a:gd name="T2" fmla="*/ 267 w 272"/>
                <a:gd name="T3" fmla="*/ 72 h 272"/>
                <a:gd name="T4" fmla="*/ 257 w 272"/>
                <a:gd name="T5" fmla="*/ 109 h 272"/>
                <a:gd name="T6" fmla="*/ 206 w 272"/>
                <a:gd name="T7" fmla="*/ 109 h 272"/>
                <a:gd name="T8" fmla="*/ 118 w 272"/>
                <a:gd name="T9" fmla="*/ 199 h 272"/>
                <a:gd name="T10" fmla="*/ 115 w 272"/>
                <a:gd name="T11" fmla="*/ 213 h 272"/>
                <a:gd name="T12" fmla="*/ 109 w 272"/>
                <a:gd name="T13" fmla="*/ 257 h 272"/>
                <a:gd name="T14" fmla="*/ 71 w 272"/>
                <a:gd name="T15" fmla="*/ 266 h 272"/>
                <a:gd name="T16" fmla="*/ 46 w 272"/>
                <a:gd name="T17" fmla="*/ 226 h 272"/>
                <a:gd name="T18" fmla="*/ 45 w 272"/>
                <a:gd name="T19" fmla="*/ 223 h 272"/>
                <a:gd name="T20" fmla="*/ 1 w 272"/>
                <a:gd name="T21" fmla="*/ 184 h 272"/>
                <a:gd name="T22" fmla="*/ 50 w 272"/>
                <a:gd name="T23" fmla="*/ 153 h 272"/>
                <a:gd name="T24" fmla="*/ 73 w 272"/>
                <a:gd name="T25" fmla="*/ 149 h 272"/>
                <a:gd name="T26" fmla="*/ 150 w 272"/>
                <a:gd name="T27" fmla="*/ 71 h 272"/>
                <a:gd name="T28" fmla="*/ 155 w 272"/>
                <a:gd name="T29" fmla="*/ 55 h 272"/>
                <a:gd name="T30" fmla="*/ 162 w 272"/>
                <a:gd name="T31" fmla="*/ 10 h 272"/>
                <a:gd name="T32" fmla="*/ 200 w 272"/>
                <a:gd name="T33" fmla="*/ 3 h 272"/>
                <a:gd name="T34" fmla="*/ 223 w 272"/>
                <a:gd name="T35" fmla="*/ 41 h 272"/>
                <a:gd name="T36" fmla="*/ 224 w 272"/>
                <a:gd name="T37" fmla="*/ 45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2" h="272">
                  <a:moveTo>
                    <a:pt x="224" y="45"/>
                  </a:moveTo>
                  <a:cubicBezTo>
                    <a:pt x="243" y="46"/>
                    <a:pt x="261" y="50"/>
                    <a:pt x="267" y="72"/>
                  </a:cubicBezTo>
                  <a:cubicBezTo>
                    <a:pt x="272" y="87"/>
                    <a:pt x="268" y="99"/>
                    <a:pt x="257" y="109"/>
                  </a:cubicBezTo>
                  <a:cubicBezTo>
                    <a:pt x="241" y="124"/>
                    <a:pt x="224" y="119"/>
                    <a:pt x="206" y="109"/>
                  </a:cubicBezTo>
                  <a:cubicBezTo>
                    <a:pt x="177" y="139"/>
                    <a:pt x="147" y="168"/>
                    <a:pt x="118" y="199"/>
                  </a:cubicBezTo>
                  <a:cubicBezTo>
                    <a:pt x="115" y="202"/>
                    <a:pt x="113" y="210"/>
                    <a:pt x="115" y="213"/>
                  </a:cubicBezTo>
                  <a:cubicBezTo>
                    <a:pt x="122" y="230"/>
                    <a:pt x="122" y="245"/>
                    <a:pt x="109" y="257"/>
                  </a:cubicBezTo>
                  <a:cubicBezTo>
                    <a:pt x="98" y="268"/>
                    <a:pt x="85" y="272"/>
                    <a:pt x="71" y="266"/>
                  </a:cubicBezTo>
                  <a:cubicBezTo>
                    <a:pt x="53" y="259"/>
                    <a:pt x="46" y="245"/>
                    <a:pt x="46" y="226"/>
                  </a:cubicBezTo>
                  <a:cubicBezTo>
                    <a:pt x="46" y="225"/>
                    <a:pt x="46" y="224"/>
                    <a:pt x="45" y="223"/>
                  </a:cubicBezTo>
                  <a:cubicBezTo>
                    <a:pt x="13" y="219"/>
                    <a:pt x="0" y="207"/>
                    <a:pt x="1" y="184"/>
                  </a:cubicBezTo>
                  <a:cubicBezTo>
                    <a:pt x="2" y="158"/>
                    <a:pt x="26" y="142"/>
                    <a:pt x="50" y="153"/>
                  </a:cubicBezTo>
                  <a:cubicBezTo>
                    <a:pt x="60" y="156"/>
                    <a:pt x="65" y="157"/>
                    <a:pt x="73" y="149"/>
                  </a:cubicBezTo>
                  <a:cubicBezTo>
                    <a:pt x="98" y="123"/>
                    <a:pt x="124" y="97"/>
                    <a:pt x="150" y="71"/>
                  </a:cubicBezTo>
                  <a:cubicBezTo>
                    <a:pt x="153" y="67"/>
                    <a:pt x="157" y="59"/>
                    <a:pt x="155" y="55"/>
                  </a:cubicBezTo>
                  <a:cubicBezTo>
                    <a:pt x="147" y="38"/>
                    <a:pt x="147" y="20"/>
                    <a:pt x="162" y="10"/>
                  </a:cubicBezTo>
                  <a:cubicBezTo>
                    <a:pt x="171" y="3"/>
                    <a:pt x="188" y="0"/>
                    <a:pt x="200" y="3"/>
                  </a:cubicBezTo>
                  <a:cubicBezTo>
                    <a:pt x="217" y="7"/>
                    <a:pt x="224" y="23"/>
                    <a:pt x="223" y="41"/>
                  </a:cubicBezTo>
                  <a:cubicBezTo>
                    <a:pt x="223" y="42"/>
                    <a:pt x="224" y="43"/>
                    <a:pt x="224" y="4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5" name="Freeform 101">
              <a:extLst>
                <a:ext uri="{FF2B5EF4-FFF2-40B4-BE49-F238E27FC236}">
                  <a16:creationId xmlns:a16="http://schemas.microsoft.com/office/drawing/2014/main" id="{9FA9B5E1-E22C-4A77-A822-9B3ADDBB8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501" y="3402013"/>
              <a:ext cx="301625" cy="193675"/>
            </a:xfrm>
            <a:custGeom>
              <a:avLst/>
              <a:gdLst>
                <a:gd name="T0" fmla="*/ 176 w 354"/>
                <a:gd name="T1" fmla="*/ 198 h 227"/>
                <a:gd name="T2" fmla="*/ 190 w 354"/>
                <a:gd name="T3" fmla="*/ 216 h 227"/>
                <a:gd name="T4" fmla="*/ 128 w 354"/>
                <a:gd name="T5" fmla="*/ 204 h 227"/>
                <a:gd name="T6" fmla="*/ 106 w 354"/>
                <a:gd name="T7" fmla="*/ 192 h 227"/>
                <a:gd name="T8" fmla="*/ 40 w 354"/>
                <a:gd name="T9" fmla="*/ 172 h 227"/>
                <a:gd name="T10" fmla="*/ 8 w 354"/>
                <a:gd name="T11" fmla="*/ 165 h 227"/>
                <a:gd name="T12" fmla="*/ 55 w 354"/>
                <a:gd name="T13" fmla="*/ 130 h 227"/>
                <a:gd name="T14" fmla="*/ 0 w 354"/>
                <a:gd name="T15" fmla="*/ 84 h 227"/>
                <a:gd name="T16" fmla="*/ 40 w 354"/>
                <a:gd name="T17" fmla="*/ 69 h 227"/>
                <a:gd name="T18" fmla="*/ 82 w 354"/>
                <a:gd name="T19" fmla="*/ 55 h 227"/>
                <a:gd name="T20" fmla="*/ 129 w 354"/>
                <a:gd name="T21" fmla="*/ 26 h 227"/>
                <a:gd name="T22" fmla="*/ 187 w 354"/>
                <a:gd name="T23" fmla="*/ 8 h 227"/>
                <a:gd name="T24" fmla="*/ 166 w 354"/>
                <a:gd name="T25" fmla="*/ 42 h 227"/>
                <a:gd name="T26" fmla="*/ 293 w 354"/>
                <a:gd name="T27" fmla="*/ 91 h 227"/>
                <a:gd name="T28" fmla="*/ 345 w 354"/>
                <a:gd name="T29" fmla="*/ 65 h 227"/>
                <a:gd name="T30" fmla="*/ 332 w 354"/>
                <a:gd name="T31" fmla="*/ 110 h 227"/>
                <a:gd name="T32" fmla="*/ 354 w 354"/>
                <a:gd name="T33" fmla="*/ 152 h 227"/>
                <a:gd name="T34" fmla="*/ 304 w 354"/>
                <a:gd name="T35" fmla="*/ 143 h 227"/>
                <a:gd name="T36" fmla="*/ 176 w 354"/>
                <a:gd name="T37" fmla="*/ 198 h 227"/>
                <a:gd name="T38" fmla="*/ 101 w 354"/>
                <a:gd name="T39" fmla="*/ 86 h 227"/>
                <a:gd name="T40" fmla="*/ 101 w 354"/>
                <a:gd name="T41" fmla="*/ 156 h 227"/>
                <a:gd name="T42" fmla="*/ 101 w 354"/>
                <a:gd name="T43" fmla="*/ 8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27">
                  <a:moveTo>
                    <a:pt x="176" y="198"/>
                  </a:moveTo>
                  <a:cubicBezTo>
                    <a:pt x="179" y="202"/>
                    <a:pt x="184" y="209"/>
                    <a:pt x="190" y="216"/>
                  </a:cubicBezTo>
                  <a:cubicBezTo>
                    <a:pt x="167" y="227"/>
                    <a:pt x="147" y="222"/>
                    <a:pt x="128" y="204"/>
                  </a:cubicBezTo>
                  <a:cubicBezTo>
                    <a:pt x="122" y="199"/>
                    <a:pt x="114" y="195"/>
                    <a:pt x="106" y="192"/>
                  </a:cubicBezTo>
                  <a:cubicBezTo>
                    <a:pt x="84" y="185"/>
                    <a:pt x="62" y="179"/>
                    <a:pt x="40" y="172"/>
                  </a:cubicBezTo>
                  <a:cubicBezTo>
                    <a:pt x="31" y="170"/>
                    <a:pt x="22" y="168"/>
                    <a:pt x="8" y="165"/>
                  </a:cubicBezTo>
                  <a:cubicBezTo>
                    <a:pt x="26" y="151"/>
                    <a:pt x="41" y="140"/>
                    <a:pt x="55" y="130"/>
                  </a:cubicBezTo>
                  <a:cubicBezTo>
                    <a:pt x="41" y="109"/>
                    <a:pt x="11" y="106"/>
                    <a:pt x="0" y="84"/>
                  </a:cubicBezTo>
                  <a:cubicBezTo>
                    <a:pt x="15" y="78"/>
                    <a:pt x="28" y="73"/>
                    <a:pt x="40" y="69"/>
                  </a:cubicBezTo>
                  <a:cubicBezTo>
                    <a:pt x="54" y="64"/>
                    <a:pt x="68" y="59"/>
                    <a:pt x="82" y="55"/>
                  </a:cubicBezTo>
                  <a:cubicBezTo>
                    <a:pt x="100" y="50"/>
                    <a:pt x="118" y="48"/>
                    <a:pt x="129" y="26"/>
                  </a:cubicBezTo>
                  <a:cubicBezTo>
                    <a:pt x="139" y="5"/>
                    <a:pt x="167" y="0"/>
                    <a:pt x="187" y="8"/>
                  </a:cubicBezTo>
                  <a:cubicBezTo>
                    <a:pt x="180" y="20"/>
                    <a:pt x="172" y="32"/>
                    <a:pt x="166" y="42"/>
                  </a:cubicBezTo>
                  <a:cubicBezTo>
                    <a:pt x="209" y="58"/>
                    <a:pt x="250" y="74"/>
                    <a:pt x="293" y="91"/>
                  </a:cubicBezTo>
                  <a:cubicBezTo>
                    <a:pt x="313" y="66"/>
                    <a:pt x="322" y="61"/>
                    <a:pt x="345" y="65"/>
                  </a:cubicBezTo>
                  <a:cubicBezTo>
                    <a:pt x="340" y="80"/>
                    <a:pt x="331" y="96"/>
                    <a:pt x="332" y="110"/>
                  </a:cubicBezTo>
                  <a:cubicBezTo>
                    <a:pt x="333" y="125"/>
                    <a:pt x="346" y="138"/>
                    <a:pt x="354" y="152"/>
                  </a:cubicBezTo>
                  <a:cubicBezTo>
                    <a:pt x="334" y="161"/>
                    <a:pt x="325" y="159"/>
                    <a:pt x="304" y="143"/>
                  </a:cubicBezTo>
                  <a:cubicBezTo>
                    <a:pt x="260" y="162"/>
                    <a:pt x="218" y="180"/>
                    <a:pt x="176" y="198"/>
                  </a:cubicBezTo>
                  <a:close/>
                  <a:moveTo>
                    <a:pt x="101" y="86"/>
                  </a:moveTo>
                  <a:cubicBezTo>
                    <a:pt x="101" y="109"/>
                    <a:pt x="101" y="133"/>
                    <a:pt x="101" y="156"/>
                  </a:cubicBezTo>
                  <a:cubicBezTo>
                    <a:pt x="125" y="137"/>
                    <a:pt x="125" y="103"/>
                    <a:pt x="101" y="8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6" name="Freeform 102">
              <a:extLst>
                <a:ext uri="{FF2B5EF4-FFF2-40B4-BE49-F238E27FC236}">
                  <a16:creationId xmlns:a16="http://schemas.microsoft.com/office/drawing/2014/main" id="{74BAC850-D153-4C28-87E9-578AF0B9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513" y="2276475"/>
              <a:ext cx="212725" cy="184150"/>
            </a:xfrm>
            <a:custGeom>
              <a:avLst/>
              <a:gdLst>
                <a:gd name="T0" fmla="*/ 245 w 250"/>
                <a:gd name="T1" fmla="*/ 14 h 216"/>
                <a:gd name="T2" fmla="*/ 237 w 250"/>
                <a:gd name="T3" fmla="*/ 28 h 216"/>
                <a:gd name="T4" fmla="*/ 27 w 250"/>
                <a:gd name="T5" fmla="*/ 212 h 216"/>
                <a:gd name="T6" fmla="*/ 21 w 250"/>
                <a:gd name="T7" fmla="*/ 215 h 216"/>
                <a:gd name="T8" fmla="*/ 0 w 250"/>
                <a:gd name="T9" fmla="*/ 211 h 216"/>
                <a:gd name="T10" fmla="*/ 8 w 250"/>
                <a:gd name="T11" fmla="*/ 193 h 216"/>
                <a:gd name="T12" fmla="*/ 80 w 250"/>
                <a:gd name="T13" fmla="*/ 146 h 216"/>
                <a:gd name="T14" fmla="*/ 215 w 250"/>
                <a:gd name="T15" fmla="*/ 12 h 216"/>
                <a:gd name="T16" fmla="*/ 234 w 250"/>
                <a:gd name="T17" fmla="*/ 1 h 216"/>
                <a:gd name="T18" fmla="*/ 250 w 250"/>
                <a:gd name="T19" fmla="*/ 8 h 216"/>
                <a:gd name="T20" fmla="*/ 245 w 250"/>
                <a:gd name="T21" fmla="*/ 1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16">
                  <a:moveTo>
                    <a:pt x="245" y="14"/>
                  </a:moveTo>
                  <a:cubicBezTo>
                    <a:pt x="243" y="19"/>
                    <a:pt x="241" y="24"/>
                    <a:pt x="237" y="28"/>
                  </a:cubicBezTo>
                  <a:cubicBezTo>
                    <a:pt x="180" y="104"/>
                    <a:pt x="112" y="167"/>
                    <a:pt x="27" y="212"/>
                  </a:cubicBezTo>
                  <a:cubicBezTo>
                    <a:pt x="25" y="213"/>
                    <a:pt x="23" y="216"/>
                    <a:pt x="21" y="215"/>
                  </a:cubicBezTo>
                  <a:cubicBezTo>
                    <a:pt x="13" y="215"/>
                    <a:pt x="7" y="213"/>
                    <a:pt x="0" y="211"/>
                  </a:cubicBezTo>
                  <a:cubicBezTo>
                    <a:pt x="2" y="205"/>
                    <a:pt x="3" y="196"/>
                    <a:pt x="8" y="193"/>
                  </a:cubicBezTo>
                  <a:cubicBezTo>
                    <a:pt x="31" y="176"/>
                    <a:pt x="56" y="163"/>
                    <a:pt x="80" y="146"/>
                  </a:cubicBezTo>
                  <a:cubicBezTo>
                    <a:pt x="132" y="109"/>
                    <a:pt x="177" y="64"/>
                    <a:pt x="215" y="12"/>
                  </a:cubicBezTo>
                  <a:cubicBezTo>
                    <a:pt x="219" y="6"/>
                    <a:pt x="227" y="2"/>
                    <a:pt x="234" y="1"/>
                  </a:cubicBezTo>
                  <a:cubicBezTo>
                    <a:pt x="239" y="0"/>
                    <a:pt x="244" y="5"/>
                    <a:pt x="250" y="8"/>
                  </a:cubicBezTo>
                  <a:cubicBezTo>
                    <a:pt x="248" y="10"/>
                    <a:pt x="247" y="12"/>
                    <a:pt x="245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7" name="Freeform 103">
              <a:extLst>
                <a:ext uri="{FF2B5EF4-FFF2-40B4-BE49-F238E27FC236}">
                  <a16:creationId xmlns:a16="http://schemas.microsoft.com/office/drawing/2014/main" id="{ABEA1CA8-F35F-4929-BCF8-12C719E9E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1244600"/>
              <a:ext cx="55563" cy="55562"/>
            </a:xfrm>
            <a:custGeom>
              <a:avLst/>
              <a:gdLst>
                <a:gd name="T0" fmla="*/ 64 w 65"/>
                <a:gd name="T1" fmla="*/ 32 h 64"/>
                <a:gd name="T2" fmla="*/ 33 w 65"/>
                <a:gd name="T3" fmla="*/ 64 h 64"/>
                <a:gd name="T4" fmla="*/ 1 w 65"/>
                <a:gd name="T5" fmla="*/ 31 h 64"/>
                <a:gd name="T6" fmla="*/ 33 w 65"/>
                <a:gd name="T7" fmla="*/ 1 h 64"/>
                <a:gd name="T8" fmla="*/ 64 w 65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64" y="32"/>
                  </a:moveTo>
                  <a:cubicBezTo>
                    <a:pt x="64" y="49"/>
                    <a:pt x="50" y="64"/>
                    <a:pt x="33" y="64"/>
                  </a:cubicBezTo>
                  <a:cubicBezTo>
                    <a:pt x="14" y="64"/>
                    <a:pt x="0" y="50"/>
                    <a:pt x="1" y="31"/>
                  </a:cubicBezTo>
                  <a:cubicBezTo>
                    <a:pt x="1" y="13"/>
                    <a:pt x="15" y="0"/>
                    <a:pt x="33" y="1"/>
                  </a:cubicBezTo>
                  <a:cubicBezTo>
                    <a:pt x="51" y="1"/>
                    <a:pt x="65" y="15"/>
                    <a:pt x="64" y="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8" name="Freeform 104">
              <a:extLst>
                <a:ext uri="{FF2B5EF4-FFF2-40B4-BE49-F238E27FC236}">
                  <a16:creationId xmlns:a16="http://schemas.microsoft.com/office/drawing/2014/main" id="{B945E2D1-4A55-41EC-8FF6-F1F556F1B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088" y="1257300"/>
              <a:ext cx="46038" cy="80962"/>
            </a:xfrm>
            <a:custGeom>
              <a:avLst/>
              <a:gdLst>
                <a:gd name="T0" fmla="*/ 50 w 53"/>
                <a:gd name="T1" fmla="*/ 49 h 95"/>
                <a:gd name="T2" fmla="*/ 50 w 53"/>
                <a:gd name="T3" fmla="*/ 72 h 95"/>
                <a:gd name="T4" fmla="*/ 26 w 53"/>
                <a:gd name="T5" fmla="*/ 94 h 95"/>
                <a:gd name="T6" fmla="*/ 3 w 53"/>
                <a:gd name="T7" fmla="*/ 75 h 95"/>
                <a:gd name="T8" fmla="*/ 2 w 53"/>
                <a:gd name="T9" fmla="*/ 22 h 95"/>
                <a:gd name="T10" fmla="*/ 27 w 53"/>
                <a:gd name="T11" fmla="*/ 1 h 95"/>
                <a:gd name="T12" fmla="*/ 51 w 53"/>
                <a:gd name="T13" fmla="*/ 25 h 95"/>
                <a:gd name="T14" fmla="*/ 51 w 53"/>
                <a:gd name="T15" fmla="*/ 49 h 95"/>
                <a:gd name="T16" fmla="*/ 50 w 53"/>
                <a:gd name="T17" fmla="*/ 4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5">
                  <a:moveTo>
                    <a:pt x="50" y="49"/>
                  </a:moveTo>
                  <a:cubicBezTo>
                    <a:pt x="50" y="57"/>
                    <a:pt x="53" y="66"/>
                    <a:pt x="50" y="72"/>
                  </a:cubicBezTo>
                  <a:cubicBezTo>
                    <a:pt x="44" y="81"/>
                    <a:pt x="35" y="93"/>
                    <a:pt x="26" y="94"/>
                  </a:cubicBezTo>
                  <a:cubicBezTo>
                    <a:pt x="19" y="95"/>
                    <a:pt x="5" y="83"/>
                    <a:pt x="3" y="75"/>
                  </a:cubicBezTo>
                  <a:cubicBezTo>
                    <a:pt x="0" y="58"/>
                    <a:pt x="1" y="40"/>
                    <a:pt x="2" y="22"/>
                  </a:cubicBezTo>
                  <a:cubicBezTo>
                    <a:pt x="4" y="9"/>
                    <a:pt x="12" y="0"/>
                    <a:pt x="27" y="1"/>
                  </a:cubicBezTo>
                  <a:cubicBezTo>
                    <a:pt x="41" y="2"/>
                    <a:pt x="49" y="10"/>
                    <a:pt x="51" y="25"/>
                  </a:cubicBezTo>
                  <a:cubicBezTo>
                    <a:pt x="51" y="33"/>
                    <a:pt x="51" y="41"/>
                    <a:pt x="51" y="49"/>
                  </a:cubicBezTo>
                  <a:cubicBezTo>
                    <a:pt x="51" y="49"/>
                    <a:pt x="51" y="49"/>
                    <a:pt x="50" y="4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89" name="Freeform 105">
              <a:extLst>
                <a:ext uri="{FF2B5EF4-FFF2-40B4-BE49-F238E27FC236}">
                  <a16:creationId xmlns:a16="http://schemas.microsoft.com/office/drawing/2014/main" id="{873404D2-775E-49C6-9ED1-0F93DF9A4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388" y="1363663"/>
              <a:ext cx="71438" cy="36512"/>
            </a:xfrm>
            <a:custGeom>
              <a:avLst/>
              <a:gdLst>
                <a:gd name="T0" fmla="*/ 1 w 83"/>
                <a:gd name="T1" fmla="*/ 0 h 42"/>
                <a:gd name="T2" fmla="*/ 82 w 83"/>
                <a:gd name="T3" fmla="*/ 0 h 42"/>
                <a:gd name="T4" fmla="*/ 43 w 83"/>
                <a:gd name="T5" fmla="*/ 42 h 42"/>
                <a:gd name="T6" fmla="*/ 1 w 83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2">
                  <a:moveTo>
                    <a:pt x="1" y="0"/>
                  </a:moveTo>
                  <a:cubicBezTo>
                    <a:pt x="28" y="0"/>
                    <a:pt x="55" y="0"/>
                    <a:pt x="82" y="0"/>
                  </a:cubicBezTo>
                  <a:cubicBezTo>
                    <a:pt x="83" y="24"/>
                    <a:pt x="67" y="41"/>
                    <a:pt x="43" y="42"/>
                  </a:cubicBezTo>
                  <a:cubicBezTo>
                    <a:pt x="17" y="42"/>
                    <a:pt x="0" y="26"/>
                    <a:pt x="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0" name="Freeform 106">
              <a:extLst>
                <a:ext uri="{FF2B5EF4-FFF2-40B4-BE49-F238E27FC236}">
                  <a16:creationId xmlns:a16="http://schemas.microsoft.com/office/drawing/2014/main" id="{88173ADC-7509-454A-9469-57141902B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6" y="1236663"/>
              <a:ext cx="39688" cy="41275"/>
            </a:xfrm>
            <a:custGeom>
              <a:avLst/>
              <a:gdLst>
                <a:gd name="T0" fmla="*/ 26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6 w 47"/>
                <a:gd name="T7" fmla="*/ 22 h 47"/>
                <a:gd name="T8" fmla="*/ 26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6" y="47"/>
                  </a:moveTo>
                  <a:cubicBezTo>
                    <a:pt x="8" y="47"/>
                    <a:pt x="0" y="36"/>
                    <a:pt x="0" y="23"/>
                  </a:cubicBezTo>
                  <a:cubicBezTo>
                    <a:pt x="0" y="9"/>
                    <a:pt x="9" y="0"/>
                    <a:pt x="23" y="0"/>
                  </a:cubicBezTo>
                  <a:cubicBezTo>
                    <a:pt x="37" y="0"/>
                    <a:pt x="46" y="8"/>
                    <a:pt x="46" y="22"/>
                  </a:cubicBezTo>
                  <a:cubicBezTo>
                    <a:pt x="47" y="37"/>
                    <a:pt x="39" y="45"/>
                    <a:pt x="26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1" name="Freeform 107">
              <a:extLst>
                <a:ext uri="{FF2B5EF4-FFF2-40B4-BE49-F238E27FC236}">
                  <a16:creationId xmlns:a16="http://schemas.microsoft.com/office/drawing/2014/main" id="{EFEF25B0-79CF-4DC9-A906-29EABC1B4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1" y="1236663"/>
              <a:ext cx="39688" cy="41275"/>
            </a:xfrm>
            <a:custGeom>
              <a:avLst/>
              <a:gdLst>
                <a:gd name="T0" fmla="*/ 22 w 46"/>
                <a:gd name="T1" fmla="*/ 47 h 47"/>
                <a:gd name="T2" fmla="*/ 0 w 46"/>
                <a:gd name="T3" fmla="*/ 24 h 47"/>
                <a:gd name="T4" fmla="*/ 23 w 46"/>
                <a:gd name="T5" fmla="*/ 0 h 47"/>
                <a:gd name="T6" fmla="*/ 46 w 46"/>
                <a:gd name="T7" fmla="*/ 23 h 47"/>
                <a:gd name="T8" fmla="*/ 22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22" y="47"/>
                  </a:moveTo>
                  <a:cubicBezTo>
                    <a:pt x="8" y="46"/>
                    <a:pt x="0" y="38"/>
                    <a:pt x="0" y="24"/>
                  </a:cubicBezTo>
                  <a:cubicBezTo>
                    <a:pt x="0" y="9"/>
                    <a:pt x="8" y="0"/>
                    <a:pt x="23" y="0"/>
                  </a:cubicBezTo>
                  <a:cubicBezTo>
                    <a:pt x="37" y="1"/>
                    <a:pt x="46" y="9"/>
                    <a:pt x="46" y="23"/>
                  </a:cubicBezTo>
                  <a:cubicBezTo>
                    <a:pt x="46" y="38"/>
                    <a:pt x="37" y="46"/>
                    <a:pt x="22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2" name="Freeform 108">
              <a:extLst>
                <a:ext uri="{FF2B5EF4-FFF2-40B4-BE49-F238E27FC236}">
                  <a16:creationId xmlns:a16="http://schemas.microsoft.com/office/drawing/2014/main" id="{F4629766-FAE9-48F5-AD64-D8196EF02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6" y="1554163"/>
              <a:ext cx="63500" cy="36512"/>
            </a:xfrm>
            <a:custGeom>
              <a:avLst/>
              <a:gdLst>
                <a:gd name="T0" fmla="*/ 54 w 75"/>
                <a:gd name="T1" fmla="*/ 39 h 44"/>
                <a:gd name="T2" fmla="*/ 16 w 75"/>
                <a:gd name="T3" fmla="*/ 43 h 44"/>
                <a:gd name="T4" fmla="*/ 4 w 75"/>
                <a:gd name="T5" fmla="*/ 36 h 44"/>
                <a:gd name="T6" fmla="*/ 3 w 75"/>
                <a:gd name="T7" fmla="*/ 20 h 44"/>
                <a:gd name="T8" fmla="*/ 36 w 75"/>
                <a:gd name="T9" fmla="*/ 1 h 44"/>
                <a:gd name="T10" fmla="*/ 67 w 75"/>
                <a:gd name="T11" fmla="*/ 21 h 44"/>
                <a:gd name="T12" fmla="*/ 54 w 75"/>
                <a:gd name="T13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4">
                  <a:moveTo>
                    <a:pt x="54" y="39"/>
                  </a:moveTo>
                  <a:cubicBezTo>
                    <a:pt x="41" y="41"/>
                    <a:pt x="29" y="43"/>
                    <a:pt x="16" y="43"/>
                  </a:cubicBezTo>
                  <a:cubicBezTo>
                    <a:pt x="12" y="43"/>
                    <a:pt x="5" y="40"/>
                    <a:pt x="4" y="36"/>
                  </a:cubicBezTo>
                  <a:cubicBezTo>
                    <a:pt x="1" y="31"/>
                    <a:pt x="0" y="22"/>
                    <a:pt x="3" y="20"/>
                  </a:cubicBezTo>
                  <a:cubicBezTo>
                    <a:pt x="13" y="12"/>
                    <a:pt x="25" y="0"/>
                    <a:pt x="36" y="1"/>
                  </a:cubicBezTo>
                  <a:cubicBezTo>
                    <a:pt x="46" y="1"/>
                    <a:pt x="59" y="12"/>
                    <a:pt x="67" y="21"/>
                  </a:cubicBezTo>
                  <a:cubicBezTo>
                    <a:pt x="75" y="29"/>
                    <a:pt x="65" y="44"/>
                    <a:pt x="54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3" name="Freeform 109">
              <a:extLst>
                <a:ext uri="{FF2B5EF4-FFF2-40B4-BE49-F238E27FC236}">
                  <a16:creationId xmlns:a16="http://schemas.microsoft.com/office/drawing/2014/main" id="{FB66CB8D-151B-44BA-B374-DD6EA90F9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01" y="1519238"/>
              <a:ext cx="20638" cy="30162"/>
            </a:xfrm>
            <a:custGeom>
              <a:avLst/>
              <a:gdLst>
                <a:gd name="T0" fmla="*/ 24 w 24"/>
                <a:gd name="T1" fmla="*/ 1 h 35"/>
                <a:gd name="T2" fmla="*/ 19 w 24"/>
                <a:gd name="T3" fmla="*/ 35 h 35"/>
                <a:gd name="T4" fmla="*/ 16 w 24"/>
                <a:gd name="T5" fmla="*/ 0 h 35"/>
                <a:gd name="T6" fmla="*/ 24 w 24"/>
                <a:gd name="T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5">
                  <a:moveTo>
                    <a:pt x="24" y="1"/>
                  </a:moveTo>
                  <a:cubicBezTo>
                    <a:pt x="22" y="11"/>
                    <a:pt x="21" y="21"/>
                    <a:pt x="19" y="35"/>
                  </a:cubicBezTo>
                  <a:cubicBezTo>
                    <a:pt x="0" y="19"/>
                    <a:pt x="0" y="13"/>
                    <a:pt x="16" y="0"/>
                  </a:cubicBezTo>
                  <a:cubicBezTo>
                    <a:pt x="18" y="1"/>
                    <a:pt x="21" y="1"/>
                    <a:pt x="2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4" name="Freeform 110">
              <a:extLst>
                <a:ext uri="{FF2B5EF4-FFF2-40B4-BE49-F238E27FC236}">
                  <a16:creationId xmlns:a16="http://schemas.microsoft.com/office/drawing/2014/main" id="{DE61DD8B-6376-44B4-AAD3-5091636D0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163" y="1520825"/>
              <a:ext cx="17463" cy="22225"/>
            </a:xfrm>
            <a:custGeom>
              <a:avLst/>
              <a:gdLst>
                <a:gd name="T0" fmla="*/ 2 w 19"/>
                <a:gd name="T1" fmla="*/ 27 h 27"/>
                <a:gd name="T2" fmla="*/ 1 w 19"/>
                <a:gd name="T3" fmla="*/ 20 h 27"/>
                <a:gd name="T4" fmla="*/ 6 w 19"/>
                <a:gd name="T5" fmla="*/ 0 h 27"/>
                <a:gd name="T6" fmla="*/ 15 w 19"/>
                <a:gd name="T7" fmla="*/ 4 h 27"/>
                <a:gd name="T8" fmla="*/ 17 w 19"/>
                <a:gd name="T9" fmla="*/ 24 h 27"/>
                <a:gd name="T10" fmla="*/ 1 w 19"/>
                <a:gd name="T11" fmla="*/ 27 h 27"/>
                <a:gd name="T12" fmla="*/ 2 w 1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7">
                  <a:moveTo>
                    <a:pt x="2" y="27"/>
                  </a:moveTo>
                  <a:cubicBezTo>
                    <a:pt x="1" y="25"/>
                    <a:pt x="0" y="22"/>
                    <a:pt x="1" y="20"/>
                  </a:cubicBezTo>
                  <a:cubicBezTo>
                    <a:pt x="2" y="13"/>
                    <a:pt x="4" y="6"/>
                    <a:pt x="6" y="0"/>
                  </a:cubicBezTo>
                  <a:cubicBezTo>
                    <a:pt x="9" y="1"/>
                    <a:pt x="15" y="2"/>
                    <a:pt x="15" y="4"/>
                  </a:cubicBezTo>
                  <a:cubicBezTo>
                    <a:pt x="17" y="11"/>
                    <a:pt x="19" y="18"/>
                    <a:pt x="17" y="24"/>
                  </a:cubicBezTo>
                  <a:cubicBezTo>
                    <a:pt x="17" y="26"/>
                    <a:pt x="7" y="26"/>
                    <a:pt x="1" y="27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5" name="Freeform 111">
              <a:extLst>
                <a:ext uri="{FF2B5EF4-FFF2-40B4-BE49-F238E27FC236}">
                  <a16:creationId xmlns:a16="http://schemas.microsoft.com/office/drawing/2014/main" id="{C4E9EE41-E64E-47A3-9691-080F27FB7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701" y="1541463"/>
              <a:ext cx="19050" cy="17462"/>
            </a:xfrm>
            <a:custGeom>
              <a:avLst/>
              <a:gdLst>
                <a:gd name="T0" fmla="*/ 23 w 24"/>
                <a:gd name="T1" fmla="*/ 3 h 22"/>
                <a:gd name="T2" fmla="*/ 15 w 24"/>
                <a:gd name="T3" fmla="*/ 22 h 22"/>
                <a:gd name="T4" fmla="*/ 2 w 24"/>
                <a:gd name="T5" fmla="*/ 11 h 22"/>
                <a:gd name="T6" fmla="*/ 4 w 24"/>
                <a:gd name="T7" fmla="*/ 0 h 22"/>
                <a:gd name="T8" fmla="*/ 24 w 24"/>
                <a:gd name="T9" fmla="*/ 3 h 22"/>
                <a:gd name="T10" fmla="*/ 23 w 2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23" y="3"/>
                  </a:moveTo>
                  <a:cubicBezTo>
                    <a:pt x="20" y="9"/>
                    <a:pt x="18" y="16"/>
                    <a:pt x="15" y="22"/>
                  </a:cubicBezTo>
                  <a:cubicBezTo>
                    <a:pt x="11" y="19"/>
                    <a:pt x="5" y="15"/>
                    <a:pt x="2" y="11"/>
                  </a:cubicBezTo>
                  <a:cubicBezTo>
                    <a:pt x="0" y="9"/>
                    <a:pt x="3" y="0"/>
                    <a:pt x="4" y="0"/>
                  </a:cubicBezTo>
                  <a:cubicBezTo>
                    <a:pt x="10" y="1"/>
                    <a:pt x="17" y="2"/>
                    <a:pt x="24" y="3"/>
                  </a:cubicBezTo>
                  <a:cubicBezTo>
                    <a:pt x="24" y="3"/>
                    <a:pt x="23" y="3"/>
                    <a:pt x="23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  <p:sp>
          <p:nvSpPr>
            <p:cNvPr id="2996" name="Freeform 112">
              <a:extLst>
                <a:ext uri="{FF2B5EF4-FFF2-40B4-BE49-F238E27FC236}">
                  <a16:creationId xmlns:a16="http://schemas.microsoft.com/office/drawing/2014/main" id="{29233D79-A5E9-4BB6-8574-2D669E9C6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438" y="1538288"/>
              <a:ext cx="22225" cy="20637"/>
            </a:xfrm>
            <a:custGeom>
              <a:avLst/>
              <a:gdLst>
                <a:gd name="T0" fmla="*/ 25 w 25"/>
                <a:gd name="T1" fmla="*/ 10 h 24"/>
                <a:gd name="T2" fmla="*/ 9 w 25"/>
                <a:gd name="T3" fmla="*/ 24 h 24"/>
                <a:gd name="T4" fmla="*/ 1 w 25"/>
                <a:gd name="T5" fmla="*/ 14 h 24"/>
                <a:gd name="T6" fmla="*/ 12 w 25"/>
                <a:gd name="T7" fmla="*/ 1 h 24"/>
                <a:gd name="T8" fmla="*/ 25 w 25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0"/>
                  </a:moveTo>
                  <a:cubicBezTo>
                    <a:pt x="18" y="16"/>
                    <a:pt x="14" y="20"/>
                    <a:pt x="9" y="24"/>
                  </a:cubicBezTo>
                  <a:cubicBezTo>
                    <a:pt x="6" y="21"/>
                    <a:pt x="0" y="16"/>
                    <a:pt x="1" y="14"/>
                  </a:cubicBezTo>
                  <a:cubicBezTo>
                    <a:pt x="3" y="9"/>
                    <a:pt x="7" y="4"/>
                    <a:pt x="12" y="1"/>
                  </a:cubicBezTo>
                  <a:cubicBezTo>
                    <a:pt x="13" y="0"/>
                    <a:pt x="19" y="5"/>
                    <a:pt x="25" y="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s-ES" sz="240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56019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" name="Google Shape;2893;p48"/>
          <p:cNvSpPr txBox="1">
            <a:spLocks noGrp="1"/>
          </p:cNvSpPr>
          <p:nvPr>
            <p:ph type="title" idx="4294967295"/>
          </p:nvPr>
        </p:nvSpPr>
        <p:spPr>
          <a:xfrm>
            <a:off x="16906" y="277262"/>
            <a:ext cx="10271125" cy="89535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anose="00000400000000000000" pitchFamily="2" charset="-78"/>
              </a:rPr>
              <a:t>بسته آیکون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grpSp>
        <p:nvGrpSpPr>
          <p:cNvPr id="2894" name="Google Shape;2894;p48"/>
          <p:cNvGrpSpPr/>
          <p:nvPr/>
        </p:nvGrpSpPr>
        <p:grpSpPr>
          <a:xfrm>
            <a:off x="1636863" y="2165494"/>
            <a:ext cx="348365" cy="454365"/>
            <a:chOff x="542325" y="1644025"/>
            <a:chExt cx="261850" cy="341525"/>
          </a:xfrm>
        </p:grpSpPr>
        <p:sp>
          <p:nvSpPr>
            <p:cNvPr id="2895" name="Google Shape;2895;p48"/>
            <p:cNvSpPr/>
            <p:nvPr/>
          </p:nvSpPr>
          <p:spPr>
            <a:xfrm>
              <a:off x="542325" y="1644025"/>
              <a:ext cx="261850" cy="341525"/>
            </a:xfrm>
            <a:custGeom>
              <a:avLst/>
              <a:gdLst/>
              <a:ahLst/>
              <a:cxnLst/>
              <a:rect l="l" t="t" r="r" b="b"/>
              <a:pathLst>
                <a:path w="10474" h="13661" extrusionOk="0">
                  <a:moveTo>
                    <a:pt x="9067" y="11640"/>
                  </a:moveTo>
                  <a:cubicBezTo>
                    <a:pt x="9402" y="11640"/>
                    <a:pt x="9675" y="11913"/>
                    <a:pt x="9675" y="12246"/>
                  </a:cubicBezTo>
                  <a:cubicBezTo>
                    <a:pt x="9676" y="12582"/>
                    <a:pt x="9403" y="12855"/>
                    <a:pt x="9069" y="12855"/>
                  </a:cubicBezTo>
                  <a:lnTo>
                    <a:pt x="8798" y="12855"/>
                  </a:lnTo>
                  <a:cubicBezTo>
                    <a:pt x="8846" y="12723"/>
                    <a:pt x="8874" y="12578"/>
                    <a:pt x="8874" y="12427"/>
                  </a:cubicBezTo>
                  <a:lnTo>
                    <a:pt x="8874" y="11640"/>
                  </a:lnTo>
                  <a:close/>
                  <a:moveTo>
                    <a:pt x="4899" y="1089"/>
                  </a:moveTo>
                  <a:lnTo>
                    <a:pt x="4899" y="1089"/>
                  </a:lnTo>
                  <a:cubicBezTo>
                    <a:pt x="4975" y="1536"/>
                    <a:pt x="5022" y="2245"/>
                    <a:pt x="4724" y="2860"/>
                  </a:cubicBezTo>
                  <a:cubicBezTo>
                    <a:pt x="4598" y="3123"/>
                    <a:pt x="4573" y="3148"/>
                    <a:pt x="4464" y="3257"/>
                  </a:cubicBezTo>
                  <a:cubicBezTo>
                    <a:pt x="4419" y="3302"/>
                    <a:pt x="4365" y="3357"/>
                    <a:pt x="4294" y="3433"/>
                  </a:cubicBezTo>
                  <a:lnTo>
                    <a:pt x="4062" y="3688"/>
                  </a:lnTo>
                  <a:lnTo>
                    <a:pt x="4279" y="3956"/>
                  </a:lnTo>
                  <a:cubicBezTo>
                    <a:pt x="4539" y="4280"/>
                    <a:pt x="4678" y="4671"/>
                    <a:pt x="4678" y="5087"/>
                  </a:cubicBezTo>
                  <a:lnTo>
                    <a:pt x="4678" y="5109"/>
                  </a:lnTo>
                  <a:cubicBezTo>
                    <a:pt x="4673" y="5488"/>
                    <a:pt x="4877" y="5835"/>
                    <a:pt x="5207" y="6019"/>
                  </a:cubicBezTo>
                  <a:cubicBezTo>
                    <a:pt x="6279" y="6612"/>
                    <a:pt x="8070" y="7606"/>
                    <a:pt x="8070" y="9635"/>
                  </a:cubicBezTo>
                  <a:lnTo>
                    <a:pt x="8070" y="12428"/>
                  </a:lnTo>
                  <a:cubicBezTo>
                    <a:pt x="8070" y="12663"/>
                    <a:pt x="7879" y="12857"/>
                    <a:pt x="7642" y="12857"/>
                  </a:cubicBezTo>
                  <a:lnTo>
                    <a:pt x="1918" y="12855"/>
                  </a:lnTo>
                  <a:cubicBezTo>
                    <a:pt x="1601" y="12855"/>
                    <a:pt x="1344" y="12598"/>
                    <a:pt x="1344" y="12282"/>
                  </a:cubicBezTo>
                  <a:cubicBezTo>
                    <a:pt x="1344" y="11966"/>
                    <a:pt x="1601" y="11710"/>
                    <a:pt x="1918" y="11710"/>
                  </a:cubicBezTo>
                  <a:lnTo>
                    <a:pt x="4020" y="11710"/>
                  </a:lnTo>
                  <a:lnTo>
                    <a:pt x="3939" y="11243"/>
                  </a:lnTo>
                  <a:cubicBezTo>
                    <a:pt x="3921" y="11121"/>
                    <a:pt x="3911" y="10998"/>
                    <a:pt x="3913" y="10874"/>
                  </a:cubicBezTo>
                  <a:cubicBezTo>
                    <a:pt x="3919" y="10564"/>
                    <a:pt x="3999" y="10269"/>
                    <a:pt x="4147" y="9997"/>
                  </a:cubicBezTo>
                  <a:lnTo>
                    <a:pt x="3441" y="9612"/>
                  </a:lnTo>
                  <a:cubicBezTo>
                    <a:pt x="3232" y="9994"/>
                    <a:pt x="3120" y="10425"/>
                    <a:pt x="3111" y="10857"/>
                  </a:cubicBezTo>
                  <a:lnTo>
                    <a:pt x="3111" y="10905"/>
                  </a:lnTo>
                  <a:lnTo>
                    <a:pt x="2533" y="10905"/>
                  </a:lnTo>
                  <a:cubicBezTo>
                    <a:pt x="2128" y="10421"/>
                    <a:pt x="1944" y="9833"/>
                    <a:pt x="1944" y="9034"/>
                  </a:cubicBezTo>
                  <a:cubicBezTo>
                    <a:pt x="1944" y="8615"/>
                    <a:pt x="2028" y="8213"/>
                    <a:pt x="2192" y="7832"/>
                  </a:cubicBezTo>
                  <a:cubicBezTo>
                    <a:pt x="2413" y="7315"/>
                    <a:pt x="2294" y="6707"/>
                    <a:pt x="1897" y="6318"/>
                  </a:cubicBezTo>
                  <a:cubicBezTo>
                    <a:pt x="1766" y="6190"/>
                    <a:pt x="1618" y="6084"/>
                    <a:pt x="1477" y="5981"/>
                  </a:cubicBezTo>
                  <a:cubicBezTo>
                    <a:pt x="1101" y="5709"/>
                    <a:pt x="805" y="5495"/>
                    <a:pt x="805" y="4952"/>
                  </a:cubicBezTo>
                  <a:cubicBezTo>
                    <a:pt x="807" y="4065"/>
                    <a:pt x="1874" y="3327"/>
                    <a:pt x="2793" y="3287"/>
                  </a:cubicBezTo>
                  <a:cubicBezTo>
                    <a:pt x="2820" y="3286"/>
                    <a:pt x="2846" y="3285"/>
                    <a:pt x="2873" y="3285"/>
                  </a:cubicBezTo>
                  <a:cubicBezTo>
                    <a:pt x="2931" y="3285"/>
                    <a:pt x="2990" y="3288"/>
                    <a:pt x="3050" y="3293"/>
                  </a:cubicBezTo>
                  <a:lnTo>
                    <a:pt x="3416" y="3327"/>
                  </a:lnTo>
                  <a:lnTo>
                    <a:pt x="3483" y="2967"/>
                  </a:lnTo>
                  <a:cubicBezTo>
                    <a:pt x="3509" y="2819"/>
                    <a:pt x="3516" y="2720"/>
                    <a:pt x="3519" y="2648"/>
                  </a:cubicBezTo>
                  <a:cubicBezTo>
                    <a:pt x="3525" y="2553"/>
                    <a:pt x="3527" y="2516"/>
                    <a:pt x="3618" y="2326"/>
                  </a:cubicBezTo>
                  <a:cubicBezTo>
                    <a:pt x="3916" y="1712"/>
                    <a:pt x="4500" y="1307"/>
                    <a:pt x="4899" y="1089"/>
                  </a:cubicBezTo>
                  <a:close/>
                  <a:moveTo>
                    <a:pt x="5427" y="0"/>
                  </a:moveTo>
                  <a:lnTo>
                    <a:pt x="5044" y="139"/>
                  </a:lnTo>
                  <a:cubicBezTo>
                    <a:pt x="4981" y="160"/>
                    <a:pt x="3517" y="695"/>
                    <a:pt x="2897" y="1977"/>
                  </a:cubicBezTo>
                  <a:cubicBezTo>
                    <a:pt x="2779" y="2220"/>
                    <a:pt x="2745" y="2354"/>
                    <a:pt x="2729" y="2489"/>
                  </a:cubicBezTo>
                  <a:cubicBezTo>
                    <a:pt x="2094" y="2523"/>
                    <a:pt x="1436" y="2787"/>
                    <a:pt x="918" y="3210"/>
                  </a:cubicBezTo>
                  <a:cubicBezTo>
                    <a:pt x="330" y="3692"/>
                    <a:pt x="5" y="4312"/>
                    <a:pt x="3" y="4953"/>
                  </a:cubicBezTo>
                  <a:cubicBezTo>
                    <a:pt x="0" y="5908"/>
                    <a:pt x="583" y="6329"/>
                    <a:pt x="1005" y="6636"/>
                  </a:cubicBezTo>
                  <a:cubicBezTo>
                    <a:pt x="1129" y="6726"/>
                    <a:pt x="1246" y="6812"/>
                    <a:pt x="1335" y="6897"/>
                  </a:cubicBezTo>
                  <a:cubicBezTo>
                    <a:pt x="1495" y="7055"/>
                    <a:pt x="1545" y="7305"/>
                    <a:pt x="1452" y="7517"/>
                  </a:cubicBezTo>
                  <a:cubicBezTo>
                    <a:pt x="1245" y="7998"/>
                    <a:pt x="1140" y="8511"/>
                    <a:pt x="1140" y="9039"/>
                  </a:cubicBezTo>
                  <a:cubicBezTo>
                    <a:pt x="1140" y="9791"/>
                    <a:pt x="1284" y="10417"/>
                    <a:pt x="1584" y="10950"/>
                  </a:cubicBezTo>
                  <a:cubicBezTo>
                    <a:pt x="985" y="11098"/>
                    <a:pt x="538" y="11642"/>
                    <a:pt x="538" y="12287"/>
                  </a:cubicBezTo>
                  <a:cubicBezTo>
                    <a:pt x="538" y="13044"/>
                    <a:pt x="1156" y="13660"/>
                    <a:pt x="1913" y="13660"/>
                  </a:cubicBezTo>
                  <a:lnTo>
                    <a:pt x="9064" y="13660"/>
                  </a:lnTo>
                  <a:cubicBezTo>
                    <a:pt x="9841" y="13660"/>
                    <a:pt x="10474" y="13028"/>
                    <a:pt x="10474" y="12251"/>
                  </a:cubicBezTo>
                  <a:cubicBezTo>
                    <a:pt x="10474" y="11473"/>
                    <a:pt x="9844" y="10838"/>
                    <a:pt x="9069" y="10838"/>
                  </a:cubicBezTo>
                  <a:lnTo>
                    <a:pt x="8875" y="10838"/>
                  </a:lnTo>
                  <a:lnTo>
                    <a:pt x="8875" y="9635"/>
                  </a:lnTo>
                  <a:cubicBezTo>
                    <a:pt x="8875" y="7132"/>
                    <a:pt x="6746" y="5950"/>
                    <a:pt x="5600" y="5316"/>
                  </a:cubicBezTo>
                  <a:cubicBezTo>
                    <a:pt x="5528" y="5274"/>
                    <a:pt x="5483" y="5199"/>
                    <a:pt x="5483" y="5117"/>
                  </a:cubicBezTo>
                  <a:lnTo>
                    <a:pt x="5483" y="5086"/>
                  </a:lnTo>
                  <a:cubicBezTo>
                    <a:pt x="5483" y="4612"/>
                    <a:pt x="5354" y="4148"/>
                    <a:pt x="5109" y="3745"/>
                  </a:cubicBezTo>
                  <a:cubicBezTo>
                    <a:pt x="5229" y="3615"/>
                    <a:pt x="5307" y="3502"/>
                    <a:pt x="5449" y="3209"/>
                  </a:cubicBezTo>
                  <a:cubicBezTo>
                    <a:pt x="6067" y="1930"/>
                    <a:pt x="5580" y="450"/>
                    <a:pt x="5558" y="388"/>
                  </a:cubicBezTo>
                  <a:lnTo>
                    <a:pt x="542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896" name="Google Shape;2896;p48"/>
            <p:cNvSpPr/>
            <p:nvPr/>
          </p:nvSpPr>
          <p:spPr>
            <a:xfrm>
              <a:off x="593950" y="1750525"/>
              <a:ext cx="20550" cy="20075"/>
            </a:xfrm>
            <a:custGeom>
              <a:avLst/>
              <a:gdLst/>
              <a:ahLst/>
              <a:cxnLst/>
              <a:rect l="l" t="t" r="r" b="b"/>
              <a:pathLst>
                <a:path w="822" h="803" extrusionOk="0">
                  <a:moveTo>
                    <a:pt x="410" y="0"/>
                  </a:moveTo>
                  <a:cubicBezTo>
                    <a:pt x="200" y="0"/>
                    <a:pt x="1" y="185"/>
                    <a:pt x="10" y="402"/>
                  </a:cubicBezTo>
                  <a:cubicBezTo>
                    <a:pt x="19" y="619"/>
                    <a:pt x="187" y="802"/>
                    <a:pt x="410" y="802"/>
                  </a:cubicBezTo>
                  <a:cubicBezTo>
                    <a:pt x="620" y="802"/>
                    <a:pt x="821" y="617"/>
                    <a:pt x="812" y="402"/>
                  </a:cubicBezTo>
                  <a:cubicBezTo>
                    <a:pt x="803" y="184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897" name="Google Shape;2897;p48"/>
          <p:cNvGrpSpPr/>
          <p:nvPr/>
        </p:nvGrpSpPr>
        <p:grpSpPr>
          <a:xfrm>
            <a:off x="2364593" y="2165494"/>
            <a:ext cx="451239" cy="454265"/>
            <a:chOff x="1089325" y="1644025"/>
            <a:chExt cx="339175" cy="341450"/>
          </a:xfrm>
        </p:grpSpPr>
        <p:sp>
          <p:nvSpPr>
            <p:cNvPr id="2898" name="Google Shape;2898;p48"/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899" name="Google Shape;2899;p48"/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00" name="Google Shape;2900;p48"/>
          <p:cNvGrpSpPr/>
          <p:nvPr/>
        </p:nvGrpSpPr>
        <p:grpSpPr>
          <a:xfrm>
            <a:off x="3254563" y="2165494"/>
            <a:ext cx="227565" cy="454165"/>
            <a:chOff x="1758275" y="1644025"/>
            <a:chExt cx="171050" cy="341375"/>
          </a:xfrm>
        </p:grpSpPr>
        <p:sp>
          <p:nvSpPr>
            <p:cNvPr id="2901" name="Google Shape;2901;p48"/>
            <p:cNvSpPr/>
            <p:nvPr/>
          </p:nvSpPr>
          <p:spPr>
            <a:xfrm>
              <a:off x="1758275" y="1644025"/>
              <a:ext cx="171050" cy="341375"/>
            </a:xfrm>
            <a:custGeom>
              <a:avLst/>
              <a:gdLst/>
              <a:ahLst/>
              <a:cxnLst/>
              <a:rect l="l" t="t" r="r" b="b"/>
              <a:pathLst>
                <a:path w="6842" h="13655" extrusionOk="0">
                  <a:moveTo>
                    <a:pt x="1983" y="989"/>
                  </a:moveTo>
                  <a:lnTo>
                    <a:pt x="2768" y="1254"/>
                  </a:lnTo>
                  <a:lnTo>
                    <a:pt x="2380" y="2000"/>
                  </a:lnTo>
                  <a:lnTo>
                    <a:pt x="1714" y="1509"/>
                  </a:lnTo>
                  <a:lnTo>
                    <a:pt x="1983" y="989"/>
                  </a:lnTo>
                  <a:close/>
                  <a:moveTo>
                    <a:pt x="3687" y="1238"/>
                  </a:moveTo>
                  <a:lnTo>
                    <a:pt x="6030" y="2460"/>
                  </a:lnTo>
                  <a:lnTo>
                    <a:pt x="6030" y="12849"/>
                  </a:lnTo>
                  <a:lnTo>
                    <a:pt x="3669" y="12849"/>
                  </a:lnTo>
                  <a:lnTo>
                    <a:pt x="3669" y="3168"/>
                  </a:lnTo>
                  <a:lnTo>
                    <a:pt x="2893" y="2765"/>
                  </a:lnTo>
                  <a:lnTo>
                    <a:pt x="3687" y="1238"/>
                  </a:lnTo>
                  <a:close/>
                  <a:moveTo>
                    <a:pt x="1586" y="0"/>
                  </a:moveTo>
                  <a:lnTo>
                    <a:pt x="1318" y="516"/>
                  </a:lnTo>
                  <a:lnTo>
                    <a:pt x="648" y="168"/>
                  </a:lnTo>
                  <a:cubicBezTo>
                    <a:pt x="588" y="137"/>
                    <a:pt x="523" y="122"/>
                    <a:pt x="460" y="122"/>
                  </a:cubicBezTo>
                  <a:cubicBezTo>
                    <a:pt x="314" y="122"/>
                    <a:pt x="175" y="201"/>
                    <a:pt x="103" y="340"/>
                  </a:cubicBezTo>
                  <a:cubicBezTo>
                    <a:pt x="0" y="537"/>
                    <a:pt x="75" y="780"/>
                    <a:pt x="275" y="885"/>
                  </a:cubicBezTo>
                  <a:lnTo>
                    <a:pt x="944" y="1232"/>
                  </a:lnTo>
                  <a:lnTo>
                    <a:pt x="675" y="1749"/>
                  </a:lnTo>
                  <a:lnTo>
                    <a:pt x="2002" y="2724"/>
                  </a:lnTo>
                  <a:lnTo>
                    <a:pt x="1803" y="3106"/>
                  </a:lnTo>
                  <a:lnTo>
                    <a:pt x="2860" y="3657"/>
                  </a:lnTo>
                  <a:lnTo>
                    <a:pt x="2860" y="13654"/>
                  </a:lnTo>
                  <a:lnTo>
                    <a:pt x="6841" y="13654"/>
                  </a:lnTo>
                  <a:lnTo>
                    <a:pt x="6841" y="1964"/>
                  </a:lnTo>
                  <a:lnTo>
                    <a:pt x="3345" y="146"/>
                  </a:lnTo>
                  <a:lnTo>
                    <a:pt x="3147" y="528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02" name="Google Shape;2902;p48"/>
            <p:cNvSpPr/>
            <p:nvPr/>
          </p:nvSpPr>
          <p:spPr>
            <a:xfrm>
              <a:off x="1869825" y="1788550"/>
              <a:ext cx="20200" cy="59525"/>
            </a:xfrm>
            <a:custGeom>
              <a:avLst/>
              <a:gdLst/>
              <a:ahLst/>
              <a:cxnLst/>
              <a:rect l="l" t="t" r="r" b="b"/>
              <a:pathLst>
                <a:path w="808" h="2381" extrusionOk="0">
                  <a:moveTo>
                    <a:pt x="1" y="1"/>
                  </a:moveTo>
                  <a:lnTo>
                    <a:pt x="1" y="2381"/>
                  </a:lnTo>
                  <a:lnTo>
                    <a:pt x="808" y="2381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03" name="Google Shape;2903;p48"/>
          <p:cNvGrpSpPr/>
          <p:nvPr/>
        </p:nvGrpSpPr>
        <p:grpSpPr>
          <a:xfrm>
            <a:off x="3919131" y="2165494"/>
            <a:ext cx="458356" cy="454365"/>
            <a:chOff x="2257800" y="1644025"/>
            <a:chExt cx="344525" cy="341525"/>
          </a:xfrm>
        </p:grpSpPr>
        <p:sp>
          <p:nvSpPr>
            <p:cNvPr id="2904" name="Google Shape;2904;p48"/>
            <p:cNvSpPr/>
            <p:nvPr/>
          </p:nvSpPr>
          <p:spPr>
            <a:xfrm>
              <a:off x="2257800" y="1644025"/>
              <a:ext cx="344525" cy="341525"/>
            </a:xfrm>
            <a:custGeom>
              <a:avLst/>
              <a:gdLst/>
              <a:ahLst/>
              <a:cxnLst/>
              <a:rect l="l" t="t" r="r" b="b"/>
              <a:pathLst>
                <a:path w="13781" h="13661" extrusionOk="0">
                  <a:moveTo>
                    <a:pt x="6401" y="3676"/>
                  </a:moveTo>
                  <a:lnTo>
                    <a:pt x="8965" y="7690"/>
                  </a:lnTo>
                  <a:lnTo>
                    <a:pt x="7843" y="7690"/>
                  </a:lnTo>
                  <a:cubicBezTo>
                    <a:pt x="7047" y="7690"/>
                    <a:pt x="6401" y="7045"/>
                    <a:pt x="6401" y="6248"/>
                  </a:cubicBezTo>
                  <a:lnTo>
                    <a:pt x="6401" y="3676"/>
                  </a:lnTo>
                  <a:close/>
                  <a:moveTo>
                    <a:pt x="3653" y="810"/>
                  </a:moveTo>
                  <a:cubicBezTo>
                    <a:pt x="4228" y="810"/>
                    <a:pt x="4756" y="1098"/>
                    <a:pt x="5063" y="1583"/>
                  </a:cubicBezTo>
                  <a:lnTo>
                    <a:pt x="5591" y="2411"/>
                  </a:lnTo>
                  <a:lnTo>
                    <a:pt x="5591" y="6249"/>
                  </a:lnTo>
                  <a:cubicBezTo>
                    <a:pt x="5591" y="7492"/>
                    <a:pt x="6602" y="8500"/>
                    <a:pt x="7842" y="8500"/>
                  </a:cubicBezTo>
                  <a:lnTo>
                    <a:pt x="9482" y="8500"/>
                  </a:lnTo>
                  <a:lnTo>
                    <a:pt x="10743" y="10477"/>
                  </a:lnTo>
                  <a:lnTo>
                    <a:pt x="5977" y="10477"/>
                  </a:lnTo>
                  <a:cubicBezTo>
                    <a:pt x="3775" y="10477"/>
                    <a:pt x="1982" y="8684"/>
                    <a:pt x="1982" y="6480"/>
                  </a:cubicBezTo>
                  <a:lnTo>
                    <a:pt x="1982" y="2483"/>
                  </a:lnTo>
                  <a:cubicBezTo>
                    <a:pt x="1982" y="1559"/>
                    <a:pt x="2731" y="810"/>
                    <a:pt x="3653" y="810"/>
                  </a:cubicBezTo>
                  <a:close/>
                  <a:moveTo>
                    <a:pt x="11265" y="11285"/>
                  </a:moveTo>
                  <a:lnTo>
                    <a:pt x="12271" y="12801"/>
                  </a:lnTo>
                  <a:lnTo>
                    <a:pt x="10645" y="12801"/>
                  </a:lnTo>
                  <a:lnTo>
                    <a:pt x="10370" y="11285"/>
                  </a:lnTo>
                  <a:close/>
                  <a:moveTo>
                    <a:pt x="3653" y="0"/>
                  </a:moveTo>
                  <a:cubicBezTo>
                    <a:pt x="2286" y="0"/>
                    <a:pt x="1172" y="1114"/>
                    <a:pt x="1172" y="2483"/>
                  </a:cubicBezTo>
                  <a:lnTo>
                    <a:pt x="1172" y="2787"/>
                  </a:lnTo>
                  <a:lnTo>
                    <a:pt x="1" y="2787"/>
                  </a:lnTo>
                  <a:lnTo>
                    <a:pt x="1" y="3595"/>
                  </a:lnTo>
                  <a:lnTo>
                    <a:pt x="1172" y="3595"/>
                  </a:lnTo>
                  <a:lnTo>
                    <a:pt x="1172" y="6480"/>
                  </a:lnTo>
                  <a:cubicBezTo>
                    <a:pt x="1172" y="8980"/>
                    <a:pt x="3089" y="11039"/>
                    <a:pt x="5530" y="11266"/>
                  </a:cubicBezTo>
                  <a:lnTo>
                    <a:pt x="5530" y="12310"/>
                  </a:lnTo>
                  <a:cubicBezTo>
                    <a:pt x="4951" y="12484"/>
                    <a:pt x="4525" y="13022"/>
                    <a:pt x="4525" y="13660"/>
                  </a:cubicBezTo>
                  <a:lnTo>
                    <a:pt x="5334" y="13660"/>
                  </a:lnTo>
                  <a:cubicBezTo>
                    <a:pt x="5334" y="13330"/>
                    <a:pt x="5603" y="13059"/>
                    <a:pt x="5935" y="13059"/>
                  </a:cubicBezTo>
                  <a:cubicBezTo>
                    <a:pt x="6268" y="13059"/>
                    <a:pt x="6536" y="13327"/>
                    <a:pt x="6536" y="13660"/>
                  </a:cubicBezTo>
                  <a:lnTo>
                    <a:pt x="7345" y="13660"/>
                  </a:lnTo>
                  <a:cubicBezTo>
                    <a:pt x="7345" y="13023"/>
                    <a:pt x="6921" y="12484"/>
                    <a:pt x="6340" y="12310"/>
                  </a:cubicBezTo>
                  <a:lnTo>
                    <a:pt x="6340" y="11287"/>
                  </a:lnTo>
                  <a:lnTo>
                    <a:pt x="9547" y="11287"/>
                  </a:lnTo>
                  <a:lnTo>
                    <a:pt x="9547" y="11285"/>
                  </a:lnTo>
                  <a:lnTo>
                    <a:pt x="9972" y="13607"/>
                  </a:lnTo>
                  <a:lnTo>
                    <a:pt x="13781" y="13607"/>
                  </a:lnTo>
                  <a:lnTo>
                    <a:pt x="5745" y="1146"/>
                  </a:lnTo>
                  <a:cubicBezTo>
                    <a:pt x="5287" y="428"/>
                    <a:pt x="4505" y="0"/>
                    <a:pt x="36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05" name="Google Shape;2905;p48"/>
            <p:cNvSpPr/>
            <p:nvPr/>
          </p:nvSpPr>
          <p:spPr>
            <a:xfrm>
              <a:off x="2332250" y="1703050"/>
              <a:ext cx="20750" cy="20275"/>
            </a:xfrm>
            <a:custGeom>
              <a:avLst/>
              <a:gdLst/>
              <a:ahLst/>
              <a:cxnLst/>
              <a:rect l="l" t="t" r="r" b="b"/>
              <a:pathLst>
                <a:path w="830" h="811" extrusionOk="0">
                  <a:moveTo>
                    <a:pt x="415" y="0"/>
                  </a:moveTo>
                  <a:cubicBezTo>
                    <a:pt x="203" y="0"/>
                    <a:pt x="1" y="187"/>
                    <a:pt x="10" y="405"/>
                  </a:cubicBezTo>
                  <a:cubicBezTo>
                    <a:pt x="19" y="627"/>
                    <a:pt x="188" y="810"/>
                    <a:pt x="415" y="810"/>
                  </a:cubicBezTo>
                  <a:cubicBezTo>
                    <a:pt x="627" y="810"/>
                    <a:pt x="829" y="623"/>
                    <a:pt x="820" y="405"/>
                  </a:cubicBezTo>
                  <a:cubicBezTo>
                    <a:pt x="811" y="187"/>
                    <a:pt x="641" y="0"/>
                    <a:pt x="4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06" name="Google Shape;2906;p48"/>
          <p:cNvGrpSpPr/>
          <p:nvPr/>
        </p:nvGrpSpPr>
        <p:grpSpPr>
          <a:xfrm>
            <a:off x="4751363" y="2157745"/>
            <a:ext cx="352256" cy="469764"/>
            <a:chOff x="2883350" y="1638200"/>
            <a:chExt cx="264775" cy="353100"/>
          </a:xfrm>
        </p:grpSpPr>
        <p:sp>
          <p:nvSpPr>
            <p:cNvPr id="2907" name="Google Shape;2907;p48"/>
            <p:cNvSpPr/>
            <p:nvPr/>
          </p:nvSpPr>
          <p:spPr>
            <a:xfrm>
              <a:off x="2883350" y="1638200"/>
              <a:ext cx="264775" cy="353100"/>
            </a:xfrm>
            <a:custGeom>
              <a:avLst/>
              <a:gdLst/>
              <a:ahLst/>
              <a:cxnLst/>
              <a:rect l="l" t="t" r="r" b="b"/>
              <a:pathLst>
                <a:path w="10591" h="14124" extrusionOk="0">
                  <a:moveTo>
                    <a:pt x="5293" y="831"/>
                  </a:moveTo>
                  <a:cubicBezTo>
                    <a:pt x="5646" y="831"/>
                    <a:pt x="5936" y="1119"/>
                    <a:pt x="5936" y="1476"/>
                  </a:cubicBezTo>
                  <a:lnTo>
                    <a:pt x="5936" y="2065"/>
                  </a:lnTo>
                  <a:cubicBezTo>
                    <a:pt x="5936" y="2420"/>
                    <a:pt x="5648" y="2710"/>
                    <a:pt x="5293" y="2710"/>
                  </a:cubicBezTo>
                  <a:cubicBezTo>
                    <a:pt x="4938" y="2710"/>
                    <a:pt x="4648" y="2422"/>
                    <a:pt x="4648" y="2065"/>
                  </a:cubicBezTo>
                  <a:lnTo>
                    <a:pt x="4648" y="1476"/>
                  </a:lnTo>
                  <a:cubicBezTo>
                    <a:pt x="4648" y="1121"/>
                    <a:pt x="4936" y="831"/>
                    <a:pt x="5293" y="831"/>
                  </a:cubicBezTo>
                  <a:close/>
                  <a:moveTo>
                    <a:pt x="7977" y="3951"/>
                  </a:moveTo>
                  <a:lnTo>
                    <a:pt x="7977" y="11583"/>
                  </a:lnTo>
                  <a:lnTo>
                    <a:pt x="2606" y="11583"/>
                  </a:lnTo>
                  <a:lnTo>
                    <a:pt x="2606" y="3951"/>
                  </a:lnTo>
                  <a:close/>
                  <a:moveTo>
                    <a:pt x="9752" y="2185"/>
                  </a:moveTo>
                  <a:lnTo>
                    <a:pt x="9752" y="13292"/>
                  </a:lnTo>
                  <a:lnTo>
                    <a:pt x="827" y="13292"/>
                  </a:lnTo>
                  <a:lnTo>
                    <a:pt x="827" y="2185"/>
                  </a:lnTo>
                  <a:lnTo>
                    <a:pt x="3823" y="2186"/>
                  </a:lnTo>
                  <a:cubicBezTo>
                    <a:pt x="3852" y="2551"/>
                    <a:pt x="4016" y="2879"/>
                    <a:pt x="4262" y="3121"/>
                  </a:cubicBezTo>
                  <a:lnTo>
                    <a:pt x="1774" y="3121"/>
                  </a:lnTo>
                  <a:lnTo>
                    <a:pt x="1774" y="12415"/>
                  </a:lnTo>
                  <a:lnTo>
                    <a:pt x="8807" y="12415"/>
                  </a:lnTo>
                  <a:lnTo>
                    <a:pt x="8807" y="3121"/>
                  </a:lnTo>
                  <a:lnTo>
                    <a:pt x="6318" y="3121"/>
                  </a:lnTo>
                  <a:cubicBezTo>
                    <a:pt x="6565" y="2879"/>
                    <a:pt x="6729" y="2552"/>
                    <a:pt x="6759" y="2186"/>
                  </a:cubicBezTo>
                  <a:lnTo>
                    <a:pt x="9752" y="2185"/>
                  </a:lnTo>
                  <a:close/>
                  <a:moveTo>
                    <a:pt x="5294" y="1"/>
                  </a:moveTo>
                  <a:cubicBezTo>
                    <a:pt x="4522" y="1"/>
                    <a:pt x="3886" y="599"/>
                    <a:pt x="3826" y="1355"/>
                  </a:cubicBezTo>
                  <a:lnTo>
                    <a:pt x="0" y="1353"/>
                  </a:lnTo>
                  <a:lnTo>
                    <a:pt x="0" y="14124"/>
                  </a:lnTo>
                  <a:lnTo>
                    <a:pt x="10590" y="14124"/>
                  </a:lnTo>
                  <a:lnTo>
                    <a:pt x="10590" y="1353"/>
                  </a:lnTo>
                  <a:lnTo>
                    <a:pt x="6762" y="1355"/>
                  </a:lnTo>
                  <a:cubicBezTo>
                    <a:pt x="6699" y="598"/>
                    <a:pt x="6065" y="1"/>
                    <a:pt x="52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08" name="Google Shape;2908;p48"/>
            <p:cNvSpPr/>
            <p:nvPr/>
          </p:nvSpPr>
          <p:spPr>
            <a:xfrm>
              <a:off x="2969750" y="1757525"/>
              <a:ext cx="46600" cy="46600"/>
            </a:xfrm>
            <a:custGeom>
              <a:avLst/>
              <a:gdLst/>
              <a:ahLst/>
              <a:cxnLst/>
              <a:rect l="l" t="t" r="r" b="b"/>
              <a:pathLst>
                <a:path w="1864" h="1864" extrusionOk="0">
                  <a:moveTo>
                    <a:pt x="516" y="1"/>
                  </a:moveTo>
                  <a:lnTo>
                    <a:pt x="516" y="516"/>
                  </a:lnTo>
                  <a:lnTo>
                    <a:pt x="0" y="516"/>
                  </a:lnTo>
                  <a:lnTo>
                    <a:pt x="0" y="1348"/>
                  </a:lnTo>
                  <a:lnTo>
                    <a:pt x="516" y="1348"/>
                  </a:lnTo>
                  <a:lnTo>
                    <a:pt x="516" y="1863"/>
                  </a:lnTo>
                  <a:lnTo>
                    <a:pt x="1348" y="1863"/>
                  </a:lnTo>
                  <a:lnTo>
                    <a:pt x="1348" y="1348"/>
                  </a:lnTo>
                  <a:lnTo>
                    <a:pt x="1863" y="1348"/>
                  </a:lnTo>
                  <a:lnTo>
                    <a:pt x="1863" y="516"/>
                  </a:lnTo>
                  <a:lnTo>
                    <a:pt x="1348" y="516"/>
                  </a:lnTo>
                  <a:lnTo>
                    <a:pt x="134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09" name="Google Shape;2909;p48"/>
            <p:cNvSpPr/>
            <p:nvPr/>
          </p:nvSpPr>
          <p:spPr>
            <a:xfrm>
              <a:off x="2993000" y="1834325"/>
              <a:ext cx="60725" cy="20800"/>
            </a:xfrm>
            <a:custGeom>
              <a:avLst/>
              <a:gdLst/>
              <a:ahLst/>
              <a:cxnLst/>
              <a:rect l="l" t="t" r="r" b="b"/>
              <a:pathLst>
                <a:path w="2429" h="832" extrusionOk="0">
                  <a:moveTo>
                    <a:pt x="0" y="0"/>
                  </a:moveTo>
                  <a:lnTo>
                    <a:pt x="0" y="832"/>
                  </a:lnTo>
                  <a:lnTo>
                    <a:pt x="2429" y="832"/>
                  </a:lnTo>
                  <a:lnTo>
                    <a:pt x="2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0" name="Google Shape;2910;p48"/>
            <p:cNvSpPr/>
            <p:nvPr/>
          </p:nvSpPr>
          <p:spPr>
            <a:xfrm>
              <a:off x="2993000" y="1880725"/>
              <a:ext cx="60725" cy="20800"/>
            </a:xfrm>
            <a:custGeom>
              <a:avLst/>
              <a:gdLst/>
              <a:ahLst/>
              <a:cxnLst/>
              <a:rect l="l" t="t" r="r" b="b"/>
              <a:pathLst>
                <a:path w="2429" h="832" extrusionOk="0">
                  <a:moveTo>
                    <a:pt x="0" y="1"/>
                  </a:moveTo>
                  <a:lnTo>
                    <a:pt x="0" y="831"/>
                  </a:lnTo>
                  <a:lnTo>
                    <a:pt x="2429" y="831"/>
                  </a:lnTo>
                  <a:lnTo>
                    <a:pt x="24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11" name="Google Shape;2911;p48"/>
          <p:cNvGrpSpPr/>
          <p:nvPr/>
        </p:nvGrpSpPr>
        <p:grpSpPr>
          <a:xfrm>
            <a:off x="5564038" y="2165493"/>
            <a:ext cx="284605" cy="454299"/>
            <a:chOff x="3494200" y="1644025"/>
            <a:chExt cx="213925" cy="341475"/>
          </a:xfrm>
        </p:grpSpPr>
        <p:sp>
          <p:nvSpPr>
            <p:cNvPr id="2912" name="Google Shape;2912;p48"/>
            <p:cNvSpPr/>
            <p:nvPr/>
          </p:nvSpPr>
          <p:spPr>
            <a:xfrm>
              <a:off x="3494200" y="1644025"/>
              <a:ext cx="213925" cy="341475"/>
            </a:xfrm>
            <a:custGeom>
              <a:avLst/>
              <a:gdLst/>
              <a:ahLst/>
              <a:cxnLst/>
              <a:rect l="l" t="t" r="r" b="b"/>
              <a:pathLst>
                <a:path w="8557" h="13659" extrusionOk="0">
                  <a:moveTo>
                    <a:pt x="4295" y="804"/>
                  </a:moveTo>
                  <a:cubicBezTo>
                    <a:pt x="4530" y="804"/>
                    <a:pt x="4723" y="997"/>
                    <a:pt x="4723" y="1232"/>
                  </a:cubicBezTo>
                  <a:lnTo>
                    <a:pt x="4723" y="2361"/>
                  </a:lnTo>
                  <a:lnTo>
                    <a:pt x="3838" y="2361"/>
                  </a:lnTo>
                  <a:lnTo>
                    <a:pt x="3838" y="1232"/>
                  </a:lnTo>
                  <a:cubicBezTo>
                    <a:pt x="3838" y="997"/>
                    <a:pt x="4032" y="804"/>
                    <a:pt x="4267" y="804"/>
                  </a:cubicBezTo>
                  <a:close/>
                  <a:moveTo>
                    <a:pt x="5902" y="3164"/>
                  </a:moveTo>
                  <a:lnTo>
                    <a:pt x="5902" y="4609"/>
                  </a:lnTo>
                  <a:lnTo>
                    <a:pt x="2661" y="4609"/>
                  </a:lnTo>
                  <a:lnTo>
                    <a:pt x="2661" y="3164"/>
                  </a:lnTo>
                  <a:close/>
                  <a:moveTo>
                    <a:pt x="6851" y="5413"/>
                  </a:moveTo>
                  <a:cubicBezTo>
                    <a:pt x="7348" y="5413"/>
                    <a:pt x="7753" y="5818"/>
                    <a:pt x="7753" y="6315"/>
                  </a:cubicBezTo>
                  <a:lnTo>
                    <a:pt x="7753" y="6671"/>
                  </a:lnTo>
                  <a:lnTo>
                    <a:pt x="809" y="6671"/>
                  </a:lnTo>
                  <a:lnTo>
                    <a:pt x="809" y="6315"/>
                  </a:lnTo>
                  <a:cubicBezTo>
                    <a:pt x="809" y="5818"/>
                    <a:pt x="1214" y="5413"/>
                    <a:pt x="1711" y="5413"/>
                  </a:cubicBezTo>
                  <a:close/>
                  <a:moveTo>
                    <a:pt x="7753" y="7475"/>
                  </a:moveTo>
                  <a:lnTo>
                    <a:pt x="7753" y="10793"/>
                  </a:lnTo>
                  <a:lnTo>
                    <a:pt x="809" y="10793"/>
                  </a:lnTo>
                  <a:lnTo>
                    <a:pt x="809" y="7475"/>
                  </a:lnTo>
                  <a:close/>
                  <a:moveTo>
                    <a:pt x="7753" y="11597"/>
                  </a:moveTo>
                  <a:lnTo>
                    <a:pt x="7753" y="12855"/>
                  </a:lnTo>
                  <a:lnTo>
                    <a:pt x="809" y="12855"/>
                  </a:lnTo>
                  <a:lnTo>
                    <a:pt x="809" y="11597"/>
                  </a:lnTo>
                  <a:close/>
                  <a:moveTo>
                    <a:pt x="4265" y="0"/>
                  </a:moveTo>
                  <a:cubicBezTo>
                    <a:pt x="3586" y="0"/>
                    <a:pt x="3033" y="553"/>
                    <a:pt x="3033" y="1232"/>
                  </a:cubicBezTo>
                  <a:lnTo>
                    <a:pt x="3033" y="2361"/>
                  </a:lnTo>
                  <a:lnTo>
                    <a:pt x="1853" y="2361"/>
                  </a:lnTo>
                  <a:lnTo>
                    <a:pt x="1853" y="4609"/>
                  </a:lnTo>
                  <a:lnTo>
                    <a:pt x="1706" y="4609"/>
                  </a:lnTo>
                  <a:cubicBezTo>
                    <a:pt x="767" y="4609"/>
                    <a:pt x="0" y="5374"/>
                    <a:pt x="0" y="6315"/>
                  </a:cubicBezTo>
                  <a:lnTo>
                    <a:pt x="0" y="13659"/>
                  </a:lnTo>
                  <a:lnTo>
                    <a:pt x="8550" y="13659"/>
                  </a:lnTo>
                  <a:lnTo>
                    <a:pt x="8550" y="6315"/>
                  </a:lnTo>
                  <a:cubicBezTo>
                    <a:pt x="8556" y="5374"/>
                    <a:pt x="7792" y="4609"/>
                    <a:pt x="6851" y="4609"/>
                  </a:cubicBezTo>
                  <a:lnTo>
                    <a:pt x="6704" y="4609"/>
                  </a:lnTo>
                  <a:lnTo>
                    <a:pt x="6704" y="2361"/>
                  </a:lnTo>
                  <a:lnTo>
                    <a:pt x="5525" y="2361"/>
                  </a:lnTo>
                  <a:lnTo>
                    <a:pt x="5525" y="1232"/>
                  </a:lnTo>
                  <a:cubicBezTo>
                    <a:pt x="5525" y="553"/>
                    <a:pt x="4972" y="0"/>
                    <a:pt x="42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3" name="Google Shape;2913;p48"/>
            <p:cNvSpPr/>
            <p:nvPr/>
          </p:nvSpPr>
          <p:spPr>
            <a:xfrm>
              <a:off x="3538950" y="1850875"/>
              <a:ext cx="44300" cy="44300"/>
            </a:xfrm>
            <a:custGeom>
              <a:avLst/>
              <a:gdLst/>
              <a:ahLst/>
              <a:cxnLst/>
              <a:rect l="l" t="t" r="r" b="b"/>
              <a:pathLst>
                <a:path w="1772" h="1772" extrusionOk="0">
                  <a:moveTo>
                    <a:pt x="483" y="0"/>
                  </a:moveTo>
                  <a:lnTo>
                    <a:pt x="483" y="485"/>
                  </a:lnTo>
                  <a:lnTo>
                    <a:pt x="0" y="485"/>
                  </a:lnTo>
                  <a:lnTo>
                    <a:pt x="0" y="1288"/>
                  </a:lnTo>
                  <a:lnTo>
                    <a:pt x="483" y="1288"/>
                  </a:lnTo>
                  <a:lnTo>
                    <a:pt x="483" y="1771"/>
                  </a:lnTo>
                  <a:lnTo>
                    <a:pt x="1288" y="1771"/>
                  </a:lnTo>
                  <a:lnTo>
                    <a:pt x="1288" y="1288"/>
                  </a:lnTo>
                  <a:lnTo>
                    <a:pt x="1771" y="1288"/>
                  </a:lnTo>
                  <a:lnTo>
                    <a:pt x="1771" y="485"/>
                  </a:lnTo>
                  <a:lnTo>
                    <a:pt x="1288" y="485"/>
                  </a:lnTo>
                  <a:lnTo>
                    <a:pt x="12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4" name="Google Shape;2914;p48"/>
            <p:cNvSpPr/>
            <p:nvPr/>
          </p:nvSpPr>
          <p:spPr>
            <a:xfrm>
              <a:off x="3610125" y="1862975"/>
              <a:ext cx="49125" cy="20125"/>
            </a:xfrm>
            <a:custGeom>
              <a:avLst/>
              <a:gdLst/>
              <a:ahLst/>
              <a:cxnLst/>
              <a:rect l="l" t="t" r="r" b="b"/>
              <a:pathLst>
                <a:path w="1965" h="805" extrusionOk="0">
                  <a:moveTo>
                    <a:pt x="1" y="1"/>
                  </a:moveTo>
                  <a:lnTo>
                    <a:pt x="1" y="804"/>
                  </a:lnTo>
                  <a:lnTo>
                    <a:pt x="1965" y="804"/>
                  </a:lnTo>
                  <a:lnTo>
                    <a:pt x="19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15" name="Google Shape;2915;p48"/>
          <p:cNvGrpSpPr/>
          <p:nvPr/>
        </p:nvGrpSpPr>
        <p:grpSpPr>
          <a:xfrm>
            <a:off x="6252122" y="2165527"/>
            <a:ext cx="460551" cy="454232"/>
            <a:chOff x="4011400" y="1644050"/>
            <a:chExt cx="346175" cy="341425"/>
          </a:xfrm>
        </p:grpSpPr>
        <p:sp>
          <p:nvSpPr>
            <p:cNvPr id="2916" name="Google Shape;2916;p48"/>
            <p:cNvSpPr/>
            <p:nvPr/>
          </p:nvSpPr>
          <p:spPr>
            <a:xfrm>
              <a:off x="4011400" y="1644050"/>
              <a:ext cx="346175" cy="341425"/>
            </a:xfrm>
            <a:custGeom>
              <a:avLst/>
              <a:gdLst/>
              <a:ahLst/>
              <a:cxnLst/>
              <a:rect l="l" t="t" r="r" b="b"/>
              <a:pathLst>
                <a:path w="13847" h="13657" extrusionOk="0">
                  <a:moveTo>
                    <a:pt x="8982" y="809"/>
                  </a:moveTo>
                  <a:cubicBezTo>
                    <a:pt x="10065" y="809"/>
                    <a:pt x="11085" y="1231"/>
                    <a:pt x="11850" y="1997"/>
                  </a:cubicBezTo>
                  <a:cubicBezTo>
                    <a:pt x="12614" y="2762"/>
                    <a:pt x="13038" y="3783"/>
                    <a:pt x="13038" y="4865"/>
                  </a:cubicBezTo>
                  <a:cubicBezTo>
                    <a:pt x="13038" y="5948"/>
                    <a:pt x="12614" y="6968"/>
                    <a:pt x="11850" y="7733"/>
                  </a:cubicBezTo>
                  <a:cubicBezTo>
                    <a:pt x="11083" y="8497"/>
                    <a:pt x="10065" y="8921"/>
                    <a:pt x="8982" y="8921"/>
                  </a:cubicBezTo>
                  <a:cubicBezTo>
                    <a:pt x="7899" y="8921"/>
                    <a:pt x="6879" y="8497"/>
                    <a:pt x="6114" y="7733"/>
                  </a:cubicBezTo>
                  <a:cubicBezTo>
                    <a:pt x="5350" y="6968"/>
                    <a:pt x="4926" y="5948"/>
                    <a:pt x="4926" y="4865"/>
                  </a:cubicBezTo>
                  <a:cubicBezTo>
                    <a:pt x="4926" y="3783"/>
                    <a:pt x="5350" y="2762"/>
                    <a:pt x="6114" y="1997"/>
                  </a:cubicBezTo>
                  <a:cubicBezTo>
                    <a:pt x="6879" y="1231"/>
                    <a:pt x="7899" y="809"/>
                    <a:pt x="8982" y="809"/>
                  </a:cubicBezTo>
                  <a:close/>
                  <a:moveTo>
                    <a:pt x="4836" y="7407"/>
                  </a:moveTo>
                  <a:cubicBezTo>
                    <a:pt x="5033" y="7730"/>
                    <a:pt x="5269" y="8029"/>
                    <a:pt x="5541" y="8301"/>
                  </a:cubicBezTo>
                  <a:cubicBezTo>
                    <a:pt x="5814" y="8574"/>
                    <a:pt x="6116" y="8812"/>
                    <a:pt x="6435" y="9008"/>
                  </a:cubicBezTo>
                  <a:lnTo>
                    <a:pt x="2928" y="12516"/>
                  </a:lnTo>
                  <a:cubicBezTo>
                    <a:pt x="2713" y="12731"/>
                    <a:pt x="2429" y="12848"/>
                    <a:pt x="2127" y="12848"/>
                  </a:cubicBezTo>
                  <a:cubicBezTo>
                    <a:pt x="1825" y="12848"/>
                    <a:pt x="1538" y="12729"/>
                    <a:pt x="1326" y="12516"/>
                  </a:cubicBezTo>
                  <a:cubicBezTo>
                    <a:pt x="1114" y="12304"/>
                    <a:pt x="996" y="12021"/>
                    <a:pt x="996" y="11717"/>
                  </a:cubicBezTo>
                  <a:cubicBezTo>
                    <a:pt x="996" y="11415"/>
                    <a:pt x="1114" y="11128"/>
                    <a:pt x="1326" y="10916"/>
                  </a:cubicBezTo>
                  <a:lnTo>
                    <a:pt x="4836" y="7407"/>
                  </a:lnTo>
                  <a:close/>
                  <a:moveTo>
                    <a:pt x="8982" y="1"/>
                  </a:moveTo>
                  <a:cubicBezTo>
                    <a:pt x="7683" y="1"/>
                    <a:pt x="6460" y="507"/>
                    <a:pt x="5543" y="1426"/>
                  </a:cubicBezTo>
                  <a:cubicBezTo>
                    <a:pt x="4624" y="2345"/>
                    <a:pt x="4118" y="3566"/>
                    <a:pt x="4118" y="4865"/>
                  </a:cubicBezTo>
                  <a:cubicBezTo>
                    <a:pt x="4118" y="5487"/>
                    <a:pt x="4233" y="6088"/>
                    <a:pt x="4456" y="6649"/>
                  </a:cubicBezTo>
                  <a:lnTo>
                    <a:pt x="758" y="10346"/>
                  </a:lnTo>
                  <a:cubicBezTo>
                    <a:pt x="1" y="11102"/>
                    <a:pt x="1" y="12332"/>
                    <a:pt x="756" y="13089"/>
                  </a:cubicBezTo>
                  <a:cubicBezTo>
                    <a:pt x="1133" y="13466"/>
                    <a:pt x="1632" y="13656"/>
                    <a:pt x="2129" y="13656"/>
                  </a:cubicBezTo>
                  <a:cubicBezTo>
                    <a:pt x="2625" y="13656"/>
                    <a:pt x="3122" y="13466"/>
                    <a:pt x="3501" y="13089"/>
                  </a:cubicBezTo>
                  <a:lnTo>
                    <a:pt x="7199" y="9391"/>
                  </a:lnTo>
                  <a:cubicBezTo>
                    <a:pt x="7759" y="9611"/>
                    <a:pt x="8361" y="9728"/>
                    <a:pt x="8982" y="9728"/>
                  </a:cubicBezTo>
                  <a:cubicBezTo>
                    <a:pt x="10281" y="9728"/>
                    <a:pt x="11504" y="9222"/>
                    <a:pt x="12420" y="8303"/>
                  </a:cubicBezTo>
                  <a:cubicBezTo>
                    <a:pt x="13340" y="7384"/>
                    <a:pt x="13846" y="6164"/>
                    <a:pt x="13846" y="4865"/>
                  </a:cubicBezTo>
                  <a:cubicBezTo>
                    <a:pt x="13846" y="3566"/>
                    <a:pt x="13340" y="2343"/>
                    <a:pt x="12420" y="1426"/>
                  </a:cubicBezTo>
                  <a:cubicBezTo>
                    <a:pt x="11501" y="507"/>
                    <a:pt x="10281" y="1"/>
                    <a:pt x="89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7" name="Google Shape;2917;p48"/>
            <p:cNvSpPr/>
            <p:nvPr/>
          </p:nvSpPr>
          <p:spPr>
            <a:xfrm>
              <a:off x="4214175" y="1706275"/>
              <a:ext cx="87400" cy="93475"/>
            </a:xfrm>
            <a:custGeom>
              <a:avLst/>
              <a:gdLst/>
              <a:ahLst/>
              <a:cxnLst/>
              <a:rect l="l" t="t" r="r" b="b"/>
              <a:pathLst>
                <a:path w="3496" h="3739" extrusionOk="0">
                  <a:moveTo>
                    <a:pt x="1728" y="865"/>
                  </a:moveTo>
                  <a:cubicBezTo>
                    <a:pt x="1993" y="865"/>
                    <a:pt x="2290" y="1292"/>
                    <a:pt x="2290" y="1862"/>
                  </a:cubicBezTo>
                  <a:cubicBezTo>
                    <a:pt x="2290" y="2432"/>
                    <a:pt x="1994" y="2859"/>
                    <a:pt x="1728" y="2859"/>
                  </a:cubicBezTo>
                  <a:cubicBezTo>
                    <a:pt x="1463" y="2857"/>
                    <a:pt x="1167" y="2432"/>
                    <a:pt x="1167" y="1862"/>
                  </a:cubicBezTo>
                  <a:cubicBezTo>
                    <a:pt x="1167" y="1290"/>
                    <a:pt x="1463" y="865"/>
                    <a:pt x="1728" y="865"/>
                  </a:cubicBezTo>
                  <a:close/>
                  <a:moveTo>
                    <a:pt x="488" y="1"/>
                  </a:moveTo>
                  <a:lnTo>
                    <a:pt x="14" y="655"/>
                  </a:lnTo>
                  <a:lnTo>
                    <a:pt x="517" y="1019"/>
                  </a:lnTo>
                  <a:cubicBezTo>
                    <a:pt x="463" y="1155"/>
                    <a:pt x="421" y="1303"/>
                    <a:pt x="396" y="1459"/>
                  </a:cubicBezTo>
                  <a:lnTo>
                    <a:pt x="0" y="1459"/>
                  </a:lnTo>
                  <a:lnTo>
                    <a:pt x="0" y="2267"/>
                  </a:lnTo>
                  <a:lnTo>
                    <a:pt x="396" y="2267"/>
                  </a:lnTo>
                  <a:cubicBezTo>
                    <a:pt x="424" y="2426"/>
                    <a:pt x="464" y="2577"/>
                    <a:pt x="521" y="2717"/>
                  </a:cubicBezTo>
                  <a:lnTo>
                    <a:pt x="14" y="3085"/>
                  </a:lnTo>
                  <a:lnTo>
                    <a:pt x="489" y="3739"/>
                  </a:lnTo>
                  <a:lnTo>
                    <a:pt x="979" y="3379"/>
                  </a:lnTo>
                  <a:cubicBezTo>
                    <a:pt x="1192" y="3560"/>
                    <a:pt x="1449" y="3664"/>
                    <a:pt x="1728" y="3664"/>
                  </a:cubicBezTo>
                  <a:cubicBezTo>
                    <a:pt x="2036" y="3664"/>
                    <a:pt x="2318" y="3536"/>
                    <a:pt x="2544" y="3318"/>
                  </a:cubicBezTo>
                  <a:lnTo>
                    <a:pt x="3021" y="3663"/>
                  </a:lnTo>
                  <a:lnTo>
                    <a:pt x="3494" y="3008"/>
                  </a:lnTo>
                  <a:lnTo>
                    <a:pt x="2972" y="2630"/>
                  </a:lnTo>
                  <a:cubicBezTo>
                    <a:pt x="3013" y="2516"/>
                    <a:pt x="3044" y="2393"/>
                    <a:pt x="3066" y="2264"/>
                  </a:cubicBezTo>
                  <a:lnTo>
                    <a:pt x="3460" y="2264"/>
                  </a:lnTo>
                  <a:lnTo>
                    <a:pt x="3460" y="1459"/>
                  </a:lnTo>
                  <a:lnTo>
                    <a:pt x="3066" y="1459"/>
                  </a:lnTo>
                  <a:cubicBezTo>
                    <a:pt x="3044" y="1336"/>
                    <a:pt x="3014" y="1217"/>
                    <a:pt x="2975" y="1105"/>
                  </a:cubicBezTo>
                  <a:lnTo>
                    <a:pt x="3496" y="728"/>
                  </a:lnTo>
                  <a:lnTo>
                    <a:pt x="3022" y="74"/>
                  </a:lnTo>
                  <a:lnTo>
                    <a:pt x="2555" y="413"/>
                  </a:lnTo>
                  <a:cubicBezTo>
                    <a:pt x="2327" y="189"/>
                    <a:pt x="2044" y="58"/>
                    <a:pt x="1729" y="58"/>
                  </a:cubicBezTo>
                  <a:cubicBezTo>
                    <a:pt x="1447" y="58"/>
                    <a:pt x="1187" y="166"/>
                    <a:pt x="972" y="353"/>
                  </a:cubicBezTo>
                  <a:lnTo>
                    <a:pt x="4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8" name="Google Shape;2918;p48"/>
            <p:cNvSpPr/>
            <p:nvPr/>
          </p:nvSpPr>
          <p:spPr>
            <a:xfrm>
              <a:off x="4270175" y="1814500"/>
              <a:ext cx="20650" cy="20150"/>
            </a:xfrm>
            <a:custGeom>
              <a:avLst/>
              <a:gdLst/>
              <a:ahLst/>
              <a:cxnLst/>
              <a:rect l="l" t="t" r="r" b="b"/>
              <a:pathLst>
                <a:path w="826" h="806" extrusionOk="0">
                  <a:moveTo>
                    <a:pt x="413" y="0"/>
                  </a:moveTo>
                  <a:cubicBezTo>
                    <a:pt x="187" y="0"/>
                    <a:pt x="19" y="184"/>
                    <a:pt x="10" y="402"/>
                  </a:cubicBezTo>
                  <a:cubicBezTo>
                    <a:pt x="0" y="620"/>
                    <a:pt x="203" y="806"/>
                    <a:pt x="413" y="806"/>
                  </a:cubicBezTo>
                  <a:cubicBezTo>
                    <a:pt x="639" y="806"/>
                    <a:pt x="805" y="620"/>
                    <a:pt x="816" y="402"/>
                  </a:cubicBezTo>
                  <a:cubicBezTo>
                    <a:pt x="826" y="184"/>
                    <a:pt x="623" y="0"/>
                    <a:pt x="4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19" name="Google Shape;2919;p48"/>
            <p:cNvSpPr/>
            <p:nvPr/>
          </p:nvSpPr>
          <p:spPr>
            <a:xfrm>
              <a:off x="4167400" y="1713675"/>
              <a:ext cx="20675" cy="20150"/>
            </a:xfrm>
            <a:custGeom>
              <a:avLst/>
              <a:gdLst/>
              <a:ahLst/>
              <a:cxnLst/>
              <a:rect l="l" t="t" r="r" b="b"/>
              <a:pathLst>
                <a:path w="827" h="806" extrusionOk="0">
                  <a:moveTo>
                    <a:pt x="413" y="1"/>
                  </a:moveTo>
                  <a:cubicBezTo>
                    <a:pt x="188" y="1"/>
                    <a:pt x="21" y="186"/>
                    <a:pt x="10" y="404"/>
                  </a:cubicBezTo>
                  <a:cubicBezTo>
                    <a:pt x="1" y="621"/>
                    <a:pt x="203" y="806"/>
                    <a:pt x="413" y="806"/>
                  </a:cubicBezTo>
                  <a:cubicBezTo>
                    <a:pt x="639" y="806"/>
                    <a:pt x="807" y="621"/>
                    <a:pt x="817" y="404"/>
                  </a:cubicBezTo>
                  <a:cubicBezTo>
                    <a:pt x="826" y="186"/>
                    <a:pt x="624" y="1"/>
                    <a:pt x="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0" name="Google Shape;2920;p48"/>
            <p:cNvSpPr/>
            <p:nvPr/>
          </p:nvSpPr>
          <p:spPr>
            <a:xfrm>
              <a:off x="4236100" y="1678400"/>
              <a:ext cx="20650" cy="20150"/>
            </a:xfrm>
            <a:custGeom>
              <a:avLst/>
              <a:gdLst/>
              <a:ahLst/>
              <a:cxnLst/>
              <a:rect l="l" t="t" r="r" b="b"/>
              <a:pathLst>
                <a:path w="826" h="806" extrusionOk="0">
                  <a:moveTo>
                    <a:pt x="413" y="0"/>
                  </a:moveTo>
                  <a:cubicBezTo>
                    <a:pt x="187" y="0"/>
                    <a:pt x="19" y="184"/>
                    <a:pt x="10" y="402"/>
                  </a:cubicBezTo>
                  <a:cubicBezTo>
                    <a:pt x="0" y="620"/>
                    <a:pt x="203" y="806"/>
                    <a:pt x="413" y="806"/>
                  </a:cubicBezTo>
                  <a:cubicBezTo>
                    <a:pt x="639" y="806"/>
                    <a:pt x="806" y="620"/>
                    <a:pt x="816" y="402"/>
                  </a:cubicBezTo>
                  <a:cubicBezTo>
                    <a:pt x="826" y="184"/>
                    <a:pt x="623" y="0"/>
                    <a:pt x="4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1" name="Google Shape;2921;p48"/>
            <p:cNvSpPr/>
            <p:nvPr/>
          </p:nvSpPr>
          <p:spPr>
            <a:xfrm>
              <a:off x="4176900" y="1806950"/>
              <a:ext cx="70275" cy="47125"/>
            </a:xfrm>
            <a:custGeom>
              <a:avLst/>
              <a:gdLst/>
              <a:ahLst/>
              <a:cxnLst/>
              <a:rect l="l" t="t" r="r" b="b"/>
              <a:pathLst>
                <a:path w="2811" h="1885" extrusionOk="0">
                  <a:moveTo>
                    <a:pt x="694" y="0"/>
                  </a:moveTo>
                  <a:lnTo>
                    <a:pt x="1" y="414"/>
                  </a:lnTo>
                  <a:lnTo>
                    <a:pt x="350" y="999"/>
                  </a:lnTo>
                  <a:cubicBezTo>
                    <a:pt x="476" y="1214"/>
                    <a:pt x="680" y="1366"/>
                    <a:pt x="923" y="1427"/>
                  </a:cubicBezTo>
                  <a:cubicBezTo>
                    <a:pt x="999" y="1447"/>
                    <a:pt x="1077" y="1456"/>
                    <a:pt x="1155" y="1456"/>
                  </a:cubicBezTo>
                  <a:cubicBezTo>
                    <a:pt x="1321" y="1456"/>
                    <a:pt x="1486" y="1411"/>
                    <a:pt x="1632" y="1324"/>
                  </a:cubicBezTo>
                  <a:cubicBezTo>
                    <a:pt x="1652" y="1312"/>
                    <a:pt x="1674" y="1306"/>
                    <a:pt x="1697" y="1306"/>
                  </a:cubicBezTo>
                  <a:cubicBezTo>
                    <a:pt x="1741" y="1306"/>
                    <a:pt x="1784" y="1329"/>
                    <a:pt x="1809" y="1369"/>
                  </a:cubicBezTo>
                  <a:lnTo>
                    <a:pt x="2117" y="1885"/>
                  </a:lnTo>
                  <a:lnTo>
                    <a:pt x="2811" y="1471"/>
                  </a:lnTo>
                  <a:lnTo>
                    <a:pt x="2502" y="953"/>
                  </a:lnTo>
                  <a:cubicBezTo>
                    <a:pt x="2327" y="662"/>
                    <a:pt x="2015" y="499"/>
                    <a:pt x="1696" y="499"/>
                  </a:cubicBezTo>
                  <a:cubicBezTo>
                    <a:pt x="1533" y="499"/>
                    <a:pt x="1367" y="541"/>
                    <a:pt x="1217" y="631"/>
                  </a:cubicBezTo>
                  <a:cubicBezTo>
                    <a:pt x="1194" y="645"/>
                    <a:pt x="1171" y="649"/>
                    <a:pt x="1152" y="649"/>
                  </a:cubicBezTo>
                  <a:cubicBezTo>
                    <a:pt x="1139" y="649"/>
                    <a:pt x="1128" y="647"/>
                    <a:pt x="1121" y="645"/>
                  </a:cubicBezTo>
                  <a:cubicBezTo>
                    <a:pt x="1100" y="640"/>
                    <a:pt x="1063" y="626"/>
                    <a:pt x="1040" y="586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2" name="Google Shape;2922;p48"/>
            <p:cNvSpPr/>
            <p:nvPr/>
          </p:nvSpPr>
          <p:spPr>
            <a:xfrm>
              <a:off x="4172025" y="1765625"/>
              <a:ext cx="20675" cy="20150"/>
            </a:xfrm>
            <a:custGeom>
              <a:avLst/>
              <a:gdLst/>
              <a:ahLst/>
              <a:cxnLst/>
              <a:rect l="l" t="t" r="r" b="b"/>
              <a:pathLst>
                <a:path w="827" h="806" extrusionOk="0">
                  <a:moveTo>
                    <a:pt x="414" y="0"/>
                  </a:moveTo>
                  <a:cubicBezTo>
                    <a:pt x="186" y="0"/>
                    <a:pt x="18" y="184"/>
                    <a:pt x="10" y="402"/>
                  </a:cubicBezTo>
                  <a:cubicBezTo>
                    <a:pt x="1" y="620"/>
                    <a:pt x="203" y="806"/>
                    <a:pt x="414" y="806"/>
                  </a:cubicBezTo>
                  <a:cubicBezTo>
                    <a:pt x="640" y="806"/>
                    <a:pt x="806" y="620"/>
                    <a:pt x="817" y="402"/>
                  </a:cubicBezTo>
                  <a:cubicBezTo>
                    <a:pt x="827" y="184"/>
                    <a:pt x="624" y="0"/>
                    <a:pt x="4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3" name="Google Shape;2923;p48"/>
            <p:cNvSpPr/>
            <p:nvPr/>
          </p:nvSpPr>
          <p:spPr>
            <a:xfrm>
              <a:off x="4081100" y="1861500"/>
              <a:ext cx="59975" cy="57975"/>
            </a:xfrm>
            <a:custGeom>
              <a:avLst/>
              <a:gdLst/>
              <a:ahLst/>
              <a:cxnLst/>
              <a:rect l="l" t="t" r="r" b="b"/>
              <a:pathLst>
                <a:path w="2399" h="2319" extrusionOk="0">
                  <a:moveTo>
                    <a:pt x="1954" y="1"/>
                  </a:moveTo>
                  <a:cubicBezTo>
                    <a:pt x="1851" y="1"/>
                    <a:pt x="1748" y="40"/>
                    <a:pt x="1669" y="119"/>
                  </a:cubicBezTo>
                  <a:lnTo>
                    <a:pt x="158" y="1628"/>
                  </a:lnTo>
                  <a:cubicBezTo>
                    <a:pt x="1" y="1785"/>
                    <a:pt x="1" y="2041"/>
                    <a:pt x="158" y="2198"/>
                  </a:cubicBezTo>
                  <a:cubicBezTo>
                    <a:pt x="238" y="2279"/>
                    <a:pt x="342" y="2318"/>
                    <a:pt x="445" y="2318"/>
                  </a:cubicBezTo>
                  <a:cubicBezTo>
                    <a:pt x="548" y="2318"/>
                    <a:pt x="654" y="2276"/>
                    <a:pt x="731" y="2198"/>
                  </a:cubicBezTo>
                  <a:lnTo>
                    <a:pt x="2239" y="690"/>
                  </a:lnTo>
                  <a:cubicBezTo>
                    <a:pt x="2398" y="531"/>
                    <a:pt x="2398" y="276"/>
                    <a:pt x="2239" y="119"/>
                  </a:cubicBezTo>
                  <a:cubicBezTo>
                    <a:pt x="2161" y="40"/>
                    <a:pt x="2057" y="1"/>
                    <a:pt x="19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4" name="Google Shape;2924;p48"/>
            <p:cNvSpPr/>
            <p:nvPr/>
          </p:nvSpPr>
          <p:spPr>
            <a:xfrm>
              <a:off x="4056625" y="1924375"/>
              <a:ext cx="20650" cy="20175"/>
            </a:xfrm>
            <a:custGeom>
              <a:avLst/>
              <a:gdLst/>
              <a:ahLst/>
              <a:cxnLst/>
              <a:rect l="l" t="t" r="r" b="b"/>
              <a:pathLst>
                <a:path w="826" h="807" extrusionOk="0">
                  <a:moveTo>
                    <a:pt x="413" y="1"/>
                  </a:moveTo>
                  <a:cubicBezTo>
                    <a:pt x="187" y="1"/>
                    <a:pt x="17" y="186"/>
                    <a:pt x="10" y="404"/>
                  </a:cubicBezTo>
                  <a:cubicBezTo>
                    <a:pt x="0" y="622"/>
                    <a:pt x="203" y="806"/>
                    <a:pt x="413" y="806"/>
                  </a:cubicBezTo>
                  <a:cubicBezTo>
                    <a:pt x="639" y="806"/>
                    <a:pt x="807" y="622"/>
                    <a:pt x="816" y="404"/>
                  </a:cubicBezTo>
                  <a:cubicBezTo>
                    <a:pt x="826" y="186"/>
                    <a:pt x="623" y="1"/>
                    <a:pt x="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925" name="Google Shape;2925;p48"/>
          <p:cNvSpPr/>
          <p:nvPr/>
        </p:nvSpPr>
        <p:spPr>
          <a:xfrm>
            <a:off x="7069267" y="2165516"/>
            <a:ext cx="390472" cy="454265"/>
          </a:xfrm>
          <a:custGeom>
            <a:avLst/>
            <a:gdLst/>
            <a:ahLst/>
            <a:cxnLst/>
            <a:rect l="l" t="t" r="r" b="b"/>
            <a:pathLst>
              <a:path w="11740" h="13658" extrusionOk="0">
                <a:moveTo>
                  <a:pt x="8223" y="806"/>
                </a:moveTo>
                <a:lnTo>
                  <a:pt x="8223" y="1712"/>
                </a:lnTo>
                <a:lnTo>
                  <a:pt x="7466" y="1712"/>
                </a:lnTo>
                <a:lnTo>
                  <a:pt x="7466" y="806"/>
                </a:lnTo>
                <a:close/>
                <a:moveTo>
                  <a:pt x="9312" y="2515"/>
                </a:moveTo>
                <a:lnTo>
                  <a:pt x="9312" y="2516"/>
                </a:lnTo>
                <a:lnTo>
                  <a:pt x="9312" y="3521"/>
                </a:lnTo>
                <a:lnTo>
                  <a:pt x="8469" y="3521"/>
                </a:lnTo>
                <a:lnTo>
                  <a:pt x="8469" y="4326"/>
                </a:lnTo>
                <a:lnTo>
                  <a:pt x="9312" y="4326"/>
                </a:lnTo>
                <a:lnTo>
                  <a:pt x="9312" y="5331"/>
                </a:lnTo>
                <a:lnTo>
                  <a:pt x="7466" y="5331"/>
                </a:lnTo>
                <a:lnTo>
                  <a:pt x="7466" y="2515"/>
                </a:lnTo>
                <a:close/>
                <a:moveTo>
                  <a:pt x="8872" y="6136"/>
                </a:moveTo>
                <a:lnTo>
                  <a:pt x="8872" y="6761"/>
                </a:lnTo>
                <a:lnTo>
                  <a:pt x="7908" y="6761"/>
                </a:lnTo>
                <a:lnTo>
                  <a:pt x="7908" y="6136"/>
                </a:lnTo>
                <a:close/>
                <a:moveTo>
                  <a:pt x="9967" y="9234"/>
                </a:moveTo>
                <a:lnTo>
                  <a:pt x="9967" y="9907"/>
                </a:lnTo>
                <a:lnTo>
                  <a:pt x="6754" y="9907"/>
                </a:lnTo>
                <a:lnTo>
                  <a:pt x="6754" y="9234"/>
                </a:lnTo>
                <a:close/>
                <a:moveTo>
                  <a:pt x="6659" y="1234"/>
                </a:moveTo>
                <a:lnTo>
                  <a:pt x="6659" y="2965"/>
                </a:lnTo>
                <a:lnTo>
                  <a:pt x="5245" y="2965"/>
                </a:lnTo>
                <a:lnTo>
                  <a:pt x="4586" y="3619"/>
                </a:lnTo>
                <a:cubicBezTo>
                  <a:pt x="4019" y="4181"/>
                  <a:pt x="3578" y="4842"/>
                  <a:pt x="3270" y="5577"/>
                </a:cubicBezTo>
                <a:cubicBezTo>
                  <a:pt x="2963" y="6314"/>
                  <a:pt x="2809" y="7094"/>
                  <a:pt x="2809" y="7893"/>
                </a:cubicBezTo>
                <a:lnTo>
                  <a:pt x="2809" y="11421"/>
                </a:lnTo>
                <a:lnTo>
                  <a:pt x="1774" y="11421"/>
                </a:lnTo>
                <a:lnTo>
                  <a:pt x="1774" y="8159"/>
                </a:lnTo>
                <a:cubicBezTo>
                  <a:pt x="1774" y="6047"/>
                  <a:pt x="2653" y="4001"/>
                  <a:pt x="4184" y="2546"/>
                </a:cubicBezTo>
                <a:lnTo>
                  <a:pt x="5564" y="1234"/>
                </a:lnTo>
                <a:close/>
                <a:moveTo>
                  <a:pt x="10936" y="12225"/>
                </a:moveTo>
                <a:lnTo>
                  <a:pt x="10936" y="12851"/>
                </a:lnTo>
                <a:lnTo>
                  <a:pt x="807" y="12851"/>
                </a:lnTo>
                <a:lnTo>
                  <a:pt x="807" y="12225"/>
                </a:lnTo>
                <a:close/>
                <a:moveTo>
                  <a:pt x="6654" y="1"/>
                </a:moveTo>
                <a:lnTo>
                  <a:pt x="6654" y="429"/>
                </a:lnTo>
                <a:lnTo>
                  <a:pt x="5243" y="429"/>
                </a:lnTo>
                <a:lnTo>
                  <a:pt x="3628" y="1963"/>
                </a:lnTo>
                <a:cubicBezTo>
                  <a:pt x="2784" y="2769"/>
                  <a:pt x="2122" y="3719"/>
                  <a:pt x="1662" y="4789"/>
                </a:cubicBezTo>
                <a:cubicBezTo>
                  <a:pt x="1203" y="5860"/>
                  <a:pt x="969" y="6994"/>
                  <a:pt x="969" y="8161"/>
                </a:cubicBezTo>
                <a:lnTo>
                  <a:pt x="969" y="11423"/>
                </a:lnTo>
                <a:lnTo>
                  <a:pt x="0" y="11423"/>
                </a:lnTo>
                <a:lnTo>
                  <a:pt x="0" y="13658"/>
                </a:lnTo>
                <a:lnTo>
                  <a:pt x="11740" y="13658"/>
                </a:lnTo>
                <a:lnTo>
                  <a:pt x="11740" y="11423"/>
                </a:lnTo>
                <a:lnTo>
                  <a:pt x="8762" y="11423"/>
                </a:lnTo>
                <a:lnTo>
                  <a:pt x="8762" y="11421"/>
                </a:lnTo>
                <a:lnTo>
                  <a:pt x="8762" y="10714"/>
                </a:lnTo>
                <a:lnTo>
                  <a:pt x="10773" y="10714"/>
                </a:lnTo>
                <a:lnTo>
                  <a:pt x="10773" y="8429"/>
                </a:lnTo>
                <a:lnTo>
                  <a:pt x="5947" y="8429"/>
                </a:lnTo>
                <a:lnTo>
                  <a:pt x="5947" y="10714"/>
                </a:lnTo>
                <a:lnTo>
                  <a:pt x="7956" y="10714"/>
                </a:lnTo>
                <a:lnTo>
                  <a:pt x="7956" y="11421"/>
                </a:lnTo>
                <a:lnTo>
                  <a:pt x="3611" y="11421"/>
                </a:lnTo>
                <a:lnTo>
                  <a:pt x="3611" y="7893"/>
                </a:lnTo>
                <a:cubicBezTo>
                  <a:pt x="3611" y="6511"/>
                  <a:pt x="4171" y="5163"/>
                  <a:pt x="5151" y="4189"/>
                </a:cubicBezTo>
                <a:lnTo>
                  <a:pt x="5575" y="3768"/>
                </a:lnTo>
                <a:lnTo>
                  <a:pt x="6657" y="3768"/>
                </a:lnTo>
                <a:lnTo>
                  <a:pt x="6657" y="6138"/>
                </a:lnTo>
                <a:lnTo>
                  <a:pt x="7098" y="6138"/>
                </a:lnTo>
                <a:lnTo>
                  <a:pt x="7098" y="7568"/>
                </a:lnTo>
                <a:lnTo>
                  <a:pt x="9671" y="7568"/>
                </a:lnTo>
                <a:lnTo>
                  <a:pt x="9671" y="6138"/>
                </a:lnTo>
                <a:lnTo>
                  <a:pt x="10112" y="6138"/>
                </a:lnTo>
                <a:lnTo>
                  <a:pt x="10112" y="1712"/>
                </a:lnTo>
                <a:lnTo>
                  <a:pt x="9022" y="1712"/>
                </a:lnTo>
                <a:lnTo>
                  <a:pt x="902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2926" name="Google Shape;2926;p48"/>
          <p:cNvGrpSpPr/>
          <p:nvPr/>
        </p:nvGrpSpPr>
        <p:grpSpPr>
          <a:xfrm>
            <a:off x="7798644" y="2173243"/>
            <a:ext cx="489355" cy="438700"/>
            <a:chOff x="5173850" y="1649850"/>
            <a:chExt cx="367825" cy="329750"/>
          </a:xfrm>
        </p:grpSpPr>
        <p:sp>
          <p:nvSpPr>
            <p:cNvPr id="2927" name="Google Shape;2927;p48"/>
            <p:cNvSpPr/>
            <p:nvPr/>
          </p:nvSpPr>
          <p:spPr>
            <a:xfrm>
              <a:off x="5173850" y="1649850"/>
              <a:ext cx="367825" cy="329750"/>
            </a:xfrm>
            <a:custGeom>
              <a:avLst/>
              <a:gdLst/>
              <a:ahLst/>
              <a:cxnLst/>
              <a:rect l="l" t="t" r="r" b="b"/>
              <a:pathLst>
                <a:path w="14713" h="13190" extrusionOk="0">
                  <a:moveTo>
                    <a:pt x="3529" y="3874"/>
                  </a:moveTo>
                  <a:lnTo>
                    <a:pt x="3529" y="5021"/>
                  </a:lnTo>
                  <a:lnTo>
                    <a:pt x="862" y="5021"/>
                  </a:lnTo>
                  <a:lnTo>
                    <a:pt x="862" y="4360"/>
                  </a:lnTo>
                  <a:cubicBezTo>
                    <a:pt x="864" y="4261"/>
                    <a:pt x="925" y="4167"/>
                    <a:pt x="1018" y="4128"/>
                  </a:cubicBezTo>
                  <a:lnTo>
                    <a:pt x="3529" y="3874"/>
                  </a:lnTo>
                  <a:close/>
                  <a:moveTo>
                    <a:pt x="4392" y="4462"/>
                  </a:moveTo>
                  <a:lnTo>
                    <a:pt x="4976" y="5021"/>
                  </a:lnTo>
                  <a:lnTo>
                    <a:pt x="4392" y="5021"/>
                  </a:lnTo>
                  <a:lnTo>
                    <a:pt x="4392" y="4462"/>
                  </a:lnTo>
                  <a:close/>
                  <a:moveTo>
                    <a:pt x="13675" y="864"/>
                  </a:moveTo>
                  <a:lnTo>
                    <a:pt x="12107" y="5396"/>
                  </a:lnTo>
                  <a:lnTo>
                    <a:pt x="7400" y="5396"/>
                  </a:lnTo>
                  <a:cubicBezTo>
                    <a:pt x="6890" y="5396"/>
                    <a:pt x="6404" y="5202"/>
                    <a:pt x="6035" y="4846"/>
                  </a:cubicBezTo>
                  <a:lnTo>
                    <a:pt x="4834" y="3694"/>
                  </a:lnTo>
                  <a:lnTo>
                    <a:pt x="5943" y="3505"/>
                  </a:lnTo>
                  <a:lnTo>
                    <a:pt x="5965" y="3502"/>
                  </a:lnTo>
                  <a:cubicBezTo>
                    <a:pt x="6566" y="3367"/>
                    <a:pt x="7203" y="2843"/>
                    <a:pt x="7875" y="2290"/>
                  </a:cubicBezTo>
                  <a:cubicBezTo>
                    <a:pt x="8689" y="1621"/>
                    <a:pt x="9610" y="864"/>
                    <a:pt x="10414" y="864"/>
                  </a:cubicBezTo>
                  <a:close/>
                  <a:moveTo>
                    <a:pt x="3529" y="5882"/>
                  </a:moveTo>
                  <a:lnTo>
                    <a:pt x="3529" y="6954"/>
                  </a:lnTo>
                  <a:lnTo>
                    <a:pt x="862" y="6954"/>
                  </a:lnTo>
                  <a:lnTo>
                    <a:pt x="862" y="5882"/>
                  </a:lnTo>
                  <a:close/>
                  <a:moveTo>
                    <a:pt x="5995" y="5885"/>
                  </a:moveTo>
                  <a:cubicBezTo>
                    <a:pt x="6418" y="6128"/>
                    <a:pt x="6901" y="6259"/>
                    <a:pt x="7403" y="6259"/>
                  </a:cubicBezTo>
                  <a:lnTo>
                    <a:pt x="7608" y="6259"/>
                  </a:lnTo>
                  <a:lnTo>
                    <a:pt x="7608" y="6955"/>
                  </a:lnTo>
                  <a:lnTo>
                    <a:pt x="4393" y="6955"/>
                  </a:lnTo>
                  <a:lnTo>
                    <a:pt x="4393" y="5885"/>
                  </a:lnTo>
                  <a:close/>
                  <a:moveTo>
                    <a:pt x="3529" y="7817"/>
                  </a:moveTo>
                  <a:lnTo>
                    <a:pt x="3529" y="8926"/>
                  </a:lnTo>
                  <a:lnTo>
                    <a:pt x="1115" y="8390"/>
                  </a:lnTo>
                  <a:lnTo>
                    <a:pt x="1082" y="8385"/>
                  </a:lnTo>
                  <a:cubicBezTo>
                    <a:pt x="957" y="8367"/>
                    <a:pt x="862" y="8258"/>
                    <a:pt x="862" y="8133"/>
                  </a:cubicBezTo>
                  <a:lnTo>
                    <a:pt x="862" y="7817"/>
                  </a:lnTo>
                  <a:close/>
                  <a:moveTo>
                    <a:pt x="11808" y="6256"/>
                  </a:moveTo>
                  <a:lnTo>
                    <a:pt x="11361" y="7549"/>
                  </a:lnTo>
                  <a:lnTo>
                    <a:pt x="11351" y="7580"/>
                  </a:lnTo>
                  <a:cubicBezTo>
                    <a:pt x="11301" y="7767"/>
                    <a:pt x="11275" y="7959"/>
                    <a:pt x="11273" y="8149"/>
                  </a:cubicBezTo>
                  <a:cubicBezTo>
                    <a:pt x="11177" y="8223"/>
                    <a:pt x="11086" y="8295"/>
                    <a:pt x="10995" y="8370"/>
                  </a:cubicBezTo>
                  <a:cubicBezTo>
                    <a:pt x="10326" y="8901"/>
                    <a:pt x="9750" y="9360"/>
                    <a:pt x="8675" y="9360"/>
                  </a:cubicBezTo>
                  <a:lnTo>
                    <a:pt x="8470" y="9360"/>
                  </a:lnTo>
                  <a:lnTo>
                    <a:pt x="8470" y="6256"/>
                  </a:lnTo>
                  <a:close/>
                  <a:moveTo>
                    <a:pt x="7607" y="7817"/>
                  </a:moveTo>
                  <a:lnTo>
                    <a:pt x="7607" y="9829"/>
                  </a:lnTo>
                  <a:lnTo>
                    <a:pt x="4392" y="9117"/>
                  </a:lnTo>
                  <a:lnTo>
                    <a:pt x="4392" y="7817"/>
                  </a:lnTo>
                  <a:close/>
                  <a:moveTo>
                    <a:pt x="13851" y="2993"/>
                  </a:moveTo>
                  <a:lnTo>
                    <a:pt x="13851" y="9892"/>
                  </a:lnTo>
                  <a:lnTo>
                    <a:pt x="13290" y="9694"/>
                  </a:lnTo>
                  <a:lnTo>
                    <a:pt x="13264" y="9686"/>
                  </a:lnTo>
                  <a:cubicBezTo>
                    <a:pt x="12462" y="9460"/>
                    <a:pt x="11979" y="8622"/>
                    <a:pt x="12181" y="7814"/>
                  </a:cubicBezTo>
                  <a:lnTo>
                    <a:pt x="13851" y="2993"/>
                  </a:lnTo>
                  <a:close/>
                  <a:moveTo>
                    <a:pt x="11452" y="9107"/>
                  </a:moveTo>
                  <a:cubicBezTo>
                    <a:pt x="11491" y="9205"/>
                    <a:pt x="11538" y="9300"/>
                    <a:pt x="11590" y="9392"/>
                  </a:cubicBezTo>
                  <a:cubicBezTo>
                    <a:pt x="11904" y="9938"/>
                    <a:pt x="12407" y="10335"/>
                    <a:pt x="13013" y="10513"/>
                  </a:cubicBezTo>
                  <a:lnTo>
                    <a:pt x="13851" y="10809"/>
                  </a:lnTo>
                  <a:lnTo>
                    <a:pt x="13851" y="12329"/>
                  </a:lnTo>
                  <a:lnTo>
                    <a:pt x="9666" y="12329"/>
                  </a:lnTo>
                  <a:lnTo>
                    <a:pt x="8470" y="10251"/>
                  </a:lnTo>
                  <a:lnTo>
                    <a:pt x="8470" y="10223"/>
                  </a:lnTo>
                  <a:lnTo>
                    <a:pt x="8675" y="10223"/>
                  </a:lnTo>
                  <a:cubicBezTo>
                    <a:pt x="9999" y="10223"/>
                    <a:pt x="10778" y="9642"/>
                    <a:pt x="11452" y="9107"/>
                  </a:cubicBezTo>
                  <a:close/>
                  <a:moveTo>
                    <a:pt x="10414" y="1"/>
                  </a:moveTo>
                  <a:cubicBezTo>
                    <a:pt x="9300" y="1"/>
                    <a:pt x="8253" y="864"/>
                    <a:pt x="7328" y="1625"/>
                  </a:cubicBezTo>
                  <a:cubicBezTo>
                    <a:pt x="6767" y="2086"/>
                    <a:pt x="6189" y="2563"/>
                    <a:pt x="5787" y="2658"/>
                  </a:cubicBezTo>
                  <a:lnTo>
                    <a:pt x="3973" y="2966"/>
                  </a:lnTo>
                  <a:lnTo>
                    <a:pt x="842" y="3279"/>
                  </a:lnTo>
                  <a:lnTo>
                    <a:pt x="803" y="3290"/>
                  </a:lnTo>
                  <a:cubicBezTo>
                    <a:pt x="331" y="3429"/>
                    <a:pt x="1" y="3870"/>
                    <a:pt x="1" y="4362"/>
                  </a:cubicBezTo>
                  <a:lnTo>
                    <a:pt x="1" y="8131"/>
                  </a:lnTo>
                  <a:cubicBezTo>
                    <a:pt x="1" y="8678"/>
                    <a:pt x="404" y="9150"/>
                    <a:pt x="943" y="9233"/>
                  </a:cubicBezTo>
                  <a:lnTo>
                    <a:pt x="7759" y="10744"/>
                  </a:lnTo>
                  <a:lnTo>
                    <a:pt x="9169" y="13189"/>
                  </a:lnTo>
                  <a:lnTo>
                    <a:pt x="14713" y="13189"/>
                  </a:lnTo>
                  <a:lnTo>
                    <a:pt x="1471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28" name="Google Shape;2928;p48"/>
            <p:cNvSpPr/>
            <p:nvPr/>
          </p:nvSpPr>
          <p:spPr>
            <a:xfrm>
              <a:off x="5396025" y="1728625"/>
              <a:ext cx="58025" cy="29050"/>
            </a:xfrm>
            <a:custGeom>
              <a:avLst/>
              <a:gdLst/>
              <a:ahLst/>
              <a:cxnLst/>
              <a:rect l="l" t="t" r="r" b="b"/>
              <a:pathLst>
                <a:path w="2321" h="1162" extrusionOk="0">
                  <a:moveTo>
                    <a:pt x="0" y="1"/>
                  </a:moveTo>
                  <a:cubicBezTo>
                    <a:pt x="0" y="641"/>
                    <a:pt x="522" y="1161"/>
                    <a:pt x="1161" y="1161"/>
                  </a:cubicBezTo>
                  <a:cubicBezTo>
                    <a:pt x="1799" y="1161"/>
                    <a:pt x="2321" y="641"/>
                    <a:pt x="2321" y="1"/>
                  </a:cubicBezTo>
                  <a:lnTo>
                    <a:pt x="1460" y="1"/>
                  </a:lnTo>
                  <a:cubicBezTo>
                    <a:pt x="1460" y="164"/>
                    <a:pt x="1324" y="298"/>
                    <a:pt x="1161" y="298"/>
                  </a:cubicBezTo>
                  <a:cubicBezTo>
                    <a:pt x="997" y="298"/>
                    <a:pt x="863" y="164"/>
                    <a:pt x="8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29" name="Google Shape;2929;p48"/>
          <p:cNvGrpSpPr/>
          <p:nvPr/>
        </p:nvGrpSpPr>
        <p:grpSpPr>
          <a:xfrm>
            <a:off x="8578292" y="2201015"/>
            <a:ext cx="488789" cy="383155"/>
            <a:chOff x="5759875" y="1670725"/>
            <a:chExt cx="367400" cy="288000"/>
          </a:xfrm>
        </p:grpSpPr>
        <p:sp>
          <p:nvSpPr>
            <p:cNvPr id="2930" name="Google Shape;2930;p48"/>
            <p:cNvSpPr/>
            <p:nvPr/>
          </p:nvSpPr>
          <p:spPr>
            <a:xfrm>
              <a:off x="5759875" y="1670725"/>
              <a:ext cx="367400" cy="288000"/>
            </a:xfrm>
            <a:custGeom>
              <a:avLst/>
              <a:gdLst/>
              <a:ahLst/>
              <a:cxnLst/>
              <a:rect l="l" t="t" r="r" b="b"/>
              <a:pathLst>
                <a:path w="14696" h="11520" extrusionOk="0">
                  <a:moveTo>
                    <a:pt x="13507" y="865"/>
                  </a:moveTo>
                  <a:lnTo>
                    <a:pt x="11089" y="8395"/>
                  </a:lnTo>
                  <a:lnTo>
                    <a:pt x="10421" y="8395"/>
                  </a:lnTo>
                  <a:lnTo>
                    <a:pt x="10421" y="9259"/>
                  </a:lnTo>
                  <a:lnTo>
                    <a:pt x="10971" y="9259"/>
                  </a:lnTo>
                  <a:lnTo>
                    <a:pt x="10971" y="10658"/>
                  </a:lnTo>
                  <a:lnTo>
                    <a:pt x="9321" y="10658"/>
                  </a:lnTo>
                  <a:lnTo>
                    <a:pt x="9321" y="3466"/>
                  </a:lnTo>
                  <a:lnTo>
                    <a:pt x="8457" y="3466"/>
                  </a:lnTo>
                  <a:lnTo>
                    <a:pt x="8457" y="10658"/>
                  </a:lnTo>
                  <a:lnTo>
                    <a:pt x="3784" y="10658"/>
                  </a:lnTo>
                  <a:lnTo>
                    <a:pt x="3784" y="9259"/>
                  </a:lnTo>
                  <a:lnTo>
                    <a:pt x="5764" y="9259"/>
                  </a:lnTo>
                  <a:lnTo>
                    <a:pt x="5764" y="8395"/>
                  </a:lnTo>
                  <a:lnTo>
                    <a:pt x="3666" y="8395"/>
                  </a:lnTo>
                  <a:lnTo>
                    <a:pt x="1192" y="865"/>
                  </a:lnTo>
                  <a:close/>
                  <a:moveTo>
                    <a:pt x="0" y="1"/>
                  </a:moveTo>
                  <a:lnTo>
                    <a:pt x="2921" y="8895"/>
                  </a:lnTo>
                  <a:lnTo>
                    <a:pt x="2921" y="11519"/>
                  </a:lnTo>
                  <a:lnTo>
                    <a:pt x="11835" y="11519"/>
                  </a:lnTo>
                  <a:lnTo>
                    <a:pt x="11835" y="8893"/>
                  </a:lnTo>
                  <a:lnTo>
                    <a:pt x="14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1" name="Google Shape;2931;p48"/>
            <p:cNvSpPr/>
            <p:nvPr/>
          </p:nvSpPr>
          <p:spPr>
            <a:xfrm>
              <a:off x="5928575" y="1766050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197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2" name="Google Shape;2932;p48"/>
            <p:cNvSpPr/>
            <p:nvPr/>
          </p:nvSpPr>
          <p:spPr>
            <a:xfrm>
              <a:off x="5928575" y="1808500"/>
              <a:ext cx="22125" cy="21625"/>
            </a:xfrm>
            <a:custGeom>
              <a:avLst/>
              <a:gdLst/>
              <a:ahLst/>
              <a:cxnLst/>
              <a:rect l="l" t="t" r="r" b="b"/>
              <a:pathLst>
                <a:path w="885" h="865" extrusionOk="0">
                  <a:moveTo>
                    <a:pt x="442" y="0"/>
                  </a:moveTo>
                  <a:cubicBezTo>
                    <a:pt x="217" y="0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198"/>
                    <a:pt x="687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3" name="Google Shape;2933;p48"/>
            <p:cNvSpPr/>
            <p:nvPr/>
          </p:nvSpPr>
          <p:spPr>
            <a:xfrm>
              <a:off x="5928575" y="1850975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200"/>
                    <a:pt x="11" y="434"/>
                  </a:cubicBezTo>
                  <a:cubicBezTo>
                    <a:pt x="20" y="667"/>
                    <a:pt x="199" y="865"/>
                    <a:pt x="442" y="865"/>
                  </a:cubicBezTo>
                  <a:cubicBezTo>
                    <a:pt x="668" y="865"/>
                    <a:pt x="885" y="667"/>
                    <a:pt x="875" y="434"/>
                  </a:cubicBezTo>
                  <a:cubicBezTo>
                    <a:pt x="866" y="197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4" name="Google Shape;2934;p48"/>
            <p:cNvSpPr/>
            <p:nvPr/>
          </p:nvSpPr>
          <p:spPr>
            <a:xfrm>
              <a:off x="5928575" y="1893425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200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935" name="Google Shape;2935;p48"/>
          <p:cNvSpPr/>
          <p:nvPr/>
        </p:nvSpPr>
        <p:spPr>
          <a:xfrm>
            <a:off x="9410498" y="2165549"/>
            <a:ext cx="382391" cy="454132"/>
          </a:xfrm>
          <a:custGeom>
            <a:avLst/>
            <a:gdLst/>
            <a:ahLst/>
            <a:cxnLst/>
            <a:rect l="l" t="t" r="r" b="b"/>
            <a:pathLst>
              <a:path w="11497" h="13654" extrusionOk="0">
                <a:moveTo>
                  <a:pt x="2592" y="834"/>
                </a:moveTo>
                <a:lnTo>
                  <a:pt x="2592" y="834"/>
                </a:lnTo>
                <a:cubicBezTo>
                  <a:pt x="2812" y="917"/>
                  <a:pt x="3056" y="1158"/>
                  <a:pt x="3324" y="1556"/>
                </a:cubicBezTo>
                <a:lnTo>
                  <a:pt x="3421" y="1702"/>
                </a:lnTo>
                <a:lnTo>
                  <a:pt x="3594" y="1729"/>
                </a:lnTo>
                <a:cubicBezTo>
                  <a:pt x="3826" y="1766"/>
                  <a:pt x="3997" y="1863"/>
                  <a:pt x="4224" y="2091"/>
                </a:cubicBezTo>
                <a:cubicBezTo>
                  <a:pt x="4469" y="2334"/>
                  <a:pt x="4603" y="2657"/>
                  <a:pt x="4603" y="3000"/>
                </a:cubicBezTo>
                <a:lnTo>
                  <a:pt x="4603" y="3042"/>
                </a:lnTo>
                <a:cubicBezTo>
                  <a:pt x="4603" y="3224"/>
                  <a:pt x="4567" y="3401"/>
                  <a:pt x="4500" y="3571"/>
                </a:cubicBezTo>
                <a:cubicBezTo>
                  <a:pt x="4189" y="4345"/>
                  <a:pt x="4365" y="5210"/>
                  <a:pt x="4949" y="5772"/>
                </a:cubicBezTo>
                <a:cubicBezTo>
                  <a:pt x="5003" y="5825"/>
                  <a:pt x="5061" y="5873"/>
                  <a:pt x="5117" y="5920"/>
                </a:cubicBezTo>
                <a:cubicBezTo>
                  <a:pt x="6022" y="6657"/>
                  <a:pt x="6511" y="7886"/>
                  <a:pt x="6511" y="8668"/>
                </a:cubicBezTo>
                <a:lnTo>
                  <a:pt x="6511" y="8691"/>
                </a:lnTo>
                <a:lnTo>
                  <a:pt x="6989" y="12858"/>
                </a:lnTo>
                <a:lnTo>
                  <a:pt x="1178" y="12858"/>
                </a:lnTo>
                <a:cubicBezTo>
                  <a:pt x="972" y="12856"/>
                  <a:pt x="802" y="12685"/>
                  <a:pt x="802" y="12476"/>
                </a:cubicBezTo>
                <a:cubicBezTo>
                  <a:pt x="802" y="12266"/>
                  <a:pt x="974" y="12098"/>
                  <a:pt x="1182" y="12098"/>
                </a:cubicBezTo>
                <a:lnTo>
                  <a:pt x="3371" y="12098"/>
                </a:lnTo>
                <a:lnTo>
                  <a:pt x="3371" y="10971"/>
                </a:lnTo>
                <a:cubicBezTo>
                  <a:pt x="3371" y="10386"/>
                  <a:pt x="3847" y="9908"/>
                  <a:pt x="4433" y="9908"/>
                </a:cubicBezTo>
                <a:lnTo>
                  <a:pt x="4832" y="9908"/>
                </a:lnTo>
                <a:lnTo>
                  <a:pt x="4832" y="9109"/>
                </a:lnTo>
                <a:lnTo>
                  <a:pt x="4433" y="9109"/>
                </a:lnTo>
                <a:cubicBezTo>
                  <a:pt x="4037" y="9109"/>
                  <a:pt x="3671" y="9233"/>
                  <a:pt x="3371" y="9443"/>
                </a:cubicBezTo>
                <a:lnTo>
                  <a:pt x="3371" y="8576"/>
                </a:lnTo>
                <a:lnTo>
                  <a:pt x="2570" y="8576"/>
                </a:lnTo>
                <a:lnTo>
                  <a:pt x="2570" y="11297"/>
                </a:lnTo>
                <a:lnTo>
                  <a:pt x="1903" y="11297"/>
                </a:lnTo>
                <a:lnTo>
                  <a:pt x="1903" y="8355"/>
                </a:lnTo>
                <a:cubicBezTo>
                  <a:pt x="1903" y="7855"/>
                  <a:pt x="2291" y="5993"/>
                  <a:pt x="2500" y="4993"/>
                </a:cubicBezTo>
                <a:cubicBezTo>
                  <a:pt x="2617" y="4433"/>
                  <a:pt x="2310" y="3877"/>
                  <a:pt x="1774" y="3672"/>
                </a:cubicBezTo>
                <a:cubicBezTo>
                  <a:pt x="1675" y="3634"/>
                  <a:pt x="1637" y="3607"/>
                  <a:pt x="1629" y="3602"/>
                </a:cubicBezTo>
                <a:cubicBezTo>
                  <a:pt x="1603" y="3574"/>
                  <a:pt x="1547" y="3363"/>
                  <a:pt x="1513" y="3264"/>
                </a:cubicBezTo>
                <a:lnTo>
                  <a:pt x="1449" y="2936"/>
                </a:lnTo>
                <a:cubicBezTo>
                  <a:pt x="1886" y="2649"/>
                  <a:pt x="2531" y="2154"/>
                  <a:pt x="2618" y="2087"/>
                </a:cubicBezTo>
                <a:lnTo>
                  <a:pt x="2815" y="1936"/>
                </a:lnTo>
                <a:lnTo>
                  <a:pt x="2592" y="834"/>
                </a:lnTo>
                <a:close/>
                <a:moveTo>
                  <a:pt x="2434" y="0"/>
                </a:moveTo>
                <a:cubicBezTo>
                  <a:pt x="2246" y="0"/>
                  <a:pt x="2082" y="45"/>
                  <a:pt x="1949" y="102"/>
                </a:cubicBezTo>
                <a:lnTo>
                  <a:pt x="1653" y="232"/>
                </a:lnTo>
                <a:lnTo>
                  <a:pt x="1933" y="1604"/>
                </a:lnTo>
                <a:cubicBezTo>
                  <a:pt x="1542" y="1900"/>
                  <a:pt x="553" y="2520"/>
                  <a:pt x="553" y="2520"/>
                </a:cubicBezTo>
                <a:lnTo>
                  <a:pt x="751" y="3506"/>
                </a:lnTo>
                <a:cubicBezTo>
                  <a:pt x="779" y="3584"/>
                  <a:pt x="794" y="3641"/>
                  <a:pt x="808" y="3693"/>
                </a:cubicBezTo>
                <a:cubicBezTo>
                  <a:pt x="844" y="3831"/>
                  <a:pt x="882" y="3976"/>
                  <a:pt x="1058" y="4157"/>
                </a:cubicBezTo>
                <a:cubicBezTo>
                  <a:pt x="1154" y="4258"/>
                  <a:pt x="1291" y="4339"/>
                  <a:pt x="1489" y="4415"/>
                </a:cubicBezTo>
                <a:cubicBezTo>
                  <a:pt x="1659" y="4479"/>
                  <a:pt x="1754" y="4654"/>
                  <a:pt x="1717" y="4828"/>
                </a:cubicBezTo>
                <a:cubicBezTo>
                  <a:pt x="1408" y="6316"/>
                  <a:pt x="1104" y="7816"/>
                  <a:pt x="1104" y="8353"/>
                </a:cubicBezTo>
                <a:lnTo>
                  <a:pt x="1104" y="11299"/>
                </a:lnTo>
                <a:cubicBezTo>
                  <a:pt x="489" y="11338"/>
                  <a:pt x="0" y="11852"/>
                  <a:pt x="0" y="12475"/>
                </a:cubicBezTo>
                <a:cubicBezTo>
                  <a:pt x="0" y="13124"/>
                  <a:pt x="530" y="13654"/>
                  <a:pt x="1179" y="13654"/>
                </a:cubicBezTo>
                <a:lnTo>
                  <a:pt x="9798" y="13654"/>
                </a:lnTo>
                <a:cubicBezTo>
                  <a:pt x="10734" y="13654"/>
                  <a:pt x="11495" y="12894"/>
                  <a:pt x="11495" y="11956"/>
                </a:cubicBezTo>
                <a:cubicBezTo>
                  <a:pt x="11495" y="11020"/>
                  <a:pt x="10734" y="10258"/>
                  <a:pt x="9798" y="10258"/>
                </a:cubicBezTo>
                <a:lnTo>
                  <a:pt x="9768" y="10258"/>
                </a:lnTo>
                <a:cubicBezTo>
                  <a:pt x="9274" y="10258"/>
                  <a:pt x="8871" y="9856"/>
                  <a:pt x="8871" y="9361"/>
                </a:cubicBezTo>
                <a:lnTo>
                  <a:pt x="8871" y="9305"/>
                </a:lnTo>
                <a:cubicBezTo>
                  <a:pt x="8872" y="8813"/>
                  <a:pt x="9276" y="8409"/>
                  <a:pt x="9769" y="8409"/>
                </a:cubicBezTo>
                <a:lnTo>
                  <a:pt x="11497" y="8409"/>
                </a:lnTo>
                <a:lnTo>
                  <a:pt x="11497" y="7609"/>
                </a:lnTo>
                <a:lnTo>
                  <a:pt x="9769" y="7609"/>
                </a:lnTo>
                <a:cubicBezTo>
                  <a:pt x="8833" y="7609"/>
                  <a:pt x="8072" y="8370"/>
                  <a:pt x="8072" y="9306"/>
                </a:cubicBezTo>
                <a:lnTo>
                  <a:pt x="8072" y="9362"/>
                </a:lnTo>
                <a:cubicBezTo>
                  <a:pt x="8072" y="10300"/>
                  <a:pt x="8833" y="11060"/>
                  <a:pt x="9769" y="11060"/>
                </a:cubicBezTo>
                <a:lnTo>
                  <a:pt x="9799" y="11060"/>
                </a:lnTo>
                <a:cubicBezTo>
                  <a:pt x="10294" y="11060"/>
                  <a:pt x="10696" y="11464"/>
                  <a:pt x="10696" y="11959"/>
                </a:cubicBezTo>
                <a:cubicBezTo>
                  <a:pt x="10696" y="12453"/>
                  <a:pt x="10294" y="12856"/>
                  <a:pt x="9799" y="12856"/>
                </a:cubicBezTo>
                <a:lnTo>
                  <a:pt x="7798" y="12856"/>
                </a:lnTo>
                <a:lnTo>
                  <a:pt x="7313" y="8643"/>
                </a:lnTo>
                <a:cubicBezTo>
                  <a:pt x="7308" y="8109"/>
                  <a:pt x="7150" y="7492"/>
                  <a:pt x="6868" y="6905"/>
                </a:cubicBezTo>
                <a:cubicBezTo>
                  <a:pt x="6558" y="6263"/>
                  <a:pt x="6128" y="5708"/>
                  <a:pt x="5623" y="5297"/>
                </a:cubicBezTo>
                <a:cubicBezTo>
                  <a:pt x="5583" y="5264"/>
                  <a:pt x="5544" y="5230"/>
                  <a:pt x="5506" y="5194"/>
                </a:cubicBezTo>
                <a:cubicBezTo>
                  <a:pt x="5157" y="4858"/>
                  <a:pt x="5055" y="4338"/>
                  <a:pt x="5243" y="3867"/>
                </a:cubicBezTo>
                <a:cubicBezTo>
                  <a:pt x="5351" y="3602"/>
                  <a:pt x="5403" y="3324"/>
                  <a:pt x="5403" y="3039"/>
                </a:cubicBezTo>
                <a:lnTo>
                  <a:pt x="5403" y="2998"/>
                </a:lnTo>
                <a:cubicBezTo>
                  <a:pt x="5403" y="2442"/>
                  <a:pt x="5187" y="1917"/>
                  <a:pt x="4791" y="1523"/>
                </a:cubicBezTo>
                <a:cubicBezTo>
                  <a:pt x="4575" y="1306"/>
                  <a:pt x="4302" y="1079"/>
                  <a:pt x="3894" y="973"/>
                </a:cubicBezTo>
                <a:cubicBezTo>
                  <a:pt x="3773" y="802"/>
                  <a:pt x="3581" y="557"/>
                  <a:pt x="3336" y="358"/>
                </a:cubicBezTo>
                <a:cubicBezTo>
                  <a:pt x="3005" y="89"/>
                  <a:pt x="2696" y="0"/>
                  <a:pt x="243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2936" name="Google Shape;2936;p48"/>
          <p:cNvGrpSpPr/>
          <p:nvPr/>
        </p:nvGrpSpPr>
        <p:grpSpPr>
          <a:xfrm>
            <a:off x="10153686" y="2165528"/>
            <a:ext cx="454199" cy="454265"/>
            <a:chOff x="6944025" y="1644050"/>
            <a:chExt cx="341400" cy="341450"/>
          </a:xfrm>
        </p:grpSpPr>
        <p:sp>
          <p:nvSpPr>
            <p:cNvPr id="2937" name="Google Shape;2937;p48"/>
            <p:cNvSpPr/>
            <p:nvPr/>
          </p:nvSpPr>
          <p:spPr>
            <a:xfrm>
              <a:off x="7008825" y="1900400"/>
              <a:ext cx="20525" cy="20075"/>
            </a:xfrm>
            <a:custGeom>
              <a:avLst/>
              <a:gdLst/>
              <a:ahLst/>
              <a:cxnLst/>
              <a:rect l="l" t="t" r="r" b="b"/>
              <a:pathLst>
                <a:path w="821" h="803" extrusionOk="0">
                  <a:moveTo>
                    <a:pt x="410" y="0"/>
                  </a:moveTo>
                  <a:cubicBezTo>
                    <a:pt x="199" y="0"/>
                    <a:pt x="0" y="186"/>
                    <a:pt x="9" y="401"/>
                  </a:cubicBezTo>
                  <a:cubicBezTo>
                    <a:pt x="19" y="619"/>
                    <a:pt x="184" y="803"/>
                    <a:pt x="410" y="803"/>
                  </a:cubicBezTo>
                  <a:cubicBezTo>
                    <a:pt x="620" y="803"/>
                    <a:pt x="821" y="617"/>
                    <a:pt x="812" y="401"/>
                  </a:cubicBezTo>
                  <a:cubicBezTo>
                    <a:pt x="802" y="183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8" name="Google Shape;2938;p48"/>
            <p:cNvSpPr/>
            <p:nvPr/>
          </p:nvSpPr>
          <p:spPr>
            <a:xfrm>
              <a:off x="7040675" y="186850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1" y="1"/>
                  </a:moveTo>
                  <a:cubicBezTo>
                    <a:pt x="201" y="1"/>
                    <a:pt x="0" y="186"/>
                    <a:pt x="11" y="403"/>
                  </a:cubicBezTo>
                  <a:cubicBezTo>
                    <a:pt x="20" y="619"/>
                    <a:pt x="186" y="803"/>
                    <a:pt x="411" y="803"/>
                  </a:cubicBezTo>
                  <a:cubicBezTo>
                    <a:pt x="622" y="803"/>
                    <a:pt x="823" y="618"/>
                    <a:pt x="813" y="403"/>
                  </a:cubicBezTo>
                  <a:cubicBezTo>
                    <a:pt x="802" y="185"/>
                    <a:pt x="637" y="1"/>
                    <a:pt x="4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39" name="Google Shape;2939;p48"/>
            <p:cNvSpPr/>
            <p:nvPr/>
          </p:nvSpPr>
          <p:spPr>
            <a:xfrm>
              <a:off x="7072550" y="1836625"/>
              <a:ext cx="20600" cy="20075"/>
            </a:xfrm>
            <a:custGeom>
              <a:avLst/>
              <a:gdLst/>
              <a:ahLst/>
              <a:cxnLst/>
              <a:rect l="l" t="t" r="r" b="b"/>
              <a:pathLst>
                <a:path w="824" h="803" extrusionOk="0">
                  <a:moveTo>
                    <a:pt x="412" y="0"/>
                  </a:moveTo>
                  <a:cubicBezTo>
                    <a:pt x="202" y="0"/>
                    <a:pt x="1" y="185"/>
                    <a:pt x="10" y="402"/>
                  </a:cubicBezTo>
                  <a:cubicBezTo>
                    <a:pt x="21" y="620"/>
                    <a:pt x="186" y="802"/>
                    <a:pt x="412" y="802"/>
                  </a:cubicBezTo>
                  <a:cubicBezTo>
                    <a:pt x="622" y="802"/>
                    <a:pt x="823" y="618"/>
                    <a:pt x="812" y="402"/>
                  </a:cubicBezTo>
                  <a:cubicBezTo>
                    <a:pt x="803" y="184"/>
                    <a:pt x="638" y="0"/>
                    <a:pt x="4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0" name="Google Shape;2940;p48"/>
            <p:cNvSpPr/>
            <p:nvPr/>
          </p:nvSpPr>
          <p:spPr>
            <a:xfrm>
              <a:off x="7104450" y="1804750"/>
              <a:ext cx="20550" cy="20100"/>
            </a:xfrm>
            <a:custGeom>
              <a:avLst/>
              <a:gdLst/>
              <a:ahLst/>
              <a:cxnLst/>
              <a:rect l="l" t="t" r="r" b="b"/>
              <a:pathLst>
                <a:path w="822" h="804" extrusionOk="0">
                  <a:moveTo>
                    <a:pt x="412" y="1"/>
                  </a:moveTo>
                  <a:cubicBezTo>
                    <a:pt x="201" y="1"/>
                    <a:pt x="1" y="185"/>
                    <a:pt x="10" y="401"/>
                  </a:cubicBezTo>
                  <a:cubicBezTo>
                    <a:pt x="19" y="619"/>
                    <a:pt x="186" y="803"/>
                    <a:pt x="412" y="803"/>
                  </a:cubicBezTo>
                  <a:cubicBezTo>
                    <a:pt x="622" y="803"/>
                    <a:pt x="821" y="618"/>
                    <a:pt x="812" y="401"/>
                  </a:cubicBezTo>
                  <a:cubicBezTo>
                    <a:pt x="803" y="183"/>
                    <a:pt x="638" y="1"/>
                    <a:pt x="4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1" name="Google Shape;2941;p48"/>
            <p:cNvSpPr/>
            <p:nvPr/>
          </p:nvSpPr>
          <p:spPr>
            <a:xfrm>
              <a:off x="7136350" y="1772875"/>
              <a:ext cx="20550" cy="20075"/>
            </a:xfrm>
            <a:custGeom>
              <a:avLst/>
              <a:gdLst/>
              <a:ahLst/>
              <a:cxnLst/>
              <a:rect l="l" t="t" r="r" b="b"/>
              <a:pathLst>
                <a:path w="822" h="803" extrusionOk="0">
                  <a:moveTo>
                    <a:pt x="410" y="0"/>
                  </a:moveTo>
                  <a:cubicBezTo>
                    <a:pt x="200" y="0"/>
                    <a:pt x="0" y="186"/>
                    <a:pt x="10" y="401"/>
                  </a:cubicBezTo>
                  <a:cubicBezTo>
                    <a:pt x="19" y="619"/>
                    <a:pt x="184" y="802"/>
                    <a:pt x="410" y="802"/>
                  </a:cubicBezTo>
                  <a:cubicBezTo>
                    <a:pt x="620" y="802"/>
                    <a:pt x="821" y="617"/>
                    <a:pt x="812" y="401"/>
                  </a:cubicBezTo>
                  <a:cubicBezTo>
                    <a:pt x="802" y="182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2" name="Google Shape;2942;p48"/>
            <p:cNvSpPr/>
            <p:nvPr/>
          </p:nvSpPr>
          <p:spPr>
            <a:xfrm>
              <a:off x="7168200" y="17409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1" y="402"/>
                  </a:cubicBezTo>
                  <a:cubicBezTo>
                    <a:pt x="21" y="619"/>
                    <a:pt x="186" y="803"/>
                    <a:pt x="412" y="803"/>
                  </a:cubicBezTo>
                  <a:cubicBezTo>
                    <a:pt x="622" y="803"/>
                    <a:pt x="823" y="617"/>
                    <a:pt x="813" y="402"/>
                  </a:cubicBezTo>
                  <a:cubicBezTo>
                    <a:pt x="803" y="184"/>
                    <a:pt x="637" y="1"/>
                    <a:pt x="4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3" name="Google Shape;2943;p48"/>
            <p:cNvSpPr/>
            <p:nvPr/>
          </p:nvSpPr>
          <p:spPr>
            <a:xfrm>
              <a:off x="7200100" y="170907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6"/>
                    <a:pt x="9" y="403"/>
                  </a:cubicBezTo>
                  <a:cubicBezTo>
                    <a:pt x="20" y="621"/>
                    <a:pt x="185" y="803"/>
                    <a:pt x="411" y="803"/>
                  </a:cubicBezTo>
                  <a:cubicBezTo>
                    <a:pt x="622" y="803"/>
                    <a:pt x="822" y="619"/>
                    <a:pt x="812" y="403"/>
                  </a:cubicBezTo>
                  <a:cubicBezTo>
                    <a:pt x="802" y="185"/>
                    <a:pt x="637" y="1"/>
                    <a:pt x="4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4" name="Google Shape;2944;p48"/>
            <p:cNvSpPr/>
            <p:nvPr/>
          </p:nvSpPr>
          <p:spPr>
            <a:xfrm>
              <a:off x="6944025" y="1644050"/>
              <a:ext cx="341400" cy="341450"/>
            </a:xfrm>
            <a:custGeom>
              <a:avLst/>
              <a:gdLst/>
              <a:ahLst/>
              <a:cxnLst/>
              <a:rect l="l" t="t" r="r" b="b"/>
              <a:pathLst>
                <a:path w="13656" h="13658" extrusionOk="0">
                  <a:moveTo>
                    <a:pt x="10131" y="8955"/>
                  </a:moveTo>
                  <a:cubicBezTo>
                    <a:pt x="10432" y="8955"/>
                    <a:pt x="10732" y="9071"/>
                    <a:pt x="10961" y="9300"/>
                  </a:cubicBezTo>
                  <a:cubicBezTo>
                    <a:pt x="11184" y="9522"/>
                    <a:pt x="11307" y="9818"/>
                    <a:pt x="11307" y="10131"/>
                  </a:cubicBezTo>
                  <a:cubicBezTo>
                    <a:pt x="11307" y="10444"/>
                    <a:pt x="11187" y="10740"/>
                    <a:pt x="10964" y="10963"/>
                  </a:cubicBezTo>
                  <a:cubicBezTo>
                    <a:pt x="10734" y="11193"/>
                    <a:pt x="10433" y="11308"/>
                    <a:pt x="10132" y="11308"/>
                  </a:cubicBezTo>
                  <a:cubicBezTo>
                    <a:pt x="9830" y="11308"/>
                    <a:pt x="9529" y="11193"/>
                    <a:pt x="9299" y="10963"/>
                  </a:cubicBezTo>
                  <a:cubicBezTo>
                    <a:pt x="9076" y="10740"/>
                    <a:pt x="8953" y="10444"/>
                    <a:pt x="8953" y="10131"/>
                  </a:cubicBezTo>
                  <a:cubicBezTo>
                    <a:pt x="8953" y="9818"/>
                    <a:pt x="9076" y="9522"/>
                    <a:pt x="9299" y="9300"/>
                  </a:cubicBezTo>
                  <a:cubicBezTo>
                    <a:pt x="9528" y="9071"/>
                    <a:pt x="9830" y="8955"/>
                    <a:pt x="10131" y="8955"/>
                  </a:cubicBezTo>
                  <a:close/>
                  <a:moveTo>
                    <a:pt x="10847" y="1133"/>
                  </a:moveTo>
                  <a:lnTo>
                    <a:pt x="12525" y="2811"/>
                  </a:lnTo>
                  <a:lnTo>
                    <a:pt x="2813" y="12522"/>
                  </a:lnTo>
                  <a:lnTo>
                    <a:pt x="1136" y="10843"/>
                  </a:lnTo>
                  <a:lnTo>
                    <a:pt x="10847" y="1133"/>
                  </a:lnTo>
                  <a:close/>
                  <a:moveTo>
                    <a:pt x="10844" y="1"/>
                  </a:moveTo>
                  <a:lnTo>
                    <a:pt x="0" y="10846"/>
                  </a:lnTo>
                  <a:lnTo>
                    <a:pt x="2812" y="13658"/>
                  </a:lnTo>
                  <a:lnTo>
                    <a:pt x="7949" y="8519"/>
                  </a:lnTo>
                  <a:lnTo>
                    <a:pt x="8477" y="9047"/>
                  </a:lnTo>
                  <a:cubicBezTo>
                    <a:pt x="8266" y="9367"/>
                    <a:pt x="8151" y="9742"/>
                    <a:pt x="8151" y="10133"/>
                  </a:cubicBezTo>
                  <a:cubicBezTo>
                    <a:pt x="8151" y="10661"/>
                    <a:pt x="8358" y="11159"/>
                    <a:pt x="8732" y="11532"/>
                  </a:cubicBezTo>
                  <a:cubicBezTo>
                    <a:pt x="9117" y="11916"/>
                    <a:pt x="9623" y="12110"/>
                    <a:pt x="10129" y="12110"/>
                  </a:cubicBezTo>
                  <a:cubicBezTo>
                    <a:pt x="10636" y="12110"/>
                    <a:pt x="11142" y="11916"/>
                    <a:pt x="11528" y="11532"/>
                  </a:cubicBezTo>
                  <a:cubicBezTo>
                    <a:pt x="11902" y="11158"/>
                    <a:pt x="12108" y="10661"/>
                    <a:pt x="12108" y="10133"/>
                  </a:cubicBezTo>
                  <a:cubicBezTo>
                    <a:pt x="12108" y="9606"/>
                    <a:pt x="11902" y="9108"/>
                    <a:pt x="11528" y="8736"/>
                  </a:cubicBezTo>
                  <a:cubicBezTo>
                    <a:pt x="11144" y="8349"/>
                    <a:pt x="10637" y="8155"/>
                    <a:pt x="10130" y="8155"/>
                  </a:cubicBezTo>
                  <a:cubicBezTo>
                    <a:pt x="9752" y="8155"/>
                    <a:pt x="9373" y="8263"/>
                    <a:pt x="9045" y="8479"/>
                  </a:cubicBezTo>
                  <a:lnTo>
                    <a:pt x="8519" y="7951"/>
                  </a:lnTo>
                  <a:lnTo>
                    <a:pt x="13656" y="2812"/>
                  </a:lnTo>
                  <a:lnTo>
                    <a:pt x="108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45" name="Google Shape;2945;p48"/>
          <p:cNvGrpSpPr/>
          <p:nvPr/>
        </p:nvGrpSpPr>
        <p:grpSpPr>
          <a:xfrm>
            <a:off x="1582650" y="2828300"/>
            <a:ext cx="459255" cy="454265"/>
            <a:chOff x="501575" y="2142225"/>
            <a:chExt cx="345200" cy="341450"/>
          </a:xfrm>
        </p:grpSpPr>
        <p:sp>
          <p:nvSpPr>
            <p:cNvPr id="2946" name="Google Shape;2946;p48"/>
            <p:cNvSpPr/>
            <p:nvPr/>
          </p:nvSpPr>
          <p:spPr>
            <a:xfrm>
              <a:off x="501575" y="2142225"/>
              <a:ext cx="345200" cy="341450"/>
            </a:xfrm>
            <a:custGeom>
              <a:avLst/>
              <a:gdLst/>
              <a:ahLst/>
              <a:cxnLst/>
              <a:rect l="l" t="t" r="r" b="b"/>
              <a:pathLst>
                <a:path w="13808" h="13658" extrusionOk="0">
                  <a:moveTo>
                    <a:pt x="11180" y="804"/>
                  </a:moveTo>
                  <a:cubicBezTo>
                    <a:pt x="11267" y="804"/>
                    <a:pt x="11348" y="837"/>
                    <a:pt x="11410" y="899"/>
                  </a:cubicBezTo>
                  <a:lnTo>
                    <a:pt x="12800" y="2288"/>
                  </a:lnTo>
                  <a:cubicBezTo>
                    <a:pt x="12926" y="2415"/>
                    <a:pt x="12926" y="2623"/>
                    <a:pt x="12797" y="2749"/>
                  </a:cubicBezTo>
                  <a:lnTo>
                    <a:pt x="9233" y="6315"/>
                  </a:lnTo>
                  <a:lnTo>
                    <a:pt x="6384" y="8489"/>
                  </a:lnTo>
                  <a:lnTo>
                    <a:pt x="5208" y="7313"/>
                  </a:lnTo>
                  <a:lnTo>
                    <a:pt x="7382" y="4464"/>
                  </a:lnTo>
                  <a:lnTo>
                    <a:pt x="10948" y="899"/>
                  </a:lnTo>
                  <a:cubicBezTo>
                    <a:pt x="11010" y="837"/>
                    <a:pt x="11091" y="804"/>
                    <a:pt x="11180" y="804"/>
                  </a:cubicBezTo>
                  <a:close/>
                  <a:moveTo>
                    <a:pt x="4689" y="7932"/>
                  </a:moveTo>
                  <a:lnTo>
                    <a:pt x="5764" y="9006"/>
                  </a:lnTo>
                  <a:lnTo>
                    <a:pt x="3046" y="11452"/>
                  </a:lnTo>
                  <a:cubicBezTo>
                    <a:pt x="2939" y="11549"/>
                    <a:pt x="2803" y="11598"/>
                    <a:pt x="2668" y="11598"/>
                  </a:cubicBezTo>
                  <a:cubicBezTo>
                    <a:pt x="2522" y="11598"/>
                    <a:pt x="2377" y="11542"/>
                    <a:pt x="2266" y="11432"/>
                  </a:cubicBezTo>
                  <a:cubicBezTo>
                    <a:pt x="2052" y="11217"/>
                    <a:pt x="2044" y="10874"/>
                    <a:pt x="2244" y="10650"/>
                  </a:cubicBezTo>
                  <a:lnTo>
                    <a:pt x="4689" y="7932"/>
                  </a:lnTo>
                  <a:close/>
                  <a:moveTo>
                    <a:pt x="11180" y="0"/>
                  </a:moveTo>
                  <a:cubicBezTo>
                    <a:pt x="10878" y="0"/>
                    <a:pt x="10593" y="117"/>
                    <a:pt x="10379" y="330"/>
                  </a:cubicBezTo>
                  <a:lnTo>
                    <a:pt x="6795" y="3916"/>
                  </a:lnTo>
                  <a:lnTo>
                    <a:pt x="6775" y="3935"/>
                  </a:lnTo>
                  <a:lnTo>
                    <a:pt x="4365" y="7092"/>
                  </a:lnTo>
                  <a:lnTo>
                    <a:pt x="1647" y="10114"/>
                  </a:lnTo>
                  <a:cubicBezTo>
                    <a:pt x="1252" y="10553"/>
                    <a:pt x="1191" y="11179"/>
                    <a:pt x="1454" y="11676"/>
                  </a:cubicBezTo>
                  <a:lnTo>
                    <a:pt x="160" y="12970"/>
                  </a:lnTo>
                  <a:cubicBezTo>
                    <a:pt x="1" y="13128"/>
                    <a:pt x="1" y="13383"/>
                    <a:pt x="160" y="13539"/>
                  </a:cubicBezTo>
                  <a:cubicBezTo>
                    <a:pt x="238" y="13617"/>
                    <a:pt x="340" y="13657"/>
                    <a:pt x="443" y="13657"/>
                  </a:cubicBezTo>
                  <a:cubicBezTo>
                    <a:pt x="546" y="13657"/>
                    <a:pt x="650" y="13618"/>
                    <a:pt x="728" y="13539"/>
                  </a:cubicBezTo>
                  <a:lnTo>
                    <a:pt x="2023" y="12245"/>
                  </a:lnTo>
                  <a:cubicBezTo>
                    <a:pt x="2224" y="12352"/>
                    <a:pt x="2445" y="12404"/>
                    <a:pt x="2664" y="12404"/>
                  </a:cubicBezTo>
                  <a:cubicBezTo>
                    <a:pt x="2991" y="12404"/>
                    <a:pt x="3322" y="12287"/>
                    <a:pt x="3582" y="12051"/>
                  </a:cubicBezTo>
                  <a:lnTo>
                    <a:pt x="6605" y="9332"/>
                  </a:lnTo>
                  <a:lnTo>
                    <a:pt x="9764" y="6922"/>
                  </a:lnTo>
                  <a:lnTo>
                    <a:pt x="13368" y="3318"/>
                  </a:lnTo>
                  <a:cubicBezTo>
                    <a:pt x="13808" y="2877"/>
                    <a:pt x="13808" y="2159"/>
                    <a:pt x="13368" y="1720"/>
                  </a:cubicBezTo>
                  <a:lnTo>
                    <a:pt x="11979" y="330"/>
                  </a:lnTo>
                  <a:cubicBezTo>
                    <a:pt x="11766" y="117"/>
                    <a:pt x="11481" y="0"/>
                    <a:pt x="11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47" name="Google Shape;2947;p48"/>
            <p:cNvSpPr/>
            <p:nvPr/>
          </p:nvSpPr>
          <p:spPr>
            <a:xfrm>
              <a:off x="697725" y="2203775"/>
              <a:ext cx="86175" cy="86200"/>
            </a:xfrm>
            <a:custGeom>
              <a:avLst/>
              <a:gdLst/>
              <a:ahLst/>
              <a:cxnLst/>
              <a:rect l="l" t="t" r="r" b="b"/>
              <a:pathLst>
                <a:path w="3447" h="3448" extrusionOk="0">
                  <a:moveTo>
                    <a:pt x="2878" y="1"/>
                  </a:moveTo>
                  <a:lnTo>
                    <a:pt x="1" y="2879"/>
                  </a:lnTo>
                  <a:lnTo>
                    <a:pt x="569" y="3448"/>
                  </a:lnTo>
                  <a:lnTo>
                    <a:pt x="3446" y="569"/>
                  </a:lnTo>
                  <a:lnTo>
                    <a:pt x="2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48" name="Google Shape;2948;p48"/>
          <p:cNvGrpSpPr/>
          <p:nvPr/>
        </p:nvGrpSpPr>
        <p:grpSpPr>
          <a:xfrm>
            <a:off x="2434837" y="2828200"/>
            <a:ext cx="310648" cy="454265"/>
            <a:chOff x="1142125" y="2142150"/>
            <a:chExt cx="233500" cy="341450"/>
          </a:xfrm>
        </p:grpSpPr>
        <p:sp>
          <p:nvSpPr>
            <p:cNvPr id="2949" name="Google Shape;2949;p48"/>
            <p:cNvSpPr/>
            <p:nvPr/>
          </p:nvSpPr>
          <p:spPr>
            <a:xfrm>
              <a:off x="1142125" y="2142150"/>
              <a:ext cx="233500" cy="341450"/>
            </a:xfrm>
            <a:custGeom>
              <a:avLst/>
              <a:gdLst/>
              <a:ahLst/>
              <a:cxnLst/>
              <a:rect l="l" t="t" r="r" b="b"/>
              <a:pathLst>
                <a:path w="9340" h="13658" extrusionOk="0">
                  <a:moveTo>
                    <a:pt x="4670" y="816"/>
                  </a:moveTo>
                  <a:cubicBezTo>
                    <a:pt x="4955" y="816"/>
                    <a:pt x="5189" y="1050"/>
                    <a:pt x="5189" y="1337"/>
                  </a:cubicBezTo>
                  <a:lnTo>
                    <a:pt x="5189" y="1918"/>
                  </a:lnTo>
                  <a:lnTo>
                    <a:pt x="5597" y="1918"/>
                  </a:lnTo>
                  <a:cubicBezTo>
                    <a:pt x="5765" y="1918"/>
                    <a:pt x="5902" y="2055"/>
                    <a:pt x="5902" y="2223"/>
                  </a:cubicBezTo>
                  <a:lnTo>
                    <a:pt x="5902" y="3000"/>
                  </a:lnTo>
                  <a:lnTo>
                    <a:pt x="3433" y="3000"/>
                  </a:lnTo>
                  <a:lnTo>
                    <a:pt x="3436" y="2223"/>
                  </a:lnTo>
                  <a:cubicBezTo>
                    <a:pt x="3436" y="2053"/>
                    <a:pt x="3575" y="1918"/>
                    <a:pt x="3743" y="1918"/>
                  </a:cubicBezTo>
                  <a:lnTo>
                    <a:pt x="4150" y="1918"/>
                  </a:lnTo>
                  <a:lnTo>
                    <a:pt x="4150" y="1337"/>
                  </a:lnTo>
                  <a:cubicBezTo>
                    <a:pt x="4150" y="1050"/>
                    <a:pt x="4383" y="816"/>
                    <a:pt x="4670" y="816"/>
                  </a:cubicBezTo>
                  <a:close/>
                  <a:moveTo>
                    <a:pt x="6928" y="3815"/>
                  </a:moveTo>
                  <a:cubicBezTo>
                    <a:pt x="6932" y="3815"/>
                    <a:pt x="6933" y="3818"/>
                    <a:pt x="6933" y="3821"/>
                  </a:cubicBezTo>
                  <a:lnTo>
                    <a:pt x="6933" y="4889"/>
                  </a:lnTo>
                  <a:lnTo>
                    <a:pt x="2407" y="4889"/>
                  </a:lnTo>
                  <a:lnTo>
                    <a:pt x="2407" y="3821"/>
                  </a:lnTo>
                  <a:lnTo>
                    <a:pt x="2408" y="3821"/>
                  </a:lnTo>
                  <a:cubicBezTo>
                    <a:pt x="2408" y="3818"/>
                    <a:pt x="2411" y="3815"/>
                    <a:pt x="2414" y="3815"/>
                  </a:cubicBezTo>
                  <a:close/>
                  <a:moveTo>
                    <a:pt x="7221" y="5706"/>
                  </a:moveTo>
                  <a:cubicBezTo>
                    <a:pt x="8053" y="6460"/>
                    <a:pt x="8527" y="7525"/>
                    <a:pt x="8527" y="8650"/>
                  </a:cubicBezTo>
                  <a:lnTo>
                    <a:pt x="8527" y="12844"/>
                  </a:lnTo>
                  <a:lnTo>
                    <a:pt x="816" y="12844"/>
                  </a:lnTo>
                  <a:lnTo>
                    <a:pt x="816" y="8650"/>
                  </a:lnTo>
                  <a:cubicBezTo>
                    <a:pt x="816" y="7522"/>
                    <a:pt x="1290" y="6458"/>
                    <a:pt x="2120" y="5706"/>
                  </a:cubicBezTo>
                  <a:close/>
                  <a:moveTo>
                    <a:pt x="4671" y="0"/>
                  </a:moveTo>
                  <a:cubicBezTo>
                    <a:pt x="3989" y="0"/>
                    <a:pt x="3425" y="514"/>
                    <a:pt x="3346" y="1175"/>
                  </a:cubicBezTo>
                  <a:cubicBezTo>
                    <a:pt x="2922" y="1337"/>
                    <a:pt x="2623" y="1746"/>
                    <a:pt x="2623" y="2223"/>
                  </a:cubicBezTo>
                  <a:lnTo>
                    <a:pt x="2623" y="3000"/>
                  </a:lnTo>
                  <a:lnTo>
                    <a:pt x="2414" y="3000"/>
                  </a:lnTo>
                  <a:cubicBezTo>
                    <a:pt x="1963" y="3000"/>
                    <a:pt x="1594" y="3368"/>
                    <a:pt x="1594" y="3821"/>
                  </a:cubicBezTo>
                  <a:lnTo>
                    <a:pt x="1594" y="5084"/>
                  </a:lnTo>
                  <a:cubicBezTo>
                    <a:pt x="578" y="5992"/>
                    <a:pt x="0" y="7284"/>
                    <a:pt x="0" y="8650"/>
                  </a:cubicBezTo>
                  <a:lnTo>
                    <a:pt x="0" y="13657"/>
                  </a:lnTo>
                  <a:lnTo>
                    <a:pt x="9340" y="13657"/>
                  </a:lnTo>
                  <a:lnTo>
                    <a:pt x="9340" y="8650"/>
                  </a:lnTo>
                  <a:cubicBezTo>
                    <a:pt x="9340" y="7284"/>
                    <a:pt x="8762" y="5992"/>
                    <a:pt x="7749" y="5084"/>
                  </a:cubicBezTo>
                  <a:lnTo>
                    <a:pt x="7749" y="3821"/>
                  </a:lnTo>
                  <a:cubicBezTo>
                    <a:pt x="7749" y="3369"/>
                    <a:pt x="7382" y="3000"/>
                    <a:pt x="6928" y="3000"/>
                  </a:cubicBezTo>
                  <a:lnTo>
                    <a:pt x="6720" y="3000"/>
                  </a:lnTo>
                  <a:lnTo>
                    <a:pt x="6720" y="2223"/>
                  </a:lnTo>
                  <a:cubicBezTo>
                    <a:pt x="6720" y="1743"/>
                    <a:pt x="6418" y="1335"/>
                    <a:pt x="5997" y="1175"/>
                  </a:cubicBezTo>
                  <a:cubicBezTo>
                    <a:pt x="5918" y="514"/>
                    <a:pt x="5352" y="0"/>
                    <a:pt x="46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0" name="Google Shape;2950;p48"/>
            <p:cNvSpPr/>
            <p:nvPr/>
          </p:nvSpPr>
          <p:spPr>
            <a:xfrm>
              <a:off x="1189550" y="2339225"/>
              <a:ext cx="138725" cy="95425"/>
            </a:xfrm>
            <a:custGeom>
              <a:avLst/>
              <a:gdLst/>
              <a:ahLst/>
              <a:cxnLst/>
              <a:rect l="l" t="t" r="r" b="b"/>
              <a:pathLst>
                <a:path w="5549" h="3817" extrusionOk="0">
                  <a:moveTo>
                    <a:pt x="4732" y="813"/>
                  </a:moveTo>
                  <a:lnTo>
                    <a:pt x="4732" y="3002"/>
                  </a:lnTo>
                  <a:lnTo>
                    <a:pt x="813" y="3002"/>
                  </a:lnTo>
                  <a:lnTo>
                    <a:pt x="813" y="813"/>
                  </a:lnTo>
                  <a:close/>
                  <a:moveTo>
                    <a:pt x="0" y="0"/>
                  </a:moveTo>
                  <a:lnTo>
                    <a:pt x="0" y="3816"/>
                  </a:lnTo>
                  <a:lnTo>
                    <a:pt x="5549" y="3816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1" name="Google Shape;2951;p48"/>
            <p:cNvSpPr/>
            <p:nvPr/>
          </p:nvSpPr>
          <p:spPr>
            <a:xfrm>
              <a:off x="1227275" y="2376675"/>
              <a:ext cx="20900" cy="20400"/>
            </a:xfrm>
            <a:custGeom>
              <a:avLst/>
              <a:gdLst/>
              <a:ahLst/>
              <a:cxnLst/>
              <a:rect l="l" t="t" r="r" b="b"/>
              <a:pathLst>
                <a:path w="836" h="816" extrusionOk="0">
                  <a:moveTo>
                    <a:pt x="418" y="1"/>
                  </a:moveTo>
                  <a:cubicBezTo>
                    <a:pt x="206" y="1"/>
                    <a:pt x="1" y="188"/>
                    <a:pt x="12" y="407"/>
                  </a:cubicBezTo>
                  <a:cubicBezTo>
                    <a:pt x="21" y="628"/>
                    <a:pt x="191" y="815"/>
                    <a:pt x="418" y="815"/>
                  </a:cubicBezTo>
                  <a:cubicBezTo>
                    <a:pt x="630" y="815"/>
                    <a:pt x="836" y="628"/>
                    <a:pt x="825" y="407"/>
                  </a:cubicBezTo>
                  <a:cubicBezTo>
                    <a:pt x="815" y="188"/>
                    <a:pt x="646" y="1"/>
                    <a:pt x="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2" name="Google Shape;2952;p48"/>
            <p:cNvSpPr/>
            <p:nvPr/>
          </p:nvSpPr>
          <p:spPr>
            <a:xfrm>
              <a:off x="1268325" y="2376675"/>
              <a:ext cx="20850" cy="20400"/>
            </a:xfrm>
            <a:custGeom>
              <a:avLst/>
              <a:gdLst/>
              <a:ahLst/>
              <a:cxnLst/>
              <a:rect l="l" t="t" r="r" b="b"/>
              <a:pathLst>
                <a:path w="834" h="816" extrusionOk="0">
                  <a:moveTo>
                    <a:pt x="418" y="1"/>
                  </a:moveTo>
                  <a:cubicBezTo>
                    <a:pt x="206" y="1"/>
                    <a:pt x="0" y="188"/>
                    <a:pt x="11" y="407"/>
                  </a:cubicBezTo>
                  <a:cubicBezTo>
                    <a:pt x="21" y="628"/>
                    <a:pt x="189" y="815"/>
                    <a:pt x="418" y="815"/>
                  </a:cubicBezTo>
                  <a:cubicBezTo>
                    <a:pt x="630" y="815"/>
                    <a:pt x="834" y="628"/>
                    <a:pt x="824" y="407"/>
                  </a:cubicBezTo>
                  <a:cubicBezTo>
                    <a:pt x="815" y="188"/>
                    <a:pt x="647" y="1"/>
                    <a:pt x="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53" name="Google Shape;2953;p48"/>
          <p:cNvGrpSpPr/>
          <p:nvPr/>
        </p:nvGrpSpPr>
        <p:grpSpPr>
          <a:xfrm>
            <a:off x="3142511" y="2828299"/>
            <a:ext cx="453533" cy="454165"/>
            <a:chOff x="1674050" y="2142225"/>
            <a:chExt cx="340900" cy="341375"/>
          </a:xfrm>
        </p:grpSpPr>
        <p:sp>
          <p:nvSpPr>
            <p:cNvPr id="2954" name="Google Shape;2954;p48"/>
            <p:cNvSpPr/>
            <p:nvPr/>
          </p:nvSpPr>
          <p:spPr>
            <a:xfrm>
              <a:off x="1674050" y="2142225"/>
              <a:ext cx="340900" cy="341375"/>
            </a:xfrm>
            <a:custGeom>
              <a:avLst/>
              <a:gdLst/>
              <a:ahLst/>
              <a:cxnLst/>
              <a:rect l="l" t="t" r="r" b="b"/>
              <a:pathLst>
                <a:path w="13636" h="13655" extrusionOk="0">
                  <a:moveTo>
                    <a:pt x="8201" y="802"/>
                  </a:moveTo>
                  <a:cubicBezTo>
                    <a:pt x="9098" y="802"/>
                    <a:pt x="9829" y="1533"/>
                    <a:pt x="9829" y="2430"/>
                  </a:cubicBezTo>
                  <a:lnTo>
                    <a:pt x="9829" y="2771"/>
                  </a:lnTo>
                  <a:lnTo>
                    <a:pt x="3802" y="2771"/>
                  </a:lnTo>
                  <a:lnTo>
                    <a:pt x="3802" y="2430"/>
                  </a:lnTo>
                  <a:lnTo>
                    <a:pt x="3805" y="2430"/>
                  </a:lnTo>
                  <a:cubicBezTo>
                    <a:pt x="3805" y="1533"/>
                    <a:pt x="4534" y="802"/>
                    <a:pt x="5433" y="802"/>
                  </a:cubicBezTo>
                  <a:close/>
                  <a:moveTo>
                    <a:pt x="6341" y="3570"/>
                  </a:moveTo>
                  <a:cubicBezTo>
                    <a:pt x="6181" y="3989"/>
                    <a:pt x="5776" y="4285"/>
                    <a:pt x="5301" y="4285"/>
                  </a:cubicBezTo>
                  <a:lnTo>
                    <a:pt x="3805" y="4285"/>
                  </a:lnTo>
                  <a:lnTo>
                    <a:pt x="3805" y="3570"/>
                  </a:lnTo>
                  <a:close/>
                  <a:moveTo>
                    <a:pt x="9830" y="3573"/>
                  </a:moveTo>
                  <a:lnTo>
                    <a:pt x="9830" y="4287"/>
                  </a:lnTo>
                  <a:lnTo>
                    <a:pt x="8335" y="4287"/>
                  </a:lnTo>
                  <a:cubicBezTo>
                    <a:pt x="7860" y="4287"/>
                    <a:pt x="7455" y="3989"/>
                    <a:pt x="7295" y="3573"/>
                  </a:cubicBezTo>
                  <a:close/>
                  <a:moveTo>
                    <a:pt x="6816" y="4341"/>
                  </a:moveTo>
                  <a:cubicBezTo>
                    <a:pt x="7167" y="4796"/>
                    <a:pt x="7718" y="5089"/>
                    <a:pt x="8333" y="5089"/>
                  </a:cubicBezTo>
                  <a:lnTo>
                    <a:pt x="9829" y="5089"/>
                  </a:lnTo>
                  <a:lnTo>
                    <a:pt x="9829" y="5206"/>
                  </a:lnTo>
                  <a:cubicBezTo>
                    <a:pt x="9829" y="6868"/>
                    <a:pt x="8478" y="8218"/>
                    <a:pt x="6816" y="8218"/>
                  </a:cubicBezTo>
                  <a:cubicBezTo>
                    <a:pt x="5156" y="8218"/>
                    <a:pt x="3805" y="6866"/>
                    <a:pt x="3805" y="5206"/>
                  </a:cubicBezTo>
                  <a:lnTo>
                    <a:pt x="3805" y="5089"/>
                  </a:lnTo>
                  <a:lnTo>
                    <a:pt x="5301" y="5089"/>
                  </a:lnTo>
                  <a:cubicBezTo>
                    <a:pt x="5918" y="5089"/>
                    <a:pt x="6466" y="4798"/>
                    <a:pt x="6816" y="4341"/>
                  </a:cubicBezTo>
                  <a:close/>
                  <a:moveTo>
                    <a:pt x="3024" y="5601"/>
                  </a:moveTo>
                  <a:cubicBezTo>
                    <a:pt x="3161" y="6911"/>
                    <a:pt x="3961" y="8027"/>
                    <a:pt x="5083" y="8601"/>
                  </a:cubicBezTo>
                  <a:lnTo>
                    <a:pt x="5083" y="9478"/>
                  </a:lnTo>
                  <a:lnTo>
                    <a:pt x="2559" y="9478"/>
                  </a:lnTo>
                  <a:cubicBezTo>
                    <a:pt x="2112" y="9478"/>
                    <a:pt x="1692" y="9620"/>
                    <a:pt x="1349" y="9868"/>
                  </a:cubicBezTo>
                  <a:cubicBezTo>
                    <a:pt x="1005" y="8628"/>
                    <a:pt x="1310" y="7696"/>
                    <a:pt x="2382" y="6522"/>
                  </a:cubicBezTo>
                  <a:cubicBezTo>
                    <a:pt x="2637" y="6242"/>
                    <a:pt x="2849" y="5927"/>
                    <a:pt x="3024" y="5601"/>
                  </a:cubicBezTo>
                  <a:close/>
                  <a:moveTo>
                    <a:pt x="10612" y="5601"/>
                  </a:moveTo>
                  <a:cubicBezTo>
                    <a:pt x="10787" y="5927"/>
                    <a:pt x="10999" y="6242"/>
                    <a:pt x="11254" y="6522"/>
                  </a:cubicBezTo>
                  <a:cubicBezTo>
                    <a:pt x="12326" y="7696"/>
                    <a:pt x="12631" y="8628"/>
                    <a:pt x="12287" y="9868"/>
                  </a:cubicBezTo>
                  <a:cubicBezTo>
                    <a:pt x="11944" y="9620"/>
                    <a:pt x="11525" y="9478"/>
                    <a:pt x="11076" y="9478"/>
                  </a:cubicBezTo>
                  <a:lnTo>
                    <a:pt x="8553" y="9478"/>
                  </a:lnTo>
                  <a:lnTo>
                    <a:pt x="8553" y="8601"/>
                  </a:lnTo>
                  <a:cubicBezTo>
                    <a:pt x="9675" y="8025"/>
                    <a:pt x="10475" y="6910"/>
                    <a:pt x="10612" y="5601"/>
                  </a:cubicBezTo>
                  <a:close/>
                  <a:moveTo>
                    <a:pt x="7751" y="8905"/>
                  </a:moveTo>
                  <a:lnTo>
                    <a:pt x="7751" y="9726"/>
                  </a:lnTo>
                  <a:cubicBezTo>
                    <a:pt x="7502" y="9969"/>
                    <a:pt x="7170" y="10108"/>
                    <a:pt x="6816" y="10108"/>
                  </a:cubicBezTo>
                  <a:cubicBezTo>
                    <a:pt x="6464" y="10108"/>
                    <a:pt x="6131" y="9969"/>
                    <a:pt x="5882" y="9726"/>
                  </a:cubicBezTo>
                  <a:lnTo>
                    <a:pt x="5882" y="8905"/>
                  </a:lnTo>
                  <a:cubicBezTo>
                    <a:pt x="6182" y="8981"/>
                    <a:pt x="6496" y="9022"/>
                    <a:pt x="6816" y="9022"/>
                  </a:cubicBezTo>
                  <a:cubicBezTo>
                    <a:pt x="7140" y="9022"/>
                    <a:pt x="7452" y="8981"/>
                    <a:pt x="7751" y="8905"/>
                  </a:cubicBezTo>
                  <a:close/>
                  <a:moveTo>
                    <a:pt x="11080" y="10280"/>
                  </a:moveTo>
                  <a:cubicBezTo>
                    <a:pt x="11657" y="10280"/>
                    <a:pt x="12162" y="10670"/>
                    <a:pt x="12305" y="11231"/>
                  </a:cubicBezTo>
                  <a:lnTo>
                    <a:pt x="12648" y="12852"/>
                  </a:lnTo>
                  <a:lnTo>
                    <a:pt x="988" y="12852"/>
                  </a:lnTo>
                  <a:lnTo>
                    <a:pt x="1330" y="11231"/>
                  </a:lnTo>
                  <a:cubicBezTo>
                    <a:pt x="1474" y="10671"/>
                    <a:pt x="1978" y="10280"/>
                    <a:pt x="2556" y="10280"/>
                  </a:cubicBezTo>
                  <a:lnTo>
                    <a:pt x="5305" y="10280"/>
                  </a:lnTo>
                  <a:cubicBezTo>
                    <a:pt x="5704" y="10681"/>
                    <a:pt x="6246" y="10907"/>
                    <a:pt x="6818" y="10907"/>
                  </a:cubicBezTo>
                  <a:cubicBezTo>
                    <a:pt x="7391" y="10907"/>
                    <a:pt x="7930" y="10681"/>
                    <a:pt x="8332" y="10280"/>
                  </a:cubicBezTo>
                  <a:close/>
                  <a:moveTo>
                    <a:pt x="5435" y="0"/>
                  </a:moveTo>
                  <a:cubicBezTo>
                    <a:pt x="4095" y="0"/>
                    <a:pt x="3005" y="1091"/>
                    <a:pt x="3005" y="2430"/>
                  </a:cubicBezTo>
                  <a:lnTo>
                    <a:pt x="3005" y="3142"/>
                  </a:lnTo>
                  <a:cubicBezTo>
                    <a:pt x="2972" y="3360"/>
                    <a:pt x="2693" y="4994"/>
                    <a:pt x="1791" y="5983"/>
                  </a:cubicBezTo>
                  <a:cubicBezTo>
                    <a:pt x="394" y="7516"/>
                    <a:pt x="87" y="8818"/>
                    <a:pt x="737" y="10572"/>
                  </a:cubicBezTo>
                  <a:cubicBezTo>
                    <a:pt x="659" y="10718"/>
                    <a:pt x="597" y="10877"/>
                    <a:pt x="553" y="11045"/>
                  </a:cubicBezTo>
                  <a:lnTo>
                    <a:pt x="0" y="13654"/>
                  </a:lnTo>
                  <a:lnTo>
                    <a:pt x="13636" y="13654"/>
                  </a:lnTo>
                  <a:lnTo>
                    <a:pt x="13089" y="11058"/>
                  </a:lnTo>
                  <a:lnTo>
                    <a:pt x="13084" y="11042"/>
                  </a:lnTo>
                  <a:cubicBezTo>
                    <a:pt x="13042" y="10874"/>
                    <a:pt x="12980" y="10717"/>
                    <a:pt x="12902" y="10570"/>
                  </a:cubicBezTo>
                  <a:cubicBezTo>
                    <a:pt x="13550" y="8816"/>
                    <a:pt x="13245" y="7514"/>
                    <a:pt x="11846" y="5981"/>
                  </a:cubicBezTo>
                  <a:cubicBezTo>
                    <a:pt x="10947" y="4995"/>
                    <a:pt x="10667" y="3358"/>
                    <a:pt x="10633" y="3140"/>
                  </a:cubicBezTo>
                  <a:lnTo>
                    <a:pt x="10633" y="2430"/>
                  </a:lnTo>
                  <a:cubicBezTo>
                    <a:pt x="10633" y="1091"/>
                    <a:pt x="9542" y="0"/>
                    <a:pt x="8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5" name="Google Shape;2955;p48"/>
            <p:cNvSpPr/>
            <p:nvPr/>
          </p:nvSpPr>
          <p:spPr>
            <a:xfrm>
              <a:off x="1816100" y="2295375"/>
              <a:ext cx="56750" cy="28400"/>
            </a:xfrm>
            <a:custGeom>
              <a:avLst/>
              <a:gdLst/>
              <a:ahLst/>
              <a:cxnLst/>
              <a:rect l="l" t="t" r="r" b="b"/>
              <a:pathLst>
                <a:path w="2270" h="1136" extrusionOk="0">
                  <a:moveTo>
                    <a:pt x="0" y="0"/>
                  </a:moveTo>
                  <a:cubicBezTo>
                    <a:pt x="2" y="628"/>
                    <a:pt x="510" y="1136"/>
                    <a:pt x="1134" y="1136"/>
                  </a:cubicBezTo>
                  <a:cubicBezTo>
                    <a:pt x="1761" y="1136"/>
                    <a:pt x="2270" y="628"/>
                    <a:pt x="2270" y="0"/>
                  </a:cubicBezTo>
                  <a:lnTo>
                    <a:pt x="1468" y="0"/>
                  </a:lnTo>
                  <a:cubicBezTo>
                    <a:pt x="1468" y="184"/>
                    <a:pt x="1318" y="334"/>
                    <a:pt x="1134" y="334"/>
                  </a:cubicBezTo>
                  <a:cubicBezTo>
                    <a:pt x="952" y="334"/>
                    <a:pt x="803" y="184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56" name="Google Shape;2956;p48"/>
          <p:cNvGrpSpPr/>
          <p:nvPr/>
        </p:nvGrpSpPr>
        <p:grpSpPr>
          <a:xfrm>
            <a:off x="3903965" y="2917602"/>
            <a:ext cx="488723" cy="275525"/>
            <a:chOff x="2246400" y="2209350"/>
            <a:chExt cx="367350" cy="207100"/>
          </a:xfrm>
        </p:grpSpPr>
        <p:sp>
          <p:nvSpPr>
            <p:cNvPr id="2957" name="Google Shape;2957;p48"/>
            <p:cNvSpPr/>
            <p:nvPr/>
          </p:nvSpPr>
          <p:spPr>
            <a:xfrm>
              <a:off x="2352900" y="2278000"/>
              <a:ext cx="21625" cy="33125"/>
            </a:xfrm>
            <a:custGeom>
              <a:avLst/>
              <a:gdLst/>
              <a:ahLst/>
              <a:cxnLst/>
              <a:rect l="l" t="t" r="r" b="b"/>
              <a:pathLst>
                <a:path w="865" h="1325" extrusionOk="0">
                  <a:moveTo>
                    <a:pt x="432" y="1"/>
                  </a:moveTo>
                  <a:cubicBezTo>
                    <a:pt x="192" y="1"/>
                    <a:pt x="0" y="194"/>
                    <a:pt x="0" y="434"/>
                  </a:cubicBezTo>
                  <a:lnTo>
                    <a:pt x="0" y="893"/>
                  </a:lnTo>
                  <a:cubicBezTo>
                    <a:pt x="0" y="1133"/>
                    <a:pt x="192" y="1325"/>
                    <a:pt x="432" y="1325"/>
                  </a:cubicBezTo>
                  <a:cubicBezTo>
                    <a:pt x="672" y="1325"/>
                    <a:pt x="865" y="1131"/>
                    <a:pt x="865" y="893"/>
                  </a:cubicBezTo>
                  <a:lnTo>
                    <a:pt x="865" y="434"/>
                  </a:lnTo>
                  <a:cubicBezTo>
                    <a:pt x="865" y="194"/>
                    <a:pt x="672" y="1"/>
                    <a:pt x="4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8" name="Google Shape;2958;p48"/>
            <p:cNvSpPr/>
            <p:nvPr/>
          </p:nvSpPr>
          <p:spPr>
            <a:xfrm>
              <a:off x="2320100" y="2344900"/>
              <a:ext cx="22150" cy="21650"/>
            </a:xfrm>
            <a:custGeom>
              <a:avLst/>
              <a:gdLst/>
              <a:ahLst/>
              <a:cxnLst/>
              <a:rect l="l" t="t" r="r" b="b"/>
              <a:pathLst>
                <a:path w="886" h="866" extrusionOk="0">
                  <a:moveTo>
                    <a:pt x="443" y="1"/>
                  </a:moveTo>
                  <a:cubicBezTo>
                    <a:pt x="217" y="1"/>
                    <a:pt x="1" y="198"/>
                    <a:pt x="12" y="432"/>
                  </a:cubicBezTo>
                  <a:cubicBezTo>
                    <a:pt x="21" y="666"/>
                    <a:pt x="202" y="865"/>
                    <a:pt x="443" y="865"/>
                  </a:cubicBezTo>
                  <a:cubicBezTo>
                    <a:pt x="669" y="865"/>
                    <a:pt x="885" y="666"/>
                    <a:pt x="876" y="432"/>
                  </a:cubicBezTo>
                  <a:cubicBezTo>
                    <a:pt x="865" y="198"/>
                    <a:pt x="686" y="1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59" name="Google Shape;2959;p48"/>
            <p:cNvSpPr/>
            <p:nvPr/>
          </p:nvSpPr>
          <p:spPr>
            <a:xfrm>
              <a:off x="2246400" y="2209350"/>
              <a:ext cx="367350" cy="207100"/>
            </a:xfrm>
            <a:custGeom>
              <a:avLst/>
              <a:gdLst/>
              <a:ahLst/>
              <a:cxnLst/>
              <a:rect l="l" t="t" r="r" b="b"/>
              <a:pathLst>
                <a:path w="14694" h="8284" extrusionOk="0">
                  <a:moveTo>
                    <a:pt x="4674" y="1999"/>
                  </a:moveTo>
                  <a:cubicBezTo>
                    <a:pt x="4678" y="1999"/>
                    <a:pt x="4682" y="1999"/>
                    <a:pt x="4685" y="1999"/>
                  </a:cubicBezTo>
                  <a:cubicBezTo>
                    <a:pt x="5170" y="2004"/>
                    <a:pt x="5586" y="2337"/>
                    <a:pt x="5693" y="2809"/>
                  </a:cubicBezTo>
                  <a:lnTo>
                    <a:pt x="5802" y="3292"/>
                  </a:lnTo>
                  <a:lnTo>
                    <a:pt x="6265" y="3119"/>
                  </a:lnTo>
                  <a:cubicBezTo>
                    <a:pt x="6604" y="2993"/>
                    <a:pt x="7597" y="2663"/>
                    <a:pt x="8111" y="2663"/>
                  </a:cubicBezTo>
                  <a:cubicBezTo>
                    <a:pt x="10299" y="2663"/>
                    <a:pt x="12081" y="4444"/>
                    <a:pt x="12081" y="6633"/>
                  </a:cubicBezTo>
                  <a:lnTo>
                    <a:pt x="12084" y="7419"/>
                  </a:lnTo>
                  <a:lnTo>
                    <a:pt x="1256" y="7419"/>
                  </a:lnTo>
                  <a:cubicBezTo>
                    <a:pt x="1039" y="7419"/>
                    <a:pt x="865" y="7245"/>
                    <a:pt x="865" y="7029"/>
                  </a:cubicBezTo>
                  <a:lnTo>
                    <a:pt x="865" y="7019"/>
                  </a:lnTo>
                  <a:cubicBezTo>
                    <a:pt x="865" y="6803"/>
                    <a:pt x="1039" y="6628"/>
                    <a:pt x="1256" y="6628"/>
                  </a:cubicBezTo>
                  <a:lnTo>
                    <a:pt x="1623" y="6628"/>
                  </a:lnTo>
                  <a:lnTo>
                    <a:pt x="1682" y="6264"/>
                  </a:lnTo>
                  <a:cubicBezTo>
                    <a:pt x="1819" y="5401"/>
                    <a:pt x="2444" y="4754"/>
                    <a:pt x="3274" y="4620"/>
                  </a:cubicBezTo>
                  <a:lnTo>
                    <a:pt x="3637" y="4561"/>
                  </a:lnTo>
                  <a:lnTo>
                    <a:pt x="3637" y="3066"/>
                  </a:lnTo>
                  <a:cubicBezTo>
                    <a:pt x="3637" y="2782"/>
                    <a:pt x="3754" y="2504"/>
                    <a:pt x="3958" y="2301"/>
                  </a:cubicBezTo>
                  <a:cubicBezTo>
                    <a:pt x="4153" y="2108"/>
                    <a:pt x="4409" y="1999"/>
                    <a:pt x="4674" y="1999"/>
                  </a:cubicBezTo>
                  <a:close/>
                  <a:moveTo>
                    <a:pt x="12193" y="1"/>
                  </a:moveTo>
                  <a:lnTo>
                    <a:pt x="12193" y="1532"/>
                  </a:lnTo>
                  <a:cubicBezTo>
                    <a:pt x="12193" y="2396"/>
                    <a:pt x="12528" y="3208"/>
                    <a:pt x="13136" y="3821"/>
                  </a:cubicBezTo>
                  <a:cubicBezTo>
                    <a:pt x="13581" y="4272"/>
                    <a:pt x="13829" y="4870"/>
                    <a:pt x="13829" y="5504"/>
                  </a:cubicBezTo>
                  <a:lnTo>
                    <a:pt x="13829" y="6761"/>
                  </a:lnTo>
                  <a:cubicBezTo>
                    <a:pt x="13829" y="7124"/>
                    <a:pt x="13533" y="7419"/>
                    <a:pt x="13170" y="7419"/>
                  </a:cubicBezTo>
                  <a:lnTo>
                    <a:pt x="12949" y="7419"/>
                  </a:lnTo>
                  <a:lnTo>
                    <a:pt x="12949" y="6633"/>
                  </a:lnTo>
                  <a:cubicBezTo>
                    <a:pt x="12949" y="3968"/>
                    <a:pt x="10780" y="1798"/>
                    <a:pt x="8115" y="1798"/>
                  </a:cubicBezTo>
                  <a:cubicBezTo>
                    <a:pt x="7594" y="1798"/>
                    <a:pt x="6841" y="2015"/>
                    <a:pt x="6375" y="2167"/>
                  </a:cubicBezTo>
                  <a:cubicBezTo>
                    <a:pt x="6059" y="1547"/>
                    <a:pt x="5422" y="1141"/>
                    <a:pt x="4698" y="1134"/>
                  </a:cubicBezTo>
                  <a:cubicBezTo>
                    <a:pt x="4694" y="1134"/>
                    <a:pt x="4690" y="1134"/>
                    <a:pt x="4686" y="1134"/>
                  </a:cubicBezTo>
                  <a:cubicBezTo>
                    <a:pt x="4187" y="1134"/>
                    <a:pt x="3714" y="1330"/>
                    <a:pt x="3352" y="1687"/>
                  </a:cubicBezTo>
                  <a:cubicBezTo>
                    <a:pt x="2986" y="2052"/>
                    <a:pt x="2774" y="2555"/>
                    <a:pt x="2774" y="3066"/>
                  </a:cubicBezTo>
                  <a:lnTo>
                    <a:pt x="2774" y="3851"/>
                  </a:lnTo>
                  <a:cubicBezTo>
                    <a:pt x="1851" y="4128"/>
                    <a:pt x="1153" y="4857"/>
                    <a:pt x="896" y="5815"/>
                  </a:cubicBezTo>
                  <a:cubicBezTo>
                    <a:pt x="377" y="5971"/>
                    <a:pt x="0" y="6451"/>
                    <a:pt x="0" y="7019"/>
                  </a:cubicBezTo>
                  <a:lnTo>
                    <a:pt x="0" y="7029"/>
                  </a:lnTo>
                  <a:cubicBezTo>
                    <a:pt x="0" y="7722"/>
                    <a:pt x="562" y="8284"/>
                    <a:pt x="1256" y="8284"/>
                  </a:cubicBezTo>
                  <a:lnTo>
                    <a:pt x="13170" y="8284"/>
                  </a:lnTo>
                  <a:cubicBezTo>
                    <a:pt x="14009" y="8284"/>
                    <a:pt x="14693" y="7602"/>
                    <a:pt x="14693" y="6761"/>
                  </a:cubicBezTo>
                  <a:lnTo>
                    <a:pt x="14693" y="5504"/>
                  </a:lnTo>
                  <a:cubicBezTo>
                    <a:pt x="14693" y="4639"/>
                    <a:pt x="14358" y="3826"/>
                    <a:pt x="13751" y="3214"/>
                  </a:cubicBezTo>
                  <a:cubicBezTo>
                    <a:pt x="13305" y="2765"/>
                    <a:pt x="13058" y="2167"/>
                    <a:pt x="13058" y="1532"/>
                  </a:cubicBezTo>
                  <a:lnTo>
                    <a:pt x="130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60" name="Google Shape;2960;p48"/>
          <p:cNvGrpSpPr/>
          <p:nvPr/>
        </p:nvGrpSpPr>
        <p:grpSpPr>
          <a:xfrm>
            <a:off x="4683014" y="2871870"/>
            <a:ext cx="488789" cy="366957"/>
            <a:chOff x="2831975" y="2174975"/>
            <a:chExt cx="367400" cy="275825"/>
          </a:xfrm>
        </p:grpSpPr>
        <p:sp>
          <p:nvSpPr>
            <p:cNvPr id="2961" name="Google Shape;2961;p48"/>
            <p:cNvSpPr/>
            <p:nvPr/>
          </p:nvSpPr>
          <p:spPr>
            <a:xfrm>
              <a:off x="2831975" y="2174975"/>
              <a:ext cx="367400" cy="275825"/>
            </a:xfrm>
            <a:custGeom>
              <a:avLst/>
              <a:gdLst/>
              <a:ahLst/>
              <a:cxnLst/>
              <a:rect l="l" t="t" r="r" b="b"/>
              <a:pathLst>
                <a:path w="14696" h="11033" extrusionOk="0">
                  <a:moveTo>
                    <a:pt x="12873" y="863"/>
                  </a:moveTo>
                  <a:lnTo>
                    <a:pt x="12873" y="1938"/>
                  </a:lnTo>
                  <a:cubicBezTo>
                    <a:pt x="12873" y="2619"/>
                    <a:pt x="12320" y="3171"/>
                    <a:pt x="11639" y="3171"/>
                  </a:cubicBezTo>
                  <a:lnTo>
                    <a:pt x="3058" y="3171"/>
                  </a:lnTo>
                  <a:cubicBezTo>
                    <a:pt x="2376" y="3171"/>
                    <a:pt x="1823" y="2617"/>
                    <a:pt x="1823" y="1938"/>
                  </a:cubicBezTo>
                  <a:lnTo>
                    <a:pt x="1823" y="863"/>
                  </a:lnTo>
                  <a:close/>
                  <a:moveTo>
                    <a:pt x="9287" y="4034"/>
                  </a:moveTo>
                  <a:lnTo>
                    <a:pt x="9287" y="4791"/>
                  </a:lnTo>
                  <a:lnTo>
                    <a:pt x="9284" y="4791"/>
                  </a:lnTo>
                  <a:cubicBezTo>
                    <a:pt x="9284" y="4838"/>
                    <a:pt x="9276" y="4891"/>
                    <a:pt x="9264" y="4947"/>
                  </a:cubicBezTo>
                  <a:lnTo>
                    <a:pt x="5429" y="4947"/>
                  </a:lnTo>
                  <a:cubicBezTo>
                    <a:pt x="5416" y="4891"/>
                    <a:pt x="5410" y="4838"/>
                    <a:pt x="5410" y="4791"/>
                  </a:cubicBezTo>
                  <a:lnTo>
                    <a:pt x="5410" y="4034"/>
                  </a:lnTo>
                  <a:close/>
                  <a:moveTo>
                    <a:pt x="12659" y="5809"/>
                  </a:moveTo>
                  <a:cubicBezTo>
                    <a:pt x="13067" y="5810"/>
                    <a:pt x="13401" y="6142"/>
                    <a:pt x="13401" y="6550"/>
                  </a:cubicBezTo>
                  <a:lnTo>
                    <a:pt x="13401" y="10171"/>
                  </a:lnTo>
                  <a:lnTo>
                    <a:pt x="1561" y="10171"/>
                  </a:lnTo>
                  <a:lnTo>
                    <a:pt x="1561" y="6550"/>
                  </a:lnTo>
                  <a:cubicBezTo>
                    <a:pt x="1561" y="6142"/>
                    <a:pt x="1893" y="5809"/>
                    <a:pt x="2303" y="5809"/>
                  </a:cubicBezTo>
                  <a:close/>
                  <a:moveTo>
                    <a:pt x="432" y="0"/>
                  </a:moveTo>
                  <a:cubicBezTo>
                    <a:pt x="194" y="0"/>
                    <a:pt x="1" y="193"/>
                    <a:pt x="1" y="430"/>
                  </a:cubicBezTo>
                  <a:cubicBezTo>
                    <a:pt x="1" y="668"/>
                    <a:pt x="194" y="862"/>
                    <a:pt x="432" y="862"/>
                  </a:cubicBezTo>
                  <a:lnTo>
                    <a:pt x="959" y="862"/>
                  </a:lnTo>
                  <a:lnTo>
                    <a:pt x="959" y="1935"/>
                  </a:lnTo>
                  <a:cubicBezTo>
                    <a:pt x="959" y="3092"/>
                    <a:pt x="1899" y="4033"/>
                    <a:pt x="3057" y="4033"/>
                  </a:cubicBezTo>
                  <a:lnTo>
                    <a:pt x="4547" y="4033"/>
                  </a:lnTo>
                  <a:lnTo>
                    <a:pt x="4547" y="4790"/>
                  </a:lnTo>
                  <a:cubicBezTo>
                    <a:pt x="4547" y="4840"/>
                    <a:pt x="4552" y="4893"/>
                    <a:pt x="4557" y="4946"/>
                  </a:cubicBezTo>
                  <a:lnTo>
                    <a:pt x="2303" y="4946"/>
                  </a:lnTo>
                  <a:cubicBezTo>
                    <a:pt x="1418" y="4946"/>
                    <a:pt x="700" y="5664"/>
                    <a:pt x="700" y="6548"/>
                  </a:cubicBezTo>
                  <a:lnTo>
                    <a:pt x="700" y="11033"/>
                  </a:lnTo>
                  <a:lnTo>
                    <a:pt x="14264" y="11033"/>
                  </a:lnTo>
                  <a:lnTo>
                    <a:pt x="14264" y="6548"/>
                  </a:lnTo>
                  <a:cubicBezTo>
                    <a:pt x="14264" y="5664"/>
                    <a:pt x="13544" y="4946"/>
                    <a:pt x="12661" y="4946"/>
                  </a:cubicBezTo>
                  <a:lnTo>
                    <a:pt x="10139" y="4946"/>
                  </a:lnTo>
                  <a:cubicBezTo>
                    <a:pt x="10145" y="4894"/>
                    <a:pt x="10148" y="4843"/>
                    <a:pt x="10148" y="4790"/>
                  </a:cubicBezTo>
                  <a:lnTo>
                    <a:pt x="10148" y="4033"/>
                  </a:lnTo>
                  <a:lnTo>
                    <a:pt x="11641" y="4033"/>
                  </a:lnTo>
                  <a:cubicBezTo>
                    <a:pt x="12796" y="4033"/>
                    <a:pt x="13737" y="3092"/>
                    <a:pt x="13737" y="1935"/>
                  </a:cubicBezTo>
                  <a:lnTo>
                    <a:pt x="13737" y="862"/>
                  </a:lnTo>
                  <a:lnTo>
                    <a:pt x="14265" y="862"/>
                  </a:lnTo>
                  <a:cubicBezTo>
                    <a:pt x="14502" y="862"/>
                    <a:pt x="14695" y="668"/>
                    <a:pt x="14695" y="430"/>
                  </a:cubicBezTo>
                  <a:cubicBezTo>
                    <a:pt x="14694" y="193"/>
                    <a:pt x="14500" y="0"/>
                    <a:pt x="142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2" name="Google Shape;2962;p48"/>
            <p:cNvSpPr/>
            <p:nvPr/>
          </p:nvSpPr>
          <p:spPr>
            <a:xfrm>
              <a:off x="2962975" y="2341350"/>
              <a:ext cx="112100" cy="66825"/>
            </a:xfrm>
            <a:custGeom>
              <a:avLst/>
              <a:gdLst/>
              <a:ahLst/>
              <a:cxnLst/>
              <a:rect l="l" t="t" r="r" b="b"/>
              <a:pathLst>
                <a:path w="4484" h="2673" extrusionOk="0">
                  <a:moveTo>
                    <a:pt x="2242" y="861"/>
                  </a:moveTo>
                  <a:cubicBezTo>
                    <a:pt x="2851" y="861"/>
                    <a:pt x="3371" y="1258"/>
                    <a:pt x="3552" y="1809"/>
                  </a:cubicBezTo>
                  <a:lnTo>
                    <a:pt x="2672" y="1809"/>
                  </a:lnTo>
                  <a:lnTo>
                    <a:pt x="2672" y="1744"/>
                  </a:lnTo>
                  <a:cubicBezTo>
                    <a:pt x="2672" y="1507"/>
                    <a:pt x="2479" y="1314"/>
                    <a:pt x="2242" y="1314"/>
                  </a:cubicBezTo>
                  <a:cubicBezTo>
                    <a:pt x="2004" y="1314"/>
                    <a:pt x="1810" y="1507"/>
                    <a:pt x="1810" y="1744"/>
                  </a:cubicBezTo>
                  <a:lnTo>
                    <a:pt x="1810" y="1809"/>
                  </a:lnTo>
                  <a:lnTo>
                    <a:pt x="930" y="1809"/>
                  </a:lnTo>
                  <a:cubicBezTo>
                    <a:pt x="1113" y="1258"/>
                    <a:pt x="1631" y="861"/>
                    <a:pt x="2242" y="861"/>
                  </a:cubicBezTo>
                  <a:close/>
                  <a:moveTo>
                    <a:pt x="2242" y="1"/>
                  </a:moveTo>
                  <a:cubicBezTo>
                    <a:pt x="1005" y="1"/>
                    <a:pt x="0" y="1006"/>
                    <a:pt x="0" y="2241"/>
                  </a:cubicBezTo>
                  <a:lnTo>
                    <a:pt x="0" y="2672"/>
                  </a:lnTo>
                  <a:lnTo>
                    <a:pt x="4483" y="2672"/>
                  </a:lnTo>
                  <a:lnTo>
                    <a:pt x="4483" y="2241"/>
                  </a:lnTo>
                  <a:cubicBezTo>
                    <a:pt x="4483" y="1006"/>
                    <a:pt x="3475" y="1"/>
                    <a:pt x="22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3" name="Google Shape;2963;p48"/>
            <p:cNvSpPr/>
            <p:nvPr/>
          </p:nvSpPr>
          <p:spPr>
            <a:xfrm>
              <a:off x="2903000" y="2370025"/>
              <a:ext cx="22150" cy="21525"/>
            </a:xfrm>
            <a:custGeom>
              <a:avLst/>
              <a:gdLst/>
              <a:ahLst/>
              <a:cxnLst/>
              <a:rect l="l" t="t" r="r" b="b"/>
              <a:pathLst>
                <a:path w="886" h="861" extrusionOk="0">
                  <a:moveTo>
                    <a:pt x="443" y="0"/>
                  </a:moveTo>
                  <a:cubicBezTo>
                    <a:pt x="217" y="0"/>
                    <a:pt x="1" y="198"/>
                    <a:pt x="13" y="430"/>
                  </a:cubicBezTo>
                  <a:cubicBezTo>
                    <a:pt x="23" y="664"/>
                    <a:pt x="202" y="860"/>
                    <a:pt x="443" y="860"/>
                  </a:cubicBezTo>
                  <a:cubicBezTo>
                    <a:pt x="669" y="860"/>
                    <a:pt x="885" y="662"/>
                    <a:pt x="873" y="430"/>
                  </a:cubicBezTo>
                  <a:cubicBezTo>
                    <a:pt x="864" y="198"/>
                    <a:pt x="685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4" name="Google Shape;2964;p48"/>
            <p:cNvSpPr/>
            <p:nvPr/>
          </p:nvSpPr>
          <p:spPr>
            <a:xfrm>
              <a:off x="3112850" y="2370050"/>
              <a:ext cx="22100" cy="21575"/>
            </a:xfrm>
            <a:custGeom>
              <a:avLst/>
              <a:gdLst/>
              <a:ahLst/>
              <a:cxnLst/>
              <a:rect l="l" t="t" r="r" b="b"/>
              <a:pathLst>
                <a:path w="884" h="863" extrusionOk="0">
                  <a:moveTo>
                    <a:pt x="443" y="1"/>
                  </a:moveTo>
                  <a:cubicBezTo>
                    <a:pt x="217" y="1"/>
                    <a:pt x="1" y="200"/>
                    <a:pt x="12" y="431"/>
                  </a:cubicBezTo>
                  <a:cubicBezTo>
                    <a:pt x="23" y="664"/>
                    <a:pt x="202" y="862"/>
                    <a:pt x="443" y="862"/>
                  </a:cubicBezTo>
                  <a:cubicBezTo>
                    <a:pt x="669" y="862"/>
                    <a:pt x="884" y="663"/>
                    <a:pt x="873" y="431"/>
                  </a:cubicBezTo>
                  <a:cubicBezTo>
                    <a:pt x="864" y="197"/>
                    <a:pt x="685" y="1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65" name="Google Shape;2965;p48"/>
          <p:cNvGrpSpPr/>
          <p:nvPr/>
        </p:nvGrpSpPr>
        <p:grpSpPr>
          <a:xfrm>
            <a:off x="5471708" y="2828232"/>
            <a:ext cx="469499" cy="454232"/>
            <a:chOff x="3424800" y="2142175"/>
            <a:chExt cx="352900" cy="341425"/>
          </a:xfrm>
          <a:solidFill>
            <a:schemeClr val="bg1"/>
          </a:solidFill>
        </p:grpSpPr>
        <p:sp>
          <p:nvSpPr>
            <p:cNvPr id="2966" name="Google Shape;2966;p48"/>
            <p:cNvSpPr/>
            <p:nvPr/>
          </p:nvSpPr>
          <p:spPr>
            <a:xfrm>
              <a:off x="3424800" y="2142175"/>
              <a:ext cx="352900" cy="341425"/>
            </a:xfrm>
            <a:custGeom>
              <a:avLst/>
              <a:gdLst/>
              <a:ahLst/>
              <a:cxnLst/>
              <a:rect l="l" t="t" r="r" b="b"/>
              <a:pathLst>
                <a:path w="14116" h="13657" extrusionOk="0">
                  <a:moveTo>
                    <a:pt x="8787" y="807"/>
                  </a:moveTo>
                  <a:cubicBezTo>
                    <a:pt x="9200" y="807"/>
                    <a:pt x="9586" y="968"/>
                    <a:pt x="9878" y="1259"/>
                  </a:cubicBezTo>
                  <a:cubicBezTo>
                    <a:pt x="10171" y="1552"/>
                    <a:pt x="10329" y="1937"/>
                    <a:pt x="10329" y="2350"/>
                  </a:cubicBezTo>
                  <a:cubicBezTo>
                    <a:pt x="10329" y="2761"/>
                    <a:pt x="10171" y="3147"/>
                    <a:pt x="9882" y="3437"/>
                  </a:cubicBezTo>
                  <a:lnTo>
                    <a:pt x="9881" y="3438"/>
                  </a:lnTo>
                  <a:lnTo>
                    <a:pt x="9876" y="3443"/>
                  </a:lnTo>
                  <a:lnTo>
                    <a:pt x="9862" y="3455"/>
                  </a:lnTo>
                  <a:lnTo>
                    <a:pt x="9572" y="3739"/>
                  </a:lnTo>
                  <a:lnTo>
                    <a:pt x="10146" y="4323"/>
                  </a:lnTo>
                  <a:lnTo>
                    <a:pt x="10434" y="4024"/>
                  </a:lnTo>
                  <a:cubicBezTo>
                    <a:pt x="10437" y="4018"/>
                    <a:pt x="10443" y="4015"/>
                    <a:pt x="10446" y="4008"/>
                  </a:cubicBezTo>
                  <a:lnTo>
                    <a:pt x="10451" y="4005"/>
                  </a:lnTo>
                  <a:cubicBezTo>
                    <a:pt x="10752" y="3704"/>
                    <a:pt x="11146" y="3553"/>
                    <a:pt x="11541" y="3553"/>
                  </a:cubicBezTo>
                  <a:cubicBezTo>
                    <a:pt x="11936" y="3553"/>
                    <a:pt x="12331" y="3704"/>
                    <a:pt x="12632" y="4005"/>
                  </a:cubicBezTo>
                  <a:cubicBezTo>
                    <a:pt x="13233" y="4607"/>
                    <a:pt x="13233" y="5583"/>
                    <a:pt x="12632" y="6186"/>
                  </a:cubicBezTo>
                  <a:cubicBezTo>
                    <a:pt x="12331" y="6487"/>
                    <a:pt x="11936" y="6637"/>
                    <a:pt x="11541" y="6637"/>
                  </a:cubicBezTo>
                  <a:cubicBezTo>
                    <a:pt x="11146" y="6637"/>
                    <a:pt x="10752" y="6487"/>
                    <a:pt x="10451" y="6186"/>
                  </a:cubicBezTo>
                  <a:lnTo>
                    <a:pt x="9937" y="5672"/>
                  </a:lnTo>
                  <a:lnTo>
                    <a:pt x="5901" y="9708"/>
                  </a:lnTo>
                  <a:lnTo>
                    <a:pt x="6415" y="10222"/>
                  </a:lnTo>
                  <a:cubicBezTo>
                    <a:pt x="6706" y="10515"/>
                    <a:pt x="6867" y="10899"/>
                    <a:pt x="6867" y="11312"/>
                  </a:cubicBezTo>
                  <a:cubicBezTo>
                    <a:pt x="6867" y="11725"/>
                    <a:pt x="6706" y="12111"/>
                    <a:pt x="6415" y="12402"/>
                  </a:cubicBezTo>
                  <a:cubicBezTo>
                    <a:pt x="6122" y="12695"/>
                    <a:pt x="5738" y="12854"/>
                    <a:pt x="5325" y="12854"/>
                  </a:cubicBezTo>
                  <a:cubicBezTo>
                    <a:pt x="4912" y="12854"/>
                    <a:pt x="4526" y="12695"/>
                    <a:pt x="4234" y="12402"/>
                  </a:cubicBezTo>
                  <a:cubicBezTo>
                    <a:pt x="3942" y="12111"/>
                    <a:pt x="3783" y="11725"/>
                    <a:pt x="3783" y="11312"/>
                  </a:cubicBezTo>
                  <a:cubicBezTo>
                    <a:pt x="3783" y="10899"/>
                    <a:pt x="3942" y="10515"/>
                    <a:pt x="4234" y="10222"/>
                  </a:cubicBezTo>
                  <a:lnTo>
                    <a:pt x="3661" y="9658"/>
                  </a:lnTo>
                  <a:cubicBezTo>
                    <a:pt x="3361" y="9958"/>
                    <a:pt x="2966" y="10109"/>
                    <a:pt x="2571" y="10109"/>
                  </a:cubicBezTo>
                  <a:cubicBezTo>
                    <a:pt x="2176" y="10109"/>
                    <a:pt x="1781" y="9958"/>
                    <a:pt x="1481" y="9658"/>
                  </a:cubicBezTo>
                  <a:cubicBezTo>
                    <a:pt x="879" y="9055"/>
                    <a:pt x="879" y="8078"/>
                    <a:pt x="1481" y="7477"/>
                  </a:cubicBezTo>
                  <a:cubicBezTo>
                    <a:pt x="1781" y="7176"/>
                    <a:pt x="2176" y="7025"/>
                    <a:pt x="2571" y="7025"/>
                  </a:cubicBezTo>
                  <a:cubicBezTo>
                    <a:pt x="2966" y="7025"/>
                    <a:pt x="3361" y="7176"/>
                    <a:pt x="3661" y="7477"/>
                  </a:cubicBezTo>
                  <a:lnTo>
                    <a:pt x="4220" y="8035"/>
                  </a:lnTo>
                  <a:lnTo>
                    <a:pt x="8256" y="3999"/>
                  </a:lnTo>
                  <a:lnTo>
                    <a:pt x="7697" y="3440"/>
                  </a:lnTo>
                  <a:cubicBezTo>
                    <a:pt x="7406" y="3149"/>
                    <a:pt x="7245" y="2762"/>
                    <a:pt x="7245" y="2350"/>
                  </a:cubicBezTo>
                  <a:cubicBezTo>
                    <a:pt x="7245" y="1937"/>
                    <a:pt x="7406" y="1552"/>
                    <a:pt x="7697" y="1259"/>
                  </a:cubicBezTo>
                  <a:cubicBezTo>
                    <a:pt x="7990" y="968"/>
                    <a:pt x="8375" y="807"/>
                    <a:pt x="8787" y="807"/>
                  </a:cubicBezTo>
                  <a:close/>
                  <a:moveTo>
                    <a:pt x="8794" y="1"/>
                  </a:moveTo>
                  <a:cubicBezTo>
                    <a:pt x="8166" y="1"/>
                    <a:pt x="7579" y="244"/>
                    <a:pt x="7135" y="688"/>
                  </a:cubicBezTo>
                  <a:cubicBezTo>
                    <a:pt x="6691" y="1131"/>
                    <a:pt x="6448" y="1719"/>
                    <a:pt x="6448" y="2346"/>
                  </a:cubicBezTo>
                  <a:cubicBezTo>
                    <a:pt x="6448" y="2969"/>
                    <a:pt x="6686" y="3554"/>
                    <a:pt x="7125" y="3996"/>
                  </a:cubicBezTo>
                  <a:lnTo>
                    <a:pt x="4224" y="6896"/>
                  </a:lnTo>
                  <a:cubicBezTo>
                    <a:pt x="3768" y="6445"/>
                    <a:pt x="3172" y="6220"/>
                    <a:pt x="2575" y="6220"/>
                  </a:cubicBezTo>
                  <a:cubicBezTo>
                    <a:pt x="1974" y="6220"/>
                    <a:pt x="1373" y="6448"/>
                    <a:pt x="915" y="6906"/>
                  </a:cubicBezTo>
                  <a:cubicBezTo>
                    <a:pt x="1" y="7820"/>
                    <a:pt x="1" y="9307"/>
                    <a:pt x="915" y="10222"/>
                  </a:cubicBezTo>
                  <a:cubicBezTo>
                    <a:pt x="1374" y="10678"/>
                    <a:pt x="1976" y="10907"/>
                    <a:pt x="2576" y="10907"/>
                  </a:cubicBezTo>
                  <a:cubicBezTo>
                    <a:pt x="2725" y="10907"/>
                    <a:pt x="2874" y="10893"/>
                    <a:pt x="3021" y="10865"/>
                  </a:cubicBezTo>
                  <a:lnTo>
                    <a:pt x="3021" y="10865"/>
                  </a:lnTo>
                  <a:cubicBezTo>
                    <a:pt x="2991" y="11008"/>
                    <a:pt x="2977" y="11158"/>
                    <a:pt x="2977" y="11310"/>
                  </a:cubicBezTo>
                  <a:cubicBezTo>
                    <a:pt x="2977" y="11937"/>
                    <a:pt x="3222" y="12525"/>
                    <a:pt x="3666" y="12969"/>
                  </a:cubicBezTo>
                  <a:cubicBezTo>
                    <a:pt x="4110" y="13413"/>
                    <a:pt x="4697" y="13656"/>
                    <a:pt x="5325" y="13656"/>
                  </a:cubicBezTo>
                  <a:cubicBezTo>
                    <a:pt x="5949" y="13656"/>
                    <a:pt x="6540" y="13413"/>
                    <a:pt x="6982" y="12969"/>
                  </a:cubicBezTo>
                  <a:cubicBezTo>
                    <a:pt x="7426" y="12525"/>
                    <a:pt x="7671" y="11937"/>
                    <a:pt x="7671" y="11310"/>
                  </a:cubicBezTo>
                  <a:cubicBezTo>
                    <a:pt x="7671" y="10711"/>
                    <a:pt x="7446" y="10144"/>
                    <a:pt x="7037" y="9708"/>
                  </a:cubicBezTo>
                  <a:lnTo>
                    <a:pt x="9940" y="6804"/>
                  </a:lnTo>
                  <a:cubicBezTo>
                    <a:pt x="10390" y="7225"/>
                    <a:pt x="10966" y="7436"/>
                    <a:pt x="11543" y="7436"/>
                  </a:cubicBezTo>
                  <a:cubicBezTo>
                    <a:pt x="12144" y="7436"/>
                    <a:pt x="12744" y="7207"/>
                    <a:pt x="13202" y="6750"/>
                  </a:cubicBezTo>
                  <a:cubicBezTo>
                    <a:pt x="14116" y="5837"/>
                    <a:pt x="14116" y="4350"/>
                    <a:pt x="13202" y="3435"/>
                  </a:cubicBezTo>
                  <a:cubicBezTo>
                    <a:pt x="12743" y="2978"/>
                    <a:pt x="12142" y="2749"/>
                    <a:pt x="11543" y="2749"/>
                  </a:cubicBezTo>
                  <a:cubicBezTo>
                    <a:pt x="11393" y="2749"/>
                    <a:pt x="11244" y="2764"/>
                    <a:pt x="11097" y="2792"/>
                  </a:cubicBezTo>
                  <a:cubicBezTo>
                    <a:pt x="11125" y="2649"/>
                    <a:pt x="11139" y="2498"/>
                    <a:pt x="11139" y="2346"/>
                  </a:cubicBezTo>
                  <a:cubicBezTo>
                    <a:pt x="11139" y="1719"/>
                    <a:pt x="10896" y="1131"/>
                    <a:pt x="10452" y="688"/>
                  </a:cubicBezTo>
                  <a:cubicBezTo>
                    <a:pt x="10009" y="244"/>
                    <a:pt x="9420" y="1"/>
                    <a:pt x="8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7" name="Google Shape;2967;p48"/>
            <p:cNvSpPr/>
            <p:nvPr/>
          </p:nvSpPr>
          <p:spPr>
            <a:xfrm>
              <a:off x="3476450" y="234582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5"/>
                    <a:pt x="11" y="401"/>
                  </a:cubicBezTo>
                  <a:cubicBezTo>
                    <a:pt x="20" y="619"/>
                    <a:pt x="187" y="803"/>
                    <a:pt x="411" y="803"/>
                  </a:cubicBezTo>
                  <a:cubicBezTo>
                    <a:pt x="622" y="803"/>
                    <a:pt x="823" y="618"/>
                    <a:pt x="813" y="401"/>
                  </a:cubicBezTo>
                  <a:cubicBezTo>
                    <a:pt x="802" y="183"/>
                    <a:pt x="636" y="1"/>
                    <a:pt x="4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8" name="Google Shape;2968;p48"/>
            <p:cNvSpPr/>
            <p:nvPr/>
          </p:nvSpPr>
          <p:spPr>
            <a:xfrm>
              <a:off x="3547125" y="241652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4"/>
                    <a:pt x="11" y="400"/>
                  </a:cubicBezTo>
                  <a:cubicBezTo>
                    <a:pt x="19" y="617"/>
                    <a:pt x="186" y="802"/>
                    <a:pt x="412" y="802"/>
                  </a:cubicBezTo>
                  <a:cubicBezTo>
                    <a:pt x="622" y="802"/>
                    <a:pt x="823" y="617"/>
                    <a:pt x="813" y="400"/>
                  </a:cubicBezTo>
                  <a:cubicBezTo>
                    <a:pt x="802" y="182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69" name="Google Shape;2969;p48"/>
            <p:cNvSpPr/>
            <p:nvPr/>
          </p:nvSpPr>
          <p:spPr>
            <a:xfrm>
              <a:off x="3634700" y="218825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6"/>
                    <a:pt x="10" y="402"/>
                  </a:cubicBezTo>
                  <a:cubicBezTo>
                    <a:pt x="21" y="619"/>
                    <a:pt x="187" y="802"/>
                    <a:pt x="412" y="802"/>
                  </a:cubicBezTo>
                  <a:cubicBezTo>
                    <a:pt x="622" y="802"/>
                    <a:pt x="823" y="619"/>
                    <a:pt x="812" y="402"/>
                  </a:cubicBezTo>
                  <a:cubicBezTo>
                    <a:pt x="803" y="184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70" name="Google Shape;2970;p48"/>
            <p:cNvSpPr/>
            <p:nvPr/>
          </p:nvSpPr>
          <p:spPr>
            <a:xfrm>
              <a:off x="3705375" y="22588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0" y="403"/>
                  </a:cubicBezTo>
                  <a:cubicBezTo>
                    <a:pt x="18" y="621"/>
                    <a:pt x="186" y="803"/>
                    <a:pt x="412" y="803"/>
                  </a:cubicBezTo>
                  <a:cubicBezTo>
                    <a:pt x="622" y="803"/>
                    <a:pt x="823" y="618"/>
                    <a:pt x="812" y="403"/>
                  </a:cubicBezTo>
                  <a:cubicBezTo>
                    <a:pt x="803" y="185"/>
                    <a:pt x="636" y="1"/>
                    <a:pt x="4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71" name="Google Shape;2971;p48"/>
            <p:cNvSpPr/>
            <p:nvPr/>
          </p:nvSpPr>
          <p:spPr>
            <a:xfrm>
              <a:off x="3568525" y="2281575"/>
              <a:ext cx="65375" cy="65350"/>
            </a:xfrm>
            <a:custGeom>
              <a:avLst/>
              <a:gdLst/>
              <a:ahLst/>
              <a:cxnLst/>
              <a:rect l="l" t="t" r="r" b="b"/>
              <a:pathLst>
                <a:path w="2615" h="2614" extrusionOk="0">
                  <a:moveTo>
                    <a:pt x="2046" y="1"/>
                  </a:moveTo>
                  <a:lnTo>
                    <a:pt x="1" y="2045"/>
                  </a:lnTo>
                  <a:lnTo>
                    <a:pt x="570" y="2613"/>
                  </a:lnTo>
                  <a:lnTo>
                    <a:pt x="2615" y="569"/>
                  </a:lnTo>
                  <a:lnTo>
                    <a:pt x="20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72" name="Google Shape;2972;p48"/>
          <p:cNvGrpSpPr/>
          <p:nvPr/>
        </p:nvGrpSpPr>
        <p:grpSpPr>
          <a:xfrm>
            <a:off x="6241113" y="2946604"/>
            <a:ext cx="488756" cy="217520"/>
            <a:chOff x="4003125" y="2231150"/>
            <a:chExt cx="367375" cy="163500"/>
          </a:xfrm>
        </p:grpSpPr>
        <p:sp>
          <p:nvSpPr>
            <p:cNvPr id="2973" name="Google Shape;2973;p48"/>
            <p:cNvSpPr/>
            <p:nvPr/>
          </p:nvSpPr>
          <p:spPr>
            <a:xfrm>
              <a:off x="4003125" y="2231150"/>
              <a:ext cx="367375" cy="163500"/>
            </a:xfrm>
            <a:custGeom>
              <a:avLst/>
              <a:gdLst/>
              <a:ahLst/>
              <a:cxnLst/>
              <a:rect l="l" t="t" r="r" b="b"/>
              <a:pathLst>
                <a:path w="14695" h="6540" extrusionOk="0">
                  <a:moveTo>
                    <a:pt x="13533" y="865"/>
                  </a:moveTo>
                  <a:cubicBezTo>
                    <a:pt x="13696" y="865"/>
                    <a:pt x="13830" y="999"/>
                    <a:pt x="13830" y="1163"/>
                  </a:cubicBezTo>
                  <a:lnTo>
                    <a:pt x="13830" y="3900"/>
                  </a:lnTo>
                  <a:lnTo>
                    <a:pt x="865" y="3900"/>
                  </a:lnTo>
                  <a:lnTo>
                    <a:pt x="865" y="1163"/>
                  </a:lnTo>
                  <a:cubicBezTo>
                    <a:pt x="865" y="999"/>
                    <a:pt x="1000" y="865"/>
                    <a:pt x="1164" y="865"/>
                  </a:cubicBezTo>
                  <a:close/>
                  <a:moveTo>
                    <a:pt x="1164" y="1"/>
                  </a:moveTo>
                  <a:cubicBezTo>
                    <a:pt x="522" y="1"/>
                    <a:pt x="0" y="523"/>
                    <a:pt x="0" y="1163"/>
                  </a:cubicBezTo>
                  <a:lnTo>
                    <a:pt x="0" y="6540"/>
                  </a:lnTo>
                  <a:lnTo>
                    <a:pt x="865" y="6540"/>
                  </a:lnTo>
                  <a:lnTo>
                    <a:pt x="865" y="4764"/>
                  </a:lnTo>
                  <a:lnTo>
                    <a:pt x="1745" y="4764"/>
                  </a:lnTo>
                  <a:lnTo>
                    <a:pt x="1745" y="6540"/>
                  </a:lnTo>
                  <a:lnTo>
                    <a:pt x="2609" y="6540"/>
                  </a:lnTo>
                  <a:lnTo>
                    <a:pt x="2609" y="4764"/>
                  </a:lnTo>
                  <a:lnTo>
                    <a:pt x="3474" y="4764"/>
                  </a:lnTo>
                  <a:lnTo>
                    <a:pt x="3474" y="6540"/>
                  </a:lnTo>
                  <a:lnTo>
                    <a:pt x="4338" y="6540"/>
                  </a:lnTo>
                  <a:lnTo>
                    <a:pt x="4338" y="4764"/>
                  </a:lnTo>
                  <a:lnTo>
                    <a:pt x="5202" y="4764"/>
                  </a:lnTo>
                  <a:lnTo>
                    <a:pt x="5202" y="6540"/>
                  </a:lnTo>
                  <a:lnTo>
                    <a:pt x="6067" y="6540"/>
                  </a:lnTo>
                  <a:lnTo>
                    <a:pt x="6067" y="4764"/>
                  </a:lnTo>
                  <a:lnTo>
                    <a:pt x="6931" y="4764"/>
                  </a:lnTo>
                  <a:lnTo>
                    <a:pt x="6931" y="6540"/>
                  </a:lnTo>
                  <a:lnTo>
                    <a:pt x="7796" y="6540"/>
                  </a:lnTo>
                  <a:lnTo>
                    <a:pt x="7796" y="4764"/>
                  </a:lnTo>
                  <a:lnTo>
                    <a:pt x="8660" y="4764"/>
                  </a:lnTo>
                  <a:lnTo>
                    <a:pt x="8660" y="6540"/>
                  </a:lnTo>
                  <a:lnTo>
                    <a:pt x="9525" y="6540"/>
                  </a:lnTo>
                  <a:lnTo>
                    <a:pt x="9525" y="4764"/>
                  </a:lnTo>
                  <a:lnTo>
                    <a:pt x="10389" y="4764"/>
                  </a:lnTo>
                  <a:lnTo>
                    <a:pt x="10389" y="6540"/>
                  </a:lnTo>
                  <a:lnTo>
                    <a:pt x="11254" y="6540"/>
                  </a:lnTo>
                  <a:lnTo>
                    <a:pt x="11254" y="4764"/>
                  </a:lnTo>
                  <a:lnTo>
                    <a:pt x="12118" y="4764"/>
                  </a:lnTo>
                  <a:lnTo>
                    <a:pt x="12118" y="6540"/>
                  </a:lnTo>
                  <a:lnTo>
                    <a:pt x="12983" y="6540"/>
                  </a:lnTo>
                  <a:lnTo>
                    <a:pt x="12983" y="4764"/>
                  </a:lnTo>
                  <a:lnTo>
                    <a:pt x="13829" y="4764"/>
                  </a:lnTo>
                  <a:lnTo>
                    <a:pt x="13829" y="6540"/>
                  </a:lnTo>
                  <a:lnTo>
                    <a:pt x="14693" y="6540"/>
                  </a:lnTo>
                  <a:lnTo>
                    <a:pt x="14693" y="1163"/>
                  </a:lnTo>
                  <a:cubicBezTo>
                    <a:pt x="14695" y="523"/>
                    <a:pt x="14173" y="1"/>
                    <a:pt x="135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74" name="Google Shape;2974;p48"/>
            <p:cNvSpPr/>
            <p:nvPr/>
          </p:nvSpPr>
          <p:spPr>
            <a:xfrm>
              <a:off x="4125200" y="2279525"/>
              <a:ext cx="127700" cy="21625"/>
            </a:xfrm>
            <a:custGeom>
              <a:avLst/>
              <a:gdLst/>
              <a:ahLst/>
              <a:cxnLst/>
              <a:rect l="l" t="t" r="r" b="b"/>
              <a:pathLst>
                <a:path w="5108" h="865" extrusionOk="0">
                  <a:moveTo>
                    <a:pt x="0" y="0"/>
                  </a:moveTo>
                  <a:lnTo>
                    <a:pt x="0" y="865"/>
                  </a:lnTo>
                  <a:lnTo>
                    <a:pt x="5108" y="865"/>
                  </a:lnTo>
                  <a:lnTo>
                    <a:pt x="51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975" name="Google Shape;2975;p48"/>
          <p:cNvSpPr/>
          <p:nvPr/>
        </p:nvSpPr>
        <p:spPr>
          <a:xfrm>
            <a:off x="7073858" y="2828285"/>
            <a:ext cx="381425" cy="454199"/>
          </a:xfrm>
          <a:custGeom>
            <a:avLst/>
            <a:gdLst/>
            <a:ahLst/>
            <a:cxnLst/>
            <a:rect l="l" t="t" r="r" b="b"/>
            <a:pathLst>
              <a:path w="11468" h="13656" extrusionOk="0">
                <a:moveTo>
                  <a:pt x="9825" y="7125"/>
                </a:moveTo>
                <a:cubicBezTo>
                  <a:pt x="10287" y="7125"/>
                  <a:pt x="10663" y="7500"/>
                  <a:pt x="10663" y="7963"/>
                </a:cubicBezTo>
                <a:cubicBezTo>
                  <a:pt x="10663" y="8427"/>
                  <a:pt x="10287" y="8802"/>
                  <a:pt x="9825" y="8802"/>
                </a:cubicBezTo>
                <a:cubicBezTo>
                  <a:pt x="9360" y="8802"/>
                  <a:pt x="8985" y="8427"/>
                  <a:pt x="8985" y="7963"/>
                </a:cubicBezTo>
                <a:cubicBezTo>
                  <a:pt x="8985" y="7500"/>
                  <a:pt x="9360" y="7125"/>
                  <a:pt x="9825" y="7125"/>
                </a:cubicBezTo>
                <a:close/>
                <a:moveTo>
                  <a:pt x="977" y="0"/>
                </a:moveTo>
                <a:lnTo>
                  <a:pt x="977" y="514"/>
                </a:lnTo>
                <a:cubicBezTo>
                  <a:pt x="412" y="686"/>
                  <a:pt x="1" y="1210"/>
                  <a:pt x="1" y="1830"/>
                </a:cubicBezTo>
                <a:lnTo>
                  <a:pt x="1" y="5491"/>
                </a:lnTo>
                <a:cubicBezTo>
                  <a:pt x="1" y="7145"/>
                  <a:pt x="1245" y="8514"/>
                  <a:pt x="2848" y="8714"/>
                </a:cubicBezTo>
                <a:lnTo>
                  <a:pt x="2848" y="9967"/>
                </a:lnTo>
                <a:cubicBezTo>
                  <a:pt x="2848" y="12002"/>
                  <a:pt x="4502" y="13656"/>
                  <a:pt x="6538" y="13656"/>
                </a:cubicBezTo>
                <a:cubicBezTo>
                  <a:pt x="8572" y="13656"/>
                  <a:pt x="10227" y="12002"/>
                  <a:pt x="10227" y="9967"/>
                </a:cubicBezTo>
                <a:lnTo>
                  <a:pt x="10227" y="9555"/>
                </a:lnTo>
                <a:cubicBezTo>
                  <a:pt x="10940" y="9375"/>
                  <a:pt x="11468" y="8729"/>
                  <a:pt x="11468" y="7963"/>
                </a:cubicBezTo>
                <a:cubicBezTo>
                  <a:pt x="11465" y="7058"/>
                  <a:pt x="10730" y="6323"/>
                  <a:pt x="9825" y="6323"/>
                </a:cubicBezTo>
                <a:cubicBezTo>
                  <a:pt x="8918" y="6323"/>
                  <a:pt x="8183" y="7058"/>
                  <a:pt x="8183" y="7963"/>
                </a:cubicBezTo>
                <a:cubicBezTo>
                  <a:pt x="8183" y="8731"/>
                  <a:pt x="8711" y="9375"/>
                  <a:pt x="9423" y="9555"/>
                </a:cubicBezTo>
                <a:lnTo>
                  <a:pt x="9423" y="9967"/>
                </a:lnTo>
                <a:cubicBezTo>
                  <a:pt x="9423" y="11559"/>
                  <a:pt x="8128" y="12854"/>
                  <a:pt x="6535" y="12854"/>
                </a:cubicBezTo>
                <a:cubicBezTo>
                  <a:pt x="4943" y="12854"/>
                  <a:pt x="3649" y="11559"/>
                  <a:pt x="3649" y="9967"/>
                </a:cubicBezTo>
                <a:lnTo>
                  <a:pt x="3649" y="8714"/>
                </a:lnTo>
                <a:cubicBezTo>
                  <a:pt x="5250" y="8514"/>
                  <a:pt x="6494" y="7145"/>
                  <a:pt x="6494" y="5491"/>
                </a:cubicBezTo>
                <a:lnTo>
                  <a:pt x="6494" y="1830"/>
                </a:lnTo>
                <a:cubicBezTo>
                  <a:pt x="6494" y="1210"/>
                  <a:pt x="6082" y="686"/>
                  <a:pt x="5518" y="514"/>
                </a:cubicBezTo>
                <a:lnTo>
                  <a:pt x="5518" y="0"/>
                </a:lnTo>
                <a:lnTo>
                  <a:pt x="4716" y="0"/>
                </a:lnTo>
                <a:lnTo>
                  <a:pt x="4716" y="1791"/>
                </a:lnTo>
                <a:lnTo>
                  <a:pt x="5518" y="1791"/>
                </a:lnTo>
                <a:lnTo>
                  <a:pt x="5518" y="1419"/>
                </a:lnTo>
                <a:cubicBezTo>
                  <a:pt x="5624" y="1525"/>
                  <a:pt x="5692" y="1670"/>
                  <a:pt x="5692" y="1832"/>
                </a:cubicBezTo>
                <a:lnTo>
                  <a:pt x="5692" y="5492"/>
                </a:lnTo>
                <a:cubicBezTo>
                  <a:pt x="5692" y="6840"/>
                  <a:pt x="4596" y="7938"/>
                  <a:pt x="3247" y="7938"/>
                </a:cubicBezTo>
                <a:cubicBezTo>
                  <a:pt x="1899" y="7938"/>
                  <a:pt x="801" y="6841"/>
                  <a:pt x="801" y="5492"/>
                </a:cubicBezTo>
                <a:lnTo>
                  <a:pt x="801" y="1832"/>
                </a:lnTo>
                <a:cubicBezTo>
                  <a:pt x="801" y="1670"/>
                  <a:pt x="868" y="1527"/>
                  <a:pt x="974" y="1421"/>
                </a:cubicBezTo>
                <a:lnTo>
                  <a:pt x="974" y="1791"/>
                </a:lnTo>
                <a:lnTo>
                  <a:pt x="1776" y="1791"/>
                </a:lnTo>
                <a:lnTo>
                  <a:pt x="177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2976" name="Google Shape;2976;p48"/>
          <p:cNvGrpSpPr/>
          <p:nvPr/>
        </p:nvGrpSpPr>
        <p:grpSpPr>
          <a:xfrm>
            <a:off x="7817138" y="2830561"/>
            <a:ext cx="452436" cy="449609"/>
            <a:chOff x="5187750" y="2143925"/>
            <a:chExt cx="340075" cy="337950"/>
          </a:xfrm>
        </p:grpSpPr>
        <p:sp>
          <p:nvSpPr>
            <p:cNvPr id="2977" name="Google Shape;2977;p48"/>
            <p:cNvSpPr/>
            <p:nvPr/>
          </p:nvSpPr>
          <p:spPr>
            <a:xfrm>
              <a:off x="5187750" y="2143925"/>
              <a:ext cx="340075" cy="337950"/>
            </a:xfrm>
            <a:custGeom>
              <a:avLst/>
              <a:gdLst/>
              <a:ahLst/>
              <a:cxnLst/>
              <a:rect l="l" t="t" r="r" b="b"/>
              <a:pathLst>
                <a:path w="13603" h="13518" extrusionOk="0">
                  <a:moveTo>
                    <a:pt x="12806" y="797"/>
                  </a:moveTo>
                  <a:lnTo>
                    <a:pt x="12806" y="9870"/>
                  </a:lnTo>
                  <a:lnTo>
                    <a:pt x="797" y="9870"/>
                  </a:lnTo>
                  <a:lnTo>
                    <a:pt x="797" y="797"/>
                  </a:lnTo>
                  <a:close/>
                  <a:moveTo>
                    <a:pt x="3457" y="10666"/>
                  </a:moveTo>
                  <a:cubicBezTo>
                    <a:pt x="3378" y="11052"/>
                    <a:pt x="3035" y="11342"/>
                    <a:pt x="2627" y="11342"/>
                  </a:cubicBezTo>
                  <a:cubicBezTo>
                    <a:pt x="2217" y="11342"/>
                    <a:pt x="1875" y="11052"/>
                    <a:pt x="1795" y="10666"/>
                  </a:cubicBezTo>
                  <a:close/>
                  <a:moveTo>
                    <a:pt x="1" y="1"/>
                  </a:moveTo>
                  <a:lnTo>
                    <a:pt x="1" y="10666"/>
                  </a:lnTo>
                  <a:lnTo>
                    <a:pt x="992" y="10666"/>
                  </a:lnTo>
                  <a:cubicBezTo>
                    <a:pt x="1063" y="11359"/>
                    <a:pt x="1568" y="11924"/>
                    <a:pt x="2230" y="12089"/>
                  </a:cubicBezTo>
                  <a:lnTo>
                    <a:pt x="2230" y="13518"/>
                  </a:lnTo>
                  <a:lnTo>
                    <a:pt x="3026" y="13518"/>
                  </a:lnTo>
                  <a:lnTo>
                    <a:pt x="3026" y="12089"/>
                  </a:lnTo>
                  <a:cubicBezTo>
                    <a:pt x="3688" y="11924"/>
                    <a:pt x="4189" y="11359"/>
                    <a:pt x="4264" y="10666"/>
                  </a:cubicBezTo>
                  <a:lnTo>
                    <a:pt x="13602" y="10666"/>
                  </a:lnTo>
                  <a:lnTo>
                    <a:pt x="136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78" name="Google Shape;2978;p48"/>
            <p:cNvSpPr/>
            <p:nvPr/>
          </p:nvSpPr>
          <p:spPr>
            <a:xfrm>
              <a:off x="5228175" y="2184750"/>
              <a:ext cx="171825" cy="138650"/>
            </a:xfrm>
            <a:custGeom>
              <a:avLst/>
              <a:gdLst/>
              <a:ahLst/>
              <a:cxnLst/>
              <a:rect l="l" t="t" r="r" b="b"/>
              <a:pathLst>
                <a:path w="6873" h="5546" extrusionOk="0">
                  <a:moveTo>
                    <a:pt x="6079" y="795"/>
                  </a:moveTo>
                  <a:lnTo>
                    <a:pt x="6079" y="2453"/>
                  </a:lnTo>
                  <a:lnTo>
                    <a:pt x="4966" y="2453"/>
                  </a:lnTo>
                  <a:lnTo>
                    <a:pt x="4222" y="1550"/>
                  </a:lnTo>
                  <a:lnTo>
                    <a:pt x="3526" y="2810"/>
                  </a:lnTo>
                  <a:lnTo>
                    <a:pt x="2650" y="1153"/>
                  </a:lnTo>
                  <a:lnTo>
                    <a:pt x="1931" y="2453"/>
                  </a:lnTo>
                  <a:lnTo>
                    <a:pt x="800" y="2453"/>
                  </a:lnTo>
                  <a:lnTo>
                    <a:pt x="800" y="795"/>
                  </a:lnTo>
                  <a:close/>
                  <a:moveTo>
                    <a:pt x="2633" y="2826"/>
                  </a:moveTo>
                  <a:lnTo>
                    <a:pt x="3510" y="4484"/>
                  </a:lnTo>
                  <a:lnTo>
                    <a:pt x="4351" y="2960"/>
                  </a:lnTo>
                  <a:lnTo>
                    <a:pt x="4588" y="3249"/>
                  </a:lnTo>
                  <a:lnTo>
                    <a:pt x="6075" y="3249"/>
                  </a:lnTo>
                  <a:lnTo>
                    <a:pt x="6075" y="4749"/>
                  </a:lnTo>
                  <a:lnTo>
                    <a:pt x="798" y="4749"/>
                  </a:lnTo>
                  <a:lnTo>
                    <a:pt x="798" y="3251"/>
                  </a:lnTo>
                  <a:lnTo>
                    <a:pt x="2398" y="3251"/>
                  </a:lnTo>
                  <a:lnTo>
                    <a:pt x="2633" y="2826"/>
                  </a:lnTo>
                  <a:close/>
                  <a:moveTo>
                    <a:pt x="1" y="0"/>
                  </a:moveTo>
                  <a:lnTo>
                    <a:pt x="1" y="5545"/>
                  </a:lnTo>
                  <a:lnTo>
                    <a:pt x="6873" y="5545"/>
                  </a:lnTo>
                  <a:lnTo>
                    <a:pt x="687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79" name="Google Shape;2979;p48"/>
            <p:cNvSpPr/>
            <p:nvPr/>
          </p:nvSpPr>
          <p:spPr>
            <a:xfrm>
              <a:off x="5424325" y="2204675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3"/>
                    <a:pt x="10" y="398"/>
                  </a:cubicBezTo>
                  <a:cubicBezTo>
                    <a:pt x="18" y="613"/>
                    <a:pt x="183" y="795"/>
                    <a:pt x="407" y="795"/>
                  </a:cubicBezTo>
                  <a:cubicBezTo>
                    <a:pt x="616" y="795"/>
                    <a:pt x="814" y="611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0" name="Google Shape;2980;p48"/>
            <p:cNvSpPr/>
            <p:nvPr/>
          </p:nvSpPr>
          <p:spPr>
            <a:xfrm>
              <a:off x="5464350" y="2204675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3"/>
                    <a:pt x="12" y="398"/>
                  </a:cubicBezTo>
                  <a:cubicBezTo>
                    <a:pt x="21" y="613"/>
                    <a:pt x="184" y="795"/>
                    <a:pt x="409" y="795"/>
                  </a:cubicBezTo>
                  <a:cubicBezTo>
                    <a:pt x="616" y="795"/>
                    <a:pt x="815" y="611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1" name="Google Shape;2981;p48"/>
            <p:cNvSpPr/>
            <p:nvPr/>
          </p:nvSpPr>
          <p:spPr>
            <a:xfrm>
              <a:off x="5424325" y="2240150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3"/>
                    <a:pt x="10" y="398"/>
                  </a:cubicBezTo>
                  <a:cubicBezTo>
                    <a:pt x="18" y="611"/>
                    <a:pt x="183" y="795"/>
                    <a:pt x="407" y="795"/>
                  </a:cubicBezTo>
                  <a:cubicBezTo>
                    <a:pt x="616" y="795"/>
                    <a:pt x="814" y="611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2" name="Google Shape;2982;p48"/>
            <p:cNvSpPr/>
            <p:nvPr/>
          </p:nvSpPr>
          <p:spPr>
            <a:xfrm>
              <a:off x="5464350" y="2240150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3"/>
                    <a:pt x="12" y="398"/>
                  </a:cubicBezTo>
                  <a:cubicBezTo>
                    <a:pt x="21" y="611"/>
                    <a:pt x="184" y="795"/>
                    <a:pt x="409" y="795"/>
                  </a:cubicBezTo>
                  <a:cubicBezTo>
                    <a:pt x="616" y="795"/>
                    <a:pt x="815" y="611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3" name="Google Shape;2983;p48"/>
            <p:cNvSpPr/>
            <p:nvPr/>
          </p:nvSpPr>
          <p:spPr>
            <a:xfrm>
              <a:off x="5424325" y="2275625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4"/>
                    <a:pt x="10" y="398"/>
                  </a:cubicBezTo>
                  <a:cubicBezTo>
                    <a:pt x="18" y="613"/>
                    <a:pt x="183" y="795"/>
                    <a:pt x="407" y="795"/>
                  </a:cubicBezTo>
                  <a:cubicBezTo>
                    <a:pt x="616" y="795"/>
                    <a:pt x="814" y="613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4" name="Google Shape;2984;p48"/>
            <p:cNvSpPr/>
            <p:nvPr/>
          </p:nvSpPr>
          <p:spPr>
            <a:xfrm>
              <a:off x="5464350" y="2275625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4"/>
                    <a:pt x="12" y="398"/>
                  </a:cubicBezTo>
                  <a:cubicBezTo>
                    <a:pt x="21" y="613"/>
                    <a:pt x="184" y="795"/>
                    <a:pt x="409" y="795"/>
                  </a:cubicBezTo>
                  <a:cubicBezTo>
                    <a:pt x="616" y="795"/>
                    <a:pt x="815" y="613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5" name="Google Shape;2985;p48"/>
            <p:cNvSpPr/>
            <p:nvPr/>
          </p:nvSpPr>
          <p:spPr>
            <a:xfrm>
              <a:off x="5228175" y="2347250"/>
              <a:ext cx="95900" cy="19900"/>
            </a:xfrm>
            <a:custGeom>
              <a:avLst/>
              <a:gdLst/>
              <a:ahLst/>
              <a:cxnLst/>
              <a:rect l="l" t="t" r="r" b="b"/>
              <a:pathLst>
                <a:path w="3836" h="796" extrusionOk="0">
                  <a:moveTo>
                    <a:pt x="1" y="0"/>
                  </a:moveTo>
                  <a:lnTo>
                    <a:pt x="1" y="796"/>
                  </a:lnTo>
                  <a:lnTo>
                    <a:pt x="3836" y="796"/>
                  </a:lnTo>
                  <a:lnTo>
                    <a:pt x="38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6" name="Google Shape;2986;p48"/>
            <p:cNvSpPr/>
            <p:nvPr/>
          </p:nvSpPr>
          <p:spPr>
            <a:xfrm>
              <a:off x="5424525" y="2310725"/>
              <a:ext cx="59975" cy="58375"/>
            </a:xfrm>
            <a:custGeom>
              <a:avLst/>
              <a:gdLst/>
              <a:ahLst/>
              <a:cxnLst/>
              <a:rect l="l" t="t" r="r" b="b"/>
              <a:pathLst>
                <a:path w="2399" h="2335" extrusionOk="0">
                  <a:moveTo>
                    <a:pt x="1605" y="799"/>
                  </a:moveTo>
                  <a:lnTo>
                    <a:pt x="1605" y="1540"/>
                  </a:lnTo>
                  <a:lnTo>
                    <a:pt x="796" y="1540"/>
                  </a:lnTo>
                  <a:lnTo>
                    <a:pt x="796" y="799"/>
                  </a:lnTo>
                  <a:close/>
                  <a:moveTo>
                    <a:pt x="0" y="0"/>
                  </a:moveTo>
                  <a:lnTo>
                    <a:pt x="0" y="2335"/>
                  </a:lnTo>
                  <a:lnTo>
                    <a:pt x="2399" y="2335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87" name="Google Shape;2987;p48"/>
          <p:cNvGrpSpPr/>
          <p:nvPr/>
        </p:nvGrpSpPr>
        <p:grpSpPr>
          <a:xfrm>
            <a:off x="8595454" y="2828299"/>
            <a:ext cx="454564" cy="454199"/>
            <a:chOff x="5772775" y="2142225"/>
            <a:chExt cx="341675" cy="341400"/>
          </a:xfrm>
        </p:grpSpPr>
        <p:sp>
          <p:nvSpPr>
            <p:cNvPr id="2988" name="Google Shape;2988;p48"/>
            <p:cNvSpPr/>
            <p:nvPr/>
          </p:nvSpPr>
          <p:spPr>
            <a:xfrm>
              <a:off x="5772775" y="2142225"/>
              <a:ext cx="341675" cy="341400"/>
            </a:xfrm>
            <a:custGeom>
              <a:avLst/>
              <a:gdLst/>
              <a:ahLst/>
              <a:cxnLst/>
              <a:rect l="l" t="t" r="r" b="b"/>
              <a:pathLst>
                <a:path w="13667" h="13656" extrusionOk="0">
                  <a:moveTo>
                    <a:pt x="8216" y="802"/>
                  </a:moveTo>
                  <a:cubicBezTo>
                    <a:pt x="9117" y="802"/>
                    <a:pt x="9849" y="1534"/>
                    <a:pt x="9849" y="2433"/>
                  </a:cubicBezTo>
                  <a:lnTo>
                    <a:pt x="9849" y="2774"/>
                  </a:lnTo>
                  <a:lnTo>
                    <a:pt x="3810" y="2774"/>
                  </a:lnTo>
                  <a:lnTo>
                    <a:pt x="3810" y="2433"/>
                  </a:lnTo>
                  <a:lnTo>
                    <a:pt x="3813" y="2433"/>
                  </a:lnTo>
                  <a:cubicBezTo>
                    <a:pt x="3813" y="1534"/>
                    <a:pt x="4545" y="802"/>
                    <a:pt x="5444" y="802"/>
                  </a:cubicBezTo>
                  <a:close/>
                  <a:moveTo>
                    <a:pt x="6347" y="3578"/>
                  </a:moveTo>
                  <a:cubicBezTo>
                    <a:pt x="6192" y="3944"/>
                    <a:pt x="5829" y="4201"/>
                    <a:pt x="5405" y="4201"/>
                  </a:cubicBezTo>
                  <a:lnTo>
                    <a:pt x="3813" y="4201"/>
                  </a:lnTo>
                  <a:lnTo>
                    <a:pt x="3813" y="3578"/>
                  </a:lnTo>
                  <a:close/>
                  <a:moveTo>
                    <a:pt x="9850" y="3578"/>
                  </a:moveTo>
                  <a:lnTo>
                    <a:pt x="9850" y="4201"/>
                  </a:lnTo>
                  <a:lnTo>
                    <a:pt x="8259" y="4201"/>
                  </a:lnTo>
                  <a:cubicBezTo>
                    <a:pt x="7835" y="4201"/>
                    <a:pt x="7472" y="3944"/>
                    <a:pt x="7316" y="3578"/>
                  </a:cubicBezTo>
                  <a:close/>
                  <a:moveTo>
                    <a:pt x="6832" y="4318"/>
                  </a:moveTo>
                  <a:cubicBezTo>
                    <a:pt x="7167" y="4737"/>
                    <a:pt x="7684" y="5006"/>
                    <a:pt x="8260" y="5006"/>
                  </a:cubicBezTo>
                  <a:lnTo>
                    <a:pt x="9852" y="5006"/>
                  </a:lnTo>
                  <a:lnTo>
                    <a:pt x="9852" y="5218"/>
                  </a:lnTo>
                  <a:cubicBezTo>
                    <a:pt x="9852" y="6883"/>
                    <a:pt x="8498" y="8235"/>
                    <a:pt x="6835" y="8235"/>
                  </a:cubicBezTo>
                  <a:cubicBezTo>
                    <a:pt x="5170" y="8235"/>
                    <a:pt x="3813" y="6880"/>
                    <a:pt x="3813" y="5218"/>
                  </a:cubicBezTo>
                  <a:lnTo>
                    <a:pt x="3813" y="5006"/>
                  </a:lnTo>
                  <a:lnTo>
                    <a:pt x="5405" y="5006"/>
                  </a:lnTo>
                  <a:cubicBezTo>
                    <a:pt x="5981" y="5006"/>
                    <a:pt x="6498" y="4737"/>
                    <a:pt x="6832" y="4318"/>
                  </a:cubicBezTo>
                  <a:close/>
                  <a:moveTo>
                    <a:pt x="7769" y="8924"/>
                  </a:moveTo>
                  <a:lnTo>
                    <a:pt x="7769" y="9743"/>
                  </a:lnTo>
                  <a:cubicBezTo>
                    <a:pt x="7520" y="9986"/>
                    <a:pt x="7185" y="10125"/>
                    <a:pt x="6833" y="10125"/>
                  </a:cubicBezTo>
                  <a:cubicBezTo>
                    <a:pt x="6480" y="10125"/>
                    <a:pt x="6145" y="9986"/>
                    <a:pt x="5896" y="9743"/>
                  </a:cubicBezTo>
                  <a:lnTo>
                    <a:pt x="5896" y="8924"/>
                  </a:lnTo>
                  <a:cubicBezTo>
                    <a:pt x="6196" y="8999"/>
                    <a:pt x="6509" y="9041"/>
                    <a:pt x="6833" y="9041"/>
                  </a:cubicBezTo>
                  <a:cubicBezTo>
                    <a:pt x="7156" y="9041"/>
                    <a:pt x="7469" y="8999"/>
                    <a:pt x="7769" y="8924"/>
                  </a:cubicBezTo>
                  <a:close/>
                  <a:moveTo>
                    <a:pt x="11103" y="10302"/>
                  </a:moveTo>
                  <a:cubicBezTo>
                    <a:pt x="11682" y="10302"/>
                    <a:pt x="12187" y="10693"/>
                    <a:pt x="12332" y="11254"/>
                  </a:cubicBezTo>
                  <a:lnTo>
                    <a:pt x="12671" y="12852"/>
                  </a:lnTo>
                  <a:lnTo>
                    <a:pt x="994" y="12852"/>
                  </a:lnTo>
                  <a:lnTo>
                    <a:pt x="1335" y="11254"/>
                  </a:lnTo>
                  <a:cubicBezTo>
                    <a:pt x="1478" y="10693"/>
                    <a:pt x="1983" y="10302"/>
                    <a:pt x="2562" y="10302"/>
                  </a:cubicBezTo>
                  <a:lnTo>
                    <a:pt x="5318" y="10302"/>
                  </a:lnTo>
                  <a:cubicBezTo>
                    <a:pt x="5720" y="10703"/>
                    <a:pt x="6260" y="10928"/>
                    <a:pt x="6833" y="10928"/>
                  </a:cubicBezTo>
                  <a:cubicBezTo>
                    <a:pt x="7405" y="10928"/>
                    <a:pt x="7949" y="10703"/>
                    <a:pt x="8347" y="10302"/>
                  </a:cubicBezTo>
                  <a:close/>
                  <a:moveTo>
                    <a:pt x="5447" y="0"/>
                  </a:moveTo>
                  <a:cubicBezTo>
                    <a:pt x="4103" y="0"/>
                    <a:pt x="3011" y="1092"/>
                    <a:pt x="3011" y="2436"/>
                  </a:cubicBezTo>
                  <a:lnTo>
                    <a:pt x="3011" y="5218"/>
                  </a:lnTo>
                  <a:cubicBezTo>
                    <a:pt x="3011" y="6700"/>
                    <a:pt x="3857" y="7986"/>
                    <a:pt x="5092" y="8622"/>
                  </a:cubicBezTo>
                  <a:lnTo>
                    <a:pt x="5092" y="9500"/>
                  </a:lnTo>
                  <a:lnTo>
                    <a:pt x="2562" y="9500"/>
                  </a:lnTo>
                  <a:cubicBezTo>
                    <a:pt x="1612" y="9500"/>
                    <a:pt x="785" y="10143"/>
                    <a:pt x="553" y="11066"/>
                  </a:cubicBezTo>
                  <a:lnTo>
                    <a:pt x="0" y="13656"/>
                  </a:lnTo>
                  <a:lnTo>
                    <a:pt x="13667" y="13656"/>
                  </a:lnTo>
                  <a:lnTo>
                    <a:pt x="13115" y="11078"/>
                  </a:lnTo>
                  <a:lnTo>
                    <a:pt x="13112" y="11066"/>
                  </a:lnTo>
                  <a:cubicBezTo>
                    <a:pt x="12880" y="10142"/>
                    <a:pt x="12053" y="9500"/>
                    <a:pt x="11103" y="9500"/>
                  </a:cubicBezTo>
                  <a:lnTo>
                    <a:pt x="8573" y="9500"/>
                  </a:lnTo>
                  <a:lnTo>
                    <a:pt x="8573" y="8622"/>
                  </a:lnTo>
                  <a:cubicBezTo>
                    <a:pt x="9808" y="7986"/>
                    <a:pt x="10654" y="6700"/>
                    <a:pt x="10654" y="5218"/>
                  </a:cubicBezTo>
                  <a:lnTo>
                    <a:pt x="10654" y="2436"/>
                  </a:lnTo>
                  <a:cubicBezTo>
                    <a:pt x="10654" y="1092"/>
                    <a:pt x="9562" y="0"/>
                    <a:pt x="8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89" name="Google Shape;2989;p48"/>
            <p:cNvSpPr/>
            <p:nvPr/>
          </p:nvSpPr>
          <p:spPr>
            <a:xfrm>
              <a:off x="5915175" y="2295675"/>
              <a:ext cx="56875" cy="28450"/>
            </a:xfrm>
            <a:custGeom>
              <a:avLst/>
              <a:gdLst/>
              <a:ahLst/>
              <a:cxnLst/>
              <a:rect l="l" t="t" r="r" b="b"/>
              <a:pathLst>
                <a:path w="2275" h="1138" extrusionOk="0">
                  <a:moveTo>
                    <a:pt x="0" y="1"/>
                  </a:moveTo>
                  <a:cubicBezTo>
                    <a:pt x="0" y="628"/>
                    <a:pt x="510" y="1138"/>
                    <a:pt x="1137" y="1138"/>
                  </a:cubicBezTo>
                  <a:cubicBezTo>
                    <a:pt x="1763" y="1138"/>
                    <a:pt x="2274" y="628"/>
                    <a:pt x="2274" y="1"/>
                  </a:cubicBezTo>
                  <a:lnTo>
                    <a:pt x="1469" y="1"/>
                  </a:lnTo>
                  <a:cubicBezTo>
                    <a:pt x="1469" y="185"/>
                    <a:pt x="1320" y="334"/>
                    <a:pt x="1137" y="334"/>
                  </a:cubicBezTo>
                  <a:cubicBezTo>
                    <a:pt x="954" y="334"/>
                    <a:pt x="804" y="185"/>
                    <a:pt x="8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90" name="Google Shape;2990;p48"/>
          <p:cNvGrpSpPr/>
          <p:nvPr/>
        </p:nvGrpSpPr>
        <p:grpSpPr>
          <a:xfrm>
            <a:off x="9374104" y="2828232"/>
            <a:ext cx="455296" cy="454232"/>
            <a:chOff x="6358050" y="2142175"/>
            <a:chExt cx="342225" cy="341425"/>
          </a:xfrm>
        </p:grpSpPr>
        <p:sp>
          <p:nvSpPr>
            <p:cNvPr id="2991" name="Google Shape;2991;p48"/>
            <p:cNvSpPr/>
            <p:nvPr/>
          </p:nvSpPr>
          <p:spPr>
            <a:xfrm>
              <a:off x="6399075" y="2278925"/>
              <a:ext cx="109425" cy="85125"/>
            </a:xfrm>
            <a:custGeom>
              <a:avLst/>
              <a:gdLst/>
              <a:ahLst/>
              <a:cxnLst/>
              <a:rect l="l" t="t" r="r" b="b"/>
              <a:pathLst>
                <a:path w="4377" h="3405" extrusionOk="0">
                  <a:moveTo>
                    <a:pt x="3574" y="805"/>
                  </a:moveTo>
                  <a:lnTo>
                    <a:pt x="3574" y="2602"/>
                  </a:lnTo>
                  <a:lnTo>
                    <a:pt x="805" y="2602"/>
                  </a:lnTo>
                  <a:lnTo>
                    <a:pt x="805" y="805"/>
                  </a:lnTo>
                  <a:close/>
                  <a:moveTo>
                    <a:pt x="1" y="1"/>
                  </a:moveTo>
                  <a:lnTo>
                    <a:pt x="1" y="3404"/>
                  </a:lnTo>
                  <a:lnTo>
                    <a:pt x="4376" y="3404"/>
                  </a:lnTo>
                  <a:lnTo>
                    <a:pt x="437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92" name="Google Shape;2992;p48"/>
            <p:cNvSpPr/>
            <p:nvPr/>
          </p:nvSpPr>
          <p:spPr>
            <a:xfrm>
              <a:off x="6436700" y="2178600"/>
              <a:ext cx="44525" cy="44475"/>
            </a:xfrm>
            <a:custGeom>
              <a:avLst/>
              <a:gdLst/>
              <a:ahLst/>
              <a:cxnLst/>
              <a:rect l="l" t="t" r="r" b="b"/>
              <a:pathLst>
                <a:path w="1781" h="1779" extrusionOk="0">
                  <a:moveTo>
                    <a:pt x="490" y="0"/>
                  </a:moveTo>
                  <a:lnTo>
                    <a:pt x="490" y="488"/>
                  </a:lnTo>
                  <a:lnTo>
                    <a:pt x="0" y="488"/>
                  </a:lnTo>
                  <a:lnTo>
                    <a:pt x="0" y="1290"/>
                  </a:lnTo>
                  <a:lnTo>
                    <a:pt x="490" y="1290"/>
                  </a:lnTo>
                  <a:lnTo>
                    <a:pt x="490" y="1779"/>
                  </a:lnTo>
                  <a:lnTo>
                    <a:pt x="1292" y="1779"/>
                  </a:lnTo>
                  <a:lnTo>
                    <a:pt x="1292" y="1290"/>
                  </a:lnTo>
                  <a:lnTo>
                    <a:pt x="1781" y="1290"/>
                  </a:lnTo>
                  <a:lnTo>
                    <a:pt x="1781" y="488"/>
                  </a:lnTo>
                  <a:lnTo>
                    <a:pt x="1292" y="488"/>
                  </a:lnTo>
                  <a:lnTo>
                    <a:pt x="12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93" name="Google Shape;2993;p48"/>
            <p:cNvSpPr/>
            <p:nvPr/>
          </p:nvSpPr>
          <p:spPr>
            <a:xfrm>
              <a:off x="6358050" y="2142175"/>
              <a:ext cx="342225" cy="341425"/>
            </a:xfrm>
            <a:custGeom>
              <a:avLst/>
              <a:gdLst/>
              <a:ahLst/>
              <a:cxnLst/>
              <a:rect l="l" t="t" r="r" b="b"/>
              <a:pathLst>
                <a:path w="13689" h="13657" extrusionOk="0">
                  <a:moveTo>
                    <a:pt x="12886" y="804"/>
                  </a:moveTo>
                  <a:lnTo>
                    <a:pt x="12886" y="3882"/>
                  </a:lnTo>
                  <a:lnTo>
                    <a:pt x="805" y="3882"/>
                  </a:lnTo>
                  <a:lnTo>
                    <a:pt x="805" y="804"/>
                  </a:lnTo>
                  <a:close/>
                  <a:moveTo>
                    <a:pt x="11145" y="6273"/>
                  </a:moveTo>
                  <a:lnTo>
                    <a:pt x="11145" y="8832"/>
                  </a:lnTo>
                  <a:cubicBezTo>
                    <a:pt x="10729" y="8463"/>
                    <a:pt x="10182" y="8240"/>
                    <a:pt x="9583" y="8240"/>
                  </a:cubicBezTo>
                  <a:lnTo>
                    <a:pt x="9319" y="8240"/>
                  </a:lnTo>
                  <a:cubicBezTo>
                    <a:pt x="8720" y="8240"/>
                    <a:pt x="8173" y="8463"/>
                    <a:pt x="7754" y="8832"/>
                  </a:cubicBezTo>
                  <a:lnTo>
                    <a:pt x="7754" y="6273"/>
                  </a:lnTo>
                  <a:close/>
                  <a:moveTo>
                    <a:pt x="12888" y="4739"/>
                  </a:moveTo>
                  <a:lnTo>
                    <a:pt x="12885" y="9971"/>
                  </a:lnTo>
                  <a:cubicBezTo>
                    <a:pt x="12740" y="9912"/>
                    <a:pt x="12583" y="9881"/>
                    <a:pt x="12417" y="9881"/>
                  </a:cubicBezTo>
                  <a:cubicBezTo>
                    <a:pt x="12251" y="9881"/>
                    <a:pt x="12093" y="9912"/>
                    <a:pt x="11950" y="9971"/>
                  </a:cubicBezTo>
                  <a:lnTo>
                    <a:pt x="11950" y="5471"/>
                  </a:lnTo>
                  <a:lnTo>
                    <a:pt x="6952" y="5471"/>
                  </a:lnTo>
                  <a:lnTo>
                    <a:pt x="6952" y="9971"/>
                  </a:lnTo>
                  <a:cubicBezTo>
                    <a:pt x="6807" y="9912"/>
                    <a:pt x="6650" y="9881"/>
                    <a:pt x="6484" y="9881"/>
                  </a:cubicBezTo>
                  <a:cubicBezTo>
                    <a:pt x="6148" y="9881"/>
                    <a:pt x="5844" y="10011"/>
                    <a:pt x="5615" y="10226"/>
                  </a:cubicBezTo>
                  <a:cubicBezTo>
                    <a:pt x="5388" y="10011"/>
                    <a:pt x="5083" y="9881"/>
                    <a:pt x="4748" y="9881"/>
                  </a:cubicBezTo>
                  <a:cubicBezTo>
                    <a:pt x="4411" y="9881"/>
                    <a:pt x="4108" y="10011"/>
                    <a:pt x="3879" y="10226"/>
                  </a:cubicBezTo>
                  <a:cubicBezTo>
                    <a:pt x="3651" y="10011"/>
                    <a:pt x="3346" y="9881"/>
                    <a:pt x="3011" y="9881"/>
                  </a:cubicBezTo>
                  <a:cubicBezTo>
                    <a:pt x="2676" y="9881"/>
                    <a:pt x="2369" y="10011"/>
                    <a:pt x="2142" y="10226"/>
                  </a:cubicBezTo>
                  <a:cubicBezTo>
                    <a:pt x="1914" y="10011"/>
                    <a:pt x="1609" y="9881"/>
                    <a:pt x="1274" y="9881"/>
                  </a:cubicBezTo>
                  <a:cubicBezTo>
                    <a:pt x="1108" y="9881"/>
                    <a:pt x="950" y="9912"/>
                    <a:pt x="807" y="9971"/>
                  </a:cubicBezTo>
                  <a:lnTo>
                    <a:pt x="807" y="4739"/>
                  </a:lnTo>
                  <a:close/>
                  <a:moveTo>
                    <a:pt x="1273" y="10683"/>
                  </a:moveTo>
                  <a:cubicBezTo>
                    <a:pt x="1530" y="10683"/>
                    <a:pt x="1740" y="10893"/>
                    <a:pt x="1740" y="11150"/>
                  </a:cubicBezTo>
                  <a:lnTo>
                    <a:pt x="1740" y="12854"/>
                  </a:lnTo>
                  <a:lnTo>
                    <a:pt x="805" y="12854"/>
                  </a:lnTo>
                  <a:lnTo>
                    <a:pt x="805" y="11150"/>
                  </a:lnTo>
                  <a:cubicBezTo>
                    <a:pt x="805" y="10893"/>
                    <a:pt x="1016" y="10683"/>
                    <a:pt x="1273" y="10683"/>
                  </a:cubicBezTo>
                  <a:close/>
                  <a:moveTo>
                    <a:pt x="3009" y="10683"/>
                  </a:moveTo>
                  <a:cubicBezTo>
                    <a:pt x="3266" y="10683"/>
                    <a:pt x="3477" y="10893"/>
                    <a:pt x="3477" y="11150"/>
                  </a:cubicBezTo>
                  <a:lnTo>
                    <a:pt x="3477" y="12854"/>
                  </a:lnTo>
                  <a:lnTo>
                    <a:pt x="2542" y="12854"/>
                  </a:lnTo>
                  <a:lnTo>
                    <a:pt x="2542" y="11150"/>
                  </a:lnTo>
                  <a:cubicBezTo>
                    <a:pt x="2542" y="10893"/>
                    <a:pt x="2752" y="10683"/>
                    <a:pt x="3009" y="10683"/>
                  </a:cubicBezTo>
                  <a:close/>
                  <a:moveTo>
                    <a:pt x="4748" y="10683"/>
                  </a:moveTo>
                  <a:cubicBezTo>
                    <a:pt x="5005" y="10683"/>
                    <a:pt x="5215" y="10893"/>
                    <a:pt x="5215" y="11150"/>
                  </a:cubicBezTo>
                  <a:lnTo>
                    <a:pt x="5215" y="12854"/>
                  </a:lnTo>
                  <a:lnTo>
                    <a:pt x="4280" y="12854"/>
                  </a:lnTo>
                  <a:lnTo>
                    <a:pt x="4280" y="11150"/>
                  </a:lnTo>
                  <a:cubicBezTo>
                    <a:pt x="4280" y="10893"/>
                    <a:pt x="4491" y="10683"/>
                    <a:pt x="4748" y="10683"/>
                  </a:cubicBezTo>
                  <a:close/>
                  <a:moveTo>
                    <a:pt x="6484" y="10683"/>
                  </a:moveTo>
                  <a:cubicBezTo>
                    <a:pt x="6741" y="10683"/>
                    <a:pt x="6952" y="10893"/>
                    <a:pt x="6952" y="11150"/>
                  </a:cubicBezTo>
                  <a:lnTo>
                    <a:pt x="6952" y="12854"/>
                  </a:lnTo>
                  <a:lnTo>
                    <a:pt x="6017" y="12854"/>
                  </a:lnTo>
                  <a:lnTo>
                    <a:pt x="6017" y="11150"/>
                  </a:lnTo>
                  <a:cubicBezTo>
                    <a:pt x="6017" y="10893"/>
                    <a:pt x="6227" y="10683"/>
                    <a:pt x="6484" y="10683"/>
                  </a:cubicBezTo>
                  <a:close/>
                  <a:moveTo>
                    <a:pt x="9050" y="9068"/>
                  </a:moveTo>
                  <a:lnTo>
                    <a:pt x="9050" y="12854"/>
                  </a:lnTo>
                  <a:lnTo>
                    <a:pt x="7755" y="12854"/>
                  </a:lnTo>
                  <a:lnTo>
                    <a:pt x="7755" y="10649"/>
                  </a:lnTo>
                  <a:lnTo>
                    <a:pt x="7755" y="10608"/>
                  </a:lnTo>
                  <a:cubicBezTo>
                    <a:pt x="7755" y="9837"/>
                    <a:pt x="8316" y="9195"/>
                    <a:pt x="9050" y="9068"/>
                  </a:cubicBezTo>
                  <a:close/>
                  <a:moveTo>
                    <a:pt x="9852" y="9068"/>
                  </a:moveTo>
                  <a:cubicBezTo>
                    <a:pt x="10587" y="9195"/>
                    <a:pt x="11148" y="9839"/>
                    <a:pt x="11148" y="10608"/>
                  </a:cubicBezTo>
                  <a:lnTo>
                    <a:pt x="11148" y="10611"/>
                  </a:lnTo>
                  <a:lnTo>
                    <a:pt x="11148" y="12854"/>
                  </a:lnTo>
                  <a:lnTo>
                    <a:pt x="9852" y="12854"/>
                  </a:lnTo>
                  <a:lnTo>
                    <a:pt x="9852" y="9068"/>
                  </a:lnTo>
                  <a:close/>
                  <a:moveTo>
                    <a:pt x="12417" y="10683"/>
                  </a:moveTo>
                  <a:cubicBezTo>
                    <a:pt x="12674" y="10683"/>
                    <a:pt x="12885" y="10893"/>
                    <a:pt x="12885" y="11150"/>
                  </a:cubicBezTo>
                  <a:lnTo>
                    <a:pt x="12885" y="12854"/>
                  </a:lnTo>
                  <a:lnTo>
                    <a:pt x="11950" y="12854"/>
                  </a:lnTo>
                  <a:lnTo>
                    <a:pt x="11950" y="11150"/>
                  </a:lnTo>
                  <a:cubicBezTo>
                    <a:pt x="11950" y="10893"/>
                    <a:pt x="12160" y="10683"/>
                    <a:pt x="12417" y="10683"/>
                  </a:cubicBezTo>
                  <a:close/>
                  <a:moveTo>
                    <a:pt x="0" y="1"/>
                  </a:moveTo>
                  <a:lnTo>
                    <a:pt x="0" y="13656"/>
                  </a:lnTo>
                  <a:lnTo>
                    <a:pt x="13688" y="13656"/>
                  </a:lnTo>
                  <a:lnTo>
                    <a:pt x="136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94" name="Google Shape;2994;p48"/>
            <p:cNvSpPr/>
            <p:nvPr/>
          </p:nvSpPr>
          <p:spPr>
            <a:xfrm>
              <a:off x="6515250" y="2190775"/>
              <a:ext cx="104225" cy="20075"/>
            </a:xfrm>
            <a:custGeom>
              <a:avLst/>
              <a:gdLst/>
              <a:ahLst/>
              <a:cxnLst/>
              <a:rect l="l" t="t" r="r" b="b"/>
              <a:pathLst>
                <a:path w="4169" h="803" extrusionOk="0">
                  <a:moveTo>
                    <a:pt x="0" y="1"/>
                  </a:moveTo>
                  <a:lnTo>
                    <a:pt x="0" y="803"/>
                  </a:lnTo>
                  <a:lnTo>
                    <a:pt x="4168" y="803"/>
                  </a:lnTo>
                  <a:lnTo>
                    <a:pt x="41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995" name="Google Shape;2995;p48"/>
          <p:cNvGrpSpPr/>
          <p:nvPr/>
        </p:nvGrpSpPr>
        <p:grpSpPr>
          <a:xfrm>
            <a:off x="10147001" y="2829031"/>
            <a:ext cx="467636" cy="452701"/>
            <a:chOff x="6939000" y="2142775"/>
            <a:chExt cx="351500" cy="340275"/>
          </a:xfrm>
        </p:grpSpPr>
        <p:sp>
          <p:nvSpPr>
            <p:cNvPr id="2996" name="Google Shape;2996;p48"/>
            <p:cNvSpPr/>
            <p:nvPr/>
          </p:nvSpPr>
          <p:spPr>
            <a:xfrm>
              <a:off x="7040600" y="2268025"/>
              <a:ext cx="112975" cy="113075"/>
            </a:xfrm>
            <a:custGeom>
              <a:avLst/>
              <a:gdLst/>
              <a:ahLst/>
              <a:cxnLst/>
              <a:rect l="l" t="t" r="r" b="b"/>
              <a:pathLst>
                <a:path w="4519" h="4523" extrusionOk="0">
                  <a:moveTo>
                    <a:pt x="2713" y="1439"/>
                  </a:moveTo>
                  <a:cubicBezTo>
                    <a:pt x="2813" y="1439"/>
                    <a:pt x="2924" y="1459"/>
                    <a:pt x="3000" y="1537"/>
                  </a:cubicBezTo>
                  <a:cubicBezTo>
                    <a:pt x="3195" y="1731"/>
                    <a:pt x="3101" y="2264"/>
                    <a:pt x="2682" y="2680"/>
                  </a:cubicBezTo>
                  <a:cubicBezTo>
                    <a:pt x="2403" y="2960"/>
                    <a:pt x="2073" y="3095"/>
                    <a:pt x="1827" y="3095"/>
                  </a:cubicBezTo>
                  <a:cubicBezTo>
                    <a:pt x="1706" y="3095"/>
                    <a:pt x="1605" y="3062"/>
                    <a:pt x="1541" y="2998"/>
                  </a:cubicBezTo>
                  <a:cubicBezTo>
                    <a:pt x="1421" y="2875"/>
                    <a:pt x="1436" y="2672"/>
                    <a:pt x="1458" y="2563"/>
                  </a:cubicBezTo>
                  <a:cubicBezTo>
                    <a:pt x="1503" y="2322"/>
                    <a:pt x="1650" y="2063"/>
                    <a:pt x="1860" y="1853"/>
                  </a:cubicBezTo>
                  <a:cubicBezTo>
                    <a:pt x="2070" y="1643"/>
                    <a:pt x="2330" y="1495"/>
                    <a:pt x="2570" y="1451"/>
                  </a:cubicBezTo>
                  <a:cubicBezTo>
                    <a:pt x="2609" y="1443"/>
                    <a:pt x="2659" y="1439"/>
                    <a:pt x="2713" y="1439"/>
                  </a:cubicBezTo>
                  <a:close/>
                  <a:moveTo>
                    <a:pt x="2720" y="1"/>
                  </a:moveTo>
                  <a:lnTo>
                    <a:pt x="1908" y="132"/>
                  </a:lnTo>
                  <a:lnTo>
                    <a:pt x="2009" y="769"/>
                  </a:lnTo>
                  <a:cubicBezTo>
                    <a:pt x="1868" y="831"/>
                    <a:pt x="1727" y="909"/>
                    <a:pt x="1595" y="1004"/>
                  </a:cubicBezTo>
                  <a:lnTo>
                    <a:pt x="1302" y="711"/>
                  </a:lnTo>
                  <a:lnTo>
                    <a:pt x="720" y="1294"/>
                  </a:lnTo>
                  <a:lnTo>
                    <a:pt x="1012" y="1587"/>
                  </a:lnTo>
                  <a:cubicBezTo>
                    <a:pt x="913" y="1724"/>
                    <a:pt x="833" y="1867"/>
                    <a:pt x="771" y="2010"/>
                  </a:cubicBezTo>
                  <a:lnTo>
                    <a:pt x="128" y="1909"/>
                  </a:lnTo>
                  <a:lnTo>
                    <a:pt x="0" y="2720"/>
                  </a:lnTo>
                  <a:lnTo>
                    <a:pt x="625" y="2820"/>
                  </a:lnTo>
                  <a:cubicBezTo>
                    <a:pt x="648" y="3110"/>
                    <a:pt x="757" y="3373"/>
                    <a:pt x="961" y="3577"/>
                  </a:cubicBezTo>
                  <a:cubicBezTo>
                    <a:pt x="1185" y="3801"/>
                    <a:pt x="1486" y="3915"/>
                    <a:pt x="1810" y="3918"/>
                  </a:cubicBezTo>
                  <a:lnTo>
                    <a:pt x="1908" y="4523"/>
                  </a:lnTo>
                  <a:lnTo>
                    <a:pt x="2720" y="4390"/>
                  </a:lnTo>
                  <a:lnTo>
                    <a:pt x="2612" y="3730"/>
                  </a:lnTo>
                  <a:cubicBezTo>
                    <a:pt x="2729" y="3674"/>
                    <a:pt x="2843" y="3607"/>
                    <a:pt x="2953" y="3527"/>
                  </a:cubicBezTo>
                  <a:lnTo>
                    <a:pt x="3246" y="3819"/>
                  </a:lnTo>
                  <a:lnTo>
                    <a:pt x="3827" y="3238"/>
                  </a:lnTo>
                  <a:lnTo>
                    <a:pt x="3536" y="2945"/>
                  </a:lnTo>
                  <a:cubicBezTo>
                    <a:pt x="3612" y="2837"/>
                    <a:pt x="3678" y="2727"/>
                    <a:pt x="3732" y="2616"/>
                  </a:cubicBezTo>
                  <a:lnTo>
                    <a:pt x="4388" y="2720"/>
                  </a:lnTo>
                  <a:lnTo>
                    <a:pt x="4519" y="1909"/>
                  </a:lnTo>
                  <a:lnTo>
                    <a:pt x="3927" y="1814"/>
                  </a:lnTo>
                  <a:cubicBezTo>
                    <a:pt x="3925" y="1485"/>
                    <a:pt x="3815" y="1182"/>
                    <a:pt x="3586" y="953"/>
                  </a:cubicBezTo>
                  <a:cubicBezTo>
                    <a:pt x="3388" y="755"/>
                    <a:pt x="3118" y="639"/>
                    <a:pt x="2819" y="618"/>
                  </a:cubicBezTo>
                  <a:lnTo>
                    <a:pt x="27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997" name="Google Shape;2997;p48"/>
            <p:cNvSpPr/>
            <p:nvPr/>
          </p:nvSpPr>
          <p:spPr>
            <a:xfrm>
              <a:off x="6939000" y="2142775"/>
              <a:ext cx="351500" cy="340275"/>
            </a:xfrm>
            <a:custGeom>
              <a:avLst/>
              <a:gdLst/>
              <a:ahLst/>
              <a:cxnLst/>
              <a:rect l="l" t="t" r="r" b="b"/>
              <a:pathLst>
                <a:path w="14060" h="13611" extrusionOk="0">
                  <a:moveTo>
                    <a:pt x="11776" y="1164"/>
                  </a:moveTo>
                  <a:lnTo>
                    <a:pt x="12447" y="1835"/>
                  </a:lnTo>
                  <a:lnTo>
                    <a:pt x="11762" y="2520"/>
                  </a:lnTo>
                  <a:lnTo>
                    <a:pt x="11090" y="1849"/>
                  </a:lnTo>
                  <a:lnTo>
                    <a:pt x="11776" y="1164"/>
                  </a:lnTo>
                  <a:close/>
                  <a:moveTo>
                    <a:pt x="9771" y="1693"/>
                  </a:moveTo>
                  <a:lnTo>
                    <a:pt x="11918" y="3841"/>
                  </a:lnTo>
                  <a:lnTo>
                    <a:pt x="11245" y="4514"/>
                  </a:lnTo>
                  <a:lnTo>
                    <a:pt x="9097" y="2366"/>
                  </a:lnTo>
                  <a:lnTo>
                    <a:pt x="9771" y="1693"/>
                  </a:lnTo>
                  <a:close/>
                  <a:moveTo>
                    <a:pt x="7710" y="2143"/>
                  </a:moveTo>
                  <a:lnTo>
                    <a:pt x="11469" y="5900"/>
                  </a:lnTo>
                  <a:lnTo>
                    <a:pt x="4922" y="12447"/>
                  </a:lnTo>
                  <a:lnTo>
                    <a:pt x="1165" y="8688"/>
                  </a:lnTo>
                  <a:lnTo>
                    <a:pt x="7710" y="2143"/>
                  </a:lnTo>
                  <a:close/>
                  <a:moveTo>
                    <a:pt x="11777" y="0"/>
                  </a:moveTo>
                  <a:lnTo>
                    <a:pt x="10511" y="1266"/>
                  </a:lnTo>
                  <a:lnTo>
                    <a:pt x="9773" y="530"/>
                  </a:lnTo>
                  <a:lnTo>
                    <a:pt x="8517" y="1785"/>
                  </a:lnTo>
                  <a:lnTo>
                    <a:pt x="7710" y="978"/>
                  </a:lnTo>
                  <a:lnTo>
                    <a:pt x="0" y="8688"/>
                  </a:lnTo>
                  <a:lnTo>
                    <a:pt x="4922" y="13610"/>
                  </a:lnTo>
                  <a:lnTo>
                    <a:pt x="12633" y="5900"/>
                  </a:lnTo>
                  <a:lnTo>
                    <a:pt x="11827" y="5095"/>
                  </a:lnTo>
                  <a:lnTo>
                    <a:pt x="13083" y="3840"/>
                  </a:lnTo>
                  <a:lnTo>
                    <a:pt x="12344" y="3101"/>
                  </a:lnTo>
                  <a:lnTo>
                    <a:pt x="13030" y="2416"/>
                  </a:lnTo>
                  <a:lnTo>
                    <a:pt x="13478" y="2863"/>
                  </a:lnTo>
                  <a:lnTo>
                    <a:pt x="14059" y="2282"/>
                  </a:lnTo>
                  <a:lnTo>
                    <a:pt x="117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2998" name="Google Shape;2998;p48"/>
          <p:cNvSpPr/>
          <p:nvPr/>
        </p:nvSpPr>
        <p:spPr>
          <a:xfrm>
            <a:off x="1652860" y="3490187"/>
            <a:ext cx="316569" cy="449675"/>
          </a:xfrm>
          <a:custGeom>
            <a:avLst/>
            <a:gdLst/>
            <a:ahLst/>
            <a:cxnLst/>
            <a:rect l="l" t="t" r="r" b="b"/>
            <a:pathLst>
              <a:path w="9518" h="13520" extrusionOk="0">
                <a:moveTo>
                  <a:pt x="4759" y="792"/>
                </a:moveTo>
                <a:cubicBezTo>
                  <a:pt x="4977" y="792"/>
                  <a:pt x="5156" y="970"/>
                  <a:pt x="5156" y="1189"/>
                </a:cubicBezTo>
                <a:cubicBezTo>
                  <a:pt x="5156" y="1407"/>
                  <a:pt x="4980" y="1587"/>
                  <a:pt x="4759" y="1587"/>
                </a:cubicBezTo>
                <a:cubicBezTo>
                  <a:pt x="4541" y="1587"/>
                  <a:pt x="4362" y="1409"/>
                  <a:pt x="4362" y="1189"/>
                </a:cubicBezTo>
                <a:cubicBezTo>
                  <a:pt x="4362" y="971"/>
                  <a:pt x="4539" y="792"/>
                  <a:pt x="4759" y="792"/>
                </a:cubicBezTo>
                <a:close/>
                <a:moveTo>
                  <a:pt x="5155" y="2418"/>
                </a:moveTo>
                <a:cubicBezTo>
                  <a:pt x="6081" y="2602"/>
                  <a:pt x="6781" y="3420"/>
                  <a:pt x="6781" y="4401"/>
                </a:cubicBezTo>
                <a:lnTo>
                  <a:pt x="6781" y="5611"/>
                </a:lnTo>
                <a:lnTo>
                  <a:pt x="5155" y="5611"/>
                </a:lnTo>
                <a:lnTo>
                  <a:pt x="5155" y="2418"/>
                </a:lnTo>
                <a:close/>
                <a:moveTo>
                  <a:pt x="6781" y="6403"/>
                </a:moveTo>
                <a:lnTo>
                  <a:pt x="6781" y="7270"/>
                </a:lnTo>
                <a:lnTo>
                  <a:pt x="6370" y="7270"/>
                </a:lnTo>
                <a:lnTo>
                  <a:pt x="6370" y="8062"/>
                </a:lnTo>
                <a:lnTo>
                  <a:pt x="6781" y="8062"/>
                </a:lnTo>
                <a:lnTo>
                  <a:pt x="6781" y="8931"/>
                </a:lnTo>
                <a:lnTo>
                  <a:pt x="5155" y="8931"/>
                </a:lnTo>
                <a:lnTo>
                  <a:pt x="5155" y="6403"/>
                </a:lnTo>
                <a:close/>
                <a:moveTo>
                  <a:pt x="4362" y="2415"/>
                </a:moveTo>
                <a:lnTo>
                  <a:pt x="4362" y="10660"/>
                </a:lnTo>
                <a:lnTo>
                  <a:pt x="2737" y="10660"/>
                </a:lnTo>
                <a:lnTo>
                  <a:pt x="2737" y="4400"/>
                </a:lnTo>
                <a:cubicBezTo>
                  <a:pt x="2737" y="3420"/>
                  <a:pt x="3438" y="2601"/>
                  <a:pt x="4362" y="2415"/>
                </a:cubicBezTo>
                <a:close/>
                <a:moveTo>
                  <a:pt x="2155" y="3334"/>
                </a:moveTo>
                <a:lnTo>
                  <a:pt x="2155" y="3334"/>
                </a:lnTo>
                <a:cubicBezTo>
                  <a:pt x="2018" y="3664"/>
                  <a:pt x="1944" y="4024"/>
                  <a:pt x="1944" y="4401"/>
                </a:cubicBezTo>
                <a:lnTo>
                  <a:pt x="1944" y="10661"/>
                </a:lnTo>
                <a:lnTo>
                  <a:pt x="792" y="10661"/>
                </a:lnTo>
                <a:lnTo>
                  <a:pt x="792" y="6308"/>
                </a:lnTo>
                <a:cubicBezTo>
                  <a:pt x="792" y="5121"/>
                  <a:pt x="1321" y="4055"/>
                  <a:pt x="2155" y="3334"/>
                </a:cubicBezTo>
                <a:close/>
                <a:moveTo>
                  <a:pt x="6781" y="9720"/>
                </a:moveTo>
                <a:lnTo>
                  <a:pt x="6781" y="10661"/>
                </a:lnTo>
                <a:lnTo>
                  <a:pt x="5155" y="10661"/>
                </a:lnTo>
                <a:lnTo>
                  <a:pt x="5155" y="9720"/>
                </a:lnTo>
                <a:close/>
                <a:moveTo>
                  <a:pt x="7363" y="3334"/>
                </a:moveTo>
                <a:cubicBezTo>
                  <a:pt x="8198" y="4055"/>
                  <a:pt x="8726" y="5122"/>
                  <a:pt x="8726" y="6308"/>
                </a:cubicBezTo>
                <a:lnTo>
                  <a:pt x="8726" y="10661"/>
                </a:lnTo>
                <a:lnTo>
                  <a:pt x="7572" y="10661"/>
                </a:lnTo>
                <a:lnTo>
                  <a:pt x="7572" y="4401"/>
                </a:lnTo>
                <a:cubicBezTo>
                  <a:pt x="7572" y="4024"/>
                  <a:pt x="7499" y="3664"/>
                  <a:pt x="7363" y="3334"/>
                </a:cubicBezTo>
                <a:close/>
                <a:moveTo>
                  <a:pt x="8726" y="11452"/>
                </a:moveTo>
                <a:lnTo>
                  <a:pt x="8726" y="12727"/>
                </a:lnTo>
                <a:lnTo>
                  <a:pt x="792" y="12727"/>
                </a:lnTo>
                <a:lnTo>
                  <a:pt x="792" y="11452"/>
                </a:lnTo>
                <a:close/>
                <a:moveTo>
                  <a:pt x="4759" y="1"/>
                </a:moveTo>
                <a:cubicBezTo>
                  <a:pt x="4103" y="1"/>
                  <a:pt x="3572" y="535"/>
                  <a:pt x="3572" y="1189"/>
                </a:cubicBezTo>
                <a:cubicBezTo>
                  <a:pt x="3572" y="1372"/>
                  <a:pt x="3613" y="1546"/>
                  <a:pt x="3687" y="1702"/>
                </a:cubicBezTo>
                <a:cubicBezTo>
                  <a:pt x="1580" y="2174"/>
                  <a:pt x="0" y="4058"/>
                  <a:pt x="0" y="6308"/>
                </a:cubicBezTo>
                <a:lnTo>
                  <a:pt x="0" y="13519"/>
                </a:lnTo>
                <a:lnTo>
                  <a:pt x="9517" y="13519"/>
                </a:lnTo>
                <a:lnTo>
                  <a:pt x="9517" y="6308"/>
                </a:lnTo>
                <a:cubicBezTo>
                  <a:pt x="9517" y="4058"/>
                  <a:pt x="7940" y="2174"/>
                  <a:pt x="5832" y="1702"/>
                </a:cubicBezTo>
                <a:cubicBezTo>
                  <a:pt x="5907" y="1546"/>
                  <a:pt x="5947" y="1372"/>
                  <a:pt x="5947" y="1189"/>
                </a:cubicBezTo>
                <a:cubicBezTo>
                  <a:pt x="5947" y="534"/>
                  <a:pt x="5413" y="1"/>
                  <a:pt x="475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sp>
        <p:nvSpPr>
          <p:cNvPr id="2999" name="Google Shape;2999;p48"/>
          <p:cNvSpPr/>
          <p:nvPr/>
        </p:nvSpPr>
        <p:spPr>
          <a:xfrm>
            <a:off x="2365620" y="3490287"/>
            <a:ext cx="455961" cy="449509"/>
          </a:xfrm>
          <a:custGeom>
            <a:avLst/>
            <a:gdLst/>
            <a:ahLst/>
            <a:cxnLst/>
            <a:rect l="l" t="t" r="r" b="b"/>
            <a:pathLst>
              <a:path w="13709" h="13515" extrusionOk="0">
                <a:moveTo>
                  <a:pt x="10458" y="788"/>
                </a:moveTo>
                <a:cubicBezTo>
                  <a:pt x="10569" y="788"/>
                  <a:pt x="10678" y="800"/>
                  <a:pt x="10780" y="828"/>
                </a:cubicBezTo>
                <a:cubicBezTo>
                  <a:pt x="10645" y="897"/>
                  <a:pt x="10520" y="984"/>
                  <a:pt x="10411" y="1093"/>
                </a:cubicBezTo>
                <a:cubicBezTo>
                  <a:pt x="9924" y="1579"/>
                  <a:pt x="9868" y="2334"/>
                  <a:pt x="10242" y="2884"/>
                </a:cubicBezTo>
                <a:lnTo>
                  <a:pt x="9801" y="4118"/>
                </a:lnTo>
                <a:lnTo>
                  <a:pt x="8201" y="2518"/>
                </a:lnTo>
                <a:lnTo>
                  <a:pt x="9559" y="1158"/>
                </a:lnTo>
                <a:cubicBezTo>
                  <a:pt x="9799" y="920"/>
                  <a:pt x="10118" y="788"/>
                  <a:pt x="10458" y="788"/>
                </a:cubicBezTo>
                <a:close/>
                <a:moveTo>
                  <a:pt x="12675" y="2730"/>
                </a:moveTo>
                <a:lnTo>
                  <a:pt x="12675" y="2730"/>
                </a:lnTo>
                <a:cubicBezTo>
                  <a:pt x="12787" y="3149"/>
                  <a:pt x="12678" y="3616"/>
                  <a:pt x="12346" y="3946"/>
                </a:cubicBezTo>
                <a:lnTo>
                  <a:pt x="10984" y="5308"/>
                </a:lnTo>
                <a:lnTo>
                  <a:pt x="10416" y="4739"/>
                </a:lnTo>
                <a:lnTo>
                  <a:pt x="10889" y="3412"/>
                </a:lnTo>
                <a:cubicBezTo>
                  <a:pt x="11053" y="3476"/>
                  <a:pt x="11231" y="3510"/>
                  <a:pt x="11411" y="3510"/>
                </a:cubicBezTo>
                <a:cubicBezTo>
                  <a:pt x="11790" y="3510"/>
                  <a:pt x="12143" y="3365"/>
                  <a:pt x="12410" y="3098"/>
                </a:cubicBezTo>
                <a:cubicBezTo>
                  <a:pt x="12519" y="2988"/>
                  <a:pt x="12608" y="2864"/>
                  <a:pt x="12675" y="2730"/>
                </a:cubicBezTo>
                <a:close/>
                <a:moveTo>
                  <a:pt x="8773" y="4741"/>
                </a:moveTo>
                <a:lnTo>
                  <a:pt x="8671" y="5146"/>
                </a:lnTo>
                <a:cubicBezTo>
                  <a:pt x="8569" y="5554"/>
                  <a:pt x="8427" y="5946"/>
                  <a:pt x="8249" y="6322"/>
                </a:cubicBezTo>
                <a:cubicBezTo>
                  <a:pt x="8209" y="6280"/>
                  <a:pt x="8181" y="6235"/>
                  <a:pt x="8175" y="6202"/>
                </a:cubicBezTo>
                <a:cubicBezTo>
                  <a:pt x="8103" y="5756"/>
                  <a:pt x="7757" y="5409"/>
                  <a:pt x="7310" y="5337"/>
                </a:cubicBezTo>
                <a:cubicBezTo>
                  <a:pt x="7276" y="5331"/>
                  <a:pt x="7231" y="5305"/>
                  <a:pt x="7189" y="5267"/>
                </a:cubicBezTo>
                <a:cubicBezTo>
                  <a:pt x="7566" y="5088"/>
                  <a:pt x="7961" y="4946"/>
                  <a:pt x="8368" y="4842"/>
                </a:cubicBezTo>
                <a:lnTo>
                  <a:pt x="8773" y="4741"/>
                </a:lnTo>
                <a:close/>
                <a:moveTo>
                  <a:pt x="7533" y="2971"/>
                </a:moveTo>
                <a:lnTo>
                  <a:pt x="8545" y="3984"/>
                </a:lnTo>
                <a:lnTo>
                  <a:pt x="8175" y="4077"/>
                </a:lnTo>
                <a:cubicBezTo>
                  <a:pt x="6908" y="4395"/>
                  <a:pt x="5751" y="5052"/>
                  <a:pt x="4829" y="5976"/>
                </a:cubicBezTo>
                <a:lnTo>
                  <a:pt x="1902" y="8903"/>
                </a:lnTo>
                <a:cubicBezTo>
                  <a:pt x="1774" y="9030"/>
                  <a:pt x="1607" y="9093"/>
                  <a:pt x="1440" y="9093"/>
                </a:cubicBezTo>
                <a:cubicBezTo>
                  <a:pt x="1273" y="9093"/>
                  <a:pt x="1106" y="9030"/>
                  <a:pt x="980" y="8903"/>
                </a:cubicBezTo>
                <a:cubicBezTo>
                  <a:pt x="857" y="8780"/>
                  <a:pt x="788" y="8613"/>
                  <a:pt x="788" y="8440"/>
                </a:cubicBezTo>
                <a:cubicBezTo>
                  <a:pt x="788" y="8266"/>
                  <a:pt x="857" y="8102"/>
                  <a:pt x="980" y="7979"/>
                </a:cubicBezTo>
                <a:lnTo>
                  <a:pt x="3436" y="5523"/>
                </a:lnTo>
                <a:cubicBezTo>
                  <a:pt x="4586" y="4373"/>
                  <a:pt x="5997" y="3495"/>
                  <a:pt x="7533" y="2971"/>
                </a:cubicBezTo>
                <a:close/>
                <a:moveTo>
                  <a:pt x="9531" y="4970"/>
                </a:moveTo>
                <a:lnTo>
                  <a:pt x="10537" y="5976"/>
                </a:lnTo>
                <a:cubicBezTo>
                  <a:pt x="10016" y="7513"/>
                  <a:pt x="9137" y="8929"/>
                  <a:pt x="7989" y="10080"/>
                </a:cubicBezTo>
                <a:lnTo>
                  <a:pt x="5536" y="12534"/>
                </a:lnTo>
                <a:cubicBezTo>
                  <a:pt x="5413" y="12657"/>
                  <a:pt x="5248" y="12724"/>
                  <a:pt x="5073" y="12724"/>
                </a:cubicBezTo>
                <a:cubicBezTo>
                  <a:pt x="4899" y="12724"/>
                  <a:pt x="4735" y="12657"/>
                  <a:pt x="4612" y="12534"/>
                </a:cubicBezTo>
                <a:cubicBezTo>
                  <a:pt x="4489" y="12411"/>
                  <a:pt x="4422" y="12245"/>
                  <a:pt x="4422" y="12073"/>
                </a:cubicBezTo>
                <a:cubicBezTo>
                  <a:pt x="4422" y="11897"/>
                  <a:pt x="4489" y="11733"/>
                  <a:pt x="4612" y="11610"/>
                </a:cubicBezTo>
                <a:lnTo>
                  <a:pt x="7539" y="8685"/>
                </a:lnTo>
                <a:cubicBezTo>
                  <a:pt x="8461" y="7761"/>
                  <a:pt x="9118" y="6605"/>
                  <a:pt x="9438" y="5339"/>
                </a:cubicBezTo>
                <a:lnTo>
                  <a:pt x="9531" y="4970"/>
                </a:lnTo>
                <a:close/>
                <a:moveTo>
                  <a:pt x="10458" y="1"/>
                </a:moveTo>
                <a:cubicBezTo>
                  <a:pt x="9931" y="1"/>
                  <a:pt x="9404" y="201"/>
                  <a:pt x="9003" y="602"/>
                </a:cubicBezTo>
                <a:lnTo>
                  <a:pt x="7430" y="2175"/>
                </a:lnTo>
                <a:cubicBezTo>
                  <a:pt x="5721" y="2731"/>
                  <a:pt x="4148" y="3694"/>
                  <a:pt x="2879" y="4965"/>
                </a:cubicBezTo>
                <a:lnTo>
                  <a:pt x="422" y="7423"/>
                </a:lnTo>
                <a:cubicBezTo>
                  <a:pt x="150" y="7696"/>
                  <a:pt x="0" y="8057"/>
                  <a:pt x="0" y="8442"/>
                </a:cubicBezTo>
                <a:cubicBezTo>
                  <a:pt x="0" y="8828"/>
                  <a:pt x="150" y="9189"/>
                  <a:pt x="422" y="9462"/>
                </a:cubicBezTo>
                <a:cubicBezTo>
                  <a:pt x="704" y="9745"/>
                  <a:pt x="1072" y="9886"/>
                  <a:pt x="1443" y="9886"/>
                </a:cubicBezTo>
                <a:cubicBezTo>
                  <a:pt x="1812" y="9886"/>
                  <a:pt x="2182" y="9745"/>
                  <a:pt x="2463" y="9462"/>
                </a:cubicBezTo>
                <a:lnTo>
                  <a:pt x="5390" y="6537"/>
                </a:lnTo>
                <a:cubicBezTo>
                  <a:pt x="5720" y="6205"/>
                  <a:pt x="6086" y="5911"/>
                  <a:pt x="6480" y="5660"/>
                </a:cubicBezTo>
                <a:cubicBezTo>
                  <a:pt x="6659" y="5898"/>
                  <a:pt x="6918" y="6074"/>
                  <a:pt x="7185" y="6118"/>
                </a:cubicBezTo>
                <a:cubicBezTo>
                  <a:pt x="7294" y="6135"/>
                  <a:pt x="7379" y="6219"/>
                  <a:pt x="7396" y="6328"/>
                </a:cubicBezTo>
                <a:cubicBezTo>
                  <a:pt x="7439" y="6594"/>
                  <a:pt x="7620" y="6851"/>
                  <a:pt x="7860" y="7029"/>
                </a:cubicBezTo>
                <a:cubicBezTo>
                  <a:pt x="7609" y="7425"/>
                  <a:pt x="7315" y="7792"/>
                  <a:pt x="6980" y="8126"/>
                </a:cubicBezTo>
                <a:lnTo>
                  <a:pt x="4053" y="11051"/>
                </a:lnTo>
                <a:cubicBezTo>
                  <a:pt x="3781" y="11323"/>
                  <a:pt x="3631" y="11686"/>
                  <a:pt x="3631" y="12071"/>
                </a:cubicBezTo>
                <a:cubicBezTo>
                  <a:pt x="3631" y="12457"/>
                  <a:pt x="3781" y="12819"/>
                  <a:pt x="4053" y="13091"/>
                </a:cubicBezTo>
                <a:cubicBezTo>
                  <a:pt x="4326" y="13364"/>
                  <a:pt x="4689" y="13515"/>
                  <a:pt x="5073" y="13515"/>
                </a:cubicBezTo>
                <a:cubicBezTo>
                  <a:pt x="5460" y="13515"/>
                  <a:pt x="5821" y="13364"/>
                  <a:pt x="6094" y="13091"/>
                </a:cubicBezTo>
                <a:lnTo>
                  <a:pt x="8547" y="10638"/>
                </a:lnTo>
                <a:cubicBezTo>
                  <a:pt x="9821" y="9365"/>
                  <a:pt x="10782" y="7791"/>
                  <a:pt x="11333" y="6079"/>
                </a:cubicBezTo>
                <a:lnTo>
                  <a:pt x="12905" y="4507"/>
                </a:lnTo>
                <a:cubicBezTo>
                  <a:pt x="13709" y="3702"/>
                  <a:pt x="13709" y="2397"/>
                  <a:pt x="12907" y="1594"/>
                </a:cubicBezTo>
                <a:lnTo>
                  <a:pt x="12618" y="1306"/>
                </a:lnTo>
                <a:lnTo>
                  <a:pt x="12027" y="1898"/>
                </a:lnTo>
                <a:lnTo>
                  <a:pt x="12034" y="2073"/>
                </a:lnTo>
                <a:cubicBezTo>
                  <a:pt x="12042" y="2249"/>
                  <a:pt x="11978" y="2415"/>
                  <a:pt x="11854" y="2540"/>
                </a:cubicBezTo>
                <a:cubicBezTo>
                  <a:pt x="11733" y="2661"/>
                  <a:pt x="11574" y="2721"/>
                  <a:pt x="11414" y="2721"/>
                </a:cubicBezTo>
                <a:cubicBezTo>
                  <a:pt x="11255" y="2721"/>
                  <a:pt x="11096" y="2661"/>
                  <a:pt x="10975" y="2540"/>
                </a:cubicBezTo>
                <a:lnTo>
                  <a:pt x="10969" y="2534"/>
                </a:lnTo>
                <a:cubicBezTo>
                  <a:pt x="10727" y="2292"/>
                  <a:pt x="10727" y="1897"/>
                  <a:pt x="10969" y="1655"/>
                </a:cubicBezTo>
                <a:cubicBezTo>
                  <a:pt x="11085" y="1540"/>
                  <a:pt x="11240" y="1474"/>
                  <a:pt x="11403" y="1474"/>
                </a:cubicBezTo>
                <a:cubicBezTo>
                  <a:pt x="11411" y="1474"/>
                  <a:pt x="11418" y="1474"/>
                  <a:pt x="11425" y="1474"/>
                </a:cubicBezTo>
                <a:lnTo>
                  <a:pt x="11594" y="1478"/>
                </a:lnTo>
                <a:lnTo>
                  <a:pt x="12192" y="881"/>
                </a:lnTo>
                <a:lnTo>
                  <a:pt x="11913" y="602"/>
                </a:lnTo>
                <a:cubicBezTo>
                  <a:pt x="11512" y="201"/>
                  <a:pt x="10985" y="1"/>
                  <a:pt x="104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sp>
        <p:nvSpPr>
          <p:cNvPr id="3000" name="Google Shape;3000;p48"/>
          <p:cNvSpPr/>
          <p:nvPr/>
        </p:nvSpPr>
        <p:spPr>
          <a:xfrm>
            <a:off x="3124943" y="3557141"/>
            <a:ext cx="488756" cy="315737"/>
          </a:xfrm>
          <a:custGeom>
            <a:avLst/>
            <a:gdLst/>
            <a:ahLst/>
            <a:cxnLst/>
            <a:rect l="l" t="t" r="r" b="b"/>
            <a:pathLst>
              <a:path w="14695" h="9493" extrusionOk="0">
                <a:moveTo>
                  <a:pt x="8438" y="862"/>
                </a:moveTo>
                <a:cubicBezTo>
                  <a:pt x="9143" y="862"/>
                  <a:pt x="9812" y="1025"/>
                  <a:pt x="10410" y="1313"/>
                </a:cubicBezTo>
                <a:lnTo>
                  <a:pt x="9539" y="2820"/>
                </a:lnTo>
                <a:lnTo>
                  <a:pt x="7450" y="2820"/>
                </a:lnTo>
                <a:lnTo>
                  <a:pt x="6558" y="1273"/>
                </a:lnTo>
                <a:cubicBezTo>
                  <a:pt x="7136" y="1008"/>
                  <a:pt x="7773" y="862"/>
                  <a:pt x="8438" y="862"/>
                </a:cubicBezTo>
                <a:close/>
                <a:moveTo>
                  <a:pt x="5810" y="1706"/>
                </a:moveTo>
                <a:lnTo>
                  <a:pt x="6703" y="3249"/>
                </a:lnTo>
                <a:lnTo>
                  <a:pt x="5700" y="4972"/>
                </a:lnTo>
                <a:lnTo>
                  <a:pt x="4017" y="4972"/>
                </a:lnTo>
                <a:lnTo>
                  <a:pt x="4017" y="4357"/>
                </a:lnTo>
                <a:cubicBezTo>
                  <a:pt x="4274" y="3264"/>
                  <a:pt x="4933" y="2331"/>
                  <a:pt x="5810" y="1706"/>
                </a:cubicBezTo>
                <a:close/>
                <a:moveTo>
                  <a:pt x="9541" y="3683"/>
                </a:moveTo>
                <a:lnTo>
                  <a:pt x="10291" y="4974"/>
                </a:lnTo>
                <a:lnTo>
                  <a:pt x="6698" y="4974"/>
                </a:lnTo>
                <a:lnTo>
                  <a:pt x="7450" y="3683"/>
                </a:lnTo>
                <a:close/>
                <a:moveTo>
                  <a:pt x="11147" y="1762"/>
                </a:moveTo>
                <a:cubicBezTo>
                  <a:pt x="12150" y="2510"/>
                  <a:pt x="12835" y="3662"/>
                  <a:pt x="12960" y="4974"/>
                </a:cubicBezTo>
                <a:lnTo>
                  <a:pt x="11290" y="4974"/>
                </a:lnTo>
                <a:lnTo>
                  <a:pt x="10288" y="3251"/>
                </a:lnTo>
                <a:lnTo>
                  <a:pt x="11147" y="1762"/>
                </a:lnTo>
                <a:close/>
                <a:moveTo>
                  <a:pt x="2006" y="2217"/>
                </a:moveTo>
                <a:cubicBezTo>
                  <a:pt x="2637" y="2217"/>
                  <a:pt x="3151" y="2731"/>
                  <a:pt x="3151" y="3362"/>
                </a:cubicBezTo>
                <a:lnTo>
                  <a:pt x="3151" y="5030"/>
                </a:lnTo>
                <a:cubicBezTo>
                  <a:pt x="2608" y="5197"/>
                  <a:pt x="2210" y="5700"/>
                  <a:pt x="2210" y="6298"/>
                </a:cubicBezTo>
                <a:lnTo>
                  <a:pt x="2210" y="6396"/>
                </a:lnTo>
                <a:cubicBezTo>
                  <a:pt x="2210" y="6427"/>
                  <a:pt x="2212" y="6457"/>
                  <a:pt x="2215" y="6486"/>
                </a:cubicBezTo>
                <a:cubicBezTo>
                  <a:pt x="1407" y="6013"/>
                  <a:pt x="862" y="5134"/>
                  <a:pt x="862" y="4131"/>
                </a:cubicBezTo>
                <a:lnTo>
                  <a:pt x="862" y="4077"/>
                </a:lnTo>
                <a:lnTo>
                  <a:pt x="1673" y="4077"/>
                </a:lnTo>
                <a:lnTo>
                  <a:pt x="1673" y="3214"/>
                </a:lnTo>
                <a:lnTo>
                  <a:pt x="871" y="3214"/>
                </a:lnTo>
                <a:cubicBezTo>
                  <a:pt x="943" y="2651"/>
                  <a:pt x="1425" y="2217"/>
                  <a:pt x="2006" y="2217"/>
                </a:cubicBezTo>
                <a:close/>
                <a:moveTo>
                  <a:pt x="13369" y="5837"/>
                </a:moveTo>
                <a:cubicBezTo>
                  <a:pt x="13622" y="5837"/>
                  <a:pt x="13829" y="6044"/>
                  <a:pt x="13829" y="6296"/>
                </a:cubicBezTo>
                <a:lnTo>
                  <a:pt x="13829" y="6394"/>
                </a:lnTo>
                <a:cubicBezTo>
                  <a:pt x="13829" y="6647"/>
                  <a:pt x="13622" y="6854"/>
                  <a:pt x="13369" y="6854"/>
                </a:cubicBezTo>
                <a:lnTo>
                  <a:pt x="3520" y="6854"/>
                </a:lnTo>
                <a:cubicBezTo>
                  <a:pt x="3274" y="6846"/>
                  <a:pt x="3076" y="6644"/>
                  <a:pt x="3076" y="6394"/>
                </a:cubicBezTo>
                <a:lnTo>
                  <a:pt x="3076" y="6296"/>
                </a:lnTo>
                <a:cubicBezTo>
                  <a:pt x="3076" y="6044"/>
                  <a:pt x="3284" y="5837"/>
                  <a:pt x="3536" y="5837"/>
                </a:cubicBezTo>
                <a:close/>
                <a:moveTo>
                  <a:pt x="5690" y="7718"/>
                </a:moveTo>
                <a:lnTo>
                  <a:pt x="5690" y="8631"/>
                </a:lnTo>
                <a:lnTo>
                  <a:pt x="4552" y="8631"/>
                </a:lnTo>
                <a:lnTo>
                  <a:pt x="4552" y="7718"/>
                </a:lnTo>
                <a:close/>
                <a:moveTo>
                  <a:pt x="12355" y="7718"/>
                </a:moveTo>
                <a:lnTo>
                  <a:pt x="12355" y="8631"/>
                </a:lnTo>
                <a:lnTo>
                  <a:pt x="11215" y="8631"/>
                </a:lnTo>
                <a:lnTo>
                  <a:pt x="11215" y="7718"/>
                </a:lnTo>
                <a:close/>
                <a:moveTo>
                  <a:pt x="8439" y="0"/>
                </a:moveTo>
                <a:cubicBezTo>
                  <a:pt x="7196" y="0"/>
                  <a:pt x="5981" y="432"/>
                  <a:pt x="5022" y="1217"/>
                </a:cubicBezTo>
                <a:cubicBezTo>
                  <a:pt x="4556" y="1597"/>
                  <a:pt x="4162" y="2050"/>
                  <a:pt x="3848" y="2553"/>
                </a:cubicBezTo>
                <a:cubicBezTo>
                  <a:pt x="3536" y="1848"/>
                  <a:pt x="2830" y="1354"/>
                  <a:pt x="2010" y="1354"/>
                </a:cubicBezTo>
                <a:cubicBezTo>
                  <a:pt x="902" y="1354"/>
                  <a:pt x="0" y="2256"/>
                  <a:pt x="0" y="3363"/>
                </a:cubicBezTo>
                <a:lnTo>
                  <a:pt x="0" y="4133"/>
                </a:lnTo>
                <a:cubicBezTo>
                  <a:pt x="0" y="6069"/>
                  <a:pt x="1541" y="7650"/>
                  <a:pt x="3461" y="7715"/>
                </a:cubicBezTo>
                <a:cubicBezTo>
                  <a:pt x="3486" y="7717"/>
                  <a:pt x="3511" y="7717"/>
                  <a:pt x="3539" y="7717"/>
                </a:cubicBezTo>
                <a:lnTo>
                  <a:pt x="3690" y="7717"/>
                </a:lnTo>
                <a:lnTo>
                  <a:pt x="3690" y="9492"/>
                </a:lnTo>
                <a:lnTo>
                  <a:pt x="6555" y="9492"/>
                </a:lnTo>
                <a:lnTo>
                  <a:pt x="6555" y="7717"/>
                </a:lnTo>
                <a:lnTo>
                  <a:pt x="10355" y="7717"/>
                </a:lnTo>
                <a:lnTo>
                  <a:pt x="10355" y="9492"/>
                </a:lnTo>
                <a:lnTo>
                  <a:pt x="13220" y="9492"/>
                </a:lnTo>
                <a:lnTo>
                  <a:pt x="13220" y="7717"/>
                </a:lnTo>
                <a:lnTo>
                  <a:pt x="13371" y="7717"/>
                </a:lnTo>
                <a:cubicBezTo>
                  <a:pt x="14101" y="7717"/>
                  <a:pt x="14695" y="7123"/>
                  <a:pt x="14695" y="6393"/>
                </a:cubicBezTo>
                <a:lnTo>
                  <a:pt x="14695" y="6296"/>
                </a:lnTo>
                <a:cubicBezTo>
                  <a:pt x="14693" y="5729"/>
                  <a:pt x="14335" y="5245"/>
                  <a:pt x="13832" y="5058"/>
                </a:cubicBezTo>
                <a:cubicBezTo>
                  <a:pt x="13653" y="2239"/>
                  <a:pt x="11301" y="0"/>
                  <a:pt x="843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01" name="Google Shape;3001;p48"/>
          <p:cNvGrpSpPr/>
          <p:nvPr/>
        </p:nvGrpSpPr>
        <p:grpSpPr>
          <a:xfrm>
            <a:off x="3913577" y="3487844"/>
            <a:ext cx="461915" cy="454299"/>
            <a:chOff x="2253625" y="2637975"/>
            <a:chExt cx="347200" cy="341475"/>
          </a:xfrm>
        </p:grpSpPr>
        <p:sp>
          <p:nvSpPr>
            <p:cNvPr id="3002" name="Google Shape;3002;p48"/>
            <p:cNvSpPr/>
            <p:nvPr/>
          </p:nvSpPr>
          <p:spPr>
            <a:xfrm>
              <a:off x="2415200" y="2754200"/>
              <a:ext cx="69425" cy="66225"/>
            </a:xfrm>
            <a:custGeom>
              <a:avLst/>
              <a:gdLst/>
              <a:ahLst/>
              <a:cxnLst/>
              <a:rect l="l" t="t" r="r" b="b"/>
              <a:pathLst>
                <a:path w="2777" h="2649" extrusionOk="0">
                  <a:moveTo>
                    <a:pt x="1452" y="803"/>
                  </a:moveTo>
                  <a:cubicBezTo>
                    <a:pt x="1592" y="803"/>
                    <a:pt x="1723" y="857"/>
                    <a:pt x="1823" y="957"/>
                  </a:cubicBezTo>
                  <a:cubicBezTo>
                    <a:pt x="1919" y="1054"/>
                    <a:pt x="1974" y="1186"/>
                    <a:pt x="1974" y="1325"/>
                  </a:cubicBezTo>
                  <a:cubicBezTo>
                    <a:pt x="1974" y="1465"/>
                    <a:pt x="1919" y="1596"/>
                    <a:pt x="1820" y="1695"/>
                  </a:cubicBezTo>
                  <a:cubicBezTo>
                    <a:pt x="1718" y="1797"/>
                    <a:pt x="1584" y="1848"/>
                    <a:pt x="1451" y="1848"/>
                  </a:cubicBezTo>
                  <a:cubicBezTo>
                    <a:pt x="1317" y="1848"/>
                    <a:pt x="1184" y="1797"/>
                    <a:pt x="1083" y="1695"/>
                  </a:cubicBezTo>
                  <a:cubicBezTo>
                    <a:pt x="877" y="1490"/>
                    <a:pt x="877" y="1160"/>
                    <a:pt x="1083" y="957"/>
                  </a:cubicBezTo>
                  <a:cubicBezTo>
                    <a:pt x="1181" y="857"/>
                    <a:pt x="1312" y="803"/>
                    <a:pt x="1452" y="803"/>
                  </a:cubicBezTo>
                  <a:close/>
                  <a:moveTo>
                    <a:pt x="1452" y="1"/>
                  </a:moveTo>
                  <a:cubicBezTo>
                    <a:pt x="1099" y="1"/>
                    <a:pt x="765" y="139"/>
                    <a:pt x="516" y="389"/>
                  </a:cubicBezTo>
                  <a:cubicBezTo>
                    <a:pt x="0" y="904"/>
                    <a:pt x="0" y="1744"/>
                    <a:pt x="516" y="2261"/>
                  </a:cubicBezTo>
                  <a:cubicBezTo>
                    <a:pt x="775" y="2519"/>
                    <a:pt x="1114" y="2649"/>
                    <a:pt x="1452" y="2649"/>
                  </a:cubicBezTo>
                  <a:cubicBezTo>
                    <a:pt x="1792" y="2649"/>
                    <a:pt x="2130" y="2519"/>
                    <a:pt x="2388" y="2261"/>
                  </a:cubicBezTo>
                  <a:cubicBezTo>
                    <a:pt x="2637" y="2012"/>
                    <a:pt x="2776" y="1680"/>
                    <a:pt x="2776" y="1325"/>
                  </a:cubicBezTo>
                  <a:cubicBezTo>
                    <a:pt x="2776" y="970"/>
                    <a:pt x="2637" y="639"/>
                    <a:pt x="2388" y="389"/>
                  </a:cubicBezTo>
                  <a:cubicBezTo>
                    <a:pt x="2139" y="139"/>
                    <a:pt x="1807" y="1"/>
                    <a:pt x="14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03" name="Google Shape;3003;p48"/>
            <p:cNvSpPr/>
            <p:nvPr/>
          </p:nvSpPr>
          <p:spPr>
            <a:xfrm>
              <a:off x="2388025" y="283050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1" y="0"/>
                  </a:moveTo>
                  <a:cubicBezTo>
                    <a:pt x="201" y="0"/>
                    <a:pt x="0" y="185"/>
                    <a:pt x="10" y="400"/>
                  </a:cubicBezTo>
                  <a:cubicBezTo>
                    <a:pt x="19" y="618"/>
                    <a:pt x="186" y="802"/>
                    <a:pt x="411" y="802"/>
                  </a:cubicBezTo>
                  <a:cubicBezTo>
                    <a:pt x="622" y="802"/>
                    <a:pt x="823" y="617"/>
                    <a:pt x="812" y="400"/>
                  </a:cubicBezTo>
                  <a:cubicBezTo>
                    <a:pt x="802" y="182"/>
                    <a:pt x="637" y="0"/>
                    <a:pt x="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04" name="Google Shape;3004;p48"/>
            <p:cNvSpPr/>
            <p:nvPr/>
          </p:nvSpPr>
          <p:spPr>
            <a:xfrm>
              <a:off x="2253625" y="2637975"/>
              <a:ext cx="347200" cy="341475"/>
            </a:xfrm>
            <a:custGeom>
              <a:avLst/>
              <a:gdLst/>
              <a:ahLst/>
              <a:cxnLst/>
              <a:rect l="l" t="t" r="r" b="b"/>
              <a:pathLst>
                <a:path w="13888" h="13659" extrusionOk="0">
                  <a:moveTo>
                    <a:pt x="9353" y="1485"/>
                  </a:moveTo>
                  <a:lnTo>
                    <a:pt x="12403" y="4534"/>
                  </a:lnTo>
                  <a:lnTo>
                    <a:pt x="11585" y="5352"/>
                  </a:lnTo>
                  <a:lnTo>
                    <a:pt x="8535" y="2302"/>
                  </a:lnTo>
                  <a:lnTo>
                    <a:pt x="9353" y="1485"/>
                  </a:lnTo>
                  <a:close/>
                  <a:moveTo>
                    <a:pt x="7970" y="2868"/>
                  </a:moveTo>
                  <a:lnTo>
                    <a:pt x="11021" y="5919"/>
                  </a:lnTo>
                  <a:lnTo>
                    <a:pt x="10116" y="6824"/>
                  </a:lnTo>
                  <a:cubicBezTo>
                    <a:pt x="9677" y="7263"/>
                    <a:pt x="9178" y="7629"/>
                    <a:pt x="8630" y="7913"/>
                  </a:cubicBezTo>
                  <a:cubicBezTo>
                    <a:pt x="8009" y="8237"/>
                    <a:pt x="7442" y="8651"/>
                    <a:pt x="6945" y="9145"/>
                  </a:cubicBezTo>
                  <a:lnTo>
                    <a:pt x="3688" y="12404"/>
                  </a:lnTo>
                  <a:cubicBezTo>
                    <a:pt x="3385" y="12706"/>
                    <a:pt x="2987" y="12858"/>
                    <a:pt x="2589" y="12858"/>
                  </a:cubicBezTo>
                  <a:cubicBezTo>
                    <a:pt x="2319" y="12858"/>
                    <a:pt x="2048" y="12788"/>
                    <a:pt x="1808" y="12648"/>
                  </a:cubicBezTo>
                  <a:lnTo>
                    <a:pt x="3898" y="10558"/>
                  </a:lnTo>
                  <a:cubicBezTo>
                    <a:pt x="4054" y="10402"/>
                    <a:pt x="4054" y="10147"/>
                    <a:pt x="3898" y="9991"/>
                  </a:cubicBezTo>
                  <a:cubicBezTo>
                    <a:pt x="3820" y="9913"/>
                    <a:pt x="3717" y="9874"/>
                    <a:pt x="3615" y="9874"/>
                  </a:cubicBezTo>
                  <a:cubicBezTo>
                    <a:pt x="3512" y="9874"/>
                    <a:pt x="3409" y="9913"/>
                    <a:pt x="3331" y="9991"/>
                  </a:cubicBezTo>
                  <a:lnTo>
                    <a:pt x="1241" y="12081"/>
                  </a:lnTo>
                  <a:cubicBezTo>
                    <a:pt x="896" y="11486"/>
                    <a:pt x="977" y="10709"/>
                    <a:pt x="1485" y="10201"/>
                  </a:cubicBezTo>
                  <a:lnTo>
                    <a:pt x="4744" y="6943"/>
                  </a:lnTo>
                  <a:cubicBezTo>
                    <a:pt x="5238" y="6449"/>
                    <a:pt x="5652" y="5882"/>
                    <a:pt x="5976" y="5259"/>
                  </a:cubicBezTo>
                  <a:cubicBezTo>
                    <a:pt x="6261" y="4710"/>
                    <a:pt x="6625" y="4209"/>
                    <a:pt x="7065" y="3773"/>
                  </a:cubicBezTo>
                  <a:lnTo>
                    <a:pt x="7970" y="2868"/>
                  </a:lnTo>
                  <a:close/>
                  <a:moveTo>
                    <a:pt x="10013" y="0"/>
                  </a:moveTo>
                  <a:lnTo>
                    <a:pt x="9507" y="506"/>
                  </a:lnTo>
                  <a:lnTo>
                    <a:pt x="9351" y="351"/>
                  </a:lnTo>
                  <a:lnTo>
                    <a:pt x="6496" y="3207"/>
                  </a:lnTo>
                  <a:cubicBezTo>
                    <a:pt x="6001" y="3701"/>
                    <a:pt x="5586" y="4268"/>
                    <a:pt x="5262" y="4891"/>
                  </a:cubicBezTo>
                  <a:cubicBezTo>
                    <a:pt x="4979" y="5441"/>
                    <a:pt x="4613" y="5941"/>
                    <a:pt x="4175" y="6377"/>
                  </a:cubicBezTo>
                  <a:lnTo>
                    <a:pt x="920" y="9634"/>
                  </a:lnTo>
                  <a:cubicBezTo>
                    <a:pt x="1" y="10553"/>
                    <a:pt x="1" y="12050"/>
                    <a:pt x="920" y="12969"/>
                  </a:cubicBezTo>
                  <a:cubicBezTo>
                    <a:pt x="1379" y="13428"/>
                    <a:pt x="1982" y="13659"/>
                    <a:pt x="2588" y="13659"/>
                  </a:cubicBezTo>
                  <a:cubicBezTo>
                    <a:pt x="3194" y="13659"/>
                    <a:pt x="3795" y="13428"/>
                    <a:pt x="4256" y="12969"/>
                  </a:cubicBezTo>
                  <a:lnTo>
                    <a:pt x="7513" y="9712"/>
                  </a:lnTo>
                  <a:cubicBezTo>
                    <a:pt x="7952" y="9274"/>
                    <a:pt x="8451" y="8908"/>
                    <a:pt x="8999" y="8623"/>
                  </a:cubicBezTo>
                  <a:cubicBezTo>
                    <a:pt x="9621" y="8301"/>
                    <a:pt x="10188" y="7886"/>
                    <a:pt x="10683" y="7391"/>
                  </a:cubicBezTo>
                  <a:lnTo>
                    <a:pt x="13540" y="4534"/>
                  </a:lnTo>
                  <a:lnTo>
                    <a:pt x="13381" y="4379"/>
                  </a:lnTo>
                  <a:lnTo>
                    <a:pt x="13887" y="3872"/>
                  </a:lnTo>
                  <a:lnTo>
                    <a:pt x="13320" y="3307"/>
                  </a:lnTo>
                  <a:lnTo>
                    <a:pt x="12814" y="3813"/>
                  </a:lnTo>
                  <a:lnTo>
                    <a:pt x="12278" y="3277"/>
                  </a:lnTo>
                  <a:lnTo>
                    <a:pt x="12784" y="2771"/>
                  </a:lnTo>
                  <a:lnTo>
                    <a:pt x="12217" y="2204"/>
                  </a:lnTo>
                  <a:lnTo>
                    <a:pt x="11711" y="2710"/>
                  </a:lnTo>
                  <a:lnTo>
                    <a:pt x="11177" y="2175"/>
                  </a:lnTo>
                  <a:lnTo>
                    <a:pt x="11683" y="1668"/>
                  </a:lnTo>
                  <a:lnTo>
                    <a:pt x="11116" y="1103"/>
                  </a:lnTo>
                  <a:lnTo>
                    <a:pt x="10610" y="1609"/>
                  </a:lnTo>
                  <a:lnTo>
                    <a:pt x="10074" y="1073"/>
                  </a:lnTo>
                  <a:lnTo>
                    <a:pt x="10580" y="567"/>
                  </a:lnTo>
                  <a:lnTo>
                    <a:pt x="1001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05" name="Google Shape;3005;p48"/>
          <p:cNvSpPr/>
          <p:nvPr/>
        </p:nvSpPr>
        <p:spPr>
          <a:xfrm>
            <a:off x="4700065" y="3488391"/>
            <a:ext cx="454631" cy="453135"/>
          </a:xfrm>
          <a:custGeom>
            <a:avLst/>
            <a:gdLst/>
            <a:ahLst/>
            <a:cxnLst/>
            <a:rect l="l" t="t" r="r" b="b"/>
            <a:pathLst>
              <a:path w="13669" h="13624" extrusionOk="0">
                <a:moveTo>
                  <a:pt x="10771" y="1787"/>
                </a:moveTo>
                <a:lnTo>
                  <a:pt x="11844" y="2859"/>
                </a:lnTo>
                <a:lnTo>
                  <a:pt x="10103" y="4600"/>
                </a:lnTo>
                <a:lnTo>
                  <a:pt x="9031" y="3527"/>
                </a:lnTo>
                <a:lnTo>
                  <a:pt x="10771" y="1787"/>
                </a:lnTo>
                <a:close/>
                <a:moveTo>
                  <a:pt x="8089" y="3723"/>
                </a:moveTo>
                <a:lnTo>
                  <a:pt x="9916" y="5552"/>
                </a:lnTo>
                <a:lnTo>
                  <a:pt x="3542" y="11927"/>
                </a:lnTo>
                <a:lnTo>
                  <a:pt x="1713" y="10098"/>
                </a:lnTo>
                <a:lnTo>
                  <a:pt x="2810" y="9002"/>
                </a:lnTo>
                <a:lnTo>
                  <a:pt x="3738" y="9930"/>
                </a:lnTo>
                <a:lnTo>
                  <a:pt x="4305" y="9365"/>
                </a:lnTo>
                <a:lnTo>
                  <a:pt x="3377" y="8435"/>
                </a:lnTo>
                <a:lnTo>
                  <a:pt x="4016" y="7796"/>
                </a:lnTo>
                <a:lnTo>
                  <a:pt x="4539" y="8320"/>
                </a:lnTo>
                <a:lnTo>
                  <a:pt x="5106" y="7754"/>
                </a:lnTo>
                <a:lnTo>
                  <a:pt x="4581" y="7229"/>
                </a:lnTo>
                <a:lnTo>
                  <a:pt x="5220" y="6591"/>
                </a:lnTo>
                <a:lnTo>
                  <a:pt x="6150" y="7521"/>
                </a:lnTo>
                <a:lnTo>
                  <a:pt x="6715" y="6954"/>
                </a:lnTo>
                <a:lnTo>
                  <a:pt x="5787" y="6025"/>
                </a:lnTo>
                <a:lnTo>
                  <a:pt x="6425" y="5387"/>
                </a:lnTo>
                <a:lnTo>
                  <a:pt x="6949" y="5910"/>
                </a:lnTo>
                <a:lnTo>
                  <a:pt x="7516" y="5343"/>
                </a:lnTo>
                <a:lnTo>
                  <a:pt x="6992" y="4820"/>
                </a:lnTo>
                <a:lnTo>
                  <a:pt x="8089" y="3723"/>
                </a:lnTo>
                <a:close/>
                <a:moveTo>
                  <a:pt x="1687" y="11204"/>
                </a:moveTo>
                <a:lnTo>
                  <a:pt x="2421" y="11938"/>
                </a:lnTo>
                <a:lnTo>
                  <a:pt x="1868" y="12491"/>
                </a:lnTo>
                <a:lnTo>
                  <a:pt x="1134" y="11757"/>
                </a:lnTo>
                <a:lnTo>
                  <a:pt x="1687" y="11204"/>
                </a:lnTo>
                <a:close/>
                <a:moveTo>
                  <a:pt x="10121" y="0"/>
                </a:moveTo>
                <a:lnTo>
                  <a:pt x="9555" y="567"/>
                </a:lnTo>
                <a:lnTo>
                  <a:pt x="10204" y="1218"/>
                </a:lnTo>
                <a:lnTo>
                  <a:pt x="8464" y="2958"/>
                </a:lnTo>
                <a:lnTo>
                  <a:pt x="7508" y="2002"/>
                </a:lnTo>
                <a:lnTo>
                  <a:pt x="6941" y="2569"/>
                </a:lnTo>
                <a:lnTo>
                  <a:pt x="7523" y="3151"/>
                </a:lnTo>
                <a:lnTo>
                  <a:pt x="581" y="10098"/>
                </a:lnTo>
                <a:lnTo>
                  <a:pt x="1120" y="10637"/>
                </a:lnTo>
                <a:lnTo>
                  <a:pt x="0" y="11757"/>
                </a:lnTo>
                <a:lnTo>
                  <a:pt x="1868" y="13623"/>
                </a:lnTo>
                <a:lnTo>
                  <a:pt x="2988" y="12505"/>
                </a:lnTo>
                <a:lnTo>
                  <a:pt x="3542" y="13059"/>
                </a:lnTo>
                <a:lnTo>
                  <a:pt x="10486" y="6114"/>
                </a:lnTo>
                <a:lnTo>
                  <a:pt x="11100" y="6728"/>
                </a:lnTo>
                <a:lnTo>
                  <a:pt x="11667" y="6161"/>
                </a:lnTo>
                <a:lnTo>
                  <a:pt x="10670" y="5164"/>
                </a:lnTo>
                <a:lnTo>
                  <a:pt x="12411" y="3424"/>
                </a:lnTo>
                <a:lnTo>
                  <a:pt x="13101" y="4117"/>
                </a:lnTo>
                <a:lnTo>
                  <a:pt x="13668" y="3550"/>
                </a:lnTo>
                <a:lnTo>
                  <a:pt x="101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sp>
        <p:nvSpPr>
          <p:cNvPr id="3006" name="Google Shape;3006;p48"/>
          <p:cNvSpPr/>
          <p:nvPr/>
        </p:nvSpPr>
        <p:spPr>
          <a:xfrm>
            <a:off x="5512273" y="3487825"/>
            <a:ext cx="388543" cy="454432"/>
          </a:xfrm>
          <a:custGeom>
            <a:avLst/>
            <a:gdLst/>
            <a:ahLst/>
            <a:cxnLst/>
            <a:rect l="l" t="t" r="r" b="b"/>
            <a:pathLst>
              <a:path w="11682" h="13663" extrusionOk="0">
                <a:moveTo>
                  <a:pt x="5835" y="4566"/>
                </a:moveTo>
                <a:cubicBezTo>
                  <a:pt x="6239" y="4566"/>
                  <a:pt x="6567" y="4902"/>
                  <a:pt x="6567" y="5318"/>
                </a:cubicBezTo>
                <a:cubicBezTo>
                  <a:pt x="6567" y="5413"/>
                  <a:pt x="6550" y="5505"/>
                  <a:pt x="6516" y="5592"/>
                </a:cubicBezTo>
                <a:cubicBezTo>
                  <a:pt x="6365" y="5985"/>
                  <a:pt x="6444" y="6425"/>
                  <a:pt x="6723" y="6740"/>
                </a:cubicBezTo>
                <a:cubicBezTo>
                  <a:pt x="6921" y="6964"/>
                  <a:pt x="7030" y="7254"/>
                  <a:pt x="7030" y="7558"/>
                </a:cubicBezTo>
                <a:cubicBezTo>
                  <a:pt x="7033" y="7975"/>
                  <a:pt x="6394" y="8670"/>
                  <a:pt x="5835" y="9137"/>
                </a:cubicBezTo>
                <a:cubicBezTo>
                  <a:pt x="5276" y="8670"/>
                  <a:pt x="4639" y="7977"/>
                  <a:pt x="4639" y="7558"/>
                </a:cubicBezTo>
                <a:cubicBezTo>
                  <a:pt x="4639" y="7257"/>
                  <a:pt x="4748" y="6967"/>
                  <a:pt x="4947" y="6740"/>
                </a:cubicBezTo>
                <a:cubicBezTo>
                  <a:pt x="5226" y="6425"/>
                  <a:pt x="5306" y="5985"/>
                  <a:pt x="5153" y="5592"/>
                </a:cubicBezTo>
                <a:cubicBezTo>
                  <a:pt x="5120" y="5505"/>
                  <a:pt x="5103" y="5413"/>
                  <a:pt x="5103" y="5318"/>
                </a:cubicBezTo>
                <a:cubicBezTo>
                  <a:pt x="5103" y="4902"/>
                  <a:pt x="5432" y="4566"/>
                  <a:pt x="5835" y="4566"/>
                </a:cubicBezTo>
                <a:close/>
                <a:moveTo>
                  <a:pt x="4067" y="0"/>
                </a:moveTo>
                <a:lnTo>
                  <a:pt x="2438" y="1598"/>
                </a:lnTo>
                <a:lnTo>
                  <a:pt x="2438" y="4695"/>
                </a:lnTo>
                <a:lnTo>
                  <a:pt x="4261" y="5770"/>
                </a:lnTo>
                <a:lnTo>
                  <a:pt x="2368" y="5770"/>
                </a:lnTo>
                <a:lnTo>
                  <a:pt x="974" y="4315"/>
                </a:lnTo>
                <a:lnTo>
                  <a:pt x="974" y="1885"/>
                </a:lnTo>
                <a:lnTo>
                  <a:pt x="169" y="1885"/>
                </a:lnTo>
                <a:lnTo>
                  <a:pt x="169" y="4640"/>
                </a:lnTo>
                <a:lnTo>
                  <a:pt x="2022" y="6575"/>
                </a:lnTo>
                <a:lnTo>
                  <a:pt x="4086" y="6575"/>
                </a:lnTo>
                <a:cubicBezTo>
                  <a:pt x="3966" y="6796"/>
                  <a:pt x="3885" y="7034"/>
                  <a:pt x="3852" y="7284"/>
                </a:cubicBezTo>
                <a:lnTo>
                  <a:pt x="1854" y="7284"/>
                </a:lnTo>
                <a:lnTo>
                  <a:pt x="0" y="9220"/>
                </a:lnTo>
                <a:lnTo>
                  <a:pt x="0" y="11974"/>
                </a:lnTo>
                <a:lnTo>
                  <a:pt x="804" y="11974"/>
                </a:lnTo>
                <a:lnTo>
                  <a:pt x="804" y="9542"/>
                </a:lnTo>
                <a:lnTo>
                  <a:pt x="2198" y="8087"/>
                </a:lnTo>
                <a:lnTo>
                  <a:pt x="3926" y="8087"/>
                </a:lnTo>
                <a:lnTo>
                  <a:pt x="2276" y="8871"/>
                </a:lnTo>
                <a:lnTo>
                  <a:pt x="2276" y="11956"/>
                </a:lnTo>
                <a:lnTo>
                  <a:pt x="3896" y="13661"/>
                </a:lnTo>
                <a:lnTo>
                  <a:pt x="4479" y="13108"/>
                </a:lnTo>
                <a:lnTo>
                  <a:pt x="3080" y="11637"/>
                </a:lnTo>
                <a:lnTo>
                  <a:pt x="3080" y="9382"/>
                </a:lnTo>
                <a:lnTo>
                  <a:pt x="4357" y="8776"/>
                </a:lnTo>
                <a:cubicBezTo>
                  <a:pt x="4471" y="8921"/>
                  <a:pt x="4600" y="9072"/>
                  <a:pt x="4751" y="9226"/>
                </a:cubicBezTo>
                <a:cubicBezTo>
                  <a:pt x="5167" y="9654"/>
                  <a:pt x="5580" y="9963"/>
                  <a:pt x="5597" y="9977"/>
                </a:cubicBezTo>
                <a:lnTo>
                  <a:pt x="5838" y="10156"/>
                </a:lnTo>
                <a:lnTo>
                  <a:pt x="6080" y="9977"/>
                </a:lnTo>
                <a:cubicBezTo>
                  <a:pt x="6097" y="9963"/>
                  <a:pt x="6510" y="9654"/>
                  <a:pt x="6927" y="9226"/>
                </a:cubicBezTo>
                <a:cubicBezTo>
                  <a:pt x="7077" y="9072"/>
                  <a:pt x="7209" y="8921"/>
                  <a:pt x="7323" y="8776"/>
                </a:cubicBezTo>
                <a:lnTo>
                  <a:pt x="8602" y="9383"/>
                </a:lnTo>
                <a:lnTo>
                  <a:pt x="8602" y="11639"/>
                </a:lnTo>
                <a:lnTo>
                  <a:pt x="7203" y="13109"/>
                </a:lnTo>
                <a:lnTo>
                  <a:pt x="7785" y="13662"/>
                </a:lnTo>
                <a:lnTo>
                  <a:pt x="9405" y="11958"/>
                </a:lnTo>
                <a:lnTo>
                  <a:pt x="9405" y="8872"/>
                </a:lnTo>
                <a:lnTo>
                  <a:pt x="7756" y="8090"/>
                </a:lnTo>
                <a:lnTo>
                  <a:pt x="9483" y="8090"/>
                </a:lnTo>
                <a:lnTo>
                  <a:pt x="10877" y="9544"/>
                </a:lnTo>
                <a:lnTo>
                  <a:pt x="10877" y="11977"/>
                </a:lnTo>
                <a:lnTo>
                  <a:pt x="11681" y="11977"/>
                </a:lnTo>
                <a:lnTo>
                  <a:pt x="11681" y="9221"/>
                </a:lnTo>
                <a:lnTo>
                  <a:pt x="9821" y="7284"/>
                </a:lnTo>
                <a:lnTo>
                  <a:pt x="7817" y="7284"/>
                </a:lnTo>
                <a:cubicBezTo>
                  <a:pt x="7784" y="7034"/>
                  <a:pt x="7704" y="6793"/>
                  <a:pt x="7583" y="6575"/>
                </a:cubicBezTo>
                <a:lnTo>
                  <a:pt x="9650" y="6575"/>
                </a:lnTo>
                <a:lnTo>
                  <a:pt x="11503" y="4640"/>
                </a:lnTo>
                <a:lnTo>
                  <a:pt x="11503" y="1885"/>
                </a:lnTo>
                <a:lnTo>
                  <a:pt x="10701" y="1885"/>
                </a:lnTo>
                <a:lnTo>
                  <a:pt x="10701" y="4316"/>
                </a:lnTo>
                <a:lnTo>
                  <a:pt x="9307" y="5771"/>
                </a:lnTo>
                <a:lnTo>
                  <a:pt x="7405" y="5771"/>
                </a:lnTo>
                <a:lnTo>
                  <a:pt x="9229" y="4696"/>
                </a:lnTo>
                <a:lnTo>
                  <a:pt x="9229" y="1600"/>
                </a:lnTo>
                <a:lnTo>
                  <a:pt x="7598" y="2"/>
                </a:lnTo>
                <a:lnTo>
                  <a:pt x="7036" y="577"/>
                </a:lnTo>
                <a:lnTo>
                  <a:pt x="8424" y="1938"/>
                </a:lnTo>
                <a:lnTo>
                  <a:pt x="8424" y="4237"/>
                </a:lnTo>
                <a:lnTo>
                  <a:pt x="7310" y="4893"/>
                </a:lnTo>
                <a:cubicBezTo>
                  <a:pt x="7246" y="4664"/>
                  <a:pt x="7131" y="4457"/>
                  <a:pt x="6979" y="4284"/>
                </a:cubicBezTo>
                <a:cubicBezTo>
                  <a:pt x="7236" y="3939"/>
                  <a:pt x="7438" y="3528"/>
                  <a:pt x="7570" y="3077"/>
                </a:cubicBezTo>
                <a:lnTo>
                  <a:pt x="6799" y="2849"/>
                </a:lnTo>
                <a:cubicBezTo>
                  <a:pt x="6687" y="3226"/>
                  <a:pt x="6519" y="3564"/>
                  <a:pt x="6304" y="3838"/>
                </a:cubicBezTo>
                <a:cubicBezTo>
                  <a:pt x="6155" y="3790"/>
                  <a:pt x="5997" y="3762"/>
                  <a:pt x="5831" y="3762"/>
                </a:cubicBezTo>
                <a:cubicBezTo>
                  <a:pt x="5664" y="3762"/>
                  <a:pt x="5503" y="3790"/>
                  <a:pt x="5352" y="3840"/>
                </a:cubicBezTo>
                <a:cubicBezTo>
                  <a:pt x="5114" y="3550"/>
                  <a:pt x="4933" y="3210"/>
                  <a:pt x="4826" y="2849"/>
                </a:cubicBezTo>
                <a:lnTo>
                  <a:pt x="4055" y="3077"/>
                </a:lnTo>
                <a:cubicBezTo>
                  <a:pt x="4186" y="3517"/>
                  <a:pt x="4398" y="3930"/>
                  <a:pt x="4680" y="4288"/>
                </a:cubicBezTo>
                <a:cubicBezTo>
                  <a:pt x="4530" y="4460"/>
                  <a:pt x="4418" y="4665"/>
                  <a:pt x="4352" y="4891"/>
                </a:cubicBezTo>
                <a:lnTo>
                  <a:pt x="3242" y="4235"/>
                </a:lnTo>
                <a:lnTo>
                  <a:pt x="3242" y="1936"/>
                </a:lnTo>
                <a:lnTo>
                  <a:pt x="4630" y="575"/>
                </a:lnTo>
                <a:lnTo>
                  <a:pt x="406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07" name="Google Shape;3007;p48"/>
          <p:cNvGrpSpPr/>
          <p:nvPr/>
        </p:nvGrpSpPr>
        <p:grpSpPr>
          <a:xfrm>
            <a:off x="6232765" y="3513322"/>
            <a:ext cx="505452" cy="403244"/>
            <a:chOff x="3996850" y="2657125"/>
            <a:chExt cx="379925" cy="303100"/>
          </a:xfrm>
        </p:grpSpPr>
        <p:sp>
          <p:nvSpPr>
            <p:cNvPr id="3008" name="Google Shape;3008;p48"/>
            <p:cNvSpPr/>
            <p:nvPr/>
          </p:nvSpPr>
          <p:spPr>
            <a:xfrm>
              <a:off x="3996850" y="2657125"/>
              <a:ext cx="379925" cy="303100"/>
            </a:xfrm>
            <a:custGeom>
              <a:avLst/>
              <a:gdLst/>
              <a:ahLst/>
              <a:cxnLst/>
              <a:rect l="l" t="t" r="r" b="b"/>
              <a:pathLst>
                <a:path w="15197" h="12124" extrusionOk="0">
                  <a:moveTo>
                    <a:pt x="8868" y="895"/>
                  </a:moveTo>
                  <a:cubicBezTo>
                    <a:pt x="9072" y="895"/>
                    <a:pt x="9237" y="1061"/>
                    <a:pt x="9237" y="1265"/>
                  </a:cubicBezTo>
                  <a:lnTo>
                    <a:pt x="9237" y="1600"/>
                  </a:lnTo>
                  <a:lnTo>
                    <a:pt x="8497" y="1600"/>
                  </a:lnTo>
                  <a:lnTo>
                    <a:pt x="8497" y="1265"/>
                  </a:lnTo>
                  <a:cubicBezTo>
                    <a:pt x="8497" y="1061"/>
                    <a:pt x="8662" y="895"/>
                    <a:pt x="8868" y="895"/>
                  </a:cubicBezTo>
                  <a:close/>
                  <a:moveTo>
                    <a:pt x="11774" y="3904"/>
                  </a:moveTo>
                  <a:lnTo>
                    <a:pt x="12645" y="4384"/>
                  </a:lnTo>
                  <a:cubicBezTo>
                    <a:pt x="12950" y="4553"/>
                    <a:pt x="13140" y="4874"/>
                    <a:pt x="13140" y="5225"/>
                  </a:cubicBezTo>
                  <a:lnTo>
                    <a:pt x="13140" y="5821"/>
                  </a:lnTo>
                  <a:lnTo>
                    <a:pt x="11774" y="5821"/>
                  </a:lnTo>
                  <a:lnTo>
                    <a:pt x="11774" y="3904"/>
                  </a:lnTo>
                  <a:close/>
                  <a:moveTo>
                    <a:pt x="10882" y="2491"/>
                  </a:moveTo>
                  <a:lnTo>
                    <a:pt x="10882" y="8776"/>
                  </a:lnTo>
                  <a:cubicBezTo>
                    <a:pt x="10390" y="8901"/>
                    <a:pt x="9981" y="9240"/>
                    <a:pt x="9765" y="9687"/>
                  </a:cubicBezTo>
                  <a:lnTo>
                    <a:pt x="5715" y="9687"/>
                  </a:lnTo>
                  <a:cubicBezTo>
                    <a:pt x="5441" y="9119"/>
                    <a:pt x="4857" y="8726"/>
                    <a:pt x="4182" y="8726"/>
                  </a:cubicBezTo>
                  <a:cubicBezTo>
                    <a:pt x="3510" y="8726"/>
                    <a:pt x="2927" y="9119"/>
                    <a:pt x="2650" y="9687"/>
                  </a:cubicBezTo>
                  <a:lnTo>
                    <a:pt x="893" y="9687"/>
                  </a:lnTo>
                  <a:lnTo>
                    <a:pt x="893" y="8951"/>
                  </a:lnTo>
                  <a:lnTo>
                    <a:pt x="1832" y="8951"/>
                  </a:lnTo>
                  <a:lnTo>
                    <a:pt x="1832" y="8058"/>
                  </a:lnTo>
                  <a:lnTo>
                    <a:pt x="893" y="8058"/>
                  </a:lnTo>
                  <a:lnTo>
                    <a:pt x="893" y="2491"/>
                  </a:lnTo>
                  <a:close/>
                  <a:moveTo>
                    <a:pt x="13394" y="6712"/>
                  </a:moveTo>
                  <a:lnTo>
                    <a:pt x="14106" y="7474"/>
                  </a:lnTo>
                  <a:cubicBezTo>
                    <a:pt x="14226" y="7650"/>
                    <a:pt x="14291" y="7849"/>
                    <a:pt x="14304" y="8060"/>
                  </a:cubicBezTo>
                  <a:lnTo>
                    <a:pt x="13634" y="8060"/>
                  </a:lnTo>
                  <a:lnTo>
                    <a:pt x="13634" y="8952"/>
                  </a:lnTo>
                  <a:lnTo>
                    <a:pt x="14305" y="8952"/>
                  </a:lnTo>
                  <a:lnTo>
                    <a:pt x="14305" y="9490"/>
                  </a:lnTo>
                  <a:cubicBezTo>
                    <a:pt x="14305" y="9599"/>
                    <a:pt x="14215" y="9687"/>
                    <a:pt x="14106" y="9687"/>
                  </a:cubicBezTo>
                  <a:lnTo>
                    <a:pt x="12829" y="9687"/>
                  </a:lnTo>
                  <a:cubicBezTo>
                    <a:pt x="12620" y="9259"/>
                    <a:pt x="12240" y="8930"/>
                    <a:pt x="11776" y="8795"/>
                  </a:cubicBezTo>
                  <a:lnTo>
                    <a:pt x="11776" y="6712"/>
                  </a:lnTo>
                  <a:close/>
                  <a:moveTo>
                    <a:pt x="4182" y="9617"/>
                  </a:moveTo>
                  <a:cubicBezTo>
                    <a:pt x="4628" y="9617"/>
                    <a:pt x="4991" y="9980"/>
                    <a:pt x="4991" y="10426"/>
                  </a:cubicBezTo>
                  <a:cubicBezTo>
                    <a:pt x="4991" y="10871"/>
                    <a:pt x="4628" y="11234"/>
                    <a:pt x="4182" y="11234"/>
                  </a:cubicBezTo>
                  <a:cubicBezTo>
                    <a:pt x="3737" y="11234"/>
                    <a:pt x="3374" y="10871"/>
                    <a:pt x="3374" y="10426"/>
                  </a:cubicBezTo>
                  <a:cubicBezTo>
                    <a:pt x="3374" y="9980"/>
                    <a:pt x="3737" y="9617"/>
                    <a:pt x="4182" y="9617"/>
                  </a:cubicBezTo>
                  <a:close/>
                  <a:moveTo>
                    <a:pt x="11298" y="9617"/>
                  </a:moveTo>
                  <a:cubicBezTo>
                    <a:pt x="11743" y="9617"/>
                    <a:pt x="12105" y="9980"/>
                    <a:pt x="12105" y="10426"/>
                  </a:cubicBezTo>
                  <a:cubicBezTo>
                    <a:pt x="12105" y="10871"/>
                    <a:pt x="11743" y="11234"/>
                    <a:pt x="11298" y="11234"/>
                  </a:cubicBezTo>
                  <a:cubicBezTo>
                    <a:pt x="10851" y="11234"/>
                    <a:pt x="10489" y="10871"/>
                    <a:pt x="10489" y="10426"/>
                  </a:cubicBezTo>
                  <a:cubicBezTo>
                    <a:pt x="10489" y="9980"/>
                    <a:pt x="10851" y="9617"/>
                    <a:pt x="11298" y="9617"/>
                  </a:cubicBezTo>
                  <a:close/>
                  <a:moveTo>
                    <a:pt x="8869" y="1"/>
                  </a:moveTo>
                  <a:cubicBezTo>
                    <a:pt x="8175" y="1"/>
                    <a:pt x="7608" y="568"/>
                    <a:pt x="7608" y="1262"/>
                  </a:cubicBezTo>
                  <a:lnTo>
                    <a:pt x="7608" y="1597"/>
                  </a:lnTo>
                  <a:lnTo>
                    <a:pt x="0" y="1597"/>
                  </a:lnTo>
                  <a:lnTo>
                    <a:pt x="0" y="10577"/>
                  </a:lnTo>
                  <a:lnTo>
                    <a:pt x="2489" y="10577"/>
                  </a:lnTo>
                  <a:cubicBezTo>
                    <a:pt x="2567" y="11444"/>
                    <a:pt x="3296" y="12123"/>
                    <a:pt x="4181" y="12123"/>
                  </a:cubicBezTo>
                  <a:cubicBezTo>
                    <a:pt x="5064" y="12123"/>
                    <a:pt x="5795" y="11441"/>
                    <a:pt x="5872" y="10577"/>
                  </a:cubicBezTo>
                  <a:lnTo>
                    <a:pt x="9601" y="10577"/>
                  </a:lnTo>
                  <a:cubicBezTo>
                    <a:pt x="9679" y="11444"/>
                    <a:pt x="10408" y="12123"/>
                    <a:pt x="11293" y="12123"/>
                  </a:cubicBezTo>
                  <a:cubicBezTo>
                    <a:pt x="12179" y="12123"/>
                    <a:pt x="12907" y="11441"/>
                    <a:pt x="12985" y="10577"/>
                  </a:cubicBezTo>
                  <a:lnTo>
                    <a:pt x="14100" y="10577"/>
                  </a:lnTo>
                  <a:cubicBezTo>
                    <a:pt x="14703" y="10577"/>
                    <a:pt x="15193" y="10086"/>
                    <a:pt x="15193" y="9485"/>
                  </a:cubicBezTo>
                  <a:lnTo>
                    <a:pt x="15193" y="8122"/>
                  </a:lnTo>
                  <a:cubicBezTo>
                    <a:pt x="15196" y="7697"/>
                    <a:pt x="15066" y="7286"/>
                    <a:pt x="14818" y="6935"/>
                  </a:cubicBezTo>
                  <a:lnTo>
                    <a:pt x="14799" y="6909"/>
                  </a:lnTo>
                  <a:lnTo>
                    <a:pt x="14033" y="6089"/>
                  </a:lnTo>
                  <a:lnTo>
                    <a:pt x="14033" y="5223"/>
                  </a:lnTo>
                  <a:cubicBezTo>
                    <a:pt x="14033" y="4549"/>
                    <a:pt x="13667" y="3929"/>
                    <a:pt x="13076" y="3602"/>
                  </a:cubicBezTo>
                  <a:lnTo>
                    <a:pt x="11776" y="2882"/>
                  </a:lnTo>
                  <a:lnTo>
                    <a:pt x="11776" y="1597"/>
                  </a:lnTo>
                  <a:lnTo>
                    <a:pt x="10131" y="1597"/>
                  </a:lnTo>
                  <a:lnTo>
                    <a:pt x="10131" y="1262"/>
                  </a:lnTo>
                  <a:cubicBezTo>
                    <a:pt x="10131" y="568"/>
                    <a:pt x="9564" y="1"/>
                    <a:pt x="88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09" name="Google Shape;3009;p48"/>
            <p:cNvSpPr/>
            <p:nvPr/>
          </p:nvSpPr>
          <p:spPr>
            <a:xfrm>
              <a:off x="4105125" y="2791425"/>
              <a:ext cx="84275" cy="65025"/>
            </a:xfrm>
            <a:custGeom>
              <a:avLst/>
              <a:gdLst/>
              <a:ahLst/>
              <a:cxnLst/>
              <a:rect l="l" t="t" r="r" b="b"/>
              <a:pathLst>
                <a:path w="3371" h="2601" extrusionOk="0">
                  <a:moveTo>
                    <a:pt x="1686" y="892"/>
                  </a:moveTo>
                  <a:cubicBezTo>
                    <a:pt x="2057" y="892"/>
                    <a:pt x="2411" y="1253"/>
                    <a:pt x="2470" y="1667"/>
                  </a:cubicBezTo>
                  <a:lnTo>
                    <a:pt x="2423" y="1657"/>
                  </a:lnTo>
                  <a:cubicBezTo>
                    <a:pt x="2221" y="1605"/>
                    <a:pt x="1970" y="1541"/>
                    <a:pt x="1686" y="1541"/>
                  </a:cubicBezTo>
                  <a:cubicBezTo>
                    <a:pt x="1401" y="1541"/>
                    <a:pt x="1151" y="1605"/>
                    <a:pt x="948" y="1657"/>
                  </a:cubicBezTo>
                  <a:cubicBezTo>
                    <a:pt x="932" y="1660"/>
                    <a:pt x="918" y="1664"/>
                    <a:pt x="901" y="1667"/>
                  </a:cubicBezTo>
                  <a:cubicBezTo>
                    <a:pt x="959" y="1255"/>
                    <a:pt x="1314" y="892"/>
                    <a:pt x="1686" y="892"/>
                  </a:cubicBezTo>
                  <a:close/>
                  <a:moveTo>
                    <a:pt x="1686" y="1"/>
                  </a:moveTo>
                  <a:cubicBezTo>
                    <a:pt x="1232" y="1"/>
                    <a:pt x="803" y="202"/>
                    <a:pt x="479" y="563"/>
                  </a:cubicBezTo>
                  <a:cubicBezTo>
                    <a:pt x="175" y="903"/>
                    <a:pt x="1" y="1348"/>
                    <a:pt x="1" y="1789"/>
                  </a:cubicBezTo>
                  <a:cubicBezTo>
                    <a:pt x="1" y="1903"/>
                    <a:pt x="1" y="2250"/>
                    <a:pt x="274" y="2462"/>
                  </a:cubicBezTo>
                  <a:cubicBezTo>
                    <a:pt x="407" y="2565"/>
                    <a:pt x="552" y="2600"/>
                    <a:pt x="698" y="2600"/>
                  </a:cubicBezTo>
                  <a:cubicBezTo>
                    <a:pt x="857" y="2600"/>
                    <a:pt x="1018" y="2559"/>
                    <a:pt x="1168" y="2521"/>
                  </a:cubicBezTo>
                  <a:cubicBezTo>
                    <a:pt x="1337" y="2477"/>
                    <a:pt x="1512" y="2432"/>
                    <a:pt x="1686" y="2432"/>
                  </a:cubicBezTo>
                  <a:cubicBezTo>
                    <a:pt x="1859" y="2432"/>
                    <a:pt x="2034" y="2477"/>
                    <a:pt x="2203" y="2521"/>
                  </a:cubicBezTo>
                  <a:cubicBezTo>
                    <a:pt x="2356" y="2560"/>
                    <a:pt x="2515" y="2600"/>
                    <a:pt x="2675" y="2600"/>
                  </a:cubicBezTo>
                  <a:cubicBezTo>
                    <a:pt x="2820" y="2600"/>
                    <a:pt x="2965" y="2566"/>
                    <a:pt x="3098" y="2462"/>
                  </a:cubicBezTo>
                  <a:cubicBezTo>
                    <a:pt x="3370" y="2250"/>
                    <a:pt x="3370" y="1904"/>
                    <a:pt x="3370" y="1789"/>
                  </a:cubicBezTo>
                  <a:cubicBezTo>
                    <a:pt x="3370" y="1348"/>
                    <a:pt x="3197" y="901"/>
                    <a:pt x="2893" y="563"/>
                  </a:cubicBezTo>
                  <a:cubicBezTo>
                    <a:pt x="2570" y="200"/>
                    <a:pt x="2140" y="1"/>
                    <a:pt x="16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0" name="Google Shape;3010;p48"/>
            <p:cNvSpPr/>
            <p:nvPr/>
          </p:nvSpPr>
          <p:spPr>
            <a:xfrm>
              <a:off x="4090450" y="2781125"/>
              <a:ext cx="22850" cy="22325"/>
            </a:xfrm>
            <a:custGeom>
              <a:avLst/>
              <a:gdLst/>
              <a:ahLst/>
              <a:cxnLst/>
              <a:rect l="l" t="t" r="r" b="b"/>
              <a:pathLst>
                <a:path w="914" h="893" extrusionOk="0">
                  <a:moveTo>
                    <a:pt x="459" y="0"/>
                  </a:moveTo>
                  <a:cubicBezTo>
                    <a:pt x="225" y="0"/>
                    <a:pt x="1" y="206"/>
                    <a:pt x="12" y="447"/>
                  </a:cubicBezTo>
                  <a:cubicBezTo>
                    <a:pt x="24" y="687"/>
                    <a:pt x="209" y="893"/>
                    <a:pt x="459" y="893"/>
                  </a:cubicBezTo>
                  <a:cubicBezTo>
                    <a:pt x="692" y="893"/>
                    <a:pt x="914" y="688"/>
                    <a:pt x="904" y="447"/>
                  </a:cubicBezTo>
                  <a:cubicBezTo>
                    <a:pt x="892" y="206"/>
                    <a:pt x="708" y="0"/>
                    <a:pt x="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1" name="Google Shape;3011;p48"/>
            <p:cNvSpPr/>
            <p:nvPr/>
          </p:nvSpPr>
          <p:spPr>
            <a:xfrm>
              <a:off x="4181225" y="2781125"/>
              <a:ext cx="22925" cy="22325"/>
            </a:xfrm>
            <a:custGeom>
              <a:avLst/>
              <a:gdLst/>
              <a:ahLst/>
              <a:cxnLst/>
              <a:rect l="l" t="t" r="r" b="b"/>
              <a:pathLst>
                <a:path w="917" h="893" extrusionOk="0">
                  <a:moveTo>
                    <a:pt x="459" y="0"/>
                  </a:moveTo>
                  <a:cubicBezTo>
                    <a:pt x="225" y="0"/>
                    <a:pt x="1" y="206"/>
                    <a:pt x="13" y="447"/>
                  </a:cubicBezTo>
                  <a:cubicBezTo>
                    <a:pt x="24" y="687"/>
                    <a:pt x="209" y="893"/>
                    <a:pt x="459" y="893"/>
                  </a:cubicBezTo>
                  <a:cubicBezTo>
                    <a:pt x="692" y="893"/>
                    <a:pt x="916" y="687"/>
                    <a:pt x="904" y="447"/>
                  </a:cubicBezTo>
                  <a:cubicBezTo>
                    <a:pt x="893" y="206"/>
                    <a:pt x="708" y="0"/>
                    <a:pt x="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2" name="Google Shape;3012;p48"/>
            <p:cNvSpPr/>
            <p:nvPr/>
          </p:nvSpPr>
          <p:spPr>
            <a:xfrm>
              <a:off x="4116700" y="2749875"/>
              <a:ext cx="22300" cy="29275"/>
            </a:xfrm>
            <a:custGeom>
              <a:avLst/>
              <a:gdLst/>
              <a:ahLst/>
              <a:cxnLst/>
              <a:rect l="l" t="t" r="r" b="b"/>
              <a:pathLst>
                <a:path w="892" h="1171" extrusionOk="0">
                  <a:moveTo>
                    <a:pt x="446" y="1"/>
                  </a:moveTo>
                  <a:cubicBezTo>
                    <a:pt x="200" y="1"/>
                    <a:pt x="1" y="202"/>
                    <a:pt x="1" y="446"/>
                  </a:cubicBezTo>
                  <a:lnTo>
                    <a:pt x="1" y="727"/>
                  </a:lnTo>
                  <a:cubicBezTo>
                    <a:pt x="1" y="973"/>
                    <a:pt x="200" y="1171"/>
                    <a:pt x="446" y="1171"/>
                  </a:cubicBezTo>
                  <a:cubicBezTo>
                    <a:pt x="691" y="1171"/>
                    <a:pt x="892" y="970"/>
                    <a:pt x="892" y="725"/>
                  </a:cubicBezTo>
                  <a:lnTo>
                    <a:pt x="892" y="446"/>
                  </a:lnTo>
                  <a:cubicBezTo>
                    <a:pt x="892" y="200"/>
                    <a:pt x="691" y="1"/>
                    <a:pt x="4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3" name="Google Shape;3013;p48"/>
            <p:cNvSpPr/>
            <p:nvPr/>
          </p:nvSpPr>
          <p:spPr>
            <a:xfrm>
              <a:off x="4155525" y="2749875"/>
              <a:ext cx="22300" cy="29275"/>
            </a:xfrm>
            <a:custGeom>
              <a:avLst/>
              <a:gdLst/>
              <a:ahLst/>
              <a:cxnLst/>
              <a:rect l="l" t="t" r="r" b="b"/>
              <a:pathLst>
                <a:path w="892" h="1171" extrusionOk="0">
                  <a:moveTo>
                    <a:pt x="446" y="1"/>
                  </a:moveTo>
                  <a:cubicBezTo>
                    <a:pt x="201" y="1"/>
                    <a:pt x="1" y="202"/>
                    <a:pt x="1" y="446"/>
                  </a:cubicBezTo>
                  <a:lnTo>
                    <a:pt x="1" y="727"/>
                  </a:lnTo>
                  <a:cubicBezTo>
                    <a:pt x="1" y="973"/>
                    <a:pt x="201" y="1171"/>
                    <a:pt x="446" y="1171"/>
                  </a:cubicBezTo>
                  <a:cubicBezTo>
                    <a:pt x="692" y="1171"/>
                    <a:pt x="892" y="970"/>
                    <a:pt x="892" y="725"/>
                  </a:cubicBezTo>
                  <a:lnTo>
                    <a:pt x="892" y="446"/>
                  </a:lnTo>
                  <a:cubicBezTo>
                    <a:pt x="892" y="200"/>
                    <a:pt x="692" y="1"/>
                    <a:pt x="4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14" name="Google Shape;3014;p48"/>
          <p:cNvSpPr/>
          <p:nvPr/>
        </p:nvSpPr>
        <p:spPr>
          <a:xfrm>
            <a:off x="7058257" y="3487893"/>
            <a:ext cx="414120" cy="454199"/>
          </a:xfrm>
          <a:custGeom>
            <a:avLst/>
            <a:gdLst/>
            <a:ahLst/>
            <a:cxnLst/>
            <a:rect l="l" t="t" r="r" b="b"/>
            <a:pathLst>
              <a:path w="12451" h="13656" extrusionOk="0">
                <a:moveTo>
                  <a:pt x="1870" y="6596"/>
                </a:moveTo>
                <a:cubicBezTo>
                  <a:pt x="2136" y="6596"/>
                  <a:pt x="2403" y="6696"/>
                  <a:pt x="2610" y="6897"/>
                </a:cubicBezTo>
                <a:cubicBezTo>
                  <a:pt x="2812" y="7095"/>
                  <a:pt x="2928" y="7360"/>
                  <a:pt x="2931" y="7643"/>
                </a:cubicBezTo>
                <a:cubicBezTo>
                  <a:pt x="2935" y="7925"/>
                  <a:pt x="2828" y="8193"/>
                  <a:pt x="2629" y="8395"/>
                </a:cubicBezTo>
                <a:cubicBezTo>
                  <a:pt x="2421" y="8609"/>
                  <a:pt x="2145" y="8716"/>
                  <a:pt x="1869" y="8716"/>
                </a:cubicBezTo>
                <a:cubicBezTo>
                  <a:pt x="1603" y="8716"/>
                  <a:pt x="1336" y="8616"/>
                  <a:pt x="1130" y="8416"/>
                </a:cubicBezTo>
                <a:cubicBezTo>
                  <a:pt x="711" y="8006"/>
                  <a:pt x="702" y="7335"/>
                  <a:pt x="1110" y="6916"/>
                </a:cubicBezTo>
                <a:cubicBezTo>
                  <a:pt x="1319" y="6704"/>
                  <a:pt x="1593" y="6596"/>
                  <a:pt x="1870" y="6596"/>
                </a:cubicBezTo>
                <a:close/>
                <a:moveTo>
                  <a:pt x="11582" y="4953"/>
                </a:moveTo>
                <a:lnTo>
                  <a:pt x="11582" y="4953"/>
                </a:lnTo>
                <a:cubicBezTo>
                  <a:pt x="11560" y="5107"/>
                  <a:pt x="11516" y="5268"/>
                  <a:pt x="11448" y="5414"/>
                </a:cubicBezTo>
                <a:cubicBezTo>
                  <a:pt x="11319" y="5699"/>
                  <a:pt x="11132" y="5894"/>
                  <a:pt x="10949" y="5937"/>
                </a:cubicBezTo>
                <a:lnTo>
                  <a:pt x="6520" y="7095"/>
                </a:lnTo>
                <a:lnTo>
                  <a:pt x="6041" y="9236"/>
                </a:lnTo>
                <a:cubicBezTo>
                  <a:pt x="5801" y="9117"/>
                  <a:pt x="5538" y="9048"/>
                  <a:pt x="5266" y="9039"/>
                </a:cubicBezTo>
                <a:lnTo>
                  <a:pt x="5644" y="7180"/>
                </a:lnTo>
                <a:lnTo>
                  <a:pt x="5644" y="7180"/>
                </a:lnTo>
                <a:lnTo>
                  <a:pt x="3731" y="7659"/>
                </a:lnTo>
                <a:lnTo>
                  <a:pt x="3731" y="7632"/>
                </a:lnTo>
                <a:cubicBezTo>
                  <a:pt x="3727" y="7363"/>
                  <a:pt x="3668" y="7099"/>
                  <a:pt x="3554" y="6861"/>
                </a:cubicBezTo>
                <a:lnTo>
                  <a:pt x="5496" y="6391"/>
                </a:lnTo>
                <a:lnTo>
                  <a:pt x="11582" y="4953"/>
                </a:lnTo>
                <a:close/>
                <a:moveTo>
                  <a:pt x="5202" y="9839"/>
                </a:moveTo>
                <a:cubicBezTo>
                  <a:pt x="5479" y="9839"/>
                  <a:pt x="5741" y="9945"/>
                  <a:pt x="5942" y="10140"/>
                </a:cubicBezTo>
                <a:cubicBezTo>
                  <a:pt x="6144" y="10339"/>
                  <a:pt x="6258" y="10604"/>
                  <a:pt x="6263" y="10886"/>
                </a:cubicBezTo>
                <a:cubicBezTo>
                  <a:pt x="6264" y="11171"/>
                  <a:pt x="6158" y="11437"/>
                  <a:pt x="5960" y="11640"/>
                </a:cubicBezTo>
                <a:cubicBezTo>
                  <a:pt x="5753" y="11853"/>
                  <a:pt x="5477" y="11960"/>
                  <a:pt x="5201" y="11960"/>
                </a:cubicBezTo>
                <a:cubicBezTo>
                  <a:pt x="4935" y="11960"/>
                  <a:pt x="4668" y="11860"/>
                  <a:pt x="4462" y="11659"/>
                </a:cubicBezTo>
                <a:cubicBezTo>
                  <a:pt x="4259" y="11461"/>
                  <a:pt x="4144" y="11196"/>
                  <a:pt x="4141" y="10914"/>
                </a:cubicBezTo>
                <a:cubicBezTo>
                  <a:pt x="4136" y="10629"/>
                  <a:pt x="4244" y="10363"/>
                  <a:pt x="4442" y="10160"/>
                </a:cubicBezTo>
                <a:cubicBezTo>
                  <a:pt x="4641" y="9958"/>
                  <a:pt x="4906" y="9842"/>
                  <a:pt x="5188" y="9839"/>
                </a:cubicBezTo>
                <a:close/>
                <a:moveTo>
                  <a:pt x="7576" y="0"/>
                </a:moveTo>
                <a:cubicBezTo>
                  <a:pt x="7259" y="0"/>
                  <a:pt x="6949" y="92"/>
                  <a:pt x="6677" y="269"/>
                </a:cubicBezTo>
                <a:cubicBezTo>
                  <a:pt x="6309" y="511"/>
                  <a:pt x="6058" y="880"/>
                  <a:pt x="5968" y="1311"/>
                </a:cubicBezTo>
                <a:lnTo>
                  <a:pt x="5062" y="5670"/>
                </a:lnTo>
                <a:lnTo>
                  <a:pt x="2996" y="6171"/>
                </a:lnTo>
                <a:cubicBezTo>
                  <a:pt x="2664" y="5919"/>
                  <a:pt x="2267" y="5794"/>
                  <a:pt x="1870" y="5794"/>
                </a:cubicBezTo>
                <a:cubicBezTo>
                  <a:pt x="1385" y="5794"/>
                  <a:pt x="901" y="5981"/>
                  <a:pt x="537" y="6355"/>
                </a:cubicBezTo>
                <a:cubicBezTo>
                  <a:pt x="189" y="6712"/>
                  <a:pt x="1" y="7184"/>
                  <a:pt x="9" y="7679"/>
                </a:cubicBezTo>
                <a:cubicBezTo>
                  <a:pt x="15" y="8177"/>
                  <a:pt x="216" y="8641"/>
                  <a:pt x="571" y="8990"/>
                </a:cubicBezTo>
                <a:cubicBezTo>
                  <a:pt x="921" y="9330"/>
                  <a:pt x="1381" y="9517"/>
                  <a:pt x="1870" y="9517"/>
                </a:cubicBezTo>
                <a:lnTo>
                  <a:pt x="1895" y="9517"/>
                </a:lnTo>
                <a:cubicBezTo>
                  <a:pt x="2393" y="9512"/>
                  <a:pt x="2858" y="9311"/>
                  <a:pt x="3206" y="8955"/>
                </a:cubicBezTo>
                <a:cubicBezTo>
                  <a:pt x="3328" y="8828"/>
                  <a:pt x="3429" y="8688"/>
                  <a:pt x="3512" y="8539"/>
                </a:cubicBezTo>
                <a:lnTo>
                  <a:pt x="4605" y="8266"/>
                </a:lnTo>
                <a:lnTo>
                  <a:pt x="4414" y="9210"/>
                </a:lnTo>
                <a:cubicBezTo>
                  <a:pt x="4211" y="9303"/>
                  <a:pt x="4026" y="9434"/>
                  <a:pt x="3865" y="9599"/>
                </a:cubicBezTo>
                <a:cubicBezTo>
                  <a:pt x="3520" y="9956"/>
                  <a:pt x="3331" y="10426"/>
                  <a:pt x="3339" y="10923"/>
                </a:cubicBezTo>
                <a:cubicBezTo>
                  <a:pt x="3342" y="11283"/>
                  <a:pt x="3449" y="11624"/>
                  <a:pt x="3643" y="11919"/>
                </a:cubicBezTo>
                <a:lnTo>
                  <a:pt x="3583" y="11976"/>
                </a:lnTo>
                <a:cubicBezTo>
                  <a:pt x="3141" y="12419"/>
                  <a:pt x="3029" y="13092"/>
                  <a:pt x="3305" y="13655"/>
                </a:cubicBezTo>
                <a:lnTo>
                  <a:pt x="4026" y="13302"/>
                </a:lnTo>
                <a:cubicBezTo>
                  <a:pt x="3901" y="13049"/>
                  <a:pt x="3951" y="12744"/>
                  <a:pt x="4152" y="12545"/>
                </a:cubicBezTo>
                <a:lnTo>
                  <a:pt x="4216" y="12481"/>
                </a:lnTo>
                <a:cubicBezTo>
                  <a:pt x="4510" y="12663"/>
                  <a:pt x="4850" y="12763"/>
                  <a:pt x="5202" y="12763"/>
                </a:cubicBezTo>
                <a:lnTo>
                  <a:pt x="5227" y="12763"/>
                </a:lnTo>
                <a:cubicBezTo>
                  <a:pt x="5725" y="12757"/>
                  <a:pt x="6189" y="12557"/>
                  <a:pt x="6537" y="12201"/>
                </a:cubicBezTo>
                <a:cubicBezTo>
                  <a:pt x="6884" y="11844"/>
                  <a:pt x="7073" y="11373"/>
                  <a:pt x="7065" y="10877"/>
                </a:cubicBezTo>
                <a:cubicBezTo>
                  <a:pt x="7058" y="10498"/>
                  <a:pt x="6942" y="10140"/>
                  <a:pt x="6731" y="9836"/>
                </a:cubicBezTo>
                <a:lnTo>
                  <a:pt x="7199" y="7749"/>
                </a:lnTo>
                <a:lnTo>
                  <a:pt x="11143" y="6718"/>
                </a:lnTo>
                <a:cubicBezTo>
                  <a:pt x="11568" y="6615"/>
                  <a:pt x="11946" y="6261"/>
                  <a:pt x="12180" y="5747"/>
                </a:cubicBezTo>
                <a:cubicBezTo>
                  <a:pt x="12386" y="5293"/>
                  <a:pt x="12451" y="4772"/>
                  <a:pt x="12353" y="4360"/>
                </a:cubicBezTo>
                <a:lnTo>
                  <a:pt x="12261" y="3970"/>
                </a:lnTo>
                <a:lnTo>
                  <a:pt x="5920" y="5465"/>
                </a:lnTo>
                <a:lnTo>
                  <a:pt x="6041" y="4888"/>
                </a:lnTo>
                <a:lnTo>
                  <a:pt x="6876" y="5065"/>
                </a:lnTo>
                <a:lnTo>
                  <a:pt x="7043" y="4280"/>
                </a:lnTo>
                <a:lnTo>
                  <a:pt x="6205" y="4101"/>
                </a:lnTo>
                <a:lnTo>
                  <a:pt x="6326" y="3515"/>
                </a:lnTo>
                <a:lnTo>
                  <a:pt x="7164" y="3663"/>
                </a:lnTo>
                <a:lnTo>
                  <a:pt x="7305" y="2872"/>
                </a:lnTo>
                <a:lnTo>
                  <a:pt x="6490" y="2729"/>
                </a:lnTo>
                <a:lnTo>
                  <a:pt x="6621" y="2099"/>
                </a:lnTo>
                <a:lnTo>
                  <a:pt x="7443" y="2271"/>
                </a:lnTo>
                <a:lnTo>
                  <a:pt x="7607" y="1486"/>
                </a:lnTo>
                <a:lnTo>
                  <a:pt x="6801" y="1319"/>
                </a:lnTo>
                <a:cubicBezTo>
                  <a:pt x="6867" y="1165"/>
                  <a:pt x="6976" y="1034"/>
                  <a:pt x="7118" y="941"/>
                </a:cubicBezTo>
                <a:cubicBezTo>
                  <a:pt x="7257" y="850"/>
                  <a:pt x="7416" y="803"/>
                  <a:pt x="7579" y="803"/>
                </a:cubicBezTo>
                <a:cubicBezTo>
                  <a:pt x="7636" y="803"/>
                  <a:pt x="7694" y="809"/>
                  <a:pt x="7752" y="821"/>
                </a:cubicBezTo>
                <a:lnTo>
                  <a:pt x="7915" y="36"/>
                </a:lnTo>
                <a:cubicBezTo>
                  <a:pt x="7802" y="12"/>
                  <a:pt x="7689" y="0"/>
                  <a:pt x="757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sp>
        <p:nvSpPr>
          <p:cNvPr id="3015" name="Google Shape;3015;p48"/>
          <p:cNvSpPr/>
          <p:nvPr/>
        </p:nvSpPr>
        <p:spPr>
          <a:xfrm>
            <a:off x="7815886" y="3488026"/>
            <a:ext cx="454897" cy="453965"/>
          </a:xfrm>
          <a:custGeom>
            <a:avLst/>
            <a:gdLst/>
            <a:ahLst/>
            <a:cxnLst/>
            <a:rect l="l" t="t" r="r" b="b"/>
            <a:pathLst>
              <a:path w="13677" h="13649" extrusionOk="0">
                <a:moveTo>
                  <a:pt x="11231" y="1622"/>
                </a:moveTo>
                <a:lnTo>
                  <a:pt x="12018" y="2409"/>
                </a:lnTo>
                <a:lnTo>
                  <a:pt x="10678" y="3748"/>
                </a:lnTo>
                <a:lnTo>
                  <a:pt x="9891" y="2961"/>
                </a:lnTo>
                <a:lnTo>
                  <a:pt x="11231" y="1622"/>
                </a:lnTo>
                <a:close/>
                <a:moveTo>
                  <a:pt x="9013" y="3223"/>
                </a:moveTo>
                <a:lnTo>
                  <a:pt x="10002" y="4212"/>
                </a:lnTo>
                <a:lnTo>
                  <a:pt x="10424" y="4634"/>
                </a:lnTo>
                <a:lnTo>
                  <a:pt x="6511" y="8547"/>
                </a:lnTo>
                <a:lnTo>
                  <a:pt x="5549" y="8097"/>
                </a:lnTo>
                <a:lnTo>
                  <a:pt x="5100" y="7136"/>
                </a:lnTo>
                <a:lnTo>
                  <a:pt x="5557" y="6678"/>
                </a:lnTo>
                <a:lnTo>
                  <a:pt x="5938" y="7060"/>
                </a:lnTo>
                <a:lnTo>
                  <a:pt x="6507" y="6491"/>
                </a:lnTo>
                <a:lnTo>
                  <a:pt x="6125" y="6109"/>
                </a:lnTo>
                <a:lnTo>
                  <a:pt x="6701" y="5533"/>
                </a:lnTo>
                <a:lnTo>
                  <a:pt x="7421" y="6251"/>
                </a:lnTo>
                <a:lnTo>
                  <a:pt x="7990" y="5683"/>
                </a:lnTo>
                <a:lnTo>
                  <a:pt x="7270" y="4965"/>
                </a:lnTo>
                <a:lnTo>
                  <a:pt x="7846" y="4388"/>
                </a:lnTo>
                <a:lnTo>
                  <a:pt x="8228" y="4770"/>
                </a:lnTo>
                <a:lnTo>
                  <a:pt x="8796" y="4201"/>
                </a:lnTo>
                <a:lnTo>
                  <a:pt x="8415" y="3820"/>
                </a:lnTo>
                <a:lnTo>
                  <a:pt x="9013" y="3223"/>
                </a:lnTo>
                <a:close/>
                <a:moveTo>
                  <a:pt x="4787" y="8365"/>
                </a:moveTo>
                <a:lnTo>
                  <a:pt x="4946" y="8703"/>
                </a:lnTo>
                <a:lnTo>
                  <a:pt x="5275" y="8857"/>
                </a:lnTo>
                <a:lnTo>
                  <a:pt x="4100" y="10032"/>
                </a:lnTo>
                <a:cubicBezTo>
                  <a:pt x="4036" y="10095"/>
                  <a:pt x="3948" y="10133"/>
                  <a:pt x="3857" y="10133"/>
                </a:cubicBezTo>
                <a:lnTo>
                  <a:pt x="3853" y="10133"/>
                </a:lnTo>
                <a:cubicBezTo>
                  <a:pt x="3666" y="10130"/>
                  <a:pt x="3516" y="9980"/>
                  <a:pt x="3513" y="9795"/>
                </a:cubicBezTo>
                <a:lnTo>
                  <a:pt x="3513" y="9790"/>
                </a:lnTo>
                <a:cubicBezTo>
                  <a:pt x="3510" y="9697"/>
                  <a:pt x="3547" y="9605"/>
                  <a:pt x="3614" y="9538"/>
                </a:cubicBezTo>
                <a:lnTo>
                  <a:pt x="4787" y="8365"/>
                </a:lnTo>
                <a:close/>
                <a:moveTo>
                  <a:pt x="10743" y="0"/>
                </a:moveTo>
                <a:lnTo>
                  <a:pt x="10175" y="569"/>
                </a:lnTo>
                <a:lnTo>
                  <a:pt x="10662" y="1055"/>
                </a:lnTo>
                <a:lnTo>
                  <a:pt x="9323" y="2395"/>
                </a:lnTo>
                <a:lnTo>
                  <a:pt x="8583" y="1655"/>
                </a:lnTo>
                <a:lnTo>
                  <a:pt x="8014" y="2223"/>
                </a:lnTo>
                <a:lnTo>
                  <a:pt x="8446" y="2656"/>
                </a:lnTo>
                <a:lnTo>
                  <a:pt x="4134" y="6968"/>
                </a:lnTo>
                <a:lnTo>
                  <a:pt x="4424" y="7589"/>
                </a:lnTo>
                <a:lnTo>
                  <a:pt x="3044" y="8969"/>
                </a:lnTo>
                <a:cubicBezTo>
                  <a:pt x="2823" y="9190"/>
                  <a:pt x="2701" y="9496"/>
                  <a:pt x="2706" y="9806"/>
                </a:cubicBezTo>
                <a:lnTo>
                  <a:pt x="2706" y="9810"/>
                </a:lnTo>
                <a:cubicBezTo>
                  <a:pt x="2711" y="9974"/>
                  <a:pt x="2748" y="10128"/>
                  <a:pt x="2812" y="10268"/>
                </a:cubicBezTo>
                <a:lnTo>
                  <a:pt x="1" y="13080"/>
                </a:lnTo>
                <a:lnTo>
                  <a:pt x="569" y="13648"/>
                </a:lnTo>
                <a:lnTo>
                  <a:pt x="3382" y="10835"/>
                </a:lnTo>
                <a:cubicBezTo>
                  <a:pt x="3522" y="10898"/>
                  <a:pt x="3677" y="10935"/>
                  <a:pt x="3842" y="10936"/>
                </a:cubicBezTo>
                <a:lnTo>
                  <a:pt x="3857" y="10936"/>
                </a:lnTo>
                <a:cubicBezTo>
                  <a:pt x="4161" y="10936"/>
                  <a:pt x="4455" y="10813"/>
                  <a:pt x="4672" y="10600"/>
                </a:cubicBezTo>
                <a:lnTo>
                  <a:pt x="6052" y="9218"/>
                </a:lnTo>
                <a:lnTo>
                  <a:pt x="6684" y="9514"/>
                </a:lnTo>
                <a:lnTo>
                  <a:pt x="10997" y="5203"/>
                </a:lnTo>
                <a:lnTo>
                  <a:pt x="11455" y="5659"/>
                </a:lnTo>
                <a:lnTo>
                  <a:pt x="12024" y="5091"/>
                </a:lnTo>
                <a:lnTo>
                  <a:pt x="11250" y="4318"/>
                </a:lnTo>
                <a:lnTo>
                  <a:pt x="12589" y="2979"/>
                </a:lnTo>
                <a:lnTo>
                  <a:pt x="13108" y="3500"/>
                </a:lnTo>
                <a:lnTo>
                  <a:pt x="13676" y="2932"/>
                </a:lnTo>
                <a:lnTo>
                  <a:pt x="1074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16" name="Google Shape;3016;p48"/>
          <p:cNvGrpSpPr/>
          <p:nvPr/>
        </p:nvGrpSpPr>
        <p:grpSpPr>
          <a:xfrm>
            <a:off x="8626154" y="3487878"/>
            <a:ext cx="392933" cy="454265"/>
            <a:chOff x="5795850" y="2638000"/>
            <a:chExt cx="295350" cy="341450"/>
          </a:xfrm>
        </p:grpSpPr>
        <p:sp>
          <p:nvSpPr>
            <p:cNvPr id="3017" name="Google Shape;3017;p48"/>
            <p:cNvSpPr/>
            <p:nvPr/>
          </p:nvSpPr>
          <p:spPr>
            <a:xfrm>
              <a:off x="5869525" y="2683675"/>
              <a:ext cx="147525" cy="147425"/>
            </a:xfrm>
            <a:custGeom>
              <a:avLst/>
              <a:gdLst/>
              <a:ahLst/>
              <a:cxnLst/>
              <a:rect l="l" t="t" r="r" b="b"/>
              <a:pathLst>
                <a:path w="5901" h="5897" extrusionOk="0">
                  <a:moveTo>
                    <a:pt x="2951" y="803"/>
                  </a:moveTo>
                  <a:cubicBezTo>
                    <a:pt x="4135" y="803"/>
                    <a:pt x="5097" y="1764"/>
                    <a:pt x="5097" y="2948"/>
                  </a:cubicBezTo>
                  <a:cubicBezTo>
                    <a:pt x="5097" y="4132"/>
                    <a:pt x="4135" y="5094"/>
                    <a:pt x="2951" y="5094"/>
                  </a:cubicBezTo>
                  <a:cubicBezTo>
                    <a:pt x="1767" y="5094"/>
                    <a:pt x="804" y="4132"/>
                    <a:pt x="804" y="2948"/>
                  </a:cubicBezTo>
                  <a:cubicBezTo>
                    <a:pt x="804" y="1764"/>
                    <a:pt x="1767" y="803"/>
                    <a:pt x="2951" y="803"/>
                  </a:cubicBezTo>
                  <a:close/>
                  <a:moveTo>
                    <a:pt x="2951" y="1"/>
                  </a:moveTo>
                  <a:cubicBezTo>
                    <a:pt x="1325" y="1"/>
                    <a:pt x="1" y="1323"/>
                    <a:pt x="1" y="2948"/>
                  </a:cubicBezTo>
                  <a:cubicBezTo>
                    <a:pt x="1" y="4574"/>
                    <a:pt x="1323" y="5896"/>
                    <a:pt x="2951" y="5896"/>
                  </a:cubicBezTo>
                  <a:cubicBezTo>
                    <a:pt x="4577" y="5896"/>
                    <a:pt x="5899" y="4574"/>
                    <a:pt x="5899" y="2948"/>
                  </a:cubicBezTo>
                  <a:cubicBezTo>
                    <a:pt x="5901" y="1323"/>
                    <a:pt x="4577" y="1"/>
                    <a:pt x="29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8" name="Google Shape;3018;p48"/>
            <p:cNvSpPr/>
            <p:nvPr/>
          </p:nvSpPr>
          <p:spPr>
            <a:xfrm>
              <a:off x="5795850" y="2638000"/>
              <a:ext cx="295350" cy="341450"/>
            </a:xfrm>
            <a:custGeom>
              <a:avLst/>
              <a:gdLst/>
              <a:ahLst/>
              <a:cxnLst/>
              <a:rect l="l" t="t" r="r" b="b"/>
              <a:pathLst>
                <a:path w="11814" h="13658" extrusionOk="0">
                  <a:moveTo>
                    <a:pt x="5899" y="803"/>
                  </a:moveTo>
                  <a:cubicBezTo>
                    <a:pt x="8091" y="803"/>
                    <a:pt x="9871" y="2585"/>
                    <a:pt x="9871" y="4775"/>
                  </a:cubicBezTo>
                  <a:cubicBezTo>
                    <a:pt x="9871" y="6966"/>
                    <a:pt x="8091" y="8747"/>
                    <a:pt x="5899" y="8747"/>
                  </a:cubicBezTo>
                  <a:cubicBezTo>
                    <a:pt x="3709" y="8747"/>
                    <a:pt x="1927" y="6966"/>
                    <a:pt x="1927" y="4775"/>
                  </a:cubicBezTo>
                  <a:cubicBezTo>
                    <a:pt x="1927" y="2585"/>
                    <a:pt x="3709" y="803"/>
                    <a:pt x="5899" y="803"/>
                  </a:cubicBezTo>
                  <a:close/>
                  <a:moveTo>
                    <a:pt x="2181" y="7769"/>
                  </a:moveTo>
                  <a:cubicBezTo>
                    <a:pt x="2839" y="8583"/>
                    <a:pt x="3758" y="9180"/>
                    <a:pt x="4812" y="9424"/>
                  </a:cubicBezTo>
                  <a:lnTo>
                    <a:pt x="4027" y="12111"/>
                  </a:lnTo>
                  <a:lnTo>
                    <a:pt x="2829" y="10884"/>
                  </a:lnTo>
                  <a:lnTo>
                    <a:pt x="1160" y="11275"/>
                  </a:lnTo>
                  <a:lnTo>
                    <a:pt x="2181" y="7769"/>
                  </a:lnTo>
                  <a:close/>
                  <a:moveTo>
                    <a:pt x="9633" y="7750"/>
                  </a:moveTo>
                  <a:lnTo>
                    <a:pt x="10661" y="11276"/>
                  </a:lnTo>
                  <a:lnTo>
                    <a:pt x="8990" y="10884"/>
                  </a:lnTo>
                  <a:lnTo>
                    <a:pt x="7792" y="12111"/>
                  </a:lnTo>
                  <a:lnTo>
                    <a:pt x="7008" y="9421"/>
                  </a:lnTo>
                  <a:cubicBezTo>
                    <a:pt x="8061" y="9170"/>
                    <a:pt x="8979" y="8571"/>
                    <a:pt x="9633" y="7750"/>
                  </a:cubicBezTo>
                  <a:close/>
                  <a:moveTo>
                    <a:pt x="5898" y="1"/>
                  </a:moveTo>
                  <a:cubicBezTo>
                    <a:pt x="3265" y="1"/>
                    <a:pt x="1124" y="2142"/>
                    <a:pt x="1124" y="4775"/>
                  </a:cubicBezTo>
                  <a:cubicBezTo>
                    <a:pt x="1124" y="5526"/>
                    <a:pt x="1297" y="6233"/>
                    <a:pt x="1607" y="6867"/>
                  </a:cubicBezTo>
                  <a:lnTo>
                    <a:pt x="1" y="12370"/>
                  </a:lnTo>
                  <a:lnTo>
                    <a:pt x="2568" y="11769"/>
                  </a:lnTo>
                  <a:lnTo>
                    <a:pt x="4410" y="13658"/>
                  </a:lnTo>
                  <a:lnTo>
                    <a:pt x="5611" y="9541"/>
                  </a:lnTo>
                  <a:cubicBezTo>
                    <a:pt x="5705" y="9547"/>
                    <a:pt x="5801" y="9549"/>
                    <a:pt x="5896" y="9549"/>
                  </a:cubicBezTo>
                  <a:cubicBezTo>
                    <a:pt x="5999" y="9549"/>
                    <a:pt x="6100" y="9546"/>
                    <a:pt x="6202" y="9540"/>
                  </a:cubicBezTo>
                  <a:lnTo>
                    <a:pt x="7403" y="13658"/>
                  </a:lnTo>
                  <a:lnTo>
                    <a:pt x="9245" y="11769"/>
                  </a:lnTo>
                  <a:lnTo>
                    <a:pt x="11814" y="12370"/>
                  </a:lnTo>
                  <a:lnTo>
                    <a:pt x="11814" y="12370"/>
                  </a:lnTo>
                  <a:lnTo>
                    <a:pt x="10203" y="6839"/>
                  </a:lnTo>
                  <a:cubicBezTo>
                    <a:pt x="10505" y="6214"/>
                    <a:pt x="10672" y="5513"/>
                    <a:pt x="10672" y="4775"/>
                  </a:cubicBezTo>
                  <a:cubicBezTo>
                    <a:pt x="10672" y="2142"/>
                    <a:pt x="8530" y="1"/>
                    <a:pt x="58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19" name="Google Shape;3019;p48"/>
            <p:cNvSpPr/>
            <p:nvPr/>
          </p:nvSpPr>
          <p:spPr>
            <a:xfrm>
              <a:off x="5933275" y="2735525"/>
              <a:ext cx="20125" cy="43750"/>
            </a:xfrm>
            <a:custGeom>
              <a:avLst/>
              <a:gdLst/>
              <a:ahLst/>
              <a:cxnLst/>
              <a:rect l="l" t="t" r="r" b="b"/>
              <a:pathLst>
                <a:path w="805" h="1750" extrusionOk="0">
                  <a:moveTo>
                    <a:pt x="1" y="0"/>
                  </a:moveTo>
                  <a:lnTo>
                    <a:pt x="1" y="1749"/>
                  </a:lnTo>
                  <a:lnTo>
                    <a:pt x="804" y="1749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20" name="Google Shape;3020;p48"/>
          <p:cNvSpPr/>
          <p:nvPr/>
        </p:nvSpPr>
        <p:spPr>
          <a:xfrm>
            <a:off x="9357283" y="3499068"/>
            <a:ext cx="488756" cy="431515"/>
          </a:xfrm>
          <a:custGeom>
            <a:avLst/>
            <a:gdLst/>
            <a:ahLst/>
            <a:cxnLst/>
            <a:rect l="l" t="t" r="r" b="b"/>
            <a:pathLst>
              <a:path w="14695" h="12974" extrusionOk="0">
                <a:moveTo>
                  <a:pt x="7770" y="855"/>
                </a:moveTo>
                <a:lnTo>
                  <a:pt x="7770" y="1982"/>
                </a:lnTo>
                <a:lnTo>
                  <a:pt x="854" y="1982"/>
                </a:lnTo>
                <a:lnTo>
                  <a:pt x="854" y="855"/>
                </a:lnTo>
                <a:close/>
                <a:moveTo>
                  <a:pt x="7770" y="2832"/>
                </a:moveTo>
                <a:lnTo>
                  <a:pt x="7770" y="10092"/>
                </a:lnTo>
                <a:lnTo>
                  <a:pt x="854" y="10092"/>
                </a:lnTo>
                <a:lnTo>
                  <a:pt x="854" y="2832"/>
                </a:lnTo>
                <a:close/>
                <a:moveTo>
                  <a:pt x="13072" y="2834"/>
                </a:moveTo>
                <a:lnTo>
                  <a:pt x="12799" y="3226"/>
                </a:lnTo>
                <a:lnTo>
                  <a:pt x="13366" y="4044"/>
                </a:lnTo>
                <a:lnTo>
                  <a:pt x="12799" y="4862"/>
                </a:lnTo>
                <a:lnTo>
                  <a:pt x="13366" y="5675"/>
                </a:lnTo>
                <a:lnTo>
                  <a:pt x="12799" y="6492"/>
                </a:lnTo>
                <a:lnTo>
                  <a:pt x="13366" y="7310"/>
                </a:lnTo>
                <a:lnTo>
                  <a:pt x="12799" y="8128"/>
                </a:lnTo>
                <a:lnTo>
                  <a:pt x="13366" y="8946"/>
                </a:lnTo>
                <a:lnTo>
                  <a:pt x="12799" y="9763"/>
                </a:lnTo>
                <a:lnTo>
                  <a:pt x="13072" y="10154"/>
                </a:lnTo>
                <a:lnTo>
                  <a:pt x="8623" y="10154"/>
                </a:lnTo>
                <a:lnTo>
                  <a:pt x="8623" y="2834"/>
                </a:lnTo>
                <a:close/>
                <a:moveTo>
                  <a:pt x="7770" y="10944"/>
                </a:moveTo>
                <a:lnTo>
                  <a:pt x="7770" y="12129"/>
                </a:lnTo>
                <a:lnTo>
                  <a:pt x="854" y="12129"/>
                </a:lnTo>
                <a:lnTo>
                  <a:pt x="854" y="10944"/>
                </a:lnTo>
                <a:close/>
                <a:moveTo>
                  <a:pt x="0" y="0"/>
                </a:moveTo>
                <a:lnTo>
                  <a:pt x="0" y="12974"/>
                </a:lnTo>
                <a:lnTo>
                  <a:pt x="8619" y="12974"/>
                </a:lnTo>
                <a:lnTo>
                  <a:pt x="8619" y="10997"/>
                </a:lnTo>
                <a:lnTo>
                  <a:pt x="14695" y="10997"/>
                </a:lnTo>
                <a:lnTo>
                  <a:pt x="13834" y="9762"/>
                </a:lnTo>
                <a:lnTo>
                  <a:pt x="14399" y="8944"/>
                </a:lnTo>
                <a:lnTo>
                  <a:pt x="13834" y="8126"/>
                </a:lnTo>
                <a:lnTo>
                  <a:pt x="14399" y="7309"/>
                </a:lnTo>
                <a:lnTo>
                  <a:pt x="13834" y="6491"/>
                </a:lnTo>
                <a:lnTo>
                  <a:pt x="14399" y="5673"/>
                </a:lnTo>
                <a:lnTo>
                  <a:pt x="13834" y="4855"/>
                </a:lnTo>
                <a:lnTo>
                  <a:pt x="14399" y="4038"/>
                </a:lnTo>
                <a:lnTo>
                  <a:pt x="13834" y="3220"/>
                </a:lnTo>
                <a:lnTo>
                  <a:pt x="14695" y="1977"/>
                </a:lnTo>
                <a:lnTo>
                  <a:pt x="8619" y="1977"/>
                </a:lnTo>
                <a:lnTo>
                  <a:pt x="861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21" name="Google Shape;3021;p48"/>
          <p:cNvGrpSpPr/>
          <p:nvPr/>
        </p:nvGrpSpPr>
        <p:grpSpPr>
          <a:xfrm>
            <a:off x="10136523" y="3490172"/>
            <a:ext cx="488723" cy="449741"/>
            <a:chOff x="6931125" y="2639725"/>
            <a:chExt cx="367350" cy="338050"/>
          </a:xfrm>
        </p:grpSpPr>
        <p:sp>
          <p:nvSpPr>
            <p:cNvPr id="3022" name="Google Shape;3022;p48"/>
            <p:cNvSpPr/>
            <p:nvPr/>
          </p:nvSpPr>
          <p:spPr>
            <a:xfrm>
              <a:off x="6931125" y="2639725"/>
              <a:ext cx="367350" cy="338050"/>
            </a:xfrm>
            <a:custGeom>
              <a:avLst/>
              <a:gdLst/>
              <a:ahLst/>
              <a:cxnLst/>
              <a:rect l="l" t="t" r="r" b="b"/>
              <a:pathLst>
                <a:path w="14694" h="13522" extrusionOk="0">
                  <a:moveTo>
                    <a:pt x="9085" y="1331"/>
                  </a:moveTo>
                  <a:lnTo>
                    <a:pt x="9085" y="2273"/>
                  </a:lnTo>
                  <a:lnTo>
                    <a:pt x="7775" y="2273"/>
                  </a:lnTo>
                  <a:lnTo>
                    <a:pt x="7775" y="1331"/>
                  </a:lnTo>
                  <a:lnTo>
                    <a:pt x="7776" y="1331"/>
                  </a:lnTo>
                  <a:lnTo>
                    <a:pt x="8430" y="1625"/>
                  </a:lnTo>
                  <a:lnTo>
                    <a:pt x="9085" y="1331"/>
                  </a:lnTo>
                  <a:close/>
                  <a:moveTo>
                    <a:pt x="6913" y="3131"/>
                  </a:moveTo>
                  <a:lnTo>
                    <a:pt x="6913" y="12661"/>
                  </a:lnTo>
                  <a:lnTo>
                    <a:pt x="859" y="12661"/>
                  </a:lnTo>
                  <a:lnTo>
                    <a:pt x="859" y="3131"/>
                  </a:lnTo>
                  <a:close/>
                  <a:moveTo>
                    <a:pt x="13832" y="3131"/>
                  </a:moveTo>
                  <a:lnTo>
                    <a:pt x="13832" y="12661"/>
                  </a:lnTo>
                  <a:lnTo>
                    <a:pt x="7776" y="12661"/>
                  </a:lnTo>
                  <a:lnTo>
                    <a:pt x="7776" y="3131"/>
                  </a:lnTo>
                  <a:close/>
                  <a:moveTo>
                    <a:pt x="6916" y="0"/>
                  </a:moveTo>
                  <a:lnTo>
                    <a:pt x="6916" y="2273"/>
                  </a:lnTo>
                  <a:lnTo>
                    <a:pt x="1" y="2273"/>
                  </a:lnTo>
                  <a:lnTo>
                    <a:pt x="1" y="13522"/>
                  </a:lnTo>
                  <a:lnTo>
                    <a:pt x="14694" y="13522"/>
                  </a:lnTo>
                  <a:lnTo>
                    <a:pt x="14694" y="2273"/>
                  </a:lnTo>
                  <a:lnTo>
                    <a:pt x="9946" y="2273"/>
                  </a:lnTo>
                  <a:lnTo>
                    <a:pt x="9946" y="0"/>
                  </a:lnTo>
                  <a:lnTo>
                    <a:pt x="8430" y="683"/>
                  </a:lnTo>
                  <a:lnTo>
                    <a:pt x="69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3" name="Google Shape;3023;p48"/>
            <p:cNvSpPr/>
            <p:nvPr/>
          </p:nvSpPr>
          <p:spPr>
            <a:xfrm>
              <a:off x="6973425" y="2741750"/>
              <a:ext cx="46750" cy="46750"/>
            </a:xfrm>
            <a:custGeom>
              <a:avLst/>
              <a:gdLst/>
              <a:ahLst/>
              <a:cxnLst/>
              <a:rect l="l" t="t" r="r" b="b"/>
              <a:pathLst>
                <a:path w="1870" h="1870" extrusionOk="0">
                  <a:moveTo>
                    <a:pt x="505" y="0"/>
                  </a:moveTo>
                  <a:lnTo>
                    <a:pt x="505" y="505"/>
                  </a:lnTo>
                  <a:lnTo>
                    <a:pt x="0" y="505"/>
                  </a:lnTo>
                  <a:lnTo>
                    <a:pt x="0" y="1365"/>
                  </a:lnTo>
                  <a:lnTo>
                    <a:pt x="505" y="1365"/>
                  </a:lnTo>
                  <a:lnTo>
                    <a:pt x="505" y="1869"/>
                  </a:lnTo>
                  <a:lnTo>
                    <a:pt x="1365" y="1869"/>
                  </a:lnTo>
                  <a:lnTo>
                    <a:pt x="1365" y="1365"/>
                  </a:lnTo>
                  <a:lnTo>
                    <a:pt x="1869" y="1365"/>
                  </a:lnTo>
                  <a:lnTo>
                    <a:pt x="1869" y="505"/>
                  </a:lnTo>
                  <a:lnTo>
                    <a:pt x="1365" y="505"/>
                  </a:lnTo>
                  <a:lnTo>
                    <a:pt x="13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4" name="Google Shape;3024;p48"/>
            <p:cNvSpPr/>
            <p:nvPr/>
          </p:nvSpPr>
          <p:spPr>
            <a:xfrm>
              <a:off x="6989350" y="2814925"/>
              <a:ext cx="77925" cy="21500"/>
            </a:xfrm>
            <a:custGeom>
              <a:avLst/>
              <a:gdLst/>
              <a:ahLst/>
              <a:cxnLst/>
              <a:rect l="l" t="t" r="r" b="b"/>
              <a:pathLst>
                <a:path w="3117" h="860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5" name="Google Shape;3025;p48"/>
            <p:cNvSpPr/>
            <p:nvPr/>
          </p:nvSpPr>
          <p:spPr>
            <a:xfrm>
              <a:off x="6989350" y="2860825"/>
              <a:ext cx="77925" cy="21525"/>
            </a:xfrm>
            <a:custGeom>
              <a:avLst/>
              <a:gdLst/>
              <a:ahLst/>
              <a:cxnLst/>
              <a:rect l="l" t="t" r="r" b="b"/>
              <a:pathLst>
                <a:path w="3117" h="861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6" name="Google Shape;3026;p48"/>
            <p:cNvSpPr/>
            <p:nvPr/>
          </p:nvSpPr>
          <p:spPr>
            <a:xfrm>
              <a:off x="7026525" y="2906700"/>
              <a:ext cx="40750" cy="21550"/>
            </a:xfrm>
            <a:custGeom>
              <a:avLst/>
              <a:gdLst/>
              <a:ahLst/>
              <a:cxnLst/>
              <a:rect l="l" t="t" r="r" b="b"/>
              <a:pathLst>
                <a:path w="1630" h="862" extrusionOk="0">
                  <a:moveTo>
                    <a:pt x="1" y="0"/>
                  </a:moveTo>
                  <a:lnTo>
                    <a:pt x="1" y="862"/>
                  </a:lnTo>
                  <a:lnTo>
                    <a:pt x="1630" y="862"/>
                  </a:lnTo>
                  <a:lnTo>
                    <a:pt x="16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7" name="Google Shape;3027;p48"/>
            <p:cNvSpPr/>
            <p:nvPr/>
          </p:nvSpPr>
          <p:spPr>
            <a:xfrm>
              <a:off x="7162250" y="2814925"/>
              <a:ext cx="77925" cy="21500"/>
            </a:xfrm>
            <a:custGeom>
              <a:avLst/>
              <a:gdLst/>
              <a:ahLst/>
              <a:cxnLst/>
              <a:rect l="l" t="t" r="r" b="b"/>
              <a:pathLst>
                <a:path w="3117" h="860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8" name="Google Shape;3028;p48"/>
            <p:cNvSpPr/>
            <p:nvPr/>
          </p:nvSpPr>
          <p:spPr>
            <a:xfrm>
              <a:off x="7162250" y="2860825"/>
              <a:ext cx="77925" cy="21525"/>
            </a:xfrm>
            <a:custGeom>
              <a:avLst/>
              <a:gdLst/>
              <a:ahLst/>
              <a:cxnLst/>
              <a:rect l="l" t="t" r="r" b="b"/>
              <a:pathLst>
                <a:path w="3117" h="861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29" name="Google Shape;3029;p48"/>
            <p:cNvSpPr/>
            <p:nvPr/>
          </p:nvSpPr>
          <p:spPr>
            <a:xfrm>
              <a:off x="7162250" y="2906700"/>
              <a:ext cx="77925" cy="21550"/>
            </a:xfrm>
            <a:custGeom>
              <a:avLst/>
              <a:gdLst/>
              <a:ahLst/>
              <a:cxnLst/>
              <a:rect l="l" t="t" r="r" b="b"/>
              <a:pathLst>
                <a:path w="3117" h="862" extrusionOk="0">
                  <a:moveTo>
                    <a:pt x="0" y="0"/>
                  </a:moveTo>
                  <a:lnTo>
                    <a:pt x="0" y="862"/>
                  </a:lnTo>
                  <a:lnTo>
                    <a:pt x="3117" y="862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0" name="Google Shape;3030;p48"/>
            <p:cNvSpPr/>
            <p:nvPr/>
          </p:nvSpPr>
          <p:spPr>
            <a:xfrm>
              <a:off x="7205500" y="2758925"/>
              <a:ext cx="34675" cy="21550"/>
            </a:xfrm>
            <a:custGeom>
              <a:avLst/>
              <a:gdLst/>
              <a:ahLst/>
              <a:cxnLst/>
              <a:rect l="l" t="t" r="r" b="b"/>
              <a:pathLst>
                <a:path w="1387" h="862" extrusionOk="0">
                  <a:moveTo>
                    <a:pt x="1" y="0"/>
                  </a:moveTo>
                  <a:lnTo>
                    <a:pt x="1" y="862"/>
                  </a:lnTo>
                  <a:lnTo>
                    <a:pt x="1387" y="862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31" name="Google Shape;3031;p48"/>
          <p:cNvGrpSpPr/>
          <p:nvPr/>
        </p:nvGrpSpPr>
        <p:grpSpPr>
          <a:xfrm>
            <a:off x="1566751" y="4152712"/>
            <a:ext cx="488789" cy="438267"/>
            <a:chOff x="489625" y="3137725"/>
            <a:chExt cx="367400" cy="329425"/>
          </a:xfrm>
        </p:grpSpPr>
        <p:sp>
          <p:nvSpPr>
            <p:cNvPr id="3032" name="Google Shape;3032;p48"/>
            <p:cNvSpPr/>
            <p:nvPr/>
          </p:nvSpPr>
          <p:spPr>
            <a:xfrm>
              <a:off x="489625" y="3137725"/>
              <a:ext cx="367400" cy="329425"/>
            </a:xfrm>
            <a:custGeom>
              <a:avLst/>
              <a:gdLst/>
              <a:ahLst/>
              <a:cxnLst/>
              <a:rect l="l" t="t" r="r" b="b"/>
              <a:pathLst>
                <a:path w="14696" h="13177" extrusionOk="0">
                  <a:moveTo>
                    <a:pt x="7348" y="860"/>
                  </a:moveTo>
                  <a:cubicBezTo>
                    <a:pt x="8359" y="860"/>
                    <a:pt x="9189" y="1639"/>
                    <a:pt x="9272" y="2628"/>
                  </a:cubicBezTo>
                  <a:lnTo>
                    <a:pt x="5423" y="2628"/>
                  </a:lnTo>
                  <a:cubicBezTo>
                    <a:pt x="5507" y="1639"/>
                    <a:pt x="6339" y="860"/>
                    <a:pt x="7348" y="860"/>
                  </a:cubicBezTo>
                  <a:close/>
                  <a:moveTo>
                    <a:pt x="13832" y="3491"/>
                  </a:moveTo>
                  <a:lnTo>
                    <a:pt x="13832" y="12314"/>
                  </a:lnTo>
                  <a:lnTo>
                    <a:pt x="864" y="12314"/>
                  </a:lnTo>
                  <a:lnTo>
                    <a:pt x="864" y="3491"/>
                  </a:lnTo>
                  <a:close/>
                  <a:moveTo>
                    <a:pt x="7348" y="1"/>
                  </a:moveTo>
                  <a:cubicBezTo>
                    <a:pt x="5864" y="1"/>
                    <a:pt x="4645" y="1164"/>
                    <a:pt x="4560" y="2628"/>
                  </a:cubicBezTo>
                  <a:lnTo>
                    <a:pt x="1" y="2628"/>
                  </a:lnTo>
                  <a:lnTo>
                    <a:pt x="1" y="13177"/>
                  </a:lnTo>
                  <a:lnTo>
                    <a:pt x="14695" y="13177"/>
                  </a:lnTo>
                  <a:lnTo>
                    <a:pt x="14695" y="2628"/>
                  </a:lnTo>
                  <a:lnTo>
                    <a:pt x="10136" y="2628"/>
                  </a:lnTo>
                  <a:cubicBezTo>
                    <a:pt x="10050" y="1164"/>
                    <a:pt x="8834" y="1"/>
                    <a:pt x="7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3" name="Google Shape;3033;p48"/>
            <p:cNvSpPr/>
            <p:nvPr/>
          </p:nvSpPr>
          <p:spPr>
            <a:xfrm>
              <a:off x="624325" y="3320000"/>
              <a:ext cx="98025" cy="74375"/>
            </a:xfrm>
            <a:custGeom>
              <a:avLst/>
              <a:gdLst/>
              <a:ahLst/>
              <a:cxnLst/>
              <a:rect l="l" t="t" r="r" b="b"/>
              <a:pathLst>
                <a:path w="3921" h="2975" extrusionOk="0">
                  <a:moveTo>
                    <a:pt x="1960" y="864"/>
                  </a:moveTo>
                  <a:cubicBezTo>
                    <a:pt x="2535" y="864"/>
                    <a:pt x="3058" y="1448"/>
                    <a:pt x="3058" y="2090"/>
                  </a:cubicBezTo>
                  <a:lnTo>
                    <a:pt x="3058" y="2094"/>
                  </a:lnTo>
                  <a:cubicBezTo>
                    <a:pt x="2991" y="2080"/>
                    <a:pt x="2909" y="2058"/>
                    <a:pt x="2843" y="2041"/>
                  </a:cubicBezTo>
                  <a:cubicBezTo>
                    <a:pt x="2599" y="1979"/>
                    <a:pt x="2298" y="1903"/>
                    <a:pt x="1960" y="1903"/>
                  </a:cubicBezTo>
                  <a:cubicBezTo>
                    <a:pt x="1624" y="1903"/>
                    <a:pt x="1321" y="1979"/>
                    <a:pt x="1078" y="2041"/>
                  </a:cubicBezTo>
                  <a:cubicBezTo>
                    <a:pt x="1010" y="2058"/>
                    <a:pt x="930" y="2079"/>
                    <a:pt x="862" y="2094"/>
                  </a:cubicBezTo>
                  <a:lnTo>
                    <a:pt x="862" y="2090"/>
                  </a:lnTo>
                  <a:cubicBezTo>
                    <a:pt x="862" y="1448"/>
                    <a:pt x="1387" y="864"/>
                    <a:pt x="1960" y="864"/>
                  </a:cubicBezTo>
                  <a:close/>
                  <a:moveTo>
                    <a:pt x="1960" y="1"/>
                  </a:moveTo>
                  <a:cubicBezTo>
                    <a:pt x="1435" y="1"/>
                    <a:pt x="937" y="235"/>
                    <a:pt x="558" y="657"/>
                  </a:cubicBezTo>
                  <a:cubicBezTo>
                    <a:pt x="205" y="1052"/>
                    <a:pt x="0" y="1576"/>
                    <a:pt x="0" y="2090"/>
                  </a:cubicBezTo>
                  <a:cubicBezTo>
                    <a:pt x="0" y="2217"/>
                    <a:pt x="0" y="2602"/>
                    <a:pt x="290" y="2828"/>
                  </a:cubicBezTo>
                  <a:cubicBezTo>
                    <a:pt x="429" y="2936"/>
                    <a:pt x="582" y="2973"/>
                    <a:pt x="740" y="2973"/>
                  </a:cubicBezTo>
                  <a:cubicBezTo>
                    <a:pt x="920" y="2973"/>
                    <a:pt x="1107" y="2926"/>
                    <a:pt x="1290" y="2879"/>
                  </a:cubicBezTo>
                  <a:cubicBezTo>
                    <a:pt x="1497" y="2826"/>
                    <a:pt x="1731" y="2767"/>
                    <a:pt x="1960" y="2767"/>
                  </a:cubicBezTo>
                  <a:cubicBezTo>
                    <a:pt x="2190" y="2767"/>
                    <a:pt x="2424" y="2828"/>
                    <a:pt x="2630" y="2879"/>
                  </a:cubicBezTo>
                  <a:cubicBezTo>
                    <a:pt x="2815" y="2926"/>
                    <a:pt x="3002" y="2974"/>
                    <a:pt x="3181" y="2974"/>
                  </a:cubicBezTo>
                  <a:cubicBezTo>
                    <a:pt x="3338" y="2974"/>
                    <a:pt x="3493" y="2937"/>
                    <a:pt x="3631" y="2830"/>
                  </a:cubicBezTo>
                  <a:cubicBezTo>
                    <a:pt x="3921" y="2604"/>
                    <a:pt x="3921" y="2219"/>
                    <a:pt x="3921" y="2093"/>
                  </a:cubicBezTo>
                  <a:cubicBezTo>
                    <a:pt x="3921" y="1576"/>
                    <a:pt x="3719" y="1054"/>
                    <a:pt x="3362" y="660"/>
                  </a:cubicBezTo>
                  <a:cubicBezTo>
                    <a:pt x="2983" y="233"/>
                    <a:pt x="2486" y="1"/>
                    <a:pt x="19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4" name="Google Shape;3034;p48"/>
            <p:cNvSpPr/>
            <p:nvPr/>
          </p:nvSpPr>
          <p:spPr>
            <a:xfrm>
              <a:off x="607650" y="3313750"/>
              <a:ext cx="22150" cy="21500"/>
            </a:xfrm>
            <a:custGeom>
              <a:avLst/>
              <a:gdLst/>
              <a:ahLst/>
              <a:cxnLst/>
              <a:rect l="l" t="t" r="r" b="b"/>
              <a:pathLst>
                <a:path w="886" h="860" extrusionOk="0">
                  <a:moveTo>
                    <a:pt x="443" y="0"/>
                  </a:moveTo>
                  <a:cubicBezTo>
                    <a:pt x="217" y="0"/>
                    <a:pt x="1" y="198"/>
                    <a:pt x="13" y="430"/>
                  </a:cubicBezTo>
                  <a:cubicBezTo>
                    <a:pt x="23" y="664"/>
                    <a:pt x="202" y="860"/>
                    <a:pt x="443" y="860"/>
                  </a:cubicBezTo>
                  <a:cubicBezTo>
                    <a:pt x="445" y="860"/>
                    <a:pt x="447" y="860"/>
                    <a:pt x="448" y="860"/>
                  </a:cubicBezTo>
                  <a:cubicBezTo>
                    <a:pt x="672" y="860"/>
                    <a:pt x="885" y="662"/>
                    <a:pt x="873" y="430"/>
                  </a:cubicBezTo>
                  <a:cubicBezTo>
                    <a:pt x="864" y="196"/>
                    <a:pt x="685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5" name="Google Shape;3035;p48"/>
            <p:cNvSpPr/>
            <p:nvPr/>
          </p:nvSpPr>
          <p:spPr>
            <a:xfrm>
              <a:off x="716850" y="3313750"/>
              <a:ext cx="22100" cy="21500"/>
            </a:xfrm>
            <a:custGeom>
              <a:avLst/>
              <a:gdLst/>
              <a:ahLst/>
              <a:cxnLst/>
              <a:rect l="l" t="t" r="r" b="b"/>
              <a:pathLst>
                <a:path w="884" h="860" extrusionOk="0">
                  <a:moveTo>
                    <a:pt x="443" y="0"/>
                  </a:moveTo>
                  <a:cubicBezTo>
                    <a:pt x="217" y="0"/>
                    <a:pt x="0" y="198"/>
                    <a:pt x="11" y="430"/>
                  </a:cubicBezTo>
                  <a:cubicBezTo>
                    <a:pt x="22" y="664"/>
                    <a:pt x="201" y="860"/>
                    <a:pt x="443" y="860"/>
                  </a:cubicBezTo>
                  <a:cubicBezTo>
                    <a:pt x="669" y="860"/>
                    <a:pt x="884" y="662"/>
                    <a:pt x="873" y="430"/>
                  </a:cubicBezTo>
                  <a:cubicBezTo>
                    <a:pt x="863" y="196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6" name="Google Shape;3036;p48"/>
            <p:cNvSpPr/>
            <p:nvPr/>
          </p:nvSpPr>
          <p:spPr>
            <a:xfrm>
              <a:off x="638575" y="3277325"/>
              <a:ext cx="21525" cy="30175"/>
            </a:xfrm>
            <a:custGeom>
              <a:avLst/>
              <a:gdLst/>
              <a:ahLst/>
              <a:cxnLst/>
              <a:rect l="l" t="t" r="r" b="b"/>
              <a:pathLst>
                <a:path w="861" h="1207" extrusionOk="0">
                  <a:moveTo>
                    <a:pt x="430" y="1"/>
                  </a:moveTo>
                  <a:cubicBezTo>
                    <a:pt x="192" y="1"/>
                    <a:pt x="1" y="194"/>
                    <a:pt x="1" y="431"/>
                  </a:cubicBezTo>
                  <a:lnTo>
                    <a:pt x="1" y="775"/>
                  </a:lnTo>
                  <a:cubicBezTo>
                    <a:pt x="1" y="1013"/>
                    <a:pt x="194" y="1206"/>
                    <a:pt x="430" y="1206"/>
                  </a:cubicBezTo>
                  <a:cubicBezTo>
                    <a:pt x="669" y="1206"/>
                    <a:pt x="860" y="1013"/>
                    <a:pt x="860" y="775"/>
                  </a:cubicBezTo>
                  <a:lnTo>
                    <a:pt x="860" y="431"/>
                  </a:lnTo>
                  <a:cubicBezTo>
                    <a:pt x="860" y="194"/>
                    <a:pt x="669" y="1"/>
                    <a:pt x="4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7" name="Google Shape;3037;p48"/>
            <p:cNvSpPr/>
            <p:nvPr/>
          </p:nvSpPr>
          <p:spPr>
            <a:xfrm>
              <a:off x="686500" y="3277325"/>
              <a:ext cx="21575" cy="30175"/>
            </a:xfrm>
            <a:custGeom>
              <a:avLst/>
              <a:gdLst/>
              <a:ahLst/>
              <a:cxnLst/>
              <a:rect l="l" t="t" r="r" b="b"/>
              <a:pathLst>
                <a:path w="863" h="1207" extrusionOk="0">
                  <a:moveTo>
                    <a:pt x="431" y="1"/>
                  </a:moveTo>
                  <a:cubicBezTo>
                    <a:pt x="194" y="1"/>
                    <a:pt x="1" y="194"/>
                    <a:pt x="1" y="431"/>
                  </a:cubicBezTo>
                  <a:lnTo>
                    <a:pt x="1" y="775"/>
                  </a:lnTo>
                  <a:cubicBezTo>
                    <a:pt x="1" y="1013"/>
                    <a:pt x="194" y="1206"/>
                    <a:pt x="431" y="1206"/>
                  </a:cubicBezTo>
                  <a:cubicBezTo>
                    <a:pt x="669" y="1206"/>
                    <a:pt x="862" y="1013"/>
                    <a:pt x="862" y="775"/>
                  </a:cubicBezTo>
                  <a:lnTo>
                    <a:pt x="862" y="431"/>
                  </a:lnTo>
                  <a:cubicBezTo>
                    <a:pt x="862" y="194"/>
                    <a:pt x="669" y="1"/>
                    <a:pt x="4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8" name="Google Shape;3038;p48"/>
            <p:cNvSpPr/>
            <p:nvPr/>
          </p:nvSpPr>
          <p:spPr>
            <a:xfrm>
              <a:off x="536175" y="3247775"/>
              <a:ext cx="60725" cy="60725"/>
            </a:xfrm>
            <a:custGeom>
              <a:avLst/>
              <a:gdLst/>
              <a:ahLst/>
              <a:cxnLst/>
              <a:rect l="l" t="t" r="r" b="b"/>
              <a:pathLst>
                <a:path w="2429" h="2429" extrusionOk="0">
                  <a:moveTo>
                    <a:pt x="782" y="0"/>
                  </a:moveTo>
                  <a:lnTo>
                    <a:pt x="782" y="784"/>
                  </a:lnTo>
                  <a:lnTo>
                    <a:pt x="0" y="784"/>
                  </a:lnTo>
                  <a:lnTo>
                    <a:pt x="0" y="1645"/>
                  </a:lnTo>
                  <a:lnTo>
                    <a:pt x="782" y="1645"/>
                  </a:lnTo>
                  <a:lnTo>
                    <a:pt x="782" y="2429"/>
                  </a:lnTo>
                  <a:lnTo>
                    <a:pt x="1645" y="2429"/>
                  </a:lnTo>
                  <a:lnTo>
                    <a:pt x="1645" y="1645"/>
                  </a:lnTo>
                  <a:lnTo>
                    <a:pt x="2428" y="1645"/>
                  </a:lnTo>
                  <a:lnTo>
                    <a:pt x="2428" y="784"/>
                  </a:lnTo>
                  <a:lnTo>
                    <a:pt x="1645" y="784"/>
                  </a:lnTo>
                  <a:lnTo>
                    <a:pt x="16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39" name="Google Shape;3039;p48"/>
            <p:cNvSpPr/>
            <p:nvPr/>
          </p:nvSpPr>
          <p:spPr>
            <a:xfrm>
              <a:off x="749800" y="3362025"/>
              <a:ext cx="60725" cy="60725"/>
            </a:xfrm>
            <a:custGeom>
              <a:avLst/>
              <a:gdLst/>
              <a:ahLst/>
              <a:cxnLst/>
              <a:rect l="l" t="t" r="r" b="b"/>
              <a:pathLst>
                <a:path w="2429" h="2429" extrusionOk="0">
                  <a:moveTo>
                    <a:pt x="784" y="1"/>
                  </a:moveTo>
                  <a:lnTo>
                    <a:pt x="784" y="782"/>
                  </a:lnTo>
                  <a:lnTo>
                    <a:pt x="0" y="782"/>
                  </a:lnTo>
                  <a:lnTo>
                    <a:pt x="0" y="1645"/>
                  </a:lnTo>
                  <a:lnTo>
                    <a:pt x="784" y="1645"/>
                  </a:lnTo>
                  <a:lnTo>
                    <a:pt x="784" y="2429"/>
                  </a:lnTo>
                  <a:lnTo>
                    <a:pt x="1645" y="2429"/>
                  </a:lnTo>
                  <a:lnTo>
                    <a:pt x="1645" y="1645"/>
                  </a:lnTo>
                  <a:lnTo>
                    <a:pt x="2428" y="1645"/>
                  </a:lnTo>
                  <a:lnTo>
                    <a:pt x="2428" y="782"/>
                  </a:lnTo>
                  <a:lnTo>
                    <a:pt x="1645" y="782"/>
                  </a:lnTo>
                  <a:lnTo>
                    <a:pt x="16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40" name="Google Shape;3040;p48"/>
          <p:cNvGrpSpPr/>
          <p:nvPr/>
        </p:nvGrpSpPr>
        <p:grpSpPr>
          <a:xfrm>
            <a:off x="2367953" y="4144232"/>
            <a:ext cx="444420" cy="455129"/>
            <a:chOff x="1091850" y="3131350"/>
            <a:chExt cx="334050" cy="342100"/>
          </a:xfrm>
        </p:grpSpPr>
        <p:sp>
          <p:nvSpPr>
            <p:cNvPr id="3041" name="Google Shape;3041;p48"/>
            <p:cNvSpPr/>
            <p:nvPr/>
          </p:nvSpPr>
          <p:spPr>
            <a:xfrm>
              <a:off x="1091850" y="3131350"/>
              <a:ext cx="334050" cy="342100"/>
            </a:xfrm>
            <a:custGeom>
              <a:avLst/>
              <a:gdLst/>
              <a:ahLst/>
              <a:cxnLst/>
              <a:rect l="l" t="t" r="r" b="b"/>
              <a:pathLst>
                <a:path w="13362" h="13684" extrusionOk="0">
                  <a:moveTo>
                    <a:pt x="2999" y="1196"/>
                  </a:moveTo>
                  <a:cubicBezTo>
                    <a:pt x="3063" y="1196"/>
                    <a:pt x="3125" y="1198"/>
                    <a:pt x="3189" y="1203"/>
                  </a:cubicBezTo>
                  <a:lnTo>
                    <a:pt x="9572" y="1743"/>
                  </a:lnTo>
                  <a:lnTo>
                    <a:pt x="9572" y="2994"/>
                  </a:lnTo>
                  <a:lnTo>
                    <a:pt x="6918" y="2994"/>
                  </a:lnTo>
                  <a:lnTo>
                    <a:pt x="6918" y="3799"/>
                  </a:lnTo>
                  <a:lnTo>
                    <a:pt x="9572" y="3799"/>
                  </a:lnTo>
                  <a:lnTo>
                    <a:pt x="9572" y="5052"/>
                  </a:lnTo>
                  <a:lnTo>
                    <a:pt x="3189" y="5591"/>
                  </a:lnTo>
                  <a:cubicBezTo>
                    <a:pt x="3126" y="5596"/>
                    <a:pt x="3063" y="5598"/>
                    <a:pt x="3001" y="5598"/>
                  </a:cubicBezTo>
                  <a:cubicBezTo>
                    <a:pt x="2450" y="5598"/>
                    <a:pt x="1927" y="5395"/>
                    <a:pt x="1514" y="5017"/>
                  </a:cubicBezTo>
                  <a:cubicBezTo>
                    <a:pt x="1058" y="4594"/>
                    <a:pt x="804" y="4019"/>
                    <a:pt x="804" y="3396"/>
                  </a:cubicBezTo>
                  <a:cubicBezTo>
                    <a:pt x="804" y="2773"/>
                    <a:pt x="1058" y="2196"/>
                    <a:pt x="1514" y="1776"/>
                  </a:cubicBezTo>
                  <a:cubicBezTo>
                    <a:pt x="1925" y="1399"/>
                    <a:pt x="2447" y="1196"/>
                    <a:pt x="2999" y="1196"/>
                  </a:cubicBezTo>
                  <a:close/>
                  <a:moveTo>
                    <a:pt x="12561" y="1061"/>
                  </a:moveTo>
                  <a:lnTo>
                    <a:pt x="12561" y="5729"/>
                  </a:lnTo>
                  <a:lnTo>
                    <a:pt x="10377" y="5112"/>
                  </a:lnTo>
                  <a:lnTo>
                    <a:pt x="10377" y="1676"/>
                  </a:lnTo>
                  <a:lnTo>
                    <a:pt x="12561" y="1061"/>
                  </a:lnTo>
                  <a:close/>
                  <a:moveTo>
                    <a:pt x="4739" y="8391"/>
                  </a:moveTo>
                  <a:lnTo>
                    <a:pt x="4739" y="9327"/>
                  </a:lnTo>
                  <a:lnTo>
                    <a:pt x="4151" y="9327"/>
                  </a:lnTo>
                  <a:cubicBezTo>
                    <a:pt x="3925" y="9327"/>
                    <a:pt x="3740" y="9142"/>
                    <a:pt x="3740" y="8916"/>
                  </a:cubicBezTo>
                  <a:lnTo>
                    <a:pt x="3740" y="8802"/>
                  </a:lnTo>
                  <a:cubicBezTo>
                    <a:pt x="3740" y="8576"/>
                    <a:pt x="3925" y="8391"/>
                    <a:pt x="4151" y="8391"/>
                  </a:cubicBezTo>
                  <a:close/>
                  <a:moveTo>
                    <a:pt x="1941" y="6201"/>
                  </a:moveTo>
                  <a:cubicBezTo>
                    <a:pt x="2281" y="6330"/>
                    <a:pt x="2642" y="6399"/>
                    <a:pt x="3008" y="6399"/>
                  </a:cubicBezTo>
                  <a:cubicBezTo>
                    <a:pt x="3092" y="6399"/>
                    <a:pt x="3175" y="6394"/>
                    <a:pt x="3259" y="6388"/>
                  </a:cubicBezTo>
                  <a:lnTo>
                    <a:pt x="4739" y="6263"/>
                  </a:lnTo>
                  <a:lnTo>
                    <a:pt x="4739" y="7590"/>
                  </a:lnTo>
                  <a:lnTo>
                    <a:pt x="4151" y="7590"/>
                  </a:lnTo>
                  <a:cubicBezTo>
                    <a:pt x="3482" y="7590"/>
                    <a:pt x="2938" y="8136"/>
                    <a:pt x="2938" y="8802"/>
                  </a:cubicBezTo>
                  <a:lnTo>
                    <a:pt x="2938" y="8916"/>
                  </a:lnTo>
                  <a:cubicBezTo>
                    <a:pt x="2938" y="9586"/>
                    <a:pt x="3483" y="10129"/>
                    <a:pt x="4151" y="10129"/>
                  </a:cubicBezTo>
                  <a:lnTo>
                    <a:pt x="4739" y="10129"/>
                  </a:lnTo>
                  <a:lnTo>
                    <a:pt x="4739" y="10933"/>
                  </a:lnTo>
                  <a:lnTo>
                    <a:pt x="1941" y="10933"/>
                  </a:lnTo>
                  <a:lnTo>
                    <a:pt x="1941" y="6201"/>
                  </a:lnTo>
                  <a:close/>
                  <a:moveTo>
                    <a:pt x="4737" y="11738"/>
                  </a:moveTo>
                  <a:lnTo>
                    <a:pt x="4737" y="12302"/>
                  </a:lnTo>
                  <a:lnTo>
                    <a:pt x="4739" y="12302"/>
                  </a:lnTo>
                  <a:cubicBezTo>
                    <a:pt x="4739" y="12622"/>
                    <a:pt x="4480" y="12880"/>
                    <a:pt x="4161" y="12880"/>
                  </a:cubicBezTo>
                  <a:lnTo>
                    <a:pt x="2517" y="12880"/>
                  </a:lnTo>
                  <a:cubicBezTo>
                    <a:pt x="2198" y="12880"/>
                    <a:pt x="1939" y="12622"/>
                    <a:pt x="1939" y="12302"/>
                  </a:cubicBezTo>
                  <a:lnTo>
                    <a:pt x="1939" y="11738"/>
                  </a:lnTo>
                  <a:close/>
                  <a:moveTo>
                    <a:pt x="13362" y="0"/>
                  </a:moveTo>
                  <a:lnTo>
                    <a:pt x="9935" y="966"/>
                  </a:lnTo>
                  <a:lnTo>
                    <a:pt x="3257" y="402"/>
                  </a:lnTo>
                  <a:cubicBezTo>
                    <a:pt x="3174" y="395"/>
                    <a:pt x="3090" y="392"/>
                    <a:pt x="3007" y="392"/>
                  </a:cubicBezTo>
                  <a:cubicBezTo>
                    <a:pt x="2258" y="392"/>
                    <a:pt x="1527" y="672"/>
                    <a:pt x="971" y="1182"/>
                  </a:cubicBezTo>
                  <a:cubicBezTo>
                    <a:pt x="354" y="1749"/>
                    <a:pt x="0" y="2555"/>
                    <a:pt x="0" y="3394"/>
                  </a:cubicBezTo>
                  <a:cubicBezTo>
                    <a:pt x="0" y="4234"/>
                    <a:pt x="354" y="5039"/>
                    <a:pt x="971" y="5606"/>
                  </a:cubicBezTo>
                  <a:cubicBezTo>
                    <a:pt x="1024" y="5654"/>
                    <a:pt x="1078" y="5701"/>
                    <a:pt x="1134" y="5746"/>
                  </a:cubicBezTo>
                  <a:lnTo>
                    <a:pt x="1134" y="12302"/>
                  </a:lnTo>
                  <a:cubicBezTo>
                    <a:pt x="1134" y="13062"/>
                    <a:pt x="1754" y="13684"/>
                    <a:pt x="2517" y="13684"/>
                  </a:cubicBezTo>
                  <a:lnTo>
                    <a:pt x="4161" y="13684"/>
                  </a:lnTo>
                  <a:cubicBezTo>
                    <a:pt x="4922" y="13684"/>
                    <a:pt x="5544" y="13066"/>
                    <a:pt x="5544" y="12302"/>
                  </a:cubicBezTo>
                  <a:lnTo>
                    <a:pt x="5544" y="6196"/>
                  </a:lnTo>
                  <a:lnTo>
                    <a:pt x="9938" y="5824"/>
                  </a:lnTo>
                  <a:lnTo>
                    <a:pt x="13362" y="6790"/>
                  </a:lnTo>
                  <a:lnTo>
                    <a:pt x="1336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42" name="Google Shape;3042;p48"/>
            <p:cNvSpPr/>
            <p:nvPr/>
          </p:nvSpPr>
          <p:spPr>
            <a:xfrm>
              <a:off x="1142750" y="3183650"/>
              <a:ext cx="65150" cy="65125"/>
            </a:xfrm>
            <a:custGeom>
              <a:avLst/>
              <a:gdLst/>
              <a:ahLst/>
              <a:cxnLst/>
              <a:rect l="l" t="t" r="r" b="b"/>
              <a:pathLst>
                <a:path w="2606" h="2605" extrusionOk="0">
                  <a:moveTo>
                    <a:pt x="1304" y="804"/>
                  </a:moveTo>
                  <a:cubicBezTo>
                    <a:pt x="1578" y="804"/>
                    <a:pt x="1802" y="1028"/>
                    <a:pt x="1802" y="1302"/>
                  </a:cubicBezTo>
                  <a:cubicBezTo>
                    <a:pt x="1802" y="1576"/>
                    <a:pt x="1578" y="1801"/>
                    <a:pt x="1304" y="1801"/>
                  </a:cubicBezTo>
                  <a:cubicBezTo>
                    <a:pt x="1028" y="1801"/>
                    <a:pt x="805" y="1576"/>
                    <a:pt x="805" y="1302"/>
                  </a:cubicBezTo>
                  <a:cubicBezTo>
                    <a:pt x="805" y="1028"/>
                    <a:pt x="1028" y="804"/>
                    <a:pt x="1304" y="804"/>
                  </a:cubicBezTo>
                  <a:close/>
                  <a:moveTo>
                    <a:pt x="1304" y="0"/>
                  </a:moveTo>
                  <a:cubicBezTo>
                    <a:pt x="584" y="0"/>
                    <a:pt x="0" y="584"/>
                    <a:pt x="0" y="1302"/>
                  </a:cubicBezTo>
                  <a:cubicBezTo>
                    <a:pt x="0" y="2020"/>
                    <a:pt x="584" y="2604"/>
                    <a:pt x="1304" y="2604"/>
                  </a:cubicBezTo>
                  <a:cubicBezTo>
                    <a:pt x="2022" y="2604"/>
                    <a:pt x="2606" y="2020"/>
                    <a:pt x="2606" y="1302"/>
                  </a:cubicBezTo>
                  <a:cubicBezTo>
                    <a:pt x="2606" y="584"/>
                    <a:pt x="2022" y="0"/>
                    <a:pt x="13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43" name="Google Shape;3043;p48"/>
          <p:cNvGrpSpPr/>
          <p:nvPr/>
        </p:nvGrpSpPr>
        <p:grpSpPr>
          <a:xfrm>
            <a:off x="3127277" y="4177425"/>
            <a:ext cx="484000" cy="388943"/>
            <a:chOff x="1662600" y="3156300"/>
            <a:chExt cx="363800" cy="292350"/>
          </a:xfrm>
        </p:grpSpPr>
        <p:sp>
          <p:nvSpPr>
            <p:cNvPr id="3044" name="Google Shape;3044;p48"/>
            <p:cNvSpPr/>
            <p:nvPr/>
          </p:nvSpPr>
          <p:spPr>
            <a:xfrm>
              <a:off x="1662600" y="3156300"/>
              <a:ext cx="363800" cy="292350"/>
            </a:xfrm>
            <a:custGeom>
              <a:avLst/>
              <a:gdLst/>
              <a:ahLst/>
              <a:cxnLst/>
              <a:rect l="l" t="t" r="r" b="b"/>
              <a:pathLst>
                <a:path w="14552" h="11694" extrusionOk="0">
                  <a:moveTo>
                    <a:pt x="6938" y="856"/>
                  </a:moveTo>
                  <a:cubicBezTo>
                    <a:pt x="8354" y="856"/>
                    <a:pt x="9506" y="2008"/>
                    <a:pt x="9506" y="3424"/>
                  </a:cubicBezTo>
                  <a:lnTo>
                    <a:pt x="9506" y="5170"/>
                  </a:lnTo>
                  <a:lnTo>
                    <a:pt x="7846" y="5170"/>
                  </a:lnTo>
                  <a:lnTo>
                    <a:pt x="7846" y="3776"/>
                  </a:lnTo>
                  <a:cubicBezTo>
                    <a:pt x="7843" y="3239"/>
                    <a:pt x="7407" y="2803"/>
                    <a:pt x="6869" y="2803"/>
                  </a:cubicBezTo>
                  <a:lnTo>
                    <a:pt x="6309" y="2803"/>
                  </a:lnTo>
                  <a:cubicBezTo>
                    <a:pt x="5771" y="2803"/>
                    <a:pt x="5335" y="2367"/>
                    <a:pt x="5335" y="1829"/>
                  </a:cubicBezTo>
                  <a:cubicBezTo>
                    <a:pt x="5335" y="1292"/>
                    <a:pt x="5771" y="856"/>
                    <a:pt x="6309" y="856"/>
                  </a:cubicBezTo>
                  <a:close/>
                  <a:moveTo>
                    <a:pt x="11366" y="6027"/>
                  </a:moveTo>
                  <a:cubicBezTo>
                    <a:pt x="11901" y="6027"/>
                    <a:pt x="12335" y="6462"/>
                    <a:pt x="12335" y="6997"/>
                  </a:cubicBezTo>
                  <a:lnTo>
                    <a:pt x="12335" y="7032"/>
                  </a:lnTo>
                  <a:cubicBezTo>
                    <a:pt x="12335" y="7568"/>
                    <a:pt x="11901" y="8002"/>
                    <a:pt x="11366" y="8002"/>
                  </a:cubicBezTo>
                  <a:lnTo>
                    <a:pt x="3184" y="8002"/>
                  </a:lnTo>
                  <a:cubicBezTo>
                    <a:pt x="2648" y="8002"/>
                    <a:pt x="2215" y="7568"/>
                    <a:pt x="2215" y="7032"/>
                  </a:cubicBezTo>
                  <a:lnTo>
                    <a:pt x="2215" y="6997"/>
                  </a:lnTo>
                  <a:cubicBezTo>
                    <a:pt x="2215" y="6462"/>
                    <a:pt x="2648" y="6027"/>
                    <a:pt x="3184" y="6027"/>
                  </a:cubicBezTo>
                  <a:close/>
                  <a:moveTo>
                    <a:pt x="12724" y="8859"/>
                  </a:moveTo>
                  <a:cubicBezTo>
                    <a:pt x="13260" y="8859"/>
                    <a:pt x="13695" y="9292"/>
                    <a:pt x="13695" y="9828"/>
                  </a:cubicBezTo>
                  <a:lnTo>
                    <a:pt x="13695" y="9863"/>
                  </a:lnTo>
                  <a:cubicBezTo>
                    <a:pt x="13695" y="10398"/>
                    <a:pt x="13260" y="10832"/>
                    <a:pt x="12724" y="10832"/>
                  </a:cubicBezTo>
                  <a:lnTo>
                    <a:pt x="1829" y="10832"/>
                  </a:lnTo>
                  <a:cubicBezTo>
                    <a:pt x="1293" y="10832"/>
                    <a:pt x="860" y="10398"/>
                    <a:pt x="860" y="9863"/>
                  </a:cubicBezTo>
                  <a:lnTo>
                    <a:pt x="860" y="9828"/>
                  </a:lnTo>
                  <a:cubicBezTo>
                    <a:pt x="860" y="9292"/>
                    <a:pt x="1293" y="8859"/>
                    <a:pt x="1829" y="8859"/>
                  </a:cubicBezTo>
                  <a:close/>
                  <a:moveTo>
                    <a:pt x="6309" y="1"/>
                  </a:moveTo>
                  <a:cubicBezTo>
                    <a:pt x="5449" y="1"/>
                    <a:pt x="4725" y="599"/>
                    <a:pt x="4531" y="1403"/>
                  </a:cubicBezTo>
                  <a:lnTo>
                    <a:pt x="3145" y="1403"/>
                  </a:lnTo>
                  <a:lnTo>
                    <a:pt x="3145" y="2259"/>
                  </a:lnTo>
                  <a:lnTo>
                    <a:pt x="4530" y="2259"/>
                  </a:lnTo>
                  <a:cubicBezTo>
                    <a:pt x="4723" y="3061"/>
                    <a:pt x="5447" y="3661"/>
                    <a:pt x="6307" y="3661"/>
                  </a:cubicBezTo>
                  <a:lnTo>
                    <a:pt x="6868" y="3661"/>
                  </a:lnTo>
                  <a:cubicBezTo>
                    <a:pt x="6935" y="3661"/>
                    <a:pt x="6986" y="3714"/>
                    <a:pt x="6986" y="3781"/>
                  </a:cubicBezTo>
                  <a:lnTo>
                    <a:pt x="6986" y="5175"/>
                  </a:lnTo>
                  <a:lnTo>
                    <a:pt x="3184" y="5175"/>
                  </a:lnTo>
                  <a:cubicBezTo>
                    <a:pt x="2178" y="5175"/>
                    <a:pt x="1359" y="5994"/>
                    <a:pt x="1359" y="7001"/>
                  </a:cubicBezTo>
                  <a:lnTo>
                    <a:pt x="1359" y="7036"/>
                  </a:lnTo>
                  <a:cubicBezTo>
                    <a:pt x="1359" y="7396"/>
                    <a:pt x="1463" y="7731"/>
                    <a:pt x="1644" y="8015"/>
                  </a:cubicBezTo>
                  <a:cubicBezTo>
                    <a:pt x="723" y="8106"/>
                    <a:pt x="0" y="8887"/>
                    <a:pt x="0" y="9832"/>
                  </a:cubicBezTo>
                  <a:lnTo>
                    <a:pt x="0" y="9867"/>
                  </a:lnTo>
                  <a:cubicBezTo>
                    <a:pt x="0" y="10873"/>
                    <a:pt x="820" y="11694"/>
                    <a:pt x="1827" y="11694"/>
                  </a:cubicBezTo>
                  <a:lnTo>
                    <a:pt x="12724" y="11694"/>
                  </a:lnTo>
                  <a:cubicBezTo>
                    <a:pt x="13731" y="11694"/>
                    <a:pt x="14552" y="10873"/>
                    <a:pt x="14552" y="9867"/>
                  </a:cubicBezTo>
                  <a:lnTo>
                    <a:pt x="14552" y="9832"/>
                  </a:lnTo>
                  <a:cubicBezTo>
                    <a:pt x="14548" y="8882"/>
                    <a:pt x="13827" y="8103"/>
                    <a:pt x="12905" y="8011"/>
                  </a:cubicBezTo>
                  <a:cubicBezTo>
                    <a:pt x="13087" y="7730"/>
                    <a:pt x="13192" y="7392"/>
                    <a:pt x="13192" y="7032"/>
                  </a:cubicBezTo>
                  <a:lnTo>
                    <a:pt x="13192" y="6997"/>
                  </a:lnTo>
                  <a:cubicBezTo>
                    <a:pt x="13192" y="5990"/>
                    <a:pt x="12372" y="5170"/>
                    <a:pt x="11366" y="5170"/>
                  </a:cubicBezTo>
                  <a:lnTo>
                    <a:pt x="10362" y="5170"/>
                  </a:lnTo>
                  <a:lnTo>
                    <a:pt x="10362" y="3424"/>
                  </a:lnTo>
                  <a:cubicBezTo>
                    <a:pt x="10362" y="1535"/>
                    <a:pt x="8824" y="1"/>
                    <a:pt x="6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45" name="Google Shape;3045;p48"/>
            <p:cNvSpPr/>
            <p:nvPr/>
          </p:nvSpPr>
          <p:spPr>
            <a:xfrm>
              <a:off x="1814775" y="3187375"/>
              <a:ext cx="21900" cy="21450"/>
            </a:xfrm>
            <a:custGeom>
              <a:avLst/>
              <a:gdLst/>
              <a:ahLst/>
              <a:cxnLst/>
              <a:rect l="l" t="t" r="r" b="b"/>
              <a:pathLst>
                <a:path w="876" h="858" extrusionOk="0">
                  <a:moveTo>
                    <a:pt x="438" y="1"/>
                  </a:moveTo>
                  <a:cubicBezTo>
                    <a:pt x="214" y="1"/>
                    <a:pt x="0" y="197"/>
                    <a:pt x="10" y="429"/>
                  </a:cubicBezTo>
                  <a:cubicBezTo>
                    <a:pt x="19" y="660"/>
                    <a:pt x="198" y="857"/>
                    <a:pt x="438" y="857"/>
                  </a:cubicBezTo>
                  <a:cubicBezTo>
                    <a:pt x="662" y="857"/>
                    <a:pt x="876" y="660"/>
                    <a:pt x="867" y="429"/>
                  </a:cubicBezTo>
                  <a:cubicBezTo>
                    <a:pt x="856" y="195"/>
                    <a:pt x="678" y="1"/>
                    <a:pt x="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46" name="Google Shape;3046;p48"/>
          <p:cNvSpPr/>
          <p:nvPr/>
        </p:nvSpPr>
        <p:spPr>
          <a:xfrm>
            <a:off x="3957372" y="4144675"/>
            <a:ext cx="381825" cy="454199"/>
          </a:xfrm>
          <a:custGeom>
            <a:avLst/>
            <a:gdLst/>
            <a:ahLst/>
            <a:cxnLst/>
            <a:rect l="l" t="t" r="r" b="b"/>
            <a:pathLst>
              <a:path w="11480" h="13656" extrusionOk="0">
                <a:moveTo>
                  <a:pt x="3584" y="804"/>
                </a:moveTo>
                <a:cubicBezTo>
                  <a:pt x="3727" y="804"/>
                  <a:pt x="3844" y="921"/>
                  <a:pt x="3844" y="1066"/>
                </a:cubicBezTo>
                <a:lnTo>
                  <a:pt x="3844" y="1499"/>
                </a:lnTo>
                <a:lnTo>
                  <a:pt x="3288" y="1499"/>
                </a:lnTo>
                <a:lnTo>
                  <a:pt x="3288" y="1066"/>
                </a:lnTo>
                <a:cubicBezTo>
                  <a:pt x="3288" y="921"/>
                  <a:pt x="3405" y="804"/>
                  <a:pt x="3548" y="804"/>
                </a:cubicBezTo>
                <a:close/>
                <a:moveTo>
                  <a:pt x="10676" y="5795"/>
                </a:moveTo>
                <a:lnTo>
                  <a:pt x="10676" y="6584"/>
                </a:lnTo>
                <a:lnTo>
                  <a:pt x="808" y="6584"/>
                </a:lnTo>
                <a:lnTo>
                  <a:pt x="808" y="5795"/>
                </a:lnTo>
                <a:close/>
                <a:moveTo>
                  <a:pt x="6581" y="7390"/>
                </a:moveTo>
                <a:lnTo>
                  <a:pt x="6224" y="10421"/>
                </a:lnTo>
                <a:lnTo>
                  <a:pt x="4972" y="10421"/>
                </a:lnTo>
                <a:lnTo>
                  <a:pt x="4615" y="7390"/>
                </a:lnTo>
                <a:close/>
                <a:moveTo>
                  <a:pt x="2048" y="0"/>
                </a:moveTo>
                <a:cubicBezTo>
                  <a:pt x="1366" y="0"/>
                  <a:pt x="812" y="555"/>
                  <a:pt x="812" y="1237"/>
                </a:cubicBezTo>
                <a:lnTo>
                  <a:pt x="812" y="4991"/>
                </a:lnTo>
                <a:lnTo>
                  <a:pt x="0" y="4991"/>
                </a:lnTo>
                <a:lnTo>
                  <a:pt x="0" y="7390"/>
                </a:lnTo>
                <a:lnTo>
                  <a:pt x="3802" y="7390"/>
                </a:lnTo>
                <a:lnTo>
                  <a:pt x="4252" y="11224"/>
                </a:lnTo>
                <a:lnTo>
                  <a:pt x="5193" y="11224"/>
                </a:lnTo>
                <a:lnTo>
                  <a:pt x="5193" y="12410"/>
                </a:lnTo>
                <a:lnTo>
                  <a:pt x="1660" y="12410"/>
                </a:lnTo>
                <a:lnTo>
                  <a:pt x="1660" y="13656"/>
                </a:lnTo>
                <a:lnTo>
                  <a:pt x="2464" y="13656"/>
                </a:lnTo>
                <a:lnTo>
                  <a:pt x="2464" y="13215"/>
                </a:lnTo>
                <a:lnTo>
                  <a:pt x="8662" y="13215"/>
                </a:lnTo>
                <a:lnTo>
                  <a:pt x="8662" y="13656"/>
                </a:lnTo>
                <a:lnTo>
                  <a:pt x="9466" y="13656"/>
                </a:lnTo>
                <a:lnTo>
                  <a:pt x="9466" y="12410"/>
                </a:lnTo>
                <a:lnTo>
                  <a:pt x="5997" y="12410"/>
                </a:lnTo>
                <a:lnTo>
                  <a:pt x="5997" y="11224"/>
                </a:lnTo>
                <a:lnTo>
                  <a:pt x="6939" y="11224"/>
                </a:lnTo>
                <a:lnTo>
                  <a:pt x="7389" y="7390"/>
                </a:lnTo>
                <a:lnTo>
                  <a:pt x="11480" y="7390"/>
                </a:lnTo>
                <a:lnTo>
                  <a:pt x="11480" y="4991"/>
                </a:lnTo>
                <a:lnTo>
                  <a:pt x="1618" y="4991"/>
                </a:lnTo>
                <a:lnTo>
                  <a:pt x="1618" y="1237"/>
                </a:lnTo>
                <a:cubicBezTo>
                  <a:pt x="1618" y="999"/>
                  <a:pt x="1813" y="804"/>
                  <a:pt x="2050" y="804"/>
                </a:cubicBezTo>
                <a:lnTo>
                  <a:pt x="2517" y="804"/>
                </a:lnTo>
                <a:cubicBezTo>
                  <a:pt x="2495" y="888"/>
                  <a:pt x="2484" y="975"/>
                  <a:pt x="2484" y="1066"/>
                </a:cubicBezTo>
                <a:lnTo>
                  <a:pt x="2484" y="2304"/>
                </a:lnTo>
                <a:lnTo>
                  <a:pt x="4650" y="2304"/>
                </a:lnTo>
                <a:lnTo>
                  <a:pt x="4650" y="1066"/>
                </a:lnTo>
                <a:cubicBezTo>
                  <a:pt x="4650" y="477"/>
                  <a:pt x="4173" y="0"/>
                  <a:pt x="35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47" name="Google Shape;3047;p48"/>
          <p:cNvGrpSpPr/>
          <p:nvPr/>
        </p:nvGrpSpPr>
        <p:grpSpPr>
          <a:xfrm>
            <a:off x="4700076" y="4144497"/>
            <a:ext cx="454664" cy="454564"/>
            <a:chOff x="2844800" y="3131550"/>
            <a:chExt cx="341750" cy="341675"/>
          </a:xfrm>
        </p:grpSpPr>
        <p:sp>
          <p:nvSpPr>
            <p:cNvPr id="3048" name="Google Shape;3048;p48"/>
            <p:cNvSpPr/>
            <p:nvPr/>
          </p:nvSpPr>
          <p:spPr>
            <a:xfrm>
              <a:off x="2957475" y="3244650"/>
              <a:ext cx="107850" cy="107850"/>
            </a:xfrm>
            <a:custGeom>
              <a:avLst/>
              <a:gdLst/>
              <a:ahLst/>
              <a:cxnLst/>
              <a:rect l="l" t="t" r="r" b="b"/>
              <a:pathLst>
                <a:path w="4314" h="4314" extrusionOk="0">
                  <a:moveTo>
                    <a:pt x="2167" y="1027"/>
                  </a:moveTo>
                  <a:cubicBezTo>
                    <a:pt x="2462" y="1027"/>
                    <a:pt x="2750" y="1143"/>
                    <a:pt x="2962" y="1356"/>
                  </a:cubicBezTo>
                  <a:cubicBezTo>
                    <a:pt x="3174" y="1568"/>
                    <a:pt x="3291" y="1851"/>
                    <a:pt x="3291" y="2149"/>
                  </a:cubicBezTo>
                  <a:cubicBezTo>
                    <a:pt x="3287" y="2448"/>
                    <a:pt x="3171" y="2731"/>
                    <a:pt x="2960" y="2943"/>
                  </a:cubicBezTo>
                  <a:cubicBezTo>
                    <a:pt x="2748" y="3155"/>
                    <a:pt x="2468" y="3272"/>
                    <a:pt x="2167" y="3272"/>
                  </a:cubicBezTo>
                  <a:cubicBezTo>
                    <a:pt x="1868" y="3272"/>
                    <a:pt x="1585" y="3155"/>
                    <a:pt x="1375" y="2943"/>
                  </a:cubicBezTo>
                  <a:cubicBezTo>
                    <a:pt x="1097" y="2664"/>
                    <a:pt x="984" y="2253"/>
                    <a:pt x="1082" y="1870"/>
                  </a:cubicBezTo>
                  <a:cubicBezTo>
                    <a:pt x="1130" y="1677"/>
                    <a:pt x="1233" y="1498"/>
                    <a:pt x="1375" y="1356"/>
                  </a:cubicBezTo>
                  <a:cubicBezTo>
                    <a:pt x="1515" y="1216"/>
                    <a:pt x="1691" y="1115"/>
                    <a:pt x="1881" y="1065"/>
                  </a:cubicBezTo>
                  <a:cubicBezTo>
                    <a:pt x="1974" y="1038"/>
                    <a:pt x="2072" y="1027"/>
                    <a:pt x="2167" y="1027"/>
                  </a:cubicBezTo>
                  <a:close/>
                  <a:moveTo>
                    <a:pt x="3745" y="1"/>
                  </a:moveTo>
                  <a:lnTo>
                    <a:pt x="3213" y="532"/>
                  </a:lnTo>
                  <a:cubicBezTo>
                    <a:pt x="2900" y="330"/>
                    <a:pt x="2534" y="223"/>
                    <a:pt x="2165" y="223"/>
                  </a:cubicBezTo>
                  <a:cubicBezTo>
                    <a:pt x="2000" y="223"/>
                    <a:pt x="1835" y="244"/>
                    <a:pt x="1674" y="287"/>
                  </a:cubicBezTo>
                  <a:cubicBezTo>
                    <a:pt x="1343" y="373"/>
                    <a:pt x="1044" y="546"/>
                    <a:pt x="803" y="787"/>
                  </a:cubicBezTo>
                  <a:cubicBezTo>
                    <a:pt x="557" y="1034"/>
                    <a:pt x="384" y="1337"/>
                    <a:pt x="298" y="1672"/>
                  </a:cubicBezTo>
                  <a:cubicBezTo>
                    <a:pt x="164" y="2196"/>
                    <a:pt x="261" y="2752"/>
                    <a:pt x="548" y="3197"/>
                  </a:cubicBezTo>
                  <a:lnTo>
                    <a:pt x="1" y="3745"/>
                  </a:lnTo>
                  <a:lnTo>
                    <a:pt x="569" y="4314"/>
                  </a:lnTo>
                  <a:lnTo>
                    <a:pt x="1116" y="3766"/>
                  </a:lnTo>
                  <a:cubicBezTo>
                    <a:pt x="1426" y="3967"/>
                    <a:pt x="1786" y="4076"/>
                    <a:pt x="2164" y="4076"/>
                  </a:cubicBezTo>
                  <a:cubicBezTo>
                    <a:pt x="2678" y="4076"/>
                    <a:pt x="3163" y="3875"/>
                    <a:pt x="3527" y="3512"/>
                  </a:cubicBezTo>
                  <a:cubicBezTo>
                    <a:pt x="3890" y="3147"/>
                    <a:pt x="4091" y="2663"/>
                    <a:pt x="4091" y="2149"/>
                  </a:cubicBezTo>
                  <a:cubicBezTo>
                    <a:pt x="4091" y="1770"/>
                    <a:pt x="3982" y="1411"/>
                    <a:pt x="3781" y="1101"/>
                  </a:cubicBezTo>
                  <a:lnTo>
                    <a:pt x="4314" y="569"/>
                  </a:lnTo>
                  <a:lnTo>
                    <a:pt x="37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49" name="Google Shape;3049;p48"/>
            <p:cNvSpPr/>
            <p:nvPr/>
          </p:nvSpPr>
          <p:spPr>
            <a:xfrm>
              <a:off x="2844800" y="3131550"/>
              <a:ext cx="341750" cy="341675"/>
            </a:xfrm>
            <a:custGeom>
              <a:avLst/>
              <a:gdLst/>
              <a:ahLst/>
              <a:cxnLst/>
              <a:rect l="l" t="t" r="r" b="b"/>
              <a:pathLst>
                <a:path w="13670" h="13667" extrusionOk="0">
                  <a:moveTo>
                    <a:pt x="11011" y="806"/>
                  </a:moveTo>
                  <a:cubicBezTo>
                    <a:pt x="11485" y="806"/>
                    <a:pt x="11960" y="986"/>
                    <a:pt x="12321" y="1347"/>
                  </a:cubicBezTo>
                  <a:cubicBezTo>
                    <a:pt x="12671" y="1698"/>
                    <a:pt x="12864" y="2164"/>
                    <a:pt x="12864" y="2657"/>
                  </a:cubicBezTo>
                  <a:cubicBezTo>
                    <a:pt x="12864" y="3139"/>
                    <a:pt x="12681" y="3592"/>
                    <a:pt x="12350" y="3939"/>
                  </a:cubicBezTo>
                  <a:lnTo>
                    <a:pt x="9732" y="1318"/>
                  </a:lnTo>
                  <a:cubicBezTo>
                    <a:pt x="10089" y="976"/>
                    <a:pt x="10550" y="806"/>
                    <a:pt x="11011" y="806"/>
                  </a:cubicBezTo>
                  <a:close/>
                  <a:moveTo>
                    <a:pt x="8352" y="1081"/>
                  </a:moveTo>
                  <a:lnTo>
                    <a:pt x="11907" y="4634"/>
                  </a:lnTo>
                  <a:cubicBezTo>
                    <a:pt x="12329" y="5054"/>
                    <a:pt x="12445" y="5701"/>
                    <a:pt x="12198" y="6240"/>
                  </a:cubicBezTo>
                  <a:cubicBezTo>
                    <a:pt x="11597" y="7561"/>
                    <a:pt x="10780" y="8740"/>
                    <a:pt x="9779" y="9748"/>
                  </a:cubicBezTo>
                  <a:lnTo>
                    <a:pt x="9737" y="9788"/>
                  </a:lnTo>
                  <a:cubicBezTo>
                    <a:pt x="8731" y="10791"/>
                    <a:pt x="7550" y="11604"/>
                    <a:pt x="6231" y="12209"/>
                  </a:cubicBezTo>
                  <a:lnTo>
                    <a:pt x="6229" y="12210"/>
                  </a:lnTo>
                  <a:cubicBezTo>
                    <a:pt x="6041" y="12295"/>
                    <a:pt x="5840" y="12337"/>
                    <a:pt x="5640" y="12337"/>
                  </a:cubicBezTo>
                  <a:cubicBezTo>
                    <a:pt x="5267" y="12337"/>
                    <a:pt x="4899" y="12192"/>
                    <a:pt x="4625" y="11920"/>
                  </a:cubicBezTo>
                  <a:lnTo>
                    <a:pt x="1069" y="8364"/>
                  </a:lnTo>
                  <a:cubicBezTo>
                    <a:pt x="1550" y="7413"/>
                    <a:pt x="1805" y="6324"/>
                    <a:pt x="1813" y="5204"/>
                  </a:cubicBezTo>
                  <a:cubicBezTo>
                    <a:pt x="1816" y="4456"/>
                    <a:pt x="2221" y="3611"/>
                    <a:pt x="2893" y="2936"/>
                  </a:cubicBezTo>
                  <a:cubicBezTo>
                    <a:pt x="3567" y="2263"/>
                    <a:pt x="4414" y="1860"/>
                    <a:pt x="5164" y="1854"/>
                  </a:cubicBezTo>
                  <a:cubicBezTo>
                    <a:pt x="6287" y="1847"/>
                    <a:pt x="7385" y="1581"/>
                    <a:pt x="8352" y="1081"/>
                  </a:cubicBezTo>
                  <a:close/>
                  <a:moveTo>
                    <a:pt x="1308" y="9740"/>
                  </a:moveTo>
                  <a:lnTo>
                    <a:pt x="3930" y="12360"/>
                  </a:lnTo>
                  <a:cubicBezTo>
                    <a:pt x="3573" y="12695"/>
                    <a:pt x="3115" y="12863"/>
                    <a:pt x="2657" y="12863"/>
                  </a:cubicBezTo>
                  <a:cubicBezTo>
                    <a:pt x="2183" y="12863"/>
                    <a:pt x="1708" y="12682"/>
                    <a:pt x="1347" y="12321"/>
                  </a:cubicBezTo>
                  <a:cubicBezTo>
                    <a:pt x="997" y="11970"/>
                    <a:pt x="804" y="11505"/>
                    <a:pt x="804" y="11011"/>
                  </a:cubicBezTo>
                  <a:cubicBezTo>
                    <a:pt x="804" y="10534"/>
                    <a:pt x="983" y="10086"/>
                    <a:pt x="1308" y="9740"/>
                  </a:cubicBezTo>
                  <a:close/>
                  <a:moveTo>
                    <a:pt x="11012" y="0"/>
                  </a:moveTo>
                  <a:cubicBezTo>
                    <a:pt x="10344" y="0"/>
                    <a:pt x="9676" y="249"/>
                    <a:pt x="9160" y="748"/>
                  </a:cubicBezTo>
                  <a:lnTo>
                    <a:pt x="8762" y="349"/>
                  </a:lnTo>
                  <a:cubicBezTo>
                    <a:pt x="8666" y="254"/>
                    <a:pt x="8539" y="204"/>
                    <a:pt x="8411" y="204"/>
                  </a:cubicBezTo>
                  <a:cubicBezTo>
                    <a:pt x="8330" y="204"/>
                    <a:pt x="8248" y="224"/>
                    <a:pt x="8174" y="265"/>
                  </a:cubicBezTo>
                  <a:lnTo>
                    <a:pt x="8120" y="296"/>
                  </a:lnTo>
                  <a:cubicBezTo>
                    <a:pt x="7234" y="782"/>
                    <a:pt x="6212" y="1044"/>
                    <a:pt x="5164" y="1050"/>
                  </a:cubicBezTo>
                  <a:cubicBezTo>
                    <a:pt x="4207" y="1055"/>
                    <a:pt x="3148" y="1548"/>
                    <a:pt x="2329" y="2368"/>
                  </a:cubicBezTo>
                  <a:cubicBezTo>
                    <a:pt x="1509" y="3187"/>
                    <a:pt x="1017" y="4245"/>
                    <a:pt x="1011" y="5198"/>
                  </a:cubicBezTo>
                  <a:cubicBezTo>
                    <a:pt x="1003" y="6268"/>
                    <a:pt x="745" y="7297"/>
                    <a:pt x="257" y="8181"/>
                  </a:cubicBezTo>
                  <a:cubicBezTo>
                    <a:pt x="153" y="8374"/>
                    <a:pt x="185" y="8615"/>
                    <a:pt x="341" y="8769"/>
                  </a:cubicBezTo>
                  <a:lnTo>
                    <a:pt x="740" y="9168"/>
                  </a:lnTo>
                  <a:cubicBezTo>
                    <a:pt x="263" y="9665"/>
                    <a:pt x="0" y="10318"/>
                    <a:pt x="0" y="11008"/>
                  </a:cubicBezTo>
                  <a:cubicBezTo>
                    <a:pt x="0" y="11720"/>
                    <a:pt x="277" y="12386"/>
                    <a:pt x="779" y="12889"/>
                  </a:cubicBezTo>
                  <a:cubicBezTo>
                    <a:pt x="1298" y="13406"/>
                    <a:pt x="1978" y="13667"/>
                    <a:pt x="2660" y="13667"/>
                  </a:cubicBezTo>
                  <a:cubicBezTo>
                    <a:pt x="3341" y="13667"/>
                    <a:pt x="4020" y="13406"/>
                    <a:pt x="4541" y="12889"/>
                  </a:cubicBezTo>
                  <a:lnTo>
                    <a:pt x="4565" y="12864"/>
                  </a:lnTo>
                  <a:cubicBezTo>
                    <a:pt x="4897" y="13045"/>
                    <a:pt x="5269" y="13139"/>
                    <a:pt x="5645" y="13139"/>
                  </a:cubicBezTo>
                  <a:cubicBezTo>
                    <a:pt x="5958" y="13139"/>
                    <a:pt x="6274" y="13073"/>
                    <a:pt x="6567" y="12938"/>
                  </a:cubicBezTo>
                  <a:lnTo>
                    <a:pt x="6570" y="12936"/>
                  </a:lnTo>
                  <a:cubicBezTo>
                    <a:pt x="7977" y="12293"/>
                    <a:pt x="9235" y="11425"/>
                    <a:pt x="10310" y="10353"/>
                  </a:cubicBezTo>
                  <a:lnTo>
                    <a:pt x="10352" y="10311"/>
                  </a:lnTo>
                  <a:cubicBezTo>
                    <a:pt x="11424" y="9237"/>
                    <a:pt x="12291" y="7977"/>
                    <a:pt x="12935" y="6568"/>
                  </a:cubicBezTo>
                  <a:cubicBezTo>
                    <a:pt x="13230" y="5921"/>
                    <a:pt x="13192" y="5174"/>
                    <a:pt x="12858" y="4565"/>
                  </a:cubicBezTo>
                  <a:lnTo>
                    <a:pt x="12891" y="4539"/>
                  </a:lnTo>
                  <a:cubicBezTo>
                    <a:pt x="13394" y="4036"/>
                    <a:pt x="13670" y="3369"/>
                    <a:pt x="13670" y="2657"/>
                  </a:cubicBezTo>
                  <a:cubicBezTo>
                    <a:pt x="13670" y="1947"/>
                    <a:pt x="13394" y="1279"/>
                    <a:pt x="12891" y="777"/>
                  </a:cubicBezTo>
                  <a:cubicBezTo>
                    <a:pt x="12374" y="259"/>
                    <a:pt x="11693" y="0"/>
                    <a:pt x="110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50" name="Google Shape;3050;p48"/>
            <p:cNvSpPr/>
            <p:nvPr/>
          </p:nvSpPr>
          <p:spPr>
            <a:xfrm>
              <a:off x="2913625" y="3200375"/>
              <a:ext cx="72650" cy="72575"/>
            </a:xfrm>
            <a:custGeom>
              <a:avLst/>
              <a:gdLst/>
              <a:ahLst/>
              <a:cxnLst/>
              <a:rect l="l" t="t" r="r" b="b"/>
              <a:pathLst>
                <a:path w="2906" h="2903" extrusionOk="0">
                  <a:moveTo>
                    <a:pt x="2696" y="1"/>
                  </a:moveTo>
                  <a:cubicBezTo>
                    <a:pt x="2197" y="136"/>
                    <a:pt x="1470" y="378"/>
                    <a:pt x="925" y="923"/>
                  </a:cubicBezTo>
                  <a:cubicBezTo>
                    <a:pt x="379" y="1468"/>
                    <a:pt x="136" y="2194"/>
                    <a:pt x="1" y="2692"/>
                  </a:cubicBezTo>
                  <a:lnTo>
                    <a:pt x="777" y="2903"/>
                  </a:lnTo>
                  <a:cubicBezTo>
                    <a:pt x="889" y="2492"/>
                    <a:pt x="1083" y="1901"/>
                    <a:pt x="1493" y="1492"/>
                  </a:cubicBezTo>
                  <a:cubicBezTo>
                    <a:pt x="1903" y="1083"/>
                    <a:pt x="2496" y="886"/>
                    <a:pt x="2906" y="775"/>
                  </a:cubicBezTo>
                  <a:lnTo>
                    <a:pt x="269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51" name="Google Shape;3051;p48"/>
          <p:cNvGrpSpPr/>
          <p:nvPr/>
        </p:nvGrpSpPr>
        <p:grpSpPr>
          <a:xfrm>
            <a:off x="5526853" y="4144696"/>
            <a:ext cx="356747" cy="454165"/>
            <a:chOff x="3466250" y="3131700"/>
            <a:chExt cx="268150" cy="341375"/>
          </a:xfrm>
        </p:grpSpPr>
        <p:sp>
          <p:nvSpPr>
            <p:cNvPr id="3052" name="Google Shape;3052;p48"/>
            <p:cNvSpPr/>
            <p:nvPr/>
          </p:nvSpPr>
          <p:spPr>
            <a:xfrm>
              <a:off x="3466250" y="3131700"/>
              <a:ext cx="268150" cy="341375"/>
            </a:xfrm>
            <a:custGeom>
              <a:avLst/>
              <a:gdLst/>
              <a:ahLst/>
              <a:cxnLst/>
              <a:rect l="l" t="t" r="r" b="b"/>
              <a:pathLst>
                <a:path w="10726" h="13655" extrusionOk="0">
                  <a:moveTo>
                    <a:pt x="9706" y="806"/>
                  </a:moveTo>
                  <a:lnTo>
                    <a:pt x="9573" y="1598"/>
                  </a:lnTo>
                  <a:lnTo>
                    <a:pt x="1271" y="1598"/>
                  </a:lnTo>
                  <a:lnTo>
                    <a:pt x="1139" y="818"/>
                  </a:lnTo>
                  <a:lnTo>
                    <a:pt x="9706" y="806"/>
                  </a:lnTo>
                  <a:close/>
                  <a:moveTo>
                    <a:pt x="9555" y="2402"/>
                  </a:moveTo>
                  <a:lnTo>
                    <a:pt x="9690" y="3629"/>
                  </a:lnTo>
                  <a:cubicBezTo>
                    <a:pt x="9924" y="5751"/>
                    <a:pt x="9924" y="7904"/>
                    <a:pt x="9690" y="10025"/>
                  </a:cubicBezTo>
                  <a:lnTo>
                    <a:pt x="9555" y="11252"/>
                  </a:lnTo>
                  <a:lnTo>
                    <a:pt x="1276" y="11252"/>
                  </a:lnTo>
                  <a:lnTo>
                    <a:pt x="1276" y="11254"/>
                  </a:lnTo>
                  <a:cubicBezTo>
                    <a:pt x="824" y="8316"/>
                    <a:pt x="824" y="5341"/>
                    <a:pt x="1276" y="2402"/>
                  </a:cubicBezTo>
                  <a:close/>
                  <a:moveTo>
                    <a:pt x="9573" y="12058"/>
                  </a:moveTo>
                  <a:lnTo>
                    <a:pt x="9706" y="12838"/>
                  </a:lnTo>
                  <a:lnTo>
                    <a:pt x="1139" y="12851"/>
                  </a:lnTo>
                  <a:lnTo>
                    <a:pt x="1271" y="12058"/>
                  </a:lnTo>
                  <a:close/>
                  <a:moveTo>
                    <a:pt x="10654" y="0"/>
                  </a:moveTo>
                  <a:lnTo>
                    <a:pt x="185" y="13"/>
                  </a:lnTo>
                  <a:lnTo>
                    <a:pt x="522" y="2002"/>
                  </a:lnTo>
                  <a:cubicBezTo>
                    <a:pt x="0" y="5204"/>
                    <a:pt x="0" y="8450"/>
                    <a:pt x="522" y="11653"/>
                  </a:cubicBezTo>
                  <a:lnTo>
                    <a:pt x="185" y="13654"/>
                  </a:lnTo>
                  <a:lnTo>
                    <a:pt x="10654" y="13640"/>
                  </a:lnTo>
                  <a:lnTo>
                    <a:pt x="10315" y="11643"/>
                  </a:lnTo>
                  <a:lnTo>
                    <a:pt x="10486" y="10115"/>
                  </a:lnTo>
                  <a:cubicBezTo>
                    <a:pt x="10726" y="7935"/>
                    <a:pt x="10726" y="5721"/>
                    <a:pt x="10486" y="3541"/>
                  </a:cubicBezTo>
                  <a:lnTo>
                    <a:pt x="10318" y="2011"/>
                  </a:lnTo>
                  <a:lnTo>
                    <a:pt x="106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53" name="Google Shape;3053;p48"/>
            <p:cNvSpPr/>
            <p:nvPr/>
          </p:nvSpPr>
          <p:spPr>
            <a:xfrm>
              <a:off x="3514225" y="3218300"/>
              <a:ext cx="175050" cy="169600"/>
            </a:xfrm>
            <a:custGeom>
              <a:avLst/>
              <a:gdLst/>
              <a:ahLst/>
              <a:cxnLst/>
              <a:rect l="l" t="t" r="r" b="b"/>
              <a:pathLst>
                <a:path w="7002" h="6784" extrusionOk="0">
                  <a:moveTo>
                    <a:pt x="4305" y="806"/>
                  </a:moveTo>
                  <a:cubicBezTo>
                    <a:pt x="4438" y="806"/>
                    <a:pt x="4562" y="859"/>
                    <a:pt x="4656" y="952"/>
                  </a:cubicBezTo>
                  <a:cubicBezTo>
                    <a:pt x="4851" y="1147"/>
                    <a:pt x="4851" y="1463"/>
                    <a:pt x="4657" y="1661"/>
                  </a:cubicBezTo>
                  <a:lnTo>
                    <a:pt x="4650" y="1669"/>
                  </a:lnTo>
                  <a:lnTo>
                    <a:pt x="5210" y="2246"/>
                  </a:lnTo>
                  <a:lnTo>
                    <a:pt x="5226" y="2231"/>
                  </a:lnTo>
                  <a:cubicBezTo>
                    <a:pt x="5319" y="2137"/>
                    <a:pt x="5444" y="2084"/>
                    <a:pt x="5576" y="2084"/>
                  </a:cubicBezTo>
                  <a:cubicBezTo>
                    <a:pt x="5709" y="2084"/>
                    <a:pt x="5833" y="2137"/>
                    <a:pt x="5927" y="2231"/>
                  </a:cubicBezTo>
                  <a:cubicBezTo>
                    <a:pt x="6122" y="2426"/>
                    <a:pt x="6122" y="2745"/>
                    <a:pt x="5927" y="2940"/>
                  </a:cubicBezTo>
                  <a:cubicBezTo>
                    <a:pt x="5833" y="3033"/>
                    <a:pt x="5709" y="3086"/>
                    <a:pt x="5576" y="3086"/>
                  </a:cubicBezTo>
                  <a:cubicBezTo>
                    <a:pt x="5444" y="3086"/>
                    <a:pt x="5319" y="3033"/>
                    <a:pt x="5226" y="2940"/>
                  </a:cubicBezTo>
                  <a:lnTo>
                    <a:pt x="4835" y="2547"/>
                  </a:lnTo>
                  <a:lnTo>
                    <a:pt x="2664" y="4729"/>
                  </a:lnTo>
                  <a:lnTo>
                    <a:pt x="3051" y="5119"/>
                  </a:lnTo>
                  <a:cubicBezTo>
                    <a:pt x="3246" y="5315"/>
                    <a:pt x="3246" y="5633"/>
                    <a:pt x="3051" y="5829"/>
                  </a:cubicBezTo>
                  <a:cubicBezTo>
                    <a:pt x="2958" y="5922"/>
                    <a:pt x="2833" y="5975"/>
                    <a:pt x="2701" y="5975"/>
                  </a:cubicBezTo>
                  <a:cubicBezTo>
                    <a:pt x="2569" y="5975"/>
                    <a:pt x="2444" y="5922"/>
                    <a:pt x="2351" y="5829"/>
                  </a:cubicBezTo>
                  <a:cubicBezTo>
                    <a:pt x="2156" y="5633"/>
                    <a:pt x="2156" y="5315"/>
                    <a:pt x="2351" y="5119"/>
                  </a:cubicBezTo>
                  <a:lnTo>
                    <a:pt x="1780" y="4552"/>
                  </a:lnTo>
                  <a:cubicBezTo>
                    <a:pt x="1687" y="4645"/>
                    <a:pt x="1562" y="4698"/>
                    <a:pt x="1430" y="4698"/>
                  </a:cubicBezTo>
                  <a:cubicBezTo>
                    <a:pt x="1298" y="4698"/>
                    <a:pt x="1173" y="4645"/>
                    <a:pt x="1080" y="4552"/>
                  </a:cubicBezTo>
                  <a:cubicBezTo>
                    <a:pt x="885" y="4355"/>
                    <a:pt x="885" y="4038"/>
                    <a:pt x="1080" y="3841"/>
                  </a:cubicBezTo>
                  <a:cubicBezTo>
                    <a:pt x="1173" y="3748"/>
                    <a:pt x="1298" y="3695"/>
                    <a:pt x="1430" y="3695"/>
                  </a:cubicBezTo>
                  <a:cubicBezTo>
                    <a:pt x="1562" y="3695"/>
                    <a:pt x="1687" y="3748"/>
                    <a:pt x="1780" y="3841"/>
                  </a:cubicBezTo>
                  <a:lnTo>
                    <a:pt x="2193" y="4256"/>
                  </a:lnTo>
                  <a:lnTo>
                    <a:pt x="4363" y="2074"/>
                  </a:lnTo>
                  <a:lnTo>
                    <a:pt x="3955" y="1662"/>
                  </a:lnTo>
                  <a:cubicBezTo>
                    <a:pt x="3760" y="1466"/>
                    <a:pt x="3760" y="1148"/>
                    <a:pt x="3955" y="952"/>
                  </a:cubicBezTo>
                  <a:cubicBezTo>
                    <a:pt x="4048" y="859"/>
                    <a:pt x="4173" y="806"/>
                    <a:pt x="4305" y="806"/>
                  </a:cubicBezTo>
                  <a:close/>
                  <a:moveTo>
                    <a:pt x="4304" y="0"/>
                  </a:moveTo>
                  <a:cubicBezTo>
                    <a:pt x="3955" y="0"/>
                    <a:pt x="3628" y="136"/>
                    <a:pt x="3383" y="384"/>
                  </a:cubicBezTo>
                  <a:cubicBezTo>
                    <a:pt x="2928" y="838"/>
                    <a:pt x="2882" y="1550"/>
                    <a:pt x="3240" y="2060"/>
                  </a:cubicBezTo>
                  <a:lnTo>
                    <a:pt x="2178" y="3128"/>
                  </a:lnTo>
                  <a:cubicBezTo>
                    <a:pt x="1960" y="2975"/>
                    <a:pt x="1699" y="2891"/>
                    <a:pt x="1427" y="2891"/>
                  </a:cubicBezTo>
                  <a:cubicBezTo>
                    <a:pt x="1080" y="2891"/>
                    <a:pt x="752" y="3027"/>
                    <a:pt x="506" y="3274"/>
                  </a:cubicBezTo>
                  <a:cubicBezTo>
                    <a:pt x="0" y="3782"/>
                    <a:pt x="0" y="4611"/>
                    <a:pt x="506" y="5120"/>
                  </a:cubicBezTo>
                  <a:cubicBezTo>
                    <a:pt x="746" y="5360"/>
                    <a:pt x="1061" y="5496"/>
                    <a:pt x="1399" y="5503"/>
                  </a:cubicBezTo>
                  <a:cubicBezTo>
                    <a:pt x="1405" y="5829"/>
                    <a:pt x="1531" y="6153"/>
                    <a:pt x="1777" y="6399"/>
                  </a:cubicBezTo>
                  <a:cubicBezTo>
                    <a:pt x="2023" y="6647"/>
                    <a:pt x="2351" y="6784"/>
                    <a:pt x="2699" y="6784"/>
                  </a:cubicBezTo>
                  <a:cubicBezTo>
                    <a:pt x="3047" y="6784"/>
                    <a:pt x="3374" y="6647"/>
                    <a:pt x="3620" y="6399"/>
                  </a:cubicBezTo>
                  <a:cubicBezTo>
                    <a:pt x="4065" y="5952"/>
                    <a:pt x="4118" y="5257"/>
                    <a:pt x="3780" y="4748"/>
                  </a:cubicBezTo>
                  <a:lnTo>
                    <a:pt x="4851" y="3672"/>
                  </a:lnTo>
                  <a:cubicBezTo>
                    <a:pt x="5062" y="3817"/>
                    <a:pt x="5312" y="3891"/>
                    <a:pt x="5575" y="3891"/>
                  </a:cubicBezTo>
                  <a:cubicBezTo>
                    <a:pt x="5924" y="3891"/>
                    <a:pt x="6251" y="3756"/>
                    <a:pt x="6495" y="3508"/>
                  </a:cubicBezTo>
                  <a:cubicBezTo>
                    <a:pt x="7002" y="3000"/>
                    <a:pt x="7002" y="2173"/>
                    <a:pt x="6495" y="1662"/>
                  </a:cubicBezTo>
                  <a:cubicBezTo>
                    <a:pt x="6259" y="1422"/>
                    <a:pt x="5941" y="1287"/>
                    <a:pt x="5604" y="1279"/>
                  </a:cubicBezTo>
                  <a:cubicBezTo>
                    <a:pt x="5598" y="954"/>
                    <a:pt x="5472" y="631"/>
                    <a:pt x="5224" y="384"/>
                  </a:cubicBezTo>
                  <a:cubicBezTo>
                    <a:pt x="4980" y="136"/>
                    <a:pt x="4653" y="0"/>
                    <a:pt x="43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54" name="Google Shape;3054;p48"/>
          <p:cNvSpPr/>
          <p:nvPr/>
        </p:nvSpPr>
        <p:spPr>
          <a:xfrm>
            <a:off x="6309112" y="4144475"/>
            <a:ext cx="353021" cy="454399"/>
          </a:xfrm>
          <a:custGeom>
            <a:avLst/>
            <a:gdLst/>
            <a:ahLst/>
            <a:cxnLst/>
            <a:rect l="l" t="t" r="r" b="b"/>
            <a:pathLst>
              <a:path w="10614" h="13662" extrusionOk="0">
                <a:moveTo>
                  <a:pt x="7265" y="815"/>
                </a:moveTo>
                <a:cubicBezTo>
                  <a:pt x="7732" y="815"/>
                  <a:pt x="8114" y="1196"/>
                  <a:pt x="8114" y="1664"/>
                </a:cubicBezTo>
                <a:lnTo>
                  <a:pt x="8114" y="2235"/>
                </a:lnTo>
                <a:lnTo>
                  <a:pt x="2494" y="2235"/>
                </a:lnTo>
                <a:lnTo>
                  <a:pt x="2494" y="1664"/>
                </a:lnTo>
                <a:cubicBezTo>
                  <a:pt x="2494" y="1196"/>
                  <a:pt x="2876" y="815"/>
                  <a:pt x="3343" y="815"/>
                </a:cubicBezTo>
                <a:close/>
                <a:moveTo>
                  <a:pt x="8114" y="3044"/>
                </a:moveTo>
                <a:lnTo>
                  <a:pt x="8114" y="4135"/>
                </a:lnTo>
                <a:cubicBezTo>
                  <a:pt x="8083" y="4128"/>
                  <a:pt x="8052" y="4120"/>
                  <a:pt x="8017" y="4112"/>
                </a:cubicBezTo>
                <a:cubicBezTo>
                  <a:pt x="7844" y="4070"/>
                  <a:pt x="7647" y="4023"/>
                  <a:pt x="7274" y="4023"/>
                </a:cubicBezTo>
                <a:cubicBezTo>
                  <a:pt x="6902" y="4023"/>
                  <a:pt x="6704" y="4072"/>
                  <a:pt x="6530" y="4112"/>
                </a:cubicBezTo>
                <a:cubicBezTo>
                  <a:pt x="6382" y="4149"/>
                  <a:pt x="6254" y="4181"/>
                  <a:pt x="5977" y="4181"/>
                </a:cubicBezTo>
                <a:cubicBezTo>
                  <a:pt x="5703" y="4181"/>
                  <a:pt x="5575" y="4149"/>
                  <a:pt x="5424" y="4112"/>
                </a:cubicBezTo>
                <a:cubicBezTo>
                  <a:pt x="5251" y="4070"/>
                  <a:pt x="5053" y="4023"/>
                  <a:pt x="4681" y="4023"/>
                </a:cubicBezTo>
                <a:cubicBezTo>
                  <a:pt x="4309" y="4023"/>
                  <a:pt x="4111" y="4072"/>
                  <a:pt x="3936" y="4112"/>
                </a:cubicBezTo>
                <a:cubicBezTo>
                  <a:pt x="3788" y="4149"/>
                  <a:pt x="3661" y="4181"/>
                  <a:pt x="3383" y="4181"/>
                </a:cubicBezTo>
                <a:cubicBezTo>
                  <a:pt x="3109" y="4181"/>
                  <a:pt x="2981" y="4149"/>
                  <a:pt x="2830" y="4112"/>
                </a:cubicBezTo>
                <a:cubicBezTo>
                  <a:pt x="2734" y="4089"/>
                  <a:pt x="2631" y="4064"/>
                  <a:pt x="2492" y="4047"/>
                </a:cubicBezTo>
                <a:lnTo>
                  <a:pt x="2492" y="3044"/>
                </a:lnTo>
                <a:close/>
                <a:moveTo>
                  <a:pt x="7276" y="4829"/>
                </a:moveTo>
                <a:cubicBezTo>
                  <a:pt x="7550" y="4829"/>
                  <a:pt x="7679" y="4860"/>
                  <a:pt x="7829" y="4897"/>
                </a:cubicBezTo>
                <a:cubicBezTo>
                  <a:pt x="7913" y="4919"/>
                  <a:pt x="8002" y="4939"/>
                  <a:pt x="8115" y="4958"/>
                </a:cubicBezTo>
                <a:lnTo>
                  <a:pt x="8115" y="5941"/>
                </a:lnTo>
                <a:lnTo>
                  <a:pt x="2494" y="5941"/>
                </a:lnTo>
                <a:lnTo>
                  <a:pt x="2494" y="4864"/>
                </a:lnTo>
                <a:cubicBezTo>
                  <a:pt x="2545" y="4874"/>
                  <a:pt x="2594" y="4885"/>
                  <a:pt x="2642" y="4897"/>
                </a:cubicBezTo>
                <a:cubicBezTo>
                  <a:pt x="2815" y="4939"/>
                  <a:pt x="3014" y="4986"/>
                  <a:pt x="3386" y="4986"/>
                </a:cubicBezTo>
                <a:cubicBezTo>
                  <a:pt x="3757" y="4986"/>
                  <a:pt x="3957" y="4938"/>
                  <a:pt x="4129" y="4897"/>
                </a:cubicBezTo>
                <a:cubicBezTo>
                  <a:pt x="4277" y="4860"/>
                  <a:pt x="4407" y="4829"/>
                  <a:pt x="4682" y="4829"/>
                </a:cubicBezTo>
                <a:cubicBezTo>
                  <a:pt x="4957" y="4829"/>
                  <a:pt x="5086" y="4860"/>
                  <a:pt x="5235" y="4897"/>
                </a:cubicBezTo>
                <a:cubicBezTo>
                  <a:pt x="5408" y="4939"/>
                  <a:pt x="5608" y="4986"/>
                  <a:pt x="5978" y="4986"/>
                </a:cubicBezTo>
                <a:cubicBezTo>
                  <a:pt x="6351" y="4986"/>
                  <a:pt x="6550" y="4938"/>
                  <a:pt x="6723" y="4897"/>
                </a:cubicBezTo>
                <a:cubicBezTo>
                  <a:pt x="6871" y="4860"/>
                  <a:pt x="7000" y="4829"/>
                  <a:pt x="7276" y="4829"/>
                </a:cubicBezTo>
                <a:close/>
                <a:moveTo>
                  <a:pt x="8114" y="6749"/>
                </a:moveTo>
                <a:lnTo>
                  <a:pt x="8114" y="7506"/>
                </a:lnTo>
                <a:cubicBezTo>
                  <a:pt x="8114" y="7973"/>
                  <a:pt x="7732" y="8355"/>
                  <a:pt x="7265" y="8355"/>
                </a:cubicBezTo>
                <a:lnTo>
                  <a:pt x="3343" y="8355"/>
                </a:lnTo>
                <a:cubicBezTo>
                  <a:pt x="2876" y="8355"/>
                  <a:pt x="2494" y="7973"/>
                  <a:pt x="2494" y="7506"/>
                </a:cubicBezTo>
                <a:lnTo>
                  <a:pt x="2494" y="6749"/>
                </a:lnTo>
                <a:close/>
                <a:moveTo>
                  <a:pt x="7843" y="9056"/>
                </a:moveTo>
                <a:lnTo>
                  <a:pt x="8094" y="10567"/>
                </a:lnTo>
                <a:lnTo>
                  <a:pt x="2564" y="10567"/>
                </a:lnTo>
                <a:lnTo>
                  <a:pt x="2804" y="9072"/>
                </a:lnTo>
                <a:cubicBezTo>
                  <a:pt x="2974" y="9129"/>
                  <a:pt x="3154" y="9160"/>
                  <a:pt x="3343" y="9160"/>
                </a:cubicBezTo>
                <a:lnTo>
                  <a:pt x="7265" y="9160"/>
                </a:lnTo>
                <a:cubicBezTo>
                  <a:pt x="7469" y="9160"/>
                  <a:pt x="7664" y="9125"/>
                  <a:pt x="7843" y="9056"/>
                </a:cubicBezTo>
                <a:close/>
                <a:moveTo>
                  <a:pt x="9340" y="11378"/>
                </a:moveTo>
                <a:lnTo>
                  <a:pt x="9629" y="12855"/>
                </a:lnTo>
                <a:lnTo>
                  <a:pt x="980" y="12855"/>
                </a:lnTo>
                <a:lnTo>
                  <a:pt x="1270" y="11378"/>
                </a:lnTo>
                <a:close/>
                <a:moveTo>
                  <a:pt x="3344" y="0"/>
                </a:moveTo>
                <a:cubicBezTo>
                  <a:pt x="2432" y="0"/>
                  <a:pt x="1689" y="743"/>
                  <a:pt x="1689" y="1657"/>
                </a:cubicBezTo>
                <a:lnTo>
                  <a:pt x="1689" y="2229"/>
                </a:lnTo>
                <a:lnTo>
                  <a:pt x="1673" y="2229"/>
                </a:lnTo>
                <a:cubicBezTo>
                  <a:pt x="1449" y="2229"/>
                  <a:pt x="1268" y="2410"/>
                  <a:pt x="1268" y="2634"/>
                </a:cubicBezTo>
                <a:cubicBezTo>
                  <a:pt x="1268" y="2858"/>
                  <a:pt x="1449" y="3039"/>
                  <a:pt x="1673" y="3039"/>
                </a:cubicBezTo>
                <a:lnTo>
                  <a:pt x="1689" y="3039"/>
                </a:lnTo>
                <a:lnTo>
                  <a:pt x="1689" y="5936"/>
                </a:lnTo>
                <a:lnTo>
                  <a:pt x="1673" y="5936"/>
                </a:lnTo>
                <a:cubicBezTo>
                  <a:pt x="1449" y="5936"/>
                  <a:pt x="1268" y="6118"/>
                  <a:pt x="1268" y="6341"/>
                </a:cubicBezTo>
                <a:cubicBezTo>
                  <a:pt x="1268" y="6565"/>
                  <a:pt x="1449" y="6746"/>
                  <a:pt x="1673" y="6746"/>
                </a:cubicBezTo>
                <a:lnTo>
                  <a:pt x="1689" y="6746"/>
                </a:lnTo>
                <a:lnTo>
                  <a:pt x="1689" y="7505"/>
                </a:lnTo>
                <a:cubicBezTo>
                  <a:pt x="1689" y="7905"/>
                  <a:pt x="1832" y="8273"/>
                  <a:pt x="2070" y="8561"/>
                </a:cubicBezTo>
                <a:lnTo>
                  <a:pt x="1748" y="10568"/>
                </a:lnTo>
                <a:lnTo>
                  <a:pt x="606" y="10568"/>
                </a:lnTo>
                <a:lnTo>
                  <a:pt x="0" y="13662"/>
                </a:lnTo>
                <a:lnTo>
                  <a:pt x="10614" y="13662"/>
                </a:lnTo>
                <a:lnTo>
                  <a:pt x="10003" y="10568"/>
                </a:lnTo>
                <a:lnTo>
                  <a:pt x="8913" y="10568"/>
                </a:lnTo>
                <a:lnTo>
                  <a:pt x="8575" y="8519"/>
                </a:lnTo>
                <a:cubicBezTo>
                  <a:pt x="8793" y="8238"/>
                  <a:pt x="8924" y="7886"/>
                  <a:pt x="8924" y="7505"/>
                </a:cubicBezTo>
                <a:lnTo>
                  <a:pt x="8924" y="6746"/>
                </a:lnTo>
                <a:lnTo>
                  <a:pt x="8939" y="6746"/>
                </a:lnTo>
                <a:cubicBezTo>
                  <a:pt x="9162" y="6746"/>
                  <a:pt x="9343" y="6565"/>
                  <a:pt x="9343" y="6341"/>
                </a:cubicBezTo>
                <a:cubicBezTo>
                  <a:pt x="9343" y="6118"/>
                  <a:pt x="9162" y="5936"/>
                  <a:pt x="8939" y="5936"/>
                </a:cubicBezTo>
                <a:lnTo>
                  <a:pt x="8924" y="5936"/>
                </a:lnTo>
                <a:lnTo>
                  <a:pt x="8924" y="3039"/>
                </a:lnTo>
                <a:lnTo>
                  <a:pt x="8939" y="3039"/>
                </a:lnTo>
                <a:cubicBezTo>
                  <a:pt x="9162" y="3039"/>
                  <a:pt x="9343" y="2858"/>
                  <a:pt x="9343" y="2634"/>
                </a:cubicBezTo>
                <a:cubicBezTo>
                  <a:pt x="9343" y="2410"/>
                  <a:pt x="9162" y="2229"/>
                  <a:pt x="8939" y="2229"/>
                </a:cubicBezTo>
                <a:lnTo>
                  <a:pt x="8924" y="2229"/>
                </a:lnTo>
                <a:lnTo>
                  <a:pt x="8924" y="1657"/>
                </a:lnTo>
                <a:cubicBezTo>
                  <a:pt x="8924" y="743"/>
                  <a:pt x="8179" y="0"/>
                  <a:pt x="72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55" name="Google Shape;3055;p48"/>
          <p:cNvGrpSpPr/>
          <p:nvPr/>
        </p:nvGrpSpPr>
        <p:grpSpPr>
          <a:xfrm>
            <a:off x="7020227" y="4170706"/>
            <a:ext cx="488656" cy="402313"/>
            <a:chOff x="4588750" y="3151250"/>
            <a:chExt cx="367300" cy="302400"/>
          </a:xfrm>
        </p:grpSpPr>
        <p:sp>
          <p:nvSpPr>
            <p:cNvPr id="3056" name="Google Shape;3056;p48"/>
            <p:cNvSpPr/>
            <p:nvPr/>
          </p:nvSpPr>
          <p:spPr>
            <a:xfrm>
              <a:off x="4588750" y="3151250"/>
              <a:ext cx="367300" cy="302400"/>
            </a:xfrm>
            <a:custGeom>
              <a:avLst/>
              <a:gdLst/>
              <a:ahLst/>
              <a:cxnLst/>
              <a:rect l="l" t="t" r="r" b="b"/>
              <a:pathLst>
                <a:path w="14692" h="12096" extrusionOk="0">
                  <a:moveTo>
                    <a:pt x="9241" y="860"/>
                  </a:moveTo>
                  <a:lnTo>
                    <a:pt x="9241" y="2086"/>
                  </a:lnTo>
                  <a:lnTo>
                    <a:pt x="5452" y="2086"/>
                  </a:lnTo>
                  <a:lnTo>
                    <a:pt x="5452" y="860"/>
                  </a:lnTo>
                  <a:close/>
                  <a:moveTo>
                    <a:pt x="11866" y="2944"/>
                  </a:moveTo>
                  <a:cubicBezTo>
                    <a:pt x="12120" y="2944"/>
                    <a:pt x="12341" y="3115"/>
                    <a:pt x="12391" y="3352"/>
                  </a:cubicBezTo>
                  <a:lnTo>
                    <a:pt x="13128" y="6802"/>
                  </a:lnTo>
                  <a:lnTo>
                    <a:pt x="1564" y="6802"/>
                  </a:lnTo>
                  <a:lnTo>
                    <a:pt x="2302" y="3352"/>
                  </a:lnTo>
                  <a:cubicBezTo>
                    <a:pt x="2352" y="3115"/>
                    <a:pt x="2572" y="2944"/>
                    <a:pt x="2827" y="2944"/>
                  </a:cubicBezTo>
                  <a:close/>
                  <a:moveTo>
                    <a:pt x="13179" y="7664"/>
                  </a:moveTo>
                  <a:lnTo>
                    <a:pt x="12403" y="10826"/>
                  </a:lnTo>
                  <a:lnTo>
                    <a:pt x="12400" y="10833"/>
                  </a:lnTo>
                  <a:cubicBezTo>
                    <a:pt x="12347" y="11065"/>
                    <a:pt x="12128" y="11234"/>
                    <a:pt x="11877" y="11234"/>
                  </a:cubicBezTo>
                  <a:lnTo>
                    <a:pt x="2819" y="11234"/>
                  </a:lnTo>
                  <a:cubicBezTo>
                    <a:pt x="2569" y="11234"/>
                    <a:pt x="2347" y="11065"/>
                    <a:pt x="2296" y="10833"/>
                  </a:cubicBezTo>
                  <a:lnTo>
                    <a:pt x="1519" y="7664"/>
                  </a:lnTo>
                  <a:close/>
                  <a:moveTo>
                    <a:pt x="4589" y="0"/>
                  </a:moveTo>
                  <a:lnTo>
                    <a:pt x="4589" y="2087"/>
                  </a:lnTo>
                  <a:lnTo>
                    <a:pt x="2826" y="2087"/>
                  </a:lnTo>
                  <a:cubicBezTo>
                    <a:pt x="2167" y="2087"/>
                    <a:pt x="1594" y="2545"/>
                    <a:pt x="1456" y="3175"/>
                  </a:cubicBezTo>
                  <a:lnTo>
                    <a:pt x="682" y="6804"/>
                  </a:lnTo>
                  <a:lnTo>
                    <a:pt x="0" y="6804"/>
                  </a:lnTo>
                  <a:lnTo>
                    <a:pt x="0" y="7664"/>
                  </a:lnTo>
                  <a:lnTo>
                    <a:pt x="631" y="7664"/>
                  </a:lnTo>
                  <a:lnTo>
                    <a:pt x="1455" y="11028"/>
                  </a:lnTo>
                  <a:cubicBezTo>
                    <a:pt x="1598" y="11657"/>
                    <a:pt x="2159" y="12095"/>
                    <a:pt x="2818" y="12095"/>
                  </a:cubicBezTo>
                  <a:lnTo>
                    <a:pt x="11875" y="12095"/>
                  </a:lnTo>
                  <a:cubicBezTo>
                    <a:pt x="12533" y="12095"/>
                    <a:pt x="13093" y="11657"/>
                    <a:pt x="13238" y="11028"/>
                  </a:cubicBezTo>
                  <a:lnTo>
                    <a:pt x="14061" y="7664"/>
                  </a:lnTo>
                  <a:lnTo>
                    <a:pt x="14692" y="7664"/>
                  </a:lnTo>
                  <a:lnTo>
                    <a:pt x="14692" y="6804"/>
                  </a:lnTo>
                  <a:lnTo>
                    <a:pt x="14008" y="6804"/>
                  </a:lnTo>
                  <a:lnTo>
                    <a:pt x="13232" y="3175"/>
                  </a:lnTo>
                  <a:cubicBezTo>
                    <a:pt x="13098" y="2544"/>
                    <a:pt x="12523" y="2087"/>
                    <a:pt x="11863" y="2087"/>
                  </a:cubicBezTo>
                  <a:lnTo>
                    <a:pt x="10100" y="2087"/>
                  </a:lnTo>
                  <a:lnTo>
                    <a:pt x="101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57" name="Google Shape;3057;p48"/>
            <p:cNvSpPr/>
            <p:nvPr/>
          </p:nvSpPr>
          <p:spPr>
            <a:xfrm>
              <a:off x="4703500" y="3250100"/>
              <a:ext cx="21550" cy="45250"/>
            </a:xfrm>
            <a:custGeom>
              <a:avLst/>
              <a:gdLst/>
              <a:ahLst/>
              <a:cxnLst/>
              <a:rect l="l" t="t" r="r" b="b"/>
              <a:pathLst>
                <a:path w="862" h="1810" extrusionOk="0">
                  <a:moveTo>
                    <a:pt x="0" y="1"/>
                  </a:moveTo>
                  <a:lnTo>
                    <a:pt x="0" y="1809"/>
                  </a:lnTo>
                  <a:lnTo>
                    <a:pt x="862" y="1809"/>
                  </a:lnTo>
                  <a:lnTo>
                    <a:pt x="8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58" name="Google Shape;3058;p48"/>
            <p:cNvSpPr/>
            <p:nvPr/>
          </p:nvSpPr>
          <p:spPr>
            <a:xfrm>
              <a:off x="4761625" y="3250100"/>
              <a:ext cx="21575" cy="45250"/>
            </a:xfrm>
            <a:custGeom>
              <a:avLst/>
              <a:gdLst/>
              <a:ahLst/>
              <a:cxnLst/>
              <a:rect l="l" t="t" r="r" b="b"/>
              <a:pathLst>
                <a:path w="863" h="1810" extrusionOk="0">
                  <a:moveTo>
                    <a:pt x="1" y="1"/>
                  </a:moveTo>
                  <a:lnTo>
                    <a:pt x="1" y="1809"/>
                  </a:lnTo>
                  <a:lnTo>
                    <a:pt x="862" y="1809"/>
                  </a:lnTo>
                  <a:lnTo>
                    <a:pt x="8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59" name="Google Shape;3059;p48"/>
            <p:cNvSpPr/>
            <p:nvPr/>
          </p:nvSpPr>
          <p:spPr>
            <a:xfrm>
              <a:off x="4819775" y="3250100"/>
              <a:ext cx="21525" cy="45250"/>
            </a:xfrm>
            <a:custGeom>
              <a:avLst/>
              <a:gdLst/>
              <a:ahLst/>
              <a:cxnLst/>
              <a:rect l="l" t="t" r="r" b="b"/>
              <a:pathLst>
                <a:path w="861" h="1810" extrusionOk="0">
                  <a:moveTo>
                    <a:pt x="0" y="1"/>
                  </a:moveTo>
                  <a:lnTo>
                    <a:pt x="0" y="1809"/>
                  </a:lnTo>
                  <a:lnTo>
                    <a:pt x="860" y="1809"/>
                  </a:lnTo>
                  <a:lnTo>
                    <a:pt x="8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60" name="Google Shape;3060;p48"/>
          <p:cNvGrpSpPr/>
          <p:nvPr/>
        </p:nvGrpSpPr>
        <p:grpSpPr>
          <a:xfrm>
            <a:off x="7851229" y="4144663"/>
            <a:ext cx="388943" cy="454232"/>
            <a:chOff x="5213375" y="3131675"/>
            <a:chExt cx="292350" cy="341425"/>
          </a:xfrm>
        </p:grpSpPr>
        <p:sp>
          <p:nvSpPr>
            <p:cNvPr id="3061" name="Google Shape;3061;p48"/>
            <p:cNvSpPr/>
            <p:nvPr/>
          </p:nvSpPr>
          <p:spPr>
            <a:xfrm>
              <a:off x="5250875" y="3131675"/>
              <a:ext cx="254850" cy="250625"/>
            </a:xfrm>
            <a:custGeom>
              <a:avLst/>
              <a:gdLst/>
              <a:ahLst/>
              <a:cxnLst/>
              <a:rect l="l" t="t" r="r" b="b"/>
              <a:pathLst>
                <a:path w="10194" h="10025" extrusionOk="0">
                  <a:moveTo>
                    <a:pt x="8562" y="809"/>
                  </a:moveTo>
                  <a:cubicBezTo>
                    <a:pt x="8736" y="809"/>
                    <a:pt x="8910" y="875"/>
                    <a:pt x="9043" y="1007"/>
                  </a:cubicBezTo>
                  <a:cubicBezTo>
                    <a:pt x="9309" y="1272"/>
                    <a:pt x="9309" y="1705"/>
                    <a:pt x="9043" y="1970"/>
                  </a:cubicBezTo>
                  <a:lnTo>
                    <a:pt x="8356" y="2657"/>
                  </a:lnTo>
                  <a:lnTo>
                    <a:pt x="7393" y="1694"/>
                  </a:lnTo>
                  <a:lnTo>
                    <a:pt x="8080" y="1007"/>
                  </a:lnTo>
                  <a:cubicBezTo>
                    <a:pt x="8213" y="875"/>
                    <a:pt x="8387" y="809"/>
                    <a:pt x="8562" y="809"/>
                  </a:cubicBezTo>
                  <a:close/>
                  <a:moveTo>
                    <a:pt x="6231" y="1671"/>
                  </a:moveTo>
                  <a:lnTo>
                    <a:pt x="6255" y="1694"/>
                  </a:lnTo>
                  <a:lnTo>
                    <a:pt x="8357" y="3797"/>
                  </a:lnTo>
                  <a:lnTo>
                    <a:pt x="8381" y="3821"/>
                  </a:lnTo>
                  <a:lnTo>
                    <a:pt x="7604" y="4598"/>
                  </a:lnTo>
                  <a:lnTo>
                    <a:pt x="7580" y="4574"/>
                  </a:lnTo>
                  <a:lnTo>
                    <a:pt x="5477" y="2472"/>
                  </a:lnTo>
                  <a:lnTo>
                    <a:pt x="5454" y="2448"/>
                  </a:lnTo>
                  <a:lnTo>
                    <a:pt x="6231" y="1671"/>
                  </a:lnTo>
                  <a:close/>
                  <a:moveTo>
                    <a:pt x="5474" y="3613"/>
                  </a:moveTo>
                  <a:lnTo>
                    <a:pt x="6435" y="4574"/>
                  </a:lnTo>
                  <a:lnTo>
                    <a:pt x="5856" y="5157"/>
                  </a:lnTo>
                  <a:lnTo>
                    <a:pt x="3929" y="5157"/>
                  </a:lnTo>
                  <a:lnTo>
                    <a:pt x="5474" y="3613"/>
                  </a:lnTo>
                  <a:close/>
                  <a:moveTo>
                    <a:pt x="5049" y="5962"/>
                  </a:moveTo>
                  <a:lnTo>
                    <a:pt x="2129" y="8883"/>
                  </a:lnTo>
                  <a:lnTo>
                    <a:pt x="1164" y="7922"/>
                  </a:lnTo>
                  <a:lnTo>
                    <a:pt x="3124" y="5962"/>
                  </a:lnTo>
                  <a:close/>
                  <a:moveTo>
                    <a:pt x="8561" y="0"/>
                  </a:moveTo>
                  <a:cubicBezTo>
                    <a:pt x="8180" y="0"/>
                    <a:pt x="7799" y="145"/>
                    <a:pt x="7510" y="436"/>
                  </a:cubicBezTo>
                  <a:lnTo>
                    <a:pt x="6823" y="1123"/>
                  </a:lnTo>
                  <a:lnTo>
                    <a:pt x="6230" y="529"/>
                  </a:lnTo>
                  <a:lnTo>
                    <a:pt x="4311" y="2447"/>
                  </a:lnTo>
                  <a:lnTo>
                    <a:pt x="4906" y="3040"/>
                  </a:lnTo>
                  <a:lnTo>
                    <a:pt x="2672" y="5274"/>
                  </a:lnTo>
                  <a:lnTo>
                    <a:pt x="26" y="7920"/>
                  </a:lnTo>
                  <a:lnTo>
                    <a:pt x="794" y="8687"/>
                  </a:lnTo>
                  <a:lnTo>
                    <a:pt x="158" y="9322"/>
                  </a:lnTo>
                  <a:cubicBezTo>
                    <a:pt x="1" y="9479"/>
                    <a:pt x="1" y="9735"/>
                    <a:pt x="158" y="9892"/>
                  </a:cubicBezTo>
                  <a:cubicBezTo>
                    <a:pt x="236" y="9970"/>
                    <a:pt x="339" y="10010"/>
                    <a:pt x="443" y="10010"/>
                  </a:cubicBezTo>
                  <a:cubicBezTo>
                    <a:pt x="546" y="10010"/>
                    <a:pt x="649" y="9972"/>
                    <a:pt x="727" y="9892"/>
                  </a:cubicBezTo>
                  <a:lnTo>
                    <a:pt x="1362" y="9257"/>
                  </a:lnTo>
                  <a:lnTo>
                    <a:pt x="2129" y="10025"/>
                  </a:lnTo>
                  <a:lnTo>
                    <a:pt x="7009" y="5144"/>
                  </a:lnTo>
                  <a:lnTo>
                    <a:pt x="7602" y="5738"/>
                  </a:lnTo>
                  <a:lnTo>
                    <a:pt x="9519" y="3821"/>
                  </a:lnTo>
                  <a:lnTo>
                    <a:pt x="8926" y="3227"/>
                  </a:lnTo>
                  <a:lnTo>
                    <a:pt x="9613" y="2540"/>
                  </a:lnTo>
                  <a:cubicBezTo>
                    <a:pt x="10194" y="1959"/>
                    <a:pt x="10194" y="1015"/>
                    <a:pt x="9613" y="436"/>
                  </a:cubicBezTo>
                  <a:cubicBezTo>
                    <a:pt x="9323" y="145"/>
                    <a:pt x="8942" y="0"/>
                    <a:pt x="85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2" name="Google Shape;3062;p48"/>
            <p:cNvSpPr/>
            <p:nvPr/>
          </p:nvSpPr>
          <p:spPr>
            <a:xfrm>
              <a:off x="5213375" y="3396050"/>
              <a:ext cx="62725" cy="77050"/>
            </a:xfrm>
            <a:custGeom>
              <a:avLst/>
              <a:gdLst/>
              <a:ahLst/>
              <a:cxnLst/>
              <a:rect l="l" t="t" r="r" b="b"/>
              <a:pathLst>
                <a:path w="2509" h="3082" extrusionOk="0">
                  <a:moveTo>
                    <a:pt x="1255" y="1140"/>
                  </a:moveTo>
                  <a:cubicBezTo>
                    <a:pt x="1504" y="1426"/>
                    <a:pt x="1699" y="1716"/>
                    <a:pt x="1702" y="1831"/>
                  </a:cubicBezTo>
                  <a:cubicBezTo>
                    <a:pt x="1702" y="2076"/>
                    <a:pt x="1502" y="2277"/>
                    <a:pt x="1255" y="2277"/>
                  </a:cubicBezTo>
                  <a:cubicBezTo>
                    <a:pt x="1010" y="2277"/>
                    <a:pt x="809" y="2076"/>
                    <a:pt x="809" y="1831"/>
                  </a:cubicBezTo>
                  <a:cubicBezTo>
                    <a:pt x="811" y="1716"/>
                    <a:pt x="1006" y="1426"/>
                    <a:pt x="1255" y="1140"/>
                  </a:cubicBezTo>
                  <a:close/>
                  <a:moveTo>
                    <a:pt x="1255" y="1"/>
                  </a:moveTo>
                  <a:lnTo>
                    <a:pt x="977" y="263"/>
                  </a:lnTo>
                  <a:cubicBezTo>
                    <a:pt x="747" y="479"/>
                    <a:pt x="1" y="1235"/>
                    <a:pt x="1" y="1831"/>
                  </a:cubicBezTo>
                  <a:cubicBezTo>
                    <a:pt x="1" y="2521"/>
                    <a:pt x="565" y="3082"/>
                    <a:pt x="1253" y="3082"/>
                  </a:cubicBezTo>
                  <a:cubicBezTo>
                    <a:pt x="1943" y="3082"/>
                    <a:pt x="2505" y="2520"/>
                    <a:pt x="2505" y="1831"/>
                  </a:cubicBezTo>
                  <a:cubicBezTo>
                    <a:pt x="2509" y="1233"/>
                    <a:pt x="1761" y="479"/>
                    <a:pt x="1534" y="263"/>
                  </a:cubicBezTo>
                  <a:lnTo>
                    <a:pt x="125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63" name="Google Shape;3063;p48"/>
          <p:cNvGrpSpPr/>
          <p:nvPr/>
        </p:nvGrpSpPr>
        <p:grpSpPr>
          <a:xfrm>
            <a:off x="8592994" y="4144897"/>
            <a:ext cx="459353" cy="453865"/>
            <a:chOff x="5770925" y="3131850"/>
            <a:chExt cx="345275" cy="341150"/>
          </a:xfrm>
        </p:grpSpPr>
        <p:sp>
          <p:nvSpPr>
            <p:cNvPr id="3064" name="Google Shape;3064;p48"/>
            <p:cNvSpPr/>
            <p:nvPr/>
          </p:nvSpPr>
          <p:spPr>
            <a:xfrm>
              <a:off x="5818450" y="3185500"/>
              <a:ext cx="99400" cy="96100"/>
            </a:xfrm>
            <a:custGeom>
              <a:avLst/>
              <a:gdLst/>
              <a:ahLst/>
              <a:cxnLst/>
              <a:rect l="l" t="t" r="r" b="b"/>
              <a:pathLst>
                <a:path w="3976" h="3844" extrusionOk="0">
                  <a:moveTo>
                    <a:pt x="2467" y="814"/>
                  </a:moveTo>
                  <a:cubicBezTo>
                    <a:pt x="2606" y="814"/>
                    <a:pt x="2744" y="866"/>
                    <a:pt x="2849" y="971"/>
                  </a:cubicBezTo>
                  <a:lnTo>
                    <a:pt x="2872" y="995"/>
                  </a:lnTo>
                  <a:cubicBezTo>
                    <a:pt x="3083" y="1205"/>
                    <a:pt x="3083" y="1549"/>
                    <a:pt x="2872" y="1759"/>
                  </a:cubicBezTo>
                  <a:lnTo>
                    <a:pt x="2603" y="2029"/>
                  </a:lnTo>
                  <a:lnTo>
                    <a:pt x="1815" y="1239"/>
                  </a:lnTo>
                  <a:lnTo>
                    <a:pt x="2083" y="971"/>
                  </a:lnTo>
                  <a:cubicBezTo>
                    <a:pt x="2189" y="866"/>
                    <a:pt x="2328" y="814"/>
                    <a:pt x="2467" y="814"/>
                  </a:cubicBezTo>
                  <a:close/>
                  <a:moveTo>
                    <a:pt x="1238" y="1815"/>
                  </a:moveTo>
                  <a:lnTo>
                    <a:pt x="2027" y="2605"/>
                  </a:lnTo>
                  <a:lnTo>
                    <a:pt x="1759" y="2873"/>
                  </a:lnTo>
                  <a:cubicBezTo>
                    <a:pt x="1654" y="2978"/>
                    <a:pt x="1515" y="3031"/>
                    <a:pt x="1376" y="3031"/>
                  </a:cubicBezTo>
                  <a:cubicBezTo>
                    <a:pt x="1236" y="3031"/>
                    <a:pt x="1097" y="2978"/>
                    <a:pt x="992" y="2873"/>
                  </a:cubicBezTo>
                  <a:lnTo>
                    <a:pt x="969" y="2850"/>
                  </a:lnTo>
                  <a:cubicBezTo>
                    <a:pt x="866" y="2747"/>
                    <a:pt x="812" y="2613"/>
                    <a:pt x="812" y="2467"/>
                  </a:cubicBezTo>
                  <a:cubicBezTo>
                    <a:pt x="812" y="2322"/>
                    <a:pt x="868" y="2186"/>
                    <a:pt x="969" y="2085"/>
                  </a:cubicBezTo>
                  <a:lnTo>
                    <a:pt x="1238" y="1815"/>
                  </a:lnTo>
                  <a:close/>
                  <a:moveTo>
                    <a:pt x="2468" y="0"/>
                  </a:moveTo>
                  <a:cubicBezTo>
                    <a:pt x="2122" y="0"/>
                    <a:pt x="1775" y="132"/>
                    <a:pt x="1511" y="396"/>
                  </a:cubicBezTo>
                  <a:lnTo>
                    <a:pt x="397" y="1510"/>
                  </a:lnTo>
                  <a:cubicBezTo>
                    <a:pt x="142" y="1766"/>
                    <a:pt x="0" y="2107"/>
                    <a:pt x="0" y="2468"/>
                  </a:cubicBezTo>
                  <a:cubicBezTo>
                    <a:pt x="0" y="2831"/>
                    <a:pt x="140" y="3169"/>
                    <a:pt x="397" y="3426"/>
                  </a:cubicBezTo>
                  <a:lnTo>
                    <a:pt x="419" y="3448"/>
                  </a:lnTo>
                  <a:cubicBezTo>
                    <a:pt x="684" y="3713"/>
                    <a:pt x="1030" y="3844"/>
                    <a:pt x="1377" y="3844"/>
                  </a:cubicBezTo>
                  <a:cubicBezTo>
                    <a:pt x="1723" y="3844"/>
                    <a:pt x="2070" y="3711"/>
                    <a:pt x="2335" y="3448"/>
                  </a:cubicBezTo>
                  <a:lnTo>
                    <a:pt x="3449" y="2334"/>
                  </a:lnTo>
                  <a:cubicBezTo>
                    <a:pt x="3975" y="1806"/>
                    <a:pt x="3975" y="948"/>
                    <a:pt x="3449" y="420"/>
                  </a:cubicBezTo>
                  <a:lnTo>
                    <a:pt x="3425" y="396"/>
                  </a:lnTo>
                  <a:cubicBezTo>
                    <a:pt x="3161" y="132"/>
                    <a:pt x="2815" y="0"/>
                    <a:pt x="24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5" name="Google Shape;3065;p48"/>
            <p:cNvSpPr/>
            <p:nvPr/>
          </p:nvSpPr>
          <p:spPr>
            <a:xfrm>
              <a:off x="5976225" y="3185500"/>
              <a:ext cx="99450" cy="96100"/>
            </a:xfrm>
            <a:custGeom>
              <a:avLst/>
              <a:gdLst/>
              <a:ahLst/>
              <a:cxnLst/>
              <a:rect l="l" t="t" r="r" b="b"/>
              <a:pathLst>
                <a:path w="3978" h="3844" extrusionOk="0">
                  <a:moveTo>
                    <a:pt x="2468" y="814"/>
                  </a:moveTo>
                  <a:cubicBezTo>
                    <a:pt x="2607" y="814"/>
                    <a:pt x="2745" y="866"/>
                    <a:pt x="2851" y="971"/>
                  </a:cubicBezTo>
                  <a:lnTo>
                    <a:pt x="2874" y="995"/>
                  </a:lnTo>
                  <a:cubicBezTo>
                    <a:pt x="3085" y="1205"/>
                    <a:pt x="3085" y="1549"/>
                    <a:pt x="2874" y="1759"/>
                  </a:cubicBezTo>
                  <a:lnTo>
                    <a:pt x="2607" y="2029"/>
                  </a:lnTo>
                  <a:lnTo>
                    <a:pt x="1818" y="1239"/>
                  </a:lnTo>
                  <a:lnTo>
                    <a:pt x="2086" y="971"/>
                  </a:lnTo>
                  <a:cubicBezTo>
                    <a:pt x="2191" y="866"/>
                    <a:pt x="2330" y="814"/>
                    <a:pt x="2468" y="814"/>
                  </a:cubicBezTo>
                  <a:close/>
                  <a:moveTo>
                    <a:pt x="1242" y="1815"/>
                  </a:moveTo>
                  <a:lnTo>
                    <a:pt x="2030" y="2605"/>
                  </a:lnTo>
                  <a:lnTo>
                    <a:pt x="1761" y="2873"/>
                  </a:lnTo>
                  <a:cubicBezTo>
                    <a:pt x="1656" y="2978"/>
                    <a:pt x="1517" y="3031"/>
                    <a:pt x="1378" y="3031"/>
                  </a:cubicBezTo>
                  <a:cubicBezTo>
                    <a:pt x="1240" y="3031"/>
                    <a:pt x="1101" y="2978"/>
                    <a:pt x="996" y="2873"/>
                  </a:cubicBezTo>
                  <a:lnTo>
                    <a:pt x="973" y="2850"/>
                  </a:lnTo>
                  <a:cubicBezTo>
                    <a:pt x="870" y="2747"/>
                    <a:pt x="815" y="2613"/>
                    <a:pt x="815" y="2467"/>
                  </a:cubicBezTo>
                  <a:cubicBezTo>
                    <a:pt x="814" y="2322"/>
                    <a:pt x="870" y="2186"/>
                    <a:pt x="973" y="2085"/>
                  </a:cubicBezTo>
                  <a:lnTo>
                    <a:pt x="1242" y="1815"/>
                  </a:lnTo>
                  <a:close/>
                  <a:moveTo>
                    <a:pt x="2469" y="0"/>
                  </a:moveTo>
                  <a:cubicBezTo>
                    <a:pt x="2122" y="0"/>
                    <a:pt x="1776" y="132"/>
                    <a:pt x="1512" y="396"/>
                  </a:cubicBezTo>
                  <a:lnTo>
                    <a:pt x="398" y="1510"/>
                  </a:lnTo>
                  <a:cubicBezTo>
                    <a:pt x="144" y="1766"/>
                    <a:pt x="1" y="2107"/>
                    <a:pt x="1" y="2468"/>
                  </a:cubicBezTo>
                  <a:cubicBezTo>
                    <a:pt x="1" y="2831"/>
                    <a:pt x="141" y="3169"/>
                    <a:pt x="398" y="3426"/>
                  </a:cubicBezTo>
                  <a:lnTo>
                    <a:pt x="420" y="3448"/>
                  </a:lnTo>
                  <a:cubicBezTo>
                    <a:pt x="684" y="3713"/>
                    <a:pt x="1032" y="3844"/>
                    <a:pt x="1378" y="3844"/>
                  </a:cubicBezTo>
                  <a:cubicBezTo>
                    <a:pt x="1725" y="3844"/>
                    <a:pt x="2071" y="3711"/>
                    <a:pt x="2335" y="3448"/>
                  </a:cubicBezTo>
                  <a:lnTo>
                    <a:pt x="3449" y="2334"/>
                  </a:lnTo>
                  <a:cubicBezTo>
                    <a:pt x="3977" y="1806"/>
                    <a:pt x="3977" y="948"/>
                    <a:pt x="3449" y="420"/>
                  </a:cubicBezTo>
                  <a:lnTo>
                    <a:pt x="3426" y="396"/>
                  </a:lnTo>
                  <a:cubicBezTo>
                    <a:pt x="3162" y="132"/>
                    <a:pt x="2815" y="0"/>
                    <a:pt x="2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6" name="Google Shape;3066;p48"/>
            <p:cNvSpPr/>
            <p:nvPr/>
          </p:nvSpPr>
          <p:spPr>
            <a:xfrm>
              <a:off x="5818450" y="3326150"/>
              <a:ext cx="99400" cy="96100"/>
            </a:xfrm>
            <a:custGeom>
              <a:avLst/>
              <a:gdLst/>
              <a:ahLst/>
              <a:cxnLst/>
              <a:rect l="l" t="t" r="r" b="b"/>
              <a:pathLst>
                <a:path w="3976" h="3844" extrusionOk="0">
                  <a:moveTo>
                    <a:pt x="2467" y="812"/>
                  </a:moveTo>
                  <a:cubicBezTo>
                    <a:pt x="2604" y="812"/>
                    <a:pt x="2743" y="865"/>
                    <a:pt x="2851" y="970"/>
                  </a:cubicBezTo>
                  <a:lnTo>
                    <a:pt x="2874" y="993"/>
                  </a:lnTo>
                  <a:cubicBezTo>
                    <a:pt x="3084" y="1203"/>
                    <a:pt x="3084" y="1548"/>
                    <a:pt x="2874" y="1758"/>
                  </a:cubicBezTo>
                  <a:lnTo>
                    <a:pt x="2604" y="2027"/>
                  </a:lnTo>
                  <a:lnTo>
                    <a:pt x="1816" y="1239"/>
                  </a:lnTo>
                  <a:lnTo>
                    <a:pt x="2086" y="970"/>
                  </a:lnTo>
                  <a:cubicBezTo>
                    <a:pt x="2189" y="865"/>
                    <a:pt x="2329" y="812"/>
                    <a:pt x="2467" y="812"/>
                  </a:cubicBezTo>
                  <a:close/>
                  <a:moveTo>
                    <a:pt x="1238" y="1816"/>
                  </a:moveTo>
                  <a:lnTo>
                    <a:pt x="2027" y="2604"/>
                  </a:lnTo>
                  <a:lnTo>
                    <a:pt x="1759" y="2872"/>
                  </a:lnTo>
                  <a:cubicBezTo>
                    <a:pt x="1654" y="2976"/>
                    <a:pt x="1520" y="3031"/>
                    <a:pt x="1374" y="3031"/>
                  </a:cubicBezTo>
                  <a:cubicBezTo>
                    <a:pt x="1231" y="3031"/>
                    <a:pt x="1094" y="2973"/>
                    <a:pt x="991" y="2872"/>
                  </a:cubicBezTo>
                  <a:lnTo>
                    <a:pt x="967" y="2848"/>
                  </a:lnTo>
                  <a:cubicBezTo>
                    <a:pt x="865" y="2746"/>
                    <a:pt x="810" y="2612"/>
                    <a:pt x="810" y="2465"/>
                  </a:cubicBezTo>
                  <a:cubicBezTo>
                    <a:pt x="812" y="2322"/>
                    <a:pt x="868" y="2185"/>
                    <a:pt x="969" y="2084"/>
                  </a:cubicBezTo>
                  <a:lnTo>
                    <a:pt x="1238" y="1816"/>
                  </a:lnTo>
                  <a:close/>
                  <a:moveTo>
                    <a:pt x="2468" y="0"/>
                  </a:moveTo>
                  <a:cubicBezTo>
                    <a:pt x="2122" y="0"/>
                    <a:pt x="1775" y="132"/>
                    <a:pt x="1511" y="395"/>
                  </a:cubicBezTo>
                  <a:lnTo>
                    <a:pt x="397" y="1509"/>
                  </a:lnTo>
                  <a:cubicBezTo>
                    <a:pt x="142" y="1764"/>
                    <a:pt x="0" y="2105"/>
                    <a:pt x="0" y="2467"/>
                  </a:cubicBezTo>
                  <a:cubicBezTo>
                    <a:pt x="0" y="2830"/>
                    <a:pt x="140" y="3168"/>
                    <a:pt x="397" y="3425"/>
                  </a:cubicBezTo>
                  <a:lnTo>
                    <a:pt x="419" y="3446"/>
                  </a:lnTo>
                  <a:cubicBezTo>
                    <a:pt x="673" y="3702"/>
                    <a:pt x="1014" y="3844"/>
                    <a:pt x="1377" y="3844"/>
                  </a:cubicBezTo>
                  <a:cubicBezTo>
                    <a:pt x="1738" y="3844"/>
                    <a:pt x="2078" y="3703"/>
                    <a:pt x="2335" y="3446"/>
                  </a:cubicBezTo>
                  <a:lnTo>
                    <a:pt x="3449" y="2333"/>
                  </a:lnTo>
                  <a:cubicBezTo>
                    <a:pt x="3975" y="1805"/>
                    <a:pt x="3975" y="946"/>
                    <a:pt x="3449" y="418"/>
                  </a:cubicBezTo>
                  <a:lnTo>
                    <a:pt x="3425" y="395"/>
                  </a:lnTo>
                  <a:cubicBezTo>
                    <a:pt x="3161" y="132"/>
                    <a:pt x="2815" y="0"/>
                    <a:pt x="24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7" name="Google Shape;3067;p48"/>
            <p:cNvSpPr/>
            <p:nvPr/>
          </p:nvSpPr>
          <p:spPr>
            <a:xfrm>
              <a:off x="5976225" y="3326150"/>
              <a:ext cx="99450" cy="96100"/>
            </a:xfrm>
            <a:custGeom>
              <a:avLst/>
              <a:gdLst/>
              <a:ahLst/>
              <a:cxnLst/>
              <a:rect l="l" t="t" r="r" b="b"/>
              <a:pathLst>
                <a:path w="3978" h="3844" extrusionOk="0">
                  <a:moveTo>
                    <a:pt x="2468" y="812"/>
                  </a:moveTo>
                  <a:cubicBezTo>
                    <a:pt x="2607" y="812"/>
                    <a:pt x="2745" y="865"/>
                    <a:pt x="2851" y="970"/>
                  </a:cubicBezTo>
                  <a:lnTo>
                    <a:pt x="2874" y="993"/>
                  </a:lnTo>
                  <a:cubicBezTo>
                    <a:pt x="3085" y="1203"/>
                    <a:pt x="3085" y="1548"/>
                    <a:pt x="2874" y="1758"/>
                  </a:cubicBezTo>
                  <a:lnTo>
                    <a:pt x="2607" y="2027"/>
                  </a:lnTo>
                  <a:lnTo>
                    <a:pt x="1818" y="1239"/>
                  </a:lnTo>
                  <a:lnTo>
                    <a:pt x="2086" y="970"/>
                  </a:lnTo>
                  <a:cubicBezTo>
                    <a:pt x="2192" y="865"/>
                    <a:pt x="2329" y="812"/>
                    <a:pt x="2468" y="812"/>
                  </a:cubicBezTo>
                  <a:close/>
                  <a:moveTo>
                    <a:pt x="1242" y="1816"/>
                  </a:moveTo>
                  <a:lnTo>
                    <a:pt x="2030" y="2604"/>
                  </a:lnTo>
                  <a:lnTo>
                    <a:pt x="1761" y="2872"/>
                  </a:lnTo>
                  <a:cubicBezTo>
                    <a:pt x="1658" y="2976"/>
                    <a:pt x="1524" y="3031"/>
                    <a:pt x="1378" y="3031"/>
                  </a:cubicBezTo>
                  <a:cubicBezTo>
                    <a:pt x="1234" y="3031"/>
                    <a:pt x="1097" y="2973"/>
                    <a:pt x="994" y="2872"/>
                  </a:cubicBezTo>
                  <a:lnTo>
                    <a:pt x="971" y="2848"/>
                  </a:lnTo>
                  <a:cubicBezTo>
                    <a:pt x="867" y="2746"/>
                    <a:pt x="812" y="2612"/>
                    <a:pt x="812" y="2465"/>
                  </a:cubicBezTo>
                  <a:cubicBezTo>
                    <a:pt x="814" y="2322"/>
                    <a:pt x="870" y="2185"/>
                    <a:pt x="973" y="2084"/>
                  </a:cubicBezTo>
                  <a:lnTo>
                    <a:pt x="1242" y="1816"/>
                  </a:lnTo>
                  <a:close/>
                  <a:moveTo>
                    <a:pt x="2469" y="0"/>
                  </a:moveTo>
                  <a:cubicBezTo>
                    <a:pt x="2122" y="0"/>
                    <a:pt x="1776" y="132"/>
                    <a:pt x="1512" y="395"/>
                  </a:cubicBezTo>
                  <a:lnTo>
                    <a:pt x="398" y="1509"/>
                  </a:lnTo>
                  <a:cubicBezTo>
                    <a:pt x="144" y="1764"/>
                    <a:pt x="1" y="2105"/>
                    <a:pt x="1" y="2467"/>
                  </a:cubicBezTo>
                  <a:cubicBezTo>
                    <a:pt x="1" y="2830"/>
                    <a:pt x="141" y="3168"/>
                    <a:pt x="398" y="3425"/>
                  </a:cubicBezTo>
                  <a:lnTo>
                    <a:pt x="420" y="3446"/>
                  </a:lnTo>
                  <a:cubicBezTo>
                    <a:pt x="675" y="3702"/>
                    <a:pt x="1016" y="3844"/>
                    <a:pt x="1378" y="3844"/>
                  </a:cubicBezTo>
                  <a:cubicBezTo>
                    <a:pt x="1740" y="3844"/>
                    <a:pt x="2078" y="3703"/>
                    <a:pt x="2335" y="3446"/>
                  </a:cubicBezTo>
                  <a:lnTo>
                    <a:pt x="3449" y="2333"/>
                  </a:lnTo>
                  <a:cubicBezTo>
                    <a:pt x="3977" y="1805"/>
                    <a:pt x="3977" y="946"/>
                    <a:pt x="3449" y="418"/>
                  </a:cubicBezTo>
                  <a:lnTo>
                    <a:pt x="3426" y="395"/>
                  </a:lnTo>
                  <a:cubicBezTo>
                    <a:pt x="3162" y="132"/>
                    <a:pt x="2815" y="0"/>
                    <a:pt x="2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8" name="Google Shape;3068;p48"/>
            <p:cNvSpPr/>
            <p:nvPr/>
          </p:nvSpPr>
          <p:spPr>
            <a:xfrm>
              <a:off x="5933400" y="3285700"/>
              <a:ext cx="20350" cy="28500"/>
            </a:xfrm>
            <a:custGeom>
              <a:avLst/>
              <a:gdLst/>
              <a:ahLst/>
              <a:cxnLst/>
              <a:rect l="l" t="t" r="r" b="b"/>
              <a:pathLst>
                <a:path w="814" h="1140" extrusionOk="0">
                  <a:moveTo>
                    <a:pt x="0" y="1"/>
                  </a:moveTo>
                  <a:lnTo>
                    <a:pt x="0" y="1139"/>
                  </a:lnTo>
                  <a:lnTo>
                    <a:pt x="813" y="1139"/>
                  </a:lnTo>
                  <a:lnTo>
                    <a:pt x="81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69" name="Google Shape;3069;p48"/>
            <p:cNvSpPr/>
            <p:nvPr/>
          </p:nvSpPr>
          <p:spPr>
            <a:xfrm>
              <a:off x="5770925" y="3131850"/>
              <a:ext cx="345275" cy="341150"/>
            </a:xfrm>
            <a:custGeom>
              <a:avLst/>
              <a:gdLst/>
              <a:ahLst/>
              <a:cxnLst/>
              <a:rect l="l" t="t" r="r" b="b"/>
              <a:pathLst>
                <a:path w="13811" h="13646" extrusionOk="0">
                  <a:moveTo>
                    <a:pt x="12999" y="814"/>
                  </a:moveTo>
                  <a:lnTo>
                    <a:pt x="12999" y="12832"/>
                  </a:lnTo>
                  <a:lnTo>
                    <a:pt x="814" y="12832"/>
                  </a:lnTo>
                  <a:lnTo>
                    <a:pt x="814" y="814"/>
                  </a:lnTo>
                  <a:close/>
                  <a:moveTo>
                    <a:pt x="1" y="0"/>
                  </a:moveTo>
                  <a:lnTo>
                    <a:pt x="1" y="13645"/>
                  </a:lnTo>
                  <a:lnTo>
                    <a:pt x="13811" y="13645"/>
                  </a:lnTo>
                  <a:lnTo>
                    <a:pt x="1381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70" name="Google Shape;3070;p48"/>
          <p:cNvSpPr/>
          <p:nvPr/>
        </p:nvSpPr>
        <p:spPr>
          <a:xfrm>
            <a:off x="9407172" y="4144708"/>
            <a:ext cx="389341" cy="454165"/>
          </a:xfrm>
          <a:custGeom>
            <a:avLst/>
            <a:gdLst/>
            <a:ahLst/>
            <a:cxnLst/>
            <a:rect l="l" t="t" r="r" b="b"/>
            <a:pathLst>
              <a:path w="11706" h="13655" extrusionOk="0">
                <a:moveTo>
                  <a:pt x="5123" y="805"/>
                </a:moveTo>
                <a:cubicBezTo>
                  <a:pt x="5321" y="805"/>
                  <a:pt x="5483" y="967"/>
                  <a:pt x="5483" y="1164"/>
                </a:cubicBezTo>
                <a:lnTo>
                  <a:pt x="5480" y="2099"/>
                </a:lnTo>
                <a:lnTo>
                  <a:pt x="5480" y="2146"/>
                </a:lnTo>
                <a:cubicBezTo>
                  <a:pt x="5457" y="2322"/>
                  <a:pt x="5304" y="2457"/>
                  <a:pt x="5123" y="2457"/>
                </a:cubicBezTo>
                <a:cubicBezTo>
                  <a:pt x="4924" y="2457"/>
                  <a:pt x="4764" y="2297"/>
                  <a:pt x="4764" y="2097"/>
                </a:cubicBezTo>
                <a:lnTo>
                  <a:pt x="4764" y="805"/>
                </a:lnTo>
                <a:close/>
                <a:moveTo>
                  <a:pt x="3957" y="803"/>
                </a:moveTo>
                <a:lnTo>
                  <a:pt x="3957" y="2096"/>
                </a:lnTo>
                <a:cubicBezTo>
                  <a:pt x="3957" y="2738"/>
                  <a:pt x="4480" y="3262"/>
                  <a:pt x="5123" y="3262"/>
                </a:cubicBezTo>
                <a:cubicBezTo>
                  <a:pt x="5256" y="3262"/>
                  <a:pt x="5384" y="3239"/>
                  <a:pt x="5502" y="3197"/>
                </a:cubicBezTo>
                <a:cubicBezTo>
                  <a:pt x="5563" y="4166"/>
                  <a:pt x="5779" y="5147"/>
                  <a:pt x="6553" y="5772"/>
                </a:cubicBezTo>
                <a:cubicBezTo>
                  <a:pt x="7479" y="6521"/>
                  <a:pt x="7977" y="7775"/>
                  <a:pt x="7977" y="8574"/>
                </a:cubicBezTo>
                <a:lnTo>
                  <a:pt x="7977" y="8597"/>
                </a:lnTo>
                <a:lnTo>
                  <a:pt x="8306" y="11460"/>
                </a:lnTo>
                <a:cubicBezTo>
                  <a:pt x="8348" y="11814"/>
                  <a:pt x="8234" y="12166"/>
                  <a:pt x="7999" y="12431"/>
                </a:cubicBezTo>
                <a:cubicBezTo>
                  <a:pt x="7764" y="12695"/>
                  <a:pt x="7427" y="12845"/>
                  <a:pt x="7072" y="12845"/>
                </a:cubicBezTo>
                <a:lnTo>
                  <a:pt x="1194" y="12850"/>
                </a:lnTo>
                <a:cubicBezTo>
                  <a:pt x="979" y="12850"/>
                  <a:pt x="803" y="12674"/>
                  <a:pt x="803" y="12459"/>
                </a:cubicBezTo>
                <a:cubicBezTo>
                  <a:pt x="803" y="12242"/>
                  <a:pt x="979" y="12066"/>
                  <a:pt x="1194" y="12066"/>
                </a:cubicBezTo>
                <a:lnTo>
                  <a:pt x="3661" y="12066"/>
                </a:lnTo>
                <a:lnTo>
                  <a:pt x="3661" y="10924"/>
                </a:lnTo>
                <a:cubicBezTo>
                  <a:pt x="3661" y="10323"/>
                  <a:pt x="4148" y="9837"/>
                  <a:pt x="4748" y="9837"/>
                </a:cubicBezTo>
                <a:lnTo>
                  <a:pt x="5150" y="9837"/>
                </a:lnTo>
                <a:lnTo>
                  <a:pt x="5150" y="9032"/>
                </a:lnTo>
                <a:lnTo>
                  <a:pt x="4748" y="9032"/>
                </a:lnTo>
                <a:cubicBezTo>
                  <a:pt x="4343" y="9032"/>
                  <a:pt x="3969" y="9160"/>
                  <a:pt x="3661" y="9376"/>
                </a:cubicBezTo>
                <a:lnTo>
                  <a:pt x="3661" y="8488"/>
                </a:lnTo>
                <a:lnTo>
                  <a:pt x="2856" y="8488"/>
                </a:lnTo>
                <a:lnTo>
                  <a:pt x="2856" y="11261"/>
                </a:lnTo>
                <a:lnTo>
                  <a:pt x="1926" y="11261"/>
                </a:lnTo>
                <a:lnTo>
                  <a:pt x="1926" y="8258"/>
                </a:lnTo>
                <a:cubicBezTo>
                  <a:pt x="1926" y="7756"/>
                  <a:pt x="2306" y="5664"/>
                  <a:pt x="2679" y="3859"/>
                </a:cubicBezTo>
                <a:lnTo>
                  <a:pt x="2743" y="3547"/>
                </a:lnTo>
                <a:lnTo>
                  <a:pt x="1497" y="2962"/>
                </a:lnTo>
                <a:cubicBezTo>
                  <a:pt x="1384" y="2907"/>
                  <a:pt x="1303" y="2797"/>
                  <a:pt x="1290" y="2671"/>
                </a:cubicBezTo>
                <a:lnTo>
                  <a:pt x="1218" y="2049"/>
                </a:lnTo>
                <a:cubicBezTo>
                  <a:pt x="1209" y="1959"/>
                  <a:pt x="1251" y="1896"/>
                  <a:pt x="1278" y="1868"/>
                </a:cubicBezTo>
                <a:cubicBezTo>
                  <a:pt x="1303" y="1839"/>
                  <a:pt x="1360" y="1790"/>
                  <a:pt x="1451" y="1790"/>
                </a:cubicBezTo>
                <a:lnTo>
                  <a:pt x="1856" y="1790"/>
                </a:lnTo>
                <a:cubicBezTo>
                  <a:pt x="2253" y="1790"/>
                  <a:pt x="2628" y="1599"/>
                  <a:pt x="2866" y="1281"/>
                </a:cubicBezTo>
                <a:lnTo>
                  <a:pt x="3084" y="985"/>
                </a:lnTo>
                <a:cubicBezTo>
                  <a:pt x="3169" y="872"/>
                  <a:pt x="3304" y="803"/>
                  <a:pt x="3446" y="803"/>
                </a:cubicBezTo>
                <a:close/>
                <a:moveTo>
                  <a:pt x="3449" y="1"/>
                </a:moveTo>
                <a:cubicBezTo>
                  <a:pt x="3052" y="1"/>
                  <a:pt x="2675" y="192"/>
                  <a:pt x="2438" y="509"/>
                </a:cubicBezTo>
                <a:lnTo>
                  <a:pt x="2220" y="805"/>
                </a:lnTo>
                <a:cubicBezTo>
                  <a:pt x="2136" y="920"/>
                  <a:pt x="2000" y="988"/>
                  <a:pt x="1857" y="988"/>
                </a:cubicBezTo>
                <a:lnTo>
                  <a:pt x="1452" y="988"/>
                </a:lnTo>
                <a:cubicBezTo>
                  <a:pt x="1156" y="988"/>
                  <a:pt x="874" y="1114"/>
                  <a:pt x="678" y="1334"/>
                </a:cubicBezTo>
                <a:cubicBezTo>
                  <a:pt x="482" y="1555"/>
                  <a:pt x="388" y="1848"/>
                  <a:pt x="421" y="2143"/>
                </a:cubicBezTo>
                <a:lnTo>
                  <a:pt x="491" y="2764"/>
                </a:lnTo>
                <a:cubicBezTo>
                  <a:pt x="536" y="3167"/>
                  <a:pt x="793" y="3523"/>
                  <a:pt x="1159" y="3695"/>
                </a:cubicBezTo>
                <a:lnTo>
                  <a:pt x="1831" y="4012"/>
                </a:lnTo>
                <a:cubicBezTo>
                  <a:pt x="1637" y="4956"/>
                  <a:pt x="1123" y="7549"/>
                  <a:pt x="1123" y="8262"/>
                </a:cubicBezTo>
                <a:lnTo>
                  <a:pt x="1123" y="11262"/>
                </a:lnTo>
                <a:cubicBezTo>
                  <a:pt x="497" y="11301"/>
                  <a:pt x="0" y="11822"/>
                  <a:pt x="0" y="12459"/>
                </a:cubicBezTo>
                <a:cubicBezTo>
                  <a:pt x="0" y="13117"/>
                  <a:pt x="538" y="13655"/>
                  <a:pt x="1198" y="13655"/>
                </a:cubicBezTo>
                <a:lnTo>
                  <a:pt x="9449" y="13655"/>
                </a:lnTo>
                <a:cubicBezTo>
                  <a:pt x="10693" y="13655"/>
                  <a:pt x="11706" y="12642"/>
                  <a:pt x="11706" y="11399"/>
                </a:cubicBezTo>
                <a:lnTo>
                  <a:pt x="11706" y="8713"/>
                </a:lnTo>
                <a:lnTo>
                  <a:pt x="10896" y="8713"/>
                </a:lnTo>
                <a:lnTo>
                  <a:pt x="10896" y="11399"/>
                </a:lnTo>
                <a:cubicBezTo>
                  <a:pt x="10896" y="12198"/>
                  <a:pt x="10246" y="12850"/>
                  <a:pt x="9446" y="12850"/>
                </a:cubicBezTo>
                <a:lnTo>
                  <a:pt x="8701" y="12850"/>
                </a:lnTo>
                <a:cubicBezTo>
                  <a:pt x="9021" y="12431"/>
                  <a:pt x="9169" y="11901"/>
                  <a:pt x="9109" y="11373"/>
                </a:cubicBezTo>
                <a:lnTo>
                  <a:pt x="8784" y="8554"/>
                </a:lnTo>
                <a:cubicBezTo>
                  <a:pt x="8779" y="8012"/>
                  <a:pt x="8617" y="7384"/>
                  <a:pt x="8327" y="6784"/>
                </a:cubicBezTo>
                <a:cubicBezTo>
                  <a:pt x="8013" y="6132"/>
                  <a:pt x="7574" y="5565"/>
                  <a:pt x="7063" y="5150"/>
                </a:cubicBezTo>
                <a:lnTo>
                  <a:pt x="7060" y="5149"/>
                </a:lnTo>
                <a:cubicBezTo>
                  <a:pt x="6307" y="4540"/>
                  <a:pt x="6287" y="3301"/>
                  <a:pt x="6287" y="2188"/>
                </a:cubicBezTo>
                <a:cubicBezTo>
                  <a:pt x="6289" y="2158"/>
                  <a:pt x="6292" y="1167"/>
                  <a:pt x="6292" y="1167"/>
                </a:cubicBezTo>
                <a:cubicBezTo>
                  <a:pt x="6292" y="524"/>
                  <a:pt x="5768" y="1"/>
                  <a:pt x="512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3071" name="Google Shape;3071;p48"/>
          <p:cNvGrpSpPr/>
          <p:nvPr/>
        </p:nvGrpSpPr>
        <p:grpSpPr>
          <a:xfrm>
            <a:off x="10143509" y="4144697"/>
            <a:ext cx="468367" cy="454199"/>
            <a:chOff x="6936375" y="3131700"/>
            <a:chExt cx="352050" cy="341400"/>
          </a:xfrm>
          <a:solidFill>
            <a:schemeClr val="bg1"/>
          </a:solidFill>
        </p:grpSpPr>
        <p:sp>
          <p:nvSpPr>
            <p:cNvPr id="3072" name="Google Shape;3072;p48"/>
            <p:cNvSpPr/>
            <p:nvPr/>
          </p:nvSpPr>
          <p:spPr>
            <a:xfrm>
              <a:off x="6936375" y="3245150"/>
              <a:ext cx="236125" cy="227950"/>
            </a:xfrm>
            <a:custGeom>
              <a:avLst/>
              <a:gdLst/>
              <a:ahLst/>
              <a:cxnLst/>
              <a:rect l="l" t="t" r="r" b="b"/>
              <a:pathLst>
                <a:path w="9445" h="9118" extrusionOk="0">
                  <a:moveTo>
                    <a:pt x="5118" y="808"/>
                  </a:moveTo>
                  <a:cubicBezTo>
                    <a:pt x="5896" y="808"/>
                    <a:pt x="6772" y="1180"/>
                    <a:pt x="7473" y="1883"/>
                  </a:cubicBezTo>
                  <a:cubicBezTo>
                    <a:pt x="8057" y="2467"/>
                    <a:pt x="8429" y="3186"/>
                    <a:pt x="8523" y="3906"/>
                  </a:cubicBezTo>
                  <a:cubicBezTo>
                    <a:pt x="8610" y="4588"/>
                    <a:pt x="8432" y="5190"/>
                    <a:pt x="8026" y="5596"/>
                  </a:cubicBezTo>
                  <a:lnTo>
                    <a:pt x="8016" y="5605"/>
                  </a:lnTo>
                  <a:cubicBezTo>
                    <a:pt x="7674" y="5943"/>
                    <a:pt x="7456" y="6376"/>
                    <a:pt x="7382" y="6862"/>
                  </a:cubicBezTo>
                  <a:cubicBezTo>
                    <a:pt x="7328" y="7232"/>
                    <a:pt x="7157" y="7565"/>
                    <a:pt x="6890" y="7828"/>
                  </a:cubicBezTo>
                  <a:cubicBezTo>
                    <a:pt x="6562" y="8151"/>
                    <a:pt x="6128" y="8312"/>
                    <a:pt x="5695" y="8312"/>
                  </a:cubicBezTo>
                  <a:cubicBezTo>
                    <a:pt x="5264" y="8312"/>
                    <a:pt x="4833" y="8152"/>
                    <a:pt x="4505" y="7831"/>
                  </a:cubicBezTo>
                  <a:cubicBezTo>
                    <a:pt x="4350" y="7680"/>
                    <a:pt x="4227" y="7504"/>
                    <a:pt x="4139" y="7308"/>
                  </a:cubicBezTo>
                  <a:cubicBezTo>
                    <a:pt x="3722" y="6375"/>
                    <a:pt x="2979" y="5633"/>
                    <a:pt x="2048" y="5216"/>
                  </a:cubicBezTo>
                  <a:cubicBezTo>
                    <a:pt x="1853" y="5129"/>
                    <a:pt x="1677" y="5006"/>
                    <a:pt x="1524" y="4850"/>
                  </a:cubicBezTo>
                  <a:cubicBezTo>
                    <a:pt x="882" y="4193"/>
                    <a:pt x="884" y="3121"/>
                    <a:pt x="1529" y="2465"/>
                  </a:cubicBezTo>
                  <a:cubicBezTo>
                    <a:pt x="1791" y="2197"/>
                    <a:pt x="2127" y="2028"/>
                    <a:pt x="2495" y="1973"/>
                  </a:cubicBezTo>
                  <a:cubicBezTo>
                    <a:pt x="2979" y="1901"/>
                    <a:pt x="3414" y="1683"/>
                    <a:pt x="3748" y="1341"/>
                  </a:cubicBezTo>
                  <a:lnTo>
                    <a:pt x="3759" y="1328"/>
                  </a:lnTo>
                  <a:cubicBezTo>
                    <a:pt x="4113" y="978"/>
                    <a:pt x="4591" y="808"/>
                    <a:pt x="5118" y="808"/>
                  </a:cubicBezTo>
                  <a:close/>
                  <a:moveTo>
                    <a:pt x="5110" y="0"/>
                  </a:moveTo>
                  <a:cubicBezTo>
                    <a:pt x="4353" y="0"/>
                    <a:pt x="3682" y="261"/>
                    <a:pt x="3188" y="757"/>
                  </a:cubicBezTo>
                  <a:lnTo>
                    <a:pt x="3172" y="774"/>
                  </a:lnTo>
                  <a:cubicBezTo>
                    <a:pt x="2960" y="987"/>
                    <a:pt x="2685" y="1126"/>
                    <a:pt x="2376" y="1172"/>
                  </a:cubicBezTo>
                  <a:cubicBezTo>
                    <a:pt x="1831" y="1252"/>
                    <a:pt x="1340" y="1504"/>
                    <a:pt x="953" y="1897"/>
                  </a:cubicBezTo>
                  <a:cubicBezTo>
                    <a:pt x="2" y="2864"/>
                    <a:pt x="1" y="4442"/>
                    <a:pt x="946" y="5414"/>
                  </a:cubicBezTo>
                  <a:cubicBezTo>
                    <a:pt x="1171" y="5643"/>
                    <a:pt x="1429" y="5824"/>
                    <a:pt x="1719" y="5954"/>
                  </a:cubicBezTo>
                  <a:cubicBezTo>
                    <a:pt x="2470" y="6289"/>
                    <a:pt x="3066" y="6887"/>
                    <a:pt x="3401" y="7637"/>
                  </a:cubicBezTo>
                  <a:cubicBezTo>
                    <a:pt x="3532" y="7926"/>
                    <a:pt x="3713" y="8186"/>
                    <a:pt x="3943" y="8409"/>
                  </a:cubicBezTo>
                  <a:cubicBezTo>
                    <a:pt x="4428" y="8883"/>
                    <a:pt x="5063" y="9118"/>
                    <a:pt x="5697" y="9118"/>
                  </a:cubicBezTo>
                  <a:cubicBezTo>
                    <a:pt x="6336" y="9118"/>
                    <a:pt x="6974" y="8881"/>
                    <a:pt x="7459" y="8401"/>
                  </a:cubicBezTo>
                  <a:cubicBezTo>
                    <a:pt x="7853" y="8017"/>
                    <a:pt x="8104" y="7524"/>
                    <a:pt x="8183" y="6979"/>
                  </a:cubicBezTo>
                  <a:cubicBezTo>
                    <a:pt x="8228" y="6671"/>
                    <a:pt x="8367" y="6395"/>
                    <a:pt x="8583" y="6182"/>
                  </a:cubicBezTo>
                  <a:lnTo>
                    <a:pt x="8599" y="6166"/>
                  </a:lnTo>
                  <a:cubicBezTo>
                    <a:pt x="9188" y="5577"/>
                    <a:pt x="9445" y="4738"/>
                    <a:pt x="9325" y="3802"/>
                  </a:cubicBezTo>
                  <a:cubicBezTo>
                    <a:pt x="9209" y="2903"/>
                    <a:pt x="8756" y="2018"/>
                    <a:pt x="8046" y="1310"/>
                  </a:cubicBezTo>
                  <a:cubicBezTo>
                    <a:pt x="7334" y="601"/>
                    <a:pt x="6451" y="146"/>
                    <a:pt x="5554" y="29"/>
                  </a:cubicBezTo>
                  <a:cubicBezTo>
                    <a:pt x="5403" y="10"/>
                    <a:pt x="5255" y="0"/>
                    <a:pt x="5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73" name="Google Shape;3073;p48"/>
            <p:cNvSpPr/>
            <p:nvPr/>
          </p:nvSpPr>
          <p:spPr>
            <a:xfrm>
              <a:off x="7103125" y="313170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6" y="809"/>
                  </a:moveTo>
                  <a:cubicBezTo>
                    <a:pt x="2728" y="809"/>
                    <a:pt x="2946" y="891"/>
                    <a:pt x="3100" y="1045"/>
                  </a:cubicBezTo>
                  <a:cubicBezTo>
                    <a:pt x="3286" y="1228"/>
                    <a:pt x="3365" y="1500"/>
                    <a:pt x="3331" y="1812"/>
                  </a:cubicBezTo>
                  <a:cubicBezTo>
                    <a:pt x="3289" y="2158"/>
                    <a:pt x="3114" y="2502"/>
                    <a:pt x="2834" y="2782"/>
                  </a:cubicBezTo>
                  <a:cubicBezTo>
                    <a:pt x="2555" y="3063"/>
                    <a:pt x="2211" y="3237"/>
                    <a:pt x="1863" y="3279"/>
                  </a:cubicBezTo>
                  <a:cubicBezTo>
                    <a:pt x="1817" y="3284"/>
                    <a:pt x="1771" y="3287"/>
                    <a:pt x="1726" y="3287"/>
                  </a:cubicBezTo>
                  <a:cubicBezTo>
                    <a:pt x="1472" y="3287"/>
                    <a:pt x="1252" y="3205"/>
                    <a:pt x="1097" y="3048"/>
                  </a:cubicBezTo>
                  <a:cubicBezTo>
                    <a:pt x="912" y="2866"/>
                    <a:pt x="832" y="2594"/>
                    <a:pt x="867" y="2282"/>
                  </a:cubicBezTo>
                  <a:cubicBezTo>
                    <a:pt x="909" y="1938"/>
                    <a:pt x="1083" y="1592"/>
                    <a:pt x="1363" y="1312"/>
                  </a:cubicBezTo>
                  <a:cubicBezTo>
                    <a:pt x="1642" y="1031"/>
                    <a:pt x="1987" y="857"/>
                    <a:pt x="2334" y="815"/>
                  </a:cubicBezTo>
                  <a:cubicBezTo>
                    <a:pt x="2382" y="810"/>
                    <a:pt x="2429" y="809"/>
                    <a:pt x="2476" y="809"/>
                  </a:cubicBezTo>
                  <a:close/>
                  <a:moveTo>
                    <a:pt x="2481" y="0"/>
                  </a:moveTo>
                  <a:cubicBezTo>
                    <a:pt x="2403" y="0"/>
                    <a:pt x="2323" y="5"/>
                    <a:pt x="2242" y="14"/>
                  </a:cubicBezTo>
                  <a:cubicBezTo>
                    <a:pt x="1716" y="77"/>
                    <a:pt x="1201" y="334"/>
                    <a:pt x="793" y="742"/>
                  </a:cubicBezTo>
                  <a:cubicBezTo>
                    <a:pt x="384" y="1148"/>
                    <a:pt x="125" y="1665"/>
                    <a:pt x="64" y="2190"/>
                  </a:cubicBezTo>
                  <a:cubicBezTo>
                    <a:pt x="1" y="2751"/>
                    <a:pt x="164" y="3259"/>
                    <a:pt x="527" y="3622"/>
                  </a:cubicBezTo>
                  <a:cubicBezTo>
                    <a:pt x="835" y="3933"/>
                    <a:pt x="1253" y="4097"/>
                    <a:pt x="1720" y="4097"/>
                  </a:cubicBezTo>
                  <a:cubicBezTo>
                    <a:pt x="1798" y="4097"/>
                    <a:pt x="1878" y="4092"/>
                    <a:pt x="1957" y="4083"/>
                  </a:cubicBezTo>
                  <a:cubicBezTo>
                    <a:pt x="2483" y="4020"/>
                    <a:pt x="2997" y="3763"/>
                    <a:pt x="3406" y="3355"/>
                  </a:cubicBezTo>
                  <a:cubicBezTo>
                    <a:pt x="3815" y="2947"/>
                    <a:pt x="4074" y="2432"/>
                    <a:pt x="4134" y="1907"/>
                  </a:cubicBezTo>
                  <a:cubicBezTo>
                    <a:pt x="4198" y="1346"/>
                    <a:pt x="4035" y="837"/>
                    <a:pt x="3673" y="475"/>
                  </a:cubicBezTo>
                  <a:cubicBezTo>
                    <a:pt x="3363" y="165"/>
                    <a:pt x="2946" y="0"/>
                    <a:pt x="2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74" name="Google Shape;3074;p48"/>
            <p:cNvSpPr/>
            <p:nvPr/>
          </p:nvSpPr>
          <p:spPr>
            <a:xfrm>
              <a:off x="6967425" y="313685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7" y="808"/>
                  </a:moveTo>
                  <a:cubicBezTo>
                    <a:pt x="2728" y="808"/>
                    <a:pt x="2946" y="891"/>
                    <a:pt x="3101" y="1047"/>
                  </a:cubicBezTo>
                  <a:cubicBezTo>
                    <a:pt x="3287" y="1229"/>
                    <a:pt x="3366" y="1501"/>
                    <a:pt x="3332" y="1813"/>
                  </a:cubicBezTo>
                  <a:cubicBezTo>
                    <a:pt x="3292" y="2157"/>
                    <a:pt x="3116" y="2503"/>
                    <a:pt x="2835" y="2783"/>
                  </a:cubicBezTo>
                  <a:cubicBezTo>
                    <a:pt x="2556" y="3062"/>
                    <a:pt x="2212" y="3238"/>
                    <a:pt x="1866" y="3279"/>
                  </a:cubicBezTo>
                  <a:cubicBezTo>
                    <a:pt x="1819" y="3284"/>
                    <a:pt x="1772" y="3287"/>
                    <a:pt x="1726" y="3287"/>
                  </a:cubicBezTo>
                  <a:cubicBezTo>
                    <a:pt x="1473" y="3287"/>
                    <a:pt x="1254" y="3204"/>
                    <a:pt x="1098" y="3050"/>
                  </a:cubicBezTo>
                  <a:cubicBezTo>
                    <a:pt x="913" y="2866"/>
                    <a:pt x="834" y="2593"/>
                    <a:pt x="869" y="2282"/>
                  </a:cubicBezTo>
                  <a:cubicBezTo>
                    <a:pt x="910" y="1938"/>
                    <a:pt x="1084" y="1593"/>
                    <a:pt x="1365" y="1313"/>
                  </a:cubicBezTo>
                  <a:cubicBezTo>
                    <a:pt x="1644" y="1033"/>
                    <a:pt x="1988" y="857"/>
                    <a:pt x="2335" y="816"/>
                  </a:cubicBezTo>
                  <a:cubicBezTo>
                    <a:pt x="2383" y="810"/>
                    <a:pt x="2430" y="808"/>
                    <a:pt x="2477" y="808"/>
                  </a:cubicBezTo>
                  <a:close/>
                  <a:moveTo>
                    <a:pt x="2477" y="0"/>
                  </a:moveTo>
                  <a:cubicBezTo>
                    <a:pt x="2400" y="0"/>
                    <a:pt x="2321" y="5"/>
                    <a:pt x="2242" y="14"/>
                  </a:cubicBezTo>
                  <a:cubicBezTo>
                    <a:pt x="1715" y="76"/>
                    <a:pt x="1201" y="333"/>
                    <a:pt x="793" y="743"/>
                  </a:cubicBezTo>
                  <a:cubicBezTo>
                    <a:pt x="383" y="1149"/>
                    <a:pt x="125" y="1665"/>
                    <a:pt x="64" y="2191"/>
                  </a:cubicBezTo>
                  <a:cubicBezTo>
                    <a:pt x="0" y="2752"/>
                    <a:pt x="164" y="3260"/>
                    <a:pt x="527" y="3621"/>
                  </a:cubicBezTo>
                  <a:cubicBezTo>
                    <a:pt x="835" y="3933"/>
                    <a:pt x="1253" y="4096"/>
                    <a:pt x="1720" y="4096"/>
                  </a:cubicBezTo>
                  <a:cubicBezTo>
                    <a:pt x="1798" y="4096"/>
                    <a:pt x="1877" y="4093"/>
                    <a:pt x="1957" y="4084"/>
                  </a:cubicBezTo>
                  <a:cubicBezTo>
                    <a:pt x="2483" y="4022"/>
                    <a:pt x="2997" y="3765"/>
                    <a:pt x="3405" y="3355"/>
                  </a:cubicBezTo>
                  <a:cubicBezTo>
                    <a:pt x="3815" y="2948"/>
                    <a:pt x="4073" y="2433"/>
                    <a:pt x="4134" y="1906"/>
                  </a:cubicBezTo>
                  <a:cubicBezTo>
                    <a:pt x="4198" y="1346"/>
                    <a:pt x="4035" y="838"/>
                    <a:pt x="3673" y="475"/>
                  </a:cubicBezTo>
                  <a:cubicBezTo>
                    <a:pt x="3362" y="165"/>
                    <a:pt x="2943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75" name="Google Shape;3075;p48"/>
            <p:cNvSpPr/>
            <p:nvPr/>
          </p:nvSpPr>
          <p:spPr>
            <a:xfrm>
              <a:off x="7183450" y="3212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4" y="808"/>
                  </a:moveTo>
                  <a:cubicBezTo>
                    <a:pt x="2728" y="808"/>
                    <a:pt x="2946" y="891"/>
                    <a:pt x="3101" y="1046"/>
                  </a:cubicBezTo>
                  <a:cubicBezTo>
                    <a:pt x="3284" y="1229"/>
                    <a:pt x="3365" y="1501"/>
                    <a:pt x="3330" y="1813"/>
                  </a:cubicBezTo>
                  <a:cubicBezTo>
                    <a:pt x="3289" y="2157"/>
                    <a:pt x="3113" y="2503"/>
                    <a:pt x="2833" y="2783"/>
                  </a:cubicBezTo>
                  <a:cubicBezTo>
                    <a:pt x="2555" y="3063"/>
                    <a:pt x="2210" y="3238"/>
                    <a:pt x="1864" y="3280"/>
                  </a:cubicBezTo>
                  <a:cubicBezTo>
                    <a:pt x="1817" y="3285"/>
                    <a:pt x="1771" y="3288"/>
                    <a:pt x="1727" y="3288"/>
                  </a:cubicBezTo>
                  <a:cubicBezTo>
                    <a:pt x="1473" y="3288"/>
                    <a:pt x="1252" y="3206"/>
                    <a:pt x="1096" y="3049"/>
                  </a:cubicBezTo>
                  <a:cubicBezTo>
                    <a:pt x="912" y="2867"/>
                    <a:pt x="831" y="2595"/>
                    <a:pt x="867" y="2283"/>
                  </a:cubicBezTo>
                  <a:cubicBezTo>
                    <a:pt x="907" y="1937"/>
                    <a:pt x="1083" y="1593"/>
                    <a:pt x="1364" y="1313"/>
                  </a:cubicBezTo>
                  <a:cubicBezTo>
                    <a:pt x="1641" y="1032"/>
                    <a:pt x="1987" y="858"/>
                    <a:pt x="2333" y="816"/>
                  </a:cubicBezTo>
                  <a:cubicBezTo>
                    <a:pt x="2381" y="811"/>
                    <a:pt x="2428" y="808"/>
                    <a:pt x="2474" y="808"/>
                  </a:cubicBezTo>
                  <a:close/>
                  <a:moveTo>
                    <a:pt x="2476" y="0"/>
                  </a:moveTo>
                  <a:cubicBezTo>
                    <a:pt x="2399" y="0"/>
                    <a:pt x="2320" y="5"/>
                    <a:pt x="2241" y="14"/>
                  </a:cubicBezTo>
                  <a:cubicBezTo>
                    <a:pt x="1716" y="76"/>
                    <a:pt x="1202" y="333"/>
                    <a:pt x="792" y="743"/>
                  </a:cubicBezTo>
                  <a:cubicBezTo>
                    <a:pt x="384" y="1149"/>
                    <a:pt x="126" y="1665"/>
                    <a:pt x="65" y="2191"/>
                  </a:cubicBezTo>
                  <a:cubicBezTo>
                    <a:pt x="1" y="2752"/>
                    <a:pt x="164" y="3260"/>
                    <a:pt x="526" y="3623"/>
                  </a:cubicBezTo>
                  <a:cubicBezTo>
                    <a:pt x="836" y="3934"/>
                    <a:pt x="1252" y="4098"/>
                    <a:pt x="1719" y="4098"/>
                  </a:cubicBezTo>
                  <a:cubicBezTo>
                    <a:pt x="1797" y="4098"/>
                    <a:pt x="1878" y="4091"/>
                    <a:pt x="1957" y="4084"/>
                  </a:cubicBezTo>
                  <a:cubicBezTo>
                    <a:pt x="2482" y="4021"/>
                    <a:pt x="2996" y="3764"/>
                    <a:pt x="3406" y="3355"/>
                  </a:cubicBezTo>
                  <a:cubicBezTo>
                    <a:pt x="3814" y="2948"/>
                    <a:pt x="4074" y="2433"/>
                    <a:pt x="4133" y="1906"/>
                  </a:cubicBezTo>
                  <a:cubicBezTo>
                    <a:pt x="4199" y="1345"/>
                    <a:pt x="4035" y="838"/>
                    <a:pt x="3672" y="476"/>
                  </a:cubicBezTo>
                  <a:cubicBezTo>
                    <a:pt x="3361" y="165"/>
                    <a:pt x="2942" y="0"/>
                    <a:pt x="2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76" name="Google Shape;3076;p48"/>
            <p:cNvSpPr/>
            <p:nvPr/>
          </p:nvSpPr>
          <p:spPr>
            <a:xfrm>
              <a:off x="7176675" y="3346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6" y="809"/>
                  </a:moveTo>
                  <a:cubicBezTo>
                    <a:pt x="2727" y="809"/>
                    <a:pt x="2946" y="892"/>
                    <a:pt x="3101" y="1046"/>
                  </a:cubicBezTo>
                  <a:cubicBezTo>
                    <a:pt x="3286" y="1228"/>
                    <a:pt x="3365" y="1501"/>
                    <a:pt x="3330" y="1812"/>
                  </a:cubicBezTo>
                  <a:cubicBezTo>
                    <a:pt x="3289" y="2158"/>
                    <a:pt x="3113" y="2502"/>
                    <a:pt x="2834" y="2783"/>
                  </a:cubicBezTo>
                  <a:cubicBezTo>
                    <a:pt x="2555" y="3063"/>
                    <a:pt x="2211" y="3238"/>
                    <a:pt x="1864" y="3280"/>
                  </a:cubicBezTo>
                  <a:cubicBezTo>
                    <a:pt x="1817" y="3285"/>
                    <a:pt x="1771" y="3287"/>
                    <a:pt x="1727" y="3287"/>
                  </a:cubicBezTo>
                  <a:cubicBezTo>
                    <a:pt x="1473" y="3287"/>
                    <a:pt x="1252" y="3205"/>
                    <a:pt x="1097" y="3049"/>
                  </a:cubicBezTo>
                  <a:cubicBezTo>
                    <a:pt x="912" y="2867"/>
                    <a:pt x="833" y="2594"/>
                    <a:pt x="867" y="2283"/>
                  </a:cubicBezTo>
                  <a:cubicBezTo>
                    <a:pt x="907" y="1939"/>
                    <a:pt x="1083" y="1593"/>
                    <a:pt x="1364" y="1312"/>
                  </a:cubicBezTo>
                  <a:cubicBezTo>
                    <a:pt x="1643" y="1032"/>
                    <a:pt x="1987" y="858"/>
                    <a:pt x="2333" y="816"/>
                  </a:cubicBezTo>
                  <a:cubicBezTo>
                    <a:pt x="2383" y="811"/>
                    <a:pt x="2429" y="809"/>
                    <a:pt x="2476" y="809"/>
                  </a:cubicBezTo>
                  <a:close/>
                  <a:moveTo>
                    <a:pt x="2481" y="1"/>
                  </a:moveTo>
                  <a:cubicBezTo>
                    <a:pt x="2403" y="1"/>
                    <a:pt x="2323" y="6"/>
                    <a:pt x="2242" y="15"/>
                  </a:cubicBezTo>
                  <a:cubicBezTo>
                    <a:pt x="1716" y="77"/>
                    <a:pt x="1202" y="334"/>
                    <a:pt x="794" y="742"/>
                  </a:cubicBezTo>
                  <a:cubicBezTo>
                    <a:pt x="384" y="1149"/>
                    <a:pt x="126" y="1666"/>
                    <a:pt x="65" y="2191"/>
                  </a:cubicBezTo>
                  <a:cubicBezTo>
                    <a:pt x="1" y="2752"/>
                    <a:pt x="164" y="3259"/>
                    <a:pt x="526" y="3622"/>
                  </a:cubicBezTo>
                  <a:cubicBezTo>
                    <a:pt x="836" y="3934"/>
                    <a:pt x="1253" y="4097"/>
                    <a:pt x="1721" y="4097"/>
                  </a:cubicBezTo>
                  <a:cubicBezTo>
                    <a:pt x="1798" y="4097"/>
                    <a:pt x="1876" y="4093"/>
                    <a:pt x="1957" y="4083"/>
                  </a:cubicBezTo>
                  <a:cubicBezTo>
                    <a:pt x="2484" y="4021"/>
                    <a:pt x="2998" y="3764"/>
                    <a:pt x="3406" y="3356"/>
                  </a:cubicBezTo>
                  <a:cubicBezTo>
                    <a:pt x="3816" y="2948"/>
                    <a:pt x="4074" y="2432"/>
                    <a:pt x="4135" y="1907"/>
                  </a:cubicBezTo>
                  <a:cubicBezTo>
                    <a:pt x="4199" y="1347"/>
                    <a:pt x="4035" y="837"/>
                    <a:pt x="3672" y="476"/>
                  </a:cubicBezTo>
                  <a:cubicBezTo>
                    <a:pt x="3363" y="165"/>
                    <a:pt x="2945" y="1"/>
                    <a:pt x="24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3077" name="Google Shape;3077;p48"/>
          <p:cNvGrpSpPr/>
          <p:nvPr/>
        </p:nvGrpSpPr>
        <p:grpSpPr>
          <a:xfrm>
            <a:off x="5461964" y="4815683"/>
            <a:ext cx="488889" cy="443389"/>
            <a:chOff x="3417475" y="3636050"/>
            <a:chExt cx="367475" cy="333275"/>
          </a:xfrm>
        </p:grpSpPr>
        <p:sp>
          <p:nvSpPr>
            <p:cNvPr id="3078" name="Google Shape;3078;p48"/>
            <p:cNvSpPr/>
            <p:nvPr/>
          </p:nvSpPr>
          <p:spPr>
            <a:xfrm>
              <a:off x="3417475" y="3636050"/>
              <a:ext cx="367475" cy="333275"/>
            </a:xfrm>
            <a:custGeom>
              <a:avLst/>
              <a:gdLst/>
              <a:ahLst/>
              <a:cxnLst/>
              <a:rect l="l" t="t" r="r" b="b"/>
              <a:pathLst>
                <a:path w="14699" h="13331" extrusionOk="0">
                  <a:moveTo>
                    <a:pt x="11580" y="865"/>
                  </a:moveTo>
                  <a:lnTo>
                    <a:pt x="11158" y="2363"/>
                  </a:lnTo>
                  <a:lnTo>
                    <a:pt x="11376" y="2543"/>
                  </a:lnTo>
                  <a:cubicBezTo>
                    <a:pt x="11490" y="2636"/>
                    <a:pt x="11599" y="2731"/>
                    <a:pt x="11703" y="2831"/>
                  </a:cubicBezTo>
                  <a:lnTo>
                    <a:pt x="2996" y="2831"/>
                  </a:lnTo>
                  <a:cubicBezTo>
                    <a:pt x="3102" y="2731"/>
                    <a:pt x="3211" y="2636"/>
                    <a:pt x="3323" y="2543"/>
                  </a:cubicBezTo>
                  <a:lnTo>
                    <a:pt x="3541" y="2363"/>
                  </a:lnTo>
                  <a:lnTo>
                    <a:pt x="3121" y="865"/>
                  </a:lnTo>
                  <a:close/>
                  <a:moveTo>
                    <a:pt x="12481" y="3695"/>
                  </a:moveTo>
                  <a:cubicBezTo>
                    <a:pt x="13353" y="4857"/>
                    <a:pt x="13836" y="6290"/>
                    <a:pt x="13836" y="7801"/>
                  </a:cubicBezTo>
                  <a:cubicBezTo>
                    <a:pt x="13836" y="8666"/>
                    <a:pt x="13680" y="9502"/>
                    <a:pt x="13379" y="10279"/>
                  </a:cubicBezTo>
                  <a:cubicBezTo>
                    <a:pt x="12831" y="10303"/>
                    <a:pt x="12518" y="10477"/>
                    <a:pt x="12264" y="10620"/>
                  </a:cubicBezTo>
                  <a:cubicBezTo>
                    <a:pt x="12023" y="10754"/>
                    <a:pt x="11850" y="10854"/>
                    <a:pt x="11446" y="10854"/>
                  </a:cubicBezTo>
                  <a:cubicBezTo>
                    <a:pt x="11046" y="10854"/>
                    <a:pt x="10870" y="10756"/>
                    <a:pt x="10629" y="10620"/>
                  </a:cubicBezTo>
                  <a:cubicBezTo>
                    <a:pt x="10356" y="10468"/>
                    <a:pt x="10018" y="10278"/>
                    <a:pt x="9390" y="10278"/>
                  </a:cubicBezTo>
                  <a:cubicBezTo>
                    <a:pt x="8764" y="10278"/>
                    <a:pt x="8425" y="10468"/>
                    <a:pt x="8152" y="10620"/>
                  </a:cubicBezTo>
                  <a:cubicBezTo>
                    <a:pt x="7911" y="10754"/>
                    <a:pt x="7738" y="10854"/>
                    <a:pt x="7334" y="10854"/>
                  </a:cubicBezTo>
                  <a:cubicBezTo>
                    <a:pt x="6931" y="10854"/>
                    <a:pt x="6758" y="10756"/>
                    <a:pt x="6517" y="10620"/>
                  </a:cubicBezTo>
                  <a:cubicBezTo>
                    <a:pt x="6244" y="10468"/>
                    <a:pt x="5906" y="10278"/>
                    <a:pt x="5278" y="10278"/>
                  </a:cubicBezTo>
                  <a:cubicBezTo>
                    <a:pt x="4652" y="10278"/>
                    <a:pt x="4312" y="10468"/>
                    <a:pt x="4040" y="10620"/>
                  </a:cubicBezTo>
                  <a:cubicBezTo>
                    <a:pt x="3798" y="10754"/>
                    <a:pt x="3626" y="10854"/>
                    <a:pt x="3222" y="10854"/>
                  </a:cubicBezTo>
                  <a:cubicBezTo>
                    <a:pt x="2820" y="10854"/>
                    <a:pt x="2646" y="10756"/>
                    <a:pt x="2404" y="10620"/>
                  </a:cubicBezTo>
                  <a:cubicBezTo>
                    <a:pt x="2155" y="10480"/>
                    <a:pt x="1851" y="10310"/>
                    <a:pt x="1322" y="10281"/>
                  </a:cubicBezTo>
                  <a:cubicBezTo>
                    <a:pt x="1021" y="9502"/>
                    <a:pt x="865" y="8666"/>
                    <a:pt x="865" y="7801"/>
                  </a:cubicBezTo>
                  <a:cubicBezTo>
                    <a:pt x="869" y="6290"/>
                    <a:pt x="1350" y="4857"/>
                    <a:pt x="2224" y="3695"/>
                  </a:cubicBezTo>
                  <a:close/>
                  <a:moveTo>
                    <a:pt x="9389" y="11141"/>
                  </a:moveTo>
                  <a:cubicBezTo>
                    <a:pt x="9789" y="11141"/>
                    <a:pt x="9965" y="11237"/>
                    <a:pt x="10207" y="11374"/>
                  </a:cubicBezTo>
                  <a:cubicBezTo>
                    <a:pt x="10479" y="11525"/>
                    <a:pt x="10817" y="11717"/>
                    <a:pt x="11445" y="11717"/>
                  </a:cubicBezTo>
                  <a:cubicBezTo>
                    <a:pt x="12071" y="11717"/>
                    <a:pt x="12411" y="11525"/>
                    <a:pt x="12683" y="11374"/>
                  </a:cubicBezTo>
                  <a:cubicBezTo>
                    <a:pt x="12763" y="11329"/>
                    <a:pt x="12834" y="11290"/>
                    <a:pt x="12909" y="11254"/>
                  </a:cubicBezTo>
                  <a:lnTo>
                    <a:pt x="12909" y="11254"/>
                  </a:lnTo>
                  <a:cubicBezTo>
                    <a:pt x="12658" y="11689"/>
                    <a:pt x="12356" y="12095"/>
                    <a:pt x="12006" y="12468"/>
                  </a:cubicBezTo>
                  <a:lnTo>
                    <a:pt x="2694" y="12468"/>
                  </a:lnTo>
                  <a:cubicBezTo>
                    <a:pt x="2351" y="12102"/>
                    <a:pt x="2054" y="11703"/>
                    <a:pt x="1803" y="11276"/>
                  </a:cubicBezTo>
                  <a:lnTo>
                    <a:pt x="1803" y="11276"/>
                  </a:lnTo>
                  <a:cubicBezTo>
                    <a:pt x="1861" y="11306"/>
                    <a:pt x="1920" y="11338"/>
                    <a:pt x="1982" y="11374"/>
                  </a:cubicBezTo>
                  <a:cubicBezTo>
                    <a:pt x="2255" y="11525"/>
                    <a:pt x="2593" y="11717"/>
                    <a:pt x="3221" y="11717"/>
                  </a:cubicBezTo>
                  <a:cubicBezTo>
                    <a:pt x="3847" y="11717"/>
                    <a:pt x="4186" y="11525"/>
                    <a:pt x="4459" y="11374"/>
                  </a:cubicBezTo>
                  <a:cubicBezTo>
                    <a:pt x="4700" y="11239"/>
                    <a:pt x="4873" y="11141"/>
                    <a:pt x="5277" y="11141"/>
                  </a:cubicBezTo>
                  <a:cubicBezTo>
                    <a:pt x="5677" y="11141"/>
                    <a:pt x="5853" y="11237"/>
                    <a:pt x="6094" y="11374"/>
                  </a:cubicBezTo>
                  <a:cubicBezTo>
                    <a:pt x="6367" y="11525"/>
                    <a:pt x="6705" y="11717"/>
                    <a:pt x="7333" y="11717"/>
                  </a:cubicBezTo>
                  <a:cubicBezTo>
                    <a:pt x="7959" y="11717"/>
                    <a:pt x="8298" y="11525"/>
                    <a:pt x="8571" y="11374"/>
                  </a:cubicBezTo>
                  <a:cubicBezTo>
                    <a:pt x="8812" y="11239"/>
                    <a:pt x="8985" y="11141"/>
                    <a:pt x="9389" y="11141"/>
                  </a:cubicBezTo>
                  <a:close/>
                  <a:moveTo>
                    <a:pt x="1981" y="0"/>
                  </a:moveTo>
                  <a:lnTo>
                    <a:pt x="2559" y="2060"/>
                  </a:lnTo>
                  <a:cubicBezTo>
                    <a:pt x="931" y="3502"/>
                    <a:pt x="1" y="5577"/>
                    <a:pt x="1" y="7799"/>
                  </a:cubicBezTo>
                  <a:cubicBezTo>
                    <a:pt x="1" y="9848"/>
                    <a:pt x="783" y="11767"/>
                    <a:pt x="2202" y="13201"/>
                  </a:cubicBezTo>
                  <a:lnTo>
                    <a:pt x="2328" y="13331"/>
                  </a:lnTo>
                  <a:lnTo>
                    <a:pt x="12370" y="13331"/>
                  </a:lnTo>
                  <a:lnTo>
                    <a:pt x="12496" y="13201"/>
                  </a:lnTo>
                  <a:cubicBezTo>
                    <a:pt x="13915" y="11767"/>
                    <a:pt x="14696" y="9848"/>
                    <a:pt x="14696" y="7799"/>
                  </a:cubicBezTo>
                  <a:cubicBezTo>
                    <a:pt x="14699" y="5577"/>
                    <a:pt x="13769" y="3502"/>
                    <a:pt x="12141" y="2060"/>
                  </a:cubicBezTo>
                  <a:lnTo>
                    <a:pt x="127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79" name="Google Shape;3079;p48"/>
            <p:cNvSpPr/>
            <p:nvPr/>
          </p:nvSpPr>
          <p:spPr>
            <a:xfrm>
              <a:off x="3501275" y="3758075"/>
              <a:ext cx="200650" cy="109100"/>
            </a:xfrm>
            <a:custGeom>
              <a:avLst/>
              <a:gdLst/>
              <a:ahLst/>
              <a:cxnLst/>
              <a:rect l="l" t="t" r="r" b="b"/>
              <a:pathLst>
                <a:path w="8026" h="4364" extrusionOk="0">
                  <a:moveTo>
                    <a:pt x="2127" y="1252"/>
                  </a:moveTo>
                  <a:lnTo>
                    <a:pt x="2127" y="1252"/>
                  </a:lnTo>
                  <a:cubicBezTo>
                    <a:pt x="2331" y="1767"/>
                    <a:pt x="2330" y="2342"/>
                    <a:pt x="2118" y="2858"/>
                  </a:cubicBezTo>
                  <a:cubicBezTo>
                    <a:pt x="1677" y="2710"/>
                    <a:pt x="1292" y="2510"/>
                    <a:pt x="996" y="2330"/>
                  </a:cubicBezTo>
                  <a:cubicBezTo>
                    <a:pt x="906" y="2275"/>
                    <a:pt x="889" y="2191"/>
                    <a:pt x="884" y="2147"/>
                  </a:cubicBezTo>
                  <a:cubicBezTo>
                    <a:pt x="883" y="2110"/>
                    <a:pt x="887" y="2017"/>
                    <a:pt x="973" y="1948"/>
                  </a:cubicBezTo>
                  <a:cubicBezTo>
                    <a:pt x="1278" y="1708"/>
                    <a:pt x="1674" y="1443"/>
                    <a:pt x="2127" y="1252"/>
                  </a:cubicBezTo>
                  <a:close/>
                  <a:moveTo>
                    <a:pt x="6656" y="864"/>
                  </a:moveTo>
                  <a:cubicBezTo>
                    <a:pt x="6754" y="864"/>
                    <a:pt x="6851" y="872"/>
                    <a:pt x="6942" y="887"/>
                  </a:cubicBezTo>
                  <a:lnTo>
                    <a:pt x="6957" y="889"/>
                  </a:lnTo>
                  <a:cubicBezTo>
                    <a:pt x="6833" y="1300"/>
                    <a:pt x="6666" y="1739"/>
                    <a:pt x="6526" y="1895"/>
                  </a:cubicBezTo>
                  <a:lnTo>
                    <a:pt x="6264" y="2186"/>
                  </a:lnTo>
                  <a:lnTo>
                    <a:pt x="6526" y="2476"/>
                  </a:lnTo>
                  <a:cubicBezTo>
                    <a:pt x="6666" y="2632"/>
                    <a:pt x="6833" y="3071"/>
                    <a:pt x="6957" y="3482"/>
                  </a:cubicBezTo>
                  <a:cubicBezTo>
                    <a:pt x="6886" y="3494"/>
                    <a:pt x="6815" y="3499"/>
                    <a:pt x="6744" y="3499"/>
                  </a:cubicBezTo>
                  <a:cubicBezTo>
                    <a:pt x="6334" y="3499"/>
                    <a:pt x="5945" y="3310"/>
                    <a:pt x="5694" y="2976"/>
                  </a:cubicBezTo>
                  <a:cubicBezTo>
                    <a:pt x="5619" y="2878"/>
                    <a:pt x="5515" y="2808"/>
                    <a:pt x="5378" y="2772"/>
                  </a:cubicBezTo>
                  <a:cubicBezTo>
                    <a:pt x="5303" y="2750"/>
                    <a:pt x="5225" y="2741"/>
                    <a:pt x="5144" y="2741"/>
                  </a:cubicBezTo>
                  <a:cubicBezTo>
                    <a:pt x="5031" y="2741"/>
                    <a:pt x="4915" y="2761"/>
                    <a:pt x="4805" y="2806"/>
                  </a:cubicBezTo>
                  <a:cubicBezTo>
                    <a:pt x="4339" y="2995"/>
                    <a:pt x="3912" y="3076"/>
                    <a:pt x="3381" y="3076"/>
                  </a:cubicBezTo>
                  <a:cubicBezTo>
                    <a:pt x="3241" y="3076"/>
                    <a:pt x="3102" y="3065"/>
                    <a:pt x="2967" y="3049"/>
                  </a:cubicBezTo>
                  <a:cubicBezTo>
                    <a:pt x="3202" y="2387"/>
                    <a:pt x="3197" y="1668"/>
                    <a:pt x="2956" y="1007"/>
                  </a:cubicBezTo>
                  <a:cubicBezTo>
                    <a:pt x="3094" y="985"/>
                    <a:pt x="3236" y="975"/>
                    <a:pt x="3381" y="975"/>
                  </a:cubicBezTo>
                  <a:cubicBezTo>
                    <a:pt x="3981" y="975"/>
                    <a:pt x="4401" y="1080"/>
                    <a:pt x="4884" y="1347"/>
                  </a:cubicBezTo>
                  <a:cubicBezTo>
                    <a:pt x="4934" y="1373"/>
                    <a:pt x="4984" y="1395"/>
                    <a:pt x="5032" y="1412"/>
                  </a:cubicBezTo>
                  <a:cubicBezTo>
                    <a:pt x="5040" y="1415"/>
                    <a:pt x="5049" y="1418"/>
                    <a:pt x="5059" y="1423"/>
                  </a:cubicBezTo>
                  <a:cubicBezTo>
                    <a:pt x="5098" y="1436"/>
                    <a:pt x="5144" y="1456"/>
                    <a:pt x="5196" y="1467"/>
                  </a:cubicBezTo>
                  <a:cubicBezTo>
                    <a:pt x="5254" y="1483"/>
                    <a:pt x="5306" y="1489"/>
                    <a:pt x="5354" y="1489"/>
                  </a:cubicBezTo>
                  <a:cubicBezTo>
                    <a:pt x="5603" y="1489"/>
                    <a:pt x="5722" y="1307"/>
                    <a:pt x="5744" y="1263"/>
                  </a:cubicBezTo>
                  <a:cubicBezTo>
                    <a:pt x="5906" y="978"/>
                    <a:pt x="6289" y="864"/>
                    <a:pt x="6656" y="864"/>
                  </a:cubicBezTo>
                  <a:close/>
                  <a:moveTo>
                    <a:pt x="6652" y="0"/>
                  </a:moveTo>
                  <a:cubicBezTo>
                    <a:pt x="6146" y="0"/>
                    <a:pt x="5591" y="144"/>
                    <a:pt x="5213" y="542"/>
                  </a:cubicBezTo>
                  <a:cubicBezTo>
                    <a:pt x="4632" y="236"/>
                    <a:pt x="4096" y="110"/>
                    <a:pt x="3383" y="110"/>
                  </a:cubicBezTo>
                  <a:cubicBezTo>
                    <a:pt x="2169" y="110"/>
                    <a:pt x="1112" y="741"/>
                    <a:pt x="439" y="1269"/>
                  </a:cubicBezTo>
                  <a:cubicBezTo>
                    <a:pt x="157" y="1490"/>
                    <a:pt x="1" y="1837"/>
                    <a:pt x="23" y="2196"/>
                  </a:cubicBezTo>
                  <a:cubicBezTo>
                    <a:pt x="43" y="2556"/>
                    <a:pt x="238" y="2881"/>
                    <a:pt x="546" y="3068"/>
                  </a:cubicBezTo>
                  <a:cubicBezTo>
                    <a:pt x="1200" y="3465"/>
                    <a:pt x="2222" y="3940"/>
                    <a:pt x="3383" y="3940"/>
                  </a:cubicBezTo>
                  <a:cubicBezTo>
                    <a:pt x="4013" y="3940"/>
                    <a:pt x="4545" y="3841"/>
                    <a:pt x="5102" y="3619"/>
                  </a:cubicBezTo>
                  <a:cubicBezTo>
                    <a:pt x="5517" y="4096"/>
                    <a:pt x="6115" y="4364"/>
                    <a:pt x="6741" y="4364"/>
                  </a:cubicBezTo>
                  <a:cubicBezTo>
                    <a:pt x="6862" y="4364"/>
                    <a:pt x="6982" y="4355"/>
                    <a:pt x="7105" y="4336"/>
                  </a:cubicBezTo>
                  <a:lnTo>
                    <a:pt x="8026" y="4182"/>
                  </a:lnTo>
                  <a:lnTo>
                    <a:pt x="7920" y="3732"/>
                  </a:lnTo>
                  <a:cubicBezTo>
                    <a:pt x="7875" y="3545"/>
                    <a:pt x="7669" y="2724"/>
                    <a:pt x="7369" y="2188"/>
                  </a:cubicBezTo>
                  <a:cubicBezTo>
                    <a:pt x="7669" y="1652"/>
                    <a:pt x="7876" y="831"/>
                    <a:pt x="7920" y="644"/>
                  </a:cubicBezTo>
                  <a:lnTo>
                    <a:pt x="8026" y="194"/>
                  </a:lnTo>
                  <a:lnTo>
                    <a:pt x="7083" y="35"/>
                  </a:lnTo>
                  <a:cubicBezTo>
                    <a:pt x="6948" y="13"/>
                    <a:pt x="6802" y="0"/>
                    <a:pt x="66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80" name="Google Shape;3080;p48"/>
            <p:cNvSpPr/>
            <p:nvPr/>
          </p:nvSpPr>
          <p:spPr>
            <a:xfrm>
              <a:off x="3466525" y="3766075"/>
              <a:ext cx="22125" cy="21625"/>
            </a:xfrm>
            <a:custGeom>
              <a:avLst/>
              <a:gdLst/>
              <a:ahLst/>
              <a:cxnLst/>
              <a:rect l="l" t="t" r="r" b="b"/>
              <a:pathLst>
                <a:path w="885" h="865" extrusionOk="0">
                  <a:moveTo>
                    <a:pt x="442" y="0"/>
                  </a:moveTo>
                  <a:cubicBezTo>
                    <a:pt x="217" y="0"/>
                    <a:pt x="0" y="200"/>
                    <a:pt x="11" y="433"/>
                  </a:cubicBezTo>
                  <a:cubicBezTo>
                    <a:pt x="20" y="667"/>
                    <a:pt x="199" y="865"/>
                    <a:pt x="442" y="865"/>
                  </a:cubicBezTo>
                  <a:cubicBezTo>
                    <a:pt x="668" y="865"/>
                    <a:pt x="885" y="667"/>
                    <a:pt x="875" y="433"/>
                  </a:cubicBezTo>
                  <a:cubicBezTo>
                    <a:pt x="865" y="200"/>
                    <a:pt x="685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81" name="Google Shape;3081;p48"/>
            <p:cNvSpPr/>
            <p:nvPr/>
          </p:nvSpPr>
          <p:spPr>
            <a:xfrm>
              <a:off x="3488825" y="3859650"/>
              <a:ext cx="22100" cy="21625"/>
            </a:xfrm>
            <a:custGeom>
              <a:avLst/>
              <a:gdLst/>
              <a:ahLst/>
              <a:cxnLst/>
              <a:rect l="l" t="t" r="r" b="b"/>
              <a:pathLst>
                <a:path w="884" h="865" extrusionOk="0">
                  <a:moveTo>
                    <a:pt x="443" y="0"/>
                  </a:moveTo>
                  <a:cubicBezTo>
                    <a:pt x="217" y="0"/>
                    <a:pt x="1" y="198"/>
                    <a:pt x="10" y="432"/>
                  </a:cubicBezTo>
                  <a:cubicBezTo>
                    <a:pt x="22" y="665"/>
                    <a:pt x="201" y="865"/>
                    <a:pt x="443" y="865"/>
                  </a:cubicBezTo>
                  <a:cubicBezTo>
                    <a:pt x="669" y="865"/>
                    <a:pt x="884" y="665"/>
                    <a:pt x="874" y="432"/>
                  </a:cubicBezTo>
                  <a:cubicBezTo>
                    <a:pt x="865" y="198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3082" name="Google Shape;3082;p48"/>
            <p:cNvSpPr/>
            <p:nvPr/>
          </p:nvSpPr>
          <p:spPr>
            <a:xfrm>
              <a:off x="3717025" y="3795600"/>
              <a:ext cx="22100" cy="21625"/>
            </a:xfrm>
            <a:custGeom>
              <a:avLst/>
              <a:gdLst/>
              <a:ahLst/>
              <a:cxnLst/>
              <a:rect l="l" t="t" r="r" b="b"/>
              <a:pathLst>
                <a:path w="884" h="865" extrusionOk="0">
                  <a:moveTo>
                    <a:pt x="443" y="0"/>
                  </a:moveTo>
                  <a:cubicBezTo>
                    <a:pt x="217" y="0"/>
                    <a:pt x="0" y="198"/>
                    <a:pt x="10" y="432"/>
                  </a:cubicBezTo>
                  <a:cubicBezTo>
                    <a:pt x="19" y="665"/>
                    <a:pt x="198" y="865"/>
                    <a:pt x="443" y="865"/>
                  </a:cubicBezTo>
                  <a:cubicBezTo>
                    <a:pt x="668" y="865"/>
                    <a:pt x="883" y="665"/>
                    <a:pt x="874" y="432"/>
                  </a:cubicBezTo>
                  <a:cubicBezTo>
                    <a:pt x="865" y="198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3083" name="Google Shape;3083;p48"/>
          <p:cNvSpPr/>
          <p:nvPr/>
        </p:nvSpPr>
        <p:spPr>
          <a:xfrm>
            <a:off x="6251806" y="4810071"/>
            <a:ext cx="467436" cy="454631"/>
          </a:xfrm>
          <a:custGeom>
            <a:avLst/>
            <a:gdLst/>
            <a:ahLst/>
            <a:cxnLst/>
            <a:rect l="l" t="t" r="r" b="b"/>
            <a:pathLst>
              <a:path w="14054" h="13669" extrusionOk="0">
                <a:moveTo>
                  <a:pt x="9644" y="805"/>
                </a:moveTo>
                <a:cubicBezTo>
                  <a:pt x="9945" y="805"/>
                  <a:pt x="10247" y="920"/>
                  <a:pt x="10477" y="1150"/>
                </a:cubicBezTo>
                <a:cubicBezTo>
                  <a:pt x="10936" y="1609"/>
                  <a:pt x="10936" y="2355"/>
                  <a:pt x="10479" y="2815"/>
                </a:cubicBezTo>
                <a:lnTo>
                  <a:pt x="10477" y="2816"/>
                </a:lnTo>
                <a:cubicBezTo>
                  <a:pt x="10472" y="2823"/>
                  <a:pt x="10468" y="2827"/>
                  <a:pt x="10463" y="2830"/>
                </a:cubicBezTo>
                <a:lnTo>
                  <a:pt x="10169" y="3117"/>
                </a:lnTo>
                <a:lnTo>
                  <a:pt x="10748" y="3695"/>
                </a:lnTo>
                <a:lnTo>
                  <a:pt x="11032" y="3401"/>
                </a:lnTo>
                <a:cubicBezTo>
                  <a:pt x="11036" y="3397"/>
                  <a:pt x="11039" y="3391"/>
                  <a:pt x="11044" y="3388"/>
                </a:cubicBezTo>
                <a:lnTo>
                  <a:pt x="11046" y="3385"/>
                </a:lnTo>
                <a:cubicBezTo>
                  <a:pt x="11267" y="3164"/>
                  <a:pt x="11563" y="3041"/>
                  <a:pt x="11879" y="3041"/>
                </a:cubicBezTo>
                <a:cubicBezTo>
                  <a:pt x="12193" y="3041"/>
                  <a:pt x="12489" y="3164"/>
                  <a:pt x="12712" y="3385"/>
                </a:cubicBezTo>
                <a:cubicBezTo>
                  <a:pt x="13172" y="3844"/>
                  <a:pt x="13172" y="4592"/>
                  <a:pt x="12712" y="5052"/>
                </a:cubicBezTo>
                <a:cubicBezTo>
                  <a:pt x="12489" y="5274"/>
                  <a:pt x="12193" y="5397"/>
                  <a:pt x="11879" y="5397"/>
                </a:cubicBezTo>
                <a:cubicBezTo>
                  <a:pt x="11563" y="5397"/>
                  <a:pt x="11267" y="5274"/>
                  <a:pt x="11046" y="5052"/>
                </a:cubicBezTo>
                <a:lnTo>
                  <a:pt x="10574" y="4581"/>
                </a:lnTo>
                <a:lnTo>
                  <a:pt x="4771" y="10383"/>
                </a:lnTo>
                <a:lnTo>
                  <a:pt x="5243" y="10854"/>
                </a:lnTo>
                <a:cubicBezTo>
                  <a:pt x="5703" y="11313"/>
                  <a:pt x="5703" y="12061"/>
                  <a:pt x="5243" y="12520"/>
                </a:cubicBezTo>
                <a:cubicBezTo>
                  <a:pt x="5014" y="12750"/>
                  <a:pt x="4712" y="12865"/>
                  <a:pt x="4410" y="12865"/>
                </a:cubicBezTo>
                <a:cubicBezTo>
                  <a:pt x="4108" y="12865"/>
                  <a:pt x="3806" y="12750"/>
                  <a:pt x="3577" y="12520"/>
                </a:cubicBezTo>
                <a:cubicBezTo>
                  <a:pt x="3117" y="12061"/>
                  <a:pt x="3117" y="11313"/>
                  <a:pt x="3577" y="10854"/>
                </a:cubicBezTo>
                <a:lnTo>
                  <a:pt x="3008" y="10285"/>
                </a:lnTo>
                <a:cubicBezTo>
                  <a:pt x="2785" y="10508"/>
                  <a:pt x="2490" y="10631"/>
                  <a:pt x="2175" y="10631"/>
                </a:cubicBezTo>
                <a:cubicBezTo>
                  <a:pt x="1859" y="10631"/>
                  <a:pt x="1563" y="10508"/>
                  <a:pt x="1342" y="10285"/>
                </a:cubicBezTo>
                <a:cubicBezTo>
                  <a:pt x="882" y="9826"/>
                  <a:pt x="882" y="9078"/>
                  <a:pt x="1342" y="8619"/>
                </a:cubicBezTo>
                <a:cubicBezTo>
                  <a:pt x="1571" y="8389"/>
                  <a:pt x="1873" y="8274"/>
                  <a:pt x="2175" y="8274"/>
                </a:cubicBezTo>
                <a:cubicBezTo>
                  <a:pt x="2477" y="8274"/>
                  <a:pt x="2778" y="8389"/>
                  <a:pt x="3008" y="8619"/>
                </a:cubicBezTo>
                <a:lnTo>
                  <a:pt x="3516" y="9128"/>
                </a:lnTo>
                <a:lnTo>
                  <a:pt x="9318" y="3326"/>
                </a:lnTo>
                <a:lnTo>
                  <a:pt x="8810" y="2816"/>
                </a:lnTo>
                <a:cubicBezTo>
                  <a:pt x="8351" y="2357"/>
                  <a:pt x="8351" y="1609"/>
                  <a:pt x="8810" y="1150"/>
                </a:cubicBezTo>
                <a:cubicBezTo>
                  <a:pt x="9040" y="920"/>
                  <a:pt x="9342" y="805"/>
                  <a:pt x="9644" y="805"/>
                </a:cubicBezTo>
                <a:close/>
                <a:moveTo>
                  <a:pt x="9644" y="0"/>
                </a:moveTo>
                <a:cubicBezTo>
                  <a:pt x="9136" y="0"/>
                  <a:pt x="8628" y="193"/>
                  <a:pt x="8242" y="580"/>
                </a:cubicBezTo>
                <a:cubicBezTo>
                  <a:pt x="7488" y="1332"/>
                  <a:pt x="7468" y="2544"/>
                  <a:pt x="8181" y="3321"/>
                </a:cubicBezTo>
                <a:lnTo>
                  <a:pt x="3514" y="7988"/>
                </a:lnTo>
                <a:cubicBezTo>
                  <a:pt x="3136" y="7641"/>
                  <a:pt x="2655" y="7468"/>
                  <a:pt x="2175" y="7468"/>
                </a:cubicBezTo>
                <a:cubicBezTo>
                  <a:pt x="1667" y="7468"/>
                  <a:pt x="1159" y="7661"/>
                  <a:pt x="773" y="8048"/>
                </a:cubicBezTo>
                <a:cubicBezTo>
                  <a:pt x="0" y="8821"/>
                  <a:pt x="0" y="10080"/>
                  <a:pt x="773" y="10852"/>
                </a:cubicBezTo>
                <a:cubicBezTo>
                  <a:pt x="1147" y="11226"/>
                  <a:pt x="1645" y="11433"/>
                  <a:pt x="2175" y="11433"/>
                </a:cubicBezTo>
                <a:cubicBezTo>
                  <a:pt x="2265" y="11433"/>
                  <a:pt x="2357" y="11427"/>
                  <a:pt x="2447" y="11414"/>
                </a:cubicBezTo>
                <a:lnTo>
                  <a:pt x="2447" y="11414"/>
                </a:lnTo>
                <a:cubicBezTo>
                  <a:pt x="2365" y="12009"/>
                  <a:pt x="2552" y="12633"/>
                  <a:pt x="3008" y="13087"/>
                </a:cubicBezTo>
                <a:cubicBezTo>
                  <a:pt x="3393" y="13475"/>
                  <a:pt x="3901" y="13668"/>
                  <a:pt x="4410" y="13668"/>
                </a:cubicBezTo>
                <a:cubicBezTo>
                  <a:pt x="4916" y="13668"/>
                  <a:pt x="5424" y="13475"/>
                  <a:pt x="5810" y="13087"/>
                </a:cubicBezTo>
                <a:cubicBezTo>
                  <a:pt x="6550" y="12347"/>
                  <a:pt x="6583" y="11164"/>
                  <a:pt x="5905" y="10385"/>
                </a:cubicBezTo>
                <a:lnTo>
                  <a:pt x="10578" y="5712"/>
                </a:lnTo>
                <a:cubicBezTo>
                  <a:pt x="10938" y="6028"/>
                  <a:pt x="11396" y="6200"/>
                  <a:pt x="11879" y="6200"/>
                </a:cubicBezTo>
                <a:cubicBezTo>
                  <a:pt x="12408" y="6200"/>
                  <a:pt x="12907" y="5992"/>
                  <a:pt x="13281" y="5619"/>
                </a:cubicBezTo>
                <a:cubicBezTo>
                  <a:pt x="14053" y="4846"/>
                  <a:pt x="14053" y="3587"/>
                  <a:pt x="13281" y="2815"/>
                </a:cubicBezTo>
                <a:cubicBezTo>
                  <a:pt x="12907" y="2441"/>
                  <a:pt x="12408" y="2234"/>
                  <a:pt x="11879" y="2234"/>
                </a:cubicBezTo>
                <a:cubicBezTo>
                  <a:pt x="11787" y="2234"/>
                  <a:pt x="11695" y="2240"/>
                  <a:pt x="11606" y="2253"/>
                </a:cubicBezTo>
                <a:cubicBezTo>
                  <a:pt x="11687" y="1658"/>
                  <a:pt x="11500" y="1035"/>
                  <a:pt x="11046" y="580"/>
                </a:cubicBezTo>
                <a:cubicBezTo>
                  <a:pt x="10659" y="193"/>
                  <a:pt x="10151" y="0"/>
                  <a:pt x="96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66"/>
          <p:cNvSpPr txBox="1">
            <a:spLocks noGrp="1"/>
          </p:cNvSpPr>
          <p:nvPr>
            <p:ph type="title" idx="4294967295"/>
          </p:nvPr>
        </p:nvSpPr>
        <p:spPr>
          <a:xfrm>
            <a:off x="-685950" y="224307"/>
            <a:ext cx="10271125" cy="76358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بسته آیکون: دامپزشکی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343" name="Google Shape;1343;p66"/>
          <p:cNvGrpSpPr/>
          <p:nvPr/>
        </p:nvGrpSpPr>
        <p:grpSpPr>
          <a:xfrm>
            <a:off x="1617511" y="1919449"/>
            <a:ext cx="593643" cy="593643"/>
            <a:chOff x="238125" y="1305800"/>
            <a:chExt cx="473450" cy="473450"/>
          </a:xfrm>
        </p:grpSpPr>
        <p:sp>
          <p:nvSpPr>
            <p:cNvPr id="1344" name="Google Shape;1344;p66"/>
            <p:cNvSpPr/>
            <p:nvPr/>
          </p:nvSpPr>
          <p:spPr>
            <a:xfrm>
              <a:off x="447575" y="1556150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extrusionOk="0">
                  <a:moveTo>
                    <a:pt x="1091" y="0"/>
                  </a:moveTo>
                  <a:lnTo>
                    <a:pt x="843" y="5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9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43" y="1091"/>
                  </a:lnTo>
                  <a:lnTo>
                    <a:pt x="1091" y="1140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95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45" name="Google Shape;1345;p66"/>
            <p:cNvSpPr/>
            <p:nvPr/>
          </p:nvSpPr>
          <p:spPr>
            <a:xfrm>
              <a:off x="447575" y="1556150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5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43" y="1091"/>
                  </a:lnTo>
                  <a:lnTo>
                    <a:pt x="1091" y="1140"/>
                  </a:lnTo>
                  <a:lnTo>
                    <a:pt x="1091" y="1140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95"/>
                  </a:lnTo>
                  <a:lnTo>
                    <a:pt x="2181" y="595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46" name="Google Shape;1346;p66"/>
            <p:cNvSpPr/>
            <p:nvPr/>
          </p:nvSpPr>
          <p:spPr>
            <a:xfrm>
              <a:off x="474825" y="155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47" name="Google Shape;1347;p66"/>
            <p:cNvSpPr/>
            <p:nvPr/>
          </p:nvSpPr>
          <p:spPr>
            <a:xfrm>
              <a:off x="238125" y="1305800"/>
              <a:ext cx="473450" cy="473450"/>
            </a:xfrm>
            <a:custGeom>
              <a:avLst/>
              <a:gdLst/>
              <a:ahLst/>
              <a:cxnLst/>
              <a:rect l="l" t="t" r="r" b="b"/>
              <a:pathLst>
                <a:path w="18938" h="18938" extrusionOk="0">
                  <a:moveTo>
                    <a:pt x="9469" y="6693"/>
                  </a:moveTo>
                  <a:lnTo>
                    <a:pt x="9667" y="6742"/>
                  </a:lnTo>
                  <a:lnTo>
                    <a:pt x="9865" y="6841"/>
                  </a:lnTo>
                  <a:lnTo>
                    <a:pt x="9965" y="7040"/>
                  </a:lnTo>
                  <a:lnTo>
                    <a:pt x="10014" y="7238"/>
                  </a:lnTo>
                  <a:lnTo>
                    <a:pt x="9965" y="7486"/>
                  </a:lnTo>
                  <a:lnTo>
                    <a:pt x="9865" y="7635"/>
                  </a:lnTo>
                  <a:lnTo>
                    <a:pt x="9667" y="7783"/>
                  </a:lnTo>
                  <a:lnTo>
                    <a:pt x="9469" y="7833"/>
                  </a:lnTo>
                  <a:lnTo>
                    <a:pt x="9271" y="7783"/>
                  </a:lnTo>
                  <a:lnTo>
                    <a:pt x="9072" y="7635"/>
                  </a:lnTo>
                  <a:lnTo>
                    <a:pt x="8973" y="7486"/>
                  </a:lnTo>
                  <a:lnTo>
                    <a:pt x="8923" y="7238"/>
                  </a:lnTo>
                  <a:lnTo>
                    <a:pt x="8973" y="7040"/>
                  </a:lnTo>
                  <a:lnTo>
                    <a:pt x="9072" y="6841"/>
                  </a:lnTo>
                  <a:lnTo>
                    <a:pt x="9271" y="6742"/>
                  </a:lnTo>
                  <a:lnTo>
                    <a:pt x="9469" y="6693"/>
                  </a:lnTo>
                  <a:close/>
                  <a:moveTo>
                    <a:pt x="7486" y="7833"/>
                  </a:moveTo>
                  <a:lnTo>
                    <a:pt x="7635" y="7982"/>
                  </a:lnTo>
                  <a:lnTo>
                    <a:pt x="7783" y="8130"/>
                  </a:lnTo>
                  <a:lnTo>
                    <a:pt x="7783" y="8378"/>
                  </a:lnTo>
                  <a:lnTo>
                    <a:pt x="7783" y="8576"/>
                  </a:lnTo>
                  <a:lnTo>
                    <a:pt x="7635" y="8775"/>
                  </a:lnTo>
                  <a:lnTo>
                    <a:pt x="7486" y="8874"/>
                  </a:lnTo>
                  <a:lnTo>
                    <a:pt x="7238" y="8923"/>
                  </a:lnTo>
                  <a:lnTo>
                    <a:pt x="7040" y="8874"/>
                  </a:lnTo>
                  <a:lnTo>
                    <a:pt x="6841" y="8775"/>
                  </a:lnTo>
                  <a:lnTo>
                    <a:pt x="6742" y="8576"/>
                  </a:lnTo>
                  <a:lnTo>
                    <a:pt x="6693" y="8378"/>
                  </a:lnTo>
                  <a:lnTo>
                    <a:pt x="6742" y="8130"/>
                  </a:lnTo>
                  <a:lnTo>
                    <a:pt x="6841" y="7982"/>
                  </a:lnTo>
                  <a:lnTo>
                    <a:pt x="7040" y="7833"/>
                  </a:lnTo>
                  <a:close/>
                  <a:moveTo>
                    <a:pt x="11898" y="7833"/>
                  </a:moveTo>
                  <a:lnTo>
                    <a:pt x="12096" y="7982"/>
                  </a:lnTo>
                  <a:lnTo>
                    <a:pt x="12195" y="8130"/>
                  </a:lnTo>
                  <a:lnTo>
                    <a:pt x="12245" y="8378"/>
                  </a:lnTo>
                  <a:lnTo>
                    <a:pt x="12195" y="8576"/>
                  </a:lnTo>
                  <a:lnTo>
                    <a:pt x="12096" y="8775"/>
                  </a:lnTo>
                  <a:lnTo>
                    <a:pt x="11898" y="8874"/>
                  </a:lnTo>
                  <a:lnTo>
                    <a:pt x="11700" y="8923"/>
                  </a:lnTo>
                  <a:lnTo>
                    <a:pt x="11452" y="8874"/>
                  </a:lnTo>
                  <a:lnTo>
                    <a:pt x="11303" y="8775"/>
                  </a:lnTo>
                  <a:lnTo>
                    <a:pt x="11154" y="8576"/>
                  </a:lnTo>
                  <a:lnTo>
                    <a:pt x="11154" y="8378"/>
                  </a:lnTo>
                  <a:lnTo>
                    <a:pt x="11154" y="8130"/>
                  </a:lnTo>
                  <a:lnTo>
                    <a:pt x="11303" y="7982"/>
                  </a:lnTo>
                  <a:lnTo>
                    <a:pt x="11452" y="7833"/>
                  </a:lnTo>
                  <a:close/>
                  <a:moveTo>
                    <a:pt x="9469" y="8923"/>
                  </a:moveTo>
                  <a:lnTo>
                    <a:pt x="9915" y="8973"/>
                  </a:lnTo>
                  <a:lnTo>
                    <a:pt x="10361" y="9072"/>
                  </a:lnTo>
                  <a:lnTo>
                    <a:pt x="10708" y="9221"/>
                  </a:lnTo>
                  <a:lnTo>
                    <a:pt x="11055" y="9419"/>
                  </a:lnTo>
                  <a:lnTo>
                    <a:pt x="11303" y="9667"/>
                  </a:lnTo>
                  <a:lnTo>
                    <a:pt x="11501" y="9915"/>
                  </a:lnTo>
                  <a:lnTo>
                    <a:pt x="11650" y="10262"/>
                  </a:lnTo>
                  <a:lnTo>
                    <a:pt x="11700" y="10609"/>
                  </a:lnTo>
                  <a:lnTo>
                    <a:pt x="11650" y="10906"/>
                  </a:lnTo>
                  <a:lnTo>
                    <a:pt x="11501" y="11253"/>
                  </a:lnTo>
                  <a:lnTo>
                    <a:pt x="11303" y="11501"/>
                  </a:lnTo>
                  <a:lnTo>
                    <a:pt x="11055" y="11749"/>
                  </a:lnTo>
                  <a:lnTo>
                    <a:pt x="10708" y="11947"/>
                  </a:lnTo>
                  <a:lnTo>
                    <a:pt x="10361" y="12146"/>
                  </a:lnTo>
                  <a:lnTo>
                    <a:pt x="9915" y="12195"/>
                  </a:lnTo>
                  <a:lnTo>
                    <a:pt x="9469" y="12245"/>
                  </a:lnTo>
                  <a:lnTo>
                    <a:pt x="9023" y="12195"/>
                  </a:lnTo>
                  <a:lnTo>
                    <a:pt x="8576" y="12146"/>
                  </a:lnTo>
                  <a:lnTo>
                    <a:pt x="8229" y="11947"/>
                  </a:lnTo>
                  <a:lnTo>
                    <a:pt x="7882" y="11749"/>
                  </a:lnTo>
                  <a:lnTo>
                    <a:pt x="7635" y="11501"/>
                  </a:lnTo>
                  <a:lnTo>
                    <a:pt x="7436" y="11253"/>
                  </a:lnTo>
                  <a:lnTo>
                    <a:pt x="7288" y="10906"/>
                  </a:lnTo>
                  <a:lnTo>
                    <a:pt x="7238" y="10609"/>
                  </a:lnTo>
                  <a:lnTo>
                    <a:pt x="7288" y="10262"/>
                  </a:lnTo>
                  <a:lnTo>
                    <a:pt x="7436" y="9915"/>
                  </a:lnTo>
                  <a:lnTo>
                    <a:pt x="7635" y="9667"/>
                  </a:lnTo>
                  <a:lnTo>
                    <a:pt x="7882" y="9419"/>
                  </a:lnTo>
                  <a:lnTo>
                    <a:pt x="8229" y="9221"/>
                  </a:lnTo>
                  <a:lnTo>
                    <a:pt x="8576" y="9072"/>
                  </a:lnTo>
                  <a:lnTo>
                    <a:pt x="9023" y="8973"/>
                  </a:lnTo>
                  <a:lnTo>
                    <a:pt x="9469" y="8923"/>
                  </a:lnTo>
                  <a:close/>
                  <a:moveTo>
                    <a:pt x="6147" y="0"/>
                  </a:moveTo>
                  <a:lnTo>
                    <a:pt x="5899" y="50"/>
                  </a:lnTo>
                  <a:lnTo>
                    <a:pt x="5751" y="149"/>
                  </a:lnTo>
                  <a:lnTo>
                    <a:pt x="5602" y="347"/>
                  </a:lnTo>
                  <a:lnTo>
                    <a:pt x="5602" y="545"/>
                  </a:lnTo>
                  <a:lnTo>
                    <a:pt x="5602" y="5602"/>
                  </a:lnTo>
                  <a:lnTo>
                    <a:pt x="545" y="5602"/>
                  </a:lnTo>
                  <a:lnTo>
                    <a:pt x="347" y="5652"/>
                  </a:lnTo>
                  <a:lnTo>
                    <a:pt x="149" y="5751"/>
                  </a:lnTo>
                  <a:lnTo>
                    <a:pt x="50" y="5949"/>
                  </a:lnTo>
                  <a:lnTo>
                    <a:pt x="0" y="6147"/>
                  </a:lnTo>
                  <a:lnTo>
                    <a:pt x="0" y="12790"/>
                  </a:lnTo>
                  <a:lnTo>
                    <a:pt x="50" y="13038"/>
                  </a:lnTo>
                  <a:lnTo>
                    <a:pt x="149" y="13187"/>
                  </a:lnTo>
                  <a:lnTo>
                    <a:pt x="347" y="13336"/>
                  </a:lnTo>
                  <a:lnTo>
                    <a:pt x="545" y="13385"/>
                  </a:lnTo>
                  <a:lnTo>
                    <a:pt x="5602" y="13385"/>
                  </a:lnTo>
                  <a:lnTo>
                    <a:pt x="5602" y="18392"/>
                  </a:lnTo>
                  <a:lnTo>
                    <a:pt x="5602" y="18591"/>
                  </a:lnTo>
                  <a:lnTo>
                    <a:pt x="5751" y="18789"/>
                  </a:lnTo>
                  <a:lnTo>
                    <a:pt x="5899" y="18888"/>
                  </a:lnTo>
                  <a:lnTo>
                    <a:pt x="6147" y="18938"/>
                  </a:lnTo>
                  <a:lnTo>
                    <a:pt x="12790" y="18938"/>
                  </a:lnTo>
                  <a:lnTo>
                    <a:pt x="13038" y="18888"/>
                  </a:lnTo>
                  <a:lnTo>
                    <a:pt x="13187" y="18789"/>
                  </a:lnTo>
                  <a:lnTo>
                    <a:pt x="13286" y="18591"/>
                  </a:lnTo>
                  <a:lnTo>
                    <a:pt x="13336" y="18392"/>
                  </a:lnTo>
                  <a:lnTo>
                    <a:pt x="13336" y="13385"/>
                  </a:lnTo>
                  <a:lnTo>
                    <a:pt x="18392" y="13385"/>
                  </a:lnTo>
                  <a:lnTo>
                    <a:pt x="18591" y="13336"/>
                  </a:lnTo>
                  <a:lnTo>
                    <a:pt x="18789" y="13187"/>
                  </a:lnTo>
                  <a:lnTo>
                    <a:pt x="18888" y="13038"/>
                  </a:lnTo>
                  <a:lnTo>
                    <a:pt x="18938" y="12790"/>
                  </a:lnTo>
                  <a:lnTo>
                    <a:pt x="18938" y="6147"/>
                  </a:lnTo>
                  <a:lnTo>
                    <a:pt x="18888" y="5949"/>
                  </a:lnTo>
                  <a:lnTo>
                    <a:pt x="18789" y="5751"/>
                  </a:lnTo>
                  <a:lnTo>
                    <a:pt x="18591" y="5652"/>
                  </a:lnTo>
                  <a:lnTo>
                    <a:pt x="18392" y="5602"/>
                  </a:lnTo>
                  <a:lnTo>
                    <a:pt x="13336" y="5602"/>
                  </a:lnTo>
                  <a:lnTo>
                    <a:pt x="13336" y="545"/>
                  </a:lnTo>
                  <a:lnTo>
                    <a:pt x="13286" y="347"/>
                  </a:lnTo>
                  <a:lnTo>
                    <a:pt x="13187" y="149"/>
                  </a:lnTo>
                  <a:lnTo>
                    <a:pt x="13038" y="50"/>
                  </a:lnTo>
                  <a:lnTo>
                    <a:pt x="127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48" name="Google Shape;1348;p66"/>
            <p:cNvSpPr/>
            <p:nvPr/>
          </p:nvSpPr>
          <p:spPr>
            <a:xfrm>
              <a:off x="238125" y="1305800"/>
              <a:ext cx="473450" cy="473450"/>
            </a:xfrm>
            <a:custGeom>
              <a:avLst/>
              <a:gdLst/>
              <a:ahLst/>
              <a:cxnLst/>
              <a:rect l="l" t="t" r="r" b="b"/>
              <a:pathLst>
                <a:path w="18938" h="18938" fill="none" extrusionOk="0">
                  <a:moveTo>
                    <a:pt x="545" y="13385"/>
                  </a:moveTo>
                  <a:lnTo>
                    <a:pt x="5602" y="13385"/>
                  </a:lnTo>
                  <a:lnTo>
                    <a:pt x="5602" y="18392"/>
                  </a:lnTo>
                  <a:lnTo>
                    <a:pt x="5602" y="18392"/>
                  </a:lnTo>
                  <a:lnTo>
                    <a:pt x="5602" y="18591"/>
                  </a:lnTo>
                  <a:lnTo>
                    <a:pt x="5751" y="18789"/>
                  </a:lnTo>
                  <a:lnTo>
                    <a:pt x="5899" y="18888"/>
                  </a:lnTo>
                  <a:lnTo>
                    <a:pt x="6147" y="18938"/>
                  </a:lnTo>
                  <a:lnTo>
                    <a:pt x="12790" y="18938"/>
                  </a:lnTo>
                  <a:lnTo>
                    <a:pt x="12790" y="18938"/>
                  </a:lnTo>
                  <a:lnTo>
                    <a:pt x="13038" y="18888"/>
                  </a:lnTo>
                  <a:lnTo>
                    <a:pt x="13187" y="18789"/>
                  </a:lnTo>
                  <a:lnTo>
                    <a:pt x="13286" y="18591"/>
                  </a:lnTo>
                  <a:lnTo>
                    <a:pt x="13336" y="18392"/>
                  </a:lnTo>
                  <a:lnTo>
                    <a:pt x="13336" y="13385"/>
                  </a:lnTo>
                  <a:lnTo>
                    <a:pt x="18392" y="13385"/>
                  </a:lnTo>
                  <a:lnTo>
                    <a:pt x="18392" y="13385"/>
                  </a:lnTo>
                  <a:lnTo>
                    <a:pt x="18591" y="13336"/>
                  </a:lnTo>
                  <a:lnTo>
                    <a:pt x="18789" y="13187"/>
                  </a:lnTo>
                  <a:lnTo>
                    <a:pt x="18888" y="13038"/>
                  </a:lnTo>
                  <a:lnTo>
                    <a:pt x="18938" y="12790"/>
                  </a:lnTo>
                  <a:lnTo>
                    <a:pt x="18938" y="6147"/>
                  </a:lnTo>
                  <a:lnTo>
                    <a:pt x="18938" y="6147"/>
                  </a:lnTo>
                  <a:lnTo>
                    <a:pt x="18888" y="5949"/>
                  </a:lnTo>
                  <a:lnTo>
                    <a:pt x="18789" y="5751"/>
                  </a:lnTo>
                  <a:lnTo>
                    <a:pt x="18591" y="5652"/>
                  </a:lnTo>
                  <a:lnTo>
                    <a:pt x="18392" y="5602"/>
                  </a:lnTo>
                  <a:lnTo>
                    <a:pt x="13336" y="5602"/>
                  </a:lnTo>
                  <a:lnTo>
                    <a:pt x="13336" y="545"/>
                  </a:lnTo>
                  <a:lnTo>
                    <a:pt x="13336" y="545"/>
                  </a:lnTo>
                  <a:lnTo>
                    <a:pt x="13286" y="347"/>
                  </a:lnTo>
                  <a:lnTo>
                    <a:pt x="13187" y="149"/>
                  </a:lnTo>
                  <a:lnTo>
                    <a:pt x="13038" y="50"/>
                  </a:lnTo>
                  <a:lnTo>
                    <a:pt x="12790" y="0"/>
                  </a:lnTo>
                  <a:lnTo>
                    <a:pt x="6147" y="0"/>
                  </a:lnTo>
                  <a:lnTo>
                    <a:pt x="6147" y="0"/>
                  </a:lnTo>
                  <a:lnTo>
                    <a:pt x="5899" y="50"/>
                  </a:lnTo>
                  <a:lnTo>
                    <a:pt x="5751" y="149"/>
                  </a:lnTo>
                  <a:lnTo>
                    <a:pt x="5602" y="347"/>
                  </a:lnTo>
                  <a:lnTo>
                    <a:pt x="5602" y="545"/>
                  </a:lnTo>
                  <a:lnTo>
                    <a:pt x="5602" y="5602"/>
                  </a:lnTo>
                  <a:lnTo>
                    <a:pt x="545" y="5602"/>
                  </a:lnTo>
                  <a:lnTo>
                    <a:pt x="545" y="5602"/>
                  </a:lnTo>
                  <a:lnTo>
                    <a:pt x="347" y="5652"/>
                  </a:lnTo>
                  <a:lnTo>
                    <a:pt x="149" y="5751"/>
                  </a:lnTo>
                  <a:lnTo>
                    <a:pt x="50" y="5949"/>
                  </a:lnTo>
                  <a:lnTo>
                    <a:pt x="0" y="6147"/>
                  </a:lnTo>
                  <a:lnTo>
                    <a:pt x="0" y="12790"/>
                  </a:lnTo>
                  <a:lnTo>
                    <a:pt x="0" y="12790"/>
                  </a:lnTo>
                  <a:lnTo>
                    <a:pt x="50" y="13038"/>
                  </a:lnTo>
                  <a:lnTo>
                    <a:pt x="149" y="13187"/>
                  </a:lnTo>
                  <a:lnTo>
                    <a:pt x="347" y="13336"/>
                  </a:lnTo>
                  <a:lnTo>
                    <a:pt x="545" y="13385"/>
                  </a:lnTo>
                  <a:lnTo>
                    <a:pt x="545" y="133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49" name="Google Shape;1349;p66"/>
            <p:cNvSpPr/>
            <p:nvPr/>
          </p:nvSpPr>
          <p:spPr>
            <a:xfrm>
              <a:off x="419050" y="1528875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6" y="3272"/>
                  </a:lnTo>
                  <a:lnTo>
                    <a:pt x="1339" y="322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8" y="2578"/>
                  </a:lnTo>
                  <a:lnTo>
                    <a:pt x="199" y="2330"/>
                  </a:lnTo>
                  <a:lnTo>
                    <a:pt x="51" y="198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339"/>
                  </a:lnTo>
                  <a:lnTo>
                    <a:pt x="199" y="992"/>
                  </a:lnTo>
                  <a:lnTo>
                    <a:pt x="398" y="744"/>
                  </a:lnTo>
                  <a:lnTo>
                    <a:pt x="645" y="496"/>
                  </a:lnTo>
                  <a:lnTo>
                    <a:pt x="992" y="298"/>
                  </a:lnTo>
                  <a:lnTo>
                    <a:pt x="1339" y="149"/>
                  </a:lnTo>
                  <a:lnTo>
                    <a:pt x="178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124" y="149"/>
                  </a:lnTo>
                  <a:lnTo>
                    <a:pt x="3471" y="298"/>
                  </a:lnTo>
                  <a:lnTo>
                    <a:pt x="3818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63" y="1686"/>
                  </a:lnTo>
                  <a:lnTo>
                    <a:pt x="4463" y="1686"/>
                  </a:lnTo>
                  <a:lnTo>
                    <a:pt x="4413" y="1983"/>
                  </a:lnTo>
                  <a:lnTo>
                    <a:pt x="4264" y="2330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22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0" name="Google Shape;1350;p66"/>
            <p:cNvSpPr/>
            <p:nvPr/>
          </p:nvSpPr>
          <p:spPr>
            <a:xfrm>
              <a:off x="516975" y="1501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104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3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298"/>
                  </a:lnTo>
                  <a:lnTo>
                    <a:pt x="149" y="150"/>
                  </a:lnTo>
                  <a:lnTo>
                    <a:pt x="29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1" name="Google Shape;1351;p66"/>
            <p:cNvSpPr/>
            <p:nvPr/>
          </p:nvSpPr>
          <p:spPr>
            <a:xfrm>
              <a:off x="461200" y="147310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2" name="Google Shape;1352;p66"/>
            <p:cNvSpPr/>
            <p:nvPr/>
          </p:nvSpPr>
          <p:spPr>
            <a:xfrm>
              <a:off x="405425" y="1501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1"/>
                  </a:lnTo>
                  <a:lnTo>
                    <a:pt x="943" y="150"/>
                  </a:lnTo>
                  <a:lnTo>
                    <a:pt x="109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50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3" name="Google Shape;1353;p66"/>
            <p:cNvSpPr/>
            <p:nvPr/>
          </p:nvSpPr>
          <p:spPr>
            <a:xfrm>
              <a:off x="419050" y="150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354" name="Google Shape;1354;p66"/>
          <p:cNvGrpSpPr/>
          <p:nvPr/>
        </p:nvGrpSpPr>
        <p:grpSpPr>
          <a:xfrm>
            <a:off x="2590292" y="1958288"/>
            <a:ext cx="593675" cy="522173"/>
            <a:chOff x="1013950" y="1336775"/>
            <a:chExt cx="473475" cy="416450"/>
          </a:xfrm>
        </p:grpSpPr>
        <p:sp>
          <p:nvSpPr>
            <p:cNvPr id="1355" name="Google Shape;1355;p66"/>
            <p:cNvSpPr/>
            <p:nvPr/>
          </p:nvSpPr>
          <p:spPr>
            <a:xfrm>
              <a:off x="1013950" y="1502850"/>
              <a:ext cx="473475" cy="250375"/>
            </a:xfrm>
            <a:custGeom>
              <a:avLst/>
              <a:gdLst/>
              <a:ahLst/>
              <a:cxnLst/>
              <a:rect l="l" t="t" r="r" b="b"/>
              <a:pathLst>
                <a:path w="18939" h="10015" extrusionOk="0">
                  <a:moveTo>
                    <a:pt x="9470" y="2231"/>
                  </a:moveTo>
                  <a:lnTo>
                    <a:pt x="9718" y="2281"/>
                  </a:lnTo>
                  <a:lnTo>
                    <a:pt x="9866" y="2380"/>
                  </a:lnTo>
                  <a:lnTo>
                    <a:pt x="10015" y="2578"/>
                  </a:lnTo>
                  <a:lnTo>
                    <a:pt x="10015" y="2777"/>
                  </a:lnTo>
                  <a:lnTo>
                    <a:pt x="10015" y="3024"/>
                  </a:lnTo>
                  <a:lnTo>
                    <a:pt x="9866" y="3173"/>
                  </a:lnTo>
                  <a:lnTo>
                    <a:pt x="9718" y="3322"/>
                  </a:lnTo>
                  <a:lnTo>
                    <a:pt x="9271" y="3322"/>
                  </a:lnTo>
                  <a:lnTo>
                    <a:pt x="9073" y="3173"/>
                  </a:lnTo>
                  <a:lnTo>
                    <a:pt x="8974" y="3024"/>
                  </a:lnTo>
                  <a:lnTo>
                    <a:pt x="8924" y="2777"/>
                  </a:lnTo>
                  <a:lnTo>
                    <a:pt x="8974" y="2578"/>
                  </a:lnTo>
                  <a:lnTo>
                    <a:pt x="9073" y="2380"/>
                  </a:lnTo>
                  <a:lnTo>
                    <a:pt x="9271" y="2281"/>
                  </a:lnTo>
                  <a:lnTo>
                    <a:pt x="9470" y="2231"/>
                  </a:lnTo>
                  <a:close/>
                  <a:moveTo>
                    <a:pt x="7239" y="3322"/>
                  </a:moveTo>
                  <a:lnTo>
                    <a:pt x="7487" y="3371"/>
                  </a:lnTo>
                  <a:lnTo>
                    <a:pt x="7635" y="3520"/>
                  </a:lnTo>
                  <a:lnTo>
                    <a:pt x="7784" y="3669"/>
                  </a:lnTo>
                  <a:lnTo>
                    <a:pt x="7834" y="3917"/>
                  </a:lnTo>
                  <a:lnTo>
                    <a:pt x="7784" y="4115"/>
                  </a:lnTo>
                  <a:lnTo>
                    <a:pt x="7635" y="4313"/>
                  </a:lnTo>
                  <a:lnTo>
                    <a:pt x="7487" y="4413"/>
                  </a:lnTo>
                  <a:lnTo>
                    <a:pt x="7239" y="4462"/>
                  </a:lnTo>
                  <a:lnTo>
                    <a:pt x="7041" y="4413"/>
                  </a:lnTo>
                  <a:lnTo>
                    <a:pt x="6842" y="4264"/>
                  </a:lnTo>
                  <a:lnTo>
                    <a:pt x="6743" y="4115"/>
                  </a:lnTo>
                  <a:lnTo>
                    <a:pt x="6694" y="3917"/>
                  </a:lnTo>
                  <a:lnTo>
                    <a:pt x="6743" y="3669"/>
                  </a:lnTo>
                  <a:lnTo>
                    <a:pt x="6842" y="3520"/>
                  </a:lnTo>
                  <a:lnTo>
                    <a:pt x="7041" y="3371"/>
                  </a:lnTo>
                  <a:lnTo>
                    <a:pt x="7239" y="3322"/>
                  </a:lnTo>
                  <a:close/>
                  <a:moveTo>
                    <a:pt x="11701" y="3322"/>
                  </a:moveTo>
                  <a:lnTo>
                    <a:pt x="11899" y="3371"/>
                  </a:lnTo>
                  <a:lnTo>
                    <a:pt x="12097" y="3520"/>
                  </a:lnTo>
                  <a:lnTo>
                    <a:pt x="12196" y="3669"/>
                  </a:lnTo>
                  <a:lnTo>
                    <a:pt x="12246" y="3917"/>
                  </a:lnTo>
                  <a:lnTo>
                    <a:pt x="12196" y="4115"/>
                  </a:lnTo>
                  <a:lnTo>
                    <a:pt x="12097" y="4264"/>
                  </a:lnTo>
                  <a:lnTo>
                    <a:pt x="11899" y="4413"/>
                  </a:lnTo>
                  <a:lnTo>
                    <a:pt x="11701" y="4462"/>
                  </a:lnTo>
                  <a:lnTo>
                    <a:pt x="11502" y="4413"/>
                  </a:lnTo>
                  <a:lnTo>
                    <a:pt x="11304" y="4313"/>
                  </a:lnTo>
                  <a:lnTo>
                    <a:pt x="11205" y="4115"/>
                  </a:lnTo>
                  <a:lnTo>
                    <a:pt x="11155" y="3917"/>
                  </a:lnTo>
                  <a:lnTo>
                    <a:pt x="11205" y="3669"/>
                  </a:lnTo>
                  <a:lnTo>
                    <a:pt x="11304" y="3520"/>
                  </a:lnTo>
                  <a:lnTo>
                    <a:pt x="11502" y="3371"/>
                  </a:lnTo>
                  <a:lnTo>
                    <a:pt x="11701" y="3322"/>
                  </a:lnTo>
                  <a:close/>
                  <a:moveTo>
                    <a:pt x="9916" y="4462"/>
                  </a:moveTo>
                  <a:lnTo>
                    <a:pt x="10362" y="4561"/>
                  </a:lnTo>
                  <a:lnTo>
                    <a:pt x="10709" y="4710"/>
                  </a:lnTo>
                  <a:lnTo>
                    <a:pt x="11056" y="4958"/>
                  </a:lnTo>
                  <a:lnTo>
                    <a:pt x="11304" y="5156"/>
                  </a:lnTo>
                  <a:lnTo>
                    <a:pt x="11552" y="5454"/>
                  </a:lnTo>
                  <a:lnTo>
                    <a:pt x="11651" y="5801"/>
                  </a:lnTo>
                  <a:lnTo>
                    <a:pt x="11701" y="6098"/>
                  </a:lnTo>
                  <a:lnTo>
                    <a:pt x="11651" y="6445"/>
                  </a:lnTo>
                  <a:lnTo>
                    <a:pt x="11552" y="6792"/>
                  </a:lnTo>
                  <a:lnTo>
                    <a:pt x="11304" y="7040"/>
                  </a:lnTo>
                  <a:lnTo>
                    <a:pt x="11056" y="7288"/>
                  </a:lnTo>
                  <a:lnTo>
                    <a:pt x="10709" y="7486"/>
                  </a:lnTo>
                  <a:lnTo>
                    <a:pt x="10362" y="7635"/>
                  </a:lnTo>
                  <a:lnTo>
                    <a:pt x="9916" y="7734"/>
                  </a:lnTo>
                  <a:lnTo>
                    <a:pt x="9470" y="7784"/>
                  </a:lnTo>
                  <a:lnTo>
                    <a:pt x="9024" y="7734"/>
                  </a:lnTo>
                  <a:lnTo>
                    <a:pt x="8627" y="7635"/>
                  </a:lnTo>
                  <a:lnTo>
                    <a:pt x="8230" y="7486"/>
                  </a:lnTo>
                  <a:lnTo>
                    <a:pt x="7883" y="7288"/>
                  </a:lnTo>
                  <a:lnTo>
                    <a:pt x="7635" y="7040"/>
                  </a:lnTo>
                  <a:lnTo>
                    <a:pt x="7437" y="6792"/>
                  </a:lnTo>
                  <a:lnTo>
                    <a:pt x="7288" y="6445"/>
                  </a:lnTo>
                  <a:lnTo>
                    <a:pt x="7239" y="6098"/>
                  </a:lnTo>
                  <a:lnTo>
                    <a:pt x="7288" y="5801"/>
                  </a:lnTo>
                  <a:lnTo>
                    <a:pt x="7437" y="5454"/>
                  </a:lnTo>
                  <a:lnTo>
                    <a:pt x="7635" y="5156"/>
                  </a:lnTo>
                  <a:lnTo>
                    <a:pt x="7883" y="4958"/>
                  </a:lnTo>
                  <a:lnTo>
                    <a:pt x="8230" y="4710"/>
                  </a:lnTo>
                  <a:lnTo>
                    <a:pt x="8627" y="4561"/>
                  </a:lnTo>
                  <a:lnTo>
                    <a:pt x="9024" y="4462"/>
                  </a:lnTo>
                  <a:close/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42" y="1141"/>
                  </a:lnTo>
                  <a:lnTo>
                    <a:pt x="1" y="9370"/>
                  </a:lnTo>
                  <a:lnTo>
                    <a:pt x="50" y="9618"/>
                  </a:lnTo>
                  <a:lnTo>
                    <a:pt x="150" y="9816"/>
                  </a:lnTo>
                  <a:lnTo>
                    <a:pt x="348" y="9965"/>
                  </a:lnTo>
                  <a:lnTo>
                    <a:pt x="546" y="10014"/>
                  </a:lnTo>
                  <a:lnTo>
                    <a:pt x="18393" y="10014"/>
                  </a:lnTo>
                  <a:lnTo>
                    <a:pt x="18641" y="9965"/>
                  </a:lnTo>
                  <a:lnTo>
                    <a:pt x="18839" y="9816"/>
                  </a:lnTo>
                  <a:lnTo>
                    <a:pt x="18939" y="9618"/>
                  </a:lnTo>
                  <a:lnTo>
                    <a:pt x="18939" y="9370"/>
                  </a:lnTo>
                  <a:lnTo>
                    <a:pt x="17897" y="1141"/>
                  </a:lnTo>
                  <a:lnTo>
                    <a:pt x="18393" y="1141"/>
                  </a:lnTo>
                  <a:lnTo>
                    <a:pt x="18592" y="1091"/>
                  </a:lnTo>
                  <a:lnTo>
                    <a:pt x="18790" y="942"/>
                  </a:lnTo>
                  <a:lnTo>
                    <a:pt x="18889" y="794"/>
                  </a:lnTo>
                  <a:lnTo>
                    <a:pt x="18939" y="546"/>
                  </a:lnTo>
                  <a:lnTo>
                    <a:pt x="18889" y="347"/>
                  </a:lnTo>
                  <a:lnTo>
                    <a:pt x="18790" y="149"/>
                  </a:lnTo>
                  <a:lnTo>
                    <a:pt x="18592" y="50"/>
                  </a:lnTo>
                  <a:lnTo>
                    <a:pt x="183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6" name="Google Shape;1356;p66"/>
            <p:cNvSpPr/>
            <p:nvPr/>
          </p:nvSpPr>
          <p:spPr>
            <a:xfrm>
              <a:off x="1013950" y="1502850"/>
              <a:ext cx="473475" cy="250375"/>
            </a:xfrm>
            <a:custGeom>
              <a:avLst/>
              <a:gdLst/>
              <a:ahLst/>
              <a:cxnLst/>
              <a:rect l="l" t="t" r="r" b="b"/>
              <a:pathLst>
                <a:path w="18939" h="10015" fill="none" extrusionOk="0">
                  <a:moveTo>
                    <a:pt x="18393" y="0"/>
                  </a:move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42" y="1141"/>
                  </a:lnTo>
                  <a:lnTo>
                    <a:pt x="1" y="9370"/>
                  </a:lnTo>
                  <a:lnTo>
                    <a:pt x="1" y="9370"/>
                  </a:lnTo>
                  <a:lnTo>
                    <a:pt x="50" y="9618"/>
                  </a:lnTo>
                  <a:lnTo>
                    <a:pt x="150" y="9816"/>
                  </a:lnTo>
                  <a:lnTo>
                    <a:pt x="150" y="9816"/>
                  </a:lnTo>
                  <a:lnTo>
                    <a:pt x="348" y="9965"/>
                  </a:lnTo>
                  <a:lnTo>
                    <a:pt x="546" y="10014"/>
                  </a:lnTo>
                  <a:lnTo>
                    <a:pt x="18393" y="10014"/>
                  </a:lnTo>
                  <a:lnTo>
                    <a:pt x="18393" y="10014"/>
                  </a:lnTo>
                  <a:lnTo>
                    <a:pt x="18641" y="9965"/>
                  </a:lnTo>
                  <a:lnTo>
                    <a:pt x="18839" y="9816"/>
                  </a:lnTo>
                  <a:lnTo>
                    <a:pt x="18839" y="9816"/>
                  </a:lnTo>
                  <a:lnTo>
                    <a:pt x="18939" y="9618"/>
                  </a:lnTo>
                  <a:lnTo>
                    <a:pt x="18939" y="9370"/>
                  </a:lnTo>
                  <a:lnTo>
                    <a:pt x="17897" y="1141"/>
                  </a:lnTo>
                  <a:lnTo>
                    <a:pt x="18393" y="1141"/>
                  </a:lnTo>
                  <a:lnTo>
                    <a:pt x="18393" y="1141"/>
                  </a:lnTo>
                  <a:lnTo>
                    <a:pt x="18592" y="1091"/>
                  </a:lnTo>
                  <a:lnTo>
                    <a:pt x="18790" y="942"/>
                  </a:lnTo>
                  <a:lnTo>
                    <a:pt x="18889" y="794"/>
                  </a:lnTo>
                  <a:lnTo>
                    <a:pt x="18939" y="546"/>
                  </a:lnTo>
                  <a:lnTo>
                    <a:pt x="18939" y="546"/>
                  </a:lnTo>
                  <a:lnTo>
                    <a:pt x="18889" y="347"/>
                  </a:lnTo>
                  <a:lnTo>
                    <a:pt x="18790" y="149"/>
                  </a:lnTo>
                  <a:lnTo>
                    <a:pt x="18592" y="50"/>
                  </a:lnTo>
                  <a:lnTo>
                    <a:pt x="18393" y="0"/>
                  </a:lnTo>
                  <a:lnTo>
                    <a:pt x="1839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7" name="Google Shape;1357;p66"/>
            <p:cNvSpPr/>
            <p:nvPr/>
          </p:nvSpPr>
          <p:spPr>
            <a:xfrm>
              <a:off x="1237050" y="155862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8" name="Google Shape;1358;p66"/>
            <p:cNvSpPr/>
            <p:nvPr/>
          </p:nvSpPr>
          <p:spPr>
            <a:xfrm>
              <a:off x="1181275" y="1585875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1" y="596"/>
                  </a:move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1" y="596"/>
                  </a:lnTo>
                  <a:lnTo>
                    <a:pt x="1141" y="596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59" name="Google Shape;1359;p66"/>
            <p:cNvSpPr/>
            <p:nvPr/>
          </p:nvSpPr>
          <p:spPr>
            <a:xfrm>
              <a:off x="1194900" y="1614400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6" y="3272"/>
                  </a:lnTo>
                  <a:lnTo>
                    <a:pt x="138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330"/>
                  </a:lnTo>
                  <a:lnTo>
                    <a:pt x="50" y="1983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33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96"/>
                  </a:lnTo>
                  <a:lnTo>
                    <a:pt x="992" y="248"/>
                  </a:lnTo>
                  <a:lnTo>
                    <a:pt x="1389" y="99"/>
                  </a:lnTo>
                  <a:lnTo>
                    <a:pt x="1786" y="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0"/>
                  </a:lnTo>
                  <a:lnTo>
                    <a:pt x="3124" y="99"/>
                  </a:lnTo>
                  <a:lnTo>
                    <a:pt x="3471" y="248"/>
                  </a:lnTo>
                  <a:lnTo>
                    <a:pt x="3818" y="496"/>
                  </a:lnTo>
                  <a:lnTo>
                    <a:pt x="4066" y="694"/>
                  </a:lnTo>
                  <a:lnTo>
                    <a:pt x="4314" y="992"/>
                  </a:lnTo>
                  <a:lnTo>
                    <a:pt x="4413" y="1339"/>
                  </a:lnTo>
                  <a:lnTo>
                    <a:pt x="4463" y="1636"/>
                  </a:lnTo>
                  <a:lnTo>
                    <a:pt x="4463" y="1636"/>
                  </a:lnTo>
                  <a:lnTo>
                    <a:pt x="4413" y="1983"/>
                  </a:lnTo>
                  <a:lnTo>
                    <a:pt x="4314" y="2330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1360;p66"/>
            <p:cNvSpPr/>
            <p:nvPr/>
          </p:nvSpPr>
          <p:spPr>
            <a:xfrm>
              <a:off x="1292825" y="1585875"/>
              <a:ext cx="27275" cy="28550"/>
            </a:xfrm>
            <a:custGeom>
              <a:avLst/>
              <a:gdLst/>
              <a:ahLst/>
              <a:cxnLst/>
              <a:rect l="l" t="t" r="r" b="b"/>
              <a:pathLst>
                <a:path w="1091" h="1142" fill="none" extrusionOk="0">
                  <a:moveTo>
                    <a:pt x="546" y="1141"/>
                  </a:moveTo>
                  <a:lnTo>
                    <a:pt x="546" y="1141"/>
                  </a:lnTo>
                  <a:lnTo>
                    <a:pt x="347" y="1092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99"/>
                  </a:lnTo>
                  <a:lnTo>
                    <a:pt x="104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2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1361;p66"/>
            <p:cNvSpPr/>
            <p:nvPr/>
          </p:nvSpPr>
          <p:spPr>
            <a:xfrm>
              <a:off x="1306450" y="161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2" name="Google Shape;1362;p66"/>
            <p:cNvSpPr/>
            <p:nvPr/>
          </p:nvSpPr>
          <p:spPr>
            <a:xfrm>
              <a:off x="1057350" y="1336775"/>
              <a:ext cx="387925" cy="138825"/>
            </a:xfrm>
            <a:custGeom>
              <a:avLst/>
              <a:gdLst/>
              <a:ahLst/>
              <a:cxnLst/>
              <a:rect l="l" t="t" r="r" b="b"/>
              <a:pathLst>
                <a:path w="15517" h="5553" extrusionOk="0">
                  <a:moveTo>
                    <a:pt x="7734" y="1091"/>
                  </a:moveTo>
                  <a:lnTo>
                    <a:pt x="7982" y="1141"/>
                  </a:lnTo>
                  <a:lnTo>
                    <a:pt x="8130" y="1240"/>
                  </a:lnTo>
                  <a:lnTo>
                    <a:pt x="8279" y="1438"/>
                  </a:lnTo>
                  <a:lnTo>
                    <a:pt x="8279" y="1636"/>
                  </a:lnTo>
                  <a:lnTo>
                    <a:pt x="8279" y="1884"/>
                  </a:lnTo>
                  <a:lnTo>
                    <a:pt x="8130" y="2033"/>
                  </a:lnTo>
                  <a:lnTo>
                    <a:pt x="7982" y="2182"/>
                  </a:lnTo>
                  <a:lnTo>
                    <a:pt x="7734" y="2231"/>
                  </a:lnTo>
                  <a:lnTo>
                    <a:pt x="7535" y="2182"/>
                  </a:lnTo>
                  <a:lnTo>
                    <a:pt x="7337" y="2033"/>
                  </a:lnTo>
                  <a:lnTo>
                    <a:pt x="7238" y="1884"/>
                  </a:lnTo>
                  <a:lnTo>
                    <a:pt x="7188" y="1636"/>
                  </a:lnTo>
                  <a:lnTo>
                    <a:pt x="7238" y="1438"/>
                  </a:lnTo>
                  <a:lnTo>
                    <a:pt x="7337" y="1240"/>
                  </a:lnTo>
                  <a:lnTo>
                    <a:pt x="7535" y="1141"/>
                  </a:lnTo>
                  <a:lnTo>
                    <a:pt x="7734" y="1091"/>
                  </a:lnTo>
                  <a:close/>
                  <a:moveTo>
                    <a:pt x="4412" y="3322"/>
                  </a:moveTo>
                  <a:lnTo>
                    <a:pt x="4611" y="3371"/>
                  </a:lnTo>
                  <a:lnTo>
                    <a:pt x="4809" y="3471"/>
                  </a:lnTo>
                  <a:lnTo>
                    <a:pt x="4908" y="3669"/>
                  </a:lnTo>
                  <a:lnTo>
                    <a:pt x="4958" y="3867"/>
                  </a:lnTo>
                  <a:lnTo>
                    <a:pt x="4908" y="4115"/>
                  </a:lnTo>
                  <a:lnTo>
                    <a:pt x="4809" y="4264"/>
                  </a:lnTo>
                  <a:lnTo>
                    <a:pt x="4611" y="4413"/>
                  </a:lnTo>
                  <a:lnTo>
                    <a:pt x="4214" y="4413"/>
                  </a:lnTo>
                  <a:lnTo>
                    <a:pt x="4016" y="4264"/>
                  </a:lnTo>
                  <a:lnTo>
                    <a:pt x="3916" y="4115"/>
                  </a:lnTo>
                  <a:lnTo>
                    <a:pt x="3867" y="3867"/>
                  </a:lnTo>
                  <a:lnTo>
                    <a:pt x="3916" y="3669"/>
                  </a:lnTo>
                  <a:lnTo>
                    <a:pt x="4016" y="3471"/>
                  </a:lnTo>
                  <a:lnTo>
                    <a:pt x="4214" y="3371"/>
                  </a:lnTo>
                  <a:lnTo>
                    <a:pt x="4412" y="3322"/>
                  </a:lnTo>
                  <a:close/>
                  <a:moveTo>
                    <a:pt x="7734" y="3322"/>
                  </a:moveTo>
                  <a:lnTo>
                    <a:pt x="7982" y="3371"/>
                  </a:lnTo>
                  <a:lnTo>
                    <a:pt x="8130" y="3471"/>
                  </a:lnTo>
                  <a:lnTo>
                    <a:pt x="8279" y="3669"/>
                  </a:lnTo>
                  <a:lnTo>
                    <a:pt x="8279" y="3867"/>
                  </a:lnTo>
                  <a:lnTo>
                    <a:pt x="8279" y="4115"/>
                  </a:lnTo>
                  <a:lnTo>
                    <a:pt x="8130" y="4264"/>
                  </a:lnTo>
                  <a:lnTo>
                    <a:pt x="7982" y="4413"/>
                  </a:lnTo>
                  <a:lnTo>
                    <a:pt x="7535" y="4413"/>
                  </a:lnTo>
                  <a:lnTo>
                    <a:pt x="7337" y="4264"/>
                  </a:lnTo>
                  <a:lnTo>
                    <a:pt x="7238" y="4115"/>
                  </a:lnTo>
                  <a:lnTo>
                    <a:pt x="7188" y="3867"/>
                  </a:lnTo>
                  <a:lnTo>
                    <a:pt x="7238" y="3669"/>
                  </a:lnTo>
                  <a:lnTo>
                    <a:pt x="7337" y="3471"/>
                  </a:lnTo>
                  <a:lnTo>
                    <a:pt x="7535" y="3371"/>
                  </a:lnTo>
                  <a:lnTo>
                    <a:pt x="7734" y="3322"/>
                  </a:lnTo>
                  <a:close/>
                  <a:moveTo>
                    <a:pt x="11055" y="3322"/>
                  </a:moveTo>
                  <a:lnTo>
                    <a:pt x="11303" y="3371"/>
                  </a:lnTo>
                  <a:lnTo>
                    <a:pt x="11452" y="3471"/>
                  </a:lnTo>
                  <a:lnTo>
                    <a:pt x="11601" y="3669"/>
                  </a:lnTo>
                  <a:lnTo>
                    <a:pt x="11650" y="3867"/>
                  </a:lnTo>
                  <a:lnTo>
                    <a:pt x="11601" y="4115"/>
                  </a:lnTo>
                  <a:lnTo>
                    <a:pt x="11452" y="4264"/>
                  </a:lnTo>
                  <a:lnTo>
                    <a:pt x="11303" y="4413"/>
                  </a:lnTo>
                  <a:lnTo>
                    <a:pt x="10857" y="4413"/>
                  </a:lnTo>
                  <a:lnTo>
                    <a:pt x="10659" y="4264"/>
                  </a:lnTo>
                  <a:lnTo>
                    <a:pt x="10560" y="4115"/>
                  </a:lnTo>
                  <a:lnTo>
                    <a:pt x="10510" y="3867"/>
                  </a:lnTo>
                  <a:lnTo>
                    <a:pt x="10560" y="3669"/>
                  </a:lnTo>
                  <a:lnTo>
                    <a:pt x="10659" y="3471"/>
                  </a:lnTo>
                  <a:lnTo>
                    <a:pt x="10857" y="3371"/>
                  </a:lnTo>
                  <a:lnTo>
                    <a:pt x="11055" y="3322"/>
                  </a:lnTo>
                  <a:close/>
                  <a:moveTo>
                    <a:pt x="7337" y="0"/>
                  </a:moveTo>
                  <a:lnTo>
                    <a:pt x="6941" y="100"/>
                  </a:lnTo>
                  <a:lnTo>
                    <a:pt x="6544" y="248"/>
                  </a:lnTo>
                  <a:lnTo>
                    <a:pt x="6197" y="447"/>
                  </a:lnTo>
                  <a:lnTo>
                    <a:pt x="5899" y="694"/>
                  </a:lnTo>
                  <a:lnTo>
                    <a:pt x="5602" y="992"/>
                  </a:lnTo>
                  <a:lnTo>
                    <a:pt x="5354" y="1339"/>
                  </a:lnTo>
                  <a:lnTo>
                    <a:pt x="5205" y="1686"/>
                  </a:lnTo>
                  <a:lnTo>
                    <a:pt x="5057" y="1884"/>
                  </a:lnTo>
                  <a:lnTo>
                    <a:pt x="4858" y="2083"/>
                  </a:lnTo>
                  <a:lnTo>
                    <a:pt x="4660" y="2182"/>
                  </a:lnTo>
                  <a:lnTo>
                    <a:pt x="4412" y="2231"/>
                  </a:lnTo>
                  <a:lnTo>
                    <a:pt x="3916" y="2231"/>
                  </a:lnTo>
                  <a:lnTo>
                    <a:pt x="3470" y="2380"/>
                  </a:lnTo>
                  <a:lnTo>
                    <a:pt x="3024" y="2578"/>
                  </a:lnTo>
                  <a:lnTo>
                    <a:pt x="2628" y="2876"/>
                  </a:lnTo>
                  <a:lnTo>
                    <a:pt x="2280" y="3173"/>
                  </a:lnTo>
                  <a:lnTo>
                    <a:pt x="2033" y="3570"/>
                  </a:lnTo>
                  <a:lnTo>
                    <a:pt x="1834" y="4016"/>
                  </a:lnTo>
                  <a:lnTo>
                    <a:pt x="1686" y="4462"/>
                  </a:lnTo>
                  <a:lnTo>
                    <a:pt x="1190" y="4611"/>
                  </a:lnTo>
                  <a:lnTo>
                    <a:pt x="744" y="4859"/>
                  </a:lnTo>
                  <a:lnTo>
                    <a:pt x="347" y="5156"/>
                  </a:lnTo>
                  <a:lnTo>
                    <a:pt x="0" y="5553"/>
                  </a:lnTo>
                  <a:lnTo>
                    <a:pt x="15517" y="5553"/>
                  </a:lnTo>
                  <a:lnTo>
                    <a:pt x="15170" y="5156"/>
                  </a:lnTo>
                  <a:lnTo>
                    <a:pt x="14773" y="4859"/>
                  </a:lnTo>
                  <a:lnTo>
                    <a:pt x="14327" y="4611"/>
                  </a:lnTo>
                  <a:lnTo>
                    <a:pt x="13782" y="4462"/>
                  </a:lnTo>
                  <a:lnTo>
                    <a:pt x="13683" y="4016"/>
                  </a:lnTo>
                  <a:lnTo>
                    <a:pt x="13484" y="3570"/>
                  </a:lnTo>
                  <a:lnTo>
                    <a:pt x="13187" y="3173"/>
                  </a:lnTo>
                  <a:lnTo>
                    <a:pt x="12840" y="2876"/>
                  </a:lnTo>
                  <a:lnTo>
                    <a:pt x="12493" y="2578"/>
                  </a:lnTo>
                  <a:lnTo>
                    <a:pt x="12047" y="2380"/>
                  </a:lnTo>
                  <a:lnTo>
                    <a:pt x="11551" y="2231"/>
                  </a:lnTo>
                  <a:lnTo>
                    <a:pt x="11055" y="2231"/>
                  </a:lnTo>
                  <a:lnTo>
                    <a:pt x="10807" y="2182"/>
                  </a:lnTo>
                  <a:lnTo>
                    <a:pt x="10609" y="2083"/>
                  </a:lnTo>
                  <a:lnTo>
                    <a:pt x="10411" y="1884"/>
                  </a:lnTo>
                  <a:lnTo>
                    <a:pt x="10312" y="1686"/>
                  </a:lnTo>
                  <a:lnTo>
                    <a:pt x="10113" y="1339"/>
                  </a:lnTo>
                  <a:lnTo>
                    <a:pt x="9865" y="992"/>
                  </a:lnTo>
                  <a:lnTo>
                    <a:pt x="9618" y="694"/>
                  </a:lnTo>
                  <a:lnTo>
                    <a:pt x="9271" y="447"/>
                  </a:lnTo>
                  <a:lnTo>
                    <a:pt x="8924" y="248"/>
                  </a:lnTo>
                  <a:lnTo>
                    <a:pt x="8577" y="100"/>
                  </a:lnTo>
                  <a:lnTo>
                    <a:pt x="81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3" name="Google Shape;1363;p66"/>
            <p:cNvSpPr/>
            <p:nvPr/>
          </p:nvSpPr>
          <p:spPr>
            <a:xfrm>
              <a:off x="1057350" y="1336775"/>
              <a:ext cx="387925" cy="138825"/>
            </a:xfrm>
            <a:custGeom>
              <a:avLst/>
              <a:gdLst/>
              <a:ahLst/>
              <a:cxnLst/>
              <a:rect l="l" t="t" r="r" b="b"/>
              <a:pathLst>
                <a:path w="15517" h="5553" fill="none" extrusionOk="0">
                  <a:moveTo>
                    <a:pt x="13782" y="4462"/>
                  </a:moveTo>
                  <a:lnTo>
                    <a:pt x="13782" y="4462"/>
                  </a:lnTo>
                  <a:lnTo>
                    <a:pt x="13683" y="4016"/>
                  </a:lnTo>
                  <a:lnTo>
                    <a:pt x="13484" y="3570"/>
                  </a:lnTo>
                  <a:lnTo>
                    <a:pt x="13187" y="3173"/>
                  </a:lnTo>
                  <a:lnTo>
                    <a:pt x="12840" y="2876"/>
                  </a:lnTo>
                  <a:lnTo>
                    <a:pt x="12493" y="2578"/>
                  </a:lnTo>
                  <a:lnTo>
                    <a:pt x="12047" y="2380"/>
                  </a:lnTo>
                  <a:lnTo>
                    <a:pt x="11551" y="2231"/>
                  </a:lnTo>
                  <a:lnTo>
                    <a:pt x="11055" y="2231"/>
                  </a:lnTo>
                  <a:lnTo>
                    <a:pt x="11055" y="2231"/>
                  </a:lnTo>
                  <a:lnTo>
                    <a:pt x="10807" y="2182"/>
                  </a:lnTo>
                  <a:lnTo>
                    <a:pt x="10609" y="2083"/>
                  </a:lnTo>
                  <a:lnTo>
                    <a:pt x="10411" y="1884"/>
                  </a:lnTo>
                  <a:lnTo>
                    <a:pt x="10312" y="1686"/>
                  </a:lnTo>
                  <a:lnTo>
                    <a:pt x="10312" y="1686"/>
                  </a:lnTo>
                  <a:lnTo>
                    <a:pt x="10113" y="1339"/>
                  </a:lnTo>
                  <a:lnTo>
                    <a:pt x="9865" y="992"/>
                  </a:lnTo>
                  <a:lnTo>
                    <a:pt x="9618" y="694"/>
                  </a:lnTo>
                  <a:lnTo>
                    <a:pt x="9271" y="447"/>
                  </a:lnTo>
                  <a:lnTo>
                    <a:pt x="8924" y="248"/>
                  </a:lnTo>
                  <a:lnTo>
                    <a:pt x="8577" y="100"/>
                  </a:lnTo>
                  <a:lnTo>
                    <a:pt x="8180" y="0"/>
                  </a:lnTo>
                  <a:lnTo>
                    <a:pt x="7734" y="0"/>
                  </a:lnTo>
                  <a:lnTo>
                    <a:pt x="7734" y="0"/>
                  </a:lnTo>
                  <a:lnTo>
                    <a:pt x="7337" y="0"/>
                  </a:lnTo>
                  <a:lnTo>
                    <a:pt x="6941" y="100"/>
                  </a:lnTo>
                  <a:lnTo>
                    <a:pt x="6544" y="248"/>
                  </a:lnTo>
                  <a:lnTo>
                    <a:pt x="6197" y="447"/>
                  </a:lnTo>
                  <a:lnTo>
                    <a:pt x="5899" y="694"/>
                  </a:lnTo>
                  <a:lnTo>
                    <a:pt x="5602" y="992"/>
                  </a:lnTo>
                  <a:lnTo>
                    <a:pt x="5354" y="1339"/>
                  </a:lnTo>
                  <a:lnTo>
                    <a:pt x="5205" y="1686"/>
                  </a:lnTo>
                  <a:lnTo>
                    <a:pt x="5205" y="1686"/>
                  </a:lnTo>
                  <a:lnTo>
                    <a:pt x="5057" y="1884"/>
                  </a:lnTo>
                  <a:lnTo>
                    <a:pt x="4858" y="2083"/>
                  </a:lnTo>
                  <a:lnTo>
                    <a:pt x="4660" y="2182"/>
                  </a:lnTo>
                  <a:lnTo>
                    <a:pt x="4412" y="2231"/>
                  </a:lnTo>
                  <a:lnTo>
                    <a:pt x="4412" y="2231"/>
                  </a:lnTo>
                  <a:lnTo>
                    <a:pt x="3916" y="2231"/>
                  </a:lnTo>
                  <a:lnTo>
                    <a:pt x="3470" y="2380"/>
                  </a:lnTo>
                  <a:lnTo>
                    <a:pt x="3024" y="2578"/>
                  </a:lnTo>
                  <a:lnTo>
                    <a:pt x="2628" y="2876"/>
                  </a:lnTo>
                  <a:lnTo>
                    <a:pt x="2280" y="3173"/>
                  </a:lnTo>
                  <a:lnTo>
                    <a:pt x="2033" y="3570"/>
                  </a:lnTo>
                  <a:lnTo>
                    <a:pt x="1834" y="4016"/>
                  </a:lnTo>
                  <a:lnTo>
                    <a:pt x="1686" y="4462"/>
                  </a:lnTo>
                  <a:lnTo>
                    <a:pt x="1686" y="4462"/>
                  </a:lnTo>
                  <a:lnTo>
                    <a:pt x="1190" y="4611"/>
                  </a:lnTo>
                  <a:lnTo>
                    <a:pt x="744" y="4859"/>
                  </a:lnTo>
                  <a:lnTo>
                    <a:pt x="347" y="5156"/>
                  </a:lnTo>
                  <a:lnTo>
                    <a:pt x="0" y="5553"/>
                  </a:lnTo>
                  <a:lnTo>
                    <a:pt x="15517" y="5553"/>
                  </a:lnTo>
                  <a:lnTo>
                    <a:pt x="15517" y="5553"/>
                  </a:lnTo>
                  <a:lnTo>
                    <a:pt x="15170" y="5156"/>
                  </a:lnTo>
                  <a:lnTo>
                    <a:pt x="14773" y="4859"/>
                  </a:lnTo>
                  <a:lnTo>
                    <a:pt x="14327" y="4611"/>
                  </a:lnTo>
                  <a:lnTo>
                    <a:pt x="13782" y="4462"/>
                  </a:lnTo>
                  <a:lnTo>
                    <a:pt x="13782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4" name="Google Shape;1364;p66"/>
            <p:cNvSpPr/>
            <p:nvPr/>
          </p:nvSpPr>
          <p:spPr>
            <a:xfrm>
              <a:off x="1154000" y="14198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5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5" name="Google Shape;1365;p66"/>
            <p:cNvSpPr/>
            <p:nvPr/>
          </p:nvSpPr>
          <p:spPr>
            <a:xfrm>
              <a:off x="1237050" y="14198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6" name="Google Shape;1366;p66"/>
            <p:cNvSpPr/>
            <p:nvPr/>
          </p:nvSpPr>
          <p:spPr>
            <a:xfrm>
              <a:off x="1237050" y="13640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7" name="Google Shape;1367;p66"/>
            <p:cNvSpPr/>
            <p:nvPr/>
          </p:nvSpPr>
          <p:spPr>
            <a:xfrm>
              <a:off x="1320075" y="141980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8" name="Google Shape;1368;p66"/>
            <p:cNvSpPr/>
            <p:nvPr/>
          </p:nvSpPr>
          <p:spPr>
            <a:xfrm>
              <a:off x="1333725" y="144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69" name="Google Shape;1369;p66"/>
            <p:cNvSpPr/>
            <p:nvPr/>
          </p:nvSpPr>
          <p:spPr>
            <a:xfrm>
              <a:off x="1223425" y="16416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843" y="1"/>
                  </a:moveTo>
                  <a:lnTo>
                    <a:pt x="645" y="50"/>
                  </a:lnTo>
                  <a:lnTo>
                    <a:pt x="298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42"/>
                  </a:lnTo>
                  <a:lnTo>
                    <a:pt x="1934" y="943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23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934" y="199"/>
                  </a:lnTo>
                  <a:lnTo>
                    <a:pt x="1537" y="5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0" name="Google Shape;1370;p66"/>
            <p:cNvSpPr/>
            <p:nvPr/>
          </p:nvSpPr>
          <p:spPr>
            <a:xfrm>
              <a:off x="1223425" y="16416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1091" y="1"/>
                  </a:moveTo>
                  <a:lnTo>
                    <a:pt x="1091" y="1"/>
                  </a:lnTo>
                  <a:lnTo>
                    <a:pt x="843" y="1"/>
                  </a:lnTo>
                  <a:lnTo>
                    <a:pt x="645" y="50"/>
                  </a:lnTo>
                  <a:lnTo>
                    <a:pt x="298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42"/>
                  </a:lnTo>
                  <a:lnTo>
                    <a:pt x="1934" y="943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934" y="199"/>
                  </a:lnTo>
                  <a:lnTo>
                    <a:pt x="1537" y="50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1" name="Google Shape;1371;p66"/>
            <p:cNvSpPr/>
            <p:nvPr/>
          </p:nvSpPr>
          <p:spPr>
            <a:xfrm>
              <a:off x="1250675" y="164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372" name="Google Shape;1372;p66"/>
          <p:cNvGrpSpPr/>
          <p:nvPr/>
        </p:nvGrpSpPr>
        <p:grpSpPr>
          <a:xfrm>
            <a:off x="3507182" y="1919449"/>
            <a:ext cx="452239" cy="593643"/>
            <a:chOff x="1745200" y="1305800"/>
            <a:chExt cx="360675" cy="473450"/>
          </a:xfrm>
        </p:grpSpPr>
        <p:sp>
          <p:nvSpPr>
            <p:cNvPr id="1373" name="Google Shape;1373;p66"/>
            <p:cNvSpPr/>
            <p:nvPr/>
          </p:nvSpPr>
          <p:spPr>
            <a:xfrm>
              <a:off x="1855500" y="1459475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extrusionOk="0">
                  <a:moveTo>
                    <a:pt x="2231" y="0"/>
                  </a:moveTo>
                  <a:lnTo>
                    <a:pt x="2231" y="168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2"/>
                  </a:lnTo>
                  <a:lnTo>
                    <a:pt x="1686" y="2231"/>
                  </a:lnTo>
                  <a:lnTo>
                    <a:pt x="0" y="2231"/>
                  </a:lnTo>
                  <a:lnTo>
                    <a:pt x="0" y="3322"/>
                  </a:lnTo>
                  <a:lnTo>
                    <a:pt x="1686" y="3322"/>
                  </a:lnTo>
                  <a:lnTo>
                    <a:pt x="1884" y="3371"/>
                  </a:lnTo>
                  <a:lnTo>
                    <a:pt x="2082" y="3470"/>
                  </a:lnTo>
                  <a:lnTo>
                    <a:pt x="2182" y="3669"/>
                  </a:lnTo>
                  <a:lnTo>
                    <a:pt x="2231" y="3867"/>
                  </a:lnTo>
                  <a:lnTo>
                    <a:pt x="2231" y="5553"/>
                  </a:lnTo>
                  <a:lnTo>
                    <a:pt x="3371" y="5553"/>
                  </a:lnTo>
                  <a:lnTo>
                    <a:pt x="3371" y="3867"/>
                  </a:lnTo>
                  <a:lnTo>
                    <a:pt x="3371" y="3669"/>
                  </a:lnTo>
                  <a:lnTo>
                    <a:pt x="3520" y="3470"/>
                  </a:lnTo>
                  <a:lnTo>
                    <a:pt x="3669" y="3371"/>
                  </a:lnTo>
                  <a:lnTo>
                    <a:pt x="3917" y="3322"/>
                  </a:lnTo>
                  <a:lnTo>
                    <a:pt x="5553" y="3322"/>
                  </a:lnTo>
                  <a:lnTo>
                    <a:pt x="5553" y="2231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33"/>
                  </a:lnTo>
                  <a:lnTo>
                    <a:pt x="3371" y="1884"/>
                  </a:lnTo>
                  <a:lnTo>
                    <a:pt x="3371" y="1686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4" name="Google Shape;1374;p66"/>
            <p:cNvSpPr/>
            <p:nvPr/>
          </p:nvSpPr>
          <p:spPr>
            <a:xfrm>
              <a:off x="1855500" y="1459475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fill="none" extrusionOk="0">
                  <a:moveTo>
                    <a:pt x="2231" y="3867"/>
                  </a:moveTo>
                  <a:lnTo>
                    <a:pt x="2231" y="5553"/>
                  </a:lnTo>
                  <a:lnTo>
                    <a:pt x="3371" y="5553"/>
                  </a:lnTo>
                  <a:lnTo>
                    <a:pt x="3371" y="3867"/>
                  </a:lnTo>
                  <a:lnTo>
                    <a:pt x="3371" y="3867"/>
                  </a:lnTo>
                  <a:lnTo>
                    <a:pt x="3371" y="3669"/>
                  </a:lnTo>
                  <a:lnTo>
                    <a:pt x="3520" y="3470"/>
                  </a:lnTo>
                  <a:lnTo>
                    <a:pt x="3669" y="3371"/>
                  </a:lnTo>
                  <a:lnTo>
                    <a:pt x="3917" y="3322"/>
                  </a:lnTo>
                  <a:lnTo>
                    <a:pt x="5553" y="3322"/>
                  </a:lnTo>
                  <a:lnTo>
                    <a:pt x="5553" y="2231"/>
                  </a:lnTo>
                  <a:lnTo>
                    <a:pt x="3917" y="2231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33"/>
                  </a:lnTo>
                  <a:lnTo>
                    <a:pt x="3371" y="1884"/>
                  </a:lnTo>
                  <a:lnTo>
                    <a:pt x="3371" y="1686"/>
                  </a:lnTo>
                  <a:lnTo>
                    <a:pt x="3371" y="0"/>
                  </a:lnTo>
                  <a:lnTo>
                    <a:pt x="2231" y="0"/>
                  </a:lnTo>
                  <a:lnTo>
                    <a:pt x="2231" y="1686"/>
                  </a:lnTo>
                  <a:lnTo>
                    <a:pt x="2231" y="168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2"/>
                  </a:lnTo>
                  <a:lnTo>
                    <a:pt x="1686" y="2231"/>
                  </a:lnTo>
                  <a:lnTo>
                    <a:pt x="0" y="2231"/>
                  </a:lnTo>
                  <a:lnTo>
                    <a:pt x="0" y="332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1884" y="3371"/>
                  </a:lnTo>
                  <a:lnTo>
                    <a:pt x="2082" y="3470"/>
                  </a:lnTo>
                  <a:lnTo>
                    <a:pt x="2182" y="3669"/>
                  </a:lnTo>
                  <a:lnTo>
                    <a:pt x="2231" y="3867"/>
                  </a:lnTo>
                  <a:lnTo>
                    <a:pt x="2231" y="38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5" name="Google Shape;1375;p66"/>
            <p:cNvSpPr/>
            <p:nvPr/>
          </p:nvSpPr>
          <p:spPr>
            <a:xfrm>
              <a:off x="1911275" y="155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6" name="Google Shape;1376;p66"/>
            <p:cNvSpPr/>
            <p:nvPr/>
          </p:nvSpPr>
          <p:spPr>
            <a:xfrm>
              <a:off x="1745200" y="1333050"/>
              <a:ext cx="360675" cy="446200"/>
            </a:xfrm>
            <a:custGeom>
              <a:avLst/>
              <a:gdLst/>
              <a:ahLst/>
              <a:cxnLst/>
              <a:rect l="l" t="t" r="r" b="b"/>
              <a:pathLst>
                <a:path w="14427" h="17848" extrusionOk="0">
                  <a:moveTo>
                    <a:pt x="8527" y="3967"/>
                  </a:moveTo>
                  <a:lnTo>
                    <a:pt x="8725" y="4115"/>
                  </a:lnTo>
                  <a:lnTo>
                    <a:pt x="8824" y="4264"/>
                  </a:lnTo>
                  <a:lnTo>
                    <a:pt x="8874" y="4512"/>
                  </a:lnTo>
                  <a:lnTo>
                    <a:pt x="8874" y="6148"/>
                  </a:lnTo>
                  <a:lnTo>
                    <a:pt x="10560" y="6148"/>
                  </a:lnTo>
                  <a:lnTo>
                    <a:pt x="10758" y="6197"/>
                  </a:lnTo>
                  <a:lnTo>
                    <a:pt x="10907" y="6346"/>
                  </a:lnTo>
                  <a:lnTo>
                    <a:pt x="11055" y="6495"/>
                  </a:lnTo>
                  <a:lnTo>
                    <a:pt x="11105" y="6743"/>
                  </a:lnTo>
                  <a:lnTo>
                    <a:pt x="11105" y="8924"/>
                  </a:lnTo>
                  <a:lnTo>
                    <a:pt x="11055" y="9172"/>
                  </a:lnTo>
                  <a:lnTo>
                    <a:pt x="10907" y="9321"/>
                  </a:lnTo>
                  <a:lnTo>
                    <a:pt x="10758" y="9469"/>
                  </a:lnTo>
                  <a:lnTo>
                    <a:pt x="10560" y="9519"/>
                  </a:lnTo>
                  <a:lnTo>
                    <a:pt x="8874" y="9519"/>
                  </a:lnTo>
                  <a:lnTo>
                    <a:pt x="8874" y="11155"/>
                  </a:lnTo>
                  <a:lnTo>
                    <a:pt x="8824" y="11353"/>
                  </a:lnTo>
                  <a:lnTo>
                    <a:pt x="8725" y="11552"/>
                  </a:lnTo>
                  <a:lnTo>
                    <a:pt x="8527" y="11651"/>
                  </a:lnTo>
                  <a:lnTo>
                    <a:pt x="8329" y="11700"/>
                  </a:lnTo>
                  <a:lnTo>
                    <a:pt x="6098" y="11700"/>
                  </a:lnTo>
                  <a:lnTo>
                    <a:pt x="5900" y="11651"/>
                  </a:lnTo>
                  <a:lnTo>
                    <a:pt x="5701" y="11552"/>
                  </a:lnTo>
                  <a:lnTo>
                    <a:pt x="5602" y="11353"/>
                  </a:lnTo>
                  <a:lnTo>
                    <a:pt x="5553" y="11155"/>
                  </a:lnTo>
                  <a:lnTo>
                    <a:pt x="5553" y="9519"/>
                  </a:lnTo>
                  <a:lnTo>
                    <a:pt x="3867" y="9519"/>
                  </a:lnTo>
                  <a:lnTo>
                    <a:pt x="3669" y="9469"/>
                  </a:lnTo>
                  <a:lnTo>
                    <a:pt x="3470" y="9321"/>
                  </a:lnTo>
                  <a:lnTo>
                    <a:pt x="3371" y="9172"/>
                  </a:lnTo>
                  <a:lnTo>
                    <a:pt x="3322" y="8924"/>
                  </a:lnTo>
                  <a:lnTo>
                    <a:pt x="3322" y="6743"/>
                  </a:lnTo>
                  <a:lnTo>
                    <a:pt x="3371" y="6495"/>
                  </a:lnTo>
                  <a:lnTo>
                    <a:pt x="3470" y="6346"/>
                  </a:lnTo>
                  <a:lnTo>
                    <a:pt x="3669" y="6197"/>
                  </a:lnTo>
                  <a:lnTo>
                    <a:pt x="3867" y="6148"/>
                  </a:lnTo>
                  <a:lnTo>
                    <a:pt x="5553" y="6148"/>
                  </a:lnTo>
                  <a:lnTo>
                    <a:pt x="5553" y="4512"/>
                  </a:lnTo>
                  <a:lnTo>
                    <a:pt x="5602" y="4264"/>
                  </a:lnTo>
                  <a:lnTo>
                    <a:pt x="5701" y="4115"/>
                  </a:lnTo>
                  <a:lnTo>
                    <a:pt x="5900" y="3967"/>
                  </a:lnTo>
                  <a:close/>
                  <a:moveTo>
                    <a:pt x="3867" y="12840"/>
                  </a:moveTo>
                  <a:lnTo>
                    <a:pt x="4115" y="12890"/>
                  </a:lnTo>
                  <a:lnTo>
                    <a:pt x="4264" y="12989"/>
                  </a:lnTo>
                  <a:lnTo>
                    <a:pt x="4363" y="13188"/>
                  </a:lnTo>
                  <a:lnTo>
                    <a:pt x="4412" y="13386"/>
                  </a:lnTo>
                  <a:lnTo>
                    <a:pt x="4363" y="13584"/>
                  </a:lnTo>
                  <a:lnTo>
                    <a:pt x="4264" y="13782"/>
                  </a:lnTo>
                  <a:lnTo>
                    <a:pt x="4115" y="13882"/>
                  </a:lnTo>
                  <a:lnTo>
                    <a:pt x="3867" y="13931"/>
                  </a:lnTo>
                  <a:lnTo>
                    <a:pt x="3669" y="13882"/>
                  </a:lnTo>
                  <a:lnTo>
                    <a:pt x="3470" y="13782"/>
                  </a:lnTo>
                  <a:lnTo>
                    <a:pt x="3371" y="13584"/>
                  </a:lnTo>
                  <a:lnTo>
                    <a:pt x="3322" y="13386"/>
                  </a:lnTo>
                  <a:lnTo>
                    <a:pt x="3371" y="13188"/>
                  </a:lnTo>
                  <a:lnTo>
                    <a:pt x="3470" y="12989"/>
                  </a:lnTo>
                  <a:lnTo>
                    <a:pt x="3669" y="12890"/>
                  </a:lnTo>
                  <a:lnTo>
                    <a:pt x="3867" y="12840"/>
                  </a:lnTo>
                  <a:close/>
                  <a:moveTo>
                    <a:pt x="10560" y="12840"/>
                  </a:moveTo>
                  <a:lnTo>
                    <a:pt x="10758" y="12890"/>
                  </a:lnTo>
                  <a:lnTo>
                    <a:pt x="10907" y="12989"/>
                  </a:lnTo>
                  <a:lnTo>
                    <a:pt x="11055" y="13188"/>
                  </a:lnTo>
                  <a:lnTo>
                    <a:pt x="11105" y="13386"/>
                  </a:lnTo>
                  <a:lnTo>
                    <a:pt x="11055" y="13584"/>
                  </a:lnTo>
                  <a:lnTo>
                    <a:pt x="10907" y="13782"/>
                  </a:lnTo>
                  <a:lnTo>
                    <a:pt x="10758" y="13882"/>
                  </a:lnTo>
                  <a:lnTo>
                    <a:pt x="10560" y="13931"/>
                  </a:lnTo>
                  <a:lnTo>
                    <a:pt x="6098" y="13931"/>
                  </a:lnTo>
                  <a:lnTo>
                    <a:pt x="5900" y="13882"/>
                  </a:lnTo>
                  <a:lnTo>
                    <a:pt x="5701" y="13782"/>
                  </a:lnTo>
                  <a:lnTo>
                    <a:pt x="5602" y="13584"/>
                  </a:lnTo>
                  <a:lnTo>
                    <a:pt x="5553" y="13386"/>
                  </a:lnTo>
                  <a:lnTo>
                    <a:pt x="5602" y="13188"/>
                  </a:lnTo>
                  <a:lnTo>
                    <a:pt x="5701" y="12989"/>
                  </a:lnTo>
                  <a:lnTo>
                    <a:pt x="5900" y="12890"/>
                  </a:lnTo>
                  <a:lnTo>
                    <a:pt x="6098" y="12840"/>
                  </a:lnTo>
                  <a:close/>
                  <a:moveTo>
                    <a:pt x="4115" y="15071"/>
                  </a:moveTo>
                  <a:lnTo>
                    <a:pt x="4264" y="15220"/>
                  </a:lnTo>
                  <a:lnTo>
                    <a:pt x="4363" y="15369"/>
                  </a:lnTo>
                  <a:lnTo>
                    <a:pt x="4412" y="15617"/>
                  </a:lnTo>
                  <a:lnTo>
                    <a:pt x="4363" y="15815"/>
                  </a:lnTo>
                  <a:lnTo>
                    <a:pt x="4264" y="16013"/>
                  </a:lnTo>
                  <a:lnTo>
                    <a:pt x="4115" y="16112"/>
                  </a:lnTo>
                  <a:lnTo>
                    <a:pt x="3867" y="16162"/>
                  </a:lnTo>
                  <a:lnTo>
                    <a:pt x="3669" y="16112"/>
                  </a:lnTo>
                  <a:lnTo>
                    <a:pt x="3470" y="16013"/>
                  </a:lnTo>
                  <a:lnTo>
                    <a:pt x="3371" y="15815"/>
                  </a:lnTo>
                  <a:lnTo>
                    <a:pt x="3322" y="15617"/>
                  </a:lnTo>
                  <a:lnTo>
                    <a:pt x="3371" y="15369"/>
                  </a:lnTo>
                  <a:lnTo>
                    <a:pt x="3470" y="15220"/>
                  </a:lnTo>
                  <a:lnTo>
                    <a:pt x="3669" y="15071"/>
                  </a:lnTo>
                  <a:close/>
                  <a:moveTo>
                    <a:pt x="10758" y="15071"/>
                  </a:moveTo>
                  <a:lnTo>
                    <a:pt x="10907" y="15220"/>
                  </a:lnTo>
                  <a:lnTo>
                    <a:pt x="11055" y="15369"/>
                  </a:lnTo>
                  <a:lnTo>
                    <a:pt x="11105" y="15617"/>
                  </a:lnTo>
                  <a:lnTo>
                    <a:pt x="11055" y="15815"/>
                  </a:lnTo>
                  <a:lnTo>
                    <a:pt x="10907" y="16013"/>
                  </a:lnTo>
                  <a:lnTo>
                    <a:pt x="10758" y="16112"/>
                  </a:lnTo>
                  <a:lnTo>
                    <a:pt x="10560" y="16162"/>
                  </a:lnTo>
                  <a:lnTo>
                    <a:pt x="6098" y="16162"/>
                  </a:lnTo>
                  <a:lnTo>
                    <a:pt x="5900" y="16112"/>
                  </a:lnTo>
                  <a:lnTo>
                    <a:pt x="5701" y="16013"/>
                  </a:lnTo>
                  <a:lnTo>
                    <a:pt x="5602" y="15815"/>
                  </a:lnTo>
                  <a:lnTo>
                    <a:pt x="5553" y="15617"/>
                  </a:lnTo>
                  <a:lnTo>
                    <a:pt x="5602" y="15369"/>
                  </a:lnTo>
                  <a:lnTo>
                    <a:pt x="5701" y="15220"/>
                  </a:lnTo>
                  <a:lnTo>
                    <a:pt x="5900" y="15071"/>
                  </a:lnTo>
                  <a:close/>
                  <a:moveTo>
                    <a:pt x="545" y="1"/>
                  </a:moveTo>
                  <a:lnTo>
                    <a:pt x="347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17302"/>
                  </a:lnTo>
                  <a:lnTo>
                    <a:pt x="50" y="17501"/>
                  </a:lnTo>
                  <a:lnTo>
                    <a:pt x="149" y="17699"/>
                  </a:lnTo>
                  <a:lnTo>
                    <a:pt x="347" y="17798"/>
                  </a:lnTo>
                  <a:lnTo>
                    <a:pt x="545" y="17848"/>
                  </a:lnTo>
                  <a:lnTo>
                    <a:pt x="13881" y="17848"/>
                  </a:lnTo>
                  <a:lnTo>
                    <a:pt x="14079" y="17798"/>
                  </a:lnTo>
                  <a:lnTo>
                    <a:pt x="14278" y="17699"/>
                  </a:lnTo>
                  <a:lnTo>
                    <a:pt x="14377" y="17501"/>
                  </a:lnTo>
                  <a:lnTo>
                    <a:pt x="14426" y="17302"/>
                  </a:lnTo>
                  <a:lnTo>
                    <a:pt x="14426" y="596"/>
                  </a:lnTo>
                  <a:lnTo>
                    <a:pt x="14377" y="348"/>
                  </a:lnTo>
                  <a:lnTo>
                    <a:pt x="14278" y="199"/>
                  </a:lnTo>
                  <a:lnTo>
                    <a:pt x="14079" y="50"/>
                  </a:lnTo>
                  <a:lnTo>
                    <a:pt x="13881" y="1"/>
                  </a:lnTo>
                  <a:lnTo>
                    <a:pt x="10560" y="1"/>
                  </a:lnTo>
                  <a:lnTo>
                    <a:pt x="10560" y="596"/>
                  </a:lnTo>
                  <a:lnTo>
                    <a:pt x="10510" y="893"/>
                  </a:lnTo>
                  <a:lnTo>
                    <a:pt x="10411" y="1240"/>
                  </a:lnTo>
                  <a:lnTo>
                    <a:pt x="10262" y="1537"/>
                  </a:lnTo>
                  <a:lnTo>
                    <a:pt x="10064" y="1785"/>
                  </a:lnTo>
                  <a:lnTo>
                    <a:pt x="9816" y="1984"/>
                  </a:lnTo>
                  <a:lnTo>
                    <a:pt x="9519" y="2132"/>
                  </a:lnTo>
                  <a:lnTo>
                    <a:pt x="9221" y="2232"/>
                  </a:lnTo>
                  <a:lnTo>
                    <a:pt x="8874" y="2281"/>
                  </a:lnTo>
                  <a:lnTo>
                    <a:pt x="5553" y="2281"/>
                  </a:lnTo>
                  <a:lnTo>
                    <a:pt x="5206" y="2232"/>
                  </a:lnTo>
                  <a:lnTo>
                    <a:pt x="4908" y="2132"/>
                  </a:lnTo>
                  <a:lnTo>
                    <a:pt x="4611" y="1984"/>
                  </a:lnTo>
                  <a:lnTo>
                    <a:pt x="4363" y="1785"/>
                  </a:lnTo>
                  <a:lnTo>
                    <a:pt x="4164" y="1537"/>
                  </a:lnTo>
                  <a:lnTo>
                    <a:pt x="4016" y="1240"/>
                  </a:lnTo>
                  <a:lnTo>
                    <a:pt x="3917" y="893"/>
                  </a:lnTo>
                  <a:lnTo>
                    <a:pt x="3867" y="596"/>
                  </a:lnTo>
                  <a:lnTo>
                    <a:pt x="38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7" name="Google Shape;1377;p66"/>
            <p:cNvSpPr/>
            <p:nvPr/>
          </p:nvSpPr>
          <p:spPr>
            <a:xfrm>
              <a:off x="1745200" y="1333050"/>
              <a:ext cx="360675" cy="446200"/>
            </a:xfrm>
            <a:custGeom>
              <a:avLst/>
              <a:gdLst/>
              <a:ahLst/>
              <a:cxnLst/>
              <a:rect l="l" t="t" r="r" b="b"/>
              <a:pathLst>
                <a:path w="14427" h="17848" fill="none" extrusionOk="0">
                  <a:moveTo>
                    <a:pt x="545" y="17848"/>
                  </a:moveTo>
                  <a:lnTo>
                    <a:pt x="13881" y="17848"/>
                  </a:lnTo>
                  <a:lnTo>
                    <a:pt x="13881" y="17848"/>
                  </a:lnTo>
                  <a:lnTo>
                    <a:pt x="14079" y="17798"/>
                  </a:lnTo>
                  <a:lnTo>
                    <a:pt x="14278" y="17699"/>
                  </a:lnTo>
                  <a:lnTo>
                    <a:pt x="14377" y="17501"/>
                  </a:lnTo>
                  <a:lnTo>
                    <a:pt x="14426" y="17302"/>
                  </a:lnTo>
                  <a:lnTo>
                    <a:pt x="14426" y="596"/>
                  </a:lnTo>
                  <a:lnTo>
                    <a:pt x="14426" y="596"/>
                  </a:lnTo>
                  <a:lnTo>
                    <a:pt x="14377" y="348"/>
                  </a:lnTo>
                  <a:lnTo>
                    <a:pt x="14278" y="199"/>
                  </a:lnTo>
                  <a:lnTo>
                    <a:pt x="14079" y="50"/>
                  </a:lnTo>
                  <a:lnTo>
                    <a:pt x="13881" y="1"/>
                  </a:lnTo>
                  <a:lnTo>
                    <a:pt x="10560" y="1"/>
                  </a:lnTo>
                  <a:lnTo>
                    <a:pt x="10560" y="596"/>
                  </a:lnTo>
                  <a:lnTo>
                    <a:pt x="10560" y="596"/>
                  </a:lnTo>
                  <a:lnTo>
                    <a:pt x="10510" y="893"/>
                  </a:lnTo>
                  <a:lnTo>
                    <a:pt x="10411" y="1240"/>
                  </a:lnTo>
                  <a:lnTo>
                    <a:pt x="10262" y="1537"/>
                  </a:lnTo>
                  <a:lnTo>
                    <a:pt x="10064" y="1785"/>
                  </a:lnTo>
                  <a:lnTo>
                    <a:pt x="9816" y="1984"/>
                  </a:lnTo>
                  <a:lnTo>
                    <a:pt x="9519" y="2132"/>
                  </a:lnTo>
                  <a:lnTo>
                    <a:pt x="9221" y="2232"/>
                  </a:lnTo>
                  <a:lnTo>
                    <a:pt x="8874" y="2281"/>
                  </a:lnTo>
                  <a:lnTo>
                    <a:pt x="5553" y="2281"/>
                  </a:lnTo>
                  <a:lnTo>
                    <a:pt x="5553" y="2281"/>
                  </a:lnTo>
                  <a:lnTo>
                    <a:pt x="5206" y="2232"/>
                  </a:lnTo>
                  <a:lnTo>
                    <a:pt x="4908" y="2132"/>
                  </a:lnTo>
                  <a:lnTo>
                    <a:pt x="4611" y="1984"/>
                  </a:lnTo>
                  <a:lnTo>
                    <a:pt x="4363" y="1785"/>
                  </a:lnTo>
                  <a:lnTo>
                    <a:pt x="4164" y="1537"/>
                  </a:lnTo>
                  <a:lnTo>
                    <a:pt x="4016" y="1240"/>
                  </a:lnTo>
                  <a:lnTo>
                    <a:pt x="3917" y="893"/>
                  </a:lnTo>
                  <a:lnTo>
                    <a:pt x="3867" y="596"/>
                  </a:lnTo>
                  <a:lnTo>
                    <a:pt x="3867" y="1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347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17302"/>
                  </a:lnTo>
                  <a:lnTo>
                    <a:pt x="0" y="17302"/>
                  </a:lnTo>
                  <a:lnTo>
                    <a:pt x="50" y="17501"/>
                  </a:lnTo>
                  <a:lnTo>
                    <a:pt x="149" y="17699"/>
                  </a:lnTo>
                  <a:lnTo>
                    <a:pt x="347" y="17798"/>
                  </a:lnTo>
                  <a:lnTo>
                    <a:pt x="545" y="17848"/>
                  </a:lnTo>
                  <a:lnTo>
                    <a:pt x="545" y="178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8" name="Google Shape;1378;p66"/>
            <p:cNvSpPr/>
            <p:nvPr/>
          </p:nvSpPr>
          <p:spPr>
            <a:xfrm>
              <a:off x="1884000" y="1709825"/>
              <a:ext cx="138825" cy="27275"/>
            </a:xfrm>
            <a:custGeom>
              <a:avLst/>
              <a:gdLst/>
              <a:ahLst/>
              <a:cxnLst/>
              <a:rect l="l" t="t" r="r" b="b"/>
              <a:pathLst>
                <a:path w="5553" h="1091" fill="none" extrusionOk="0">
                  <a:moveTo>
                    <a:pt x="5008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0"/>
                  </a:lnTo>
                  <a:lnTo>
                    <a:pt x="5355" y="149"/>
                  </a:lnTo>
                  <a:lnTo>
                    <a:pt x="5503" y="298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744"/>
                  </a:lnTo>
                  <a:lnTo>
                    <a:pt x="5355" y="942"/>
                  </a:lnTo>
                  <a:lnTo>
                    <a:pt x="5206" y="1041"/>
                  </a:lnTo>
                  <a:lnTo>
                    <a:pt x="5008" y="1091"/>
                  </a:lnTo>
                  <a:lnTo>
                    <a:pt x="5008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79" name="Google Shape;1379;p66"/>
            <p:cNvSpPr/>
            <p:nvPr/>
          </p:nvSpPr>
          <p:spPr>
            <a:xfrm>
              <a:off x="1884000" y="1654050"/>
              <a:ext cx="138825" cy="27300"/>
            </a:xfrm>
            <a:custGeom>
              <a:avLst/>
              <a:gdLst/>
              <a:ahLst/>
              <a:cxnLst/>
              <a:rect l="l" t="t" r="r" b="b"/>
              <a:pathLst>
                <a:path w="5553" h="1092" fill="none" extrusionOk="0">
                  <a:moveTo>
                    <a:pt x="5008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49"/>
                  </a:lnTo>
                  <a:lnTo>
                    <a:pt x="5503" y="348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744"/>
                  </a:lnTo>
                  <a:lnTo>
                    <a:pt x="5355" y="942"/>
                  </a:lnTo>
                  <a:lnTo>
                    <a:pt x="5206" y="1042"/>
                  </a:lnTo>
                  <a:lnTo>
                    <a:pt x="5008" y="1091"/>
                  </a:lnTo>
                  <a:lnTo>
                    <a:pt x="5008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0" name="Google Shape;1380;p66"/>
            <p:cNvSpPr/>
            <p:nvPr/>
          </p:nvSpPr>
          <p:spPr>
            <a:xfrm>
              <a:off x="1828225" y="1432200"/>
              <a:ext cx="194600" cy="193375"/>
            </a:xfrm>
            <a:custGeom>
              <a:avLst/>
              <a:gdLst/>
              <a:ahLst/>
              <a:cxnLst/>
              <a:rect l="l" t="t" r="r" b="b"/>
              <a:pathLst>
                <a:path w="7784" h="7735" fill="none" extrusionOk="0">
                  <a:moveTo>
                    <a:pt x="1" y="2777"/>
                  </a:moveTo>
                  <a:lnTo>
                    <a:pt x="1" y="2777"/>
                  </a:lnTo>
                  <a:lnTo>
                    <a:pt x="50" y="2529"/>
                  </a:lnTo>
                  <a:lnTo>
                    <a:pt x="149" y="2380"/>
                  </a:lnTo>
                  <a:lnTo>
                    <a:pt x="348" y="2231"/>
                  </a:lnTo>
                  <a:lnTo>
                    <a:pt x="546" y="2182"/>
                  </a:lnTo>
                  <a:lnTo>
                    <a:pt x="2232" y="2182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298"/>
                  </a:lnTo>
                  <a:lnTo>
                    <a:pt x="2380" y="149"/>
                  </a:lnTo>
                  <a:lnTo>
                    <a:pt x="2579" y="1"/>
                  </a:lnTo>
                  <a:lnTo>
                    <a:pt x="2777" y="1"/>
                  </a:lnTo>
                  <a:lnTo>
                    <a:pt x="5008" y="1"/>
                  </a:lnTo>
                  <a:lnTo>
                    <a:pt x="5008" y="1"/>
                  </a:lnTo>
                  <a:lnTo>
                    <a:pt x="5206" y="1"/>
                  </a:lnTo>
                  <a:lnTo>
                    <a:pt x="5404" y="149"/>
                  </a:lnTo>
                  <a:lnTo>
                    <a:pt x="5503" y="298"/>
                  </a:lnTo>
                  <a:lnTo>
                    <a:pt x="5553" y="546"/>
                  </a:lnTo>
                  <a:lnTo>
                    <a:pt x="5553" y="2182"/>
                  </a:lnTo>
                  <a:lnTo>
                    <a:pt x="7239" y="2182"/>
                  </a:lnTo>
                  <a:lnTo>
                    <a:pt x="7239" y="2182"/>
                  </a:lnTo>
                  <a:lnTo>
                    <a:pt x="7437" y="2231"/>
                  </a:lnTo>
                  <a:lnTo>
                    <a:pt x="7586" y="2380"/>
                  </a:lnTo>
                  <a:lnTo>
                    <a:pt x="7734" y="2529"/>
                  </a:lnTo>
                  <a:lnTo>
                    <a:pt x="7784" y="2777"/>
                  </a:lnTo>
                  <a:lnTo>
                    <a:pt x="7784" y="4958"/>
                  </a:lnTo>
                  <a:lnTo>
                    <a:pt x="7784" y="4958"/>
                  </a:lnTo>
                  <a:lnTo>
                    <a:pt x="7734" y="5206"/>
                  </a:lnTo>
                  <a:lnTo>
                    <a:pt x="7586" y="5355"/>
                  </a:lnTo>
                  <a:lnTo>
                    <a:pt x="7437" y="5503"/>
                  </a:lnTo>
                  <a:lnTo>
                    <a:pt x="7239" y="5553"/>
                  </a:lnTo>
                  <a:lnTo>
                    <a:pt x="5553" y="5553"/>
                  </a:lnTo>
                  <a:lnTo>
                    <a:pt x="5553" y="7189"/>
                  </a:lnTo>
                  <a:lnTo>
                    <a:pt x="5553" y="7189"/>
                  </a:lnTo>
                  <a:lnTo>
                    <a:pt x="5503" y="7387"/>
                  </a:lnTo>
                  <a:lnTo>
                    <a:pt x="5404" y="7586"/>
                  </a:lnTo>
                  <a:lnTo>
                    <a:pt x="5206" y="7685"/>
                  </a:lnTo>
                  <a:lnTo>
                    <a:pt x="5008" y="7734"/>
                  </a:lnTo>
                  <a:lnTo>
                    <a:pt x="2777" y="7734"/>
                  </a:lnTo>
                  <a:lnTo>
                    <a:pt x="2777" y="7734"/>
                  </a:lnTo>
                  <a:lnTo>
                    <a:pt x="2579" y="7685"/>
                  </a:lnTo>
                  <a:lnTo>
                    <a:pt x="2380" y="7586"/>
                  </a:lnTo>
                  <a:lnTo>
                    <a:pt x="2281" y="7387"/>
                  </a:lnTo>
                  <a:lnTo>
                    <a:pt x="2232" y="7189"/>
                  </a:lnTo>
                  <a:lnTo>
                    <a:pt x="2232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49" y="5355"/>
                  </a:lnTo>
                  <a:lnTo>
                    <a:pt x="50" y="5206"/>
                  </a:lnTo>
                  <a:lnTo>
                    <a:pt x="1" y="4958"/>
                  </a:lnTo>
                  <a:lnTo>
                    <a:pt x="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1" name="Google Shape;1381;p66"/>
            <p:cNvSpPr/>
            <p:nvPr/>
          </p:nvSpPr>
          <p:spPr>
            <a:xfrm>
              <a:off x="1828225" y="16540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1382;p66"/>
            <p:cNvSpPr/>
            <p:nvPr/>
          </p:nvSpPr>
          <p:spPr>
            <a:xfrm>
              <a:off x="1828225" y="170982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0"/>
                  </a:lnTo>
                  <a:lnTo>
                    <a:pt x="943" y="149"/>
                  </a:lnTo>
                  <a:lnTo>
                    <a:pt x="1042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3" name="Google Shape;1383;p66"/>
            <p:cNvSpPr/>
            <p:nvPr/>
          </p:nvSpPr>
          <p:spPr>
            <a:xfrm>
              <a:off x="1841850" y="1709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4" name="Google Shape;1384;p66"/>
            <p:cNvSpPr/>
            <p:nvPr/>
          </p:nvSpPr>
          <p:spPr>
            <a:xfrm>
              <a:off x="1870375" y="1305800"/>
              <a:ext cx="110325" cy="55775"/>
            </a:xfrm>
            <a:custGeom>
              <a:avLst/>
              <a:gdLst/>
              <a:ahLst/>
              <a:cxnLst/>
              <a:rect l="l" t="t" r="r" b="b"/>
              <a:pathLst>
                <a:path w="4413" h="223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884"/>
                  </a:lnTo>
                  <a:lnTo>
                    <a:pt x="149" y="2082"/>
                  </a:lnTo>
                  <a:lnTo>
                    <a:pt x="298" y="2181"/>
                  </a:lnTo>
                  <a:lnTo>
                    <a:pt x="546" y="2231"/>
                  </a:lnTo>
                  <a:lnTo>
                    <a:pt x="3867" y="2231"/>
                  </a:lnTo>
                  <a:lnTo>
                    <a:pt x="4065" y="2181"/>
                  </a:lnTo>
                  <a:lnTo>
                    <a:pt x="4264" y="2082"/>
                  </a:lnTo>
                  <a:lnTo>
                    <a:pt x="4363" y="1884"/>
                  </a:lnTo>
                  <a:lnTo>
                    <a:pt x="4412" y="1686"/>
                  </a:lnTo>
                  <a:lnTo>
                    <a:pt x="4412" y="545"/>
                  </a:lnTo>
                  <a:lnTo>
                    <a:pt x="4363" y="347"/>
                  </a:lnTo>
                  <a:lnTo>
                    <a:pt x="4264" y="149"/>
                  </a:lnTo>
                  <a:lnTo>
                    <a:pt x="4065" y="50"/>
                  </a:lnTo>
                  <a:lnTo>
                    <a:pt x="38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5" name="Google Shape;1385;p66"/>
            <p:cNvSpPr/>
            <p:nvPr/>
          </p:nvSpPr>
          <p:spPr>
            <a:xfrm>
              <a:off x="1870375" y="1305800"/>
              <a:ext cx="110325" cy="55775"/>
            </a:xfrm>
            <a:custGeom>
              <a:avLst/>
              <a:gdLst/>
              <a:ahLst/>
              <a:cxnLst/>
              <a:rect l="l" t="t" r="r" b="b"/>
              <a:pathLst>
                <a:path w="4413" h="2231" fill="none" extrusionOk="0">
                  <a:moveTo>
                    <a:pt x="546" y="2231"/>
                  </a:moveTo>
                  <a:lnTo>
                    <a:pt x="3867" y="2231"/>
                  </a:lnTo>
                  <a:lnTo>
                    <a:pt x="3867" y="2231"/>
                  </a:lnTo>
                  <a:lnTo>
                    <a:pt x="4065" y="2181"/>
                  </a:lnTo>
                  <a:lnTo>
                    <a:pt x="4264" y="2082"/>
                  </a:lnTo>
                  <a:lnTo>
                    <a:pt x="4363" y="1884"/>
                  </a:lnTo>
                  <a:lnTo>
                    <a:pt x="4412" y="1686"/>
                  </a:lnTo>
                  <a:lnTo>
                    <a:pt x="4412" y="545"/>
                  </a:lnTo>
                  <a:lnTo>
                    <a:pt x="4412" y="545"/>
                  </a:lnTo>
                  <a:lnTo>
                    <a:pt x="4363" y="347"/>
                  </a:lnTo>
                  <a:lnTo>
                    <a:pt x="4264" y="149"/>
                  </a:lnTo>
                  <a:lnTo>
                    <a:pt x="4065" y="50"/>
                  </a:lnTo>
                  <a:lnTo>
                    <a:pt x="386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0" y="1884"/>
                  </a:lnTo>
                  <a:lnTo>
                    <a:pt x="149" y="2082"/>
                  </a:lnTo>
                  <a:lnTo>
                    <a:pt x="298" y="2181"/>
                  </a:lnTo>
                  <a:lnTo>
                    <a:pt x="546" y="2231"/>
                  </a:lnTo>
                  <a:lnTo>
                    <a:pt x="546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1386;p66"/>
            <p:cNvSpPr/>
            <p:nvPr/>
          </p:nvSpPr>
          <p:spPr>
            <a:xfrm>
              <a:off x="1884000" y="136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387" name="Google Shape;1387;p66"/>
          <p:cNvGrpSpPr/>
          <p:nvPr/>
        </p:nvGrpSpPr>
        <p:grpSpPr>
          <a:xfrm>
            <a:off x="4349435" y="1919449"/>
            <a:ext cx="593675" cy="593643"/>
            <a:chOff x="2416925" y="1305800"/>
            <a:chExt cx="473475" cy="473450"/>
          </a:xfrm>
        </p:grpSpPr>
        <p:sp>
          <p:nvSpPr>
            <p:cNvPr id="1388" name="Google Shape;1388;p66"/>
            <p:cNvSpPr/>
            <p:nvPr/>
          </p:nvSpPr>
          <p:spPr>
            <a:xfrm>
              <a:off x="2416925" y="1361550"/>
              <a:ext cx="473475" cy="111575"/>
            </a:xfrm>
            <a:custGeom>
              <a:avLst/>
              <a:gdLst/>
              <a:ahLst/>
              <a:cxnLst/>
              <a:rect l="l" t="t" r="r" b="b"/>
              <a:pathLst>
                <a:path w="18939" h="4463" extrusionOk="0">
                  <a:moveTo>
                    <a:pt x="1339" y="1"/>
                  </a:moveTo>
                  <a:lnTo>
                    <a:pt x="992" y="100"/>
                  </a:lnTo>
                  <a:lnTo>
                    <a:pt x="744" y="298"/>
                  </a:lnTo>
                  <a:lnTo>
                    <a:pt x="497" y="497"/>
                  </a:lnTo>
                  <a:lnTo>
                    <a:pt x="298" y="744"/>
                  </a:lnTo>
                  <a:lnTo>
                    <a:pt x="100" y="992"/>
                  </a:lnTo>
                  <a:lnTo>
                    <a:pt x="50" y="1339"/>
                  </a:lnTo>
                  <a:lnTo>
                    <a:pt x="1" y="1637"/>
                  </a:lnTo>
                  <a:lnTo>
                    <a:pt x="1" y="2827"/>
                  </a:lnTo>
                  <a:lnTo>
                    <a:pt x="50" y="3124"/>
                  </a:lnTo>
                  <a:lnTo>
                    <a:pt x="100" y="3471"/>
                  </a:lnTo>
                  <a:lnTo>
                    <a:pt x="298" y="3719"/>
                  </a:lnTo>
                  <a:lnTo>
                    <a:pt x="497" y="3967"/>
                  </a:lnTo>
                  <a:lnTo>
                    <a:pt x="744" y="4165"/>
                  </a:lnTo>
                  <a:lnTo>
                    <a:pt x="992" y="4314"/>
                  </a:lnTo>
                  <a:lnTo>
                    <a:pt x="1339" y="4413"/>
                  </a:lnTo>
                  <a:lnTo>
                    <a:pt x="1637" y="4463"/>
                  </a:lnTo>
                  <a:lnTo>
                    <a:pt x="1984" y="4463"/>
                  </a:lnTo>
                  <a:lnTo>
                    <a:pt x="2281" y="4363"/>
                  </a:lnTo>
                  <a:lnTo>
                    <a:pt x="2529" y="4215"/>
                  </a:lnTo>
                  <a:lnTo>
                    <a:pt x="2777" y="4066"/>
                  </a:lnTo>
                  <a:lnTo>
                    <a:pt x="3025" y="4215"/>
                  </a:lnTo>
                  <a:lnTo>
                    <a:pt x="3273" y="4363"/>
                  </a:lnTo>
                  <a:lnTo>
                    <a:pt x="3570" y="4413"/>
                  </a:lnTo>
                  <a:lnTo>
                    <a:pt x="3868" y="4463"/>
                  </a:lnTo>
                  <a:lnTo>
                    <a:pt x="4165" y="4413"/>
                  </a:lnTo>
                  <a:lnTo>
                    <a:pt x="4463" y="4363"/>
                  </a:lnTo>
                  <a:lnTo>
                    <a:pt x="4760" y="4215"/>
                  </a:lnTo>
                  <a:lnTo>
                    <a:pt x="5008" y="4066"/>
                  </a:lnTo>
                  <a:lnTo>
                    <a:pt x="5256" y="4215"/>
                  </a:lnTo>
                  <a:lnTo>
                    <a:pt x="5504" y="4363"/>
                  </a:lnTo>
                  <a:lnTo>
                    <a:pt x="5801" y="4413"/>
                  </a:lnTo>
                  <a:lnTo>
                    <a:pt x="6098" y="4463"/>
                  </a:lnTo>
                  <a:lnTo>
                    <a:pt x="6446" y="4413"/>
                  </a:lnTo>
                  <a:lnTo>
                    <a:pt x="6743" y="4363"/>
                  </a:lnTo>
                  <a:lnTo>
                    <a:pt x="6991" y="4215"/>
                  </a:lnTo>
                  <a:lnTo>
                    <a:pt x="7239" y="4066"/>
                  </a:lnTo>
                  <a:lnTo>
                    <a:pt x="7487" y="4215"/>
                  </a:lnTo>
                  <a:lnTo>
                    <a:pt x="7784" y="4363"/>
                  </a:lnTo>
                  <a:lnTo>
                    <a:pt x="8032" y="4413"/>
                  </a:lnTo>
                  <a:lnTo>
                    <a:pt x="8379" y="4463"/>
                  </a:lnTo>
                  <a:lnTo>
                    <a:pt x="8676" y="4413"/>
                  </a:lnTo>
                  <a:lnTo>
                    <a:pt x="8974" y="4363"/>
                  </a:lnTo>
                  <a:lnTo>
                    <a:pt x="9222" y="4215"/>
                  </a:lnTo>
                  <a:lnTo>
                    <a:pt x="9470" y="4066"/>
                  </a:lnTo>
                  <a:lnTo>
                    <a:pt x="9717" y="4215"/>
                  </a:lnTo>
                  <a:lnTo>
                    <a:pt x="9965" y="4363"/>
                  </a:lnTo>
                  <a:lnTo>
                    <a:pt x="10263" y="4413"/>
                  </a:lnTo>
                  <a:lnTo>
                    <a:pt x="10560" y="4463"/>
                  </a:lnTo>
                  <a:lnTo>
                    <a:pt x="10907" y="4413"/>
                  </a:lnTo>
                  <a:lnTo>
                    <a:pt x="11155" y="4363"/>
                  </a:lnTo>
                  <a:lnTo>
                    <a:pt x="11453" y="4215"/>
                  </a:lnTo>
                  <a:lnTo>
                    <a:pt x="11700" y="4066"/>
                  </a:lnTo>
                  <a:lnTo>
                    <a:pt x="11948" y="4215"/>
                  </a:lnTo>
                  <a:lnTo>
                    <a:pt x="12196" y="4363"/>
                  </a:lnTo>
                  <a:lnTo>
                    <a:pt x="12494" y="4413"/>
                  </a:lnTo>
                  <a:lnTo>
                    <a:pt x="12791" y="4463"/>
                  </a:lnTo>
                  <a:lnTo>
                    <a:pt x="13089" y="4413"/>
                  </a:lnTo>
                  <a:lnTo>
                    <a:pt x="13386" y="4363"/>
                  </a:lnTo>
                  <a:lnTo>
                    <a:pt x="13683" y="4215"/>
                  </a:lnTo>
                  <a:lnTo>
                    <a:pt x="13931" y="4066"/>
                  </a:lnTo>
                  <a:lnTo>
                    <a:pt x="14130" y="4215"/>
                  </a:lnTo>
                  <a:lnTo>
                    <a:pt x="14427" y="4363"/>
                  </a:lnTo>
                  <a:lnTo>
                    <a:pt x="14725" y="4413"/>
                  </a:lnTo>
                  <a:lnTo>
                    <a:pt x="15022" y="4463"/>
                  </a:lnTo>
                  <a:lnTo>
                    <a:pt x="15319" y="4413"/>
                  </a:lnTo>
                  <a:lnTo>
                    <a:pt x="15617" y="4363"/>
                  </a:lnTo>
                  <a:lnTo>
                    <a:pt x="15914" y="4215"/>
                  </a:lnTo>
                  <a:lnTo>
                    <a:pt x="16113" y="4066"/>
                  </a:lnTo>
                  <a:lnTo>
                    <a:pt x="16360" y="4215"/>
                  </a:lnTo>
                  <a:lnTo>
                    <a:pt x="16658" y="4363"/>
                  </a:lnTo>
                  <a:lnTo>
                    <a:pt x="16955" y="4463"/>
                  </a:lnTo>
                  <a:lnTo>
                    <a:pt x="17302" y="4463"/>
                  </a:lnTo>
                  <a:lnTo>
                    <a:pt x="17600" y="4413"/>
                  </a:lnTo>
                  <a:lnTo>
                    <a:pt x="17947" y="4314"/>
                  </a:lnTo>
                  <a:lnTo>
                    <a:pt x="18195" y="4165"/>
                  </a:lnTo>
                  <a:lnTo>
                    <a:pt x="18443" y="3967"/>
                  </a:lnTo>
                  <a:lnTo>
                    <a:pt x="18641" y="3719"/>
                  </a:lnTo>
                  <a:lnTo>
                    <a:pt x="18790" y="3471"/>
                  </a:lnTo>
                  <a:lnTo>
                    <a:pt x="18889" y="3124"/>
                  </a:lnTo>
                  <a:lnTo>
                    <a:pt x="18938" y="2827"/>
                  </a:lnTo>
                  <a:lnTo>
                    <a:pt x="18938" y="1637"/>
                  </a:lnTo>
                  <a:lnTo>
                    <a:pt x="18889" y="1339"/>
                  </a:lnTo>
                  <a:lnTo>
                    <a:pt x="18790" y="992"/>
                  </a:lnTo>
                  <a:lnTo>
                    <a:pt x="18641" y="744"/>
                  </a:lnTo>
                  <a:lnTo>
                    <a:pt x="18443" y="497"/>
                  </a:lnTo>
                  <a:lnTo>
                    <a:pt x="18195" y="298"/>
                  </a:lnTo>
                  <a:lnTo>
                    <a:pt x="17947" y="100"/>
                  </a:lnTo>
                  <a:lnTo>
                    <a:pt x="176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89" name="Google Shape;1389;p66"/>
            <p:cNvSpPr/>
            <p:nvPr/>
          </p:nvSpPr>
          <p:spPr>
            <a:xfrm>
              <a:off x="2416925" y="1361550"/>
              <a:ext cx="473475" cy="111575"/>
            </a:xfrm>
            <a:custGeom>
              <a:avLst/>
              <a:gdLst/>
              <a:ahLst/>
              <a:cxnLst/>
              <a:rect l="l" t="t" r="r" b="b"/>
              <a:pathLst>
                <a:path w="18939" h="4463" fill="none" extrusionOk="0">
                  <a:moveTo>
                    <a:pt x="17302" y="1"/>
                  </a:moveTo>
                  <a:lnTo>
                    <a:pt x="1637" y="1"/>
                  </a:lnTo>
                  <a:lnTo>
                    <a:pt x="1637" y="1"/>
                  </a:lnTo>
                  <a:lnTo>
                    <a:pt x="1339" y="1"/>
                  </a:lnTo>
                  <a:lnTo>
                    <a:pt x="992" y="100"/>
                  </a:lnTo>
                  <a:lnTo>
                    <a:pt x="744" y="298"/>
                  </a:lnTo>
                  <a:lnTo>
                    <a:pt x="497" y="497"/>
                  </a:lnTo>
                  <a:lnTo>
                    <a:pt x="298" y="744"/>
                  </a:lnTo>
                  <a:lnTo>
                    <a:pt x="100" y="992"/>
                  </a:lnTo>
                  <a:lnTo>
                    <a:pt x="50" y="1339"/>
                  </a:lnTo>
                  <a:lnTo>
                    <a:pt x="1" y="1637"/>
                  </a:lnTo>
                  <a:lnTo>
                    <a:pt x="1" y="2827"/>
                  </a:lnTo>
                  <a:lnTo>
                    <a:pt x="1" y="2827"/>
                  </a:lnTo>
                  <a:lnTo>
                    <a:pt x="50" y="3124"/>
                  </a:lnTo>
                  <a:lnTo>
                    <a:pt x="100" y="3471"/>
                  </a:lnTo>
                  <a:lnTo>
                    <a:pt x="298" y="3719"/>
                  </a:lnTo>
                  <a:lnTo>
                    <a:pt x="497" y="3967"/>
                  </a:lnTo>
                  <a:lnTo>
                    <a:pt x="744" y="4165"/>
                  </a:lnTo>
                  <a:lnTo>
                    <a:pt x="992" y="4314"/>
                  </a:lnTo>
                  <a:lnTo>
                    <a:pt x="1339" y="4413"/>
                  </a:lnTo>
                  <a:lnTo>
                    <a:pt x="1637" y="4463"/>
                  </a:lnTo>
                  <a:lnTo>
                    <a:pt x="1637" y="4463"/>
                  </a:lnTo>
                  <a:lnTo>
                    <a:pt x="1984" y="4463"/>
                  </a:lnTo>
                  <a:lnTo>
                    <a:pt x="2281" y="4363"/>
                  </a:lnTo>
                  <a:lnTo>
                    <a:pt x="2529" y="4215"/>
                  </a:lnTo>
                  <a:lnTo>
                    <a:pt x="2777" y="4066"/>
                  </a:lnTo>
                  <a:lnTo>
                    <a:pt x="2777" y="4066"/>
                  </a:lnTo>
                  <a:lnTo>
                    <a:pt x="3025" y="4215"/>
                  </a:lnTo>
                  <a:lnTo>
                    <a:pt x="3273" y="4363"/>
                  </a:lnTo>
                  <a:lnTo>
                    <a:pt x="3570" y="4413"/>
                  </a:lnTo>
                  <a:lnTo>
                    <a:pt x="3868" y="4463"/>
                  </a:lnTo>
                  <a:lnTo>
                    <a:pt x="4165" y="4413"/>
                  </a:lnTo>
                  <a:lnTo>
                    <a:pt x="4463" y="4363"/>
                  </a:lnTo>
                  <a:lnTo>
                    <a:pt x="4760" y="4215"/>
                  </a:lnTo>
                  <a:lnTo>
                    <a:pt x="5008" y="4066"/>
                  </a:lnTo>
                  <a:lnTo>
                    <a:pt x="5008" y="4066"/>
                  </a:lnTo>
                  <a:lnTo>
                    <a:pt x="5256" y="4215"/>
                  </a:lnTo>
                  <a:lnTo>
                    <a:pt x="5504" y="4363"/>
                  </a:lnTo>
                  <a:lnTo>
                    <a:pt x="5801" y="4413"/>
                  </a:lnTo>
                  <a:lnTo>
                    <a:pt x="6098" y="4463"/>
                  </a:lnTo>
                  <a:lnTo>
                    <a:pt x="6446" y="4413"/>
                  </a:lnTo>
                  <a:lnTo>
                    <a:pt x="6743" y="4363"/>
                  </a:lnTo>
                  <a:lnTo>
                    <a:pt x="6991" y="4215"/>
                  </a:lnTo>
                  <a:lnTo>
                    <a:pt x="7239" y="4066"/>
                  </a:lnTo>
                  <a:lnTo>
                    <a:pt x="7239" y="4066"/>
                  </a:lnTo>
                  <a:lnTo>
                    <a:pt x="7487" y="4215"/>
                  </a:lnTo>
                  <a:lnTo>
                    <a:pt x="7784" y="4363"/>
                  </a:lnTo>
                  <a:lnTo>
                    <a:pt x="8032" y="4413"/>
                  </a:lnTo>
                  <a:lnTo>
                    <a:pt x="8379" y="4463"/>
                  </a:lnTo>
                  <a:lnTo>
                    <a:pt x="8676" y="4413"/>
                  </a:lnTo>
                  <a:lnTo>
                    <a:pt x="8974" y="4363"/>
                  </a:lnTo>
                  <a:lnTo>
                    <a:pt x="9222" y="4215"/>
                  </a:lnTo>
                  <a:lnTo>
                    <a:pt x="9470" y="4066"/>
                  </a:lnTo>
                  <a:lnTo>
                    <a:pt x="9470" y="4066"/>
                  </a:lnTo>
                  <a:lnTo>
                    <a:pt x="9717" y="4215"/>
                  </a:lnTo>
                  <a:lnTo>
                    <a:pt x="9965" y="4363"/>
                  </a:lnTo>
                  <a:lnTo>
                    <a:pt x="10263" y="4413"/>
                  </a:lnTo>
                  <a:lnTo>
                    <a:pt x="10560" y="4463"/>
                  </a:lnTo>
                  <a:lnTo>
                    <a:pt x="10907" y="4413"/>
                  </a:lnTo>
                  <a:lnTo>
                    <a:pt x="11155" y="4363"/>
                  </a:lnTo>
                  <a:lnTo>
                    <a:pt x="11453" y="4215"/>
                  </a:lnTo>
                  <a:lnTo>
                    <a:pt x="11700" y="4066"/>
                  </a:lnTo>
                  <a:lnTo>
                    <a:pt x="11700" y="4066"/>
                  </a:lnTo>
                  <a:lnTo>
                    <a:pt x="11948" y="4215"/>
                  </a:lnTo>
                  <a:lnTo>
                    <a:pt x="12196" y="4363"/>
                  </a:lnTo>
                  <a:lnTo>
                    <a:pt x="12494" y="4413"/>
                  </a:lnTo>
                  <a:lnTo>
                    <a:pt x="12791" y="4463"/>
                  </a:lnTo>
                  <a:lnTo>
                    <a:pt x="13089" y="4413"/>
                  </a:lnTo>
                  <a:lnTo>
                    <a:pt x="13386" y="4363"/>
                  </a:lnTo>
                  <a:lnTo>
                    <a:pt x="13683" y="4215"/>
                  </a:lnTo>
                  <a:lnTo>
                    <a:pt x="13931" y="4066"/>
                  </a:lnTo>
                  <a:lnTo>
                    <a:pt x="13931" y="4066"/>
                  </a:lnTo>
                  <a:lnTo>
                    <a:pt x="14130" y="4215"/>
                  </a:lnTo>
                  <a:lnTo>
                    <a:pt x="14427" y="4363"/>
                  </a:lnTo>
                  <a:lnTo>
                    <a:pt x="14725" y="4413"/>
                  </a:lnTo>
                  <a:lnTo>
                    <a:pt x="15022" y="4463"/>
                  </a:lnTo>
                  <a:lnTo>
                    <a:pt x="15319" y="4413"/>
                  </a:lnTo>
                  <a:lnTo>
                    <a:pt x="15617" y="4363"/>
                  </a:lnTo>
                  <a:lnTo>
                    <a:pt x="15914" y="4215"/>
                  </a:lnTo>
                  <a:lnTo>
                    <a:pt x="16113" y="4066"/>
                  </a:lnTo>
                  <a:lnTo>
                    <a:pt x="16113" y="4066"/>
                  </a:lnTo>
                  <a:lnTo>
                    <a:pt x="16360" y="4215"/>
                  </a:lnTo>
                  <a:lnTo>
                    <a:pt x="16658" y="4363"/>
                  </a:lnTo>
                  <a:lnTo>
                    <a:pt x="16955" y="4463"/>
                  </a:lnTo>
                  <a:lnTo>
                    <a:pt x="17302" y="4463"/>
                  </a:lnTo>
                  <a:lnTo>
                    <a:pt x="17302" y="4463"/>
                  </a:lnTo>
                  <a:lnTo>
                    <a:pt x="17600" y="4413"/>
                  </a:lnTo>
                  <a:lnTo>
                    <a:pt x="17947" y="4314"/>
                  </a:lnTo>
                  <a:lnTo>
                    <a:pt x="18195" y="4165"/>
                  </a:lnTo>
                  <a:lnTo>
                    <a:pt x="18443" y="3967"/>
                  </a:lnTo>
                  <a:lnTo>
                    <a:pt x="18641" y="3719"/>
                  </a:lnTo>
                  <a:lnTo>
                    <a:pt x="18790" y="3471"/>
                  </a:lnTo>
                  <a:lnTo>
                    <a:pt x="18889" y="3124"/>
                  </a:lnTo>
                  <a:lnTo>
                    <a:pt x="18938" y="2827"/>
                  </a:lnTo>
                  <a:lnTo>
                    <a:pt x="18938" y="1637"/>
                  </a:lnTo>
                  <a:lnTo>
                    <a:pt x="18938" y="1637"/>
                  </a:lnTo>
                  <a:lnTo>
                    <a:pt x="18889" y="1339"/>
                  </a:lnTo>
                  <a:lnTo>
                    <a:pt x="18790" y="992"/>
                  </a:lnTo>
                  <a:lnTo>
                    <a:pt x="18641" y="744"/>
                  </a:lnTo>
                  <a:lnTo>
                    <a:pt x="18443" y="497"/>
                  </a:lnTo>
                  <a:lnTo>
                    <a:pt x="18195" y="298"/>
                  </a:lnTo>
                  <a:lnTo>
                    <a:pt x="17947" y="100"/>
                  </a:lnTo>
                  <a:lnTo>
                    <a:pt x="17600" y="1"/>
                  </a:lnTo>
                  <a:lnTo>
                    <a:pt x="17302" y="1"/>
                  </a:lnTo>
                  <a:lnTo>
                    <a:pt x="1730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0" name="Google Shape;1390;p66"/>
            <p:cNvSpPr/>
            <p:nvPr/>
          </p:nvSpPr>
          <p:spPr>
            <a:xfrm>
              <a:off x="2849475" y="136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1" name="Google Shape;1391;p66"/>
            <p:cNvSpPr/>
            <p:nvPr/>
          </p:nvSpPr>
          <p:spPr>
            <a:xfrm>
              <a:off x="2667275" y="1556150"/>
              <a:ext cx="223125" cy="138825"/>
            </a:xfrm>
            <a:custGeom>
              <a:avLst/>
              <a:gdLst/>
              <a:ahLst/>
              <a:cxnLst/>
              <a:rect l="l" t="t" r="r" b="b"/>
              <a:pathLst>
                <a:path w="8925" h="5553" extrusionOk="0">
                  <a:moveTo>
                    <a:pt x="2232" y="1140"/>
                  </a:moveTo>
                  <a:lnTo>
                    <a:pt x="2430" y="1190"/>
                  </a:lnTo>
                  <a:lnTo>
                    <a:pt x="2628" y="1289"/>
                  </a:lnTo>
                  <a:lnTo>
                    <a:pt x="2728" y="1487"/>
                  </a:lnTo>
                  <a:lnTo>
                    <a:pt x="2777" y="1686"/>
                  </a:lnTo>
                  <a:lnTo>
                    <a:pt x="2728" y="1884"/>
                  </a:lnTo>
                  <a:lnTo>
                    <a:pt x="2628" y="2082"/>
                  </a:lnTo>
                  <a:lnTo>
                    <a:pt x="2430" y="2181"/>
                  </a:lnTo>
                  <a:lnTo>
                    <a:pt x="2232" y="2231"/>
                  </a:lnTo>
                  <a:lnTo>
                    <a:pt x="2033" y="2181"/>
                  </a:lnTo>
                  <a:lnTo>
                    <a:pt x="1835" y="2082"/>
                  </a:lnTo>
                  <a:lnTo>
                    <a:pt x="1736" y="1884"/>
                  </a:lnTo>
                  <a:lnTo>
                    <a:pt x="1686" y="1686"/>
                  </a:lnTo>
                  <a:lnTo>
                    <a:pt x="1736" y="1487"/>
                  </a:lnTo>
                  <a:lnTo>
                    <a:pt x="1835" y="1289"/>
                  </a:lnTo>
                  <a:lnTo>
                    <a:pt x="2033" y="1190"/>
                  </a:lnTo>
                  <a:lnTo>
                    <a:pt x="2232" y="1140"/>
                  </a:lnTo>
                  <a:close/>
                  <a:moveTo>
                    <a:pt x="6694" y="1140"/>
                  </a:moveTo>
                  <a:lnTo>
                    <a:pt x="6892" y="1190"/>
                  </a:lnTo>
                  <a:lnTo>
                    <a:pt x="7041" y="1289"/>
                  </a:lnTo>
                  <a:lnTo>
                    <a:pt x="7189" y="1487"/>
                  </a:lnTo>
                  <a:lnTo>
                    <a:pt x="7239" y="1686"/>
                  </a:lnTo>
                  <a:lnTo>
                    <a:pt x="7189" y="1884"/>
                  </a:lnTo>
                  <a:lnTo>
                    <a:pt x="7041" y="2082"/>
                  </a:lnTo>
                  <a:lnTo>
                    <a:pt x="6892" y="2181"/>
                  </a:lnTo>
                  <a:lnTo>
                    <a:pt x="6694" y="2231"/>
                  </a:lnTo>
                  <a:lnTo>
                    <a:pt x="6446" y="2181"/>
                  </a:lnTo>
                  <a:lnTo>
                    <a:pt x="6297" y="2082"/>
                  </a:lnTo>
                  <a:lnTo>
                    <a:pt x="6148" y="1884"/>
                  </a:lnTo>
                  <a:lnTo>
                    <a:pt x="6099" y="1686"/>
                  </a:lnTo>
                  <a:lnTo>
                    <a:pt x="6148" y="1487"/>
                  </a:lnTo>
                  <a:lnTo>
                    <a:pt x="6297" y="1289"/>
                  </a:lnTo>
                  <a:lnTo>
                    <a:pt x="6446" y="1190"/>
                  </a:lnTo>
                  <a:lnTo>
                    <a:pt x="6694" y="1140"/>
                  </a:lnTo>
                  <a:close/>
                  <a:moveTo>
                    <a:pt x="1" y="0"/>
                  </a:moveTo>
                  <a:lnTo>
                    <a:pt x="1" y="5552"/>
                  </a:lnTo>
                  <a:lnTo>
                    <a:pt x="4016" y="5552"/>
                  </a:lnTo>
                  <a:lnTo>
                    <a:pt x="3570" y="5453"/>
                  </a:lnTo>
                  <a:lnTo>
                    <a:pt x="3223" y="5305"/>
                  </a:lnTo>
                  <a:lnTo>
                    <a:pt x="2876" y="5106"/>
                  </a:lnTo>
                  <a:lnTo>
                    <a:pt x="2628" y="4858"/>
                  </a:lnTo>
                  <a:lnTo>
                    <a:pt x="2380" y="4561"/>
                  </a:lnTo>
                  <a:lnTo>
                    <a:pt x="2281" y="4264"/>
                  </a:lnTo>
                  <a:lnTo>
                    <a:pt x="2232" y="3916"/>
                  </a:lnTo>
                  <a:lnTo>
                    <a:pt x="2281" y="3569"/>
                  </a:lnTo>
                  <a:lnTo>
                    <a:pt x="2380" y="3272"/>
                  </a:lnTo>
                  <a:lnTo>
                    <a:pt x="2628" y="2975"/>
                  </a:lnTo>
                  <a:lnTo>
                    <a:pt x="2876" y="2727"/>
                  </a:lnTo>
                  <a:lnTo>
                    <a:pt x="3223" y="2528"/>
                  </a:lnTo>
                  <a:lnTo>
                    <a:pt x="3570" y="2380"/>
                  </a:lnTo>
                  <a:lnTo>
                    <a:pt x="4016" y="2281"/>
                  </a:lnTo>
                  <a:lnTo>
                    <a:pt x="4463" y="2231"/>
                  </a:lnTo>
                  <a:lnTo>
                    <a:pt x="4909" y="2281"/>
                  </a:lnTo>
                  <a:lnTo>
                    <a:pt x="5305" y="2380"/>
                  </a:lnTo>
                  <a:lnTo>
                    <a:pt x="5702" y="2528"/>
                  </a:lnTo>
                  <a:lnTo>
                    <a:pt x="6049" y="2727"/>
                  </a:lnTo>
                  <a:lnTo>
                    <a:pt x="6297" y="2975"/>
                  </a:lnTo>
                  <a:lnTo>
                    <a:pt x="6495" y="3272"/>
                  </a:lnTo>
                  <a:lnTo>
                    <a:pt x="6644" y="3569"/>
                  </a:lnTo>
                  <a:lnTo>
                    <a:pt x="6694" y="3916"/>
                  </a:lnTo>
                  <a:lnTo>
                    <a:pt x="6644" y="4264"/>
                  </a:lnTo>
                  <a:lnTo>
                    <a:pt x="6495" y="4561"/>
                  </a:lnTo>
                  <a:lnTo>
                    <a:pt x="6297" y="4858"/>
                  </a:lnTo>
                  <a:lnTo>
                    <a:pt x="6049" y="5106"/>
                  </a:lnTo>
                  <a:lnTo>
                    <a:pt x="5702" y="5305"/>
                  </a:lnTo>
                  <a:lnTo>
                    <a:pt x="5305" y="5453"/>
                  </a:lnTo>
                  <a:lnTo>
                    <a:pt x="4909" y="5552"/>
                  </a:lnTo>
                  <a:lnTo>
                    <a:pt x="8924" y="5552"/>
                  </a:lnTo>
                  <a:lnTo>
                    <a:pt x="8924" y="0"/>
                  </a:lnTo>
                  <a:lnTo>
                    <a:pt x="4463" y="0"/>
                  </a:lnTo>
                  <a:lnTo>
                    <a:pt x="4661" y="50"/>
                  </a:lnTo>
                  <a:lnTo>
                    <a:pt x="4859" y="198"/>
                  </a:lnTo>
                  <a:lnTo>
                    <a:pt x="4958" y="347"/>
                  </a:lnTo>
                  <a:lnTo>
                    <a:pt x="5008" y="595"/>
                  </a:lnTo>
                  <a:lnTo>
                    <a:pt x="4958" y="793"/>
                  </a:lnTo>
                  <a:lnTo>
                    <a:pt x="4859" y="942"/>
                  </a:lnTo>
                  <a:lnTo>
                    <a:pt x="4661" y="1091"/>
                  </a:lnTo>
                  <a:lnTo>
                    <a:pt x="4463" y="1140"/>
                  </a:lnTo>
                  <a:lnTo>
                    <a:pt x="4215" y="1091"/>
                  </a:lnTo>
                  <a:lnTo>
                    <a:pt x="4066" y="942"/>
                  </a:lnTo>
                  <a:lnTo>
                    <a:pt x="3917" y="793"/>
                  </a:lnTo>
                  <a:lnTo>
                    <a:pt x="3917" y="595"/>
                  </a:lnTo>
                  <a:lnTo>
                    <a:pt x="3917" y="347"/>
                  </a:lnTo>
                  <a:lnTo>
                    <a:pt x="4066" y="198"/>
                  </a:lnTo>
                  <a:lnTo>
                    <a:pt x="4215" y="50"/>
                  </a:lnTo>
                  <a:lnTo>
                    <a:pt x="44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2" name="Google Shape;1392;p66"/>
            <p:cNvSpPr/>
            <p:nvPr/>
          </p:nvSpPr>
          <p:spPr>
            <a:xfrm>
              <a:off x="2667275" y="1556150"/>
              <a:ext cx="223125" cy="138825"/>
            </a:xfrm>
            <a:custGeom>
              <a:avLst/>
              <a:gdLst/>
              <a:ahLst/>
              <a:cxnLst/>
              <a:rect l="l" t="t" r="r" b="b"/>
              <a:pathLst>
                <a:path w="8925" h="5553" fill="none" extrusionOk="0">
                  <a:moveTo>
                    <a:pt x="5008" y="595"/>
                  </a:moveTo>
                  <a:lnTo>
                    <a:pt x="5008" y="595"/>
                  </a:lnTo>
                  <a:lnTo>
                    <a:pt x="4958" y="793"/>
                  </a:lnTo>
                  <a:lnTo>
                    <a:pt x="4859" y="942"/>
                  </a:lnTo>
                  <a:lnTo>
                    <a:pt x="4661" y="1091"/>
                  </a:lnTo>
                  <a:lnTo>
                    <a:pt x="4463" y="1140"/>
                  </a:lnTo>
                  <a:lnTo>
                    <a:pt x="4463" y="1140"/>
                  </a:lnTo>
                  <a:lnTo>
                    <a:pt x="4215" y="1091"/>
                  </a:lnTo>
                  <a:lnTo>
                    <a:pt x="4066" y="942"/>
                  </a:lnTo>
                  <a:lnTo>
                    <a:pt x="3917" y="793"/>
                  </a:lnTo>
                  <a:lnTo>
                    <a:pt x="3917" y="595"/>
                  </a:lnTo>
                  <a:lnTo>
                    <a:pt x="3917" y="595"/>
                  </a:lnTo>
                  <a:lnTo>
                    <a:pt x="3917" y="347"/>
                  </a:lnTo>
                  <a:lnTo>
                    <a:pt x="4066" y="198"/>
                  </a:lnTo>
                  <a:lnTo>
                    <a:pt x="4215" y="50"/>
                  </a:lnTo>
                  <a:lnTo>
                    <a:pt x="4463" y="0"/>
                  </a:lnTo>
                  <a:lnTo>
                    <a:pt x="1" y="0"/>
                  </a:lnTo>
                  <a:lnTo>
                    <a:pt x="1" y="5552"/>
                  </a:lnTo>
                  <a:lnTo>
                    <a:pt x="4463" y="5552"/>
                  </a:lnTo>
                  <a:lnTo>
                    <a:pt x="4463" y="5552"/>
                  </a:lnTo>
                  <a:lnTo>
                    <a:pt x="4016" y="5552"/>
                  </a:lnTo>
                  <a:lnTo>
                    <a:pt x="3570" y="5453"/>
                  </a:lnTo>
                  <a:lnTo>
                    <a:pt x="3223" y="5305"/>
                  </a:lnTo>
                  <a:lnTo>
                    <a:pt x="2876" y="5106"/>
                  </a:lnTo>
                  <a:lnTo>
                    <a:pt x="2628" y="4858"/>
                  </a:lnTo>
                  <a:lnTo>
                    <a:pt x="2380" y="4561"/>
                  </a:lnTo>
                  <a:lnTo>
                    <a:pt x="2281" y="4264"/>
                  </a:lnTo>
                  <a:lnTo>
                    <a:pt x="2232" y="3916"/>
                  </a:lnTo>
                  <a:lnTo>
                    <a:pt x="2232" y="3916"/>
                  </a:lnTo>
                  <a:lnTo>
                    <a:pt x="2281" y="3569"/>
                  </a:lnTo>
                  <a:lnTo>
                    <a:pt x="2380" y="3272"/>
                  </a:lnTo>
                  <a:lnTo>
                    <a:pt x="2628" y="2975"/>
                  </a:lnTo>
                  <a:lnTo>
                    <a:pt x="2876" y="2727"/>
                  </a:lnTo>
                  <a:lnTo>
                    <a:pt x="3223" y="2528"/>
                  </a:lnTo>
                  <a:lnTo>
                    <a:pt x="3570" y="2380"/>
                  </a:lnTo>
                  <a:lnTo>
                    <a:pt x="4016" y="2281"/>
                  </a:lnTo>
                  <a:lnTo>
                    <a:pt x="4463" y="2231"/>
                  </a:lnTo>
                  <a:lnTo>
                    <a:pt x="4463" y="2231"/>
                  </a:lnTo>
                  <a:lnTo>
                    <a:pt x="4909" y="2281"/>
                  </a:lnTo>
                  <a:lnTo>
                    <a:pt x="5305" y="2380"/>
                  </a:lnTo>
                  <a:lnTo>
                    <a:pt x="5702" y="2528"/>
                  </a:lnTo>
                  <a:lnTo>
                    <a:pt x="6049" y="2727"/>
                  </a:lnTo>
                  <a:lnTo>
                    <a:pt x="6297" y="2975"/>
                  </a:lnTo>
                  <a:lnTo>
                    <a:pt x="6495" y="3272"/>
                  </a:lnTo>
                  <a:lnTo>
                    <a:pt x="6644" y="3569"/>
                  </a:lnTo>
                  <a:lnTo>
                    <a:pt x="6694" y="3916"/>
                  </a:lnTo>
                  <a:lnTo>
                    <a:pt x="6694" y="3916"/>
                  </a:lnTo>
                  <a:lnTo>
                    <a:pt x="6644" y="4264"/>
                  </a:lnTo>
                  <a:lnTo>
                    <a:pt x="6495" y="4561"/>
                  </a:lnTo>
                  <a:lnTo>
                    <a:pt x="6297" y="4858"/>
                  </a:lnTo>
                  <a:lnTo>
                    <a:pt x="6049" y="5106"/>
                  </a:lnTo>
                  <a:lnTo>
                    <a:pt x="5702" y="5305"/>
                  </a:lnTo>
                  <a:lnTo>
                    <a:pt x="5305" y="5453"/>
                  </a:lnTo>
                  <a:lnTo>
                    <a:pt x="4909" y="5552"/>
                  </a:lnTo>
                  <a:lnTo>
                    <a:pt x="4463" y="5552"/>
                  </a:lnTo>
                  <a:lnTo>
                    <a:pt x="8924" y="5552"/>
                  </a:lnTo>
                  <a:lnTo>
                    <a:pt x="8924" y="0"/>
                  </a:lnTo>
                  <a:lnTo>
                    <a:pt x="4463" y="0"/>
                  </a:lnTo>
                  <a:lnTo>
                    <a:pt x="4463" y="0"/>
                  </a:lnTo>
                  <a:lnTo>
                    <a:pt x="4661" y="50"/>
                  </a:lnTo>
                  <a:lnTo>
                    <a:pt x="4859" y="198"/>
                  </a:lnTo>
                  <a:lnTo>
                    <a:pt x="4958" y="347"/>
                  </a:lnTo>
                  <a:lnTo>
                    <a:pt x="5008" y="595"/>
                  </a:lnTo>
                  <a:lnTo>
                    <a:pt x="5008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3" name="Google Shape;1393;p66"/>
            <p:cNvSpPr/>
            <p:nvPr/>
          </p:nvSpPr>
          <p:spPr>
            <a:xfrm>
              <a:off x="2709425" y="15846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4" name="Google Shape;1394;p66"/>
            <p:cNvSpPr/>
            <p:nvPr/>
          </p:nvSpPr>
          <p:spPr>
            <a:xfrm>
              <a:off x="2819725" y="15846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596" y="0"/>
                  </a:moveTo>
                  <a:lnTo>
                    <a:pt x="59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96" y="1091"/>
                  </a:lnTo>
                  <a:lnTo>
                    <a:pt x="59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5" name="Google Shape;1395;p66"/>
            <p:cNvSpPr/>
            <p:nvPr/>
          </p:nvSpPr>
          <p:spPr>
            <a:xfrm>
              <a:off x="2834600" y="158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6" name="Google Shape;1396;p66"/>
            <p:cNvSpPr/>
            <p:nvPr/>
          </p:nvSpPr>
          <p:spPr>
            <a:xfrm>
              <a:off x="2750325" y="1640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94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0" y="545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94" y="1041"/>
                  </a:lnTo>
                  <a:lnTo>
                    <a:pt x="893" y="1091"/>
                  </a:lnTo>
                  <a:lnTo>
                    <a:pt x="138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82" y="69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8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7" name="Google Shape;1397;p66"/>
            <p:cNvSpPr/>
            <p:nvPr/>
          </p:nvSpPr>
          <p:spPr>
            <a:xfrm>
              <a:off x="2750325" y="1640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94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94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8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82" y="69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8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8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8" name="Google Shape;1398;p66"/>
            <p:cNvSpPr/>
            <p:nvPr/>
          </p:nvSpPr>
          <p:spPr>
            <a:xfrm>
              <a:off x="2778825" y="164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399" name="Google Shape;1399;p66"/>
            <p:cNvSpPr/>
            <p:nvPr/>
          </p:nvSpPr>
          <p:spPr>
            <a:xfrm>
              <a:off x="2499975" y="1611900"/>
              <a:ext cx="84300" cy="167350"/>
            </a:xfrm>
            <a:custGeom>
              <a:avLst/>
              <a:gdLst/>
              <a:ahLst/>
              <a:cxnLst/>
              <a:rect l="l" t="t" r="r" b="b"/>
              <a:pathLst>
                <a:path w="3372" h="6694" extrusionOk="0">
                  <a:moveTo>
                    <a:pt x="0" y="1"/>
                  </a:moveTo>
                  <a:lnTo>
                    <a:pt x="0" y="6694"/>
                  </a:lnTo>
                  <a:lnTo>
                    <a:pt x="3371" y="6694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0" name="Google Shape;1400;p66"/>
            <p:cNvSpPr/>
            <p:nvPr/>
          </p:nvSpPr>
          <p:spPr>
            <a:xfrm>
              <a:off x="2416925" y="1486725"/>
              <a:ext cx="473475" cy="292525"/>
            </a:xfrm>
            <a:custGeom>
              <a:avLst/>
              <a:gdLst/>
              <a:ahLst/>
              <a:cxnLst/>
              <a:rect l="l" t="t" r="r" b="b"/>
              <a:pathLst>
                <a:path w="18939" h="11701" extrusionOk="0">
                  <a:moveTo>
                    <a:pt x="1" y="1"/>
                  </a:moveTo>
                  <a:lnTo>
                    <a:pt x="1" y="11155"/>
                  </a:lnTo>
                  <a:lnTo>
                    <a:pt x="50" y="11354"/>
                  </a:lnTo>
                  <a:lnTo>
                    <a:pt x="149" y="11552"/>
                  </a:lnTo>
                  <a:lnTo>
                    <a:pt x="348" y="11651"/>
                  </a:lnTo>
                  <a:lnTo>
                    <a:pt x="546" y="11701"/>
                  </a:lnTo>
                  <a:lnTo>
                    <a:pt x="2232" y="11701"/>
                  </a:lnTo>
                  <a:lnTo>
                    <a:pt x="2232" y="4463"/>
                  </a:lnTo>
                  <a:lnTo>
                    <a:pt x="2281" y="4264"/>
                  </a:lnTo>
                  <a:lnTo>
                    <a:pt x="2380" y="4066"/>
                  </a:lnTo>
                  <a:lnTo>
                    <a:pt x="2529" y="3967"/>
                  </a:lnTo>
                  <a:lnTo>
                    <a:pt x="2777" y="3917"/>
                  </a:lnTo>
                  <a:lnTo>
                    <a:pt x="7239" y="3917"/>
                  </a:lnTo>
                  <a:lnTo>
                    <a:pt x="7487" y="3967"/>
                  </a:lnTo>
                  <a:lnTo>
                    <a:pt x="7635" y="4066"/>
                  </a:lnTo>
                  <a:lnTo>
                    <a:pt x="7784" y="4264"/>
                  </a:lnTo>
                  <a:lnTo>
                    <a:pt x="7784" y="4463"/>
                  </a:lnTo>
                  <a:lnTo>
                    <a:pt x="7784" y="11701"/>
                  </a:lnTo>
                  <a:lnTo>
                    <a:pt x="18393" y="11701"/>
                  </a:lnTo>
                  <a:lnTo>
                    <a:pt x="18591" y="11651"/>
                  </a:lnTo>
                  <a:lnTo>
                    <a:pt x="18790" y="11552"/>
                  </a:lnTo>
                  <a:lnTo>
                    <a:pt x="18889" y="11354"/>
                  </a:lnTo>
                  <a:lnTo>
                    <a:pt x="18938" y="11155"/>
                  </a:lnTo>
                  <a:lnTo>
                    <a:pt x="18938" y="9470"/>
                  </a:lnTo>
                  <a:lnTo>
                    <a:pt x="9470" y="9470"/>
                  </a:lnTo>
                  <a:lnTo>
                    <a:pt x="9271" y="9420"/>
                  </a:lnTo>
                  <a:lnTo>
                    <a:pt x="9073" y="9271"/>
                  </a:lnTo>
                  <a:lnTo>
                    <a:pt x="8974" y="9123"/>
                  </a:lnTo>
                  <a:lnTo>
                    <a:pt x="8924" y="8924"/>
                  </a:lnTo>
                  <a:lnTo>
                    <a:pt x="8924" y="2232"/>
                  </a:lnTo>
                  <a:lnTo>
                    <a:pt x="8974" y="2033"/>
                  </a:lnTo>
                  <a:lnTo>
                    <a:pt x="9073" y="1835"/>
                  </a:lnTo>
                  <a:lnTo>
                    <a:pt x="9271" y="1736"/>
                  </a:lnTo>
                  <a:lnTo>
                    <a:pt x="9470" y="1686"/>
                  </a:lnTo>
                  <a:lnTo>
                    <a:pt x="18938" y="1686"/>
                  </a:lnTo>
                  <a:lnTo>
                    <a:pt x="18938" y="1"/>
                  </a:lnTo>
                  <a:lnTo>
                    <a:pt x="18591" y="249"/>
                  </a:lnTo>
                  <a:lnTo>
                    <a:pt x="18195" y="398"/>
                  </a:lnTo>
                  <a:lnTo>
                    <a:pt x="17749" y="546"/>
                  </a:lnTo>
                  <a:lnTo>
                    <a:pt x="17302" y="596"/>
                  </a:lnTo>
                  <a:lnTo>
                    <a:pt x="17005" y="546"/>
                  </a:lnTo>
                  <a:lnTo>
                    <a:pt x="16658" y="497"/>
                  </a:lnTo>
                  <a:lnTo>
                    <a:pt x="16410" y="447"/>
                  </a:lnTo>
                  <a:lnTo>
                    <a:pt x="16113" y="348"/>
                  </a:lnTo>
                  <a:lnTo>
                    <a:pt x="15567" y="497"/>
                  </a:lnTo>
                  <a:lnTo>
                    <a:pt x="15022" y="546"/>
                  </a:lnTo>
                  <a:lnTo>
                    <a:pt x="14427" y="497"/>
                  </a:lnTo>
                  <a:lnTo>
                    <a:pt x="13931" y="348"/>
                  </a:lnTo>
                  <a:lnTo>
                    <a:pt x="13386" y="497"/>
                  </a:lnTo>
                  <a:lnTo>
                    <a:pt x="12791" y="546"/>
                  </a:lnTo>
                  <a:lnTo>
                    <a:pt x="12246" y="497"/>
                  </a:lnTo>
                  <a:lnTo>
                    <a:pt x="11700" y="348"/>
                  </a:lnTo>
                  <a:lnTo>
                    <a:pt x="11155" y="497"/>
                  </a:lnTo>
                  <a:lnTo>
                    <a:pt x="10560" y="546"/>
                  </a:lnTo>
                  <a:lnTo>
                    <a:pt x="10015" y="497"/>
                  </a:lnTo>
                  <a:lnTo>
                    <a:pt x="9470" y="348"/>
                  </a:lnTo>
                  <a:lnTo>
                    <a:pt x="8924" y="497"/>
                  </a:lnTo>
                  <a:lnTo>
                    <a:pt x="8379" y="546"/>
                  </a:lnTo>
                  <a:lnTo>
                    <a:pt x="7784" y="497"/>
                  </a:lnTo>
                  <a:lnTo>
                    <a:pt x="7239" y="348"/>
                  </a:lnTo>
                  <a:lnTo>
                    <a:pt x="6693" y="497"/>
                  </a:lnTo>
                  <a:lnTo>
                    <a:pt x="6148" y="546"/>
                  </a:lnTo>
                  <a:lnTo>
                    <a:pt x="5553" y="497"/>
                  </a:lnTo>
                  <a:lnTo>
                    <a:pt x="5256" y="398"/>
                  </a:lnTo>
                  <a:lnTo>
                    <a:pt x="5008" y="348"/>
                  </a:lnTo>
                  <a:lnTo>
                    <a:pt x="4463" y="497"/>
                  </a:lnTo>
                  <a:lnTo>
                    <a:pt x="3868" y="546"/>
                  </a:lnTo>
                  <a:lnTo>
                    <a:pt x="3322" y="497"/>
                  </a:lnTo>
                  <a:lnTo>
                    <a:pt x="2777" y="348"/>
                  </a:lnTo>
                  <a:lnTo>
                    <a:pt x="2529" y="447"/>
                  </a:lnTo>
                  <a:lnTo>
                    <a:pt x="2232" y="497"/>
                  </a:lnTo>
                  <a:lnTo>
                    <a:pt x="1934" y="546"/>
                  </a:lnTo>
                  <a:lnTo>
                    <a:pt x="1637" y="596"/>
                  </a:lnTo>
                  <a:lnTo>
                    <a:pt x="1191" y="546"/>
                  </a:lnTo>
                  <a:lnTo>
                    <a:pt x="744" y="398"/>
                  </a:lnTo>
                  <a:lnTo>
                    <a:pt x="348" y="24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1" name="Google Shape;1401;p66"/>
            <p:cNvSpPr/>
            <p:nvPr/>
          </p:nvSpPr>
          <p:spPr>
            <a:xfrm>
              <a:off x="2416925" y="1486725"/>
              <a:ext cx="473475" cy="292525"/>
            </a:xfrm>
            <a:custGeom>
              <a:avLst/>
              <a:gdLst/>
              <a:ahLst/>
              <a:cxnLst/>
              <a:rect l="l" t="t" r="r" b="b"/>
              <a:pathLst>
                <a:path w="18939" h="11701" fill="none" extrusionOk="0">
                  <a:moveTo>
                    <a:pt x="16113" y="348"/>
                  </a:moveTo>
                  <a:lnTo>
                    <a:pt x="16113" y="348"/>
                  </a:lnTo>
                  <a:lnTo>
                    <a:pt x="15567" y="497"/>
                  </a:lnTo>
                  <a:lnTo>
                    <a:pt x="15022" y="546"/>
                  </a:lnTo>
                  <a:lnTo>
                    <a:pt x="15022" y="546"/>
                  </a:lnTo>
                  <a:lnTo>
                    <a:pt x="14427" y="497"/>
                  </a:lnTo>
                  <a:lnTo>
                    <a:pt x="13931" y="348"/>
                  </a:lnTo>
                  <a:lnTo>
                    <a:pt x="13931" y="348"/>
                  </a:lnTo>
                  <a:lnTo>
                    <a:pt x="13386" y="497"/>
                  </a:lnTo>
                  <a:lnTo>
                    <a:pt x="12791" y="546"/>
                  </a:lnTo>
                  <a:lnTo>
                    <a:pt x="12791" y="546"/>
                  </a:lnTo>
                  <a:lnTo>
                    <a:pt x="12246" y="497"/>
                  </a:lnTo>
                  <a:lnTo>
                    <a:pt x="11700" y="348"/>
                  </a:lnTo>
                  <a:lnTo>
                    <a:pt x="11700" y="348"/>
                  </a:lnTo>
                  <a:lnTo>
                    <a:pt x="11155" y="497"/>
                  </a:lnTo>
                  <a:lnTo>
                    <a:pt x="10560" y="546"/>
                  </a:lnTo>
                  <a:lnTo>
                    <a:pt x="10560" y="546"/>
                  </a:lnTo>
                  <a:lnTo>
                    <a:pt x="10015" y="497"/>
                  </a:lnTo>
                  <a:lnTo>
                    <a:pt x="9470" y="348"/>
                  </a:lnTo>
                  <a:lnTo>
                    <a:pt x="9470" y="348"/>
                  </a:lnTo>
                  <a:lnTo>
                    <a:pt x="8924" y="497"/>
                  </a:lnTo>
                  <a:lnTo>
                    <a:pt x="8379" y="546"/>
                  </a:lnTo>
                  <a:lnTo>
                    <a:pt x="8379" y="546"/>
                  </a:lnTo>
                  <a:lnTo>
                    <a:pt x="7784" y="497"/>
                  </a:lnTo>
                  <a:lnTo>
                    <a:pt x="7239" y="348"/>
                  </a:lnTo>
                  <a:lnTo>
                    <a:pt x="7239" y="348"/>
                  </a:lnTo>
                  <a:lnTo>
                    <a:pt x="6693" y="497"/>
                  </a:lnTo>
                  <a:lnTo>
                    <a:pt x="6148" y="546"/>
                  </a:lnTo>
                  <a:lnTo>
                    <a:pt x="6148" y="546"/>
                  </a:lnTo>
                  <a:lnTo>
                    <a:pt x="5553" y="497"/>
                  </a:lnTo>
                  <a:lnTo>
                    <a:pt x="5256" y="398"/>
                  </a:lnTo>
                  <a:lnTo>
                    <a:pt x="5008" y="348"/>
                  </a:lnTo>
                  <a:lnTo>
                    <a:pt x="5008" y="348"/>
                  </a:lnTo>
                  <a:lnTo>
                    <a:pt x="4463" y="497"/>
                  </a:lnTo>
                  <a:lnTo>
                    <a:pt x="3868" y="546"/>
                  </a:lnTo>
                  <a:lnTo>
                    <a:pt x="3868" y="546"/>
                  </a:lnTo>
                  <a:lnTo>
                    <a:pt x="3322" y="497"/>
                  </a:lnTo>
                  <a:lnTo>
                    <a:pt x="2777" y="348"/>
                  </a:lnTo>
                  <a:lnTo>
                    <a:pt x="2777" y="348"/>
                  </a:lnTo>
                  <a:lnTo>
                    <a:pt x="2529" y="447"/>
                  </a:lnTo>
                  <a:lnTo>
                    <a:pt x="2232" y="497"/>
                  </a:lnTo>
                  <a:lnTo>
                    <a:pt x="1934" y="546"/>
                  </a:lnTo>
                  <a:lnTo>
                    <a:pt x="1637" y="596"/>
                  </a:lnTo>
                  <a:lnTo>
                    <a:pt x="1637" y="596"/>
                  </a:lnTo>
                  <a:lnTo>
                    <a:pt x="1191" y="546"/>
                  </a:lnTo>
                  <a:lnTo>
                    <a:pt x="744" y="398"/>
                  </a:lnTo>
                  <a:lnTo>
                    <a:pt x="348" y="249"/>
                  </a:lnTo>
                  <a:lnTo>
                    <a:pt x="1" y="1"/>
                  </a:lnTo>
                  <a:lnTo>
                    <a:pt x="1" y="11155"/>
                  </a:lnTo>
                  <a:lnTo>
                    <a:pt x="1" y="11155"/>
                  </a:lnTo>
                  <a:lnTo>
                    <a:pt x="50" y="11354"/>
                  </a:lnTo>
                  <a:lnTo>
                    <a:pt x="149" y="11552"/>
                  </a:lnTo>
                  <a:lnTo>
                    <a:pt x="348" y="11651"/>
                  </a:lnTo>
                  <a:lnTo>
                    <a:pt x="546" y="11701"/>
                  </a:lnTo>
                  <a:lnTo>
                    <a:pt x="2232" y="11701"/>
                  </a:lnTo>
                  <a:lnTo>
                    <a:pt x="2232" y="4463"/>
                  </a:lnTo>
                  <a:lnTo>
                    <a:pt x="2232" y="4463"/>
                  </a:lnTo>
                  <a:lnTo>
                    <a:pt x="2281" y="4264"/>
                  </a:lnTo>
                  <a:lnTo>
                    <a:pt x="2380" y="4066"/>
                  </a:lnTo>
                  <a:lnTo>
                    <a:pt x="2529" y="3967"/>
                  </a:lnTo>
                  <a:lnTo>
                    <a:pt x="2777" y="3917"/>
                  </a:lnTo>
                  <a:lnTo>
                    <a:pt x="7239" y="3917"/>
                  </a:lnTo>
                  <a:lnTo>
                    <a:pt x="7239" y="3917"/>
                  </a:lnTo>
                  <a:lnTo>
                    <a:pt x="7487" y="3967"/>
                  </a:lnTo>
                  <a:lnTo>
                    <a:pt x="7635" y="4066"/>
                  </a:lnTo>
                  <a:lnTo>
                    <a:pt x="7784" y="4264"/>
                  </a:lnTo>
                  <a:lnTo>
                    <a:pt x="7784" y="4463"/>
                  </a:lnTo>
                  <a:lnTo>
                    <a:pt x="7784" y="11701"/>
                  </a:lnTo>
                  <a:lnTo>
                    <a:pt x="18393" y="11701"/>
                  </a:lnTo>
                  <a:lnTo>
                    <a:pt x="18393" y="11701"/>
                  </a:lnTo>
                  <a:lnTo>
                    <a:pt x="18591" y="11651"/>
                  </a:lnTo>
                  <a:lnTo>
                    <a:pt x="18790" y="11552"/>
                  </a:lnTo>
                  <a:lnTo>
                    <a:pt x="18889" y="11354"/>
                  </a:lnTo>
                  <a:lnTo>
                    <a:pt x="18938" y="11155"/>
                  </a:lnTo>
                  <a:lnTo>
                    <a:pt x="18938" y="9470"/>
                  </a:lnTo>
                  <a:lnTo>
                    <a:pt x="9470" y="9470"/>
                  </a:lnTo>
                  <a:lnTo>
                    <a:pt x="9470" y="9470"/>
                  </a:lnTo>
                  <a:lnTo>
                    <a:pt x="9271" y="9420"/>
                  </a:lnTo>
                  <a:lnTo>
                    <a:pt x="9073" y="9271"/>
                  </a:lnTo>
                  <a:lnTo>
                    <a:pt x="8974" y="9123"/>
                  </a:lnTo>
                  <a:lnTo>
                    <a:pt x="8924" y="8924"/>
                  </a:lnTo>
                  <a:lnTo>
                    <a:pt x="8924" y="2232"/>
                  </a:lnTo>
                  <a:lnTo>
                    <a:pt x="8924" y="2232"/>
                  </a:lnTo>
                  <a:lnTo>
                    <a:pt x="8974" y="2033"/>
                  </a:lnTo>
                  <a:lnTo>
                    <a:pt x="9073" y="1835"/>
                  </a:lnTo>
                  <a:lnTo>
                    <a:pt x="9271" y="1736"/>
                  </a:lnTo>
                  <a:lnTo>
                    <a:pt x="9470" y="1686"/>
                  </a:lnTo>
                  <a:lnTo>
                    <a:pt x="18938" y="1686"/>
                  </a:lnTo>
                  <a:lnTo>
                    <a:pt x="18938" y="1"/>
                  </a:lnTo>
                  <a:lnTo>
                    <a:pt x="18938" y="1"/>
                  </a:lnTo>
                  <a:lnTo>
                    <a:pt x="18591" y="249"/>
                  </a:lnTo>
                  <a:lnTo>
                    <a:pt x="18195" y="398"/>
                  </a:lnTo>
                  <a:lnTo>
                    <a:pt x="17749" y="546"/>
                  </a:lnTo>
                  <a:lnTo>
                    <a:pt x="17302" y="596"/>
                  </a:lnTo>
                  <a:lnTo>
                    <a:pt x="17302" y="596"/>
                  </a:lnTo>
                  <a:lnTo>
                    <a:pt x="17005" y="546"/>
                  </a:lnTo>
                  <a:lnTo>
                    <a:pt x="16658" y="497"/>
                  </a:lnTo>
                  <a:lnTo>
                    <a:pt x="16410" y="447"/>
                  </a:lnTo>
                  <a:lnTo>
                    <a:pt x="16113" y="348"/>
                  </a:lnTo>
                  <a:lnTo>
                    <a:pt x="16113" y="3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2" name="Google Shape;1402;p66"/>
            <p:cNvSpPr/>
            <p:nvPr/>
          </p:nvSpPr>
          <p:spPr>
            <a:xfrm>
              <a:off x="2819725" y="1495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3" name="Google Shape;1403;p66"/>
            <p:cNvSpPr/>
            <p:nvPr/>
          </p:nvSpPr>
          <p:spPr>
            <a:xfrm>
              <a:off x="2444200" y="1305800"/>
              <a:ext cx="418925" cy="27275"/>
            </a:xfrm>
            <a:custGeom>
              <a:avLst/>
              <a:gdLst/>
              <a:ahLst/>
              <a:cxnLst/>
              <a:rect l="l" t="t" r="r" b="b"/>
              <a:pathLst>
                <a:path w="16757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6757" y="1091"/>
                  </a:lnTo>
                  <a:lnTo>
                    <a:pt x="16757" y="545"/>
                  </a:lnTo>
                  <a:lnTo>
                    <a:pt x="16707" y="347"/>
                  </a:lnTo>
                  <a:lnTo>
                    <a:pt x="16558" y="149"/>
                  </a:lnTo>
                  <a:lnTo>
                    <a:pt x="16410" y="50"/>
                  </a:lnTo>
                  <a:lnTo>
                    <a:pt x="16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4" name="Google Shape;1404;p66"/>
            <p:cNvSpPr/>
            <p:nvPr/>
          </p:nvSpPr>
          <p:spPr>
            <a:xfrm>
              <a:off x="2444200" y="1305800"/>
              <a:ext cx="418925" cy="27275"/>
            </a:xfrm>
            <a:custGeom>
              <a:avLst/>
              <a:gdLst/>
              <a:ahLst/>
              <a:cxnLst/>
              <a:rect l="l" t="t" r="r" b="b"/>
              <a:pathLst>
                <a:path w="16757" h="1091" fill="none" extrusionOk="0">
                  <a:moveTo>
                    <a:pt x="16757" y="545"/>
                  </a:moveTo>
                  <a:lnTo>
                    <a:pt x="16757" y="545"/>
                  </a:lnTo>
                  <a:lnTo>
                    <a:pt x="16707" y="347"/>
                  </a:lnTo>
                  <a:lnTo>
                    <a:pt x="16558" y="149"/>
                  </a:lnTo>
                  <a:lnTo>
                    <a:pt x="16410" y="50"/>
                  </a:lnTo>
                  <a:lnTo>
                    <a:pt x="16211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6757" y="1091"/>
                  </a:lnTo>
                  <a:lnTo>
                    <a:pt x="16757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5" name="Google Shape;1405;p66"/>
            <p:cNvSpPr/>
            <p:nvPr/>
          </p:nvSpPr>
          <p:spPr>
            <a:xfrm>
              <a:off x="28631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06" name="Google Shape;1406;p66"/>
          <p:cNvGrpSpPr/>
          <p:nvPr/>
        </p:nvGrpSpPr>
        <p:grpSpPr>
          <a:xfrm>
            <a:off x="5244540" y="1919449"/>
            <a:ext cx="595241" cy="593643"/>
            <a:chOff x="3130800" y="1305800"/>
            <a:chExt cx="474725" cy="473450"/>
          </a:xfrm>
        </p:grpSpPr>
        <p:sp>
          <p:nvSpPr>
            <p:cNvPr id="1407" name="Google Shape;1407;p66"/>
            <p:cNvSpPr/>
            <p:nvPr/>
          </p:nvSpPr>
          <p:spPr>
            <a:xfrm>
              <a:off x="3326625" y="1305800"/>
              <a:ext cx="138850" cy="57025"/>
            </a:xfrm>
            <a:custGeom>
              <a:avLst/>
              <a:gdLst/>
              <a:ahLst/>
              <a:cxnLst/>
              <a:rect l="l" t="t" r="r" b="b"/>
              <a:pathLst>
                <a:path w="5554" h="228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280"/>
                  </a:lnTo>
                  <a:lnTo>
                    <a:pt x="5553" y="2280"/>
                  </a:lnTo>
                  <a:lnTo>
                    <a:pt x="5553" y="545"/>
                  </a:lnTo>
                  <a:lnTo>
                    <a:pt x="5504" y="347"/>
                  </a:lnTo>
                  <a:lnTo>
                    <a:pt x="5404" y="149"/>
                  </a:lnTo>
                  <a:lnTo>
                    <a:pt x="5206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8" name="Google Shape;1408;p66"/>
            <p:cNvSpPr/>
            <p:nvPr/>
          </p:nvSpPr>
          <p:spPr>
            <a:xfrm>
              <a:off x="3326625" y="1305800"/>
              <a:ext cx="138850" cy="57025"/>
            </a:xfrm>
            <a:custGeom>
              <a:avLst/>
              <a:gdLst/>
              <a:ahLst/>
              <a:cxnLst/>
              <a:rect l="l" t="t" r="r" b="b"/>
              <a:pathLst>
                <a:path w="5554" h="2281" fill="none" extrusionOk="0">
                  <a:moveTo>
                    <a:pt x="5553" y="545"/>
                  </a:moveTo>
                  <a:lnTo>
                    <a:pt x="5553" y="545"/>
                  </a:lnTo>
                  <a:lnTo>
                    <a:pt x="5504" y="347"/>
                  </a:lnTo>
                  <a:lnTo>
                    <a:pt x="5404" y="149"/>
                  </a:lnTo>
                  <a:lnTo>
                    <a:pt x="5206" y="50"/>
                  </a:lnTo>
                  <a:lnTo>
                    <a:pt x="500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280"/>
                  </a:lnTo>
                  <a:lnTo>
                    <a:pt x="5553" y="2280"/>
                  </a:lnTo>
                  <a:lnTo>
                    <a:pt x="5553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09" name="Google Shape;1409;p66"/>
            <p:cNvSpPr/>
            <p:nvPr/>
          </p:nvSpPr>
          <p:spPr>
            <a:xfrm>
              <a:off x="34654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0" name="Google Shape;1410;p66"/>
            <p:cNvSpPr/>
            <p:nvPr/>
          </p:nvSpPr>
          <p:spPr>
            <a:xfrm>
              <a:off x="3382400" y="1590850"/>
              <a:ext cx="54550" cy="188400"/>
            </a:xfrm>
            <a:custGeom>
              <a:avLst/>
              <a:gdLst/>
              <a:ahLst/>
              <a:cxnLst/>
              <a:rect l="l" t="t" r="r" b="b"/>
              <a:pathLst>
                <a:path w="2182" h="7536" extrusionOk="0">
                  <a:moveTo>
                    <a:pt x="2182" y="0"/>
                  </a:moveTo>
                  <a:lnTo>
                    <a:pt x="1686" y="248"/>
                  </a:lnTo>
                  <a:lnTo>
                    <a:pt x="1240" y="545"/>
                  </a:lnTo>
                  <a:lnTo>
                    <a:pt x="992" y="793"/>
                  </a:lnTo>
                  <a:lnTo>
                    <a:pt x="695" y="1041"/>
                  </a:lnTo>
                  <a:lnTo>
                    <a:pt x="496" y="1339"/>
                  </a:lnTo>
                  <a:lnTo>
                    <a:pt x="298" y="1686"/>
                  </a:lnTo>
                  <a:lnTo>
                    <a:pt x="149" y="2033"/>
                  </a:lnTo>
                  <a:lnTo>
                    <a:pt x="50" y="2380"/>
                  </a:lnTo>
                  <a:lnTo>
                    <a:pt x="1" y="2776"/>
                  </a:lnTo>
                  <a:lnTo>
                    <a:pt x="1" y="3123"/>
                  </a:lnTo>
                  <a:lnTo>
                    <a:pt x="1" y="7040"/>
                  </a:lnTo>
                  <a:lnTo>
                    <a:pt x="50" y="7238"/>
                  </a:lnTo>
                  <a:lnTo>
                    <a:pt x="149" y="7387"/>
                  </a:lnTo>
                  <a:lnTo>
                    <a:pt x="298" y="7536"/>
                  </a:lnTo>
                  <a:lnTo>
                    <a:pt x="893" y="7536"/>
                  </a:lnTo>
                  <a:lnTo>
                    <a:pt x="1190" y="7436"/>
                  </a:lnTo>
                  <a:lnTo>
                    <a:pt x="1488" y="7288"/>
                  </a:lnTo>
                  <a:lnTo>
                    <a:pt x="1736" y="7089"/>
                  </a:lnTo>
                  <a:lnTo>
                    <a:pt x="1934" y="6841"/>
                  </a:lnTo>
                  <a:lnTo>
                    <a:pt x="2083" y="6544"/>
                  </a:lnTo>
                  <a:lnTo>
                    <a:pt x="2182" y="6247"/>
                  </a:lnTo>
                  <a:lnTo>
                    <a:pt x="2182" y="5900"/>
                  </a:lnTo>
                  <a:lnTo>
                    <a:pt x="2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1" name="Google Shape;1411;p66"/>
            <p:cNvSpPr/>
            <p:nvPr/>
          </p:nvSpPr>
          <p:spPr>
            <a:xfrm>
              <a:off x="3382400" y="1590850"/>
              <a:ext cx="54550" cy="188400"/>
            </a:xfrm>
            <a:custGeom>
              <a:avLst/>
              <a:gdLst/>
              <a:ahLst/>
              <a:cxnLst/>
              <a:rect l="l" t="t" r="r" b="b"/>
              <a:pathLst>
                <a:path w="2182" h="7536" fill="none" extrusionOk="0">
                  <a:moveTo>
                    <a:pt x="2182" y="0"/>
                  </a:moveTo>
                  <a:lnTo>
                    <a:pt x="2182" y="0"/>
                  </a:lnTo>
                  <a:lnTo>
                    <a:pt x="1686" y="248"/>
                  </a:lnTo>
                  <a:lnTo>
                    <a:pt x="1240" y="545"/>
                  </a:lnTo>
                  <a:lnTo>
                    <a:pt x="1240" y="545"/>
                  </a:lnTo>
                  <a:lnTo>
                    <a:pt x="992" y="793"/>
                  </a:lnTo>
                  <a:lnTo>
                    <a:pt x="695" y="1041"/>
                  </a:lnTo>
                  <a:lnTo>
                    <a:pt x="496" y="1339"/>
                  </a:lnTo>
                  <a:lnTo>
                    <a:pt x="298" y="1686"/>
                  </a:lnTo>
                  <a:lnTo>
                    <a:pt x="149" y="2033"/>
                  </a:lnTo>
                  <a:lnTo>
                    <a:pt x="50" y="2380"/>
                  </a:lnTo>
                  <a:lnTo>
                    <a:pt x="1" y="2776"/>
                  </a:lnTo>
                  <a:lnTo>
                    <a:pt x="1" y="3123"/>
                  </a:lnTo>
                  <a:lnTo>
                    <a:pt x="1" y="7040"/>
                  </a:lnTo>
                  <a:lnTo>
                    <a:pt x="1" y="7040"/>
                  </a:lnTo>
                  <a:lnTo>
                    <a:pt x="50" y="7238"/>
                  </a:lnTo>
                  <a:lnTo>
                    <a:pt x="149" y="7387"/>
                  </a:lnTo>
                  <a:lnTo>
                    <a:pt x="298" y="7536"/>
                  </a:lnTo>
                  <a:lnTo>
                    <a:pt x="546" y="7536"/>
                  </a:lnTo>
                  <a:lnTo>
                    <a:pt x="546" y="7536"/>
                  </a:lnTo>
                  <a:lnTo>
                    <a:pt x="893" y="7536"/>
                  </a:lnTo>
                  <a:lnTo>
                    <a:pt x="1190" y="7436"/>
                  </a:lnTo>
                  <a:lnTo>
                    <a:pt x="1488" y="7288"/>
                  </a:lnTo>
                  <a:lnTo>
                    <a:pt x="1736" y="7089"/>
                  </a:lnTo>
                  <a:lnTo>
                    <a:pt x="1934" y="6841"/>
                  </a:lnTo>
                  <a:lnTo>
                    <a:pt x="2083" y="6544"/>
                  </a:lnTo>
                  <a:lnTo>
                    <a:pt x="2182" y="6247"/>
                  </a:lnTo>
                  <a:lnTo>
                    <a:pt x="2182" y="5900"/>
                  </a:lnTo>
                  <a:lnTo>
                    <a:pt x="2182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2" name="Google Shape;1412;p66"/>
            <p:cNvSpPr/>
            <p:nvPr/>
          </p:nvSpPr>
          <p:spPr>
            <a:xfrm>
              <a:off x="3436925" y="159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3" name="Google Shape;1413;p66"/>
            <p:cNvSpPr/>
            <p:nvPr/>
          </p:nvSpPr>
          <p:spPr>
            <a:xfrm>
              <a:off x="3450575" y="1585875"/>
              <a:ext cx="154950" cy="193375"/>
            </a:xfrm>
            <a:custGeom>
              <a:avLst/>
              <a:gdLst/>
              <a:ahLst/>
              <a:cxnLst/>
              <a:rect l="l" t="t" r="r" b="b"/>
              <a:pathLst>
                <a:path w="6198" h="7735" extrusionOk="0">
                  <a:moveTo>
                    <a:pt x="595" y="1"/>
                  </a:moveTo>
                  <a:lnTo>
                    <a:pt x="595" y="6099"/>
                  </a:lnTo>
                  <a:lnTo>
                    <a:pt x="546" y="6594"/>
                  </a:lnTo>
                  <a:lnTo>
                    <a:pt x="446" y="6991"/>
                  </a:lnTo>
                  <a:lnTo>
                    <a:pt x="248" y="7388"/>
                  </a:lnTo>
                  <a:lnTo>
                    <a:pt x="0" y="7735"/>
                  </a:lnTo>
                  <a:lnTo>
                    <a:pt x="3421" y="7735"/>
                  </a:lnTo>
                  <a:lnTo>
                    <a:pt x="3966" y="7685"/>
                  </a:lnTo>
                  <a:lnTo>
                    <a:pt x="4462" y="7536"/>
                  </a:lnTo>
                  <a:lnTo>
                    <a:pt x="4958" y="7288"/>
                  </a:lnTo>
                  <a:lnTo>
                    <a:pt x="5354" y="6941"/>
                  </a:lnTo>
                  <a:lnTo>
                    <a:pt x="5701" y="6545"/>
                  </a:lnTo>
                  <a:lnTo>
                    <a:pt x="5949" y="6099"/>
                  </a:lnTo>
                  <a:lnTo>
                    <a:pt x="6098" y="5553"/>
                  </a:lnTo>
                  <a:lnTo>
                    <a:pt x="6197" y="5008"/>
                  </a:lnTo>
                  <a:lnTo>
                    <a:pt x="6197" y="3917"/>
                  </a:lnTo>
                  <a:lnTo>
                    <a:pt x="6148" y="3669"/>
                  </a:lnTo>
                  <a:lnTo>
                    <a:pt x="5999" y="3521"/>
                  </a:lnTo>
                  <a:lnTo>
                    <a:pt x="5850" y="3372"/>
                  </a:lnTo>
                  <a:lnTo>
                    <a:pt x="5602" y="3322"/>
                  </a:lnTo>
                  <a:lnTo>
                    <a:pt x="4908" y="3322"/>
                  </a:lnTo>
                  <a:lnTo>
                    <a:pt x="4710" y="3273"/>
                  </a:lnTo>
                  <a:lnTo>
                    <a:pt x="4512" y="3174"/>
                  </a:lnTo>
                  <a:lnTo>
                    <a:pt x="4313" y="3025"/>
                  </a:lnTo>
                  <a:lnTo>
                    <a:pt x="4165" y="2876"/>
                  </a:lnTo>
                  <a:lnTo>
                    <a:pt x="4016" y="2727"/>
                  </a:lnTo>
                  <a:lnTo>
                    <a:pt x="3867" y="2480"/>
                  </a:lnTo>
                  <a:lnTo>
                    <a:pt x="3768" y="2232"/>
                  </a:lnTo>
                  <a:lnTo>
                    <a:pt x="3619" y="1885"/>
                  </a:lnTo>
                  <a:lnTo>
                    <a:pt x="3421" y="1488"/>
                  </a:lnTo>
                  <a:lnTo>
                    <a:pt x="3173" y="1191"/>
                  </a:lnTo>
                  <a:lnTo>
                    <a:pt x="2876" y="893"/>
                  </a:lnTo>
                  <a:lnTo>
                    <a:pt x="2529" y="645"/>
                  </a:lnTo>
                  <a:lnTo>
                    <a:pt x="2182" y="397"/>
                  </a:lnTo>
                  <a:lnTo>
                    <a:pt x="1785" y="249"/>
                  </a:lnTo>
                  <a:lnTo>
                    <a:pt x="1388" y="100"/>
                  </a:lnTo>
                  <a:lnTo>
                    <a:pt x="992" y="50"/>
                  </a:lnTo>
                  <a:lnTo>
                    <a:pt x="5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4" name="Google Shape;1414;p66"/>
            <p:cNvSpPr/>
            <p:nvPr/>
          </p:nvSpPr>
          <p:spPr>
            <a:xfrm>
              <a:off x="3450575" y="1585875"/>
              <a:ext cx="154950" cy="193375"/>
            </a:xfrm>
            <a:custGeom>
              <a:avLst/>
              <a:gdLst/>
              <a:ahLst/>
              <a:cxnLst/>
              <a:rect l="l" t="t" r="r" b="b"/>
              <a:pathLst>
                <a:path w="6198" h="7735" fill="none" extrusionOk="0">
                  <a:moveTo>
                    <a:pt x="595" y="6099"/>
                  </a:moveTo>
                  <a:lnTo>
                    <a:pt x="595" y="6099"/>
                  </a:lnTo>
                  <a:lnTo>
                    <a:pt x="546" y="6594"/>
                  </a:lnTo>
                  <a:lnTo>
                    <a:pt x="446" y="6991"/>
                  </a:lnTo>
                  <a:lnTo>
                    <a:pt x="248" y="7388"/>
                  </a:lnTo>
                  <a:lnTo>
                    <a:pt x="0" y="7735"/>
                  </a:lnTo>
                  <a:lnTo>
                    <a:pt x="3421" y="7735"/>
                  </a:lnTo>
                  <a:lnTo>
                    <a:pt x="3421" y="7735"/>
                  </a:lnTo>
                  <a:lnTo>
                    <a:pt x="3966" y="7685"/>
                  </a:lnTo>
                  <a:lnTo>
                    <a:pt x="4462" y="7536"/>
                  </a:lnTo>
                  <a:lnTo>
                    <a:pt x="4958" y="7288"/>
                  </a:lnTo>
                  <a:lnTo>
                    <a:pt x="5354" y="6941"/>
                  </a:lnTo>
                  <a:lnTo>
                    <a:pt x="5701" y="6545"/>
                  </a:lnTo>
                  <a:lnTo>
                    <a:pt x="5949" y="6099"/>
                  </a:lnTo>
                  <a:lnTo>
                    <a:pt x="6098" y="5553"/>
                  </a:lnTo>
                  <a:lnTo>
                    <a:pt x="6197" y="5008"/>
                  </a:lnTo>
                  <a:lnTo>
                    <a:pt x="6197" y="3917"/>
                  </a:lnTo>
                  <a:lnTo>
                    <a:pt x="6197" y="3917"/>
                  </a:lnTo>
                  <a:lnTo>
                    <a:pt x="6148" y="3669"/>
                  </a:lnTo>
                  <a:lnTo>
                    <a:pt x="5999" y="3521"/>
                  </a:lnTo>
                  <a:lnTo>
                    <a:pt x="5850" y="3372"/>
                  </a:lnTo>
                  <a:lnTo>
                    <a:pt x="5602" y="3322"/>
                  </a:lnTo>
                  <a:lnTo>
                    <a:pt x="5156" y="3322"/>
                  </a:lnTo>
                  <a:lnTo>
                    <a:pt x="5156" y="3322"/>
                  </a:lnTo>
                  <a:lnTo>
                    <a:pt x="4908" y="3322"/>
                  </a:lnTo>
                  <a:lnTo>
                    <a:pt x="4710" y="3273"/>
                  </a:lnTo>
                  <a:lnTo>
                    <a:pt x="4512" y="3174"/>
                  </a:lnTo>
                  <a:lnTo>
                    <a:pt x="4313" y="3025"/>
                  </a:lnTo>
                  <a:lnTo>
                    <a:pt x="4165" y="2876"/>
                  </a:lnTo>
                  <a:lnTo>
                    <a:pt x="4016" y="2727"/>
                  </a:lnTo>
                  <a:lnTo>
                    <a:pt x="3867" y="2480"/>
                  </a:lnTo>
                  <a:lnTo>
                    <a:pt x="3768" y="2232"/>
                  </a:lnTo>
                  <a:lnTo>
                    <a:pt x="3768" y="2232"/>
                  </a:lnTo>
                  <a:lnTo>
                    <a:pt x="3619" y="1885"/>
                  </a:lnTo>
                  <a:lnTo>
                    <a:pt x="3421" y="1488"/>
                  </a:lnTo>
                  <a:lnTo>
                    <a:pt x="3173" y="1191"/>
                  </a:lnTo>
                  <a:lnTo>
                    <a:pt x="2876" y="893"/>
                  </a:lnTo>
                  <a:lnTo>
                    <a:pt x="2529" y="645"/>
                  </a:lnTo>
                  <a:lnTo>
                    <a:pt x="2182" y="397"/>
                  </a:lnTo>
                  <a:lnTo>
                    <a:pt x="1785" y="249"/>
                  </a:lnTo>
                  <a:lnTo>
                    <a:pt x="1388" y="100"/>
                  </a:lnTo>
                  <a:lnTo>
                    <a:pt x="1388" y="100"/>
                  </a:lnTo>
                  <a:lnTo>
                    <a:pt x="992" y="50"/>
                  </a:lnTo>
                  <a:lnTo>
                    <a:pt x="595" y="1"/>
                  </a:lnTo>
                  <a:lnTo>
                    <a:pt x="595" y="60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5" name="Google Shape;1415;p66"/>
            <p:cNvSpPr/>
            <p:nvPr/>
          </p:nvSpPr>
          <p:spPr>
            <a:xfrm>
              <a:off x="3465450" y="173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6" name="Google Shape;1416;p66"/>
            <p:cNvSpPr/>
            <p:nvPr/>
          </p:nvSpPr>
          <p:spPr>
            <a:xfrm>
              <a:off x="3130800" y="1390075"/>
              <a:ext cx="334675" cy="389175"/>
            </a:xfrm>
            <a:custGeom>
              <a:avLst/>
              <a:gdLst/>
              <a:ahLst/>
              <a:cxnLst/>
              <a:rect l="l" t="t" r="r" b="b"/>
              <a:pathLst>
                <a:path w="13387" h="15567" extrusionOk="0">
                  <a:moveTo>
                    <a:pt x="7834" y="0"/>
                  </a:moveTo>
                  <a:lnTo>
                    <a:pt x="7834" y="2826"/>
                  </a:lnTo>
                  <a:lnTo>
                    <a:pt x="7883" y="3074"/>
                  </a:lnTo>
                  <a:lnTo>
                    <a:pt x="7983" y="3222"/>
                  </a:lnTo>
                  <a:lnTo>
                    <a:pt x="8181" y="3371"/>
                  </a:lnTo>
                  <a:lnTo>
                    <a:pt x="8379" y="3421"/>
                  </a:lnTo>
                  <a:lnTo>
                    <a:pt x="10065" y="3421"/>
                  </a:lnTo>
                  <a:lnTo>
                    <a:pt x="10065" y="4511"/>
                  </a:lnTo>
                  <a:lnTo>
                    <a:pt x="10015" y="4759"/>
                  </a:lnTo>
                  <a:lnTo>
                    <a:pt x="9966" y="4958"/>
                  </a:lnTo>
                  <a:lnTo>
                    <a:pt x="9866" y="5156"/>
                  </a:lnTo>
                  <a:lnTo>
                    <a:pt x="9718" y="5305"/>
                  </a:lnTo>
                  <a:lnTo>
                    <a:pt x="9569" y="5453"/>
                  </a:lnTo>
                  <a:lnTo>
                    <a:pt x="9371" y="5552"/>
                  </a:lnTo>
                  <a:lnTo>
                    <a:pt x="9172" y="5602"/>
                  </a:lnTo>
                  <a:lnTo>
                    <a:pt x="8726" y="5602"/>
                  </a:lnTo>
                  <a:lnTo>
                    <a:pt x="8528" y="5552"/>
                  </a:lnTo>
                  <a:lnTo>
                    <a:pt x="8330" y="5453"/>
                  </a:lnTo>
                  <a:lnTo>
                    <a:pt x="8131" y="5305"/>
                  </a:lnTo>
                  <a:lnTo>
                    <a:pt x="8032" y="5156"/>
                  </a:lnTo>
                  <a:lnTo>
                    <a:pt x="7933" y="4958"/>
                  </a:lnTo>
                  <a:lnTo>
                    <a:pt x="7834" y="4759"/>
                  </a:lnTo>
                  <a:lnTo>
                    <a:pt x="7834" y="4511"/>
                  </a:lnTo>
                  <a:lnTo>
                    <a:pt x="7784" y="4065"/>
                  </a:lnTo>
                  <a:lnTo>
                    <a:pt x="7635" y="3669"/>
                  </a:lnTo>
                  <a:lnTo>
                    <a:pt x="7437" y="3272"/>
                  </a:lnTo>
                  <a:lnTo>
                    <a:pt x="7189" y="2925"/>
                  </a:lnTo>
                  <a:lnTo>
                    <a:pt x="6842" y="2677"/>
                  </a:lnTo>
                  <a:lnTo>
                    <a:pt x="6446" y="2479"/>
                  </a:lnTo>
                  <a:lnTo>
                    <a:pt x="6049" y="2330"/>
                  </a:lnTo>
                  <a:lnTo>
                    <a:pt x="5603" y="2281"/>
                  </a:lnTo>
                  <a:lnTo>
                    <a:pt x="5157" y="2330"/>
                  </a:lnTo>
                  <a:lnTo>
                    <a:pt x="4760" y="2479"/>
                  </a:lnTo>
                  <a:lnTo>
                    <a:pt x="4364" y="2677"/>
                  </a:lnTo>
                  <a:lnTo>
                    <a:pt x="4017" y="2925"/>
                  </a:lnTo>
                  <a:lnTo>
                    <a:pt x="3769" y="3272"/>
                  </a:lnTo>
                  <a:lnTo>
                    <a:pt x="3570" y="3669"/>
                  </a:lnTo>
                  <a:lnTo>
                    <a:pt x="3422" y="4065"/>
                  </a:lnTo>
                  <a:lnTo>
                    <a:pt x="3372" y="4511"/>
                  </a:lnTo>
                  <a:lnTo>
                    <a:pt x="3372" y="6891"/>
                  </a:lnTo>
                  <a:lnTo>
                    <a:pt x="3025" y="6990"/>
                  </a:lnTo>
                  <a:lnTo>
                    <a:pt x="2678" y="7139"/>
                  </a:lnTo>
                  <a:lnTo>
                    <a:pt x="2034" y="7486"/>
                  </a:lnTo>
                  <a:lnTo>
                    <a:pt x="1488" y="7932"/>
                  </a:lnTo>
                  <a:lnTo>
                    <a:pt x="992" y="8428"/>
                  </a:lnTo>
                  <a:lnTo>
                    <a:pt x="596" y="9023"/>
                  </a:lnTo>
                  <a:lnTo>
                    <a:pt x="398" y="9370"/>
                  </a:lnTo>
                  <a:lnTo>
                    <a:pt x="249" y="9717"/>
                  </a:lnTo>
                  <a:lnTo>
                    <a:pt x="150" y="10064"/>
                  </a:lnTo>
                  <a:lnTo>
                    <a:pt x="100" y="10411"/>
                  </a:lnTo>
                  <a:lnTo>
                    <a:pt x="51" y="10807"/>
                  </a:lnTo>
                  <a:lnTo>
                    <a:pt x="1" y="11154"/>
                  </a:lnTo>
                  <a:lnTo>
                    <a:pt x="51" y="11650"/>
                  </a:lnTo>
                  <a:lnTo>
                    <a:pt x="100" y="12047"/>
                  </a:lnTo>
                  <a:lnTo>
                    <a:pt x="199" y="12493"/>
                  </a:lnTo>
                  <a:lnTo>
                    <a:pt x="348" y="12889"/>
                  </a:lnTo>
                  <a:lnTo>
                    <a:pt x="546" y="13286"/>
                  </a:lnTo>
                  <a:lnTo>
                    <a:pt x="794" y="13633"/>
                  </a:lnTo>
                  <a:lnTo>
                    <a:pt x="1042" y="13980"/>
                  </a:lnTo>
                  <a:lnTo>
                    <a:pt x="1339" y="14278"/>
                  </a:lnTo>
                  <a:lnTo>
                    <a:pt x="1637" y="14575"/>
                  </a:lnTo>
                  <a:lnTo>
                    <a:pt x="1984" y="14823"/>
                  </a:lnTo>
                  <a:lnTo>
                    <a:pt x="2381" y="15071"/>
                  </a:lnTo>
                  <a:lnTo>
                    <a:pt x="2777" y="15220"/>
                  </a:lnTo>
                  <a:lnTo>
                    <a:pt x="3174" y="15368"/>
                  </a:lnTo>
                  <a:lnTo>
                    <a:pt x="3620" y="15467"/>
                  </a:lnTo>
                  <a:lnTo>
                    <a:pt x="4017" y="15567"/>
                  </a:lnTo>
                  <a:lnTo>
                    <a:pt x="6694" y="15567"/>
                  </a:lnTo>
                  <a:lnTo>
                    <a:pt x="6694" y="13931"/>
                  </a:lnTo>
                  <a:lnTo>
                    <a:pt x="6694" y="13732"/>
                  </a:lnTo>
                  <a:lnTo>
                    <a:pt x="6545" y="13534"/>
                  </a:lnTo>
                  <a:lnTo>
                    <a:pt x="6396" y="13435"/>
                  </a:lnTo>
                  <a:lnTo>
                    <a:pt x="6148" y="13385"/>
                  </a:lnTo>
                  <a:lnTo>
                    <a:pt x="5058" y="13385"/>
                  </a:lnTo>
                  <a:lnTo>
                    <a:pt x="4810" y="13336"/>
                  </a:lnTo>
                  <a:lnTo>
                    <a:pt x="4661" y="13237"/>
                  </a:lnTo>
                  <a:lnTo>
                    <a:pt x="4562" y="13038"/>
                  </a:lnTo>
                  <a:lnTo>
                    <a:pt x="4512" y="12840"/>
                  </a:lnTo>
                  <a:lnTo>
                    <a:pt x="4463" y="12493"/>
                  </a:lnTo>
                  <a:lnTo>
                    <a:pt x="4364" y="12195"/>
                  </a:lnTo>
                  <a:lnTo>
                    <a:pt x="4215" y="11898"/>
                  </a:lnTo>
                  <a:lnTo>
                    <a:pt x="4017" y="11650"/>
                  </a:lnTo>
                  <a:lnTo>
                    <a:pt x="3769" y="11452"/>
                  </a:lnTo>
                  <a:lnTo>
                    <a:pt x="3471" y="11303"/>
                  </a:lnTo>
                  <a:lnTo>
                    <a:pt x="3174" y="11204"/>
                  </a:lnTo>
                  <a:lnTo>
                    <a:pt x="2827" y="11154"/>
                  </a:lnTo>
                  <a:lnTo>
                    <a:pt x="2628" y="11154"/>
                  </a:lnTo>
                  <a:lnTo>
                    <a:pt x="2430" y="11006"/>
                  </a:lnTo>
                  <a:lnTo>
                    <a:pt x="2331" y="10857"/>
                  </a:lnTo>
                  <a:lnTo>
                    <a:pt x="2281" y="10609"/>
                  </a:lnTo>
                  <a:lnTo>
                    <a:pt x="2331" y="10411"/>
                  </a:lnTo>
                  <a:lnTo>
                    <a:pt x="2430" y="10212"/>
                  </a:lnTo>
                  <a:lnTo>
                    <a:pt x="2628" y="10113"/>
                  </a:lnTo>
                  <a:lnTo>
                    <a:pt x="2827" y="10064"/>
                  </a:lnTo>
                  <a:lnTo>
                    <a:pt x="3322" y="10113"/>
                  </a:lnTo>
                  <a:lnTo>
                    <a:pt x="3769" y="10212"/>
                  </a:lnTo>
                  <a:lnTo>
                    <a:pt x="4215" y="10411"/>
                  </a:lnTo>
                  <a:lnTo>
                    <a:pt x="4611" y="10708"/>
                  </a:lnTo>
                  <a:lnTo>
                    <a:pt x="4909" y="11006"/>
                  </a:lnTo>
                  <a:lnTo>
                    <a:pt x="5206" y="11402"/>
                  </a:lnTo>
                  <a:lnTo>
                    <a:pt x="5405" y="11848"/>
                  </a:lnTo>
                  <a:lnTo>
                    <a:pt x="5553" y="12295"/>
                  </a:lnTo>
                  <a:lnTo>
                    <a:pt x="6495" y="12295"/>
                  </a:lnTo>
                  <a:lnTo>
                    <a:pt x="6793" y="12394"/>
                  </a:lnTo>
                  <a:lnTo>
                    <a:pt x="7090" y="12592"/>
                  </a:lnTo>
                  <a:lnTo>
                    <a:pt x="7338" y="12790"/>
                  </a:lnTo>
                  <a:lnTo>
                    <a:pt x="7536" y="13038"/>
                  </a:lnTo>
                  <a:lnTo>
                    <a:pt x="7685" y="13286"/>
                  </a:lnTo>
                  <a:lnTo>
                    <a:pt x="7784" y="13633"/>
                  </a:lnTo>
                  <a:lnTo>
                    <a:pt x="7834" y="13931"/>
                  </a:lnTo>
                  <a:lnTo>
                    <a:pt x="7834" y="15567"/>
                  </a:lnTo>
                  <a:lnTo>
                    <a:pt x="9024" y="15567"/>
                  </a:lnTo>
                  <a:lnTo>
                    <a:pt x="8974" y="15319"/>
                  </a:lnTo>
                  <a:lnTo>
                    <a:pt x="8924" y="15071"/>
                  </a:lnTo>
                  <a:lnTo>
                    <a:pt x="8924" y="11154"/>
                  </a:lnTo>
                  <a:lnTo>
                    <a:pt x="8974" y="10659"/>
                  </a:lnTo>
                  <a:lnTo>
                    <a:pt x="9073" y="10113"/>
                  </a:lnTo>
                  <a:lnTo>
                    <a:pt x="9222" y="9618"/>
                  </a:lnTo>
                  <a:lnTo>
                    <a:pt x="9420" y="9171"/>
                  </a:lnTo>
                  <a:lnTo>
                    <a:pt x="8379" y="8477"/>
                  </a:lnTo>
                  <a:lnTo>
                    <a:pt x="7041" y="7585"/>
                  </a:lnTo>
                  <a:lnTo>
                    <a:pt x="6545" y="7288"/>
                  </a:lnTo>
                  <a:lnTo>
                    <a:pt x="6099" y="7040"/>
                  </a:lnTo>
                  <a:lnTo>
                    <a:pt x="5702" y="6891"/>
                  </a:lnTo>
                  <a:lnTo>
                    <a:pt x="5355" y="6792"/>
                  </a:lnTo>
                  <a:lnTo>
                    <a:pt x="4958" y="6742"/>
                  </a:lnTo>
                  <a:lnTo>
                    <a:pt x="4512" y="6742"/>
                  </a:lnTo>
                  <a:lnTo>
                    <a:pt x="4512" y="4511"/>
                  </a:lnTo>
                  <a:lnTo>
                    <a:pt x="4512" y="4313"/>
                  </a:lnTo>
                  <a:lnTo>
                    <a:pt x="4562" y="4065"/>
                  </a:lnTo>
                  <a:lnTo>
                    <a:pt x="4661" y="3916"/>
                  </a:lnTo>
                  <a:lnTo>
                    <a:pt x="4810" y="3718"/>
                  </a:lnTo>
                  <a:lnTo>
                    <a:pt x="5008" y="3569"/>
                  </a:lnTo>
                  <a:lnTo>
                    <a:pt x="5157" y="3470"/>
                  </a:lnTo>
                  <a:lnTo>
                    <a:pt x="5405" y="3421"/>
                  </a:lnTo>
                  <a:lnTo>
                    <a:pt x="5851" y="3421"/>
                  </a:lnTo>
                  <a:lnTo>
                    <a:pt x="6049" y="3470"/>
                  </a:lnTo>
                  <a:lnTo>
                    <a:pt x="6247" y="3569"/>
                  </a:lnTo>
                  <a:lnTo>
                    <a:pt x="6396" y="3718"/>
                  </a:lnTo>
                  <a:lnTo>
                    <a:pt x="6545" y="3916"/>
                  </a:lnTo>
                  <a:lnTo>
                    <a:pt x="6644" y="4065"/>
                  </a:lnTo>
                  <a:lnTo>
                    <a:pt x="6694" y="4313"/>
                  </a:lnTo>
                  <a:lnTo>
                    <a:pt x="6694" y="4511"/>
                  </a:lnTo>
                  <a:lnTo>
                    <a:pt x="6743" y="4958"/>
                  </a:lnTo>
                  <a:lnTo>
                    <a:pt x="6892" y="5354"/>
                  </a:lnTo>
                  <a:lnTo>
                    <a:pt x="7090" y="5751"/>
                  </a:lnTo>
                  <a:lnTo>
                    <a:pt x="7388" y="6098"/>
                  </a:lnTo>
                  <a:lnTo>
                    <a:pt x="7685" y="6346"/>
                  </a:lnTo>
                  <a:lnTo>
                    <a:pt x="8082" y="6544"/>
                  </a:lnTo>
                  <a:lnTo>
                    <a:pt x="8478" y="6693"/>
                  </a:lnTo>
                  <a:lnTo>
                    <a:pt x="8924" y="6742"/>
                  </a:lnTo>
                  <a:lnTo>
                    <a:pt x="9371" y="6693"/>
                  </a:lnTo>
                  <a:lnTo>
                    <a:pt x="9817" y="6544"/>
                  </a:lnTo>
                  <a:lnTo>
                    <a:pt x="10164" y="6346"/>
                  </a:lnTo>
                  <a:lnTo>
                    <a:pt x="10511" y="6098"/>
                  </a:lnTo>
                  <a:lnTo>
                    <a:pt x="10759" y="5751"/>
                  </a:lnTo>
                  <a:lnTo>
                    <a:pt x="11007" y="5354"/>
                  </a:lnTo>
                  <a:lnTo>
                    <a:pt x="11106" y="4958"/>
                  </a:lnTo>
                  <a:lnTo>
                    <a:pt x="11155" y="4511"/>
                  </a:lnTo>
                  <a:lnTo>
                    <a:pt x="11155" y="3421"/>
                  </a:lnTo>
                  <a:lnTo>
                    <a:pt x="12841" y="3421"/>
                  </a:lnTo>
                  <a:lnTo>
                    <a:pt x="13039" y="3371"/>
                  </a:lnTo>
                  <a:lnTo>
                    <a:pt x="13237" y="3222"/>
                  </a:lnTo>
                  <a:lnTo>
                    <a:pt x="13337" y="3074"/>
                  </a:lnTo>
                  <a:lnTo>
                    <a:pt x="13386" y="2826"/>
                  </a:lnTo>
                  <a:lnTo>
                    <a:pt x="133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7" name="Google Shape;1417;p66"/>
            <p:cNvSpPr/>
            <p:nvPr/>
          </p:nvSpPr>
          <p:spPr>
            <a:xfrm>
              <a:off x="3130800" y="1390075"/>
              <a:ext cx="334675" cy="389175"/>
            </a:xfrm>
            <a:custGeom>
              <a:avLst/>
              <a:gdLst/>
              <a:ahLst/>
              <a:cxnLst/>
              <a:rect l="l" t="t" r="r" b="b"/>
              <a:pathLst>
                <a:path w="13387" h="15567" fill="none" extrusionOk="0">
                  <a:moveTo>
                    <a:pt x="4512" y="15567"/>
                  </a:moveTo>
                  <a:lnTo>
                    <a:pt x="6694" y="15567"/>
                  </a:lnTo>
                  <a:lnTo>
                    <a:pt x="6694" y="13931"/>
                  </a:lnTo>
                  <a:lnTo>
                    <a:pt x="6694" y="13931"/>
                  </a:lnTo>
                  <a:lnTo>
                    <a:pt x="6694" y="13732"/>
                  </a:lnTo>
                  <a:lnTo>
                    <a:pt x="6545" y="13534"/>
                  </a:lnTo>
                  <a:lnTo>
                    <a:pt x="6396" y="13435"/>
                  </a:lnTo>
                  <a:lnTo>
                    <a:pt x="6148" y="13385"/>
                  </a:lnTo>
                  <a:lnTo>
                    <a:pt x="5058" y="13385"/>
                  </a:lnTo>
                  <a:lnTo>
                    <a:pt x="5058" y="13385"/>
                  </a:lnTo>
                  <a:lnTo>
                    <a:pt x="4810" y="13336"/>
                  </a:lnTo>
                  <a:lnTo>
                    <a:pt x="4661" y="13237"/>
                  </a:lnTo>
                  <a:lnTo>
                    <a:pt x="4562" y="13038"/>
                  </a:lnTo>
                  <a:lnTo>
                    <a:pt x="4512" y="12840"/>
                  </a:lnTo>
                  <a:lnTo>
                    <a:pt x="4512" y="12840"/>
                  </a:lnTo>
                  <a:lnTo>
                    <a:pt x="4463" y="12493"/>
                  </a:lnTo>
                  <a:lnTo>
                    <a:pt x="4364" y="12195"/>
                  </a:lnTo>
                  <a:lnTo>
                    <a:pt x="4215" y="11898"/>
                  </a:lnTo>
                  <a:lnTo>
                    <a:pt x="4017" y="11650"/>
                  </a:lnTo>
                  <a:lnTo>
                    <a:pt x="3769" y="11452"/>
                  </a:lnTo>
                  <a:lnTo>
                    <a:pt x="3471" y="11303"/>
                  </a:lnTo>
                  <a:lnTo>
                    <a:pt x="3174" y="11204"/>
                  </a:lnTo>
                  <a:lnTo>
                    <a:pt x="2827" y="11154"/>
                  </a:lnTo>
                  <a:lnTo>
                    <a:pt x="2827" y="11154"/>
                  </a:lnTo>
                  <a:lnTo>
                    <a:pt x="2628" y="11154"/>
                  </a:lnTo>
                  <a:lnTo>
                    <a:pt x="2430" y="11006"/>
                  </a:lnTo>
                  <a:lnTo>
                    <a:pt x="2331" y="10857"/>
                  </a:lnTo>
                  <a:lnTo>
                    <a:pt x="2281" y="10609"/>
                  </a:lnTo>
                  <a:lnTo>
                    <a:pt x="2281" y="10609"/>
                  </a:lnTo>
                  <a:lnTo>
                    <a:pt x="2331" y="10411"/>
                  </a:lnTo>
                  <a:lnTo>
                    <a:pt x="2430" y="10212"/>
                  </a:lnTo>
                  <a:lnTo>
                    <a:pt x="2628" y="10113"/>
                  </a:lnTo>
                  <a:lnTo>
                    <a:pt x="2827" y="10064"/>
                  </a:lnTo>
                  <a:lnTo>
                    <a:pt x="2827" y="10064"/>
                  </a:lnTo>
                  <a:lnTo>
                    <a:pt x="3322" y="10113"/>
                  </a:lnTo>
                  <a:lnTo>
                    <a:pt x="3769" y="10212"/>
                  </a:lnTo>
                  <a:lnTo>
                    <a:pt x="4215" y="10411"/>
                  </a:lnTo>
                  <a:lnTo>
                    <a:pt x="4611" y="10708"/>
                  </a:lnTo>
                  <a:lnTo>
                    <a:pt x="4909" y="11006"/>
                  </a:lnTo>
                  <a:lnTo>
                    <a:pt x="5206" y="11402"/>
                  </a:lnTo>
                  <a:lnTo>
                    <a:pt x="5405" y="11848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148" y="12295"/>
                  </a:lnTo>
                  <a:lnTo>
                    <a:pt x="6495" y="12295"/>
                  </a:lnTo>
                  <a:lnTo>
                    <a:pt x="6793" y="12394"/>
                  </a:lnTo>
                  <a:lnTo>
                    <a:pt x="7090" y="12592"/>
                  </a:lnTo>
                  <a:lnTo>
                    <a:pt x="7338" y="12790"/>
                  </a:lnTo>
                  <a:lnTo>
                    <a:pt x="7536" y="13038"/>
                  </a:lnTo>
                  <a:lnTo>
                    <a:pt x="7685" y="13286"/>
                  </a:lnTo>
                  <a:lnTo>
                    <a:pt x="7784" y="13633"/>
                  </a:lnTo>
                  <a:lnTo>
                    <a:pt x="7834" y="13931"/>
                  </a:lnTo>
                  <a:lnTo>
                    <a:pt x="7834" y="15567"/>
                  </a:lnTo>
                  <a:lnTo>
                    <a:pt x="9024" y="15567"/>
                  </a:lnTo>
                  <a:lnTo>
                    <a:pt x="9024" y="15567"/>
                  </a:lnTo>
                  <a:lnTo>
                    <a:pt x="8974" y="15319"/>
                  </a:lnTo>
                  <a:lnTo>
                    <a:pt x="8924" y="15071"/>
                  </a:lnTo>
                  <a:lnTo>
                    <a:pt x="8924" y="11154"/>
                  </a:lnTo>
                  <a:lnTo>
                    <a:pt x="8924" y="11154"/>
                  </a:lnTo>
                  <a:lnTo>
                    <a:pt x="8974" y="10659"/>
                  </a:lnTo>
                  <a:lnTo>
                    <a:pt x="9073" y="10113"/>
                  </a:lnTo>
                  <a:lnTo>
                    <a:pt x="9222" y="9618"/>
                  </a:lnTo>
                  <a:lnTo>
                    <a:pt x="9420" y="9171"/>
                  </a:lnTo>
                  <a:lnTo>
                    <a:pt x="9420" y="9171"/>
                  </a:lnTo>
                  <a:lnTo>
                    <a:pt x="8379" y="8477"/>
                  </a:lnTo>
                  <a:lnTo>
                    <a:pt x="8379" y="8477"/>
                  </a:lnTo>
                  <a:lnTo>
                    <a:pt x="7041" y="7585"/>
                  </a:lnTo>
                  <a:lnTo>
                    <a:pt x="6545" y="7288"/>
                  </a:lnTo>
                  <a:lnTo>
                    <a:pt x="6099" y="7040"/>
                  </a:lnTo>
                  <a:lnTo>
                    <a:pt x="5702" y="6891"/>
                  </a:lnTo>
                  <a:lnTo>
                    <a:pt x="5355" y="6792"/>
                  </a:lnTo>
                  <a:lnTo>
                    <a:pt x="4958" y="6742"/>
                  </a:lnTo>
                  <a:lnTo>
                    <a:pt x="4512" y="6742"/>
                  </a:lnTo>
                  <a:lnTo>
                    <a:pt x="4512" y="4511"/>
                  </a:lnTo>
                  <a:lnTo>
                    <a:pt x="4512" y="4511"/>
                  </a:lnTo>
                  <a:lnTo>
                    <a:pt x="4512" y="4313"/>
                  </a:lnTo>
                  <a:lnTo>
                    <a:pt x="4562" y="4065"/>
                  </a:lnTo>
                  <a:lnTo>
                    <a:pt x="4661" y="3916"/>
                  </a:lnTo>
                  <a:lnTo>
                    <a:pt x="4810" y="3718"/>
                  </a:lnTo>
                  <a:lnTo>
                    <a:pt x="5008" y="3569"/>
                  </a:lnTo>
                  <a:lnTo>
                    <a:pt x="5157" y="3470"/>
                  </a:lnTo>
                  <a:lnTo>
                    <a:pt x="5405" y="3421"/>
                  </a:lnTo>
                  <a:lnTo>
                    <a:pt x="5603" y="3421"/>
                  </a:lnTo>
                  <a:lnTo>
                    <a:pt x="5603" y="3421"/>
                  </a:lnTo>
                  <a:lnTo>
                    <a:pt x="5851" y="3421"/>
                  </a:lnTo>
                  <a:lnTo>
                    <a:pt x="6049" y="3470"/>
                  </a:lnTo>
                  <a:lnTo>
                    <a:pt x="6247" y="3569"/>
                  </a:lnTo>
                  <a:lnTo>
                    <a:pt x="6396" y="3718"/>
                  </a:lnTo>
                  <a:lnTo>
                    <a:pt x="6545" y="3916"/>
                  </a:lnTo>
                  <a:lnTo>
                    <a:pt x="6644" y="4065"/>
                  </a:lnTo>
                  <a:lnTo>
                    <a:pt x="6694" y="4313"/>
                  </a:lnTo>
                  <a:lnTo>
                    <a:pt x="6694" y="4511"/>
                  </a:lnTo>
                  <a:lnTo>
                    <a:pt x="6694" y="4511"/>
                  </a:lnTo>
                  <a:lnTo>
                    <a:pt x="6743" y="4958"/>
                  </a:lnTo>
                  <a:lnTo>
                    <a:pt x="6892" y="5354"/>
                  </a:lnTo>
                  <a:lnTo>
                    <a:pt x="7090" y="5751"/>
                  </a:lnTo>
                  <a:lnTo>
                    <a:pt x="7388" y="6098"/>
                  </a:lnTo>
                  <a:lnTo>
                    <a:pt x="7685" y="6346"/>
                  </a:lnTo>
                  <a:lnTo>
                    <a:pt x="8082" y="6544"/>
                  </a:lnTo>
                  <a:lnTo>
                    <a:pt x="8478" y="6693"/>
                  </a:lnTo>
                  <a:lnTo>
                    <a:pt x="8924" y="6742"/>
                  </a:lnTo>
                  <a:lnTo>
                    <a:pt x="8924" y="6742"/>
                  </a:lnTo>
                  <a:lnTo>
                    <a:pt x="9371" y="6693"/>
                  </a:lnTo>
                  <a:lnTo>
                    <a:pt x="9817" y="6544"/>
                  </a:lnTo>
                  <a:lnTo>
                    <a:pt x="10164" y="6346"/>
                  </a:lnTo>
                  <a:lnTo>
                    <a:pt x="10511" y="6098"/>
                  </a:lnTo>
                  <a:lnTo>
                    <a:pt x="10759" y="5751"/>
                  </a:lnTo>
                  <a:lnTo>
                    <a:pt x="11007" y="5354"/>
                  </a:lnTo>
                  <a:lnTo>
                    <a:pt x="11106" y="4958"/>
                  </a:lnTo>
                  <a:lnTo>
                    <a:pt x="11155" y="4511"/>
                  </a:lnTo>
                  <a:lnTo>
                    <a:pt x="11155" y="3421"/>
                  </a:lnTo>
                  <a:lnTo>
                    <a:pt x="12841" y="3421"/>
                  </a:lnTo>
                  <a:lnTo>
                    <a:pt x="12841" y="3421"/>
                  </a:lnTo>
                  <a:lnTo>
                    <a:pt x="13039" y="3371"/>
                  </a:lnTo>
                  <a:lnTo>
                    <a:pt x="13237" y="3222"/>
                  </a:lnTo>
                  <a:lnTo>
                    <a:pt x="13337" y="3074"/>
                  </a:lnTo>
                  <a:lnTo>
                    <a:pt x="13386" y="2826"/>
                  </a:lnTo>
                  <a:lnTo>
                    <a:pt x="13386" y="0"/>
                  </a:lnTo>
                  <a:lnTo>
                    <a:pt x="7834" y="0"/>
                  </a:lnTo>
                  <a:lnTo>
                    <a:pt x="7834" y="2826"/>
                  </a:lnTo>
                  <a:lnTo>
                    <a:pt x="7834" y="2826"/>
                  </a:lnTo>
                  <a:lnTo>
                    <a:pt x="7883" y="3074"/>
                  </a:lnTo>
                  <a:lnTo>
                    <a:pt x="7983" y="3222"/>
                  </a:lnTo>
                  <a:lnTo>
                    <a:pt x="8181" y="3371"/>
                  </a:lnTo>
                  <a:lnTo>
                    <a:pt x="8379" y="3421"/>
                  </a:lnTo>
                  <a:lnTo>
                    <a:pt x="10065" y="3421"/>
                  </a:lnTo>
                  <a:lnTo>
                    <a:pt x="10065" y="4511"/>
                  </a:lnTo>
                  <a:lnTo>
                    <a:pt x="10065" y="4511"/>
                  </a:lnTo>
                  <a:lnTo>
                    <a:pt x="10015" y="4759"/>
                  </a:lnTo>
                  <a:lnTo>
                    <a:pt x="9966" y="4958"/>
                  </a:lnTo>
                  <a:lnTo>
                    <a:pt x="9866" y="5156"/>
                  </a:lnTo>
                  <a:lnTo>
                    <a:pt x="9718" y="5305"/>
                  </a:lnTo>
                  <a:lnTo>
                    <a:pt x="9569" y="5453"/>
                  </a:lnTo>
                  <a:lnTo>
                    <a:pt x="9371" y="5552"/>
                  </a:lnTo>
                  <a:lnTo>
                    <a:pt x="9172" y="5602"/>
                  </a:lnTo>
                  <a:lnTo>
                    <a:pt x="8924" y="5602"/>
                  </a:lnTo>
                  <a:lnTo>
                    <a:pt x="8924" y="5602"/>
                  </a:lnTo>
                  <a:lnTo>
                    <a:pt x="8726" y="5602"/>
                  </a:lnTo>
                  <a:lnTo>
                    <a:pt x="8528" y="5552"/>
                  </a:lnTo>
                  <a:lnTo>
                    <a:pt x="8330" y="5453"/>
                  </a:lnTo>
                  <a:lnTo>
                    <a:pt x="8131" y="5305"/>
                  </a:lnTo>
                  <a:lnTo>
                    <a:pt x="8032" y="5156"/>
                  </a:lnTo>
                  <a:lnTo>
                    <a:pt x="7933" y="4958"/>
                  </a:lnTo>
                  <a:lnTo>
                    <a:pt x="7834" y="4759"/>
                  </a:lnTo>
                  <a:lnTo>
                    <a:pt x="7834" y="4511"/>
                  </a:lnTo>
                  <a:lnTo>
                    <a:pt x="7834" y="4511"/>
                  </a:lnTo>
                  <a:lnTo>
                    <a:pt x="7784" y="4065"/>
                  </a:lnTo>
                  <a:lnTo>
                    <a:pt x="7635" y="3669"/>
                  </a:lnTo>
                  <a:lnTo>
                    <a:pt x="7437" y="3272"/>
                  </a:lnTo>
                  <a:lnTo>
                    <a:pt x="7189" y="2925"/>
                  </a:lnTo>
                  <a:lnTo>
                    <a:pt x="6842" y="2677"/>
                  </a:lnTo>
                  <a:lnTo>
                    <a:pt x="6446" y="2479"/>
                  </a:lnTo>
                  <a:lnTo>
                    <a:pt x="6049" y="2330"/>
                  </a:lnTo>
                  <a:lnTo>
                    <a:pt x="5603" y="2281"/>
                  </a:lnTo>
                  <a:lnTo>
                    <a:pt x="5603" y="2281"/>
                  </a:lnTo>
                  <a:lnTo>
                    <a:pt x="5157" y="2330"/>
                  </a:lnTo>
                  <a:lnTo>
                    <a:pt x="4760" y="2479"/>
                  </a:lnTo>
                  <a:lnTo>
                    <a:pt x="4364" y="2677"/>
                  </a:lnTo>
                  <a:lnTo>
                    <a:pt x="4017" y="2925"/>
                  </a:lnTo>
                  <a:lnTo>
                    <a:pt x="3769" y="3272"/>
                  </a:lnTo>
                  <a:lnTo>
                    <a:pt x="3570" y="3669"/>
                  </a:lnTo>
                  <a:lnTo>
                    <a:pt x="3422" y="4065"/>
                  </a:lnTo>
                  <a:lnTo>
                    <a:pt x="3372" y="4511"/>
                  </a:lnTo>
                  <a:lnTo>
                    <a:pt x="3372" y="6891"/>
                  </a:lnTo>
                  <a:lnTo>
                    <a:pt x="3372" y="6891"/>
                  </a:lnTo>
                  <a:lnTo>
                    <a:pt x="3025" y="6990"/>
                  </a:lnTo>
                  <a:lnTo>
                    <a:pt x="2678" y="7139"/>
                  </a:lnTo>
                  <a:lnTo>
                    <a:pt x="2034" y="7486"/>
                  </a:lnTo>
                  <a:lnTo>
                    <a:pt x="1488" y="7932"/>
                  </a:lnTo>
                  <a:lnTo>
                    <a:pt x="992" y="8428"/>
                  </a:lnTo>
                  <a:lnTo>
                    <a:pt x="596" y="9023"/>
                  </a:lnTo>
                  <a:lnTo>
                    <a:pt x="398" y="9370"/>
                  </a:lnTo>
                  <a:lnTo>
                    <a:pt x="249" y="9717"/>
                  </a:lnTo>
                  <a:lnTo>
                    <a:pt x="150" y="10064"/>
                  </a:lnTo>
                  <a:lnTo>
                    <a:pt x="100" y="10411"/>
                  </a:lnTo>
                  <a:lnTo>
                    <a:pt x="51" y="10807"/>
                  </a:lnTo>
                  <a:lnTo>
                    <a:pt x="1" y="11154"/>
                  </a:lnTo>
                  <a:lnTo>
                    <a:pt x="1" y="11154"/>
                  </a:lnTo>
                  <a:lnTo>
                    <a:pt x="51" y="11650"/>
                  </a:lnTo>
                  <a:lnTo>
                    <a:pt x="100" y="12047"/>
                  </a:lnTo>
                  <a:lnTo>
                    <a:pt x="199" y="12493"/>
                  </a:lnTo>
                  <a:lnTo>
                    <a:pt x="348" y="12889"/>
                  </a:lnTo>
                  <a:lnTo>
                    <a:pt x="546" y="13286"/>
                  </a:lnTo>
                  <a:lnTo>
                    <a:pt x="794" y="13633"/>
                  </a:lnTo>
                  <a:lnTo>
                    <a:pt x="1042" y="13980"/>
                  </a:lnTo>
                  <a:lnTo>
                    <a:pt x="1339" y="14278"/>
                  </a:lnTo>
                  <a:lnTo>
                    <a:pt x="1637" y="14575"/>
                  </a:lnTo>
                  <a:lnTo>
                    <a:pt x="1984" y="14823"/>
                  </a:lnTo>
                  <a:lnTo>
                    <a:pt x="2381" y="15071"/>
                  </a:lnTo>
                  <a:lnTo>
                    <a:pt x="2777" y="15220"/>
                  </a:lnTo>
                  <a:lnTo>
                    <a:pt x="3174" y="15368"/>
                  </a:lnTo>
                  <a:lnTo>
                    <a:pt x="3620" y="15467"/>
                  </a:lnTo>
                  <a:lnTo>
                    <a:pt x="4017" y="15567"/>
                  </a:lnTo>
                  <a:lnTo>
                    <a:pt x="4512" y="15567"/>
                  </a:lnTo>
                  <a:lnTo>
                    <a:pt x="4512" y="155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18" name="Google Shape;1418;p66"/>
            <p:cNvSpPr/>
            <p:nvPr/>
          </p:nvSpPr>
          <p:spPr>
            <a:xfrm>
              <a:off x="3243600" y="177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19" name="Google Shape;1419;p66"/>
          <p:cNvGrpSpPr/>
          <p:nvPr/>
        </p:nvGrpSpPr>
        <p:grpSpPr>
          <a:xfrm>
            <a:off x="6170739" y="1919449"/>
            <a:ext cx="595211" cy="593643"/>
            <a:chOff x="3869475" y="1305800"/>
            <a:chExt cx="474700" cy="473450"/>
          </a:xfrm>
        </p:grpSpPr>
        <p:sp>
          <p:nvSpPr>
            <p:cNvPr id="1420" name="Google Shape;1420;p66"/>
            <p:cNvSpPr/>
            <p:nvPr/>
          </p:nvSpPr>
          <p:spPr>
            <a:xfrm>
              <a:off x="4217750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8" y="99"/>
                  </a:lnTo>
                  <a:lnTo>
                    <a:pt x="1240" y="198"/>
                  </a:lnTo>
                  <a:lnTo>
                    <a:pt x="1140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6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99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99" y="11600"/>
                  </a:lnTo>
                  <a:lnTo>
                    <a:pt x="198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0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5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1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181" y="347"/>
                  </a:lnTo>
                  <a:lnTo>
                    <a:pt x="2082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1" name="Google Shape;1421;p66"/>
            <p:cNvSpPr/>
            <p:nvPr/>
          </p:nvSpPr>
          <p:spPr>
            <a:xfrm>
              <a:off x="4217750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0" y="397"/>
                  </a:moveTo>
                  <a:lnTo>
                    <a:pt x="1140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6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99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99" y="11600"/>
                  </a:lnTo>
                  <a:lnTo>
                    <a:pt x="198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0" y="12295"/>
                  </a:lnTo>
                  <a:lnTo>
                    <a:pt x="1140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5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1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1" y="347"/>
                  </a:lnTo>
                  <a:lnTo>
                    <a:pt x="2082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8" y="99"/>
                  </a:lnTo>
                  <a:lnTo>
                    <a:pt x="1240" y="198"/>
                  </a:lnTo>
                  <a:lnTo>
                    <a:pt x="1140" y="397"/>
                  </a:lnTo>
                  <a:lnTo>
                    <a:pt x="1140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2" name="Google Shape;1422;p66"/>
            <p:cNvSpPr/>
            <p:nvPr/>
          </p:nvSpPr>
          <p:spPr>
            <a:xfrm>
              <a:off x="4246250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3" name="Google Shape;1423;p66"/>
            <p:cNvSpPr/>
            <p:nvPr/>
          </p:nvSpPr>
          <p:spPr>
            <a:xfrm>
              <a:off x="40789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9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1" y="6395"/>
                  </a:lnTo>
                  <a:lnTo>
                    <a:pt x="1" y="7287"/>
                  </a:lnTo>
                  <a:lnTo>
                    <a:pt x="1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8" y="11947"/>
                  </a:lnTo>
                  <a:lnTo>
                    <a:pt x="497" y="12096"/>
                  </a:lnTo>
                  <a:lnTo>
                    <a:pt x="695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8" y="12195"/>
                  </a:lnTo>
                  <a:lnTo>
                    <a:pt x="1736" y="12096"/>
                  </a:lnTo>
                  <a:lnTo>
                    <a:pt x="1885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2" y="11154"/>
                  </a:lnTo>
                  <a:lnTo>
                    <a:pt x="2232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4" name="Google Shape;1424;p66"/>
            <p:cNvSpPr/>
            <p:nvPr/>
          </p:nvSpPr>
          <p:spPr>
            <a:xfrm>
              <a:off x="40789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1" y="397"/>
                  </a:move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1" y="6395"/>
                  </a:lnTo>
                  <a:lnTo>
                    <a:pt x="1" y="7287"/>
                  </a:lnTo>
                  <a:lnTo>
                    <a:pt x="1" y="11154"/>
                  </a:lnTo>
                  <a:lnTo>
                    <a:pt x="1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8" y="11947"/>
                  </a:lnTo>
                  <a:lnTo>
                    <a:pt x="497" y="12096"/>
                  </a:lnTo>
                  <a:lnTo>
                    <a:pt x="695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8" y="12195"/>
                  </a:lnTo>
                  <a:lnTo>
                    <a:pt x="1736" y="12096"/>
                  </a:lnTo>
                  <a:lnTo>
                    <a:pt x="1885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2" y="11154"/>
                  </a:lnTo>
                  <a:lnTo>
                    <a:pt x="2232" y="545"/>
                  </a:lnTo>
                  <a:lnTo>
                    <a:pt x="2232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9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1141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5" name="Google Shape;1425;p66"/>
            <p:cNvSpPr/>
            <p:nvPr/>
          </p:nvSpPr>
          <p:spPr>
            <a:xfrm>
              <a:off x="4107425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6" name="Google Shape;1426;p66"/>
            <p:cNvSpPr/>
            <p:nvPr/>
          </p:nvSpPr>
          <p:spPr>
            <a:xfrm>
              <a:off x="39401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8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6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7" name="Google Shape;1427;p66"/>
            <p:cNvSpPr/>
            <p:nvPr/>
          </p:nvSpPr>
          <p:spPr>
            <a:xfrm>
              <a:off x="39401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1" y="397"/>
                  </a:move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6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8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1141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8" name="Google Shape;1428;p66"/>
            <p:cNvSpPr/>
            <p:nvPr/>
          </p:nvSpPr>
          <p:spPr>
            <a:xfrm>
              <a:off x="3968625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29" name="Google Shape;1429;p66"/>
            <p:cNvSpPr/>
            <p:nvPr/>
          </p:nvSpPr>
          <p:spPr>
            <a:xfrm>
              <a:off x="3869475" y="1557375"/>
              <a:ext cx="474700" cy="221875"/>
            </a:xfrm>
            <a:custGeom>
              <a:avLst/>
              <a:gdLst/>
              <a:ahLst/>
              <a:cxnLst/>
              <a:rect l="l" t="t" r="r" b="b"/>
              <a:pathLst>
                <a:path w="18988" h="8875" extrusionOk="0">
                  <a:moveTo>
                    <a:pt x="2826" y="4462"/>
                  </a:moveTo>
                  <a:lnTo>
                    <a:pt x="3025" y="4512"/>
                  </a:lnTo>
                  <a:lnTo>
                    <a:pt x="3223" y="4611"/>
                  </a:lnTo>
                  <a:lnTo>
                    <a:pt x="3322" y="4809"/>
                  </a:lnTo>
                  <a:lnTo>
                    <a:pt x="3372" y="5008"/>
                  </a:lnTo>
                  <a:lnTo>
                    <a:pt x="3322" y="5206"/>
                  </a:lnTo>
                  <a:lnTo>
                    <a:pt x="3223" y="5404"/>
                  </a:lnTo>
                  <a:lnTo>
                    <a:pt x="3025" y="5503"/>
                  </a:lnTo>
                  <a:lnTo>
                    <a:pt x="2826" y="5553"/>
                  </a:lnTo>
                  <a:lnTo>
                    <a:pt x="2628" y="5503"/>
                  </a:lnTo>
                  <a:lnTo>
                    <a:pt x="2430" y="5404"/>
                  </a:lnTo>
                  <a:lnTo>
                    <a:pt x="2331" y="5206"/>
                  </a:lnTo>
                  <a:lnTo>
                    <a:pt x="2281" y="5008"/>
                  </a:lnTo>
                  <a:lnTo>
                    <a:pt x="2331" y="4809"/>
                  </a:lnTo>
                  <a:lnTo>
                    <a:pt x="2430" y="4611"/>
                  </a:lnTo>
                  <a:lnTo>
                    <a:pt x="2628" y="4512"/>
                  </a:lnTo>
                  <a:lnTo>
                    <a:pt x="2826" y="4462"/>
                  </a:lnTo>
                  <a:close/>
                  <a:moveTo>
                    <a:pt x="7288" y="4462"/>
                  </a:moveTo>
                  <a:lnTo>
                    <a:pt x="7486" y="4512"/>
                  </a:lnTo>
                  <a:lnTo>
                    <a:pt x="7685" y="4611"/>
                  </a:lnTo>
                  <a:lnTo>
                    <a:pt x="7784" y="4809"/>
                  </a:lnTo>
                  <a:lnTo>
                    <a:pt x="7833" y="5008"/>
                  </a:lnTo>
                  <a:lnTo>
                    <a:pt x="7784" y="5206"/>
                  </a:lnTo>
                  <a:lnTo>
                    <a:pt x="7685" y="5404"/>
                  </a:lnTo>
                  <a:lnTo>
                    <a:pt x="7486" y="5503"/>
                  </a:lnTo>
                  <a:lnTo>
                    <a:pt x="7288" y="5553"/>
                  </a:lnTo>
                  <a:lnTo>
                    <a:pt x="7040" y="5503"/>
                  </a:lnTo>
                  <a:lnTo>
                    <a:pt x="6892" y="5404"/>
                  </a:lnTo>
                  <a:lnTo>
                    <a:pt x="6743" y="5206"/>
                  </a:lnTo>
                  <a:lnTo>
                    <a:pt x="6743" y="5008"/>
                  </a:lnTo>
                  <a:lnTo>
                    <a:pt x="6743" y="4809"/>
                  </a:lnTo>
                  <a:lnTo>
                    <a:pt x="6892" y="4611"/>
                  </a:lnTo>
                  <a:lnTo>
                    <a:pt x="7040" y="4512"/>
                  </a:lnTo>
                  <a:lnTo>
                    <a:pt x="7288" y="4462"/>
                  </a:lnTo>
                  <a:close/>
                  <a:moveTo>
                    <a:pt x="11700" y="4462"/>
                  </a:moveTo>
                  <a:lnTo>
                    <a:pt x="11948" y="4512"/>
                  </a:lnTo>
                  <a:lnTo>
                    <a:pt x="12097" y="4611"/>
                  </a:lnTo>
                  <a:lnTo>
                    <a:pt x="12246" y="4809"/>
                  </a:lnTo>
                  <a:lnTo>
                    <a:pt x="12295" y="5008"/>
                  </a:lnTo>
                  <a:lnTo>
                    <a:pt x="12246" y="5206"/>
                  </a:lnTo>
                  <a:lnTo>
                    <a:pt x="12097" y="5404"/>
                  </a:lnTo>
                  <a:lnTo>
                    <a:pt x="11948" y="5503"/>
                  </a:lnTo>
                  <a:lnTo>
                    <a:pt x="11700" y="5553"/>
                  </a:lnTo>
                  <a:lnTo>
                    <a:pt x="11502" y="5503"/>
                  </a:lnTo>
                  <a:lnTo>
                    <a:pt x="11304" y="5404"/>
                  </a:lnTo>
                  <a:lnTo>
                    <a:pt x="11205" y="5206"/>
                  </a:lnTo>
                  <a:lnTo>
                    <a:pt x="11155" y="5008"/>
                  </a:lnTo>
                  <a:lnTo>
                    <a:pt x="11205" y="4809"/>
                  </a:lnTo>
                  <a:lnTo>
                    <a:pt x="11304" y="4611"/>
                  </a:lnTo>
                  <a:lnTo>
                    <a:pt x="11502" y="4512"/>
                  </a:lnTo>
                  <a:lnTo>
                    <a:pt x="11700" y="4462"/>
                  </a:lnTo>
                  <a:close/>
                  <a:moveTo>
                    <a:pt x="16162" y="4462"/>
                  </a:moveTo>
                  <a:lnTo>
                    <a:pt x="16360" y="4512"/>
                  </a:lnTo>
                  <a:lnTo>
                    <a:pt x="16559" y="4611"/>
                  </a:lnTo>
                  <a:lnTo>
                    <a:pt x="16658" y="4809"/>
                  </a:lnTo>
                  <a:lnTo>
                    <a:pt x="16707" y="5008"/>
                  </a:lnTo>
                  <a:lnTo>
                    <a:pt x="16658" y="5206"/>
                  </a:lnTo>
                  <a:lnTo>
                    <a:pt x="16559" y="5404"/>
                  </a:lnTo>
                  <a:lnTo>
                    <a:pt x="16360" y="5503"/>
                  </a:lnTo>
                  <a:lnTo>
                    <a:pt x="16162" y="5553"/>
                  </a:lnTo>
                  <a:lnTo>
                    <a:pt x="15964" y="5503"/>
                  </a:lnTo>
                  <a:lnTo>
                    <a:pt x="15765" y="5404"/>
                  </a:lnTo>
                  <a:lnTo>
                    <a:pt x="15666" y="5206"/>
                  </a:lnTo>
                  <a:lnTo>
                    <a:pt x="15617" y="5008"/>
                  </a:lnTo>
                  <a:lnTo>
                    <a:pt x="15666" y="4809"/>
                  </a:lnTo>
                  <a:lnTo>
                    <a:pt x="15765" y="4611"/>
                  </a:lnTo>
                  <a:lnTo>
                    <a:pt x="15964" y="4512"/>
                  </a:lnTo>
                  <a:lnTo>
                    <a:pt x="16162" y="4462"/>
                  </a:lnTo>
                  <a:close/>
                  <a:moveTo>
                    <a:pt x="5057" y="6644"/>
                  </a:moveTo>
                  <a:lnTo>
                    <a:pt x="5256" y="6693"/>
                  </a:lnTo>
                  <a:lnTo>
                    <a:pt x="5454" y="6842"/>
                  </a:lnTo>
                  <a:lnTo>
                    <a:pt x="5553" y="6991"/>
                  </a:lnTo>
                  <a:lnTo>
                    <a:pt x="5603" y="7239"/>
                  </a:lnTo>
                  <a:lnTo>
                    <a:pt x="5553" y="7437"/>
                  </a:lnTo>
                  <a:lnTo>
                    <a:pt x="5454" y="7635"/>
                  </a:lnTo>
                  <a:lnTo>
                    <a:pt x="5256" y="7734"/>
                  </a:lnTo>
                  <a:lnTo>
                    <a:pt x="5057" y="7784"/>
                  </a:lnTo>
                  <a:lnTo>
                    <a:pt x="4859" y="7734"/>
                  </a:lnTo>
                  <a:lnTo>
                    <a:pt x="4661" y="7635"/>
                  </a:lnTo>
                  <a:lnTo>
                    <a:pt x="4562" y="7437"/>
                  </a:lnTo>
                  <a:lnTo>
                    <a:pt x="4512" y="7239"/>
                  </a:lnTo>
                  <a:lnTo>
                    <a:pt x="4562" y="6991"/>
                  </a:lnTo>
                  <a:lnTo>
                    <a:pt x="4661" y="6842"/>
                  </a:lnTo>
                  <a:lnTo>
                    <a:pt x="4859" y="6693"/>
                  </a:lnTo>
                  <a:lnTo>
                    <a:pt x="5057" y="6644"/>
                  </a:lnTo>
                  <a:close/>
                  <a:moveTo>
                    <a:pt x="9519" y="6644"/>
                  </a:moveTo>
                  <a:lnTo>
                    <a:pt x="9717" y="6693"/>
                  </a:lnTo>
                  <a:lnTo>
                    <a:pt x="9866" y="6842"/>
                  </a:lnTo>
                  <a:lnTo>
                    <a:pt x="10015" y="6991"/>
                  </a:lnTo>
                  <a:lnTo>
                    <a:pt x="10064" y="7239"/>
                  </a:lnTo>
                  <a:lnTo>
                    <a:pt x="10015" y="7437"/>
                  </a:lnTo>
                  <a:lnTo>
                    <a:pt x="9866" y="7635"/>
                  </a:lnTo>
                  <a:lnTo>
                    <a:pt x="9717" y="7734"/>
                  </a:lnTo>
                  <a:lnTo>
                    <a:pt x="9519" y="7784"/>
                  </a:lnTo>
                  <a:lnTo>
                    <a:pt x="9271" y="7734"/>
                  </a:lnTo>
                  <a:lnTo>
                    <a:pt x="9122" y="7635"/>
                  </a:lnTo>
                  <a:lnTo>
                    <a:pt x="8974" y="7437"/>
                  </a:lnTo>
                  <a:lnTo>
                    <a:pt x="8924" y="7239"/>
                  </a:lnTo>
                  <a:lnTo>
                    <a:pt x="8974" y="6991"/>
                  </a:lnTo>
                  <a:lnTo>
                    <a:pt x="9122" y="6842"/>
                  </a:lnTo>
                  <a:lnTo>
                    <a:pt x="9271" y="6693"/>
                  </a:lnTo>
                  <a:lnTo>
                    <a:pt x="9519" y="6644"/>
                  </a:lnTo>
                  <a:close/>
                  <a:moveTo>
                    <a:pt x="13931" y="6644"/>
                  </a:moveTo>
                  <a:lnTo>
                    <a:pt x="14129" y="6693"/>
                  </a:lnTo>
                  <a:lnTo>
                    <a:pt x="14328" y="6842"/>
                  </a:lnTo>
                  <a:lnTo>
                    <a:pt x="14427" y="6991"/>
                  </a:lnTo>
                  <a:lnTo>
                    <a:pt x="14476" y="7239"/>
                  </a:lnTo>
                  <a:lnTo>
                    <a:pt x="14427" y="7437"/>
                  </a:lnTo>
                  <a:lnTo>
                    <a:pt x="14328" y="7635"/>
                  </a:lnTo>
                  <a:lnTo>
                    <a:pt x="14129" y="7734"/>
                  </a:lnTo>
                  <a:lnTo>
                    <a:pt x="13931" y="7784"/>
                  </a:lnTo>
                  <a:lnTo>
                    <a:pt x="13733" y="7734"/>
                  </a:lnTo>
                  <a:lnTo>
                    <a:pt x="13535" y="7635"/>
                  </a:lnTo>
                  <a:lnTo>
                    <a:pt x="13435" y="7437"/>
                  </a:lnTo>
                  <a:lnTo>
                    <a:pt x="13386" y="7239"/>
                  </a:lnTo>
                  <a:lnTo>
                    <a:pt x="13435" y="6991"/>
                  </a:lnTo>
                  <a:lnTo>
                    <a:pt x="13535" y="6842"/>
                  </a:lnTo>
                  <a:lnTo>
                    <a:pt x="13733" y="6693"/>
                  </a:lnTo>
                  <a:lnTo>
                    <a:pt x="13931" y="6644"/>
                  </a:lnTo>
                  <a:close/>
                  <a:moveTo>
                    <a:pt x="596" y="1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8329"/>
                  </a:lnTo>
                  <a:lnTo>
                    <a:pt x="50" y="8528"/>
                  </a:lnTo>
                  <a:lnTo>
                    <a:pt x="199" y="8726"/>
                  </a:lnTo>
                  <a:lnTo>
                    <a:pt x="348" y="8825"/>
                  </a:lnTo>
                  <a:lnTo>
                    <a:pt x="596" y="8875"/>
                  </a:lnTo>
                  <a:lnTo>
                    <a:pt x="18393" y="8875"/>
                  </a:lnTo>
                  <a:lnTo>
                    <a:pt x="18641" y="8825"/>
                  </a:lnTo>
                  <a:lnTo>
                    <a:pt x="18790" y="8726"/>
                  </a:lnTo>
                  <a:lnTo>
                    <a:pt x="18938" y="8528"/>
                  </a:lnTo>
                  <a:lnTo>
                    <a:pt x="18988" y="8329"/>
                  </a:lnTo>
                  <a:lnTo>
                    <a:pt x="18988" y="546"/>
                  </a:lnTo>
                  <a:lnTo>
                    <a:pt x="18938" y="348"/>
                  </a:lnTo>
                  <a:lnTo>
                    <a:pt x="18790" y="149"/>
                  </a:lnTo>
                  <a:lnTo>
                    <a:pt x="18641" y="50"/>
                  </a:lnTo>
                  <a:lnTo>
                    <a:pt x="18393" y="1"/>
                  </a:lnTo>
                  <a:lnTo>
                    <a:pt x="17253" y="1"/>
                  </a:lnTo>
                  <a:lnTo>
                    <a:pt x="17253" y="1091"/>
                  </a:lnTo>
                  <a:lnTo>
                    <a:pt x="17203" y="1537"/>
                  </a:lnTo>
                  <a:lnTo>
                    <a:pt x="17104" y="1984"/>
                  </a:lnTo>
                  <a:lnTo>
                    <a:pt x="16906" y="2380"/>
                  </a:lnTo>
                  <a:lnTo>
                    <a:pt x="16608" y="2678"/>
                  </a:lnTo>
                  <a:lnTo>
                    <a:pt x="16311" y="2975"/>
                  </a:lnTo>
                  <a:lnTo>
                    <a:pt x="15914" y="3173"/>
                  </a:lnTo>
                  <a:lnTo>
                    <a:pt x="15518" y="3273"/>
                  </a:lnTo>
                  <a:lnTo>
                    <a:pt x="15071" y="3322"/>
                  </a:lnTo>
                  <a:lnTo>
                    <a:pt x="14576" y="3273"/>
                  </a:lnTo>
                  <a:lnTo>
                    <a:pt x="14179" y="3173"/>
                  </a:lnTo>
                  <a:lnTo>
                    <a:pt x="13782" y="2975"/>
                  </a:lnTo>
                  <a:lnTo>
                    <a:pt x="13485" y="2678"/>
                  </a:lnTo>
                  <a:lnTo>
                    <a:pt x="13188" y="2380"/>
                  </a:lnTo>
                  <a:lnTo>
                    <a:pt x="12989" y="1984"/>
                  </a:lnTo>
                  <a:lnTo>
                    <a:pt x="12890" y="1537"/>
                  </a:lnTo>
                  <a:lnTo>
                    <a:pt x="12841" y="1091"/>
                  </a:lnTo>
                  <a:lnTo>
                    <a:pt x="12841" y="1"/>
                  </a:lnTo>
                  <a:lnTo>
                    <a:pt x="11700" y="1"/>
                  </a:lnTo>
                  <a:lnTo>
                    <a:pt x="11700" y="1091"/>
                  </a:lnTo>
                  <a:lnTo>
                    <a:pt x="11651" y="1537"/>
                  </a:lnTo>
                  <a:lnTo>
                    <a:pt x="11552" y="1984"/>
                  </a:lnTo>
                  <a:lnTo>
                    <a:pt x="11353" y="2380"/>
                  </a:lnTo>
                  <a:lnTo>
                    <a:pt x="11056" y="2678"/>
                  </a:lnTo>
                  <a:lnTo>
                    <a:pt x="10758" y="2975"/>
                  </a:lnTo>
                  <a:lnTo>
                    <a:pt x="10362" y="3173"/>
                  </a:lnTo>
                  <a:lnTo>
                    <a:pt x="9965" y="3273"/>
                  </a:lnTo>
                  <a:lnTo>
                    <a:pt x="9519" y="3322"/>
                  </a:lnTo>
                  <a:lnTo>
                    <a:pt x="9023" y="3273"/>
                  </a:lnTo>
                  <a:lnTo>
                    <a:pt x="8627" y="3173"/>
                  </a:lnTo>
                  <a:lnTo>
                    <a:pt x="8230" y="2975"/>
                  </a:lnTo>
                  <a:lnTo>
                    <a:pt x="7933" y="2678"/>
                  </a:lnTo>
                  <a:lnTo>
                    <a:pt x="7635" y="2380"/>
                  </a:lnTo>
                  <a:lnTo>
                    <a:pt x="7437" y="1984"/>
                  </a:lnTo>
                  <a:lnTo>
                    <a:pt x="7338" y="1537"/>
                  </a:lnTo>
                  <a:lnTo>
                    <a:pt x="7288" y="1091"/>
                  </a:lnTo>
                  <a:lnTo>
                    <a:pt x="7288" y="1"/>
                  </a:lnTo>
                  <a:lnTo>
                    <a:pt x="6148" y="1"/>
                  </a:lnTo>
                  <a:lnTo>
                    <a:pt x="6148" y="1091"/>
                  </a:lnTo>
                  <a:lnTo>
                    <a:pt x="6098" y="1537"/>
                  </a:lnTo>
                  <a:lnTo>
                    <a:pt x="5999" y="1984"/>
                  </a:lnTo>
                  <a:lnTo>
                    <a:pt x="5801" y="2380"/>
                  </a:lnTo>
                  <a:lnTo>
                    <a:pt x="5503" y="2678"/>
                  </a:lnTo>
                  <a:lnTo>
                    <a:pt x="5206" y="2975"/>
                  </a:lnTo>
                  <a:lnTo>
                    <a:pt x="4809" y="3173"/>
                  </a:lnTo>
                  <a:lnTo>
                    <a:pt x="4413" y="3273"/>
                  </a:lnTo>
                  <a:lnTo>
                    <a:pt x="3967" y="3322"/>
                  </a:lnTo>
                  <a:lnTo>
                    <a:pt x="3520" y="3273"/>
                  </a:lnTo>
                  <a:lnTo>
                    <a:pt x="3074" y="3173"/>
                  </a:lnTo>
                  <a:lnTo>
                    <a:pt x="2678" y="2975"/>
                  </a:lnTo>
                  <a:lnTo>
                    <a:pt x="2380" y="2678"/>
                  </a:lnTo>
                  <a:lnTo>
                    <a:pt x="2083" y="2380"/>
                  </a:lnTo>
                  <a:lnTo>
                    <a:pt x="1884" y="1984"/>
                  </a:lnTo>
                  <a:lnTo>
                    <a:pt x="1785" y="1537"/>
                  </a:lnTo>
                  <a:lnTo>
                    <a:pt x="1736" y="1091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0" name="Google Shape;1430;p66"/>
            <p:cNvSpPr/>
            <p:nvPr/>
          </p:nvSpPr>
          <p:spPr>
            <a:xfrm>
              <a:off x="3869475" y="1557375"/>
              <a:ext cx="474700" cy="221875"/>
            </a:xfrm>
            <a:custGeom>
              <a:avLst/>
              <a:gdLst/>
              <a:ahLst/>
              <a:cxnLst/>
              <a:rect l="l" t="t" r="r" b="b"/>
              <a:pathLst>
                <a:path w="18988" h="8875" fill="none" extrusionOk="0">
                  <a:moveTo>
                    <a:pt x="596" y="8875"/>
                  </a:moveTo>
                  <a:lnTo>
                    <a:pt x="18393" y="8875"/>
                  </a:lnTo>
                  <a:lnTo>
                    <a:pt x="18393" y="8875"/>
                  </a:lnTo>
                  <a:lnTo>
                    <a:pt x="18641" y="8825"/>
                  </a:lnTo>
                  <a:lnTo>
                    <a:pt x="18790" y="8726"/>
                  </a:lnTo>
                  <a:lnTo>
                    <a:pt x="18938" y="8528"/>
                  </a:lnTo>
                  <a:lnTo>
                    <a:pt x="18988" y="8329"/>
                  </a:lnTo>
                  <a:lnTo>
                    <a:pt x="18988" y="546"/>
                  </a:lnTo>
                  <a:lnTo>
                    <a:pt x="18988" y="546"/>
                  </a:lnTo>
                  <a:lnTo>
                    <a:pt x="18938" y="348"/>
                  </a:lnTo>
                  <a:lnTo>
                    <a:pt x="18790" y="149"/>
                  </a:lnTo>
                  <a:lnTo>
                    <a:pt x="18641" y="50"/>
                  </a:lnTo>
                  <a:lnTo>
                    <a:pt x="18393" y="1"/>
                  </a:lnTo>
                  <a:lnTo>
                    <a:pt x="17253" y="1"/>
                  </a:lnTo>
                  <a:lnTo>
                    <a:pt x="17253" y="1091"/>
                  </a:lnTo>
                  <a:lnTo>
                    <a:pt x="17253" y="1091"/>
                  </a:lnTo>
                  <a:lnTo>
                    <a:pt x="17203" y="1537"/>
                  </a:lnTo>
                  <a:lnTo>
                    <a:pt x="17104" y="1984"/>
                  </a:lnTo>
                  <a:lnTo>
                    <a:pt x="16906" y="2380"/>
                  </a:lnTo>
                  <a:lnTo>
                    <a:pt x="16608" y="2678"/>
                  </a:lnTo>
                  <a:lnTo>
                    <a:pt x="16311" y="2975"/>
                  </a:lnTo>
                  <a:lnTo>
                    <a:pt x="15914" y="3173"/>
                  </a:lnTo>
                  <a:lnTo>
                    <a:pt x="15518" y="3273"/>
                  </a:lnTo>
                  <a:lnTo>
                    <a:pt x="15071" y="3322"/>
                  </a:lnTo>
                  <a:lnTo>
                    <a:pt x="15071" y="3322"/>
                  </a:lnTo>
                  <a:lnTo>
                    <a:pt x="14576" y="3273"/>
                  </a:lnTo>
                  <a:lnTo>
                    <a:pt x="14179" y="3173"/>
                  </a:lnTo>
                  <a:lnTo>
                    <a:pt x="13782" y="2975"/>
                  </a:lnTo>
                  <a:lnTo>
                    <a:pt x="13485" y="2678"/>
                  </a:lnTo>
                  <a:lnTo>
                    <a:pt x="13188" y="2380"/>
                  </a:lnTo>
                  <a:lnTo>
                    <a:pt x="12989" y="1984"/>
                  </a:lnTo>
                  <a:lnTo>
                    <a:pt x="12890" y="1537"/>
                  </a:lnTo>
                  <a:lnTo>
                    <a:pt x="12841" y="1091"/>
                  </a:lnTo>
                  <a:lnTo>
                    <a:pt x="12841" y="1"/>
                  </a:lnTo>
                  <a:lnTo>
                    <a:pt x="11700" y="1"/>
                  </a:lnTo>
                  <a:lnTo>
                    <a:pt x="11700" y="1091"/>
                  </a:lnTo>
                  <a:lnTo>
                    <a:pt x="11700" y="1091"/>
                  </a:lnTo>
                  <a:lnTo>
                    <a:pt x="11651" y="1537"/>
                  </a:lnTo>
                  <a:lnTo>
                    <a:pt x="11552" y="1984"/>
                  </a:lnTo>
                  <a:lnTo>
                    <a:pt x="11353" y="2380"/>
                  </a:lnTo>
                  <a:lnTo>
                    <a:pt x="11056" y="2678"/>
                  </a:lnTo>
                  <a:lnTo>
                    <a:pt x="10758" y="2975"/>
                  </a:lnTo>
                  <a:lnTo>
                    <a:pt x="10362" y="3173"/>
                  </a:lnTo>
                  <a:lnTo>
                    <a:pt x="9965" y="3273"/>
                  </a:lnTo>
                  <a:lnTo>
                    <a:pt x="9519" y="3322"/>
                  </a:lnTo>
                  <a:lnTo>
                    <a:pt x="9519" y="3322"/>
                  </a:lnTo>
                  <a:lnTo>
                    <a:pt x="9023" y="3273"/>
                  </a:lnTo>
                  <a:lnTo>
                    <a:pt x="8627" y="3173"/>
                  </a:lnTo>
                  <a:lnTo>
                    <a:pt x="8230" y="2975"/>
                  </a:lnTo>
                  <a:lnTo>
                    <a:pt x="7933" y="2678"/>
                  </a:lnTo>
                  <a:lnTo>
                    <a:pt x="7635" y="2380"/>
                  </a:lnTo>
                  <a:lnTo>
                    <a:pt x="7437" y="1984"/>
                  </a:lnTo>
                  <a:lnTo>
                    <a:pt x="7338" y="1537"/>
                  </a:lnTo>
                  <a:lnTo>
                    <a:pt x="7288" y="1091"/>
                  </a:lnTo>
                  <a:lnTo>
                    <a:pt x="7288" y="1"/>
                  </a:lnTo>
                  <a:lnTo>
                    <a:pt x="6148" y="1"/>
                  </a:lnTo>
                  <a:lnTo>
                    <a:pt x="6148" y="1091"/>
                  </a:lnTo>
                  <a:lnTo>
                    <a:pt x="6148" y="1091"/>
                  </a:lnTo>
                  <a:lnTo>
                    <a:pt x="6098" y="1537"/>
                  </a:lnTo>
                  <a:lnTo>
                    <a:pt x="5999" y="1984"/>
                  </a:lnTo>
                  <a:lnTo>
                    <a:pt x="5801" y="2380"/>
                  </a:lnTo>
                  <a:lnTo>
                    <a:pt x="5503" y="2678"/>
                  </a:lnTo>
                  <a:lnTo>
                    <a:pt x="5206" y="2975"/>
                  </a:lnTo>
                  <a:lnTo>
                    <a:pt x="4809" y="3173"/>
                  </a:lnTo>
                  <a:lnTo>
                    <a:pt x="4413" y="3273"/>
                  </a:lnTo>
                  <a:lnTo>
                    <a:pt x="3967" y="3322"/>
                  </a:lnTo>
                  <a:lnTo>
                    <a:pt x="3967" y="3322"/>
                  </a:lnTo>
                  <a:lnTo>
                    <a:pt x="3520" y="3273"/>
                  </a:lnTo>
                  <a:lnTo>
                    <a:pt x="3074" y="3173"/>
                  </a:lnTo>
                  <a:lnTo>
                    <a:pt x="2678" y="2975"/>
                  </a:lnTo>
                  <a:lnTo>
                    <a:pt x="2380" y="2678"/>
                  </a:lnTo>
                  <a:lnTo>
                    <a:pt x="2083" y="2380"/>
                  </a:lnTo>
                  <a:lnTo>
                    <a:pt x="1884" y="1984"/>
                  </a:lnTo>
                  <a:lnTo>
                    <a:pt x="1785" y="1537"/>
                  </a:lnTo>
                  <a:lnTo>
                    <a:pt x="1736" y="1091"/>
                  </a:lnTo>
                  <a:lnTo>
                    <a:pt x="1736" y="1"/>
                  </a:lnTo>
                  <a:lnTo>
                    <a:pt x="596" y="1"/>
                  </a:lnTo>
                  <a:lnTo>
                    <a:pt x="596" y="1"/>
                  </a:lnTo>
                  <a:lnTo>
                    <a:pt x="348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8329"/>
                  </a:lnTo>
                  <a:lnTo>
                    <a:pt x="1" y="8329"/>
                  </a:lnTo>
                  <a:lnTo>
                    <a:pt x="50" y="8528"/>
                  </a:lnTo>
                  <a:lnTo>
                    <a:pt x="199" y="8726"/>
                  </a:lnTo>
                  <a:lnTo>
                    <a:pt x="348" y="8825"/>
                  </a:lnTo>
                  <a:lnTo>
                    <a:pt x="596" y="8875"/>
                  </a:lnTo>
                  <a:lnTo>
                    <a:pt x="596" y="887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1" name="Google Shape;1431;p66"/>
            <p:cNvSpPr/>
            <p:nvPr/>
          </p:nvSpPr>
          <p:spPr>
            <a:xfrm>
              <a:off x="4259875" y="16689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2" name="Google Shape;1432;p66"/>
            <p:cNvSpPr/>
            <p:nvPr/>
          </p:nvSpPr>
          <p:spPr>
            <a:xfrm>
              <a:off x="4204100" y="17234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3" y="199"/>
                  </a:lnTo>
                  <a:lnTo>
                    <a:pt x="1042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2" y="794"/>
                  </a:lnTo>
                  <a:lnTo>
                    <a:pt x="943" y="992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3" name="Google Shape;1433;p66"/>
            <p:cNvSpPr/>
            <p:nvPr/>
          </p:nvSpPr>
          <p:spPr>
            <a:xfrm>
              <a:off x="4148325" y="16689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4" name="Google Shape;1434;p66"/>
            <p:cNvSpPr/>
            <p:nvPr/>
          </p:nvSpPr>
          <p:spPr>
            <a:xfrm>
              <a:off x="4092575" y="17234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96"/>
                  </a:lnTo>
                  <a:lnTo>
                    <a:pt x="1140" y="596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3" y="109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8" y="992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98" y="19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5" name="Google Shape;1435;p66"/>
            <p:cNvSpPr/>
            <p:nvPr/>
          </p:nvSpPr>
          <p:spPr>
            <a:xfrm>
              <a:off x="4038025" y="16689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1"/>
                  </a:lnTo>
                  <a:lnTo>
                    <a:pt x="150" y="942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50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6" name="Google Shape;1436;p66"/>
            <p:cNvSpPr/>
            <p:nvPr/>
          </p:nvSpPr>
          <p:spPr>
            <a:xfrm>
              <a:off x="3982250" y="17234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99"/>
                  </a:lnTo>
                  <a:lnTo>
                    <a:pt x="1042" y="348"/>
                  </a:lnTo>
                  <a:lnTo>
                    <a:pt x="1092" y="596"/>
                  </a:lnTo>
                  <a:lnTo>
                    <a:pt x="1092" y="596"/>
                  </a:lnTo>
                  <a:lnTo>
                    <a:pt x="1042" y="794"/>
                  </a:lnTo>
                  <a:lnTo>
                    <a:pt x="943" y="992"/>
                  </a:lnTo>
                  <a:lnTo>
                    <a:pt x="745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1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1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7" name="Google Shape;1437;p66"/>
            <p:cNvSpPr/>
            <p:nvPr/>
          </p:nvSpPr>
          <p:spPr>
            <a:xfrm>
              <a:off x="3926500" y="16689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0"/>
                  </a:move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38" name="Google Shape;1438;p66"/>
            <p:cNvSpPr/>
            <p:nvPr/>
          </p:nvSpPr>
          <p:spPr>
            <a:xfrm>
              <a:off x="3940125" y="1668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39" name="Google Shape;1439;p66"/>
          <p:cNvGrpSpPr/>
          <p:nvPr/>
        </p:nvGrpSpPr>
        <p:grpSpPr>
          <a:xfrm>
            <a:off x="7196402" y="1919449"/>
            <a:ext cx="486437" cy="593643"/>
            <a:chOff x="4687475" y="1305800"/>
            <a:chExt cx="387950" cy="473450"/>
          </a:xfrm>
        </p:grpSpPr>
        <p:sp>
          <p:nvSpPr>
            <p:cNvPr id="1440" name="Google Shape;1440;p66"/>
            <p:cNvSpPr/>
            <p:nvPr/>
          </p:nvSpPr>
          <p:spPr>
            <a:xfrm>
              <a:off x="4743225" y="1473100"/>
              <a:ext cx="193375" cy="138825"/>
            </a:xfrm>
            <a:custGeom>
              <a:avLst/>
              <a:gdLst/>
              <a:ahLst/>
              <a:cxnLst/>
              <a:rect l="l" t="t" r="r" b="b"/>
              <a:pathLst>
                <a:path w="7735" h="5553" extrusionOk="0">
                  <a:moveTo>
                    <a:pt x="5206" y="1141"/>
                  </a:moveTo>
                  <a:lnTo>
                    <a:pt x="5355" y="1290"/>
                  </a:lnTo>
                  <a:lnTo>
                    <a:pt x="5504" y="1438"/>
                  </a:lnTo>
                  <a:lnTo>
                    <a:pt x="5553" y="1686"/>
                  </a:lnTo>
                  <a:lnTo>
                    <a:pt x="5504" y="1984"/>
                  </a:lnTo>
                  <a:lnTo>
                    <a:pt x="5405" y="2331"/>
                  </a:lnTo>
                  <a:lnTo>
                    <a:pt x="5256" y="2628"/>
                  </a:lnTo>
                  <a:lnTo>
                    <a:pt x="5058" y="2826"/>
                  </a:lnTo>
                  <a:lnTo>
                    <a:pt x="4810" y="3074"/>
                  </a:lnTo>
                  <a:lnTo>
                    <a:pt x="4512" y="3223"/>
                  </a:lnTo>
                  <a:lnTo>
                    <a:pt x="4215" y="3322"/>
                  </a:lnTo>
                  <a:lnTo>
                    <a:pt x="3521" y="3322"/>
                  </a:lnTo>
                  <a:lnTo>
                    <a:pt x="3223" y="3223"/>
                  </a:lnTo>
                  <a:lnTo>
                    <a:pt x="2926" y="3074"/>
                  </a:lnTo>
                  <a:lnTo>
                    <a:pt x="2678" y="2826"/>
                  </a:lnTo>
                  <a:lnTo>
                    <a:pt x="2480" y="2628"/>
                  </a:lnTo>
                  <a:lnTo>
                    <a:pt x="2331" y="2331"/>
                  </a:lnTo>
                  <a:lnTo>
                    <a:pt x="2232" y="1984"/>
                  </a:lnTo>
                  <a:lnTo>
                    <a:pt x="2182" y="1686"/>
                  </a:lnTo>
                  <a:lnTo>
                    <a:pt x="2232" y="1438"/>
                  </a:lnTo>
                  <a:lnTo>
                    <a:pt x="2381" y="1290"/>
                  </a:lnTo>
                  <a:lnTo>
                    <a:pt x="2529" y="1141"/>
                  </a:lnTo>
                  <a:lnTo>
                    <a:pt x="2975" y="1141"/>
                  </a:lnTo>
                  <a:lnTo>
                    <a:pt x="3174" y="1290"/>
                  </a:lnTo>
                  <a:lnTo>
                    <a:pt x="3273" y="1438"/>
                  </a:lnTo>
                  <a:lnTo>
                    <a:pt x="3322" y="1686"/>
                  </a:lnTo>
                  <a:lnTo>
                    <a:pt x="3372" y="1884"/>
                  </a:lnTo>
                  <a:lnTo>
                    <a:pt x="3471" y="2083"/>
                  </a:lnTo>
                  <a:lnTo>
                    <a:pt x="3669" y="2182"/>
                  </a:lnTo>
                  <a:lnTo>
                    <a:pt x="3868" y="2231"/>
                  </a:lnTo>
                  <a:lnTo>
                    <a:pt x="4066" y="2182"/>
                  </a:lnTo>
                  <a:lnTo>
                    <a:pt x="4264" y="2083"/>
                  </a:lnTo>
                  <a:lnTo>
                    <a:pt x="4364" y="1884"/>
                  </a:lnTo>
                  <a:lnTo>
                    <a:pt x="4413" y="1686"/>
                  </a:lnTo>
                  <a:lnTo>
                    <a:pt x="4463" y="1438"/>
                  </a:lnTo>
                  <a:lnTo>
                    <a:pt x="4611" y="1290"/>
                  </a:lnTo>
                  <a:lnTo>
                    <a:pt x="4760" y="1141"/>
                  </a:lnTo>
                  <a:close/>
                  <a:moveTo>
                    <a:pt x="1" y="1"/>
                  </a:moveTo>
                  <a:lnTo>
                    <a:pt x="1" y="1686"/>
                  </a:lnTo>
                  <a:lnTo>
                    <a:pt x="1" y="2083"/>
                  </a:lnTo>
                  <a:lnTo>
                    <a:pt x="51" y="2479"/>
                  </a:lnTo>
                  <a:lnTo>
                    <a:pt x="150" y="2826"/>
                  </a:lnTo>
                  <a:lnTo>
                    <a:pt x="298" y="3173"/>
                  </a:lnTo>
                  <a:lnTo>
                    <a:pt x="447" y="3520"/>
                  </a:lnTo>
                  <a:lnTo>
                    <a:pt x="645" y="3867"/>
                  </a:lnTo>
                  <a:lnTo>
                    <a:pt x="893" y="4165"/>
                  </a:lnTo>
                  <a:lnTo>
                    <a:pt x="1141" y="4413"/>
                  </a:lnTo>
                  <a:lnTo>
                    <a:pt x="1389" y="4661"/>
                  </a:lnTo>
                  <a:lnTo>
                    <a:pt x="1686" y="4908"/>
                  </a:lnTo>
                  <a:lnTo>
                    <a:pt x="2034" y="5107"/>
                  </a:lnTo>
                  <a:lnTo>
                    <a:pt x="2381" y="5255"/>
                  </a:lnTo>
                  <a:lnTo>
                    <a:pt x="2728" y="5404"/>
                  </a:lnTo>
                  <a:lnTo>
                    <a:pt x="3075" y="5503"/>
                  </a:lnTo>
                  <a:lnTo>
                    <a:pt x="3471" y="5553"/>
                  </a:lnTo>
                  <a:lnTo>
                    <a:pt x="4264" y="5553"/>
                  </a:lnTo>
                  <a:lnTo>
                    <a:pt x="4661" y="5503"/>
                  </a:lnTo>
                  <a:lnTo>
                    <a:pt x="5008" y="5404"/>
                  </a:lnTo>
                  <a:lnTo>
                    <a:pt x="5405" y="5255"/>
                  </a:lnTo>
                  <a:lnTo>
                    <a:pt x="5702" y="5107"/>
                  </a:lnTo>
                  <a:lnTo>
                    <a:pt x="6049" y="4908"/>
                  </a:lnTo>
                  <a:lnTo>
                    <a:pt x="6347" y="4661"/>
                  </a:lnTo>
                  <a:lnTo>
                    <a:pt x="6594" y="4413"/>
                  </a:lnTo>
                  <a:lnTo>
                    <a:pt x="6892" y="4165"/>
                  </a:lnTo>
                  <a:lnTo>
                    <a:pt x="7090" y="3867"/>
                  </a:lnTo>
                  <a:lnTo>
                    <a:pt x="7288" y="3520"/>
                  </a:lnTo>
                  <a:lnTo>
                    <a:pt x="7437" y="3173"/>
                  </a:lnTo>
                  <a:lnTo>
                    <a:pt x="7586" y="2826"/>
                  </a:lnTo>
                  <a:lnTo>
                    <a:pt x="7685" y="2479"/>
                  </a:lnTo>
                  <a:lnTo>
                    <a:pt x="7735" y="2083"/>
                  </a:lnTo>
                  <a:lnTo>
                    <a:pt x="7735" y="1686"/>
                  </a:lnTo>
                  <a:lnTo>
                    <a:pt x="7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1" name="Google Shape;1441;p66"/>
            <p:cNvSpPr/>
            <p:nvPr/>
          </p:nvSpPr>
          <p:spPr>
            <a:xfrm>
              <a:off x="4743225" y="1473100"/>
              <a:ext cx="193375" cy="138825"/>
            </a:xfrm>
            <a:custGeom>
              <a:avLst/>
              <a:gdLst/>
              <a:ahLst/>
              <a:cxnLst/>
              <a:rect l="l" t="t" r="r" b="b"/>
              <a:pathLst>
                <a:path w="7735" h="5553" fill="none" extrusionOk="0">
                  <a:moveTo>
                    <a:pt x="1" y="1686"/>
                  </a:moveTo>
                  <a:lnTo>
                    <a:pt x="1" y="1686"/>
                  </a:lnTo>
                  <a:lnTo>
                    <a:pt x="1" y="2083"/>
                  </a:lnTo>
                  <a:lnTo>
                    <a:pt x="51" y="2479"/>
                  </a:lnTo>
                  <a:lnTo>
                    <a:pt x="150" y="2826"/>
                  </a:lnTo>
                  <a:lnTo>
                    <a:pt x="298" y="3173"/>
                  </a:lnTo>
                  <a:lnTo>
                    <a:pt x="447" y="3520"/>
                  </a:lnTo>
                  <a:lnTo>
                    <a:pt x="645" y="3867"/>
                  </a:lnTo>
                  <a:lnTo>
                    <a:pt x="893" y="4165"/>
                  </a:lnTo>
                  <a:lnTo>
                    <a:pt x="1141" y="4413"/>
                  </a:lnTo>
                  <a:lnTo>
                    <a:pt x="1389" y="4661"/>
                  </a:lnTo>
                  <a:lnTo>
                    <a:pt x="1686" y="4908"/>
                  </a:lnTo>
                  <a:lnTo>
                    <a:pt x="2034" y="5107"/>
                  </a:lnTo>
                  <a:lnTo>
                    <a:pt x="2381" y="5255"/>
                  </a:lnTo>
                  <a:lnTo>
                    <a:pt x="2728" y="5404"/>
                  </a:lnTo>
                  <a:lnTo>
                    <a:pt x="3075" y="5503"/>
                  </a:lnTo>
                  <a:lnTo>
                    <a:pt x="3471" y="5553"/>
                  </a:lnTo>
                  <a:lnTo>
                    <a:pt x="3868" y="5553"/>
                  </a:lnTo>
                  <a:lnTo>
                    <a:pt x="3868" y="5553"/>
                  </a:lnTo>
                  <a:lnTo>
                    <a:pt x="4264" y="5553"/>
                  </a:lnTo>
                  <a:lnTo>
                    <a:pt x="4661" y="5503"/>
                  </a:lnTo>
                  <a:lnTo>
                    <a:pt x="5008" y="5404"/>
                  </a:lnTo>
                  <a:lnTo>
                    <a:pt x="5405" y="5255"/>
                  </a:lnTo>
                  <a:lnTo>
                    <a:pt x="5702" y="5107"/>
                  </a:lnTo>
                  <a:lnTo>
                    <a:pt x="6049" y="4908"/>
                  </a:lnTo>
                  <a:lnTo>
                    <a:pt x="6347" y="4661"/>
                  </a:lnTo>
                  <a:lnTo>
                    <a:pt x="6594" y="4413"/>
                  </a:lnTo>
                  <a:lnTo>
                    <a:pt x="6892" y="4165"/>
                  </a:lnTo>
                  <a:lnTo>
                    <a:pt x="7090" y="3867"/>
                  </a:lnTo>
                  <a:lnTo>
                    <a:pt x="7288" y="3520"/>
                  </a:lnTo>
                  <a:lnTo>
                    <a:pt x="7437" y="3173"/>
                  </a:lnTo>
                  <a:lnTo>
                    <a:pt x="7586" y="2826"/>
                  </a:lnTo>
                  <a:lnTo>
                    <a:pt x="7685" y="2479"/>
                  </a:lnTo>
                  <a:lnTo>
                    <a:pt x="7735" y="2083"/>
                  </a:lnTo>
                  <a:lnTo>
                    <a:pt x="7735" y="1686"/>
                  </a:lnTo>
                  <a:lnTo>
                    <a:pt x="7735" y="1"/>
                  </a:lnTo>
                  <a:lnTo>
                    <a:pt x="1" y="1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2" name="Google Shape;1442;p66"/>
            <p:cNvSpPr/>
            <p:nvPr/>
          </p:nvSpPr>
          <p:spPr>
            <a:xfrm>
              <a:off x="4797775" y="1501600"/>
              <a:ext cx="84300" cy="54575"/>
            </a:xfrm>
            <a:custGeom>
              <a:avLst/>
              <a:gdLst/>
              <a:ahLst/>
              <a:cxnLst/>
              <a:rect l="l" t="t" r="r" b="b"/>
              <a:pathLst>
                <a:path w="3372" h="2183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1"/>
                  </a:lnTo>
                  <a:lnTo>
                    <a:pt x="992" y="150"/>
                  </a:lnTo>
                  <a:lnTo>
                    <a:pt x="1091" y="29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190" y="744"/>
                  </a:lnTo>
                  <a:lnTo>
                    <a:pt x="1289" y="943"/>
                  </a:lnTo>
                  <a:lnTo>
                    <a:pt x="1487" y="1042"/>
                  </a:lnTo>
                  <a:lnTo>
                    <a:pt x="1686" y="1091"/>
                  </a:lnTo>
                  <a:lnTo>
                    <a:pt x="1686" y="1091"/>
                  </a:lnTo>
                  <a:lnTo>
                    <a:pt x="1884" y="1042"/>
                  </a:lnTo>
                  <a:lnTo>
                    <a:pt x="2082" y="943"/>
                  </a:lnTo>
                  <a:lnTo>
                    <a:pt x="2182" y="744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81" y="298"/>
                  </a:lnTo>
                  <a:lnTo>
                    <a:pt x="2429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776" y="1"/>
                  </a:lnTo>
                  <a:lnTo>
                    <a:pt x="3024" y="1"/>
                  </a:lnTo>
                  <a:lnTo>
                    <a:pt x="3173" y="150"/>
                  </a:lnTo>
                  <a:lnTo>
                    <a:pt x="3322" y="298"/>
                  </a:lnTo>
                  <a:lnTo>
                    <a:pt x="3371" y="546"/>
                  </a:lnTo>
                  <a:lnTo>
                    <a:pt x="3371" y="546"/>
                  </a:lnTo>
                  <a:lnTo>
                    <a:pt x="3322" y="844"/>
                  </a:lnTo>
                  <a:lnTo>
                    <a:pt x="3223" y="1191"/>
                  </a:lnTo>
                  <a:lnTo>
                    <a:pt x="3074" y="1488"/>
                  </a:lnTo>
                  <a:lnTo>
                    <a:pt x="2876" y="1686"/>
                  </a:lnTo>
                  <a:lnTo>
                    <a:pt x="2628" y="1934"/>
                  </a:lnTo>
                  <a:lnTo>
                    <a:pt x="2330" y="2083"/>
                  </a:lnTo>
                  <a:lnTo>
                    <a:pt x="2033" y="2182"/>
                  </a:lnTo>
                  <a:lnTo>
                    <a:pt x="1686" y="2182"/>
                  </a:lnTo>
                  <a:lnTo>
                    <a:pt x="1686" y="2182"/>
                  </a:lnTo>
                  <a:lnTo>
                    <a:pt x="1339" y="2182"/>
                  </a:lnTo>
                  <a:lnTo>
                    <a:pt x="1041" y="2083"/>
                  </a:lnTo>
                  <a:lnTo>
                    <a:pt x="744" y="1934"/>
                  </a:lnTo>
                  <a:lnTo>
                    <a:pt x="496" y="1686"/>
                  </a:lnTo>
                  <a:lnTo>
                    <a:pt x="298" y="1488"/>
                  </a:lnTo>
                  <a:lnTo>
                    <a:pt x="149" y="1191"/>
                  </a:lnTo>
                  <a:lnTo>
                    <a:pt x="50" y="8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99" y="150"/>
                  </a:lnTo>
                  <a:lnTo>
                    <a:pt x="347" y="1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3" name="Google Shape;1443;p66"/>
            <p:cNvSpPr/>
            <p:nvPr/>
          </p:nvSpPr>
          <p:spPr>
            <a:xfrm>
              <a:off x="4812650" y="150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4" name="Google Shape;1444;p66"/>
            <p:cNvSpPr/>
            <p:nvPr/>
          </p:nvSpPr>
          <p:spPr>
            <a:xfrm>
              <a:off x="4743225" y="1305800"/>
              <a:ext cx="193375" cy="140050"/>
            </a:xfrm>
            <a:custGeom>
              <a:avLst/>
              <a:gdLst/>
              <a:ahLst/>
              <a:cxnLst/>
              <a:rect l="l" t="t" r="r" b="b"/>
              <a:pathLst>
                <a:path w="7735" h="5602" extrusionOk="0">
                  <a:moveTo>
                    <a:pt x="3868" y="1686"/>
                  </a:moveTo>
                  <a:lnTo>
                    <a:pt x="4066" y="1735"/>
                  </a:lnTo>
                  <a:lnTo>
                    <a:pt x="4264" y="1884"/>
                  </a:lnTo>
                  <a:lnTo>
                    <a:pt x="4364" y="2033"/>
                  </a:lnTo>
                  <a:lnTo>
                    <a:pt x="4413" y="2280"/>
                  </a:lnTo>
                  <a:lnTo>
                    <a:pt x="4413" y="2826"/>
                  </a:lnTo>
                  <a:lnTo>
                    <a:pt x="4958" y="2826"/>
                  </a:lnTo>
                  <a:lnTo>
                    <a:pt x="5206" y="2875"/>
                  </a:lnTo>
                  <a:lnTo>
                    <a:pt x="5355" y="2974"/>
                  </a:lnTo>
                  <a:lnTo>
                    <a:pt x="5504" y="3173"/>
                  </a:lnTo>
                  <a:lnTo>
                    <a:pt x="5553" y="3371"/>
                  </a:lnTo>
                  <a:lnTo>
                    <a:pt x="5504" y="3569"/>
                  </a:lnTo>
                  <a:lnTo>
                    <a:pt x="5355" y="3768"/>
                  </a:lnTo>
                  <a:lnTo>
                    <a:pt x="5206" y="3867"/>
                  </a:lnTo>
                  <a:lnTo>
                    <a:pt x="4958" y="3916"/>
                  </a:lnTo>
                  <a:lnTo>
                    <a:pt x="4413" y="3916"/>
                  </a:lnTo>
                  <a:lnTo>
                    <a:pt x="4413" y="4462"/>
                  </a:lnTo>
                  <a:lnTo>
                    <a:pt x="4364" y="4710"/>
                  </a:lnTo>
                  <a:lnTo>
                    <a:pt x="4264" y="4858"/>
                  </a:lnTo>
                  <a:lnTo>
                    <a:pt x="4066" y="5007"/>
                  </a:lnTo>
                  <a:lnTo>
                    <a:pt x="3868" y="5057"/>
                  </a:lnTo>
                  <a:lnTo>
                    <a:pt x="3669" y="5007"/>
                  </a:lnTo>
                  <a:lnTo>
                    <a:pt x="3471" y="4858"/>
                  </a:lnTo>
                  <a:lnTo>
                    <a:pt x="3372" y="4710"/>
                  </a:lnTo>
                  <a:lnTo>
                    <a:pt x="3322" y="4462"/>
                  </a:lnTo>
                  <a:lnTo>
                    <a:pt x="3322" y="3916"/>
                  </a:lnTo>
                  <a:lnTo>
                    <a:pt x="2777" y="3916"/>
                  </a:lnTo>
                  <a:lnTo>
                    <a:pt x="2529" y="3867"/>
                  </a:lnTo>
                  <a:lnTo>
                    <a:pt x="2381" y="3768"/>
                  </a:lnTo>
                  <a:lnTo>
                    <a:pt x="2232" y="3569"/>
                  </a:lnTo>
                  <a:lnTo>
                    <a:pt x="2182" y="3371"/>
                  </a:lnTo>
                  <a:lnTo>
                    <a:pt x="2232" y="3173"/>
                  </a:lnTo>
                  <a:lnTo>
                    <a:pt x="2381" y="2974"/>
                  </a:lnTo>
                  <a:lnTo>
                    <a:pt x="2529" y="2875"/>
                  </a:lnTo>
                  <a:lnTo>
                    <a:pt x="2777" y="2826"/>
                  </a:lnTo>
                  <a:lnTo>
                    <a:pt x="3322" y="2826"/>
                  </a:lnTo>
                  <a:lnTo>
                    <a:pt x="3322" y="2280"/>
                  </a:lnTo>
                  <a:lnTo>
                    <a:pt x="3372" y="2033"/>
                  </a:lnTo>
                  <a:lnTo>
                    <a:pt x="3471" y="1884"/>
                  </a:lnTo>
                  <a:lnTo>
                    <a:pt x="3669" y="1735"/>
                  </a:lnTo>
                  <a:lnTo>
                    <a:pt x="3868" y="1686"/>
                  </a:lnTo>
                  <a:close/>
                  <a:moveTo>
                    <a:pt x="1637" y="0"/>
                  </a:moveTo>
                  <a:lnTo>
                    <a:pt x="1339" y="50"/>
                  </a:lnTo>
                  <a:lnTo>
                    <a:pt x="992" y="149"/>
                  </a:lnTo>
                  <a:lnTo>
                    <a:pt x="745" y="297"/>
                  </a:lnTo>
                  <a:lnTo>
                    <a:pt x="497" y="496"/>
                  </a:lnTo>
                  <a:lnTo>
                    <a:pt x="249" y="744"/>
                  </a:lnTo>
                  <a:lnTo>
                    <a:pt x="100" y="1041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5602"/>
                  </a:lnTo>
                  <a:lnTo>
                    <a:pt x="7735" y="5602"/>
                  </a:lnTo>
                  <a:lnTo>
                    <a:pt x="7735" y="1686"/>
                  </a:lnTo>
                  <a:lnTo>
                    <a:pt x="7735" y="1339"/>
                  </a:lnTo>
                  <a:lnTo>
                    <a:pt x="763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1" y="297"/>
                  </a:lnTo>
                  <a:lnTo>
                    <a:pt x="6743" y="149"/>
                  </a:lnTo>
                  <a:lnTo>
                    <a:pt x="6446" y="50"/>
                  </a:lnTo>
                  <a:lnTo>
                    <a:pt x="60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66"/>
            <p:cNvSpPr/>
            <p:nvPr/>
          </p:nvSpPr>
          <p:spPr>
            <a:xfrm>
              <a:off x="4743225" y="1305800"/>
              <a:ext cx="193375" cy="140050"/>
            </a:xfrm>
            <a:custGeom>
              <a:avLst/>
              <a:gdLst/>
              <a:ahLst/>
              <a:cxnLst/>
              <a:rect l="l" t="t" r="r" b="b"/>
              <a:pathLst>
                <a:path w="7735" h="5602" fill="none" extrusionOk="0">
                  <a:moveTo>
                    <a:pt x="6099" y="0"/>
                  </a:moveTo>
                  <a:lnTo>
                    <a:pt x="1637" y="0"/>
                  </a:lnTo>
                  <a:lnTo>
                    <a:pt x="1637" y="0"/>
                  </a:lnTo>
                  <a:lnTo>
                    <a:pt x="1339" y="50"/>
                  </a:lnTo>
                  <a:lnTo>
                    <a:pt x="992" y="149"/>
                  </a:lnTo>
                  <a:lnTo>
                    <a:pt x="745" y="297"/>
                  </a:lnTo>
                  <a:lnTo>
                    <a:pt x="497" y="496"/>
                  </a:lnTo>
                  <a:lnTo>
                    <a:pt x="249" y="744"/>
                  </a:lnTo>
                  <a:lnTo>
                    <a:pt x="100" y="1041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5602"/>
                  </a:lnTo>
                  <a:lnTo>
                    <a:pt x="7735" y="5602"/>
                  </a:lnTo>
                  <a:lnTo>
                    <a:pt x="7735" y="1686"/>
                  </a:lnTo>
                  <a:lnTo>
                    <a:pt x="7735" y="1686"/>
                  </a:lnTo>
                  <a:lnTo>
                    <a:pt x="7735" y="1339"/>
                  </a:lnTo>
                  <a:lnTo>
                    <a:pt x="763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1" y="297"/>
                  </a:lnTo>
                  <a:lnTo>
                    <a:pt x="6743" y="149"/>
                  </a:lnTo>
                  <a:lnTo>
                    <a:pt x="6446" y="50"/>
                  </a:lnTo>
                  <a:lnTo>
                    <a:pt x="6099" y="0"/>
                  </a:lnTo>
                  <a:lnTo>
                    <a:pt x="609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66"/>
            <p:cNvSpPr/>
            <p:nvPr/>
          </p:nvSpPr>
          <p:spPr>
            <a:xfrm>
              <a:off x="4797775" y="1347925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fill="none" extrusionOk="0">
                  <a:moveTo>
                    <a:pt x="2776" y="2231"/>
                  </a:moveTo>
                  <a:lnTo>
                    <a:pt x="2231" y="2231"/>
                  </a:lnTo>
                  <a:lnTo>
                    <a:pt x="2231" y="2777"/>
                  </a:lnTo>
                  <a:lnTo>
                    <a:pt x="2231" y="2777"/>
                  </a:lnTo>
                  <a:lnTo>
                    <a:pt x="2182" y="3025"/>
                  </a:lnTo>
                  <a:lnTo>
                    <a:pt x="2082" y="3173"/>
                  </a:lnTo>
                  <a:lnTo>
                    <a:pt x="1884" y="3322"/>
                  </a:lnTo>
                  <a:lnTo>
                    <a:pt x="1686" y="3372"/>
                  </a:lnTo>
                  <a:lnTo>
                    <a:pt x="1686" y="3372"/>
                  </a:lnTo>
                  <a:lnTo>
                    <a:pt x="1487" y="3322"/>
                  </a:lnTo>
                  <a:lnTo>
                    <a:pt x="1289" y="3173"/>
                  </a:lnTo>
                  <a:lnTo>
                    <a:pt x="1190" y="3025"/>
                  </a:lnTo>
                  <a:lnTo>
                    <a:pt x="1140" y="2777"/>
                  </a:lnTo>
                  <a:lnTo>
                    <a:pt x="1140" y="2231"/>
                  </a:lnTo>
                  <a:lnTo>
                    <a:pt x="595" y="2231"/>
                  </a:lnTo>
                  <a:lnTo>
                    <a:pt x="595" y="2231"/>
                  </a:lnTo>
                  <a:lnTo>
                    <a:pt x="347" y="2182"/>
                  </a:lnTo>
                  <a:lnTo>
                    <a:pt x="199" y="2083"/>
                  </a:lnTo>
                  <a:lnTo>
                    <a:pt x="50" y="1884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488"/>
                  </a:lnTo>
                  <a:lnTo>
                    <a:pt x="199" y="1289"/>
                  </a:lnTo>
                  <a:lnTo>
                    <a:pt x="347" y="1190"/>
                  </a:lnTo>
                  <a:lnTo>
                    <a:pt x="595" y="1141"/>
                  </a:lnTo>
                  <a:lnTo>
                    <a:pt x="1140" y="1141"/>
                  </a:lnTo>
                  <a:lnTo>
                    <a:pt x="1140" y="595"/>
                  </a:lnTo>
                  <a:lnTo>
                    <a:pt x="1140" y="595"/>
                  </a:lnTo>
                  <a:lnTo>
                    <a:pt x="1190" y="348"/>
                  </a:lnTo>
                  <a:lnTo>
                    <a:pt x="1289" y="199"/>
                  </a:lnTo>
                  <a:lnTo>
                    <a:pt x="1487" y="50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4" y="50"/>
                  </a:lnTo>
                  <a:lnTo>
                    <a:pt x="2082" y="199"/>
                  </a:lnTo>
                  <a:lnTo>
                    <a:pt x="2182" y="348"/>
                  </a:lnTo>
                  <a:lnTo>
                    <a:pt x="2231" y="595"/>
                  </a:lnTo>
                  <a:lnTo>
                    <a:pt x="2231" y="1141"/>
                  </a:lnTo>
                  <a:lnTo>
                    <a:pt x="2776" y="1141"/>
                  </a:lnTo>
                  <a:lnTo>
                    <a:pt x="2776" y="1141"/>
                  </a:lnTo>
                  <a:lnTo>
                    <a:pt x="3024" y="1190"/>
                  </a:lnTo>
                  <a:lnTo>
                    <a:pt x="3173" y="1289"/>
                  </a:lnTo>
                  <a:lnTo>
                    <a:pt x="3322" y="1488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173" y="2083"/>
                  </a:lnTo>
                  <a:lnTo>
                    <a:pt x="3024" y="2182"/>
                  </a:lnTo>
                  <a:lnTo>
                    <a:pt x="2776" y="2231"/>
                  </a:lnTo>
                  <a:lnTo>
                    <a:pt x="2776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66"/>
            <p:cNvSpPr/>
            <p:nvPr/>
          </p:nvSpPr>
          <p:spPr>
            <a:xfrm>
              <a:off x="4867175" y="140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8" name="Google Shape;1448;p66"/>
            <p:cNvSpPr/>
            <p:nvPr/>
          </p:nvSpPr>
          <p:spPr>
            <a:xfrm>
              <a:off x="4800250" y="1632975"/>
              <a:ext cx="79350" cy="53325"/>
            </a:xfrm>
            <a:custGeom>
              <a:avLst/>
              <a:gdLst/>
              <a:ahLst/>
              <a:cxnLst/>
              <a:rect l="l" t="t" r="r" b="b"/>
              <a:pathLst>
                <a:path w="3174" h="2133" extrusionOk="0">
                  <a:moveTo>
                    <a:pt x="0" y="1"/>
                  </a:moveTo>
                  <a:lnTo>
                    <a:pt x="1587" y="2132"/>
                  </a:lnTo>
                  <a:lnTo>
                    <a:pt x="3173" y="1"/>
                  </a:lnTo>
                  <a:lnTo>
                    <a:pt x="2777" y="100"/>
                  </a:lnTo>
                  <a:lnTo>
                    <a:pt x="2430" y="199"/>
                  </a:lnTo>
                  <a:lnTo>
                    <a:pt x="1983" y="249"/>
                  </a:lnTo>
                  <a:lnTo>
                    <a:pt x="1587" y="298"/>
                  </a:lnTo>
                  <a:lnTo>
                    <a:pt x="1190" y="249"/>
                  </a:lnTo>
                  <a:lnTo>
                    <a:pt x="794" y="199"/>
                  </a:lnTo>
                  <a:lnTo>
                    <a:pt x="397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49" name="Google Shape;1449;p66"/>
            <p:cNvSpPr/>
            <p:nvPr/>
          </p:nvSpPr>
          <p:spPr>
            <a:xfrm>
              <a:off x="4800250" y="1632975"/>
              <a:ext cx="79350" cy="53325"/>
            </a:xfrm>
            <a:custGeom>
              <a:avLst/>
              <a:gdLst/>
              <a:ahLst/>
              <a:cxnLst/>
              <a:rect l="l" t="t" r="r" b="b"/>
              <a:pathLst>
                <a:path w="3174" h="2133" fill="none" extrusionOk="0">
                  <a:moveTo>
                    <a:pt x="1587" y="298"/>
                  </a:moveTo>
                  <a:lnTo>
                    <a:pt x="1587" y="298"/>
                  </a:lnTo>
                  <a:lnTo>
                    <a:pt x="1190" y="249"/>
                  </a:lnTo>
                  <a:lnTo>
                    <a:pt x="794" y="199"/>
                  </a:lnTo>
                  <a:lnTo>
                    <a:pt x="397" y="100"/>
                  </a:lnTo>
                  <a:lnTo>
                    <a:pt x="0" y="1"/>
                  </a:lnTo>
                  <a:lnTo>
                    <a:pt x="1587" y="2132"/>
                  </a:lnTo>
                  <a:lnTo>
                    <a:pt x="3173" y="1"/>
                  </a:lnTo>
                  <a:lnTo>
                    <a:pt x="3173" y="1"/>
                  </a:lnTo>
                  <a:lnTo>
                    <a:pt x="2777" y="100"/>
                  </a:lnTo>
                  <a:lnTo>
                    <a:pt x="2430" y="199"/>
                  </a:lnTo>
                  <a:lnTo>
                    <a:pt x="1983" y="249"/>
                  </a:lnTo>
                  <a:lnTo>
                    <a:pt x="1587" y="298"/>
                  </a:lnTo>
                  <a:lnTo>
                    <a:pt x="1587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0" name="Google Shape;1450;p66"/>
            <p:cNvSpPr/>
            <p:nvPr/>
          </p:nvSpPr>
          <p:spPr>
            <a:xfrm>
              <a:off x="4839900" y="164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1" name="Google Shape;1451;p66"/>
            <p:cNvSpPr/>
            <p:nvPr/>
          </p:nvSpPr>
          <p:spPr>
            <a:xfrm>
              <a:off x="4687475" y="1589600"/>
              <a:ext cx="138825" cy="189650"/>
            </a:xfrm>
            <a:custGeom>
              <a:avLst/>
              <a:gdLst/>
              <a:ahLst/>
              <a:cxnLst/>
              <a:rect l="l" t="t" r="r" b="b"/>
              <a:pathLst>
                <a:path w="5553" h="7586" extrusionOk="0">
                  <a:moveTo>
                    <a:pt x="3867" y="4214"/>
                  </a:moveTo>
                  <a:lnTo>
                    <a:pt x="4115" y="4264"/>
                  </a:lnTo>
                  <a:lnTo>
                    <a:pt x="4264" y="4413"/>
                  </a:lnTo>
                  <a:lnTo>
                    <a:pt x="4412" y="4561"/>
                  </a:lnTo>
                  <a:lnTo>
                    <a:pt x="4412" y="4809"/>
                  </a:lnTo>
                  <a:lnTo>
                    <a:pt x="4412" y="5008"/>
                  </a:lnTo>
                  <a:lnTo>
                    <a:pt x="4264" y="5156"/>
                  </a:lnTo>
                  <a:lnTo>
                    <a:pt x="4115" y="5305"/>
                  </a:lnTo>
                  <a:lnTo>
                    <a:pt x="3867" y="5355"/>
                  </a:lnTo>
                  <a:lnTo>
                    <a:pt x="2776" y="5355"/>
                  </a:lnTo>
                  <a:lnTo>
                    <a:pt x="2578" y="5305"/>
                  </a:lnTo>
                  <a:lnTo>
                    <a:pt x="2380" y="5156"/>
                  </a:lnTo>
                  <a:lnTo>
                    <a:pt x="2281" y="5008"/>
                  </a:lnTo>
                  <a:lnTo>
                    <a:pt x="2231" y="4809"/>
                  </a:lnTo>
                  <a:lnTo>
                    <a:pt x="2281" y="4561"/>
                  </a:lnTo>
                  <a:lnTo>
                    <a:pt x="2380" y="4413"/>
                  </a:lnTo>
                  <a:lnTo>
                    <a:pt x="2578" y="4264"/>
                  </a:lnTo>
                  <a:lnTo>
                    <a:pt x="2776" y="4214"/>
                  </a:lnTo>
                  <a:close/>
                  <a:moveTo>
                    <a:pt x="1785" y="1"/>
                  </a:moveTo>
                  <a:lnTo>
                    <a:pt x="1438" y="149"/>
                  </a:lnTo>
                  <a:lnTo>
                    <a:pt x="1091" y="397"/>
                  </a:lnTo>
                  <a:lnTo>
                    <a:pt x="793" y="645"/>
                  </a:lnTo>
                  <a:lnTo>
                    <a:pt x="496" y="992"/>
                  </a:lnTo>
                  <a:lnTo>
                    <a:pt x="298" y="1339"/>
                  </a:lnTo>
                  <a:lnTo>
                    <a:pt x="149" y="1736"/>
                  </a:lnTo>
                  <a:lnTo>
                    <a:pt x="50" y="2132"/>
                  </a:lnTo>
                  <a:lnTo>
                    <a:pt x="0" y="2578"/>
                  </a:lnTo>
                  <a:lnTo>
                    <a:pt x="0" y="7040"/>
                  </a:lnTo>
                  <a:lnTo>
                    <a:pt x="50" y="7239"/>
                  </a:lnTo>
                  <a:lnTo>
                    <a:pt x="149" y="7437"/>
                  </a:lnTo>
                  <a:lnTo>
                    <a:pt x="347" y="7536"/>
                  </a:lnTo>
                  <a:lnTo>
                    <a:pt x="545" y="7586"/>
                  </a:lnTo>
                  <a:lnTo>
                    <a:pt x="5552" y="7586"/>
                  </a:lnTo>
                  <a:lnTo>
                    <a:pt x="5552" y="4958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2" name="Google Shape;1452;p66"/>
            <p:cNvSpPr/>
            <p:nvPr/>
          </p:nvSpPr>
          <p:spPr>
            <a:xfrm>
              <a:off x="4687475" y="1589600"/>
              <a:ext cx="138825" cy="189650"/>
            </a:xfrm>
            <a:custGeom>
              <a:avLst/>
              <a:gdLst/>
              <a:ahLst/>
              <a:cxnLst/>
              <a:rect l="l" t="t" r="r" b="b"/>
              <a:pathLst>
                <a:path w="5553" h="7586" fill="none" extrusionOk="0">
                  <a:moveTo>
                    <a:pt x="0" y="2578"/>
                  </a:moveTo>
                  <a:lnTo>
                    <a:pt x="0" y="7040"/>
                  </a:lnTo>
                  <a:lnTo>
                    <a:pt x="0" y="7040"/>
                  </a:lnTo>
                  <a:lnTo>
                    <a:pt x="50" y="7239"/>
                  </a:lnTo>
                  <a:lnTo>
                    <a:pt x="149" y="7437"/>
                  </a:lnTo>
                  <a:lnTo>
                    <a:pt x="347" y="7536"/>
                  </a:lnTo>
                  <a:lnTo>
                    <a:pt x="545" y="7586"/>
                  </a:lnTo>
                  <a:lnTo>
                    <a:pt x="5552" y="7586"/>
                  </a:lnTo>
                  <a:lnTo>
                    <a:pt x="5552" y="4958"/>
                  </a:lnTo>
                  <a:lnTo>
                    <a:pt x="1785" y="1"/>
                  </a:lnTo>
                  <a:lnTo>
                    <a:pt x="1785" y="1"/>
                  </a:lnTo>
                  <a:lnTo>
                    <a:pt x="1438" y="149"/>
                  </a:lnTo>
                  <a:lnTo>
                    <a:pt x="1091" y="397"/>
                  </a:lnTo>
                  <a:lnTo>
                    <a:pt x="793" y="645"/>
                  </a:lnTo>
                  <a:lnTo>
                    <a:pt x="496" y="992"/>
                  </a:lnTo>
                  <a:lnTo>
                    <a:pt x="298" y="1339"/>
                  </a:lnTo>
                  <a:lnTo>
                    <a:pt x="149" y="1736"/>
                  </a:lnTo>
                  <a:lnTo>
                    <a:pt x="50" y="2132"/>
                  </a:lnTo>
                  <a:lnTo>
                    <a:pt x="0" y="2578"/>
                  </a:lnTo>
                  <a:lnTo>
                    <a:pt x="0" y="257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3" name="Google Shape;1453;p66"/>
            <p:cNvSpPr/>
            <p:nvPr/>
          </p:nvSpPr>
          <p:spPr>
            <a:xfrm>
              <a:off x="4743225" y="1694950"/>
              <a:ext cx="54575" cy="28525"/>
            </a:xfrm>
            <a:custGeom>
              <a:avLst/>
              <a:gdLst/>
              <a:ahLst/>
              <a:cxnLst/>
              <a:rect l="l" t="t" r="r" b="b"/>
              <a:pathLst>
                <a:path w="2183" h="1141" fill="none" extrusionOk="0">
                  <a:moveTo>
                    <a:pt x="546" y="0"/>
                  </a:moveTo>
                  <a:lnTo>
                    <a:pt x="1637" y="0"/>
                  </a:lnTo>
                  <a:lnTo>
                    <a:pt x="1637" y="0"/>
                  </a:lnTo>
                  <a:lnTo>
                    <a:pt x="1885" y="50"/>
                  </a:lnTo>
                  <a:lnTo>
                    <a:pt x="2034" y="199"/>
                  </a:lnTo>
                  <a:lnTo>
                    <a:pt x="2182" y="347"/>
                  </a:lnTo>
                  <a:lnTo>
                    <a:pt x="2182" y="595"/>
                  </a:lnTo>
                  <a:lnTo>
                    <a:pt x="2182" y="595"/>
                  </a:lnTo>
                  <a:lnTo>
                    <a:pt x="2182" y="794"/>
                  </a:lnTo>
                  <a:lnTo>
                    <a:pt x="2034" y="942"/>
                  </a:lnTo>
                  <a:lnTo>
                    <a:pt x="1885" y="1091"/>
                  </a:lnTo>
                  <a:lnTo>
                    <a:pt x="1637" y="114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1" y="347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4" name="Google Shape;1454;p66"/>
            <p:cNvSpPr/>
            <p:nvPr/>
          </p:nvSpPr>
          <p:spPr>
            <a:xfrm>
              <a:off x="4756875" y="169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5" name="Google Shape;1455;p66"/>
            <p:cNvSpPr/>
            <p:nvPr/>
          </p:nvSpPr>
          <p:spPr>
            <a:xfrm>
              <a:off x="4883275" y="1589600"/>
              <a:ext cx="109100" cy="105375"/>
            </a:xfrm>
            <a:custGeom>
              <a:avLst/>
              <a:gdLst/>
              <a:ahLst/>
              <a:cxnLst/>
              <a:rect l="l" t="t" r="r" b="b"/>
              <a:pathLst>
                <a:path w="4364" h="4215" extrusionOk="0">
                  <a:moveTo>
                    <a:pt x="2579" y="1"/>
                  </a:moveTo>
                  <a:lnTo>
                    <a:pt x="1" y="3372"/>
                  </a:lnTo>
                  <a:lnTo>
                    <a:pt x="447" y="3719"/>
                  </a:lnTo>
                  <a:lnTo>
                    <a:pt x="943" y="3967"/>
                  </a:lnTo>
                  <a:lnTo>
                    <a:pt x="1439" y="4165"/>
                  </a:lnTo>
                  <a:lnTo>
                    <a:pt x="1984" y="4214"/>
                  </a:lnTo>
                  <a:lnTo>
                    <a:pt x="2628" y="4214"/>
                  </a:lnTo>
                  <a:lnTo>
                    <a:pt x="2975" y="4115"/>
                  </a:lnTo>
                  <a:lnTo>
                    <a:pt x="3273" y="4066"/>
                  </a:lnTo>
                  <a:lnTo>
                    <a:pt x="3570" y="3917"/>
                  </a:lnTo>
                  <a:lnTo>
                    <a:pt x="3868" y="3768"/>
                  </a:lnTo>
                  <a:lnTo>
                    <a:pt x="4116" y="3570"/>
                  </a:lnTo>
                  <a:lnTo>
                    <a:pt x="4364" y="3372"/>
                  </a:lnTo>
                  <a:lnTo>
                    <a:pt x="4364" y="2578"/>
                  </a:lnTo>
                  <a:lnTo>
                    <a:pt x="4364" y="2132"/>
                  </a:lnTo>
                  <a:lnTo>
                    <a:pt x="4264" y="1736"/>
                  </a:lnTo>
                  <a:lnTo>
                    <a:pt x="4066" y="1339"/>
                  </a:lnTo>
                  <a:lnTo>
                    <a:pt x="3868" y="992"/>
                  </a:lnTo>
                  <a:lnTo>
                    <a:pt x="3620" y="645"/>
                  </a:lnTo>
                  <a:lnTo>
                    <a:pt x="3273" y="397"/>
                  </a:lnTo>
                  <a:lnTo>
                    <a:pt x="2926" y="149"/>
                  </a:lnTo>
                  <a:lnTo>
                    <a:pt x="25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6" name="Google Shape;1456;p66"/>
            <p:cNvSpPr/>
            <p:nvPr/>
          </p:nvSpPr>
          <p:spPr>
            <a:xfrm>
              <a:off x="4883275" y="1589600"/>
              <a:ext cx="109100" cy="105375"/>
            </a:xfrm>
            <a:custGeom>
              <a:avLst/>
              <a:gdLst/>
              <a:ahLst/>
              <a:cxnLst/>
              <a:rect l="l" t="t" r="r" b="b"/>
              <a:pathLst>
                <a:path w="4364" h="4215" fill="none" extrusionOk="0">
                  <a:moveTo>
                    <a:pt x="2579" y="1"/>
                  </a:moveTo>
                  <a:lnTo>
                    <a:pt x="1" y="3372"/>
                  </a:lnTo>
                  <a:lnTo>
                    <a:pt x="1" y="3372"/>
                  </a:lnTo>
                  <a:lnTo>
                    <a:pt x="447" y="3719"/>
                  </a:lnTo>
                  <a:lnTo>
                    <a:pt x="943" y="3967"/>
                  </a:lnTo>
                  <a:lnTo>
                    <a:pt x="1439" y="4165"/>
                  </a:lnTo>
                  <a:lnTo>
                    <a:pt x="1984" y="4214"/>
                  </a:lnTo>
                  <a:lnTo>
                    <a:pt x="1984" y="4214"/>
                  </a:lnTo>
                  <a:lnTo>
                    <a:pt x="2331" y="4214"/>
                  </a:lnTo>
                  <a:lnTo>
                    <a:pt x="2628" y="4214"/>
                  </a:lnTo>
                  <a:lnTo>
                    <a:pt x="2975" y="4115"/>
                  </a:lnTo>
                  <a:lnTo>
                    <a:pt x="3273" y="4066"/>
                  </a:lnTo>
                  <a:lnTo>
                    <a:pt x="3570" y="3917"/>
                  </a:lnTo>
                  <a:lnTo>
                    <a:pt x="3868" y="3768"/>
                  </a:lnTo>
                  <a:lnTo>
                    <a:pt x="4116" y="3570"/>
                  </a:lnTo>
                  <a:lnTo>
                    <a:pt x="4364" y="3372"/>
                  </a:lnTo>
                  <a:lnTo>
                    <a:pt x="4364" y="2578"/>
                  </a:lnTo>
                  <a:lnTo>
                    <a:pt x="4364" y="2578"/>
                  </a:lnTo>
                  <a:lnTo>
                    <a:pt x="4364" y="2132"/>
                  </a:lnTo>
                  <a:lnTo>
                    <a:pt x="4264" y="1736"/>
                  </a:lnTo>
                  <a:lnTo>
                    <a:pt x="4066" y="1339"/>
                  </a:lnTo>
                  <a:lnTo>
                    <a:pt x="3868" y="992"/>
                  </a:lnTo>
                  <a:lnTo>
                    <a:pt x="3620" y="645"/>
                  </a:lnTo>
                  <a:lnTo>
                    <a:pt x="3273" y="397"/>
                  </a:lnTo>
                  <a:lnTo>
                    <a:pt x="2926" y="149"/>
                  </a:lnTo>
                  <a:lnTo>
                    <a:pt x="2579" y="1"/>
                  </a:lnTo>
                  <a:lnTo>
                    <a:pt x="2579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66"/>
            <p:cNvSpPr/>
            <p:nvPr/>
          </p:nvSpPr>
          <p:spPr>
            <a:xfrm>
              <a:off x="4947725" y="158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1458;p66"/>
            <p:cNvSpPr/>
            <p:nvPr/>
          </p:nvSpPr>
          <p:spPr>
            <a:xfrm>
              <a:off x="4853550" y="1696200"/>
              <a:ext cx="138825" cy="83050"/>
            </a:xfrm>
            <a:custGeom>
              <a:avLst/>
              <a:gdLst/>
              <a:ahLst/>
              <a:cxnLst/>
              <a:rect l="l" t="t" r="r" b="b"/>
              <a:pathLst>
                <a:path w="5553" h="3322" extrusionOk="0">
                  <a:moveTo>
                    <a:pt x="545" y="0"/>
                  </a:moveTo>
                  <a:lnTo>
                    <a:pt x="0" y="694"/>
                  </a:lnTo>
                  <a:lnTo>
                    <a:pt x="0" y="3322"/>
                  </a:lnTo>
                  <a:lnTo>
                    <a:pt x="5007" y="3322"/>
                  </a:lnTo>
                  <a:lnTo>
                    <a:pt x="5205" y="3272"/>
                  </a:lnTo>
                  <a:lnTo>
                    <a:pt x="5404" y="3173"/>
                  </a:lnTo>
                  <a:lnTo>
                    <a:pt x="5503" y="2975"/>
                  </a:lnTo>
                  <a:lnTo>
                    <a:pt x="5553" y="2776"/>
                  </a:lnTo>
                  <a:lnTo>
                    <a:pt x="5553" y="496"/>
                  </a:lnTo>
                  <a:lnTo>
                    <a:pt x="5057" y="744"/>
                  </a:lnTo>
                  <a:lnTo>
                    <a:pt x="4511" y="942"/>
                  </a:lnTo>
                  <a:lnTo>
                    <a:pt x="3917" y="1041"/>
                  </a:lnTo>
                  <a:lnTo>
                    <a:pt x="3322" y="1091"/>
                  </a:lnTo>
                  <a:lnTo>
                    <a:pt x="3123" y="1041"/>
                  </a:lnTo>
                  <a:lnTo>
                    <a:pt x="2776" y="1041"/>
                  </a:lnTo>
                  <a:lnTo>
                    <a:pt x="2380" y="992"/>
                  </a:lnTo>
                  <a:lnTo>
                    <a:pt x="2082" y="892"/>
                  </a:lnTo>
                  <a:lnTo>
                    <a:pt x="1735" y="744"/>
                  </a:lnTo>
                  <a:lnTo>
                    <a:pt x="1091" y="44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1459;p66"/>
            <p:cNvSpPr/>
            <p:nvPr/>
          </p:nvSpPr>
          <p:spPr>
            <a:xfrm>
              <a:off x="4853550" y="1696200"/>
              <a:ext cx="138825" cy="83050"/>
            </a:xfrm>
            <a:custGeom>
              <a:avLst/>
              <a:gdLst/>
              <a:ahLst/>
              <a:cxnLst/>
              <a:rect l="l" t="t" r="r" b="b"/>
              <a:pathLst>
                <a:path w="5553" h="3322" fill="none" extrusionOk="0">
                  <a:moveTo>
                    <a:pt x="3123" y="1041"/>
                  </a:moveTo>
                  <a:lnTo>
                    <a:pt x="3123" y="1041"/>
                  </a:lnTo>
                  <a:lnTo>
                    <a:pt x="2776" y="1041"/>
                  </a:lnTo>
                  <a:lnTo>
                    <a:pt x="2380" y="992"/>
                  </a:lnTo>
                  <a:lnTo>
                    <a:pt x="2082" y="892"/>
                  </a:lnTo>
                  <a:lnTo>
                    <a:pt x="1735" y="744"/>
                  </a:lnTo>
                  <a:lnTo>
                    <a:pt x="1091" y="446"/>
                  </a:lnTo>
                  <a:lnTo>
                    <a:pt x="545" y="0"/>
                  </a:lnTo>
                  <a:lnTo>
                    <a:pt x="0" y="694"/>
                  </a:lnTo>
                  <a:lnTo>
                    <a:pt x="0" y="3322"/>
                  </a:lnTo>
                  <a:lnTo>
                    <a:pt x="5007" y="3322"/>
                  </a:lnTo>
                  <a:lnTo>
                    <a:pt x="5007" y="3322"/>
                  </a:lnTo>
                  <a:lnTo>
                    <a:pt x="5205" y="3272"/>
                  </a:lnTo>
                  <a:lnTo>
                    <a:pt x="5404" y="3173"/>
                  </a:lnTo>
                  <a:lnTo>
                    <a:pt x="5503" y="2975"/>
                  </a:lnTo>
                  <a:lnTo>
                    <a:pt x="5553" y="2776"/>
                  </a:lnTo>
                  <a:lnTo>
                    <a:pt x="5553" y="496"/>
                  </a:lnTo>
                  <a:lnTo>
                    <a:pt x="5553" y="496"/>
                  </a:lnTo>
                  <a:lnTo>
                    <a:pt x="5057" y="744"/>
                  </a:lnTo>
                  <a:lnTo>
                    <a:pt x="4511" y="942"/>
                  </a:lnTo>
                  <a:lnTo>
                    <a:pt x="3917" y="1041"/>
                  </a:lnTo>
                  <a:lnTo>
                    <a:pt x="3322" y="1091"/>
                  </a:lnTo>
                  <a:lnTo>
                    <a:pt x="3322" y="1091"/>
                  </a:lnTo>
                  <a:lnTo>
                    <a:pt x="3123" y="1041"/>
                  </a:lnTo>
                  <a:lnTo>
                    <a:pt x="3123" y="10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1460;p66"/>
            <p:cNvSpPr/>
            <p:nvPr/>
          </p:nvSpPr>
          <p:spPr>
            <a:xfrm>
              <a:off x="4931625" y="17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1461;p66"/>
            <p:cNvSpPr/>
            <p:nvPr/>
          </p:nvSpPr>
          <p:spPr>
            <a:xfrm>
              <a:off x="4992350" y="1501600"/>
              <a:ext cx="83075" cy="207000"/>
            </a:xfrm>
            <a:custGeom>
              <a:avLst/>
              <a:gdLst/>
              <a:ahLst/>
              <a:cxnLst/>
              <a:rect l="l" t="t" r="r" b="b"/>
              <a:pathLst>
                <a:path w="3323" h="8280" extrusionOk="0">
                  <a:moveTo>
                    <a:pt x="1339" y="1"/>
                  </a:moveTo>
                  <a:lnTo>
                    <a:pt x="1042" y="100"/>
                  </a:lnTo>
                  <a:lnTo>
                    <a:pt x="744" y="249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50" y="1885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48" y="2628"/>
                  </a:lnTo>
                  <a:lnTo>
                    <a:pt x="496" y="2777"/>
                  </a:lnTo>
                  <a:lnTo>
                    <a:pt x="695" y="2975"/>
                  </a:lnTo>
                  <a:lnTo>
                    <a:pt x="893" y="3124"/>
                  </a:lnTo>
                  <a:lnTo>
                    <a:pt x="1141" y="3223"/>
                  </a:lnTo>
                  <a:lnTo>
                    <a:pt x="1141" y="4413"/>
                  </a:lnTo>
                  <a:lnTo>
                    <a:pt x="1091" y="4760"/>
                  </a:lnTo>
                  <a:lnTo>
                    <a:pt x="1042" y="5107"/>
                  </a:lnTo>
                  <a:lnTo>
                    <a:pt x="992" y="5404"/>
                  </a:lnTo>
                  <a:lnTo>
                    <a:pt x="843" y="5751"/>
                  </a:lnTo>
                  <a:lnTo>
                    <a:pt x="695" y="6049"/>
                  </a:lnTo>
                  <a:lnTo>
                    <a:pt x="546" y="6297"/>
                  </a:lnTo>
                  <a:lnTo>
                    <a:pt x="298" y="6594"/>
                  </a:lnTo>
                  <a:lnTo>
                    <a:pt x="100" y="6842"/>
                  </a:lnTo>
                  <a:lnTo>
                    <a:pt x="1" y="6892"/>
                  </a:lnTo>
                  <a:lnTo>
                    <a:pt x="1" y="8280"/>
                  </a:lnTo>
                  <a:lnTo>
                    <a:pt x="447" y="7982"/>
                  </a:lnTo>
                  <a:lnTo>
                    <a:pt x="843" y="7635"/>
                  </a:lnTo>
                  <a:lnTo>
                    <a:pt x="1141" y="7288"/>
                  </a:lnTo>
                  <a:lnTo>
                    <a:pt x="1438" y="6941"/>
                  </a:lnTo>
                  <a:lnTo>
                    <a:pt x="1686" y="6594"/>
                  </a:lnTo>
                  <a:lnTo>
                    <a:pt x="1884" y="6198"/>
                  </a:lnTo>
                  <a:lnTo>
                    <a:pt x="2033" y="5751"/>
                  </a:lnTo>
                  <a:lnTo>
                    <a:pt x="2132" y="5305"/>
                  </a:lnTo>
                  <a:lnTo>
                    <a:pt x="2231" y="4859"/>
                  </a:lnTo>
                  <a:lnTo>
                    <a:pt x="2231" y="4413"/>
                  </a:lnTo>
                  <a:lnTo>
                    <a:pt x="2231" y="3223"/>
                  </a:lnTo>
                  <a:lnTo>
                    <a:pt x="2479" y="3124"/>
                  </a:lnTo>
                  <a:lnTo>
                    <a:pt x="2678" y="2975"/>
                  </a:lnTo>
                  <a:lnTo>
                    <a:pt x="2876" y="2777"/>
                  </a:lnTo>
                  <a:lnTo>
                    <a:pt x="3025" y="2628"/>
                  </a:lnTo>
                  <a:lnTo>
                    <a:pt x="3173" y="2380"/>
                  </a:lnTo>
                  <a:lnTo>
                    <a:pt x="3272" y="2182"/>
                  </a:lnTo>
                  <a:lnTo>
                    <a:pt x="3322" y="1885"/>
                  </a:lnTo>
                  <a:lnTo>
                    <a:pt x="3322" y="1637"/>
                  </a:lnTo>
                  <a:lnTo>
                    <a:pt x="3322" y="1290"/>
                  </a:lnTo>
                  <a:lnTo>
                    <a:pt x="3223" y="992"/>
                  </a:lnTo>
                  <a:lnTo>
                    <a:pt x="3074" y="695"/>
                  </a:lnTo>
                  <a:lnTo>
                    <a:pt x="2876" y="447"/>
                  </a:lnTo>
                  <a:lnTo>
                    <a:pt x="2628" y="249"/>
                  </a:lnTo>
                  <a:lnTo>
                    <a:pt x="2331" y="100"/>
                  </a:lnTo>
                  <a:lnTo>
                    <a:pt x="203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2" name="Google Shape;1462;p66"/>
            <p:cNvSpPr/>
            <p:nvPr/>
          </p:nvSpPr>
          <p:spPr>
            <a:xfrm>
              <a:off x="4992350" y="1501600"/>
              <a:ext cx="83075" cy="207000"/>
            </a:xfrm>
            <a:custGeom>
              <a:avLst/>
              <a:gdLst/>
              <a:ahLst/>
              <a:cxnLst/>
              <a:rect l="l" t="t" r="r" b="b"/>
              <a:pathLst>
                <a:path w="3323" h="8280" fill="none" extrusionOk="0">
                  <a:moveTo>
                    <a:pt x="843" y="7635"/>
                  </a:moveTo>
                  <a:lnTo>
                    <a:pt x="843" y="7635"/>
                  </a:lnTo>
                  <a:lnTo>
                    <a:pt x="1141" y="7288"/>
                  </a:lnTo>
                  <a:lnTo>
                    <a:pt x="1438" y="6941"/>
                  </a:lnTo>
                  <a:lnTo>
                    <a:pt x="1686" y="6594"/>
                  </a:lnTo>
                  <a:lnTo>
                    <a:pt x="1884" y="6198"/>
                  </a:lnTo>
                  <a:lnTo>
                    <a:pt x="2033" y="5751"/>
                  </a:lnTo>
                  <a:lnTo>
                    <a:pt x="2132" y="5305"/>
                  </a:lnTo>
                  <a:lnTo>
                    <a:pt x="2231" y="4859"/>
                  </a:lnTo>
                  <a:lnTo>
                    <a:pt x="2231" y="4413"/>
                  </a:lnTo>
                  <a:lnTo>
                    <a:pt x="2231" y="3223"/>
                  </a:lnTo>
                  <a:lnTo>
                    <a:pt x="2231" y="3223"/>
                  </a:lnTo>
                  <a:lnTo>
                    <a:pt x="2479" y="3124"/>
                  </a:lnTo>
                  <a:lnTo>
                    <a:pt x="2678" y="2975"/>
                  </a:lnTo>
                  <a:lnTo>
                    <a:pt x="2876" y="2777"/>
                  </a:lnTo>
                  <a:lnTo>
                    <a:pt x="3025" y="2628"/>
                  </a:lnTo>
                  <a:lnTo>
                    <a:pt x="3173" y="2380"/>
                  </a:lnTo>
                  <a:lnTo>
                    <a:pt x="3272" y="2182"/>
                  </a:lnTo>
                  <a:lnTo>
                    <a:pt x="3322" y="1885"/>
                  </a:lnTo>
                  <a:lnTo>
                    <a:pt x="3322" y="1637"/>
                  </a:lnTo>
                  <a:lnTo>
                    <a:pt x="3322" y="1637"/>
                  </a:lnTo>
                  <a:lnTo>
                    <a:pt x="3322" y="1290"/>
                  </a:lnTo>
                  <a:lnTo>
                    <a:pt x="3223" y="992"/>
                  </a:lnTo>
                  <a:lnTo>
                    <a:pt x="3074" y="695"/>
                  </a:lnTo>
                  <a:lnTo>
                    <a:pt x="2876" y="447"/>
                  </a:lnTo>
                  <a:lnTo>
                    <a:pt x="2628" y="249"/>
                  </a:lnTo>
                  <a:lnTo>
                    <a:pt x="2331" y="100"/>
                  </a:lnTo>
                  <a:lnTo>
                    <a:pt x="2033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49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637"/>
                  </a:lnTo>
                  <a:lnTo>
                    <a:pt x="50" y="1885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48" y="2628"/>
                  </a:lnTo>
                  <a:lnTo>
                    <a:pt x="496" y="2777"/>
                  </a:lnTo>
                  <a:lnTo>
                    <a:pt x="695" y="2975"/>
                  </a:lnTo>
                  <a:lnTo>
                    <a:pt x="893" y="3124"/>
                  </a:lnTo>
                  <a:lnTo>
                    <a:pt x="1141" y="3223"/>
                  </a:lnTo>
                  <a:lnTo>
                    <a:pt x="1141" y="4413"/>
                  </a:lnTo>
                  <a:lnTo>
                    <a:pt x="1141" y="4413"/>
                  </a:lnTo>
                  <a:lnTo>
                    <a:pt x="1091" y="4760"/>
                  </a:lnTo>
                  <a:lnTo>
                    <a:pt x="1042" y="5107"/>
                  </a:lnTo>
                  <a:lnTo>
                    <a:pt x="992" y="5404"/>
                  </a:lnTo>
                  <a:lnTo>
                    <a:pt x="843" y="5751"/>
                  </a:lnTo>
                  <a:lnTo>
                    <a:pt x="695" y="6049"/>
                  </a:lnTo>
                  <a:lnTo>
                    <a:pt x="546" y="6297"/>
                  </a:lnTo>
                  <a:lnTo>
                    <a:pt x="298" y="6594"/>
                  </a:lnTo>
                  <a:lnTo>
                    <a:pt x="100" y="6842"/>
                  </a:lnTo>
                  <a:lnTo>
                    <a:pt x="100" y="6842"/>
                  </a:lnTo>
                  <a:lnTo>
                    <a:pt x="1" y="6892"/>
                  </a:lnTo>
                  <a:lnTo>
                    <a:pt x="1" y="8280"/>
                  </a:lnTo>
                  <a:lnTo>
                    <a:pt x="1" y="8280"/>
                  </a:lnTo>
                  <a:lnTo>
                    <a:pt x="447" y="7982"/>
                  </a:lnTo>
                  <a:lnTo>
                    <a:pt x="843" y="7635"/>
                  </a:lnTo>
                  <a:lnTo>
                    <a:pt x="843" y="763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3" name="Google Shape;1463;p66"/>
            <p:cNvSpPr/>
            <p:nvPr/>
          </p:nvSpPr>
          <p:spPr>
            <a:xfrm>
              <a:off x="5013425" y="169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464" name="Google Shape;1464;p66"/>
          <p:cNvGrpSpPr/>
          <p:nvPr/>
        </p:nvGrpSpPr>
        <p:grpSpPr>
          <a:xfrm>
            <a:off x="8072855" y="1919449"/>
            <a:ext cx="595211" cy="593643"/>
            <a:chOff x="5386475" y="1305800"/>
            <a:chExt cx="474700" cy="473450"/>
          </a:xfrm>
        </p:grpSpPr>
        <p:sp>
          <p:nvSpPr>
            <p:cNvPr id="1465" name="Google Shape;1465;p66"/>
            <p:cNvSpPr/>
            <p:nvPr/>
          </p:nvSpPr>
          <p:spPr>
            <a:xfrm>
              <a:off x="5526525" y="1305800"/>
              <a:ext cx="194600" cy="99150"/>
            </a:xfrm>
            <a:custGeom>
              <a:avLst/>
              <a:gdLst/>
              <a:ahLst/>
              <a:cxnLst/>
              <a:rect l="l" t="t" r="r" b="b"/>
              <a:pathLst>
                <a:path w="7784" h="3966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91"/>
                  </a:lnTo>
                  <a:lnTo>
                    <a:pt x="546" y="1091"/>
                  </a:lnTo>
                  <a:lnTo>
                    <a:pt x="893" y="1140"/>
                  </a:lnTo>
                  <a:lnTo>
                    <a:pt x="1190" y="1239"/>
                  </a:lnTo>
                  <a:lnTo>
                    <a:pt x="1488" y="1388"/>
                  </a:lnTo>
                  <a:lnTo>
                    <a:pt x="1735" y="1636"/>
                  </a:lnTo>
                  <a:lnTo>
                    <a:pt x="1934" y="1884"/>
                  </a:lnTo>
                  <a:lnTo>
                    <a:pt x="2082" y="2181"/>
                  </a:lnTo>
                  <a:lnTo>
                    <a:pt x="2182" y="2479"/>
                  </a:lnTo>
                  <a:lnTo>
                    <a:pt x="2231" y="2826"/>
                  </a:lnTo>
                  <a:lnTo>
                    <a:pt x="1934" y="3074"/>
                  </a:lnTo>
                  <a:lnTo>
                    <a:pt x="1686" y="3322"/>
                  </a:lnTo>
                  <a:lnTo>
                    <a:pt x="1488" y="3619"/>
                  </a:lnTo>
                  <a:lnTo>
                    <a:pt x="1339" y="3966"/>
                  </a:lnTo>
                  <a:lnTo>
                    <a:pt x="1339" y="3966"/>
                  </a:lnTo>
                  <a:lnTo>
                    <a:pt x="1934" y="3718"/>
                  </a:lnTo>
                  <a:lnTo>
                    <a:pt x="2578" y="3520"/>
                  </a:lnTo>
                  <a:lnTo>
                    <a:pt x="3223" y="3421"/>
                  </a:lnTo>
                  <a:lnTo>
                    <a:pt x="3917" y="3371"/>
                  </a:lnTo>
                  <a:lnTo>
                    <a:pt x="4561" y="3421"/>
                  </a:lnTo>
                  <a:lnTo>
                    <a:pt x="5206" y="3520"/>
                  </a:lnTo>
                  <a:lnTo>
                    <a:pt x="5850" y="3718"/>
                  </a:lnTo>
                  <a:lnTo>
                    <a:pt x="6445" y="3966"/>
                  </a:lnTo>
                  <a:lnTo>
                    <a:pt x="6445" y="3966"/>
                  </a:lnTo>
                  <a:lnTo>
                    <a:pt x="6296" y="3619"/>
                  </a:lnTo>
                  <a:lnTo>
                    <a:pt x="6098" y="3322"/>
                  </a:lnTo>
                  <a:lnTo>
                    <a:pt x="5850" y="3074"/>
                  </a:lnTo>
                  <a:lnTo>
                    <a:pt x="5553" y="2826"/>
                  </a:lnTo>
                  <a:lnTo>
                    <a:pt x="5602" y="2479"/>
                  </a:lnTo>
                  <a:lnTo>
                    <a:pt x="5701" y="2181"/>
                  </a:lnTo>
                  <a:lnTo>
                    <a:pt x="5850" y="1884"/>
                  </a:lnTo>
                  <a:lnTo>
                    <a:pt x="6048" y="1636"/>
                  </a:lnTo>
                  <a:lnTo>
                    <a:pt x="6296" y="1388"/>
                  </a:lnTo>
                  <a:lnTo>
                    <a:pt x="6594" y="1239"/>
                  </a:lnTo>
                  <a:lnTo>
                    <a:pt x="6891" y="1140"/>
                  </a:lnTo>
                  <a:lnTo>
                    <a:pt x="7238" y="1091"/>
                  </a:lnTo>
                  <a:lnTo>
                    <a:pt x="7437" y="1091"/>
                  </a:lnTo>
                  <a:lnTo>
                    <a:pt x="7635" y="942"/>
                  </a:lnTo>
                  <a:lnTo>
                    <a:pt x="7734" y="793"/>
                  </a:lnTo>
                  <a:lnTo>
                    <a:pt x="7784" y="545"/>
                  </a:lnTo>
                  <a:lnTo>
                    <a:pt x="7734" y="347"/>
                  </a:lnTo>
                  <a:lnTo>
                    <a:pt x="7635" y="149"/>
                  </a:lnTo>
                  <a:lnTo>
                    <a:pt x="7437" y="50"/>
                  </a:lnTo>
                  <a:lnTo>
                    <a:pt x="7238" y="0"/>
                  </a:lnTo>
                  <a:lnTo>
                    <a:pt x="6743" y="50"/>
                  </a:lnTo>
                  <a:lnTo>
                    <a:pt x="6247" y="198"/>
                  </a:lnTo>
                  <a:lnTo>
                    <a:pt x="5801" y="397"/>
                  </a:lnTo>
                  <a:lnTo>
                    <a:pt x="5454" y="694"/>
                  </a:lnTo>
                  <a:lnTo>
                    <a:pt x="5107" y="1041"/>
                  </a:lnTo>
                  <a:lnTo>
                    <a:pt x="4809" y="1438"/>
                  </a:lnTo>
                  <a:lnTo>
                    <a:pt x="4611" y="1834"/>
                  </a:lnTo>
                  <a:lnTo>
                    <a:pt x="4512" y="2330"/>
                  </a:lnTo>
                  <a:lnTo>
                    <a:pt x="4214" y="2280"/>
                  </a:lnTo>
                  <a:lnTo>
                    <a:pt x="3570" y="2280"/>
                  </a:lnTo>
                  <a:lnTo>
                    <a:pt x="3272" y="2330"/>
                  </a:lnTo>
                  <a:lnTo>
                    <a:pt x="3173" y="1834"/>
                  </a:lnTo>
                  <a:lnTo>
                    <a:pt x="2975" y="1438"/>
                  </a:lnTo>
                  <a:lnTo>
                    <a:pt x="2677" y="1041"/>
                  </a:lnTo>
                  <a:lnTo>
                    <a:pt x="2330" y="694"/>
                  </a:lnTo>
                  <a:lnTo>
                    <a:pt x="1983" y="397"/>
                  </a:lnTo>
                  <a:lnTo>
                    <a:pt x="1537" y="198"/>
                  </a:lnTo>
                  <a:lnTo>
                    <a:pt x="1041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6" name="Google Shape;1466;p66"/>
            <p:cNvSpPr/>
            <p:nvPr/>
          </p:nvSpPr>
          <p:spPr>
            <a:xfrm>
              <a:off x="5526525" y="1305800"/>
              <a:ext cx="194600" cy="99150"/>
            </a:xfrm>
            <a:custGeom>
              <a:avLst/>
              <a:gdLst/>
              <a:ahLst/>
              <a:cxnLst/>
              <a:rect l="l" t="t" r="r" b="b"/>
              <a:pathLst>
                <a:path w="7784" h="3966" fill="none" extrusionOk="0">
                  <a:moveTo>
                    <a:pt x="7238" y="0"/>
                  </a:moveTo>
                  <a:lnTo>
                    <a:pt x="7238" y="0"/>
                  </a:lnTo>
                  <a:lnTo>
                    <a:pt x="6743" y="50"/>
                  </a:lnTo>
                  <a:lnTo>
                    <a:pt x="6247" y="198"/>
                  </a:lnTo>
                  <a:lnTo>
                    <a:pt x="5801" y="397"/>
                  </a:lnTo>
                  <a:lnTo>
                    <a:pt x="5454" y="694"/>
                  </a:lnTo>
                  <a:lnTo>
                    <a:pt x="5107" y="1041"/>
                  </a:lnTo>
                  <a:lnTo>
                    <a:pt x="4809" y="1438"/>
                  </a:lnTo>
                  <a:lnTo>
                    <a:pt x="4611" y="1834"/>
                  </a:lnTo>
                  <a:lnTo>
                    <a:pt x="4512" y="2330"/>
                  </a:lnTo>
                  <a:lnTo>
                    <a:pt x="4512" y="2330"/>
                  </a:lnTo>
                  <a:lnTo>
                    <a:pt x="4214" y="2280"/>
                  </a:lnTo>
                  <a:lnTo>
                    <a:pt x="3917" y="2280"/>
                  </a:lnTo>
                  <a:lnTo>
                    <a:pt x="3917" y="2280"/>
                  </a:lnTo>
                  <a:lnTo>
                    <a:pt x="3570" y="2280"/>
                  </a:lnTo>
                  <a:lnTo>
                    <a:pt x="3272" y="2330"/>
                  </a:lnTo>
                  <a:lnTo>
                    <a:pt x="3272" y="2330"/>
                  </a:lnTo>
                  <a:lnTo>
                    <a:pt x="3173" y="1834"/>
                  </a:lnTo>
                  <a:lnTo>
                    <a:pt x="2975" y="1438"/>
                  </a:lnTo>
                  <a:lnTo>
                    <a:pt x="2677" y="1041"/>
                  </a:lnTo>
                  <a:lnTo>
                    <a:pt x="2330" y="694"/>
                  </a:lnTo>
                  <a:lnTo>
                    <a:pt x="1983" y="397"/>
                  </a:lnTo>
                  <a:lnTo>
                    <a:pt x="1537" y="198"/>
                  </a:lnTo>
                  <a:lnTo>
                    <a:pt x="1041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893" y="1140"/>
                  </a:lnTo>
                  <a:lnTo>
                    <a:pt x="1190" y="1239"/>
                  </a:lnTo>
                  <a:lnTo>
                    <a:pt x="1488" y="1388"/>
                  </a:lnTo>
                  <a:lnTo>
                    <a:pt x="1735" y="1636"/>
                  </a:lnTo>
                  <a:lnTo>
                    <a:pt x="1934" y="1884"/>
                  </a:lnTo>
                  <a:lnTo>
                    <a:pt x="2082" y="2181"/>
                  </a:lnTo>
                  <a:lnTo>
                    <a:pt x="2182" y="2479"/>
                  </a:lnTo>
                  <a:lnTo>
                    <a:pt x="2231" y="2826"/>
                  </a:lnTo>
                  <a:lnTo>
                    <a:pt x="2231" y="2826"/>
                  </a:lnTo>
                  <a:lnTo>
                    <a:pt x="2231" y="2826"/>
                  </a:lnTo>
                  <a:lnTo>
                    <a:pt x="1934" y="3074"/>
                  </a:lnTo>
                  <a:lnTo>
                    <a:pt x="1686" y="3322"/>
                  </a:lnTo>
                  <a:lnTo>
                    <a:pt x="1488" y="3619"/>
                  </a:lnTo>
                  <a:lnTo>
                    <a:pt x="1339" y="3966"/>
                  </a:lnTo>
                  <a:lnTo>
                    <a:pt x="1339" y="3966"/>
                  </a:lnTo>
                  <a:lnTo>
                    <a:pt x="1934" y="3718"/>
                  </a:lnTo>
                  <a:lnTo>
                    <a:pt x="2578" y="3520"/>
                  </a:lnTo>
                  <a:lnTo>
                    <a:pt x="3223" y="3421"/>
                  </a:lnTo>
                  <a:lnTo>
                    <a:pt x="3917" y="3371"/>
                  </a:lnTo>
                  <a:lnTo>
                    <a:pt x="3917" y="3371"/>
                  </a:lnTo>
                  <a:lnTo>
                    <a:pt x="4561" y="3421"/>
                  </a:lnTo>
                  <a:lnTo>
                    <a:pt x="5206" y="3520"/>
                  </a:lnTo>
                  <a:lnTo>
                    <a:pt x="5850" y="3718"/>
                  </a:lnTo>
                  <a:lnTo>
                    <a:pt x="6445" y="3966"/>
                  </a:lnTo>
                  <a:lnTo>
                    <a:pt x="6445" y="3966"/>
                  </a:lnTo>
                  <a:lnTo>
                    <a:pt x="6296" y="3619"/>
                  </a:lnTo>
                  <a:lnTo>
                    <a:pt x="6098" y="3322"/>
                  </a:lnTo>
                  <a:lnTo>
                    <a:pt x="5850" y="3074"/>
                  </a:lnTo>
                  <a:lnTo>
                    <a:pt x="5553" y="2826"/>
                  </a:lnTo>
                  <a:lnTo>
                    <a:pt x="5553" y="2826"/>
                  </a:lnTo>
                  <a:lnTo>
                    <a:pt x="5553" y="2826"/>
                  </a:lnTo>
                  <a:lnTo>
                    <a:pt x="5602" y="2479"/>
                  </a:lnTo>
                  <a:lnTo>
                    <a:pt x="5701" y="2181"/>
                  </a:lnTo>
                  <a:lnTo>
                    <a:pt x="5850" y="1884"/>
                  </a:lnTo>
                  <a:lnTo>
                    <a:pt x="6048" y="1636"/>
                  </a:lnTo>
                  <a:lnTo>
                    <a:pt x="6296" y="1388"/>
                  </a:lnTo>
                  <a:lnTo>
                    <a:pt x="6594" y="1239"/>
                  </a:lnTo>
                  <a:lnTo>
                    <a:pt x="6891" y="1140"/>
                  </a:lnTo>
                  <a:lnTo>
                    <a:pt x="7238" y="1091"/>
                  </a:lnTo>
                  <a:lnTo>
                    <a:pt x="7238" y="1091"/>
                  </a:lnTo>
                  <a:lnTo>
                    <a:pt x="7437" y="1091"/>
                  </a:lnTo>
                  <a:lnTo>
                    <a:pt x="7635" y="942"/>
                  </a:lnTo>
                  <a:lnTo>
                    <a:pt x="7734" y="793"/>
                  </a:lnTo>
                  <a:lnTo>
                    <a:pt x="7784" y="545"/>
                  </a:lnTo>
                  <a:lnTo>
                    <a:pt x="7784" y="545"/>
                  </a:lnTo>
                  <a:lnTo>
                    <a:pt x="7734" y="347"/>
                  </a:lnTo>
                  <a:lnTo>
                    <a:pt x="7635" y="149"/>
                  </a:lnTo>
                  <a:lnTo>
                    <a:pt x="7437" y="50"/>
                  </a:lnTo>
                  <a:lnTo>
                    <a:pt x="7238" y="0"/>
                  </a:lnTo>
                  <a:lnTo>
                    <a:pt x="723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1467;p66"/>
            <p:cNvSpPr/>
            <p:nvPr/>
          </p:nvSpPr>
          <p:spPr>
            <a:xfrm>
              <a:off x="5707475" y="130580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1468;p66"/>
            <p:cNvSpPr/>
            <p:nvPr/>
          </p:nvSpPr>
          <p:spPr>
            <a:xfrm>
              <a:off x="5516600" y="1706100"/>
              <a:ext cx="214450" cy="73150"/>
            </a:xfrm>
            <a:custGeom>
              <a:avLst/>
              <a:gdLst/>
              <a:ahLst/>
              <a:cxnLst/>
              <a:rect l="l" t="t" r="r" b="b"/>
              <a:pathLst>
                <a:path w="8578" h="2926" extrusionOk="0">
                  <a:moveTo>
                    <a:pt x="1" y="1"/>
                  </a:moveTo>
                  <a:lnTo>
                    <a:pt x="546" y="546"/>
                  </a:lnTo>
                  <a:lnTo>
                    <a:pt x="1191" y="943"/>
                  </a:lnTo>
                  <a:lnTo>
                    <a:pt x="1885" y="1339"/>
                  </a:lnTo>
                  <a:lnTo>
                    <a:pt x="2628" y="1587"/>
                  </a:lnTo>
                  <a:lnTo>
                    <a:pt x="2628" y="2380"/>
                  </a:lnTo>
                  <a:lnTo>
                    <a:pt x="2678" y="2579"/>
                  </a:lnTo>
                  <a:lnTo>
                    <a:pt x="2777" y="2777"/>
                  </a:lnTo>
                  <a:lnTo>
                    <a:pt x="2975" y="2876"/>
                  </a:lnTo>
                  <a:lnTo>
                    <a:pt x="3174" y="2926"/>
                  </a:lnTo>
                  <a:lnTo>
                    <a:pt x="3421" y="2876"/>
                  </a:lnTo>
                  <a:lnTo>
                    <a:pt x="3570" y="2777"/>
                  </a:lnTo>
                  <a:lnTo>
                    <a:pt x="3669" y="2579"/>
                  </a:lnTo>
                  <a:lnTo>
                    <a:pt x="3719" y="2380"/>
                  </a:lnTo>
                  <a:lnTo>
                    <a:pt x="3719" y="1785"/>
                  </a:lnTo>
                  <a:lnTo>
                    <a:pt x="4314" y="1835"/>
                  </a:lnTo>
                  <a:lnTo>
                    <a:pt x="4859" y="1785"/>
                  </a:lnTo>
                  <a:lnTo>
                    <a:pt x="4859" y="2380"/>
                  </a:lnTo>
                  <a:lnTo>
                    <a:pt x="4909" y="2579"/>
                  </a:lnTo>
                  <a:lnTo>
                    <a:pt x="5008" y="2777"/>
                  </a:lnTo>
                  <a:lnTo>
                    <a:pt x="5206" y="2876"/>
                  </a:lnTo>
                  <a:lnTo>
                    <a:pt x="5404" y="2926"/>
                  </a:lnTo>
                  <a:lnTo>
                    <a:pt x="5603" y="2876"/>
                  </a:lnTo>
                  <a:lnTo>
                    <a:pt x="5801" y="2777"/>
                  </a:lnTo>
                  <a:lnTo>
                    <a:pt x="5900" y="2579"/>
                  </a:lnTo>
                  <a:lnTo>
                    <a:pt x="5950" y="2380"/>
                  </a:lnTo>
                  <a:lnTo>
                    <a:pt x="5950" y="1587"/>
                  </a:lnTo>
                  <a:lnTo>
                    <a:pt x="6693" y="1339"/>
                  </a:lnTo>
                  <a:lnTo>
                    <a:pt x="7387" y="943"/>
                  </a:lnTo>
                  <a:lnTo>
                    <a:pt x="8032" y="546"/>
                  </a:lnTo>
                  <a:lnTo>
                    <a:pt x="85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69" name="Google Shape;1469;p66"/>
            <p:cNvSpPr/>
            <p:nvPr/>
          </p:nvSpPr>
          <p:spPr>
            <a:xfrm>
              <a:off x="5516600" y="1706100"/>
              <a:ext cx="214450" cy="73150"/>
            </a:xfrm>
            <a:custGeom>
              <a:avLst/>
              <a:gdLst/>
              <a:ahLst/>
              <a:cxnLst/>
              <a:rect l="l" t="t" r="r" b="b"/>
              <a:pathLst>
                <a:path w="8578" h="2926" fill="none" extrusionOk="0">
                  <a:moveTo>
                    <a:pt x="5404" y="2926"/>
                  </a:moveTo>
                  <a:lnTo>
                    <a:pt x="5404" y="2926"/>
                  </a:lnTo>
                  <a:lnTo>
                    <a:pt x="5603" y="2876"/>
                  </a:lnTo>
                  <a:lnTo>
                    <a:pt x="5801" y="2777"/>
                  </a:lnTo>
                  <a:lnTo>
                    <a:pt x="5900" y="2579"/>
                  </a:lnTo>
                  <a:lnTo>
                    <a:pt x="5950" y="2380"/>
                  </a:lnTo>
                  <a:lnTo>
                    <a:pt x="5950" y="1587"/>
                  </a:lnTo>
                  <a:lnTo>
                    <a:pt x="5950" y="1587"/>
                  </a:lnTo>
                  <a:lnTo>
                    <a:pt x="6693" y="1339"/>
                  </a:lnTo>
                  <a:lnTo>
                    <a:pt x="7387" y="943"/>
                  </a:lnTo>
                  <a:lnTo>
                    <a:pt x="8032" y="546"/>
                  </a:lnTo>
                  <a:lnTo>
                    <a:pt x="8577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546" y="546"/>
                  </a:lnTo>
                  <a:lnTo>
                    <a:pt x="1191" y="943"/>
                  </a:lnTo>
                  <a:lnTo>
                    <a:pt x="1885" y="1339"/>
                  </a:lnTo>
                  <a:lnTo>
                    <a:pt x="2628" y="1587"/>
                  </a:lnTo>
                  <a:lnTo>
                    <a:pt x="2628" y="2380"/>
                  </a:lnTo>
                  <a:lnTo>
                    <a:pt x="2628" y="2380"/>
                  </a:lnTo>
                  <a:lnTo>
                    <a:pt x="2678" y="2579"/>
                  </a:lnTo>
                  <a:lnTo>
                    <a:pt x="2777" y="2777"/>
                  </a:lnTo>
                  <a:lnTo>
                    <a:pt x="2975" y="2876"/>
                  </a:lnTo>
                  <a:lnTo>
                    <a:pt x="3174" y="2926"/>
                  </a:lnTo>
                  <a:lnTo>
                    <a:pt x="3174" y="2926"/>
                  </a:lnTo>
                  <a:lnTo>
                    <a:pt x="3421" y="2876"/>
                  </a:lnTo>
                  <a:lnTo>
                    <a:pt x="3570" y="2777"/>
                  </a:lnTo>
                  <a:lnTo>
                    <a:pt x="3669" y="2579"/>
                  </a:lnTo>
                  <a:lnTo>
                    <a:pt x="3719" y="2380"/>
                  </a:lnTo>
                  <a:lnTo>
                    <a:pt x="3719" y="1785"/>
                  </a:lnTo>
                  <a:lnTo>
                    <a:pt x="3719" y="1785"/>
                  </a:lnTo>
                  <a:lnTo>
                    <a:pt x="4314" y="1835"/>
                  </a:lnTo>
                  <a:lnTo>
                    <a:pt x="4314" y="1835"/>
                  </a:lnTo>
                  <a:lnTo>
                    <a:pt x="4859" y="1785"/>
                  </a:lnTo>
                  <a:lnTo>
                    <a:pt x="4859" y="2380"/>
                  </a:lnTo>
                  <a:lnTo>
                    <a:pt x="4859" y="2380"/>
                  </a:lnTo>
                  <a:lnTo>
                    <a:pt x="4909" y="2579"/>
                  </a:lnTo>
                  <a:lnTo>
                    <a:pt x="5008" y="2777"/>
                  </a:lnTo>
                  <a:lnTo>
                    <a:pt x="5206" y="2876"/>
                  </a:lnTo>
                  <a:lnTo>
                    <a:pt x="5404" y="2926"/>
                  </a:lnTo>
                  <a:lnTo>
                    <a:pt x="5404" y="292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0" name="Google Shape;1470;p66"/>
            <p:cNvSpPr/>
            <p:nvPr/>
          </p:nvSpPr>
          <p:spPr>
            <a:xfrm>
              <a:off x="5651700" y="177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66"/>
            <p:cNvSpPr/>
            <p:nvPr/>
          </p:nvSpPr>
          <p:spPr>
            <a:xfrm>
              <a:off x="57545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extrusionOk="0">
                  <a:moveTo>
                    <a:pt x="1438" y="0"/>
                  </a:moveTo>
                  <a:lnTo>
                    <a:pt x="1239" y="50"/>
                  </a:lnTo>
                  <a:lnTo>
                    <a:pt x="1041" y="149"/>
                  </a:lnTo>
                  <a:lnTo>
                    <a:pt x="942" y="347"/>
                  </a:lnTo>
                  <a:lnTo>
                    <a:pt x="892" y="545"/>
                  </a:lnTo>
                  <a:lnTo>
                    <a:pt x="892" y="2380"/>
                  </a:lnTo>
                  <a:lnTo>
                    <a:pt x="0" y="2776"/>
                  </a:lnTo>
                  <a:lnTo>
                    <a:pt x="347" y="3222"/>
                  </a:lnTo>
                  <a:lnTo>
                    <a:pt x="645" y="3718"/>
                  </a:lnTo>
                  <a:lnTo>
                    <a:pt x="1636" y="3272"/>
                  </a:lnTo>
                  <a:lnTo>
                    <a:pt x="1785" y="3222"/>
                  </a:lnTo>
                  <a:lnTo>
                    <a:pt x="1884" y="3074"/>
                  </a:lnTo>
                  <a:lnTo>
                    <a:pt x="1983" y="2925"/>
                  </a:lnTo>
                  <a:lnTo>
                    <a:pt x="1983" y="2776"/>
                  </a:lnTo>
                  <a:lnTo>
                    <a:pt x="1983" y="545"/>
                  </a:lnTo>
                  <a:lnTo>
                    <a:pt x="1934" y="347"/>
                  </a:lnTo>
                  <a:lnTo>
                    <a:pt x="1834" y="149"/>
                  </a:lnTo>
                  <a:lnTo>
                    <a:pt x="1636" y="50"/>
                  </a:lnTo>
                  <a:lnTo>
                    <a:pt x="14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66"/>
            <p:cNvSpPr/>
            <p:nvPr/>
          </p:nvSpPr>
          <p:spPr>
            <a:xfrm>
              <a:off x="57545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fill="none" extrusionOk="0">
                  <a:moveTo>
                    <a:pt x="1983" y="2776"/>
                  </a:moveTo>
                  <a:lnTo>
                    <a:pt x="1983" y="545"/>
                  </a:lnTo>
                  <a:lnTo>
                    <a:pt x="1983" y="545"/>
                  </a:lnTo>
                  <a:lnTo>
                    <a:pt x="1934" y="347"/>
                  </a:lnTo>
                  <a:lnTo>
                    <a:pt x="1834" y="149"/>
                  </a:lnTo>
                  <a:lnTo>
                    <a:pt x="1636" y="50"/>
                  </a:lnTo>
                  <a:lnTo>
                    <a:pt x="1438" y="0"/>
                  </a:lnTo>
                  <a:lnTo>
                    <a:pt x="1438" y="0"/>
                  </a:lnTo>
                  <a:lnTo>
                    <a:pt x="1239" y="50"/>
                  </a:lnTo>
                  <a:lnTo>
                    <a:pt x="1041" y="149"/>
                  </a:lnTo>
                  <a:lnTo>
                    <a:pt x="942" y="347"/>
                  </a:lnTo>
                  <a:lnTo>
                    <a:pt x="892" y="545"/>
                  </a:lnTo>
                  <a:lnTo>
                    <a:pt x="892" y="238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347" y="3222"/>
                  </a:lnTo>
                  <a:lnTo>
                    <a:pt x="645" y="3718"/>
                  </a:lnTo>
                  <a:lnTo>
                    <a:pt x="1636" y="3272"/>
                  </a:lnTo>
                  <a:lnTo>
                    <a:pt x="1636" y="3272"/>
                  </a:lnTo>
                  <a:lnTo>
                    <a:pt x="1785" y="3222"/>
                  </a:lnTo>
                  <a:lnTo>
                    <a:pt x="1884" y="3074"/>
                  </a:lnTo>
                  <a:lnTo>
                    <a:pt x="1983" y="2925"/>
                  </a:lnTo>
                  <a:lnTo>
                    <a:pt x="1983" y="2776"/>
                  </a:lnTo>
                  <a:lnTo>
                    <a:pt x="1983" y="27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1473;p66"/>
            <p:cNvSpPr/>
            <p:nvPr/>
          </p:nvSpPr>
          <p:spPr>
            <a:xfrm>
              <a:off x="5804150" y="145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1474;p66"/>
            <p:cNvSpPr/>
            <p:nvPr/>
          </p:nvSpPr>
          <p:spPr>
            <a:xfrm>
              <a:off x="5795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extrusionOk="0">
                  <a:moveTo>
                    <a:pt x="892" y="0"/>
                  </a:moveTo>
                  <a:lnTo>
                    <a:pt x="645" y="50"/>
                  </a:lnTo>
                  <a:lnTo>
                    <a:pt x="0" y="397"/>
                  </a:lnTo>
                  <a:lnTo>
                    <a:pt x="149" y="942"/>
                  </a:lnTo>
                  <a:lnTo>
                    <a:pt x="248" y="1488"/>
                  </a:lnTo>
                  <a:lnTo>
                    <a:pt x="645" y="1289"/>
                  </a:lnTo>
                  <a:lnTo>
                    <a:pt x="1537" y="3024"/>
                  </a:lnTo>
                  <a:lnTo>
                    <a:pt x="1686" y="3173"/>
                  </a:lnTo>
                  <a:lnTo>
                    <a:pt x="1884" y="3322"/>
                  </a:lnTo>
                  <a:lnTo>
                    <a:pt x="2082" y="3322"/>
                  </a:lnTo>
                  <a:lnTo>
                    <a:pt x="2330" y="3272"/>
                  </a:lnTo>
                  <a:lnTo>
                    <a:pt x="2479" y="3124"/>
                  </a:lnTo>
                  <a:lnTo>
                    <a:pt x="2578" y="2925"/>
                  </a:lnTo>
                  <a:lnTo>
                    <a:pt x="2628" y="2727"/>
                  </a:lnTo>
                  <a:lnTo>
                    <a:pt x="2578" y="2529"/>
                  </a:lnTo>
                  <a:lnTo>
                    <a:pt x="1388" y="298"/>
                  </a:lnTo>
                  <a:lnTo>
                    <a:pt x="1289" y="149"/>
                  </a:lnTo>
                  <a:lnTo>
                    <a:pt x="1091" y="50"/>
                  </a:lnTo>
                  <a:lnTo>
                    <a:pt x="8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1475;p66"/>
            <p:cNvSpPr/>
            <p:nvPr/>
          </p:nvSpPr>
          <p:spPr>
            <a:xfrm>
              <a:off x="5795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fill="none" extrusionOk="0">
                  <a:moveTo>
                    <a:pt x="248" y="1488"/>
                  </a:moveTo>
                  <a:lnTo>
                    <a:pt x="645" y="1289"/>
                  </a:lnTo>
                  <a:lnTo>
                    <a:pt x="1537" y="3024"/>
                  </a:lnTo>
                  <a:lnTo>
                    <a:pt x="1537" y="3024"/>
                  </a:lnTo>
                  <a:lnTo>
                    <a:pt x="1686" y="3173"/>
                  </a:lnTo>
                  <a:lnTo>
                    <a:pt x="1884" y="3322"/>
                  </a:lnTo>
                  <a:lnTo>
                    <a:pt x="2082" y="3322"/>
                  </a:lnTo>
                  <a:lnTo>
                    <a:pt x="2330" y="3272"/>
                  </a:lnTo>
                  <a:lnTo>
                    <a:pt x="2330" y="3272"/>
                  </a:lnTo>
                  <a:lnTo>
                    <a:pt x="2479" y="3124"/>
                  </a:lnTo>
                  <a:lnTo>
                    <a:pt x="2578" y="2925"/>
                  </a:lnTo>
                  <a:lnTo>
                    <a:pt x="2628" y="2727"/>
                  </a:lnTo>
                  <a:lnTo>
                    <a:pt x="2578" y="2529"/>
                  </a:lnTo>
                  <a:lnTo>
                    <a:pt x="1388" y="298"/>
                  </a:lnTo>
                  <a:lnTo>
                    <a:pt x="1388" y="298"/>
                  </a:lnTo>
                  <a:lnTo>
                    <a:pt x="1289" y="149"/>
                  </a:lnTo>
                  <a:lnTo>
                    <a:pt x="1091" y="50"/>
                  </a:lnTo>
                  <a:lnTo>
                    <a:pt x="892" y="0"/>
                  </a:lnTo>
                  <a:lnTo>
                    <a:pt x="645" y="50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149" y="942"/>
                  </a:lnTo>
                  <a:lnTo>
                    <a:pt x="248" y="1488"/>
                  </a:lnTo>
                  <a:lnTo>
                    <a:pt x="248" y="148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6" name="Google Shape;1476;p66"/>
            <p:cNvSpPr/>
            <p:nvPr/>
          </p:nvSpPr>
          <p:spPr>
            <a:xfrm>
              <a:off x="5801650" y="1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7" name="Google Shape;1477;p66"/>
            <p:cNvSpPr/>
            <p:nvPr/>
          </p:nvSpPr>
          <p:spPr>
            <a:xfrm>
              <a:off x="5776875" y="1656525"/>
              <a:ext cx="55800" cy="94225"/>
            </a:xfrm>
            <a:custGeom>
              <a:avLst/>
              <a:gdLst/>
              <a:ahLst/>
              <a:cxnLst/>
              <a:rect l="l" t="t" r="r" b="b"/>
              <a:pathLst>
                <a:path w="2232" h="3769" extrusionOk="0">
                  <a:moveTo>
                    <a:pt x="694" y="1"/>
                  </a:moveTo>
                  <a:lnTo>
                    <a:pt x="496" y="546"/>
                  </a:lnTo>
                  <a:lnTo>
                    <a:pt x="248" y="1042"/>
                  </a:lnTo>
                  <a:lnTo>
                    <a:pt x="893" y="1290"/>
                  </a:lnTo>
                  <a:lnTo>
                    <a:pt x="50" y="2975"/>
                  </a:lnTo>
                  <a:lnTo>
                    <a:pt x="0" y="3173"/>
                  </a:lnTo>
                  <a:lnTo>
                    <a:pt x="0" y="3372"/>
                  </a:lnTo>
                  <a:lnTo>
                    <a:pt x="100" y="3570"/>
                  </a:lnTo>
                  <a:lnTo>
                    <a:pt x="298" y="3719"/>
                  </a:lnTo>
                  <a:lnTo>
                    <a:pt x="496" y="3768"/>
                  </a:lnTo>
                  <a:lnTo>
                    <a:pt x="744" y="3768"/>
                  </a:lnTo>
                  <a:lnTo>
                    <a:pt x="893" y="3620"/>
                  </a:lnTo>
                  <a:lnTo>
                    <a:pt x="1042" y="3471"/>
                  </a:lnTo>
                  <a:lnTo>
                    <a:pt x="2132" y="1240"/>
                  </a:lnTo>
                  <a:lnTo>
                    <a:pt x="2231" y="1042"/>
                  </a:lnTo>
                  <a:lnTo>
                    <a:pt x="2182" y="794"/>
                  </a:lnTo>
                  <a:lnTo>
                    <a:pt x="2033" y="596"/>
                  </a:lnTo>
                  <a:lnTo>
                    <a:pt x="1884" y="496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8" name="Google Shape;1478;p66"/>
            <p:cNvSpPr/>
            <p:nvPr/>
          </p:nvSpPr>
          <p:spPr>
            <a:xfrm>
              <a:off x="5776875" y="1656525"/>
              <a:ext cx="55800" cy="94225"/>
            </a:xfrm>
            <a:custGeom>
              <a:avLst/>
              <a:gdLst/>
              <a:ahLst/>
              <a:cxnLst/>
              <a:rect l="l" t="t" r="r" b="b"/>
              <a:pathLst>
                <a:path w="2232" h="3769" fill="none" extrusionOk="0">
                  <a:moveTo>
                    <a:pt x="298" y="3719"/>
                  </a:moveTo>
                  <a:lnTo>
                    <a:pt x="298" y="3719"/>
                  </a:lnTo>
                  <a:lnTo>
                    <a:pt x="496" y="3768"/>
                  </a:lnTo>
                  <a:lnTo>
                    <a:pt x="744" y="3768"/>
                  </a:lnTo>
                  <a:lnTo>
                    <a:pt x="893" y="3620"/>
                  </a:lnTo>
                  <a:lnTo>
                    <a:pt x="1042" y="3471"/>
                  </a:lnTo>
                  <a:lnTo>
                    <a:pt x="2132" y="1240"/>
                  </a:lnTo>
                  <a:lnTo>
                    <a:pt x="2132" y="1240"/>
                  </a:lnTo>
                  <a:lnTo>
                    <a:pt x="2231" y="1042"/>
                  </a:lnTo>
                  <a:lnTo>
                    <a:pt x="2182" y="794"/>
                  </a:lnTo>
                  <a:lnTo>
                    <a:pt x="2182" y="794"/>
                  </a:lnTo>
                  <a:lnTo>
                    <a:pt x="2033" y="596"/>
                  </a:lnTo>
                  <a:lnTo>
                    <a:pt x="1884" y="496"/>
                  </a:lnTo>
                  <a:lnTo>
                    <a:pt x="694" y="1"/>
                  </a:lnTo>
                  <a:lnTo>
                    <a:pt x="694" y="1"/>
                  </a:lnTo>
                  <a:lnTo>
                    <a:pt x="496" y="546"/>
                  </a:lnTo>
                  <a:lnTo>
                    <a:pt x="248" y="1042"/>
                  </a:lnTo>
                  <a:lnTo>
                    <a:pt x="893" y="1290"/>
                  </a:lnTo>
                  <a:lnTo>
                    <a:pt x="50" y="2975"/>
                  </a:lnTo>
                  <a:lnTo>
                    <a:pt x="50" y="2975"/>
                  </a:lnTo>
                  <a:lnTo>
                    <a:pt x="0" y="3173"/>
                  </a:lnTo>
                  <a:lnTo>
                    <a:pt x="0" y="3372"/>
                  </a:lnTo>
                  <a:lnTo>
                    <a:pt x="100" y="3570"/>
                  </a:lnTo>
                  <a:lnTo>
                    <a:pt x="298" y="3719"/>
                  </a:lnTo>
                  <a:lnTo>
                    <a:pt x="298" y="371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79" name="Google Shape;1479;p66"/>
            <p:cNvSpPr/>
            <p:nvPr/>
          </p:nvSpPr>
          <p:spPr>
            <a:xfrm>
              <a:off x="5784300" y="174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0" name="Google Shape;1480;p66"/>
            <p:cNvSpPr/>
            <p:nvPr/>
          </p:nvSpPr>
          <p:spPr>
            <a:xfrm>
              <a:off x="5416225" y="1656525"/>
              <a:ext cx="54550" cy="94225"/>
            </a:xfrm>
            <a:custGeom>
              <a:avLst/>
              <a:gdLst/>
              <a:ahLst/>
              <a:cxnLst/>
              <a:rect l="l" t="t" r="r" b="b"/>
              <a:pathLst>
                <a:path w="2182" h="3769" extrusionOk="0">
                  <a:moveTo>
                    <a:pt x="1487" y="1"/>
                  </a:moveTo>
                  <a:lnTo>
                    <a:pt x="298" y="496"/>
                  </a:lnTo>
                  <a:lnTo>
                    <a:pt x="149" y="596"/>
                  </a:lnTo>
                  <a:lnTo>
                    <a:pt x="0" y="794"/>
                  </a:lnTo>
                  <a:lnTo>
                    <a:pt x="0" y="1042"/>
                  </a:lnTo>
                  <a:lnTo>
                    <a:pt x="50" y="1240"/>
                  </a:lnTo>
                  <a:lnTo>
                    <a:pt x="1140" y="3471"/>
                  </a:lnTo>
                  <a:lnTo>
                    <a:pt x="1289" y="3620"/>
                  </a:lnTo>
                  <a:lnTo>
                    <a:pt x="1487" y="3768"/>
                  </a:lnTo>
                  <a:lnTo>
                    <a:pt x="1686" y="3768"/>
                  </a:lnTo>
                  <a:lnTo>
                    <a:pt x="1884" y="3719"/>
                  </a:lnTo>
                  <a:lnTo>
                    <a:pt x="2082" y="3570"/>
                  </a:lnTo>
                  <a:lnTo>
                    <a:pt x="2181" y="3372"/>
                  </a:lnTo>
                  <a:lnTo>
                    <a:pt x="2181" y="3173"/>
                  </a:lnTo>
                  <a:lnTo>
                    <a:pt x="2132" y="2975"/>
                  </a:lnTo>
                  <a:lnTo>
                    <a:pt x="1289" y="1290"/>
                  </a:lnTo>
                  <a:lnTo>
                    <a:pt x="1934" y="1042"/>
                  </a:lnTo>
                  <a:lnTo>
                    <a:pt x="1686" y="546"/>
                  </a:lnTo>
                  <a:lnTo>
                    <a:pt x="14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1" name="Google Shape;1481;p66"/>
            <p:cNvSpPr/>
            <p:nvPr/>
          </p:nvSpPr>
          <p:spPr>
            <a:xfrm>
              <a:off x="5416225" y="1656525"/>
              <a:ext cx="54550" cy="94225"/>
            </a:xfrm>
            <a:custGeom>
              <a:avLst/>
              <a:gdLst/>
              <a:ahLst/>
              <a:cxnLst/>
              <a:rect l="l" t="t" r="r" b="b"/>
              <a:pathLst>
                <a:path w="2182" h="3769" fill="none" extrusionOk="0">
                  <a:moveTo>
                    <a:pt x="1487" y="1"/>
                  </a:moveTo>
                  <a:lnTo>
                    <a:pt x="298" y="496"/>
                  </a:lnTo>
                  <a:lnTo>
                    <a:pt x="298" y="496"/>
                  </a:lnTo>
                  <a:lnTo>
                    <a:pt x="149" y="596"/>
                  </a:lnTo>
                  <a:lnTo>
                    <a:pt x="0" y="794"/>
                  </a:lnTo>
                  <a:lnTo>
                    <a:pt x="0" y="794"/>
                  </a:lnTo>
                  <a:lnTo>
                    <a:pt x="0" y="1042"/>
                  </a:lnTo>
                  <a:lnTo>
                    <a:pt x="50" y="1240"/>
                  </a:lnTo>
                  <a:lnTo>
                    <a:pt x="1140" y="3471"/>
                  </a:lnTo>
                  <a:lnTo>
                    <a:pt x="1140" y="3471"/>
                  </a:lnTo>
                  <a:lnTo>
                    <a:pt x="1289" y="3620"/>
                  </a:lnTo>
                  <a:lnTo>
                    <a:pt x="1487" y="3768"/>
                  </a:lnTo>
                  <a:lnTo>
                    <a:pt x="1686" y="3768"/>
                  </a:lnTo>
                  <a:lnTo>
                    <a:pt x="1884" y="3719"/>
                  </a:lnTo>
                  <a:lnTo>
                    <a:pt x="1884" y="3719"/>
                  </a:lnTo>
                  <a:lnTo>
                    <a:pt x="2082" y="3570"/>
                  </a:lnTo>
                  <a:lnTo>
                    <a:pt x="2181" y="3372"/>
                  </a:lnTo>
                  <a:lnTo>
                    <a:pt x="2181" y="3173"/>
                  </a:lnTo>
                  <a:lnTo>
                    <a:pt x="2132" y="2975"/>
                  </a:lnTo>
                  <a:lnTo>
                    <a:pt x="1289" y="1290"/>
                  </a:lnTo>
                  <a:lnTo>
                    <a:pt x="1934" y="1042"/>
                  </a:lnTo>
                  <a:lnTo>
                    <a:pt x="1934" y="1042"/>
                  </a:lnTo>
                  <a:lnTo>
                    <a:pt x="1686" y="546"/>
                  </a:lnTo>
                  <a:lnTo>
                    <a:pt x="1487" y="1"/>
                  </a:lnTo>
                  <a:lnTo>
                    <a:pt x="148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2" name="Google Shape;1482;p66"/>
            <p:cNvSpPr/>
            <p:nvPr/>
          </p:nvSpPr>
          <p:spPr>
            <a:xfrm>
              <a:off x="5453400" y="165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3" name="Google Shape;1483;p66"/>
            <p:cNvSpPr/>
            <p:nvPr/>
          </p:nvSpPr>
          <p:spPr>
            <a:xfrm>
              <a:off x="5386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extrusionOk="0">
                  <a:moveTo>
                    <a:pt x="1785" y="0"/>
                  </a:moveTo>
                  <a:lnTo>
                    <a:pt x="1537" y="50"/>
                  </a:lnTo>
                  <a:lnTo>
                    <a:pt x="1388" y="149"/>
                  </a:lnTo>
                  <a:lnTo>
                    <a:pt x="1240" y="298"/>
                  </a:lnTo>
                  <a:lnTo>
                    <a:pt x="99" y="2529"/>
                  </a:lnTo>
                  <a:lnTo>
                    <a:pt x="0" y="2727"/>
                  </a:lnTo>
                  <a:lnTo>
                    <a:pt x="50" y="2925"/>
                  </a:lnTo>
                  <a:lnTo>
                    <a:pt x="149" y="3124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744" y="3322"/>
                  </a:lnTo>
                  <a:lnTo>
                    <a:pt x="942" y="3173"/>
                  </a:lnTo>
                  <a:lnTo>
                    <a:pt x="1091" y="3024"/>
                  </a:lnTo>
                  <a:lnTo>
                    <a:pt x="1983" y="1289"/>
                  </a:lnTo>
                  <a:lnTo>
                    <a:pt x="2380" y="1488"/>
                  </a:lnTo>
                  <a:lnTo>
                    <a:pt x="2479" y="942"/>
                  </a:lnTo>
                  <a:lnTo>
                    <a:pt x="2628" y="397"/>
                  </a:lnTo>
                  <a:lnTo>
                    <a:pt x="1983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4" name="Google Shape;1484;p66"/>
            <p:cNvSpPr/>
            <p:nvPr/>
          </p:nvSpPr>
          <p:spPr>
            <a:xfrm>
              <a:off x="5386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fill="none" extrusionOk="0">
                  <a:moveTo>
                    <a:pt x="347" y="3272"/>
                  </a:moveTo>
                  <a:lnTo>
                    <a:pt x="347" y="3272"/>
                  </a:lnTo>
                  <a:lnTo>
                    <a:pt x="546" y="3322"/>
                  </a:lnTo>
                  <a:lnTo>
                    <a:pt x="744" y="3322"/>
                  </a:lnTo>
                  <a:lnTo>
                    <a:pt x="942" y="3173"/>
                  </a:lnTo>
                  <a:lnTo>
                    <a:pt x="1091" y="3024"/>
                  </a:lnTo>
                  <a:lnTo>
                    <a:pt x="1983" y="1289"/>
                  </a:lnTo>
                  <a:lnTo>
                    <a:pt x="2380" y="1488"/>
                  </a:lnTo>
                  <a:lnTo>
                    <a:pt x="2380" y="1488"/>
                  </a:lnTo>
                  <a:lnTo>
                    <a:pt x="2479" y="942"/>
                  </a:lnTo>
                  <a:lnTo>
                    <a:pt x="2628" y="397"/>
                  </a:lnTo>
                  <a:lnTo>
                    <a:pt x="1983" y="50"/>
                  </a:lnTo>
                  <a:lnTo>
                    <a:pt x="1983" y="50"/>
                  </a:lnTo>
                  <a:lnTo>
                    <a:pt x="1785" y="0"/>
                  </a:lnTo>
                  <a:lnTo>
                    <a:pt x="1537" y="50"/>
                  </a:lnTo>
                  <a:lnTo>
                    <a:pt x="1388" y="149"/>
                  </a:lnTo>
                  <a:lnTo>
                    <a:pt x="1240" y="298"/>
                  </a:lnTo>
                  <a:lnTo>
                    <a:pt x="99" y="2529"/>
                  </a:lnTo>
                  <a:lnTo>
                    <a:pt x="99" y="2529"/>
                  </a:lnTo>
                  <a:lnTo>
                    <a:pt x="0" y="2727"/>
                  </a:lnTo>
                  <a:lnTo>
                    <a:pt x="50" y="2925"/>
                  </a:lnTo>
                  <a:lnTo>
                    <a:pt x="149" y="3124"/>
                  </a:lnTo>
                  <a:lnTo>
                    <a:pt x="347" y="3272"/>
                  </a:lnTo>
                  <a:lnTo>
                    <a:pt x="347" y="32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5" name="Google Shape;1485;p66"/>
            <p:cNvSpPr/>
            <p:nvPr/>
          </p:nvSpPr>
          <p:spPr>
            <a:xfrm>
              <a:off x="5395150" y="161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6" name="Google Shape;1486;p66"/>
            <p:cNvSpPr/>
            <p:nvPr/>
          </p:nvSpPr>
          <p:spPr>
            <a:xfrm>
              <a:off x="54434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776"/>
                  </a:lnTo>
                  <a:lnTo>
                    <a:pt x="1" y="2925"/>
                  </a:lnTo>
                  <a:lnTo>
                    <a:pt x="100" y="3074"/>
                  </a:lnTo>
                  <a:lnTo>
                    <a:pt x="199" y="3222"/>
                  </a:lnTo>
                  <a:lnTo>
                    <a:pt x="348" y="3272"/>
                  </a:lnTo>
                  <a:lnTo>
                    <a:pt x="1339" y="3718"/>
                  </a:lnTo>
                  <a:lnTo>
                    <a:pt x="1686" y="3222"/>
                  </a:lnTo>
                  <a:lnTo>
                    <a:pt x="1984" y="2776"/>
                  </a:lnTo>
                  <a:lnTo>
                    <a:pt x="1091" y="2380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7" name="Google Shape;1487;p66"/>
            <p:cNvSpPr/>
            <p:nvPr/>
          </p:nvSpPr>
          <p:spPr>
            <a:xfrm>
              <a:off x="54434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fill="none" extrusionOk="0">
                  <a:moveTo>
                    <a:pt x="348" y="3272"/>
                  </a:moveTo>
                  <a:lnTo>
                    <a:pt x="1339" y="3718"/>
                  </a:lnTo>
                  <a:lnTo>
                    <a:pt x="1339" y="3718"/>
                  </a:lnTo>
                  <a:lnTo>
                    <a:pt x="1686" y="3222"/>
                  </a:lnTo>
                  <a:lnTo>
                    <a:pt x="1984" y="2776"/>
                  </a:lnTo>
                  <a:lnTo>
                    <a:pt x="1091" y="2380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776"/>
                  </a:lnTo>
                  <a:lnTo>
                    <a:pt x="1" y="2776"/>
                  </a:lnTo>
                  <a:lnTo>
                    <a:pt x="1" y="2925"/>
                  </a:lnTo>
                  <a:lnTo>
                    <a:pt x="100" y="3074"/>
                  </a:lnTo>
                  <a:lnTo>
                    <a:pt x="199" y="3222"/>
                  </a:lnTo>
                  <a:lnTo>
                    <a:pt x="348" y="3272"/>
                  </a:lnTo>
                  <a:lnTo>
                    <a:pt x="348" y="32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8" name="Google Shape;1488;p66"/>
            <p:cNvSpPr/>
            <p:nvPr/>
          </p:nvSpPr>
          <p:spPr>
            <a:xfrm>
              <a:off x="5452150" y="147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89" name="Google Shape;1489;p66"/>
            <p:cNvSpPr/>
            <p:nvPr/>
          </p:nvSpPr>
          <p:spPr>
            <a:xfrm>
              <a:off x="5470750" y="1562325"/>
              <a:ext cx="306150" cy="44650"/>
            </a:xfrm>
            <a:custGeom>
              <a:avLst/>
              <a:gdLst/>
              <a:ahLst/>
              <a:cxnLst/>
              <a:rect l="l" t="t" r="r" b="b"/>
              <a:pathLst>
                <a:path w="12246" h="1786" extrusionOk="0">
                  <a:moveTo>
                    <a:pt x="199" y="1"/>
                  </a:moveTo>
                  <a:lnTo>
                    <a:pt x="50" y="695"/>
                  </a:lnTo>
                  <a:lnTo>
                    <a:pt x="0" y="1439"/>
                  </a:lnTo>
                  <a:lnTo>
                    <a:pt x="50" y="1786"/>
                  </a:lnTo>
                  <a:lnTo>
                    <a:pt x="12196" y="1786"/>
                  </a:lnTo>
                  <a:lnTo>
                    <a:pt x="12245" y="1439"/>
                  </a:lnTo>
                  <a:lnTo>
                    <a:pt x="12196" y="695"/>
                  </a:lnTo>
                  <a:lnTo>
                    <a:pt x="120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0" name="Google Shape;1490;p66"/>
            <p:cNvSpPr/>
            <p:nvPr/>
          </p:nvSpPr>
          <p:spPr>
            <a:xfrm>
              <a:off x="5470750" y="1562325"/>
              <a:ext cx="306150" cy="44650"/>
            </a:xfrm>
            <a:custGeom>
              <a:avLst/>
              <a:gdLst/>
              <a:ahLst/>
              <a:cxnLst/>
              <a:rect l="l" t="t" r="r" b="b"/>
              <a:pathLst>
                <a:path w="12246" h="1786" fill="none" extrusionOk="0">
                  <a:moveTo>
                    <a:pt x="12245" y="1439"/>
                  </a:moveTo>
                  <a:lnTo>
                    <a:pt x="12245" y="1439"/>
                  </a:lnTo>
                  <a:lnTo>
                    <a:pt x="12196" y="695"/>
                  </a:lnTo>
                  <a:lnTo>
                    <a:pt x="12047" y="1"/>
                  </a:lnTo>
                  <a:lnTo>
                    <a:pt x="199" y="1"/>
                  </a:lnTo>
                  <a:lnTo>
                    <a:pt x="199" y="1"/>
                  </a:lnTo>
                  <a:lnTo>
                    <a:pt x="50" y="695"/>
                  </a:lnTo>
                  <a:lnTo>
                    <a:pt x="0" y="1439"/>
                  </a:lnTo>
                  <a:lnTo>
                    <a:pt x="0" y="1439"/>
                  </a:lnTo>
                  <a:lnTo>
                    <a:pt x="50" y="1786"/>
                  </a:lnTo>
                  <a:lnTo>
                    <a:pt x="12196" y="1786"/>
                  </a:lnTo>
                  <a:lnTo>
                    <a:pt x="12196" y="1786"/>
                  </a:lnTo>
                  <a:lnTo>
                    <a:pt x="12245" y="1439"/>
                  </a:lnTo>
                  <a:lnTo>
                    <a:pt x="12245" y="143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1" name="Google Shape;1491;p66"/>
            <p:cNvSpPr/>
            <p:nvPr/>
          </p:nvSpPr>
          <p:spPr>
            <a:xfrm>
              <a:off x="5776875" y="1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2" name="Google Shape;1492;p66"/>
            <p:cNvSpPr/>
            <p:nvPr/>
          </p:nvSpPr>
          <p:spPr>
            <a:xfrm>
              <a:off x="5475700" y="1634225"/>
              <a:ext cx="296250" cy="44625"/>
            </a:xfrm>
            <a:custGeom>
              <a:avLst/>
              <a:gdLst/>
              <a:ahLst/>
              <a:cxnLst/>
              <a:rect l="l" t="t" r="r" b="b"/>
              <a:pathLst>
                <a:path w="11850" h="1785" extrusionOk="0">
                  <a:moveTo>
                    <a:pt x="1" y="0"/>
                  </a:moveTo>
                  <a:lnTo>
                    <a:pt x="149" y="496"/>
                  </a:lnTo>
                  <a:lnTo>
                    <a:pt x="298" y="942"/>
                  </a:lnTo>
                  <a:lnTo>
                    <a:pt x="496" y="1339"/>
                  </a:lnTo>
                  <a:lnTo>
                    <a:pt x="744" y="1785"/>
                  </a:lnTo>
                  <a:lnTo>
                    <a:pt x="11106" y="1785"/>
                  </a:lnTo>
                  <a:lnTo>
                    <a:pt x="11353" y="1339"/>
                  </a:lnTo>
                  <a:lnTo>
                    <a:pt x="11552" y="942"/>
                  </a:lnTo>
                  <a:lnTo>
                    <a:pt x="11700" y="496"/>
                  </a:lnTo>
                  <a:lnTo>
                    <a:pt x="1184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3" name="Google Shape;1493;p66"/>
            <p:cNvSpPr/>
            <p:nvPr/>
          </p:nvSpPr>
          <p:spPr>
            <a:xfrm>
              <a:off x="5475700" y="1634225"/>
              <a:ext cx="296250" cy="44625"/>
            </a:xfrm>
            <a:custGeom>
              <a:avLst/>
              <a:gdLst/>
              <a:ahLst/>
              <a:cxnLst/>
              <a:rect l="l" t="t" r="r" b="b"/>
              <a:pathLst>
                <a:path w="11850" h="1785" fill="none" extrusionOk="0">
                  <a:moveTo>
                    <a:pt x="11849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49" y="496"/>
                  </a:lnTo>
                  <a:lnTo>
                    <a:pt x="298" y="942"/>
                  </a:lnTo>
                  <a:lnTo>
                    <a:pt x="496" y="1339"/>
                  </a:lnTo>
                  <a:lnTo>
                    <a:pt x="744" y="1785"/>
                  </a:lnTo>
                  <a:lnTo>
                    <a:pt x="11106" y="1785"/>
                  </a:lnTo>
                  <a:lnTo>
                    <a:pt x="11106" y="1785"/>
                  </a:lnTo>
                  <a:lnTo>
                    <a:pt x="11353" y="1339"/>
                  </a:lnTo>
                  <a:lnTo>
                    <a:pt x="11552" y="942"/>
                  </a:lnTo>
                  <a:lnTo>
                    <a:pt x="11700" y="496"/>
                  </a:lnTo>
                  <a:lnTo>
                    <a:pt x="11849" y="0"/>
                  </a:lnTo>
                  <a:lnTo>
                    <a:pt x="1184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1494;p66"/>
            <p:cNvSpPr/>
            <p:nvPr/>
          </p:nvSpPr>
          <p:spPr>
            <a:xfrm>
              <a:off x="5771925" y="163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1495;p66"/>
            <p:cNvSpPr/>
            <p:nvPr/>
          </p:nvSpPr>
          <p:spPr>
            <a:xfrm>
              <a:off x="5527750" y="1417325"/>
              <a:ext cx="192125" cy="44650"/>
            </a:xfrm>
            <a:custGeom>
              <a:avLst/>
              <a:gdLst/>
              <a:ahLst/>
              <a:cxnLst/>
              <a:rect l="l" t="t" r="r" b="b"/>
              <a:pathLst>
                <a:path w="7685" h="1786" extrusionOk="0">
                  <a:moveTo>
                    <a:pt x="3868" y="1"/>
                  </a:moveTo>
                  <a:lnTo>
                    <a:pt x="3322" y="50"/>
                  </a:lnTo>
                  <a:lnTo>
                    <a:pt x="2777" y="149"/>
                  </a:lnTo>
                  <a:lnTo>
                    <a:pt x="2281" y="298"/>
                  </a:lnTo>
                  <a:lnTo>
                    <a:pt x="1786" y="496"/>
                  </a:lnTo>
                  <a:lnTo>
                    <a:pt x="1290" y="744"/>
                  </a:lnTo>
                  <a:lnTo>
                    <a:pt x="844" y="1042"/>
                  </a:lnTo>
                  <a:lnTo>
                    <a:pt x="397" y="1389"/>
                  </a:lnTo>
                  <a:lnTo>
                    <a:pt x="1" y="1785"/>
                  </a:lnTo>
                  <a:lnTo>
                    <a:pt x="7685" y="1785"/>
                  </a:lnTo>
                  <a:lnTo>
                    <a:pt x="7288" y="1389"/>
                  </a:lnTo>
                  <a:lnTo>
                    <a:pt x="6842" y="1042"/>
                  </a:lnTo>
                  <a:lnTo>
                    <a:pt x="6396" y="744"/>
                  </a:lnTo>
                  <a:lnTo>
                    <a:pt x="5900" y="496"/>
                  </a:lnTo>
                  <a:lnTo>
                    <a:pt x="5405" y="298"/>
                  </a:lnTo>
                  <a:lnTo>
                    <a:pt x="4909" y="149"/>
                  </a:lnTo>
                  <a:lnTo>
                    <a:pt x="4413" y="50"/>
                  </a:lnTo>
                  <a:lnTo>
                    <a:pt x="38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1496;p66"/>
            <p:cNvSpPr/>
            <p:nvPr/>
          </p:nvSpPr>
          <p:spPr>
            <a:xfrm>
              <a:off x="5527750" y="1417325"/>
              <a:ext cx="192125" cy="44650"/>
            </a:xfrm>
            <a:custGeom>
              <a:avLst/>
              <a:gdLst/>
              <a:ahLst/>
              <a:cxnLst/>
              <a:rect l="l" t="t" r="r" b="b"/>
              <a:pathLst>
                <a:path w="7685" h="1786" fill="none" extrusionOk="0">
                  <a:moveTo>
                    <a:pt x="1" y="1785"/>
                  </a:moveTo>
                  <a:lnTo>
                    <a:pt x="7685" y="1785"/>
                  </a:lnTo>
                  <a:lnTo>
                    <a:pt x="7685" y="1785"/>
                  </a:lnTo>
                  <a:lnTo>
                    <a:pt x="7288" y="1389"/>
                  </a:lnTo>
                  <a:lnTo>
                    <a:pt x="6842" y="1042"/>
                  </a:lnTo>
                  <a:lnTo>
                    <a:pt x="6396" y="744"/>
                  </a:lnTo>
                  <a:lnTo>
                    <a:pt x="5900" y="496"/>
                  </a:lnTo>
                  <a:lnTo>
                    <a:pt x="5405" y="298"/>
                  </a:lnTo>
                  <a:lnTo>
                    <a:pt x="4909" y="149"/>
                  </a:lnTo>
                  <a:lnTo>
                    <a:pt x="4413" y="50"/>
                  </a:lnTo>
                  <a:lnTo>
                    <a:pt x="3868" y="1"/>
                  </a:lnTo>
                  <a:lnTo>
                    <a:pt x="3868" y="1"/>
                  </a:lnTo>
                  <a:lnTo>
                    <a:pt x="3322" y="50"/>
                  </a:lnTo>
                  <a:lnTo>
                    <a:pt x="2777" y="149"/>
                  </a:lnTo>
                  <a:lnTo>
                    <a:pt x="2281" y="298"/>
                  </a:lnTo>
                  <a:lnTo>
                    <a:pt x="1786" y="496"/>
                  </a:lnTo>
                  <a:lnTo>
                    <a:pt x="1290" y="744"/>
                  </a:lnTo>
                  <a:lnTo>
                    <a:pt x="844" y="1042"/>
                  </a:lnTo>
                  <a:lnTo>
                    <a:pt x="397" y="1389"/>
                  </a:lnTo>
                  <a:lnTo>
                    <a:pt x="1" y="1785"/>
                  </a:lnTo>
                  <a:lnTo>
                    <a:pt x="1" y="17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1497;p66"/>
            <p:cNvSpPr/>
            <p:nvPr/>
          </p:nvSpPr>
          <p:spPr>
            <a:xfrm>
              <a:off x="5527750" y="146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1498;p66"/>
            <p:cNvSpPr/>
            <p:nvPr/>
          </p:nvSpPr>
          <p:spPr>
            <a:xfrm>
              <a:off x="5483150" y="1490450"/>
              <a:ext cx="281350" cy="43400"/>
            </a:xfrm>
            <a:custGeom>
              <a:avLst/>
              <a:gdLst/>
              <a:ahLst/>
              <a:cxnLst/>
              <a:rect l="l" t="t" r="r" b="b"/>
              <a:pathLst>
                <a:path w="11254" h="1736" extrusionOk="0">
                  <a:moveTo>
                    <a:pt x="893" y="1"/>
                  </a:moveTo>
                  <a:lnTo>
                    <a:pt x="645" y="397"/>
                  </a:lnTo>
                  <a:lnTo>
                    <a:pt x="397" y="843"/>
                  </a:lnTo>
                  <a:lnTo>
                    <a:pt x="0" y="1736"/>
                  </a:lnTo>
                  <a:lnTo>
                    <a:pt x="11254" y="1736"/>
                  </a:lnTo>
                  <a:lnTo>
                    <a:pt x="10857" y="843"/>
                  </a:lnTo>
                  <a:lnTo>
                    <a:pt x="10609" y="397"/>
                  </a:lnTo>
                  <a:lnTo>
                    <a:pt x="103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1499;p66"/>
            <p:cNvSpPr/>
            <p:nvPr/>
          </p:nvSpPr>
          <p:spPr>
            <a:xfrm>
              <a:off x="5483150" y="1490450"/>
              <a:ext cx="281350" cy="43400"/>
            </a:xfrm>
            <a:custGeom>
              <a:avLst/>
              <a:gdLst/>
              <a:ahLst/>
              <a:cxnLst/>
              <a:rect l="l" t="t" r="r" b="b"/>
              <a:pathLst>
                <a:path w="11254" h="1736" fill="none" extrusionOk="0">
                  <a:moveTo>
                    <a:pt x="0" y="1736"/>
                  </a:moveTo>
                  <a:lnTo>
                    <a:pt x="11254" y="1736"/>
                  </a:lnTo>
                  <a:lnTo>
                    <a:pt x="11254" y="1736"/>
                  </a:lnTo>
                  <a:lnTo>
                    <a:pt x="10857" y="843"/>
                  </a:lnTo>
                  <a:lnTo>
                    <a:pt x="10609" y="397"/>
                  </a:lnTo>
                  <a:lnTo>
                    <a:pt x="10361" y="1"/>
                  </a:lnTo>
                  <a:lnTo>
                    <a:pt x="893" y="1"/>
                  </a:lnTo>
                  <a:lnTo>
                    <a:pt x="893" y="1"/>
                  </a:lnTo>
                  <a:lnTo>
                    <a:pt x="645" y="397"/>
                  </a:lnTo>
                  <a:lnTo>
                    <a:pt x="397" y="843"/>
                  </a:lnTo>
                  <a:lnTo>
                    <a:pt x="0" y="1736"/>
                  </a:lnTo>
                  <a:lnTo>
                    <a:pt x="0" y="17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1500;p66"/>
            <p:cNvSpPr/>
            <p:nvPr/>
          </p:nvSpPr>
          <p:spPr>
            <a:xfrm>
              <a:off x="5483150" y="153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501" name="Google Shape;1501;p66"/>
          <p:cNvGrpSpPr/>
          <p:nvPr/>
        </p:nvGrpSpPr>
        <p:grpSpPr>
          <a:xfrm>
            <a:off x="9027016" y="1919449"/>
            <a:ext cx="593643" cy="593643"/>
            <a:chOff x="6147450" y="1305800"/>
            <a:chExt cx="473450" cy="473450"/>
          </a:xfrm>
        </p:grpSpPr>
        <p:sp>
          <p:nvSpPr>
            <p:cNvPr id="1502" name="Google Shape;1502;p66"/>
            <p:cNvSpPr/>
            <p:nvPr/>
          </p:nvSpPr>
          <p:spPr>
            <a:xfrm>
              <a:off x="6204450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1503;p66"/>
            <p:cNvSpPr/>
            <p:nvPr/>
          </p:nvSpPr>
          <p:spPr>
            <a:xfrm>
              <a:off x="6204450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66"/>
            <p:cNvSpPr/>
            <p:nvPr/>
          </p:nvSpPr>
          <p:spPr>
            <a:xfrm>
              <a:off x="623172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1505;p66"/>
            <p:cNvSpPr/>
            <p:nvPr/>
          </p:nvSpPr>
          <p:spPr>
            <a:xfrm>
              <a:off x="626022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6" name="Google Shape;1506;p66"/>
            <p:cNvSpPr/>
            <p:nvPr/>
          </p:nvSpPr>
          <p:spPr>
            <a:xfrm>
              <a:off x="626022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66"/>
            <p:cNvSpPr/>
            <p:nvPr/>
          </p:nvSpPr>
          <p:spPr>
            <a:xfrm>
              <a:off x="62875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8" name="Google Shape;1508;p66"/>
            <p:cNvSpPr/>
            <p:nvPr/>
          </p:nvSpPr>
          <p:spPr>
            <a:xfrm>
              <a:off x="648207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95" y="0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4" y="5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09" name="Google Shape;1509;p66"/>
            <p:cNvSpPr/>
            <p:nvPr/>
          </p:nvSpPr>
          <p:spPr>
            <a:xfrm>
              <a:off x="648207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4" y="5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348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141" y="1091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0" name="Google Shape;1510;p66"/>
            <p:cNvSpPr/>
            <p:nvPr/>
          </p:nvSpPr>
          <p:spPr>
            <a:xfrm>
              <a:off x="651057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1" name="Google Shape;1511;p66"/>
            <p:cNvSpPr/>
            <p:nvPr/>
          </p:nvSpPr>
          <p:spPr>
            <a:xfrm>
              <a:off x="6537850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2" name="Google Shape;1512;p66"/>
            <p:cNvSpPr/>
            <p:nvPr/>
          </p:nvSpPr>
          <p:spPr>
            <a:xfrm>
              <a:off x="6537850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141" y="1091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3" name="Google Shape;1513;p66"/>
            <p:cNvSpPr/>
            <p:nvPr/>
          </p:nvSpPr>
          <p:spPr>
            <a:xfrm>
              <a:off x="65663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4" name="Google Shape;1514;p66"/>
            <p:cNvSpPr/>
            <p:nvPr/>
          </p:nvSpPr>
          <p:spPr>
            <a:xfrm>
              <a:off x="6510575" y="15710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1" y="1"/>
                  </a:moveTo>
                  <a:lnTo>
                    <a:pt x="1" y="1092"/>
                  </a:lnTo>
                  <a:lnTo>
                    <a:pt x="1091" y="109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5" name="Google Shape;1515;p66"/>
            <p:cNvSpPr/>
            <p:nvPr/>
          </p:nvSpPr>
          <p:spPr>
            <a:xfrm>
              <a:off x="6356900" y="157100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843" y="1"/>
                  </a:moveTo>
                  <a:lnTo>
                    <a:pt x="645" y="51"/>
                  </a:lnTo>
                  <a:lnTo>
                    <a:pt x="298" y="150"/>
                  </a:lnTo>
                  <a:lnTo>
                    <a:pt x="50" y="348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0" y="695"/>
                  </a:lnTo>
                  <a:lnTo>
                    <a:pt x="298" y="893"/>
                  </a:lnTo>
                  <a:lnTo>
                    <a:pt x="645" y="1042"/>
                  </a:lnTo>
                  <a:lnTo>
                    <a:pt x="843" y="1092"/>
                  </a:lnTo>
                  <a:lnTo>
                    <a:pt x="1339" y="1092"/>
                  </a:lnTo>
                  <a:lnTo>
                    <a:pt x="1587" y="1042"/>
                  </a:lnTo>
                  <a:lnTo>
                    <a:pt x="1934" y="893"/>
                  </a:lnTo>
                  <a:lnTo>
                    <a:pt x="2132" y="695"/>
                  </a:lnTo>
                  <a:lnTo>
                    <a:pt x="2182" y="645"/>
                  </a:lnTo>
                  <a:lnTo>
                    <a:pt x="2231" y="546"/>
                  </a:lnTo>
                  <a:lnTo>
                    <a:pt x="2182" y="447"/>
                  </a:lnTo>
                  <a:lnTo>
                    <a:pt x="2132" y="348"/>
                  </a:lnTo>
                  <a:lnTo>
                    <a:pt x="1934" y="150"/>
                  </a:lnTo>
                  <a:lnTo>
                    <a:pt x="1587" y="51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6" name="Google Shape;1516;p66"/>
            <p:cNvSpPr/>
            <p:nvPr/>
          </p:nvSpPr>
          <p:spPr>
            <a:xfrm>
              <a:off x="6356900" y="157100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091" y="1"/>
                  </a:moveTo>
                  <a:lnTo>
                    <a:pt x="1091" y="1"/>
                  </a:lnTo>
                  <a:lnTo>
                    <a:pt x="843" y="1"/>
                  </a:lnTo>
                  <a:lnTo>
                    <a:pt x="645" y="51"/>
                  </a:lnTo>
                  <a:lnTo>
                    <a:pt x="298" y="150"/>
                  </a:lnTo>
                  <a:lnTo>
                    <a:pt x="50" y="348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0" y="695"/>
                  </a:lnTo>
                  <a:lnTo>
                    <a:pt x="298" y="893"/>
                  </a:lnTo>
                  <a:lnTo>
                    <a:pt x="645" y="1042"/>
                  </a:lnTo>
                  <a:lnTo>
                    <a:pt x="843" y="1092"/>
                  </a:lnTo>
                  <a:lnTo>
                    <a:pt x="1091" y="1092"/>
                  </a:lnTo>
                  <a:lnTo>
                    <a:pt x="1091" y="1092"/>
                  </a:lnTo>
                  <a:lnTo>
                    <a:pt x="1339" y="1092"/>
                  </a:lnTo>
                  <a:lnTo>
                    <a:pt x="1587" y="1042"/>
                  </a:lnTo>
                  <a:lnTo>
                    <a:pt x="1934" y="893"/>
                  </a:lnTo>
                  <a:lnTo>
                    <a:pt x="2132" y="695"/>
                  </a:lnTo>
                  <a:lnTo>
                    <a:pt x="2182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2" y="447"/>
                  </a:lnTo>
                  <a:lnTo>
                    <a:pt x="2132" y="348"/>
                  </a:lnTo>
                  <a:lnTo>
                    <a:pt x="1934" y="150"/>
                  </a:lnTo>
                  <a:lnTo>
                    <a:pt x="1587" y="51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7" name="Google Shape;1517;p66"/>
            <p:cNvSpPr/>
            <p:nvPr/>
          </p:nvSpPr>
          <p:spPr>
            <a:xfrm>
              <a:off x="6384175" y="157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8" name="Google Shape;1518;p66"/>
            <p:cNvSpPr/>
            <p:nvPr/>
          </p:nvSpPr>
          <p:spPr>
            <a:xfrm>
              <a:off x="6231725" y="157100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extrusionOk="0">
                  <a:moveTo>
                    <a:pt x="0" y="1"/>
                  </a:moveTo>
                  <a:lnTo>
                    <a:pt x="0" y="1092"/>
                  </a:lnTo>
                  <a:lnTo>
                    <a:pt x="1141" y="1092"/>
                  </a:lnTo>
                  <a:lnTo>
                    <a:pt x="1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19" name="Google Shape;1519;p66"/>
            <p:cNvSpPr/>
            <p:nvPr/>
          </p:nvSpPr>
          <p:spPr>
            <a:xfrm>
              <a:off x="6370525" y="16813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extrusionOk="0">
                  <a:moveTo>
                    <a:pt x="1" y="0"/>
                  </a:moveTo>
                  <a:lnTo>
                    <a:pt x="1" y="1140"/>
                  </a:lnTo>
                  <a:lnTo>
                    <a:pt x="1091" y="114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0" name="Google Shape;1520;p66"/>
            <p:cNvSpPr/>
            <p:nvPr/>
          </p:nvSpPr>
          <p:spPr>
            <a:xfrm>
              <a:off x="6510575" y="16813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extrusionOk="0">
                  <a:moveTo>
                    <a:pt x="1" y="0"/>
                  </a:moveTo>
                  <a:lnTo>
                    <a:pt x="1" y="1140"/>
                  </a:lnTo>
                  <a:lnTo>
                    <a:pt x="1091" y="114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1" name="Google Shape;1521;p66"/>
            <p:cNvSpPr/>
            <p:nvPr/>
          </p:nvSpPr>
          <p:spPr>
            <a:xfrm>
              <a:off x="6147450" y="1444600"/>
              <a:ext cx="473450" cy="334650"/>
            </a:xfrm>
            <a:custGeom>
              <a:avLst/>
              <a:gdLst/>
              <a:ahLst/>
              <a:cxnLst/>
              <a:rect l="l" t="t" r="r" b="b"/>
              <a:pathLst>
                <a:path w="18938" h="13386" extrusionOk="0">
                  <a:moveTo>
                    <a:pt x="9469" y="1686"/>
                  </a:moveTo>
                  <a:lnTo>
                    <a:pt x="9717" y="1735"/>
                  </a:lnTo>
                  <a:lnTo>
                    <a:pt x="9866" y="1884"/>
                  </a:lnTo>
                  <a:lnTo>
                    <a:pt x="10014" y="2033"/>
                  </a:lnTo>
                  <a:lnTo>
                    <a:pt x="10014" y="2281"/>
                  </a:lnTo>
                  <a:lnTo>
                    <a:pt x="10014" y="2479"/>
                  </a:lnTo>
                  <a:lnTo>
                    <a:pt x="9866" y="2628"/>
                  </a:lnTo>
                  <a:lnTo>
                    <a:pt x="9717" y="2777"/>
                  </a:lnTo>
                  <a:lnTo>
                    <a:pt x="9469" y="2826"/>
                  </a:lnTo>
                  <a:lnTo>
                    <a:pt x="9271" y="2777"/>
                  </a:lnTo>
                  <a:lnTo>
                    <a:pt x="9073" y="2628"/>
                  </a:lnTo>
                  <a:lnTo>
                    <a:pt x="8973" y="2479"/>
                  </a:lnTo>
                  <a:lnTo>
                    <a:pt x="8924" y="2281"/>
                  </a:lnTo>
                  <a:lnTo>
                    <a:pt x="8973" y="2033"/>
                  </a:lnTo>
                  <a:lnTo>
                    <a:pt x="9073" y="1884"/>
                  </a:lnTo>
                  <a:lnTo>
                    <a:pt x="9271" y="1735"/>
                  </a:lnTo>
                  <a:lnTo>
                    <a:pt x="9469" y="1686"/>
                  </a:lnTo>
                  <a:close/>
                  <a:moveTo>
                    <a:pt x="7238" y="2826"/>
                  </a:moveTo>
                  <a:lnTo>
                    <a:pt x="7486" y="2876"/>
                  </a:lnTo>
                  <a:lnTo>
                    <a:pt x="7635" y="2975"/>
                  </a:lnTo>
                  <a:lnTo>
                    <a:pt x="7784" y="3173"/>
                  </a:lnTo>
                  <a:lnTo>
                    <a:pt x="7833" y="3371"/>
                  </a:lnTo>
                  <a:lnTo>
                    <a:pt x="7784" y="3570"/>
                  </a:lnTo>
                  <a:lnTo>
                    <a:pt x="7635" y="3768"/>
                  </a:lnTo>
                  <a:lnTo>
                    <a:pt x="7486" y="3867"/>
                  </a:lnTo>
                  <a:lnTo>
                    <a:pt x="7238" y="3917"/>
                  </a:lnTo>
                  <a:lnTo>
                    <a:pt x="7040" y="3867"/>
                  </a:lnTo>
                  <a:lnTo>
                    <a:pt x="6891" y="3768"/>
                  </a:lnTo>
                  <a:lnTo>
                    <a:pt x="6743" y="3570"/>
                  </a:lnTo>
                  <a:lnTo>
                    <a:pt x="6693" y="3371"/>
                  </a:lnTo>
                  <a:lnTo>
                    <a:pt x="6743" y="3173"/>
                  </a:lnTo>
                  <a:lnTo>
                    <a:pt x="6891" y="2975"/>
                  </a:lnTo>
                  <a:lnTo>
                    <a:pt x="7040" y="2876"/>
                  </a:lnTo>
                  <a:lnTo>
                    <a:pt x="7238" y="2826"/>
                  </a:lnTo>
                  <a:close/>
                  <a:moveTo>
                    <a:pt x="11700" y="2826"/>
                  </a:moveTo>
                  <a:lnTo>
                    <a:pt x="11898" y="2876"/>
                  </a:lnTo>
                  <a:lnTo>
                    <a:pt x="12097" y="2975"/>
                  </a:lnTo>
                  <a:lnTo>
                    <a:pt x="12196" y="3173"/>
                  </a:lnTo>
                  <a:lnTo>
                    <a:pt x="12245" y="3371"/>
                  </a:lnTo>
                  <a:lnTo>
                    <a:pt x="12196" y="3570"/>
                  </a:lnTo>
                  <a:lnTo>
                    <a:pt x="12097" y="3768"/>
                  </a:lnTo>
                  <a:lnTo>
                    <a:pt x="11898" y="3867"/>
                  </a:lnTo>
                  <a:lnTo>
                    <a:pt x="11700" y="3917"/>
                  </a:lnTo>
                  <a:lnTo>
                    <a:pt x="11502" y="3867"/>
                  </a:lnTo>
                  <a:lnTo>
                    <a:pt x="11303" y="3768"/>
                  </a:lnTo>
                  <a:lnTo>
                    <a:pt x="11204" y="3570"/>
                  </a:lnTo>
                  <a:lnTo>
                    <a:pt x="11155" y="3371"/>
                  </a:lnTo>
                  <a:lnTo>
                    <a:pt x="11204" y="3173"/>
                  </a:lnTo>
                  <a:lnTo>
                    <a:pt x="11303" y="2975"/>
                  </a:lnTo>
                  <a:lnTo>
                    <a:pt x="11502" y="2876"/>
                  </a:lnTo>
                  <a:lnTo>
                    <a:pt x="11700" y="2826"/>
                  </a:lnTo>
                  <a:close/>
                  <a:moveTo>
                    <a:pt x="5057" y="3917"/>
                  </a:moveTo>
                  <a:lnTo>
                    <a:pt x="5255" y="3966"/>
                  </a:lnTo>
                  <a:lnTo>
                    <a:pt x="5454" y="4065"/>
                  </a:lnTo>
                  <a:lnTo>
                    <a:pt x="5553" y="4264"/>
                  </a:lnTo>
                  <a:lnTo>
                    <a:pt x="5602" y="4462"/>
                  </a:lnTo>
                  <a:lnTo>
                    <a:pt x="5602" y="6693"/>
                  </a:lnTo>
                  <a:lnTo>
                    <a:pt x="5553" y="6891"/>
                  </a:lnTo>
                  <a:lnTo>
                    <a:pt x="5454" y="7090"/>
                  </a:lnTo>
                  <a:lnTo>
                    <a:pt x="5255" y="7189"/>
                  </a:lnTo>
                  <a:lnTo>
                    <a:pt x="5057" y="7238"/>
                  </a:lnTo>
                  <a:lnTo>
                    <a:pt x="2826" y="7238"/>
                  </a:lnTo>
                  <a:lnTo>
                    <a:pt x="2628" y="7189"/>
                  </a:lnTo>
                  <a:lnTo>
                    <a:pt x="2430" y="7090"/>
                  </a:lnTo>
                  <a:lnTo>
                    <a:pt x="2330" y="6891"/>
                  </a:lnTo>
                  <a:lnTo>
                    <a:pt x="2281" y="6693"/>
                  </a:lnTo>
                  <a:lnTo>
                    <a:pt x="2281" y="4462"/>
                  </a:lnTo>
                  <a:lnTo>
                    <a:pt x="2330" y="4264"/>
                  </a:lnTo>
                  <a:lnTo>
                    <a:pt x="2430" y="4065"/>
                  </a:lnTo>
                  <a:lnTo>
                    <a:pt x="2628" y="3966"/>
                  </a:lnTo>
                  <a:lnTo>
                    <a:pt x="2826" y="3917"/>
                  </a:lnTo>
                  <a:close/>
                  <a:moveTo>
                    <a:pt x="9469" y="3917"/>
                  </a:moveTo>
                  <a:lnTo>
                    <a:pt x="9915" y="3966"/>
                  </a:lnTo>
                  <a:lnTo>
                    <a:pt x="10362" y="4065"/>
                  </a:lnTo>
                  <a:lnTo>
                    <a:pt x="10758" y="4214"/>
                  </a:lnTo>
                  <a:lnTo>
                    <a:pt x="11056" y="4413"/>
                  </a:lnTo>
                  <a:lnTo>
                    <a:pt x="11353" y="4660"/>
                  </a:lnTo>
                  <a:lnTo>
                    <a:pt x="11551" y="4958"/>
                  </a:lnTo>
                  <a:lnTo>
                    <a:pt x="11650" y="5255"/>
                  </a:lnTo>
                  <a:lnTo>
                    <a:pt x="11700" y="5602"/>
                  </a:lnTo>
                  <a:lnTo>
                    <a:pt x="11650" y="5949"/>
                  </a:lnTo>
                  <a:lnTo>
                    <a:pt x="11551" y="6247"/>
                  </a:lnTo>
                  <a:lnTo>
                    <a:pt x="11353" y="6544"/>
                  </a:lnTo>
                  <a:lnTo>
                    <a:pt x="11056" y="6792"/>
                  </a:lnTo>
                  <a:lnTo>
                    <a:pt x="10758" y="6990"/>
                  </a:lnTo>
                  <a:lnTo>
                    <a:pt x="10362" y="7139"/>
                  </a:lnTo>
                  <a:lnTo>
                    <a:pt x="9915" y="7238"/>
                  </a:lnTo>
                  <a:lnTo>
                    <a:pt x="9023" y="7238"/>
                  </a:lnTo>
                  <a:lnTo>
                    <a:pt x="8626" y="7139"/>
                  </a:lnTo>
                  <a:lnTo>
                    <a:pt x="8230" y="6990"/>
                  </a:lnTo>
                  <a:lnTo>
                    <a:pt x="7883" y="6792"/>
                  </a:lnTo>
                  <a:lnTo>
                    <a:pt x="7635" y="6544"/>
                  </a:lnTo>
                  <a:lnTo>
                    <a:pt x="7437" y="6247"/>
                  </a:lnTo>
                  <a:lnTo>
                    <a:pt x="7288" y="5949"/>
                  </a:lnTo>
                  <a:lnTo>
                    <a:pt x="7238" y="5602"/>
                  </a:lnTo>
                  <a:lnTo>
                    <a:pt x="7288" y="5255"/>
                  </a:lnTo>
                  <a:lnTo>
                    <a:pt x="7437" y="4958"/>
                  </a:lnTo>
                  <a:lnTo>
                    <a:pt x="7635" y="4660"/>
                  </a:lnTo>
                  <a:lnTo>
                    <a:pt x="7883" y="4413"/>
                  </a:lnTo>
                  <a:lnTo>
                    <a:pt x="8230" y="4214"/>
                  </a:lnTo>
                  <a:lnTo>
                    <a:pt x="8626" y="4065"/>
                  </a:lnTo>
                  <a:lnTo>
                    <a:pt x="9023" y="3966"/>
                  </a:lnTo>
                  <a:lnTo>
                    <a:pt x="9469" y="3917"/>
                  </a:lnTo>
                  <a:close/>
                  <a:moveTo>
                    <a:pt x="16162" y="3917"/>
                  </a:moveTo>
                  <a:lnTo>
                    <a:pt x="16410" y="3966"/>
                  </a:lnTo>
                  <a:lnTo>
                    <a:pt x="16558" y="4065"/>
                  </a:lnTo>
                  <a:lnTo>
                    <a:pt x="16707" y="4264"/>
                  </a:lnTo>
                  <a:lnTo>
                    <a:pt x="16757" y="4462"/>
                  </a:lnTo>
                  <a:lnTo>
                    <a:pt x="16757" y="6693"/>
                  </a:lnTo>
                  <a:lnTo>
                    <a:pt x="16707" y="6891"/>
                  </a:lnTo>
                  <a:lnTo>
                    <a:pt x="16558" y="7090"/>
                  </a:lnTo>
                  <a:lnTo>
                    <a:pt x="16410" y="7189"/>
                  </a:lnTo>
                  <a:lnTo>
                    <a:pt x="16162" y="7238"/>
                  </a:lnTo>
                  <a:lnTo>
                    <a:pt x="13980" y="7238"/>
                  </a:lnTo>
                  <a:lnTo>
                    <a:pt x="13733" y="7189"/>
                  </a:lnTo>
                  <a:lnTo>
                    <a:pt x="13584" y="7090"/>
                  </a:lnTo>
                  <a:lnTo>
                    <a:pt x="13435" y="6891"/>
                  </a:lnTo>
                  <a:lnTo>
                    <a:pt x="13386" y="6693"/>
                  </a:lnTo>
                  <a:lnTo>
                    <a:pt x="13386" y="4462"/>
                  </a:lnTo>
                  <a:lnTo>
                    <a:pt x="13435" y="4264"/>
                  </a:lnTo>
                  <a:lnTo>
                    <a:pt x="13584" y="4065"/>
                  </a:lnTo>
                  <a:lnTo>
                    <a:pt x="13733" y="3966"/>
                  </a:lnTo>
                  <a:lnTo>
                    <a:pt x="13980" y="3917"/>
                  </a:lnTo>
                  <a:close/>
                  <a:moveTo>
                    <a:pt x="5057" y="8378"/>
                  </a:moveTo>
                  <a:lnTo>
                    <a:pt x="5255" y="8428"/>
                  </a:lnTo>
                  <a:lnTo>
                    <a:pt x="5454" y="8527"/>
                  </a:lnTo>
                  <a:lnTo>
                    <a:pt x="5553" y="8726"/>
                  </a:lnTo>
                  <a:lnTo>
                    <a:pt x="5602" y="8924"/>
                  </a:lnTo>
                  <a:lnTo>
                    <a:pt x="5602" y="11155"/>
                  </a:lnTo>
                  <a:lnTo>
                    <a:pt x="5553" y="11353"/>
                  </a:lnTo>
                  <a:lnTo>
                    <a:pt x="5454" y="11551"/>
                  </a:lnTo>
                  <a:lnTo>
                    <a:pt x="5255" y="11650"/>
                  </a:lnTo>
                  <a:lnTo>
                    <a:pt x="5057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0" y="11353"/>
                  </a:lnTo>
                  <a:lnTo>
                    <a:pt x="2281" y="11155"/>
                  </a:lnTo>
                  <a:lnTo>
                    <a:pt x="2281" y="8924"/>
                  </a:lnTo>
                  <a:lnTo>
                    <a:pt x="2330" y="8726"/>
                  </a:lnTo>
                  <a:lnTo>
                    <a:pt x="2430" y="8527"/>
                  </a:lnTo>
                  <a:lnTo>
                    <a:pt x="2628" y="8428"/>
                  </a:lnTo>
                  <a:lnTo>
                    <a:pt x="2826" y="8378"/>
                  </a:lnTo>
                  <a:close/>
                  <a:moveTo>
                    <a:pt x="10609" y="8378"/>
                  </a:moveTo>
                  <a:lnTo>
                    <a:pt x="10808" y="8428"/>
                  </a:lnTo>
                  <a:lnTo>
                    <a:pt x="11006" y="8527"/>
                  </a:lnTo>
                  <a:lnTo>
                    <a:pt x="11105" y="8726"/>
                  </a:lnTo>
                  <a:lnTo>
                    <a:pt x="11155" y="8924"/>
                  </a:lnTo>
                  <a:lnTo>
                    <a:pt x="11155" y="11155"/>
                  </a:lnTo>
                  <a:lnTo>
                    <a:pt x="11105" y="11353"/>
                  </a:lnTo>
                  <a:lnTo>
                    <a:pt x="11006" y="11551"/>
                  </a:lnTo>
                  <a:lnTo>
                    <a:pt x="10808" y="11650"/>
                  </a:lnTo>
                  <a:lnTo>
                    <a:pt x="10609" y="11700"/>
                  </a:lnTo>
                  <a:lnTo>
                    <a:pt x="8379" y="11700"/>
                  </a:lnTo>
                  <a:lnTo>
                    <a:pt x="8180" y="11650"/>
                  </a:lnTo>
                  <a:lnTo>
                    <a:pt x="7982" y="11551"/>
                  </a:lnTo>
                  <a:lnTo>
                    <a:pt x="7883" y="11353"/>
                  </a:lnTo>
                  <a:lnTo>
                    <a:pt x="7833" y="11155"/>
                  </a:lnTo>
                  <a:lnTo>
                    <a:pt x="7833" y="8924"/>
                  </a:lnTo>
                  <a:lnTo>
                    <a:pt x="7883" y="8726"/>
                  </a:lnTo>
                  <a:lnTo>
                    <a:pt x="7982" y="8527"/>
                  </a:lnTo>
                  <a:lnTo>
                    <a:pt x="8180" y="8428"/>
                  </a:lnTo>
                  <a:lnTo>
                    <a:pt x="8379" y="8378"/>
                  </a:lnTo>
                  <a:close/>
                  <a:moveTo>
                    <a:pt x="16162" y="8378"/>
                  </a:moveTo>
                  <a:lnTo>
                    <a:pt x="16410" y="8428"/>
                  </a:lnTo>
                  <a:lnTo>
                    <a:pt x="16558" y="8527"/>
                  </a:lnTo>
                  <a:lnTo>
                    <a:pt x="16707" y="8726"/>
                  </a:lnTo>
                  <a:lnTo>
                    <a:pt x="16757" y="8924"/>
                  </a:lnTo>
                  <a:lnTo>
                    <a:pt x="16757" y="11155"/>
                  </a:lnTo>
                  <a:lnTo>
                    <a:pt x="16707" y="11353"/>
                  </a:lnTo>
                  <a:lnTo>
                    <a:pt x="16558" y="11551"/>
                  </a:lnTo>
                  <a:lnTo>
                    <a:pt x="16410" y="11650"/>
                  </a:lnTo>
                  <a:lnTo>
                    <a:pt x="16162" y="11700"/>
                  </a:lnTo>
                  <a:lnTo>
                    <a:pt x="13980" y="11700"/>
                  </a:lnTo>
                  <a:lnTo>
                    <a:pt x="13733" y="11650"/>
                  </a:lnTo>
                  <a:lnTo>
                    <a:pt x="13584" y="11551"/>
                  </a:lnTo>
                  <a:lnTo>
                    <a:pt x="13435" y="11353"/>
                  </a:lnTo>
                  <a:lnTo>
                    <a:pt x="13386" y="11155"/>
                  </a:lnTo>
                  <a:lnTo>
                    <a:pt x="13386" y="8924"/>
                  </a:lnTo>
                  <a:lnTo>
                    <a:pt x="13435" y="8726"/>
                  </a:lnTo>
                  <a:lnTo>
                    <a:pt x="13584" y="8527"/>
                  </a:lnTo>
                  <a:lnTo>
                    <a:pt x="13733" y="8428"/>
                  </a:lnTo>
                  <a:lnTo>
                    <a:pt x="13980" y="8378"/>
                  </a:lnTo>
                  <a:close/>
                  <a:moveTo>
                    <a:pt x="0" y="0"/>
                  </a:moveTo>
                  <a:lnTo>
                    <a:pt x="0" y="12840"/>
                  </a:lnTo>
                  <a:lnTo>
                    <a:pt x="50" y="13039"/>
                  </a:lnTo>
                  <a:lnTo>
                    <a:pt x="149" y="13237"/>
                  </a:lnTo>
                  <a:lnTo>
                    <a:pt x="347" y="13336"/>
                  </a:lnTo>
                  <a:lnTo>
                    <a:pt x="546" y="13386"/>
                  </a:lnTo>
                  <a:lnTo>
                    <a:pt x="18343" y="13386"/>
                  </a:lnTo>
                  <a:lnTo>
                    <a:pt x="18591" y="13336"/>
                  </a:lnTo>
                  <a:lnTo>
                    <a:pt x="18789" y="13237"/>
                  </a:lnTo>
                  <a:lnTo>
                    <a:pt x="18888" y="13039"/>
                  </a:lnTo>
                  <a:lnTo>
                    <a:pt x="18938" y="12840"/>
                  </a:lnTo>
                  <a:lnTo>
                    <a:pt x="189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2" name="Google Shape;1522;p66"/>
            <p:cNvSpPr/>
            <p:nvPr/>
          </p:nvSpPr>
          <p:spPr>
            <a:xfrm>
              <a:off x="6147450" y="1444600"/>
              <a:ext cx="473450" cy="334650"/>
            </a:xfrm>
            <a:custGeom>
              <a:avLst/>
              <a:gdLst/>
              <a:ahLst/>
              <a:cxnLst/>
              <a:rect l="l" t="t" r="r" b="b"/>
              <a:pathLst>
                <a:path w="18938" h="13386" fill="none" extrusionOk="0">
                  <a:moveTo>
                    <a:pt x="0" y="12840"/>
                  </a:moveTo>
                  <a:lnTo>
                    <a:pt x="0" y="12840"/>
                  </a:lnTo>
                  <a:lnTo>
                    <a:pt x="50" y="13039"/>
                  </a:lnTo>
                  <a:lnTo>
                    <a:pt x="149" y="13237"/>
                  </a:lnTo>
                  <a:lnTo>
                    <a:pt x="347" y="13336"/>
                  </a:lnTo>
                  <a:lnTo>
                    <a:pt x="546" y="13386"/>
                  </a:lnTo>
                  <a:lnTo>
                    <a:pt x="18343" y="13386"/>
                  </a:lnTo>
                  <a:lnTo>
                    <a:pt x="18343" y="13386"/>
                  </a:lnTo>
                  <a:lnTo>
                    <a:pt x="18591" y="13336"/>
                  </a:lnTo>
                  <a:lnTo>
                    <a:pt x="18789" y="13237"/>
                  </a:lnTo>
                  <a:lnTo>
                    <a:pt x="18888" y="13039"/>
                  </a:lnTo>
                  <a:lnTo>
                    <a:pt x="18938" y="12840"/>
                  </a:lnTo>
                  <a:lnTo>
                    <a:pt x="18938" y="0"/>
                  </a:lnTo>
                  <a:lnTo>
                    <a:pt x="0" y="0"/>
                  </a:lnTo>
                  <a:lnTo>
                    <a:pt x="0" y="128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3" name="Google Shape;1523;p66"/>
            <p:cNvSpPr/>
            <p:nvPr/>
          </p:nvSpPr>
          <p:spPr>
            <a:xfrm>
              <a:off x="6343275" y="1654050"/>
              <a:ext cx="83050" cy="83050"/>
            </a:xfrm>
            <a:custGeom>
              <a:avLst/>
              <a:gdLst/>
              <a:ahLst/>
              <a:cxnLst/>
              <a:rect l="l" t="t" r="r" b="b"/>
              <a:pathLst>
                <a:path w="3322" h="3322" fill="none" extrusionOk="0">
                  <a:moveTo>
                    <a:pt x="3322" y="2777"/>
                  </a:moveTo>
                  <a:lnTo>
                    <a:pt x="3322" y="2777"/>
                  </a:lnTo>
                  <a:lnTo>
                    <a:pt x="3272" y="2975"/>
                  </a:lnTo>
                  <a:lnTo>
                    <a:pt x="3173" y="3173"/>
                  </a:lnTo>
                  <a:lnTo>
                    <a:pt x="2975" y="3272"/>
                  </a:lnTo>
                  <a:lnTo>
                    <a:pt x="2776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7" y="3272"/>
                  </a:lnTo>
                  <a:lnTo>
                    <a:pt x="149" y="3173"/>
                  </a:lnTo>
                  <a:lnTo>
                    <a:pt x="50" y="2975"/>
                  </a:lnTo>
                  <a:lnTo>
                    <a:pt x="0" y="277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4" name="Google Shape;1524;p66"/>
            <p:cNvSpPr/>
            <p:nvPr/>
          </p:nvSpPr>
          <p:spPr>
            <a:xfrm>
              <a:off x="6328400" y="1542500"/>
              <a:ext cx="111575" cy="83075"/>
            </a:xfrm>
            <a:custGeom>
              <a:avLst/>
              <a:gdLst/>
              <a:ahLst/>
              <a:cxnLst/>
              <a:rect l="l" t="t" r="r" b="b"/>
              <a:pathLst>
                <a:path w="4463" h="3323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322"/>
                  </a:lnTo>
                  <a:lnTo>
                    <a:pt x="1388" y="3223"/>
                  </a:lnTo>
                  <a:lnTo>
                    <a:pt x="992" y="3074"/>
                  </a:lnTo>
                  <a:lnTo>
                    <a:pt x="645" y="2876"/>
                  </a:lnTo>
                  <a:lnTo>
                    <a:pt x="397" y="2628"/>
                  </a:lnTo>
                  <a:lnTo>
                    <a:pt x="199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99" y="1042"/>
                  </a:lnTo>
                  <a:lnTo>
                    <a:pt x="397" y="744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88" y="149"/>
                  </a:lnTo>
                  <a:lnTo>
                    <a:pt x="178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124" y="149"/>
                  </a:lnTo>
                  <a:lnTo>
                    <a:pt x="3520" y="298"/>
                  </a:lnTo>
                  <a:lnTo>
                    <a:pt x="3818" y="497"/>
                  </a:lnTo>
                  <a:lnTo>
                    <a:pt x="4115" y="744"/>
                  </a:lnTo>
                  <a:lnTo>
                    <a:pt x="4313" y="1042"/>
                  </a:lnTo>
                  <a:lnTo>
                    <a:pt x="4412" y="1339"/>
                  </a:lnTo>
                  <a:lnTo>
                    <a:pt x="4462" y="1686"/>
                  </a:lnTo>
                  <a:lnTo>
                    <a:pt x="4462" y="1686"/>
                  </a:lnTo>
                  <a:lnTo>
                    <a:pt x="4412" y="2033"/>
                  </a:lnTo>
                  <a:lnTo>
                    <a:pt x="4313" y="2331"/>
                  </a:lnTo>
                  <a:lnTo>
                    <a:pt x="4115" y="2628"/>
                  </a:lnTo>
                  <a:lnTo>
                    <a:pt x="3818" y="2876"/>
                  </a:lnTo>
                  <a:lnTo>
                    <a:pt x="3520" y="3074"/>
                  </a:lnTo>
                  <a:lnTo>
                    <a:pt x="3124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5" name="Google Shape;1525;p66"/>
            <p:cNvSpPr/>
            <p:nvPr/>
          </p:nvSpPr>
          <p:spPr>
            <a:xfrm>
              <a:off x="6482075" y="15425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5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3025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2" y="546"/>
                  </a:lnTo>
                  <a:lnTo>
                    <a:pt x="3372" y="2777"/>
                  </a:lnTo>
                  <a:lnTo>
                    <a:pt x="3372" y="2777"/>
                  </a:lnTo>
                  <a:lnTo>
                    <a:pt x="3322" y="2975"/>
                  </a:lnTo>
                  <a:lnTo>
                    <a:pt x="3173" y="3174"/>
                  </a:lnTo>
                  <a:lnTo>
                    <a:pt x="3025" y="3273"/>
                  </a:lnTo>
                  <a:lnTo>
                    <a:pt x="277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8" y="3273"/>
                  </a:lnTo>
                  <a:lnTo>
                    <a:pt x="199" y="3174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6" name="Google Shape;1526;p66"/>
            <p:cNvSpPr/>
            <p:nvPr/>
          </p:nvSpPr>
          <p:spPr>
            <a:xfrm>
              <a:off x="6482075" y="16540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5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3025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2" y="546"/>
                  </a:lnTo>
                  <a:lnTo>
                    <a:pt x="3372" y="2777"/>
                  </a:lnTo>
                  <a:lnTo>
                    <a:pt x="3372" y="2777"/>
                  </a:lnTo>
                  <a:lnTo>
                    <a:pt x="3322" y="2975"/>
                  </a:lnTo>
                  <a:lnTo>
                    <a:pt x="3173" y="3173"/>
                  </a:lnTo>
                  <a:lnTo>
                    <a:pt x="3025" y="3272"/>
                  </a:lnTo>
                  <a:lnTo>
                    <a:pt x="277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8" y="3272"/>
                  </a:lnTo>
                  <a:lnTo>
                    <a:pt x="199" y="3173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7" name="Google Shape;1527;p66"/>
            <p:cNvSpPr/>
            <p:nvPr/>
          </p:nvSpPr>
          <p:spPr>
            <a:xfrm>
              <a:off x="6426300" y="15152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1528;p66"/>
            <p:cNvSpPr/>
            <p:nvPr/>
          </p:nvSpPr>
          <p:spPr>
            <a:xfrm>
              <a:off x="6370525" y="14867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1529;p66"/>
            <p:cNvSpPr/>
            <p:nvPr/>
          </p:nvSpPr>
          <p:spPr>
            <a:xfrm>
              <a:off x="6314750" y="151525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1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1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1530;p66"/>
            <p:cNvSpPr/>
            <p:nvPr/>
          </p:nvSpPr>
          <p:spPr>
            <a:xfrm>
              <a:off x="6204450" y="15425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975" y="50"/>
                  </a:lnTo>
                  <a:lnTo>
                    <a:pt x="3174" y="149"/>
                  </a:lnTo>
                  <a:lnTo>
                    <a:pt x="3273" y="348"/>
                  </a:lnTo>
                  <a:lnTo>
                    <a:pt x="3322" y="546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3" y="2975"/>
                  </a:lnTo>
                  <a:lnTo>
                    <a:pt x="3174" y="3174"/>
                  </a:lnTo>
                  <a:lnTo>
                    <a:pt x="2975" y="3273"/>
                  </a:lnTo>
                  <a:lnTo>
                    <a:pt x="2777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8" y="3273"/>
                  </a:lnTo>
                  <a:lnTo>
                    <a:pt x="150" y="3174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66"/>
            <p:cNvSpPr/>
            <p:nvPr/>
          </p:nvSpPr>
          <p:spPr>
            <a:xfrm>
              <a:off x="6204450" y="16540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2975" y="50"/>
                  </a:lnTo>
                  <a:lnTo>
                    <a:pt x="3174" y="149"/>
                  </a:lnTo>
                  <a:lnTo>
                    <a:pt x="3273" y="348"/>
                  </a:lnTo>
                  <a:lnTo>
                    <a:pt x="3322" y="546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3" y="2975"/>
                  </a:lnTo>
                  <a:lnTo>
                    <a:pt x="3174" y="3173"/>
                  </a:lnTo>
                  <a:lnTo>
                    <a:pt x="2975" y="3272"/>
                  </a:lnTo>
                  <a:lnTo>
                    <a:pt x="2777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8" y="3272"/>
                  </a:lnTo>
                  <a:lnTo>
                    <a:pt x="150" y="3173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1532;p66"/>
            <p:cNvSpPr/>
            <p:nvPr/>
          </p:nvSpPr>
          <p:spPr>
            <a:xfrm>
              <a:off x="6204450" y="1667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1533;p66"/>
            <p:cNvSpPr/>
            <p:nvPr/>
          </p:nvSpPr>
          <p:spPr>
            <a:xfrm>
              <a:off x="6147450" y="1333050"/>
              <a:ext cx="473450" cy="84300"/>
            </a:xfrm>
            <a:custGeom>
              <a:avLst/>
              <a:gdLst/>
              <a:ahLst/>
              <a:cxnLst/>
              <a:rect l="l" t="t" r="r" b="b"/>
              <a:pathLst>
                <a:path w="18938" h="3372" extrusionOk="0">
                  <a:moveTo>
                    <a:pt x="1735" y="1"/>
                  </a:moveTo>
                  <a:lnTo>
                    <a:pt x="1388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2"/>
                  </a:lnTo>
                  <a:lnTo>
                    <a:pt x="50" y="1339"/>
                  </a:lnTo>
                  <a:lnTo>
                    <a:pt x="0" y="1686"/>
                  </a:lnTo>
                  <a:lnTo>
                    <a:pt x="0" y="3372"/>
                  </a:lnTo>
                  <a:lnTo>
                    <a:pt x="18938" y="3372"/>
                  </a:lnTo>
                  <a:lnTo>
                    <a:pt x="18938" y="1686"/>
                  </a:lnTo>
                  <a:lnTo>
                    <a:pt x="18938" y="1339"/>
                  </a:lnTo>
                  <a:lnTo>
                    <a:pt x="18839" y="1042"/>
                  </a:lnTo>
                  <a:lnTo>
                    <a:pt x="18690" y="744"/>
                  </a:lnTo>
                  <a:lnTo>
                    <a:pt x="18492" y="496"/>
                  </a:lnTo>
                  <a:lnTo>
                    <a:pt x="18244" y="298"/>
                  </a:lnTo>
                  <a:lnTo>
                    <a:pt x="17946" y="149"/>
                  </a:lnTo>
                  <a:lnTo>
                    <a:pt x="17649" y="50"/>
                  </a:lnTo>
                  <a:lnTo>
                    <a:pt x="17302" y="1"/>
                  </a:lnTo>
                  <a:lnTo>
                    <a:pt x="16757" y="1"/>
                  </a:lnTo>
                  <a:lnTo>
                    <a:pt x="16757" y="1686"/>
                  </a:lnTo>
                  <a:lnTo>
                    <a:pt x="16707" y="1884"/>
                  </a:lnTo>
                  <a:lnTo>
                    <a:pt x="16558" y="2083"/>
                  </a:lnTo>
                  <a:lnTo>
                    <a:pt x="16410" y="2182"/>
                  </a:lnTo>
                  <a:lnTo>
                    <a:pt x="16162" y="2232"/>
                  </a:lnTo>
                  <a:lnTo>
                    <a:pt x="15963" y="2182"/>
                  </a:lnTo>
                  <a:lnTo>
                    <a:pt x="15765" y="2083"/>
                  </a:lnTo>
                  <a:lnTo>
                    <a:pt x="15666" y="1884"/>
                  </a:lnTo>
                  <a:lnTo>
                    <a:pt x="15616" y="1686"/>
                  </a:lnTo>
                  <a:lnTo>
                    <a:pt x="15616" y="1"/>
                  </a:lnTo>
                  <a:lnTo>
                    <a:pt x="14526" y="1"/>
                  </a:lnTo>
                  <a:lnTo>
                    <a:pt x="14526" y="1686"/>
                  </a:lnTo>
                  <a:lnTo>
                    <a:pt x="14476" y="1884"/>
                  </a:lnTo>
                  <a:lnTo>
                    <a:pt x="14377" y="2083"/>
                  </a:lnTo>
                  <a:lnTo>
                    <a:pt x="14179" y="2182"/>
                  </a:lnTo>
                  <a:lnTo>
                    <a:pt x="13980" y="2232"/>
                  </a:lnTo>
                  <a:lnTo>
                    <a:pt x="13733" y="2182"/>
                  </a:lnTo>
                  <a:lnTo>
                    <a:pt x="13584" y="2083"/>
                  </a:lnTo>
                  <a:lnTo>
                    <a:pt x="13435" y="1884"/>
                  </a:lnTo>
                  <a:lnTo>
                    <a:pt x="13386" y="1686"/>
                  </a:lnTo>
                  <a:lnTo>
                    <a:pt x="13386" y="1"/>
                  </a:lnTo>
                  <a:lnTo>
                    <a:pt x="5602" y="1"/>
                  </a:lnTo>
                  <a:lnTo>
                    <a:pt x="5602" y="1686"/>
                  </a:lnTo>
                  <a:lnTo>
                    <a:pt x="5553" y="1884"/>
                  </a:lnTo>
                  <a:lnTo>
                    <a:pt x="5454" y="2083"/>
                  </a:lnTo>
                  <a:lnTo>
                    <a:pt x="5255" y="2182"/>
                  </a:lnTo>
                  <a:lnTo>
                    <a:pt x="5057" y="2232"/>
                  </a:lnTo>
                  <a:lnTo>
                    <a:pt x="4809" y="2182"/>
                  </a:lnTo>
                  <a:lnTo>
                    <a:pt x="4660" y="2083"/>
                  </a:lnTo>
                  <a:lnTo>
                    <a:pt x="4512" y="1884"/>
                  </a:lnTo>
                  <a:lnTo>
                    <a:pt x="4512" y="1686"/>
                  </a:lnTo>
                  <a:lnTo>
                    <a:pt x="4512" y="1"/>
                  </a:lnTo>
                  <a:lnTo>
                    <a:pt x="3371" y="1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223" y="2083"/>
                  </a:lnTo>
                  <a:lnTo>
                    <a:pt x="3024" y="2182"/>
                  </a:lnTo>
                  <a:lnTo>
                    <a:pt x="2826" y="2232"/>
                  </a:lnTo>
                  <a:lnTo>
                    <a:pt x="2628" y="2182"/>
                  </a:lnTo>
                  <a:lnTo>
                    <a:pt x="2430" y="2083"/>
                  </a:lnTo>
                  <a:lnTo>
                    <a:pt x="2330" y="1884"/>
                  </a:lnTo>
                  <a:lnTo>
                    <a:pt x="2281" y="168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66"/>
            <p:cNvSpPr/>
            <p:nvPr/>
          </p:nvSpPr>
          <p:spPr>
            <a:xfrm>
              <a:off x="6147450" y="1333050"/>
              <a:ext cx="473450" cy="84300"/>
            </a:xfrm>
            <a:custGeom>
              <a:avLst/>
              <a:gdLst/>
              <a:ahLst/>
              <a:cxnLst/>
              <a:rect l="l" t="t" r="r" b="b"/>
              <a:pathLst>
                <a:path w="18938" h="3372" fill="none" extrusionOk="0">
                  <a:moveTo>
                    <a:pt x="17302" y="1"/>
                  </a:moveTo>
                  <a:lnTo>
                    <a:pt x="16757" y="1"/>
                  </a:lnTo>
                  <a:lnTo>
                    <a:pt x="16757" y="1686"/>
                  </a:lnTo>
                  <a:lnTo>
                    <a:pt x="16757" y="1686"/>
                  </a:lnTo>
                  <a:lnTo>
                    <a:pt x="16707" y="1884"/>
                  </a:lnTo>
                  <a:lnTo>
                    <a:pt x="16558" y="2083"/>
                  </a:lnTo>
                  <a:lnTo>
                    <a:pt x="16410" y="2182"/>
                  </a:lnTo>
                  <a:lnTo>
                    <a:pt x="16162" y="2232"/>
                  </a:lnTo>
                  <a:lnTo>
                    <a:pt x="16162" y="2232"/>
                  </a:lnTo>
                  <a:lnTo>
                    <a:pt x="15963" y="2182"/>
                  </a:lnTo>
                  <a:lnTo>
                    <a:pt x="15765" y="2083"/>
                  </a:lnTo>
                  <a:lnTo>
                    <a:pt x="15666" y="1884"/>
                  </a:lnTo>
                  <a:lnTo>
                    <a:pt x="15616" y="1686"/>
                  </a:lnTo>
                  <a:lnTo>
                    <a:pt x="15616" y="1"/>
                  </a:lnTo>
                  <a:lnTo>
                    <a:pt x="14526" y="1"/>
                  </a:lnTo>
                  <a:lnTo>
                    <a:pt x="14526" y="1686"/>
                  </a:lnTo>
                  <a:lnTo>
                    <a:pt x="14526" y="1686"/>
                  </a:lnTo>
                  <a:lnTo>
                    <a:pt x="14476" y="1884"/>
                  </a:lnTo>
                  <a:lnTo>
                    <a:pt x="14377" y="2083"/>
                  </a:lnTo>
                  <a:lnTo>
                    <a:pt x="14179" y="2182"/>
                  </a:lnTo>
                  <a:lnTo>
                    <a:pt x="13980" y="2232"/>
                  </a:lnTo>
                  <a:lnTo>
                    <a:pt x="13980" y="2232"/>
                  </a:lnTo>
                  <a:lnTo>
                    <a:pt x="13733" y="2182"/>
                  </a:lnTo>
                  <a:lnTo>
                    <a:pt x="13584" y="2083"/>
                  </a:lnTo>
                  <a:lnTo>
                    <a:pt x="13435" y="1884"/>
                  </a:lnTo>
                  <a:lnTo>
                    <a:pt x="13386" y="1686"/>
                  </a:lnTo>
                  <a:lnTo>
                    <a:pt x="13386" y="1"/>
                  </a:lnTo>
                  <a:lnTo>
                    <a:pt x="5602" y="1"/>
                  </a:lnTo>
                  <a:lnTo>
                    <a:pt x="5602" y="1686"/>
                  </a:lnTo>
                  <a:lnTo>
                    <a:pt x="5602" y="1686"/>
                  </a:lnTo>
                  <a:lnTo>
                    <a:pt x="5553" y="1884"/>
                  </a:lnTo>
                  <a:lnTo>
                    <a:pt x="5454" y="2083"/>
                  </a:lnTo>
                  <a:lnTo>
                    <a:pt x="5255" y="2182"/>
                  </a:lnTo>
                  <a:lnTo>
                    <a:pt x="5057" y="2232"/>
                  </a:lnTo>
                  <a:lnTo>
                    <a:pt x="5057" y="2232"/>
                  </a:lnTo>
                  <a:lnTo>
                    <a:pt x="4809" y="2182"/>
                  </a:lnTo>
                  <a:lnTo>
                    <a:pt x="4660" y="2083"/>
                  </a:lnTo>
                  <a:lnTo>
                    <a:pt x="4512" y="1884"/>
                  </a:lnTo>
                  <a:lnTo>
                    <a:pt x="4512" y="1686"/>
                  </a:lnTo>
                  <a:lnTo>
                    <a:pt x="4512" y="1"/>
                  </a:lnTo>
                  <a:lnTo>
                    <a:pt x="3371" y="1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223" y="2083"/>
                  </a:lnTo>
                  <a:lnTo>
                    <a:pt x="3024" y="2182"/>
                  </a:lnTo>
                  <a:lnTo>
                    <a:pt x="2826" y="2232"/>
                  </a:lnTo>
                  <a:lnTo>
                    <a:pt x="2826" y="2232"/>
                  </a:lnTo>
                  <a:lnTo>
                    <a:pt x="2628" y="2182"/>
                  </a:lnTo>
                  <a:lnTo>
                    <a:pt x="2430" y="2083"/>
                  </a:lnTo>
                  <a:lnTo>
                    <a:pt x="2330" y="1884"/>
                  </a:lnTo>
                  <a:lnTo>
                    <a:pt x="2281" y="1686"/>
                  </a:lnTo>
                  <a:lnTo>
                    <a:pt x="2281" y="1"/>
                  </a:lnTo>
                  <a:lnTo>
                    <a:pt x="1735" y="1"/>
                  </a:lnTo>
                  <a:lnTo>
                    <a:pt x="1735" y="1"/>
                  </a:lnTo>
                  <a:lnTo>
                    <a:pt x="1388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2"/>
                  </a:lnTo>
                  <a:lnTo>
                    <a:pt x="50" y="1339"/>
                  </a:lnTo>
                  <a:lnTo>
                    <a:pt x="0" y="1686"/>
                  </a:lnTo>
                  <a:lnTo>
                    <a:pt x="0" y="3372"/>
                  </a:lnTo>
                  <a:lnTo>
                    <a:pt x="18938" y="3372"/>
                  </a:lnTo>
                  <a:lnTo>
                    <a:pt x="18938" y="1686"/>
                  </a:lnTo>
                  <a:lnTo>
                    <a:pt x="18938" y="1686"/>
                  </a:lnTo>
                  <a:lnTo>
                    <a:pt x="18938" y="1339"/>
                  </a:lnTo>
                  <a:lnTo>
                    <a:pt x="18839" y="1042"/>
                  </a:lnTo>
                  <a:lnTo>
                    <a:pt x="18690" y="744"/>
                  </a:lnTo>
                  <a:lnTo>
                    <a:pt x="18492" y="496"/>
                  </a:lnTo>
                  <a:lnTo>
                    <a:pt x="18244" y="298"/>
                  </a:lnTo>
                  <a:lnTo>
                    <a:pt x="17946" y="149"/>
                  </a:lnTo>
                  <a:lnTo>
                    <a:pt x="17649" y="50"/>
                  </a:lnTo>
                  <a:lnTo>
                    <a:pt x="17302" y="1"/>
                  </a:lnTo>
                  <a:lnTo>
                    <a:pt x="1730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66"/>
            <p:cNvSpPr/>
            <p:nvPr/>
          </p:nvSpPr>
          <p:spPr>
            <a:xfrm>
              <a:off x="6580000" y="13330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66"/>
            <p:cNvSpPr/>
            <p:nvPr/>
          </p:nvSpPr>
          <p:spPr>
            <a:xfrm>
              <a:off x="6231725" y="168132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extrusionOk="0">
                  <a:moveTo>
                    <a:pt x="0" y="0"/>
                  </a:moveTo>
                  <a:lnTo>
                    <a:pt x="0" y="1140"/>
                  </a:lnTo>
                  <a:lnTo>
                    <a:pt x="1141" y="114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537" name="Google Shape;1537;p66"/>
          <p:cNvGrpSpPr/>
          <p:nvPr/>
        </p:nvGrpSpPr>
        <p:grpSpPr>
          <a:xfrm>
            <a:off x="10051112" y="1919449"/>
            <a:ext cx="453805" cy="593643"/>
            <a:chOff x="6964200" y="1305800"/>
            <a:chExt cx="361925" cy="473450"/>
          </a:xfrm>
        </p:grpSpPr>
        <p:sp>
          <p:nvSpPr>
            <p:cNvPr id="1538" name="Google Shape;1538;p66"/>
            <p:cNvSpPr/>
            <p:nvPr/>
          </p:nvSpPr>
          <p:spPr>
            <a:xfrm>
              <a:off x="718727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744" y="1091"/>
                  </a:lnTo>
                  <a:lnTo>
                    <a:pt x="943" y="942"/>
                  </a:lnTo>
                  <a:lnTo>
                    <a:pt x="1042" y="793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66"/>
            <p:cNvSpPr/>
            <p:nvPr/>
          </p:nvSpPr>
          <p:spPr>
            <a:xfrm>
              <a:off x="718727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793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66"/>
            <p:cNvSpPr/>
            <p:nvPr/>
          </p:nvSpPr>
          <p:spPr>
            <a:xfrm>
              <a:off x="72145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1541;p66"/>
            <p:cNvSpPr/>
            <p:nvPr/>
          </p:nvSpPr>
          <p:spPr>
            <a:xfrm>
              <a:off x="724182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95" y="0"/>
                  </a:moveTo>
                  <a:lnTo>
                    <a:pt x="347" y="50"/>
                  </a:lnTo>
                  <a:lnTo>
                    <a:pt x="198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98" y="942"/>
                  </a:lnTo>
                  <a:lnTo>
                    <a:pt x="347" y="1091"/>
                  </a:lnTo>
                  <a:lnTo>
                    <a:pt x="793" y="1091"/>
                  </a:lnTo>
                  <a:lnTo>
                    <a:pt x="992" y="942"/>
                  </a:lnTo>
                  <a:lnTo>
                    <a:pt x="1091" y="793"/>
                  </a:lnTo>
                  <a:lnTo>
                    <a:pt x="1140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3" y="5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1542;p66"/>
            <p:cNvSpPr/>
            <p:nvPr/>
          </p:nvSpPr>
          <p:spPr>
            <a:xfrm>
              <a:off x="724182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0" y="545"/>
                  </a:moveTo>
                  <a:lnTo>
                    <a:pt x="1140" y="545"/>
                  </a:lnTo>
                  <a:lnTo>
                    <a:pt x="1091" y="793"/>
                  </a:lnTo>
                  <a:lnTo>
                    <a:pt x="99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793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0" y="545"/>
                  </a:lnTo>
                  <a:lnTo>
                    <a:pt x="1140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1543;p66"/>
            <p:cNvSpPr/>
            <p:nvPr/>
          </p:nvSpPr>
          <p:spPr>
            <a:xfrm>
              <a:off x="727032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4" name="Google Shape;1544;p66"/>
            <p:cNvSpPr/>
            <p:nvPr/>
          </p:nvSpPr>
          <p:spPr>
            <a:xfrm>
              <a:off x="7241825" y="13615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extrusionOk="0">
                  <a:moveTo>
                    <a:pt x="595" y="1"/>
                  </a:moveTo>
                  <a:lnTo>
                    <a:pt x="347" y="50"/>
                  </a:lnTo>
                  <a:lnTo>
                    <a:pt x="198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8" y="943"/>
                  </a:lnTo>
                  <a:lnTo>
                    <a:pt x="347" y="1042"/>
                  </a:lnTo>
                  <a:lnTo>
                    <a:pt x="595" y="1092"/>
                  </a:lnTo>
                  <a:lnTo>
                    <a:pt x="793" y="1042"/>
                  </a:lnTo>
                  <a:lnTo>
                    <a:pt x="992" y="943"/>
                  </a:lnTo>
                  <a:lnTo>
                    <a:pt x="1091" y="744"/>
                  </a:lnTo>
                  <a:lnTo>
                    <a:pt x="1140" y="546"/>
                  </a:lnTo>
                  <a:lnTo>
                    <a:pt x="1091" y="348"/>
                  </a:lnTo>
                  <a:lnTo>
                    <a:pt x="992" y="150"/>
                  </a:lnTo>
                  <a:lnTo>
                    <a:pt x="793" y="50"/>
                  </a:lnTo>
                  <a:lnTo>
                    <a:pt x="5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5" name="Google Shape;1545;p66"/>
            <p:cNvSpPr/>
            <p:nvPr/>
          </p:nvSpPr>
          <p:spPr>
            <a:xfrm>
              <a:off x="7241825" y="13615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1140" y="546"/>
                  </a:moveTo>
                  <a:lnTo>
                    <a:pt x="1140" y="546"/>
                  </a:lnTo>
                  <a:lnTo>
                    <a:pt x="1091" y="744"/>
                  </a:lnTo>
                  <a:lnTo>
                    <a:pt x="992" y="943"/>
                  </a:lnTo>
                  <a:lnTo>
                    <a:pt x="793" y="1042"/>
                  </a:lnTo>
                  <a:lnTo>
                    <a:pt x="595" y="1092"/>
                  </a:lnTo>
                  <a:lnTo>
                    <a:pt x="595" y="1092"/>
                  </a:lnTo>
                  <a:lnTo>
                    <a:pt x="347" y="1042"/>
                  </a:lnTo>
                  <a:lnTo>
                    <a:pt x="198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50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  <a:lnTo>
                    <a:pt x="793" y="50"/>
                  </a:lnTo>
                  <a:lnTo>
                    <a:pt x="992" y="150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6" name="Google Shape;1546;p66"/>
            <p:cNvSpPr/>
            <p:nvPr/>
          </p:nvSpPr>
          <p:spPr>
            <a:xfrm>
              <a:off x="7270325" y="137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7" name="Google Shape;1547;p66"/>
            <p:cNvSpPr/>
            <p:nvPr/>
          </p:nvSpPr>
          <p:spPr>
            <a:xfrm>
              <a:off x="7297575" y="14173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348" y="1"/>
                  </a:moveTo>
                  <a:lnTo>
                    <a:pt x="150" y="149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50" y="943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94" y="1042"/>
                  </a:lnTo>
                  <a:lnTo>
                    <a:pt x="943" y="943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298"/>
                  </a:lnTo>
                  <a:lnTo>
                    <a:pt x="943" y="149"/>
                  </a:lnTo>
                  <a:lnTo>
                    <a:pt x="7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8" name="Google Shape;1548;p66"/>
            <p:cNvSpPr/>
            <p:nvPr/>
          </p:nvSpPr>
          <p:spPr>
            <a:xfrm>
              <a:off x="7297575" y="14173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50" y="149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1"/>
                  </a:lnTo>
                  <a:lnTo>
                    <a:pt x="943" y="149"/>
                  </a:lnTo>
                  <a:lnTo>
                    <a:pt x="1092" y="29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49" name="Google Shape;1549;p66"/>
            <p:cNvSpPr/>
            <p:nvPr/>
          </p:nvSpPr>
          <p:spPr>
            <a:xfrm>
              <a:off x="7326100" y="143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0" name="Google Shape;1550;p66"/>
            <p:cNvSpPr/>
            <p:nvPr/>
          </p:nvSpPr>
          <p:spPr>
            <a:xfrm>
              <a:off x="7297575" y="13615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50" y="943"/>
                  </a:lnTo>
                  <a:lnTo>
                    <a:pt x="348" y="1042"/>
                  </a:lnTo>
                  <a:lnTo>
                    <a:pt x="546" y="1092"/>
                  </a:lnTo>
                  <a:lnTo>
                    <a:pt x="794" y="1042"/>
                  </a:lnTo>
                  <a:lnTo>
                    <a:pt x="943" y="943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1" name="Google Shape;1551;p66"/>
            <p:cNvSpPr/>
            <p:nvPr/>
          </p:nvSpPr>
          <p:spPr>
            <a:xfrm>
              <a:off x="7297575" y="13615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2" name="Google Shape;1552;p66"/>
            <p:cNvSpPr/>
            <p:nvPr/>
          </p:nvSpPr>
          <p:spPr>
            <a:xfrm>
              <a:off x="7326100" y="137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3" name="Google Shape;1553;p66"/>
            <p:cNvSpPr/>
            <p:nvPr/>
          </p:nvSpPr>
          <p:spPr>
            <a:xfrm>
              <a:off x="7297575" y="130580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50" y="793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794" y="1091"/>
                  </a:lnTo>
                  <a:lnTo>
                    <a:pt x="943" y="942"/>
                  </a:lnTo>
                  <a:lnTo>
                    <a:pt x="1092" y="793"/>
                  </a:lnTo>
                  <a:lnTo>
                    <a:pt x="1141" y="545"/>
                  </a:lnTo>
                  <a:lnTo>
                    <a:pt x="1092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4" name="Google Shape;1554;p66"/>
            <p:cNvSpPr/>
            <p:nvPr/>
          </p:nvSpPr>
          <p:spPr>
            <a:xfrm>
              <a:off x="7297575" y="130580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2" y="793"/>
                  </a:lnTo>
                  <a:lnTo>
                    <a:pt x="943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0" y="793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5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5" name="Google Shape;1555;p66"/>
            <p:cNvSpPr/>
            <p:nvPr/>
          </p:nvSpPr>
          <p:spPr>
            <a:xfrm>
              <a:off x="73261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6" name="Google Shape;1556;p66"/>
            <p:cNvSpPr/>
            <p:nvPr/>
          </p:nvSpPr>
          <p:spPr>
            <a:xfrm>
              <a:off x="7089375" y="15561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extrusionOk="0">
                  <a:moveTo>
                    <a:pt x="546" y="0"/>
                  </a:moveTo>
                  <a:lnTo>
                    <a:pt x="347" y="50"/>
                  </a:lnTo>
                  <a:lnTo>
                    <a:pt x="199" y="198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50" y="793"/>
                  </a:lnTo>
                  <a:lnTo>
                    <a:pt x="199" y="942"/>
                  </a:lnTo>
                  <a:lnTo>
                    <a:pt x="347" y="1091"/>
                  </a:lnTo>
                  <a:lnTo>
                    <a:pt x="546" y="1140"/>
                  </a:lnTo>
                  <a:lnTo>
                    <a:pt x="794" y="109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141" y="595"/>
                  </a:lnTo>
                  <a:lnTo>
                    <a:pt x="1091" y="347"/>
                  </a:lnTo>
                  <a:lnTo>
                    <a:pt x="942" y="198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7" name="Google Shape;1557;p66"/>
            <p:cNvSpPr/>
            <p:nvPr/>
          </p:nvSpPr>
          <p:spPr>
            <a:xfrm>
              <a:off x="7089375" y="15561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794" y="109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347"/>
                  </a:lnTo>
                  <a:lnTo>
                    <a:pt x="942" y="198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99" y="198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793"/>
                  </a:lnTo>
                  <a:lnTo>
                    <a:pt x="199" y="942"/>
                  </a:lnTo>
                  <a:lnTo>
                    <a:pt x="347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8" name="Google Shape;1558;p66"/>
            <p:cNvSpPr/>
            <p:nvPr/>
          </p:nvSpPr>
          <p:spPr>
            <a:xfrm>
              <a:off x="7103000" y="158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59" name="Google Shape;1559;p66"/>
            <p:cNvSpPr/>
            <p:nvPr/>
          </p:nvSpPr>
          <p:spPr>
            <a:xfrm>
              <a:off x="7075750" y="1611900"/>
              <a:ext cx="55775" cy="83075"/>
            </a:xfrm>
            <a:custGeom>
              <a:avLst/>
              <a:gdLst/>
              <a:ahLst/>
              <a:cxnLst/>
              <a:rect l="l" t="t" r="r" b="b"/>
              <a:pathLst>
                <a:path w="2231" h="3323" extrusionOk="0">
                  <a:moveTo>
                    <a:pt x="1091" y="1"/>
                  </a:moveTo>
                  <a:lnTo>
                    <a:pt x="892" y="51"/>
                  </a:lnTo>
                  <a:lnTo>
                    <a:pt x="694" y="100"/>
                  </a:lnTo>
                  <a:lnTo>
                    <a:pt x="496" y="199"/>
                  </a:lnTo>
                  <a:lnTo>
                    <a:pt x="347" y="348"/>
                  </a:lnTo>
                  <a:lnTo>
                    <a:pt x="198" y="497"/>
                  </a:lnTo>
                  <a:lnTo>
                    <a:pt x="99" y="695"/>
                  </a:lnTo>
                  <a:lnTo>
                    <a:pt x="0" y="893"/>
                  </a:lnTo>
                  <a:lnTo>
                    <a:pt x="0" y="1141"/>
                  </a:lnTo>
                  <a:lnTo>
                    <a:pt x="0" y="2232"/>
                  </a:lnTo>
                  <a:lnTo>
                    <a:pt x="0" y="2430"/>
                  </a:lnTo>
                  <a:lnTo>
                    <a:pt x="99" y="2678"/>
                  </a:lnTo>
                  <a:lnTo>
                    <a:pt x="198" y="2827"/>
                  </a:lnTo>
                  <a:lnTo>
                    <a:pt x="347" y="3025"/>
                  </a:lnTo>
                  <a:lnTo>
                    <a:pt x="496" y="3124"/>
                  </a:lnTo>
                  <a:lnTo>
                    <a:pt x="694" y="3273"/>
                  </a:lnTo>
                  <a:lnTo>
                    <a:pt x="892" y="3322"/>
                  </a:lnTo>
                  <a:lnTo>
                    <a:pt x="1339" y="3322"/>
                  </a:lnTo>
                  <a:lnTo>
                    <a:pt x="1537" y="3273"/>
                  </a:lnTo>
                  <a:lnTo>
                    <a:pt x="1735" y="3124"/>
                  </a:lnTo>
                  <a:lnTo>
                    <a:pt x="1884" y="3025"/>
                  </a:lnTo>
                  <a:lnTo>
                    <a:pt x="2033" y="2827"/>
                  </a:lnTo>
                  <a:lnTo>
                    <a:pt x="2132" y="2678"/>
                  </a:lnTo>
                  <a:lnTo>
                    <a:pt x="2181" y="2430"/>
                  </a:lnTo>
                  <a:lnTo>
                    <a:pt x="2231" y="2232"/>
                  </a:lnTo>
                  <a:lnTo>
                    <a:pt x="2231" y="1141"/>
                  </a:lnTo>
                  <a:lnTo>
                    <a:pt x="2181" y="893"/>
                  </a:lnTo>
                  <a:lnTo>
                    <a:pt x="2132" y="695"/>
                  </a:lnTo>
                  <a:lnTo>
                    <a:pt x="2033" y="497"/>
                  </a:lnTo>
                  <a:lnTo>
                    <a:pt x="1884" y="34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51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0" name="Google Shape;1560;p66"/>
            <p:cNvSpPr/>
            <p:nvPr/>
          </p:nvSpPr>
          <p:spPr>
            <a:xfrm>
              <a:off x="7075750" y="1611900"/>
              <a:ext cx="55775" cy="83075"/>
            </a:xfrm>
            <a:custGeom>
              <a:avLst/>
              <a:gdLst/>
              <a:ahLst/>
              <a:cxnLst/>
              <a:rect l="l" t="t" r="r" b="b"/>
              <a:pathLst>
                <a:path w="2231" h="3323" fill="none" extrusionOk="0">
                  <a:moveTo>
                    <a:pt x="1091" y="3322"/>
                  </a:moveTo>
                  <a:lnTo>
                    <a:pt x="1091" y="3322"/>
                  </a:lnTo>
                  <a:lnTo>
                    <a:pt x="1339" y="3322"/>
                  </a:lnTo>
                  <a:lnTo>
                    <a:pt x="1537" y="3273"/>
                  </a:lnTo>
                  <a:lnTo>
                    <a:pt x="1735" y="3124"/>
                  </a:lnTo>
                  <a:lnTo>
                    <a:pt x="1884" y="3025"/>
                  </a:lnTo>
                  <a:lnTo>
                    <a:pt x="2033" y="2827"/>
                  </a:lnTo>
                  <a:lnTo>
                    <a:pt x="2132" y="2678"/>
                  </a:lnTo>
                  <a:lnTo>
                    <a:pt x="2181" y="2430"/>
                  </a:lnTo>
                  <a:lnTo>
                    <a:pt x="2231" y="2232"/>
                  </a:lnTo>
                  <a:lnTo>
                    <a:pt x="2231" y="1141"/>
                  </a:lnTo>
                  <a:lnTo>
                    <a:pt x="2231" y="1141"/>
                  </a:lnTo>
                  <a:lnTo>
                    <a:pt x="2181" y="893"/>
                  </a:lnTo>
                  <a:lnTo>
                    <a:pt x="2132" y="695"/>
                  </a:lnTo>
                  <a:lnTo>
                    <a:pt x="2033" y="497"/>
                  </a:lnTo>
                  <a:lnTo>
                    <a:pt x="1884" y="34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51"/>
                  </a:lnTo>
                  <a:lnTo>
                    <a:pt x="1091" y="1"/>
                  </a:lnTo>
                  <a:lnTo>
                    <a:pt x="1091" y="1"/>
                  </a:lnTo>
                  <a:lnTo>
                    <a:pt x="892" y="51"/>
                  </a:lnTo>
                  <a:lnTo>
                    <a:pt x="694" y="100"/>
                  </a:lnTo>
                  <a:lnTo>
                    <a:pt x="496" y="199"/>
                  </a:lnTo>
                  <a:lnTo>
                    <a:pt x="347" y="348"/>
                  </a:lnTo>
                  <a:lnTo>
                    <a:pt x="198" y="497"/>
                  </a:lnTo>
                  <a:lnTo>
                    <a:pt x="99" y="695"/>
                  </a:lnTo>
                  <a:lnTo>
                    <a:pt x="0" y="893"/>
                  </a:lnTo>
                  <a:lnTo>
                    <a:pt x="0" y="1141"/>
                  </a:lnTo>
                  <a:lnTo>
                    <a:pt x="0" y="2232"/>
                  </a:lnTo>
                  <a:lnTo>
                    <a:pt x="0" y="2232"/>
                  </a:lnTo>
                  <a:lnTo>
                    <a:pt x="0" y="2430"/>
                  </a:lnTo>
                  <a:lnTo>
                    <a:pt x="99" y="2678"/>
                  </a:lnTo>
                  <a:lnTo>
                    <a:pt x="198" y="2827"/>
                  </a:lnTo>
                  <a:lnTo>
                    <a:pt x="347" y="3025"/>
                  </a:lnTo>
                  <a:lnTo>
                    <a:pt x="496" y="3124"/>
                  </a:lnTo>
                  <a:lnTo>
                    <a:pt x="694" y="3273"/>
                  </a:lnTo>
                  <a:lnTo>
                    <a:pt x="892" y="3322"/>
                  </a:lnTo>
                  <a:lnTo>
                    <a:pt x="1091" y="3322"/>
                  </a:lnTo>
                  <a:lnTo>
                    <a:pt x="109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1" name="Google Shape;1561;p66"/>
            <p:cNvSpPr/>
            <p:nvPr/>
          </p:nvSpPr>
          <p:spPr>
            <a:xfrm>
              <a:off x="7103000" y="169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2" name="Google Shape;1562;p66"/>
            <p:cNvSpPr/>
            <p:nvPr/>
          </p:nvSpPr>
          <p:spPr>
            <a:xfrm>
              <a:off x="6964200" y="1444600"/>
              <a:ext cx="277650" cy="334650"/>
            </a:xfrm>
            <a:custGeom>
              <a:avLst/>
              <a:gdLst/>
              <a:ahLst/>
              <a:cxnLst/>
              <a:rect l="l" t="t" r="r" b="b"/>
              <a:pathLst>
                <a:path w="11106" h="13386" extrusionOk="0">
                  <a:moveTo>
                    <a:pt x="6891" y="2281"/>
                  </a:moveTo>
                  <a:lnTo>
                    <a:pt x="7089" y="2430"/>
                  </a:lnTo>
                  <a:lnTo>
                    <a:pt x="7189" y="2578"/>
                  </a:lnTo>
                  <a:lnTo>
                    <a:pt x="7238" y="2826"/>
                  </a:lnTo>
                  <a:lnTo>
                    <a:pt x="7189" y="3124"/>
                  </a:lnTo>
                  <a:lnTo>
                    <a:pt x="7139" y="3421"/>
                  </a:lnTo>
                  <a:lnTo>
                    <a:pt x="6990" y="3669"/>
                  </a:lnTo>
                  <a:lnTo>
                    <a:pt x="6792" y="3917"/>
                  </a:lnTo>
                  <a:lnTo>
                    <a:pt x="6990" y="4165"/>
                  </a:lnTo>
                  <a:lnTo>
                    <a:pt x="7139" y="4413"/>
                  </a:lnTo>
                  <a:lnTo>
                    <a:pt x="7189" y="4710"/>
                  </a:lnTo>
                  <a:lnTo>
                    <a:pt x="7238" y="5057"/>
                  </a:lnTo>
                  <a:lnTo>
                    <a:pt x="7238" y="5305"/>
                  </a:lnTo>
                  <a:lnTo>
                    <a:pt x="7139" y="5553"/>
                  </a:lnTo>
                  <a:lnTo>
                    <a:pt x="7040" y="5801"/>
                  </a:lnTo>
                  <a:lnTo>
                    <a:pt x="6891" y="6048"/>
                  </a:lnTo>
                  <a:lnTo>
                    <a:pt x="7139" y="6247"/>
                  </a:lnTo>
                  <a:lnTo>
                    <a:pt x="7337" y="6445"/>
                  </a:lnTo>
                  <a:lnTo>
                    <a:pt x="7486" y="6693"/>
                  </a:lnTo>
                  <a:lnTo>
                    <a:pt x="7635" y="6990"/>
                  </a:lnTo>
                  <a:lnTo>
                    <a:pt x="8081" y="6743"/>
                  </a:lnTo>
                  <a:lnTo>
                    <a:pt x="8329" y="6693"/>
                  </a:lnTo>
                  <a:lnTo>
                    <a:pt x="8527" y="6743"/>
                  </a:lnTo>
                  <a:lnTo>
                    <a:pt x="8725" y="6842"/>
                  </a:lnTo>
                  <a:lnTo>
                    <a:pt x="8825" y="6990"/>
                  </a:lnTo>
                  <a:lnTo>
                    <a:pt x="8924" y="7238"/>
                  </a:lnTo>
                  <a:lnTo>
                    <a:pt x="8874" y="7437"/>
                  </a:lnTo>
                  <a:lnTo>
                    <a:pt x="8775" y="7635"/>
                  </a:lnTo>
                  <a:lnTo>
                    <a:pt x="8577" y="7734"/>
                  </a:lnTo>
                  <a:lnTo>
                    <a:pt x="7784" y="8131"/>
                  </a:lnTo>
                  <a:lnTo>
                    <a:pt x="7784" y="8577"/>
                  </a:lnTo>
                  <a:lnTo>
                    <a:pt x="8577" y="8973"/>
                  </a:lnTo>
                  <a:lnTo>
                    <a:pt x="8775" y="9122"/>
                  </a:lnTo>
                  <a:lnTo>
                    <a:pt x="8874" y="9320"/>
                  </a:lnTo>
                  <a:lnTo>
                    <a:pt x="8924" y="9519"/>
                  </a:lnTo>
                  <a:lnTo>
                    <a:pt x="8825" y="9717"/>
                  </a:lnTo>
                  <a:lnTo>
                    <a:pt x="8725" y="9915"/>
                  </a:lnTo>
                  <a:lnTo>
                    <a:pt x="8527" y="10014"/>
                  </a:lnTo>
                  <a:lnTo>
                    <a:pt x="8329" y="10014"/>
                  </a:lnTo>
                  <a:lnTo>
                    <a:pt x="8081" y="9965"/>
                  </a:lnTo>
                  <a:lnTo>
                    <a:pt x="7635" y="9717"/>
                  </a:lnTo>
                  <a:lnTo>
                    <a:pt x="7486" y="10014"/>
                  </a:lnTo>
                  <a:lnTo>
                    <a:pt x="7288" y="10312"/>
                  </a:lnTo>
                  <a:lnTo>
                    <a:pt x="7089" y="10560"/>
                  </a:lnTo>
                  <a:lnTo>
                    <a:pt x="6842" y="10758"/>
                  </a:lnTo>
                  <a:lnTo>
                    <a:pt x="6544" y="10907"/>
                  </a:lnTo>
                  <a:lnTo>
                    <a:pt x="6247" y="11056"/>
                  </a:lnTo>
                  <a:lnTo>
                    <a:pt x="5900" y="11105"/>
                  </a:lnTo>
                  <a:lnTo>
                    <a:pt x="5553" y="11155"/>
                  </a:lnTo>
                  <a:lnTo>
                    <a:pt x="5206" y="11105"/>
                  </a:lnTo>
                  <a:lnTo>
                    <a:pt x="4908" y="11056"/>
                  </a:lnTo>
                  <a:lnTo>
                    <a:pt x="4611" y="10907"/>
                  </a:lnTo>
                  <a:lnTo>
                    <a:pt x="4313" y="10758"/>
                  </a:lnTo>
                  <a:lnTo>
                    <a:pt x="4065" y="10560"/>
                  </a:lnTo>
                  <a:lnTo>
                    <a:pt x="3818" y="10312"/>
                  </a:lnTo>
                  <a:lnTo>
                    <a:pt x="3669" y="10014"/>
                  </a:lnTo>
                  <a:lnTo>
                    <a:pt x="3520" y="9717"/>
                  </a:lnTo>
                  <a:lnTo>
                    <a:pt x="3024" y="9965"/>
                  </a:lnTo>
                  <a:lnTo>
                    <a:pt x="2826" y="10014"/>
                  </a:lnTo>
                  <a:lnTo>
                    <a:pt x="2628" y="10014"/>
                  </a:lnTo>
                  <a:lnTo>
                    <a:pt x="2429" y="9915"/>
                  </a:lnTo>
                  <a:lnTo>
                    <a:pt x="2281" y="9717"/>
                  </a:lnTo>
                  <a:lnTo>
                    <a:pt x="2231" y="9519"/>
                  </a:lnTo>
                  <a:lnTo>
                    <a:pt x="2281" y="9320"/>
                  </a:lnTo>
                  <a:lnTo>
                    <a:pt x="2380" y="9122"/>
                  </a:lnTo>
                  <a:lnTo>
                    <a:pt x="2529" y="8973"/>
                  </a:lnTo>
                  <a:lnTo>
                    <a:pt x="3371" y="8577"/>
                  </a:lnTo>
                  <a:lnTo>
                    <a:pt x="3371" y="8131"/>
                  </a:lnTo>
                  <a:lnTo>
                    <a:pt x="2529" y="7734"/>
                  </a:lnTo>
                  <a:lnTo>
                    <a:pt x="2380" y="7635"/>
                  </a:lnTo>
                  <a:lnTo>
                    <a:pt x="2281" y="7437"/>
                  </a:lnTo>
                  <a:lnTo>
                    <a:pt x="2231" y="7238"/>
                  </a:lnTo>
                  <a:lnTo>
                    <a:pt x="2281" y="6990"/>
                  </a:lnTo>
                  <a:lnTo>
                    <a:pt x="2429" y="6842"/>
                  </a:lnTo>
                  <a:lnTo>
                    <a:pt x="2628" y="6743"/>
                  </a:lnTo>
                  <a:lnTo>
                    <a:pt x="2826" y="6693"/>
                  </a:lnTo>
                  <a:lnTo>
                    <a:pt x="3024" y="6743"/>
                  </a:lnTo>
                  <a:lnTo>
                    <a:pt x="3520" y="6990"/>
                  </a:lnTo>
                  <a:lnTo>
                    <a:pt x="3669" y="6693"/>
                  </a:lnTo>
                  <a:lnTo>
                    <a:pt x="3818" y="6445"/>
                  </a:lnTo>
                  <a:lnTo>
                    <a:pt x="4016" y="6247"/>
                  </a:lnTo>
                  <a:lnTo>
                    <a:pt x="4264" y="6048"/>
                  </a:lnTo>
                  <a:lnTo>
                    <a:pt x="4115" y="5801"/>
                  </a:lnTo>
                  <a:lnTo>
                    <a:pt x="4016" y="5553"/>
                  </a:lnTo>
                  <a:lnTo>
                    <a:pt x="3917" y="5305"/>
                  </a:lnTo>
                  <a:lnTo>
                    <a:pt x="3917" y="5057"/>
                  </a:lnTo>
                  <a:lnTo>
                    <a:pt x="3917" y="4710"/>
                  </a:lnTo>
                  <a:lnTo>
                    <a:pt x="4016" y="4413"/>
                  </a:lnTo>
                  <a:lnTo>
                    <a:pt x="4165" y="4165"/>
                  </a:lnTo>
                  <a:lnTo>
                    <a:pt x="4363" y="3917"/>
                  </a:lnTo>
                  <a:lnTo>
                    <a:pt x="4165" y="3669"/>
                  </a:lnTo>
                  <a:lnTo>
                    <a:pt x="4016" y="3421"/>
                  </a:lnTo>
                  <a:lnTo>
                    <a:pt x="3917" y="3124"/>
                  </a:lnTo>
                  <a:lnTo>
                    <a:pt x="3917" y="2826"/>
                  </a:lnTo>
                  <a:lnTo>
                    <a:pt x="3966" y="2578"/>
                  </a:lnTo>
                  <a:lnTo>
                    <a:pt x="4065" y="2430"/>
                  </a:lnTo>
                  <a:lnTo>
                    <a:pt x="4264" y="2281"/>
                  </a:lnTo>
                  <a:lnTo>
                    <a:pt x="4660" y="2281"/>
                  </a:lnTo>
                  <a:lnTo>
                    <a:pt x="4859" y="2430"/>
                  </a:lnTo>
                  <a:lnTo>
                    <a:pt x="4958" y="2578"/>
                  </a:lnTo>
                  <a:lnTo>
                    <a:pt x="5007" y="2826"/>
                  </a:lnTo>
                  <a:lnTo>
                    <a:pt x="5057" y="3024"/>
                  </a:lnTo>
                  <a:lnTo>
                    <a:pt x="5206" y="3223"/>
                  </a:lnTo>
                  <a:lnTo>
                    <a:pt x="5354" y="3322"/>
                  </a:lnTo>
                  <a:lnTo>
                    <a:pt x="5553" y="3371"/>
                  </a:lnTo>
                  <a:lnTo>
                    <a:pt x="5801" y="3322"/>
                  </a:lnTo>
                  <a:lnTo>
                    <a:pt x="5949" y="3223"/>
                  </a:lnTo>
                  <a:lnTo>
                    <a:pt x="6098" y="3024"/>
                  </a:lnTo>
                  <a:lnTo>
                    <a:pt x="6148" y="2826"/>
                  </a:lnTo>
                  <a:lnTo>
                    <a:pt x="6197" y="2578"/>
                  </a:lnTo>
                  <a:lnTo>
                    <a:pt x="6296" y="2430"/>
                  </a:lnTo>
                  <a:lnTo>
                    <a:pt x="6445" y="2281"/>
                  </a:lnTo>
                  <a:close/>
                  <a:moveTo>
                    <a:pt x="1686" y="0"/>
                  </a:moveTo>
                  <a:lnTo>
                    <a:pt x="1339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1"/>
                  </a:lnTo>
                  <a:lnTo>
                    <a:pt x="50" y="1388"/>
                  </a:lnTo>
                  <a:lnTo>
                    <a:pt x="0" y="1686"/>
                  </a:lnTo>
                  <a:lnTo>
                    <a:pt x="0" y="11750"/>
                  </a:lnTo>
                  <a:lnTo>
                    <a:pt x="50" y="12047"/>
                  </a:lnTo>
                  <a:lnTo>
                    <a:pt x="149" y="12394"/>
                  </a:lnTo>
                  <a:lnTo>
                    <a:pt x="298" y="12642"/>
                  </a:lnTo>
                  <a:lnTo>
                    <a:pt x="496" y="12890"/>
                  </a:lnTo>
                  <a:lnTo>
                    <a:pt x="744" y="13138"/>
                  </a:lnTo>
                  <a:lnTo>
                    <a:pt x="1041" y="13286"/>
                  </a:lnTo>
                  <a:lnTo>
                    <a:pt x="1339" y="13386"/>
                  </a:lnTo>
                  <a:lnTo>
                    <a:pt x="9816" y="13386"/>
                  </a:lnTo>
                  <a:lnTo>
                    <a:pt x="10114" y="13286"/>
                  </a:lnTo>
                  <a:lnTo>
                    <a:pt x="10411" y="13138"/>
                  </a:lnTo>
                  <a:lnTo>
                    <a:pt x="10659" y="12890"/>
                  </a:lnTo>
                  <a:lnTo>
                    <a:pt x="10857" y="12642"/>
                  </a:lnTo>
                  <a:lnTo>
                    <a:pt x="11006" y="12394"/>
                  </a:lnTo>
                  <a:lnTo>
                    <a:pt x="11105" y="12047"/>
                  </a:lnTo>
                  <a:lnTo>
                    <a:pt x="11105" y="11750"/>
                  </a:lnTo>
                  <a:lnTo>
                    <a:pt x="11105" y="1686"/>
                  </a:lnTo>
                  <a:lnTo>
                    <a:pt x="11105" y="1388"/>
                  </a:lnTo>
                  <a:lnTo>
                    <a:pt x="11006" y="1041"/>
                  </a:lnTo>
                  <a:lnTo>
                    <a:pt x="10857" y="744"/>
                  </a:lnTo>
                  <a:lnTo>
                    <a:pt x="10659" y="496"/>
                  </a:lnTo>
                  <a:lnTo>
                    <a:pt x="10411" y="298"/>
                  </a:lnTo>
                  <a:lnTo>
                    <a:pt x="10114" y="149"/>
                  </a:lnTo>
                  <a:lnTo>
                    <a:pt x="9816" y="50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3" name="Google Shape;1563;p66"/>
            <p:cNvSpPr/>
            <p:nvPr/>
          </p:nvSpPr>
          <p:spPr>
            <a:xfrm>
              <a:off x="6964200" y="1444600"/>
              <a:ext cx="277650" cy="334650"/>
            </a:xfrm>
            <a:custGeom>
              <a:avLst/>
              <a:gdLst/>
              <a:ahLst/>
              <a:cxnLst/>
              <a:rect l="l" t="t" r="r" b="b"/>
              <a:pathLst>
                <a:path w="11106" h="13386" fill="none" extrusionOk="0">
                  <a:moveTo>
                    <a:pt x="0" y="1686"/>
                  </a:moveTo>
                  <a:lnTo>
                    <a:pt x="0" y="11750"/>
                  </a:lnTo>
                  <a:lnTo>
                    <a:pt x="0" y="11750"/>
                  </a:lnTo>
                  <a:lnTo>
                    <a:pt x="50" y="12047"/>
                  </a:lnTo>
                  <a:lnTo>
                    <a:pt x="149" y="12394"/>
                  </a:lnTo>
                  <a:lnTo>
                    <a:pt x="298" y="12642"/>
                  </a:lnTo>
                  <a:lnTo>
                    <a:pt x="496" y="12890"/>
                  </a:lnTo>
                  <a:lnTo>
                    <a:pt x="744" y="13138"/>
                  </a:lnTo>
                  <a:lnTo>
                    <a:pt x="1041" y="13286"/>
                  </a:lnTo>
                  <a:lnTo>
                    <a:pt x="1339" y="13386"/>
                  </a:lnTo>
                  <a:lnTo>
                    <a:pt x="1686" y="13386"/>
                  </a:lnTo>
                  <a:lnTo>
                    <a:pt x="9469" y="13386"/>
                  </a:lnTo>
                  <a:lnTo>
                    <a:pt x="9469" y="13386"/>
                  </a:lnTo>
                  <a:lnTo>
                    <a:pt x="9816" y="13386"/>
                  </a:lnTo>
                  <a:lnTo>
                    <a:pt x="10114" y="13286"/>
                  </a:lnTo>
                  <a:lnTo>
                    <a:pt x="10411" y="13138"/>
                  </a:lnTo>
                  <a:lnTo>
                    <a:pt x="10659" y="12890"/>
                  </a:lnTo>
                  <a:lnTo>
                    <a:pt x="10857" y="12642"/>
                  </a:lnTo>
                  <a:lnTo>
                    <a:pt x="11006" y="12394"/>
                  </a:lnTo>
                  <a:lnTo>
                    <a:pt x="11105" y="12047"/>
                  </a:lnTo>
                  <a:lnTo>
                    <a:pt x="11105" y="11750"/>
                  </a:lnTo>
                  <a:lnTo>
                    <a:pt x="11105" y="1686"/>
                  </a:lnTo>
                  <a:lnTo>
                    <a:pt x="11105" y="1686"/>
                  </a:lnTo>
                  <a:lnTo>
                    <a:pt x="11105" y="1388"/>
                  </a:lnTo>
                  <a:lnTo>
                    <a:pt x="11006" y="1041"/>
                  </a:lnTo>
                  <a:lnTo>
                    <a:pt x="10857" y="744"/>
                  </a:lnTo>
                  <a:lnTo>
                    <a:pt x="10659" y="496"/>
                  </a:lnTo>
                  <a:lnTo>
                    <a:pt x="10411" y="298"/>
                  </a:lnTo>
                  <a:lnTo>
                    <a:pt x="10114" y="149"/>
                  </a:lnTo>
                  <a:lnTo>
                    <a:pt x="9816" y="50"/>
                  </a:lnTo>
                  <a:lnTo>
                    <a:pt x="9469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1"/>
                  </a:lnTo>
                  <a:lnTo>
                    <a:pt x="50" y="1388"/>
                  </a:lnTo>
                  <a:lnTo>
                    <a:pt x="0" y="1686"/>
                  </a:lnTo>
                  <a:lnTo>
                    <a:pt x="0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4" name="Google Shape;1564;p66"/>
            <p:cNvSpPr/>
            <p:nvPr/>
          </p:nvSpPr>
          <p:spPr>
            <a:xfrm>
              <a:off x="7019975" y="1501600"/>
              <a:ext cx="167325" cy="221875"/>
            </a:xfrm>
            <a:custGeom>
              <a:avLst/>
              <a:gdLst/>
              <a:ahLst/>
              <a:cxnLst/>
              <a:rect l="l" t="t" r="r" b="b"/>
              <a:pathLst>
                <a:path w="6693" h="8875" fill="none" extrusionOk="0">
                  <a:moveTo>
                    <a:pt x="298" y="5454"/>
                  </a:moveTo>
                  <a:lnTo>
                    <a:pt x="298" y="5454"/>
                  </a:lnTo>
                  <a:lnTo>
                    <a:pt x="149" y="5355"/>
                  </a:lnTo>
                  <a:lnTo>
                    <a:pt x="50" y="5157"/>
                  </a:lnTo>
                  <a:lnTo>
                    <a:pt x="0" y="4958"/>
                  </a:lnTo>
                  <a:lnTo>
                    <a:pt x="50" y="4710"/>
                  </a:lnTo>
                  <a:lnTo>
                    <a:pt x="50" y="4710"/>
                  </a:lnTo>
                  <a:lnTo>
                    <a:pt x="198" y="4562"/>
                  </a:lnTo>
                  <a:lnTo>
                    <a:pt x="397" y="4463"/>
                  </a:lnTo>
                  <a:lnTo>
                    <a:pt x="595" y="4413"/>
                  </a:lnTo>
                  <a:lnTo>
                    <a:pt x="793" y="4463"/>
                  </a:lnTo>
                  <a:lnTo>
                    <a:pt x="1289" y="4710"/>
                  </a:lnTo>
                  <a:lnTo>
                    <a:pt x="1289" y="4710"/>
                  </a:lnTo>
                  <a:lnTo>
                    <a:pt x="1438" y="4413"/>
                  </a:lnTo>
                  <a:lnTo>
                    <a:pt x="1587" y="4165"/>
                  </a:lnTo>
                  <a:lnTo>
                    <a:pt x="1785" y="3967"/>
                  </a:lnTo>
                  <a:lnTo>
                    <a:pt x="2033" y="3768"/>
                  </a:lnTo>
                  <a:lnTo>
                    <a:pt x="2033" y="3768"/>
                  </a:lnTo>
                  <a:lnTo>
                    <a:pt x="1884" y="3521"/>
                  </a:lnTo>
                  <a:lnTo>
                    <a:pt x="1785" y="3273"/>
                  </a:lnTo>
                  <a:lnTo>
                    <a:pt x="1686" y="3025"/>
                  </a:lnTo>
                  <a:lnTo>
                    <a:pt x="1686" y="2777"/>
                  </a:lnTo>
                  <a:lnTo>
                    <a:pt x="1686" y="2777"/>
                  </a:lnTo>
                  <a:lnTo>
                    <a:pt x="1686" y="2430"/>
                  </a:lnTo>
                  <a:lnTo>
                    <a:pt x="1785" y="2133"/>
                  </a:lnTo>
                  <a:lnTo>
                    <a:pt x="1934" y="1885"/>
                  </a:lnTo>
                  <a:lnTo>
                    <a:pt x="2132" y="1637"/>
                  </a:lnTo>
                  <a:lnTo>
                    <a:pt x="2132" y="1637"/>
                  </a:lnTo>
                  <a:lnTo>
                    <a:pt x="1934" y="1389"/>
                  </a:lnTo>
                  <a:lnTo>
                    <a:pt x="1785" y="1141"/>
                  </a:lnTo>
                  <a:lnTo>
                    <a:pt x="1686" y="844"/>
                  </a:lnTo>
                  <a:lnTo>
                    <a:pt x="1686" y="546"/>
                  </a:lnTo>
                  <a:lnTo>
                    <a:pt x="1686" y="546"/>
                  </a:lnTo>
                  <a:lnTo>
                    <a:pt x="1735" y="298"/>
                  </a:lnTo>
                  <a:lnTo>
                    <a:pt x="1834" y="150"/>
                  </a:lnTo>
                  <a:lnTo>
                    <a:pt x="2033" y="1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429" y="1"/>
                  </a:lnTo>
                  <a:lnTo>
                    <a:pt x="2628" y="150"/>
                  </a:lnTo>
                  <a:lnTo>
                    <a:pt x="2727" y="298"/>
                  </a:lnTo>
                  <a:lnTo>
                    <a:pt x="2776" y="546"/>
                  </a:lnTo>
                  <a:lnTo>
                    <a:pt x="2776" y="546"/>
                  </a:lnTo>
                  <a:lnTo>
                    <a:pt x="2826" y="744"/>
                  </a:lnTo>
                  <a:lnTo>
                    <a:pt x="2975" y="943"/>
                  </a:lnTo>
                  <a:lnTo>
                    <a:pt x="3123" y="1042"/>
                  </a:lnTo>
                  <a:lnTo>
                    <a:pt x="3322" y="1091"/>
                  </a:lnTo>
                  <a:lnTo>
                    <a:pt x="3322" y="1091"/>
                  </a:lnTo>
                  <a:lnTo>
                    <a:pt x="3570" y="1042"/>
                  </a:lnTo>
                  <a:lnTo>
                    <a:pt x="3718" y="943"/>
                  </a:lnTo>
                  <a:lnTo>
                    <a:pt x="3867" y="744"/>
                  </a:lnTo>
                  <a:lnTo>
                    <a:pt x="3917" y="546"/>
                  </a:lnTo>
                  <a:lnTo>
                    <a:pt x="3917" y="546"/>
                  </a:lnTo>
                  <a:lnTo>
                    <a:pt x="3966" y="298"/>
                  </a:lnTo>
                  <a:lnTo>
                    <a:pt x="4065" y="150"/>
                  </a:lnTo>
                  <a:lnTo>
                    <a:pt x="4214" y="1"/>
                  </a:lnTo>
                  <a:lnTo>
                    <a:pt x="4462" y="1"/>
                  </a:lnTo>
                  <a:lnTo>
                    <a:pt x="4462" y="1"/>
                  </a:lnTo>
                  <a:lnTo>
                    <a:pt x="4660" y="1"/>
                  </a:lnTo>
                  <a:lnTo>
                    <a:pt x="4858" y="150"/>
                  </a:lnTo>
                  <a:lnTo>
                    <a:pt x="4958" y="298"/>
                  </a:lnTo>
                  <a:lnTo>
                    <a:pt x="5007" y="546"/>
                  </a:lnTo>
                  <a:lnTo>
                    <a:pt x="5007" y="546"/>
                  </a:lnTo>
                  <a:lnTo>
                    <a:pt x="4958" y="844"/>
                  </a:lnTo>
                  <a:lnTo>
                    <a:pt x="4908" y="1141"/>
                  </a:lnTo>
                  <a:lnTo>
                    <a:pt x="4759" y="1389"/>
                  </a:lnTo>
                  <a:lnTo>
                    <a:pt x="4561" y="1637"/>
                  </a:lnTo>
                  <a:lnTo>
                    <a:pt x="4561" y="1637"/>
                  </a:lnTo>
                  <a:lnTo>
                    <a:pt x="4759" y="1885"/>
                  </a:lnTo>
                  <a:lnTo>
                    <a:pt x="4908" y="2133"/>
                  </a:lnTo>
                  <a:lnTo>
                    <a:pt x="4958" y="2430"/>
                  </a:lnTo>
                  <a:lnTo>
                    <a:pt x="5007" y="2777"/>
                  </a:lnTo>
                  <a:lnTo>
                    <a:pt x="5007" y="2777"/>
                  </a:lnTo>
                  <a:lnTo>
                    <a:pt x="5007" y="3025"/>
                  </a:lnTo>
                  <a:lnTo>
                    <a:pt x="4908" y="3273"/>
                  </a:lnTo>
                  <a:lnTo>
                    <a:pt x="4809" y="3521"/>
                  </a:lnTo>
                  <a:lnTo>
                    <a:pt x="4660" y="3768"/>
                  </a:lnTo>
                  <a:lnTo>
                    <a:pt x="4660" y="3768"/>
                  </a:lnTo>
                  <a:lnTo>
                    <a:pt x="4908" y="3967"/>
                  </a:lnTo>
                  <a:lnTo>
                    <a:pt x="5106" y="4165"/>
                  </a:lnTo>
                  <a:lnTo>
                    <a:pt x="5255" y="4413"/>
                  </a:lnTo>
                  <a:lnTo>
                    <a:pt x="5404" y="4710"/>
                  </a:lnTo>
                  <a:lnTo>
                    <a:pt x="5850" y="4463"/>
                  </a:lnTo>
                  <a:lnTo>
                    <a:pt x="5850" y="4463"/>
                  </a:lnTo>
                  <a:lnTo>
                    <a:pt x="6098" y="4413"/>
                  </a:lnTo>
                  <a:lnTo>
                    <a:pt x="6296" y="4463"/>
                  </a:lnTo>
                  <a:lnTo>
                    <a:pt x="6494" y="4562"/>
                  </a:lnTo>
                  <a:lnTo>
                    <a:pt x="6594" y="4710"/>
                  </a:lnTo>
                  <a:lnTo>
                    <a:pt x="6594" y="4710"/>
                  </a:lnTo>
                  <a:lnTo>
                    <a:pt x="6693" y="4958"/>
                  </a:lnTo>
                  <a:lnTo>
                    <a:pt x="6643" y="5157"/>
                  </a:lnTo>
                  <a:lnTo>
                    <a:pt x="6544" y="5355"/>
                  </a:lnTo>
                  <a:lnTo>
                    <a:pt x="6346" y="5454"/>
                  </a:lnTo>
                  <a:lnTo>
                    <a:pt x="5553" y="5851"/>
                  </a:lnTo>
                  <a:lnTo>
                    <a:pt x="5553" y="6297"/>
                  </a:lnTo>
                  <a:lnTo>
                    <a:pt x="6346" y="6693"/>
                  </a:lnTo>
                  <a:lnTo>
                    <a:pt x="6346" y="6693"/>
                  </a:lnTo>
                  <a:lnTo>
                    <a:pt x="6544" y="6842"/>
                  </a:lnTo>
                  <a:lnTo>
                    <a:pt x="6643" y="7040"/>
                  </a:lnTo>
                  <a:lnTo>
                    <a:pt x="6693" y="7239"/>
                  </a:lnTo>
                  <a:lnTo>
                    <a:pt x="6594" y="7437"/>
                  </a:lnTo>
                  <a:lnTo>
                    <a:pt x="6594" y="7437"/>
                  </a:lnTo>
                  <a:lnTo>
                    <a:pt x="6494" y="7635"/>
                  </a:lnTo>
                  <a:lnTo>
                    <a:pt x="6296" y="7734"/>
                  </a:lnTo>
                  <a:lnTo>
                    <a:pt x="6098" y="7734"/>
                  </a:lnTo>
                  <a:lnTo>
                    <a:pt x="5850" y="7685"/>
                  </a:lnTo>
                  <a:lnTo>
                    <a:pt x="5404" y="7437"/>
                  </a:lnTo>
                  <a:lnTo>
                    <a:pt x="5404" y="7437"/>
                  </a:lnTo>
                  <a:lnTo>
                    <a:pt x="5255" y="7734"/>
                  </a:lnTo>
                  <a:lnTo>
                    <a:pt x="5057" y="8032"/>
                  </a:lnTo>
                  <a:lnTo>
                    <a:pt x="4858" y="8280"/>
                  </a:lnTo>
                  <a:lnTo>
                    <a:pt x="4611" y="8478"/>
                  </a:lnTo>
                  <a:lnTo>
                    <a:pt x="4313" y="8627"/>
                  </a:lnTo>
                  <a:lnTo>
                    <a:pt x="4016" y="8776"/>
                  </a:lnTo>
                  <a:lnTo>
                    <a:pt x="3669" y="8825"/>
                  </a:lnTo>
                  <a:lnTo>
                    <a:pt x="3322" y="8875"/>
                  </a:lnTo>
                  <a:lnTo>
                    <a:pt x="3322" y="8875"/>
                  </a:lnTo>
                  <a:lnTo>
                    <a:pt x="2975" y="8825"/>
                  </a:lnTo>
                  <a:lnTo>
                    <a:pt x="2677" y="8776"/>
                  </a:lnTo>
                  <a:lnTo>
                    <a:pt x="2380" y="8627"/>
                  </a:lnTo>
                  <a:lnTo>
                    <a:pt x="2082" y="8478"/>
                  </a:lnTo>
                  <a:lnTo>
                    <a:pt x="1834" y="8280"/>
                  </a:lnTo>
                  <a:lnTo>
                    <a:pt x="1587" y="8032"/>
                  </a:lnTo>
                  <a:lnTo>
                    <a:pt x="1438" y="7734"/>
                  </a:lnTo>
                  <a:lnTo>
                    <a:pt x="1289" y="7437"/>
                  </a:lnTo>
                  <a:lnTo>
                    <a:pt x="793" y="7685"/>
                  </a:lnTo>
                  <a:lnTo>
                    <a:pt x="793" y="7685"/>
                  </a:lnTo>
                  <a:lnTo>
                    <a:pt x="595" y="7734"/>
                  </a:lnTo>
                  <a:lnTo>
                    <a:pt x="397" y="7734"/>
                  </a:lnTo>
                  <a:lnTo>
                    <a:pt x="198" y="7635"/>
                  </a:lnTo>
                  <a:lnTo>
                    <a:pt x="50" y="7437"/>
                  </a:lnTo>
                  <a:lnTo>
                    <a:pt x="50" y="7437"/>
                  </a:lnTo>
                  <a:lnTo>
                    <a:pt x="0" y="7239"/>
                  </a:lnTo>
                  <a:lnTo>
                    <a:pt x="50" y="7040"/>
                  </a:lnTo>
                  <a:lnTo>
                    <a:pt x="149" y="6842"/>
                  </a:lnTo>
                  <a:lnTo>
                    <a:pt x="298" y="6693"/>
                  </a:lnTo>
                  <a:lnTo>
                    <a:pt x="1140" y="6297"/>
                  </a:lnTo>
                  <a:lnTo>
                    <a:pt x="1140" y="5851"/>
                  </a:lnTo>
                  <a:lnTo>
                    <a:pt x="298" y="545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5" name="Google Shape;1565;p66"/>
            <p:cNvSpPr/>
            <p:nvPr/>
          </p:nvSpPr>
          <p:spPr>
            <a:xfrm>
              <a:off x="7027400" y="163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6" name="Google Shape;1566;p66"/>
            <p:cNvSpPr/>
            <p:nvPr/>
          </p:nvSpPr>
          <p:spPr>
            <a:xfrm>
              <a:off x="7007575" y="1361550"/>
              <a:ext cx="192125" cy="55800"/>
            </a:xfrm>
            <a:custGeom>
              <a:avLst/>
              <a:gdLst/>
              <a:ahLst/>
              <a:cxnLst/>
              <a:rect l="l" t="t" r="r" b="b"/>
              <a:pathLst>
                <a:path w="7685" h="2232" extrusionOk="0">
                  <a:moveTo>
                    <a:pt x="3818" y="1"/>
                  </a:moveTo>
                  <a:lnTo>
                    <a:pt x="3223" y="50"/>
                  </a:lnTo>
                  <a:lnTo>
                    <a:pt x="2677" y="150"/>
                  </a:lnTo>
                  <a:lnTo>
                    <a:pt x="2132" y="348"/>
                  </a:lnTo>
                  <a:lnTo>
                    <a:pt x="1587" y="596"/>
                  </a:lnTo>
                  <a:lnTo>
                    <a:pt x="1141" y="943"/>
                  </a:lnTo>
                  <a:lnTo>
                    <a:pt x="694" y="1290"/>
                  </a:lnTo>
                  <a:lnTo>
                    <a:pt x="347" y="1736"/>
                  </a:lnTo>
                  <a:lnTo>
                    <a:pt x="0" y="2232"/>
                  </a:lnTo>
                  <a:lnTo>
                    <a:pt x="7684" y="2232"/>
                  </a:lnTo>
                  <a:lnTo>
                    <a:pt x="7337" y="1736"/>
                  </a:lnTo>
                  <a:lnTo>
                    <a:pt x="6990" y="1290"/>
                  </a:lnTo>
                  <a:lnTo>
                    <a:pt x="6544" y="943"/>
                  </a:lnTo>
                  <a:lnTo>
                    <a:pt x="6049" y="596"/>
                  </a:lnTo>
                  <a:lnTo>
                    <a:pt x="5553" y="348"/>
                  </a:lnTo>
                  <a:lnTo>
                    <a:pt x="5007" y="150"/>
                  </a:lnTo>
                  <a:lnTo>
                    <a:pt x="4413" y="50"/>
                  </a:lnTo>
                  <a:lnTo>
                    <a:pt x="38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7" name="Google Shape;1567;p66"/>
            <p:cNvSpPr/>
            <p:nvPr/>
          </p:nvSpPr>
          <p:spPr>
            <a:xfrm>
              <a:off x="7007575" y="1361550"/>
              <a:ext cx="192125" cy="55800"/>
            </a:xfrm>
            <a:custGeom>
              <a:avLst/>
              <a:gdLst/>
              <a:ahLst/>
              <a:cxnLst/>
              <a:rect l="l" t="t" r="r" b="b"/>
              <a:pathLst>
                <a:path w="7685" h="2232" fill="none" extrusionOk="0">
                  <a:moveTo>
                    <a:pt x="0" y="2232"/>
                  </a:moveTo>
                  <a:lnTo>
                    <a:pt x="7684" y="2232"/>
                  </a:lnTo>
                  <a:lnTo>
                    <a:pt x="7684" y="2232"/>
                  </a:lnTo>
                  <a:lnTo>
                    <a:pt x="7337" y="1736"/>
                  </a:lnTo>
                  <a:lnTo>
                    <a:pt x="6990" y="1290"/>
                  </a:lnTo>
                  <a:lnTo>
                    <a:pt x="6544" y="943"/>
                  </a:lnTo>
                  <a:lnTo>
                    <a:pt x="6049" y="596"/>
                  </a:lnTo>
                  <a:lnTo>
                    <a:pt x="5553" y="348"/>
                  </a:lnTo>
                  <a:lnTo>
                    <a:pt x="5007" y="150"/>
                  </a:lnTo>
                  <a:lnTo>
                    <a:pt x="4413" y="50"/>
                  </a:lnTo>
                  <a:lnTo>
                    <a:pt x="3818" y="1"/>
                  </a:lnTo>
                  <a:lnTo>
                    <a:pt x="3818" y="1"/>
                  </a:lnTo>
                  <a:lnTo>
                    <a:pt x="3223" y="50"/>
                  </a:lnTo>
                  <a:lnTo>
                    <a:pt x="2677" y="150"/>
                  </a:lnTo>
                  <a:lnTo>
                    <a:pt x="2132" y="348"/>
                  </a:lnTo>
                  <a:lnTo>
                    <a:pt x="1587" y="596"/>
                  </a:lnTo>
                  <a:lnTo>
                    <a:pt x="1141" y="943"/>
                  </a:lnTo>
                  <a:lnTo>
                    <a:pt x="694" y="1290"/>
                  </a:lnTo>
                  <a:lnTo>
                    <a:pt x="347" y="1736"/>
                  </a:lnTo>
                  <a:lnTo>
                    <a:pt x="0" y="2232"/>
                  </a:lnTo>
                  <a:lnTo>
                    <a:pt x="0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8" name="Google Shape;1568;p66"/>
            <p:cNvSpPr/>
            <p:nvPr/>
          </p:nvSpPr>
          <p:spPr>
            <a:xfrm>
              <a:off x="7007575" y="141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69" name="Google Shape;1569;p66"/>
            <p:cNvSpPr/>
            <p:nvPr/>
          </p:nvSpPr>
          <p:spPr>
            <a:xfrm>
              <a:off x="7062100" y="1305800"/>
              <a:ext cx="83075" cy="34725"/>
            </a:xfrm>
            <a:custGeom>
              <a:avLst/>
              <a:gdLst/>
              <a:ahLst/>
              <a:cxnLst/>
              <a:rect l="l" t="t" r="r" b="b"/>
              <a:pathLst>
                <a:path w="3323" h="1389" extrusionOk="0">
                  <a:moveTo>
                    <a:pt x="546" y="0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388"/>
                  </a:lnTo>
                  <a:lnTo>
                    <a:pt x="397" y="1289"/>
                  </a:lnTo>
                  <a:lnTo>
                    <a:pt x="794" y="1190"/>
                  </a:lnTo>
                  <a:lnTo>
                    <a:pt x="1240" y="1140"/>
                  </a:lnTo>
                  <a:lnTo>
                    <a:pt x="1637" y="1091"/>
                  </a:lnTo>
                  <a:lnTo>
                    <a:pt x="2083" y="1140"/>
                  </a:lnTo>
                  <a:lnTo>
                    <a:pt x="2529" y="1190"/>
                  </a:lnTo>
                  <a:lnTo>
                    <a:pt x="2926" y="1289"/>
                  </a:lnTo>
                  <a:lnTo>
                    <a:pt x="3322" y="1388"/>
                  </a:lnTo>
                  <a:lnTo>
                    <a:pt x="3322" y="545"/>
                  </a:lnTo>
                  <a:lnTo>
                    <a:pt x="3273" y="347"/>
                  </a:lnTo>
                  <a:lnTo>
                    <a:pt x="3173" y="149"/>
                  </a:lnTo>
                  <a:lnTo>
                    <a:pt x="2975" y="50"/>
                  </a:lnTo>
                  <a:lnTo>
                    <a:pt x="27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0" name="Google Shape;1570;p66"/>
            <p:cNvSpPr/>
            <p:nvPr/>
          </p:nvSpPr>
          <p:spPr>
            <a:xfrm>
              <a:off x="7062100" y="1305800"/>
              <a:ext cx="83075" cy="34725"/>
            </a:xfrm>
            <a:custGeom>
              <a:avLst/>
              <a:gdLst/>
              <a:ahLst/>
              <a:cxnLst/>
              <a:rect l="l" t="t" r="r" b="b"/>
              <a:pathLst>
                <a:path w="3323" h="1389" fill="none" extrusionOk="0">
                  <a:moveTo>
                    <a:pt x="3322" y="1388"/>
                  </a:moveTo>
                  <a:lnTo>
                    <a:pt x="3322" y="545"/>
                  </a:lnTo>
                  <a:lnTo>
                    <a:pt x="3322" y="545"/>
                  </a:lnTo>
                  <a:lnTo>
                    <a:pt x="3273" y="347"/>
                  </a:lnTo>
                  <a:lnTo>
                    <a:pt x="3173" y="149"/>
                  </a:lnTo>
                  <a:lnTo>
                    <a:pt x="2975" y="50"/>
                  </a:lnTo>
                  <a:lnTo>
                    <a:pt x="277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388"/>
                  </a:lnTo>
                  <a:lnTo>
                    <a:pt x="1" y="1388"/>
                  </a:lnTo>
                  <a:lnTo>
                    <a:pt x="397" y="1289"/>
                  </a:lnTo>
                  <a:lnTo>
                    <a:pt x="794" y="1190"/>
                  </a:lnTo>
                  <a:lnTo>
                    <a:pt x="1240" y="1140"/>
                  </a:lnTo>
                  <a:lnTo>
                    <a:pt x="1637" y="1091"/>
                  </a:lnTo>
                  <a:lnTo>
                    <a:pt x="1637" y="1091"/>
                  </a:lnTo>
                  <a:lnTo>
                    <a:pt x="2083" y="1140"/>
                  </a:lnTo>
                  <a:lnTo>
                    <a:pt x="2529" y="1190"/>
                  </a:lnTo>
                  <a:lnTo>
                    <a:pt x="2926" y="1289"/>
                  </a:lnTo>
                  <a:lnTo>
                    <a:pt x="3322" y="1388"/>
                  </a:lnTo>
                  <a:lnTo>
                    <a:pt x="3322" y="138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1" name="Google Shape;1571;p66"/>
            <p:cNvSpPr/>
            <p:nvPr/>
          </p:nvSpPr>
          <p:spPr>
            <a:xfrm>
              <a:off x="7145150" y="1340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572" name="Google Shape;1572;p66"/>
          <p:cNvGrpSpPr/>
          <p:nvPr/>
        </p:nvGrpSpPr>
        <p:grpSpPr>
          <a:xfrm>
            <a:off x="1617511" y="2769478"/>
            <a:ext cx="593643" cy="522173"/>
            <a:chOff x="238125" y="1983725"/>
            <a:chExt cx="473450" cy="416450"/>
          </a:xfrm>
        </p:grpSpPr>
        <p:sp>
          <p:nvSpPr>
            <p:cNvPr id="1573" name="Google Shape;1573;p66"/>
            <p:cNvSpPr/>
            <p:nvPr/>
          </p:nvSpPr>
          <p:spPr>
            <a:xfrm>
              <a:off x="447575" y="2220450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5"/>
                  </a:lnTo>
                  <a:lnTo>
                    <a:pt x="2181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4" name="Google Shape;1574;p66"/>
            <p:cNvSpPr/>
            <p:nvPr/>
          </p:nvSpPr>
          <p:spPr>
            <a:xfrm>
              <a:off x="447575" y="2220450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fill="none" extrusionOk="0">
                  <a:moveTo>
                    <a:pt x="1091" y="1091"/>
                  </a:moveTo>
                  <a:lnTo>
                    <a:pt x="1091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5"/>
                  </a:lnTo>
                  <a:lnTo>
                    <a:pt x="2181" y="545"/>
                  </a:lnTo>
                  <a:lnTo>
                    <a:pt x="2181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5" name="Google Shape;1575;p66"/>
            <p:cNvSpPr/>
            <p:nvPr/>
          </p:nvSpPr>
          <p:spPr>
            <a:xfrm>
              <a:off x="474825" y="2247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6" name="Google Shape;1576;p66"/>
            <p:cNvSpPr/>
            <p:nvPr/>
          </p:nvSpPr>
          <p:spPr>
            <a:xfrm>
              <a:off x="238125" y="1983725"/>
              <a:ext cx="473450" cy="416450"/>
            </a:xfrm>
            <a:custGeom>
              <a:avLst/>
              <a:gdLst/>
              <a:ahLst/>
              <a:cxnLst/>
              <a:rect l="l" t="t" r="r" b="b"/>
              <a:pathLst>
                <a:path w="18938" h="16658" extrusionOk="0">
                  <a:moveTo>
                    <a:pt x="9667" y="6148"/>
                  </a:moveTo>
                  <a:lnTo>
                    <a:pt x="9865" y="6296"/>
                  </a:lnTo>
                  <a:lnTo>
                    <a:pt x="9965" y="6445"/>
                  </a:lnTo>
                  <a:lnTo>
                    <a:pt x="10014" y="6693"/>
                  </a:lnTo>
                  <a:lnTo>
                    <a:pt x="9965" y="6891"/>
                  </a:lnTo>
                  <a:lnTo>
                    <a:pt x="9865" y="7090"/>
                  </a:lnTo>
                  <a:lnTo>
                    <a:pt x="9667" y="7189"/>
                  </a:lnTo>
                  <a:lnTo>
                    <a:pt x="9469" y="7238"/>
                  </a:lnTo>
                  <a:lnTo>
                    <a:pt x="9271" y="7189"/>
                  </a:lnTo>
                  <a:lnTo>
                    <a:pt x="9072" y="7090"/>
                  </a:lnTo>
                  <a:lnTo>
                    <a:pt x="8973" y="6891"/>
                  </a:lnTo>
                  <a:lnTo>
                    <a:pt x="8923" y="6693"/>
                  </a:lnTo>
                  <a:lnTo>
                    <a:pt x="8973" y="6445"/>
                  </a:lnTo>
                  <a:lnTo>
                    <a:pt x="9072" y="6296"/>
                  </a:lnTo>
                  <a:lnTo>
                    <a:pt x="9271" y="6148"/>
                  </a:lnTo>
                  <a:close/>
                  <a:moveTo>
                    <a:pt x="7238" y="7238"/>
                  </a:moveTo>
                  <a:lnTo>
                    <a:pt x="7486" y="7288"/>
                  </a:lnTo>
                  <a:lnTo>
                    <a:pt x="7635" y="7387"/>
                  </a:lnTo>
                  <a:lnTo>
                    <a:pt x="7783" y="7585"/>
                  </a:lnTo>
                  <a:lnTo>
                    <a:pt x="7783" y="7784"/>
                  </a:lnTo>
                  <a:lnTo>
                    <a:pt x="7783" y="7982"/>
                  </a:lnTo>
                  <a:lnTo>
                    <a:pt x="7635" y="8180"/>
                  </a:lnTo>
                  <a:lnTo>
                    <a:pt x="7486" y="8279"/>
                  </a:lnTo>
                  <a:lnTo>
                    <a:pt x="7238" y="8329"/>
                  </a:lnTo>
                  <a:lnTo>
                    <a:pt x="7040" y="8279"/>
                  </a:lnTo>
                  <a:lnTo>
                    <a:pt x="6841" y="8180"/>
                  </a:lnTo>
                  <a:lnTo>
                    <a:pt x="6742" y="7982"/>
                  </a:lnTo>
                  <a:lnTo>
                    <a:pt x="6693" y="7784"/>
                  </a:lnTo>
                  <a:lnTo>
                    <a:pt x="6742" y="7585"/>
                  </a:lnTo>
                  <a:lnTo>
                    <a:pt x="6841" y="7387"/>
                  </a:lnTo>
                  <a:lnTo>
                    <a:pt x="7040" y="7288"/>
                  </a:lnTo>
                  <a:lnTo>
                    <a:pt x="7238" y="7238"/>
                  </a:lnTo>
                  <a:close/>
                  <a:moveTo>
                    <a:pt x="11700" y="7238"/>
                  </a:moveTo>
                  <a:lnTo>
                    <a:pt x="11898" y="7288"/>
                  </a:lnTo>
                  <a:lnTo>
                    <a:pt x="12096" y="7387"/>
                  </a:lnTo>
                  <a:lnTo>
                    <a:pt x="12195" y="7585"/>
                  </a:lnTo>
                  <a:lnTo>
                    <a:pt x="12245" y="7784"/>
                  </a:lnTo>
                  <a:lnTo>
                    <a:pt x="12195" y="7982"/>
                  </a:lnTo>
                  <a:lnTo>
                    <a:pt x="12096" y="8180"/>
                  </a:lnTo>
                  <a:lnTo>
                    <a:pt x="11898" y="8279"/>
                  </a:lnTo>
                  <a:lnTo>
                    <a:pt x="11700" y="8329"/>
                  </a:lnTo>
                  <a:lnTo>
                    <a:pt x="11452" y="8279"/>
                  </a:lnTo>
                  <a:lnTo>
                    <a:pt x="11303" y="8180"/>
                  </a:lnTo>
                  <a:lnTo>
                    <a:pt x="11154" y="7982"/>
                  </a:lnTo>
                  <a:lnTo>
                    <a:pt x="11154" y="7784"/>
                  </a:lnTo>
                  <a:lnTo>
                    <a:pt x="11154" y="7585"/>
                  </a:lnTo>
                  <a:lnTo>
                    <a:pt x="11303" y="7387"/>
                  </a:lnTo>
                  <a:lnTo>
                    <a:pt x="11452" y="7288"/>
                  </a:lnTo>
                  <a:lnTo>
                    <a:pt x="11700" y="7238"/>
                  </a:lnTo>
                  <a:close/>
                  <a:moveTo>
                    <a:pt x="9469" y="8329"/>
                  </a:moveTo>
                  <a:lnTo>
                    <a:pt x="9915" y="8378"/>
                  </a:lnTo>
                  <a:lnTo>
                    <a:pt x="10361" y="8478"/>
                  </a:lnTo>
                  <a:lnTo>
                    <a:pt x="10708" y="8626"/>
                  </a:lnTo>
                  <a:lnTo>
                    <a:pt x="11055" y="8825"/>
                  </a:lnTo>
                  <a:lnTo>
                    <a:pt x="11303" y="9073"/>
                  </a:lnTo>
                  <a:lnTo>
                    <a:pt x="11501" y="9370"/>
                  </a:lnTo>
                  <a:lnTo>
                    <a:pt x="11650" y="9667"/>
                  </a:lnTo>
                  <a:lnTo>
                    <a:pt x="11700" y="10014"/>
                  </a:lnTo>
                  <a:lnTo>
                    <a:pt x="11650" y="10361"/>
                  </a:lnTo>
                  <a:lnTo>
                    <a:pt x="11501" y="10659"/>
                  </a:lnTo>
                  <a:lnTo>
                    <a:pt x="11303" y="10956"/>
                  </a:lnTo>
                  <a:lnTo>
                    <a:pt x="11055" y="11204"/>
                  </a:lnTo>
                  <a:lnTo>
                    <a:pt x="10708" y="11403"/>
                  </a:lnTo>
                  <a:lnTo>
                    <a:pt x="10361" y="11551"/>
                  </a:lnTo>
                  <a:lnTo>
                    <a:pt x="9915" y="11650"/>
                  </a:lnTo>
                  <a:lnTo>
                    <a:pt x="9469" y="11700"/>
                  </a:lnTo>
                  <a:lnTo>
                    <a:pt x="9023" y="11650"/>
                  </a:lnTo>
                  <a:lnTo>
                    <a:pt x="8576" y="11551"/>
                  </a:lnTo>
                  <a:lnTo>
                    <a:pt x="8229" y="11403"/>
                  </a:lnTo>
                  <a:lnTo>
                    <a:pt x="7882" y="11204"/>
                  </a:lnTo>
                  <a:lnTo>
                    <a:pt x="7635" y="10956"/>
                  </a:lnTo>
                  <a:lnTo>
                    <a:pt x="7436" y="10659"/>
                  </a:lnTo>
                  <a:lnTo>
                    <a:pt x="7288" y="10361"/>
                  </a:lnTo>
                  <a:lnTo>
                    <a:pt x="7238" y="10014"/>
                  </a:lnTo>
                  <a:lnTo>
                    <a:pt x="7288" y="9667"/>
                  </a:lnTo>
                  <a:lnTo>
                    <a:pt x="7436" y="9370"/>
                  </a:lnTo>
                  <a:lnTo>
                    <a:pt x="7635" y="9073"/>
                  </a:lnTo>
                  <a:lnTo>
                    <a:pt x="7882" y="8825"/>
                  </a:lnTo>
                  <a:lnTo>
                    <a:pt x="8229" y="8626"/>
                  </a:lnTo>
                  <a:lnTo>
                    <a:pt x="8576" y="8478"/>
                  </a:lnTo>
                  <a:lnTo>
                    <a:pt x="9023" y="8378"/>
                  </a:lnTo>
                  <a:lnTo>
                    <a:pt x="9469" y="8329"/>
                  </a:lnTo>
                  <a:close/>
                  <a:moveTo>
                    <a:pt x="5007" y="0"/>
                  </a:moveTo>
                  <a:lnTo>
                    <a:pt x="4511" y="50"/>
                  </a:lnTo>
                  <a:lnTo>
                    <a:pt x="4016" y="100"/>
                  </a:lnTo>
                  <a:lnTo>
                    <a:pt x="3520" y="248"/>
                  </a:lnTo>
                  <a:lnTo>
                    <a:pt x="3024" y="447"/>
                  </a:lnTo>
                  <a:lnTo>
                    <a:pt x="2578" y="645"/>
                  </a:lnTo>
                  <a:lnTo>
                    <a:pt x="2181" y="942"/>
                  </a:lnTo>
                  <a:lnTo>
                    <a:pt x="1785" y="1240"/>
                  </a:lnTo>
                  <a:lnTo>
                    <a:pt x="1438" y="1587"/>
                  </a:lnTo>
                  <a:lnTo>
                    <a:pt x="1140" y="1934"/>
                  </a:lnTo>
                  <a:lnTo>
                    <a:pt x="843" y="2380"/>
                  </a:lnTo>
                  <a:lnTo>
                    <a:pt x="595" y="2826"/>
                  </a:lnTo>
                  <a:lnTo>
                    <a:pt x="397" y="3272"/>
                  </a:lnTo>
                  <a:lnTo>
                    <a:pt x="198" y="3768"/>
                  </a:lnTo>
                  <a:lnTo>
                    <a:pt x="99" y="4313"/>
                  </a:lnTo>
                  <a:lnTo>
                    <a:pt x="0" y="4859"/>
                  </a:lnTo>
                  <a:lnTo>
                    <a:pt x="0" y="5454"/>
                  </a:lnTo>
                  <a:lnTo>
                    <a:pt x="0" y="6048"/>
                  </a:lnTo>
                  <a:lnTo>
                    <a:pt x="99" y="6643"/>
                  </a:lnTo>
                  <a:lnTo>
                    <a:pt x="248" y="7238"/>
                  </a:lnTo>
                  <a:lnTo>
                    <a:pt x="496" y="7784"/>
                  </a:lnTo>
                  <a:lnTo>
                    <a:pt x="744" y="8329"/>
                  </a:lnTo>
                  <a:lnTo>
                    <a:pt x="1091" y="8874"/>
                  </a:lnTo>
                  <a:lnTo>
                    <a:pt x="1438" y="9420"/>
                  </a:lnTo>
                  <a:lnTo>
                    <a:pt x="1884" y="9965"/>
                  </a:lnTo>
                  <a:lnTo>
                    <a:pt x="2330" y="10510"/>
                  </a:lnTo>
                  <a:lnTo>
                    <a:pt x="2875" y="11006"/>
                  </a:lnTo>
                  <a:lnTo>
                    <a:pt x="4016" y="12146"/>
                  </a:lnTo>
                  <a:lnTo>
                    <a:pt x="5354" y="13286"/>
                  </a:lnTo>
                  <a:lnTo>
                    <a:pt x="6792" y="14575"/>
                  </a:lnTo>
                  <a:lnTo>
                    <a:pt x="9122" y="16558"/>
                  </a:lnTo>
                  <a:lnTo>
                    <a:pt x="9271" y="16657"/>
                  </a:lnTo>
                  <a:lnTo>
                    <a:pt x="9667" y="16657"/>
                  </a:lnTo>
                  <a:lnTo>
                    <a:pt x="9816" y="16558"/>
                  </a:lnTo>
                  <a:lnTo>
                    <a:pt x="12146" y="14575"/>
                  </a:lnTo>
                  <a:lnTo>
                    <a:pt x="13584" y="13286"/>
                  </a:lnTo>
                  <a:lnTo>
                    <a:pt x="14922" y="12146"/>
                  </a:lnTo>
                  <a:lnTo>
                    <a:pt x="16062" y="11006"/>
                  </a:lnTo>
                  <a:lnTo>
                    <a:pt x="16608" y="10510"/>
                  </a:lnTo>
                  <a:lnTo>
                    <a:pt x="17054" y="9965"/>
                  </a:lnTo>
                  <a:lnTo>
                    <a:pt x="17500" y="9420"/>
                  </a:lnTo>
                  <a:lnTo>
                    <a:pt x="17847" y="8874"/>
                  </a:lnTo>
                  <a:lnTo>
                    <a:pt x="18194" y="8329"/>
                  </a:lnTo>
                  <a:lnTo>
                    <a:pt x="18442" y="7784"/>
                  </a:lnTo>
                  <a:lnTo>
                    <a:pt x="18640" y="7238"/>
                  </a:lnTo>
                  <a:lnTo>
                    <a:pt x="18838" y="6643"/>
                  </a:lnTo>
                  <a:lnTo>
                    <a:pt x="18888" y="6048"/>
                  </a:lnTo>
                  <a:lnTo>
                    <a:pt x="18938" y="5454"/>
                  </a:lnTo>
                  <a:lnTo>
                    <a:pt x="18938" y="4859"/>
                  </a:lnTo>
                  <a:lnTo>
                    <a:pt x="18838" y="4313"/>
                  </a:lnTo>
                  <a:lnTo>
                    <a:pt x="18739" y="3768"/>
                  </a:lnTo>
                  <a:lnTo>
                    <a:pt x="18541" y="3272"/>
                  </a:lnTo>
                  <a:lnTo>
                    <a:pt x="18343" y="2826"/>
                  </a:lnTo>
                  <a:lnTo>
                    <a:pt x="18095" y="2380"/>
                  </a:lnTo>
                  <a:lnTo>
                    <a:pt x="17797" y="1934"/>
                  </a:lnTo>
                  <a:lnTo>
                    <a:pt x="17500" y="1587"/>
                  </a:lnTo>
                  <a:lnTo>
                    <a:pt x="17153" y="1240"/>
                  </a:lnTo>
                  <a:lnTo>
                    <a:pt x="16756" y="942"/>
                  </a:lnTo>
                  <a:lnTo>
                    <a:pt x="16360" y="645"/>
                  </a:lnTo>
                  <a:lnTo>
                    <a:pt x="15914" y="447"/>
                  </a:lnTo>
                  <a:lnTo>
                    <a:pt x="15418" y="248"/>
                  </a:lnTo>
                  <a:lnTo>
                    <a:pt x="14922" y="100"/>
                  </a:lnTo>
                  <a:lnTo>
                    <a:pt x="14426" y="50"/>
                  </a:lnTo>
                  <a:lnTo>
                    <a:pt x="13931" y="0"/>
                  </a:lnTo>
                  <a:lnTo>
                    <a:pt x="13484" y="50"/>
                  </a:lnTo>
                  <a:lnTo>
                    <a:pt x="13088" y="100"/>
                  </a:lnTo>
                  <a:lnTo>
                    <a:pt x="12741" y="149"/>
                  </a:lnTo>
                  <a:lnTo>
                    <a:pt x="12394" y="298"/>
                  </a:lnTo>
                  <a:lnTo>
                    <a:pt x="12047" y="447"/>
                  </a:lnTo>
                  <a:lnTo>
                    <a:pt x="11700" y="595"/>
                  </a:lnTo>
                  <a:lnTo>
                    <a:pt x="11154" y="992"/>
                  </a:lnTo>
                  <a:lnTo>
                    <a:pt x="10609" y="1438"/>
                  </a:lnTo>
                  <a:lnTo>
                    <a:pt x="10163" y="1934"/>
                  </a:lnTo>
                  <a:lnTo>
                    <a:pt x="9766" y="2479"/>
                  </a:lnTo>
                  <a:lnTo>
                    <a:pt x="9469" y="2975"/>
                  </a:lnTo>
                  <a:lnTo>
                    <a:pt x="9171" y="2479"/>
                  </a:lnTo>
                  <a:lnTo>
                    <a:pt x="8775" y="1934"/>
                  </a:lnTo>
                  <a:lnTo>
                    <a:pt x="8329" y="1438"/>
                  </a:lnTo>
                  <a:lnTo>
                    <a:pt x="7783" y="992"/>
                  </a:lnTo>
                  <a:lnTo>
                    <a:pt x="7238" y="595"/>
                  </a:lnTo>
                  <a:lnTo>
                    <a:pt x="6891" y="447"/>
                  </a:lnTo>
                  <a:lnTo>
                    <a:pt x="6544" y="298"/>
                  </a:lnTo>
                  <a:lnTo>
                    <a:pt x="6197" y="149"/>
                  </a:lnTo>
                  <a:lnTo>
                    <a:pt x="5850" y="100"/>
                  </a:lnTo>
                  <a:lnTo>
                    <a:pt x="5453" y="50"/>
                  </a:lnTo>
                  <a:lnTo>
                    <a:pt x="50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7" name="Google Shape;1577;p66"/>
            <p:cNvSpPr/>
            <p:nvPr/>
          </p:nvSpPr>
          <p:spPr>
            <a:xfrm>
              <a:off x="238125" y="1983725"/>
              <a:ext cx="473450" cy="416450"/>
            </a:xfrm>
            <a:custGeom>
              <a:avLst/>
              <a:gdLst/>
              <a:ahLst/>
              <a:cxnLst/>
              <a:rect l="l" t="t" r="r" b="b"/>
              <a:pathLst>
                <a:path w="18938" h="16658" fill="none" extrusionOk="0">
                  <a:moveTo>
                    <a:pt x="6792" y="14575"/>
                  </a:moveTo>
                  <a:lnTo>
                    <a:pt x="6792" y="14575"/>
                  </a:lnTo>
                  <a:lnTo>
                    <a:pt x="9122" y="16558"/>
                  </a:lnTo>
                  <a:lnTo>
                    <a:pt x="9122" y="16558"/>
                  </a:lnTo>
                  <a:lnTo>
                    <a:pt x="9271" y="16657"/>
                  </a:lnTo>
                  <a:lnTo>
                    <a:pt x="9469" y="16657"/>
                  </a:lnTo>
                  <a:lnTo>
                    <a:pt x="9469" y="16657"/>
                  </a:lnTo>
                  <a:lnTo>
                    <a:pt x="9667" y="16657"/>
                  </a:lnTo>
                  <a:lnTo>
                    <a:pt x="9816" y="16558"/>
                  </a:lnTo>
                  <a:lnTo>
                    <a:pt x="9816" y="16558"/>
                  </a:lnTo>
                  <a:lnTo>
                    <a:pt x="12146" y="14575"/>
                  </a:lnTo>
                  <a:lnTo>
                    <a:pt x="12146" y="14575"/>
                  </a:lnTo>
                  <a:lnTo>
                    <a:pt x="13584" y="13286"/>
                  </a:lnTo>
                  <a:lnTo>
                    <a:pt x="14922" y="12146"/>
                  </a:lnTo>
                  <a:lnTo>
                    <a:pt x="16062" y="11006"/>
                  </a:lnTo>
                  <a:lnTo>
                    <a:pt x="16608" y="10510"/>
                  </a:lnTo>
                  <a:lnTo>
                    <a:pt x="17054" y="9965"/>
                  </a:lnTo>
                  <a:lnTo>
                    <a:pt x="17500" y="9420"/>
                  </a:lnTo>
                  <a:lnTo>
                    <a:pt x="17847" y="8874"/>
                  </a:lnTo>
                  <a:lnTo>
                    <a:pt x="18194" y="8329"/>
                  </a:lnTo>
                  <a:lnTo>
                    <a:pt x="18442" y="7784"/>
                  </a:lnTo>
                  <a:lnTo>
                    <a:pt x="18640" y="7238"/>
                  </a:lnTo>
                  <a:lnTo>
                    <a:pt x="18838" y="6643"/>
                  </a:lnTo>
                  <a:lnTo>
                    <a:pt x="18888" y="6048"/>
                  </a:lnTo>
                  <a:lnTo>
                    <a:pt x="18938" y="5454"/>
                  </a:lnTo>
                  <a:lnTo>
                    <a:pt x="18938" y="5454"/>
                  </a:lnTo>
                  <a:lnTo>
                    <a:pt x="18938" y="4859"/>
                  </a:lnTo>
                  <a:lnTo>
                    <a:pt x="18838" y="4313"/>
                  </a:lnTo>
                  <a:lnTo>
                    <a:pt x="18739" y="3768"/>
                  </a:lnTo>
                  <a:lnTo>
                    <a:pt x="18541" y="3272"/>
                  </a:lnTo>
                  <a:lnTo>
                    <a:pt x="18343" y="2826"/>
                  </a:lnTo>
                  <a:lnTo>
                    <a:pt x="18095" y="2380"/>
                  </a:lnTo>
                  <a:lnTo>
                    <a:pt x="17797" y="1934"/>
                  </a:lnTo>
                  <a:lnTo>
                    <a:pt x="17500" y="1587"/>
                  </a:lnTo>
                  <a:lnTo>
                    <a:pt x="17153" y="1240"/>
                  </a:lnTo>
                  <a:lnTo>
                    <a:pt x="16756" y="942"/>
                  </a:lnTo>
                  <a:lnTo>
                    <a:pt x="16360" y="645"/>
                  </a:lnTo>
                  <a:lnTo>
                    <a:pt x="15914" y="447"/>
                  </a:lnTo>
                  <a:lnTo>
                    <a:pt x="15418" y="248"/>
                  </a:lnTo>
                  <a:lnTo>
                    <a:pt x="14922" y="100"/>
                  </a:lnTo>
                  <a:lnTo>
                    <a:pt x="14426" y="50"/>
                  </a:lnTo>
                  <a:lnTo>
                    <a:pt x="13931" y="0"/>
                  </a:lnTo>
                  <a:lnTo>
                    <a:pt x="13931" y="0"/>
                  </a:lnTo>
                  <a:lnTo>
                    <a:pt x="13484" y="50"/>
                  </a:lnTo>
                  <a:lnTo>
                    <a:pt x="13088" y="100"/>
                  </a:lnTo>
                  <a:lnTo>
                    <a:pt x="12741" y="149"/>
                  </a:lnTo>
                  <a:lnTo>
                    <a:pt x="12394" y="298"/>
                  </a:lnTo>
                  <a:lnTo>
                    <a:pt x="12047" y="447"/>
                  </a:lnTo>
                  <a:lnTo>
                    <a:pt x="11700" y="595"/>
                  </a:lnTo>
                  <a:lnTo>
                    <a:pt x="11154" y="992"/>
                  </a:lnTo>
                  <a:lnTo>
                    <a:pt x="10609" y="1438"/>
                  </a:lnTo>
                  <a:lnTo>
                    <a:pt x="10163" y="1934"/>
                  </a:lnTo>
                  <a:lnTo>
                    <a:pt x="9766" y="2479"/>
                  </a:lnTo>
                  <a:lnTo>
                    <a:pt x="9469" y="2975"/>
                  </a:lnTo>
                  <a:lnTo>
                    <a:pt x="9469" y="2975"/>
                  </a:lnTo>
                  <a:lnTo>
                    <a:pt x="9171" y="2479"/>
                  </a:lnTo>
                  <a:lnTo>
                    <a:pt x="8775" y="1934"/>
                  </a:lnTo>
                  <a:lnTo>
                    <a:pt x="8329" y="1438"/>
                  </a:lnTo>
                  <a:lnTo>
                    <a:pt x="7783" y="992"/>
                  </a:lnTo>
                  <a:lnTo>
                    <a:pt x="7238" y="595"/>
                  </a:lnTo>
                  <a:lnTo>
                    <a:pt x="6891" y="447"/>
                  </a:lnTo>
                  <a:lnTo>
                    <a:pt x="6544" y="298"/>
                  </a:lnTo>
                  <a:lnTo>
                    <a:pt x="6197" y="149"/>
                  </a:lnTo>
                  <a:lnTo>
                    <a:pt x="5850" y="100"/>
                  </a:lnTo>
                  <a:lnTo>
                    <a:pt x="5453" y="50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511" y="50"/>
                  </a:lnTo>
                  <a:lnTo>
                    <a:pt x="4016" y="100"/>
                  </a:lnTo>
                  <a:lnTo>
                    <a:pt x="3520" y="248"/>
                  </a:lnTo>
                  <a:lnTo>
                    <a:pt x="3024" y="447"/>
                  </a:lnTo>
                  <a:lnTo>
                    <a:pt x="2578" y="645"/>
                  </a:lnTo>
                  <a:lnTo>
                    <a:pt x="2181" y="942"/>
                  </a:lnTo>
                  <a:lnTo>
                    <a:pt x="1785" y="1240"/>
                  </a:lnTo>
                  <a:lnTo>
                    <a:pt x="1438" y="1587"/>
                  </a:lnTo>
                  <a:lnTo>
                    <a:pt x="1140" y="1934"/>
                  </a:lnTo>
                  <a:lnTo>
                    <a:pt x="843" y="2380"/>
                  </a:lnTo>
                  <a:lnTo>
                    <a:pt x="595" y="2826"/>
                  </a:lnTo>
                  <a:lnTo>
                    <a:pt x="397" y="3272"/>
                  </a:lnTo>
                  <a:lnTo>
                    <a:pt x="198" y="3768"/>
                  </a:lnTo>
                  <a:lnTo>
                    <a:pt x="99" y="4313"/>
                  </a:lnTo>
                  <a:lnTo>
                    <a:pt x="0" y="4859"/>
                  </a:lnTo>
                  <a:lnTo>
                    <a:pt x="0" y="5454"/>
                  </a:lnTo>
                  <a:lnTo>
                    <a:pt x="0" y="5454"/>
                  </a:lnTo>
                  <a:lnTo>
                    <a:pt x="0" y="6048"/>
                  </a:lnTo>
                  <a:lnTo>
                    <a:pt x="99" y="6643"/>
                  </a:lnTo>
                  <a:lnTo>
                    <a:pt x="248" y="7238"/>
                  </a:lnTo>
                  <a:lnTo>
                    <a:pt x="496" y="7784"/>
                  </a:lnTo>
                  <a:lnTo>
                    <a:pt x="744" y="8329"/>
                  </a:lnTo>
                  <a:lnTo>
                    <a:pt x="1091" y="8874"/>
                  </a:lnTo>
                  <a:lnTo>
                    <a:pt x="1438" y="9420"/>
                  </a:lnTo>
                  <a:lnTo>
                    <a:pt x="1884" y="9965"/>
                  </a:lnTo>
                  <a:lnTo>
                    <a:pt x="2330" y="10510"/>
                  </a:lnTo>
                  <a:lnTo>
                    <a:pt x="2875" y="11006"/>
                  </a:lnTo>
                  <a:lnTo>
                    <a:pt x="4016" y="12146"/>
                  </a:lnTo>
                  <a:lnTo>
                    <a:pt x="5354" y="13286"/>
                  </a:lnTo>
                  <a:lnTo>
                    <a:pt x="6792" y="14575"/>
                  </a:lnTo>
                  <a:lnTo>
                    <a:pt x="6792" y="1457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8" name="Google Shape;1578;p66"/>
            <p:cNvSpPr/>
            <p:nvPr/>
          </p:nvSpPr>
          <p:spPr>
            <a:xfrm>
              <a:off x="516975" y="21646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1"/>
                  </a:lnTo>
                  <a:lnTo>
                    <a:pt x="149" y="942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79" name="Google Shape;1579;p66"/>
            <p:cNvSpPr/>
            <p:nvPr/>
          </p:nvSpPr>
          <p:spPr>
            <a:xfrm>
              <a:off x="461200" y="21374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1"/>
                  </a:lnTo>
                  <a:lnTo>
                    <a:pt x="942" y="149"/>
                  </a:lnTo>
                  <a:lnTo>
                    <a:pt x="1042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0" name="Google Shape;1580;p66"/>
            <p:cNvSpPr/>
            <p:nvPr/>
          </p:nvSpPr>
          <p:spPr>
            <a:xfrm>
              <a:off x="419050" y="2191925"/>
              <a:ext cx="111575" cy="84300"/>
            </a:xfrm>
            <a:custGeom>
              <a:avLst/>
              <a:gdLst/>
              <a:ahLst/>
              <a:cxnLst/>
              <a:rect l="l" t="t" r="r" b="b"/>
              <a:pathLst>
                <a:path w="4463" h="3372" fill="none" extrusionOk="0">
                  <a:moveTo>
                    <a:pt x="2232" y="1"/>
                  </a:moveTo>
                  <a:lnTo>
                    <a:pt x="2232" y="1"/>
                  </a:lnTo>
                  <a:lnTo>
                    <a:pt x="2678" y="50"/>
                  </a:lnTo>
                  <a:lnTo>
                    <a:pt x="3124" y="150"/>
                  </a:lnTo>
                  <a:lnTo>
                    <a:pt x="3471" y="298"/>
                  </a:lnTo>
                  <a:lnTo>
                    <a:pt x="3818" y="497"/>
                  </a:lnTo>
                  <a:lnTo>
                    <a:pt x="4066" y="745"/>
                  </a:lnTo>
                  <a:lnTo>
                    <a:pt x="4264" y="1042"/>
                  </a:lnTo>
                  <a:lnTo>
                    <a:pt x="4413" y="1339"/>
                  </a:lnTo>
                  <a:lnTo>
                    <a:pt x="4463" y="1686"/>
                  </a:lnTo>
                  <a:lnTo>
                    <a:pt x="4463" y="1686"/>
                  </a:lnTo>
                  <a:lnTo>
                    <a:pt x="4413" y="2033"/>
                  </a:lnTo>
                  <a:lnTo>
                    <a:pt x="4264" y="2331"/>
                  </a:lnTo>
                  <a:lnTo>
                    <a:pt x="4066" y="2628"/>
                  </a:lnTo>
                  <a:lnTo>
                    <a:pt x="3818" y="2876"/>
                  </a:lnTo>
                  <a:lnTo>
                    <a:pt x="3471" y="3075"/>
                  </a:lnTo>
                  <a:lnTo>
                    <a:pt x="3124" y="3223"/>
                  </a:lnTo>
                  <a:lnTo>
                    <a:pt x="2678" y="3322"/>
                  </a:lnTo>
                  <a:lnTo>
                    <a:pt x="2232" y="3372"/>
                  </a:lnTo>
                  <a:lnTo>
                    <a:pt x="2232" y="3372"/>
                  </a:lnTo>
                  <a:lnTo>
                    <a:pt x="1786" y="3322"/>
                  </a:lnTo>
                  <a:lnTo>
                    <a:pt x="1339" y="3223"/>
                  </a:lnTo>
                  <a:lnTo>
                    <a:pt x="992" y="3075"/>
                  </a:lnTo>
                  <a:lnTo>
                    <a:pt x="645" y="2876"/>
                  </a:lnTo>
                  <a:lnTo>
                    <a:pt x="398" y="2628"/>
                  </a:lnTo>
                  <a:lnTo>
                    <a:pt x="199" y="2331"/>
                  </a:lnTo>
                  <a:lnTo>
                    <a:pt x="51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339"/>
                  </a:lnTo>
                  <a:lnTo>
                    <a:pt x="199" y="1042"/>
                  </a:lnTo>
                  <a:lnTo>
                    <a:pt x="398" y="745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39" y="150"/>
                  </a:lnTo>
                  <a:lnTo>
                    <a:pt x="1786" y="50"/>
                  </a:lnTo>
                  <a:lnTo>
                    <a:pt x="2232" y="1"/>
                  </a:lnTo>
                  <a:lnTo>
                    <a:pt x="223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1" name="Google Shape;1581;p66"/>
            <p:cNvSpPr/>
            <p:nvPr/>
          </p:nvSpPr>
          <p:spPr>
            <a:xfrm>
              <a:off x="405425" y="21646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2" name="Google Shape;1582;p66"/>
            <p:cNvSpPr/>
            <p:nvPr/>
          </p:nvSpPr>
          <p:spPr>
            <a:xfrm>
              <a:off x="419050" y="2164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583" name="Google Shape;1583;p66"/>
          <p:cNvGrpSpPr/>
          <p:nvPr/>
        </p:nvGrpSpPr>
        <p:grpSpPr>
          <a:xfrm>
            <a:off x="2590292" y="2747723"/>
            <a:ext cx="593675" cy="559475"/>
            <a:chOff x="1013950" y="1966375"/>
            <a:chExt cx="473475" cy="446200"/>
          </a:xfrm>
        </p:grpSpPr>
        <p:sp>
          <p:nvSpPr>
            <p:cNvPr id="1584" name="Google Shape;1584;p66"/>
            <p:cNvSpPr/>
            <p:nvPr/>
          </p:nvSpPr>
          <p:spPr>
            <a:xfrm>
              <a:off x="1013950" y="2217950"/>
              <a:ext cx="57050" cy="166100"/>
            </a:xfrm>
            <a:custGeom>
              <a:avLst/>
              <a:gdLst/>
              <a:ahLst/>
              <a:cxnLst/>
              <a:rect l="l" t="t" r="r" b="b"/>
              <a:pathLst>
                <a:path w="2282" h="6644" extrusionOk="0">
                  <a:moveTo>
                    <a:pt x="546" y="1"/>
                  </a:moveTo>
                  <a:lnTo>
                    <a:pt x="348" y="51"/>
                  </a:lnTo>
                  <a:lnTo>
                    <a:pt x="150" y="150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1" y="6099"/>
                  </a:lnTo>
                  <a:lnTo>
                    <a:pt x="50" y="6297"/>
                  </a:lnTo>
                  <a:lnTo>
                    <a:pt x="150" y="6495"/>
                  </a:lnTo>
                  <a:lnTo>
                    <a:pt x="348" y="6594"/>
                  </a:lnTo>
                  <a:lnTo>
                    <a:pt x="546" y="6644"/>
                  </a:lnTo>
                  <a:lnTo>
                    <a:pt x="1686" y="6644"/>
                  </a:lnTo>
                  <a:lnTo>
                    <a:pt x="1934" y="6594"/>
                  </a:lnTo>
                  <a:lnTo>
                    <a:pt x="2083" y="6495"/>
                  </a:lnTo>
                  <a:lnTo>
                    <a:pt x="2232" y="6297"/>
                  </a:lnTo>
                  <a:lnTo>
                    <a:pt x="2281" y="6099"/>
                  </a:lnTo>
                  <a:lnTo>
                    <a:pt x="2281" y="546"/>
                  </a:lnTo>
                  <a:lnTo>
                    <a:pt x="2232" y="298"/>
                  </a:lnTo>
                  <a:lnTo>
                    <a:pt x="2083" y="150"/>
                  </a:lnTo>
                  <a:lnTo>
                    <a:pt x="1934" y="5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5" name="Google Shape;1585;p66"/>
            <p:cNvSpPr/>
            <p:nvPr/>
          </p:nvSpPr>
          <p:spPr>
            <a:xfrm>
              <a:off x="1013950" y="2217950"/>
              <a:ext cx="57050" cy="166100"/>
            </a:xfrm>
            <a:custGeom>
              <a:avLst/>
              <a:gdLst/>
              <a:ahLst/>
              <a:cxnLst/>
              <a:rect l="l" t="t" r="r" b="b"/>
              <a:pathLst>
                <a:path w="2282" h="6644" fill="none" extrusionOk="0">
                  <a:moveTo>
                    <a:pt x="546" y="6644"/>
                  </a:moveTo>
                  <a:lnTo>
                    <a:pt x="1686" y="6644"/>
                  </a:lnTo>
                  <a:lnTo>
                    <a:pt x="1686" y="6644"/>
                  </a:lnTo>
                  <a:lnTo>
                    <a:pt x="1934" y="6594"/>
                  </a:lnTo>
                  <a:lnTo>
                    <a:pt x="2083" y="6495"/>
                  </a:lnTo>
                  <a:lnTo>
                    <a:pt x="2232" y="6297"/>
                  </a:lnTo>
                  <a:lnTo>
                    <a:pt x="2281" y="6099"/>
                  </a:lnTo>
                  <a:lnTo>
                    <a:pt x="2281" y="546"/>
                  </a:lnTo>
                  <a:lnTo>
                    <a:pt x="2281" y="546"/>
                  </a:lnTo>
                  <a:lnTo>
                    <a:pt x="2232" y="298"/>
                  </a:lnTo>
                  <a:lnTo>
                    <a:pt x="2083" y="150"/>
                  </a:lnTo>
                  <a:lnTo>
                    <a:pt x="1934" y="51"/>
                  </a:lnTo>
                  <a:lnTo>
                    <a:pt x="1686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50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1" y="6099"/>
                  </a:lnTo>
                  <a:lnTo>
                    <a:pt x="1" y="6099"/>
                  </a:lnTo>
                  <a:lnTo>
                    <a:pt x="50" y="6297"/>
                  </a:lnTo>
                  <a:lnTo>
                    <a:pt x="150" y="6495"/>
                  </a:lnTo>
                  <a:lnTo>
                    <a:pt x="348" y="6594"/>
                  </a:lnTo>
                  <a:lnTo>
                    <a:pt x="546" y="6644"/>
                  </a:lnTo>
                  <a:lnTo>
                    <a:pt x="546" y="664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6" name="Google Shape;1586;p66"/>
            <p:cNvSpPr/>
            <p:nvPr/>
          </p:nvSpPr>
          <p:spPr>
            <a:xfrm>
              <a:off x="1027600" y="2384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7" name="Google Shape;1587;p66"/>
            <p:cNvSpPr/>
            <p:nvPr/>
          </p:nvSpPr>
          <p:spPr>
            <a:xfrm>
              <a:off x="1238275" y="19663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extrusionOk="0">
                  <a:moveTo>
                    <a:pt x="1637" y="0"/>
                  </a:moveTo>
                  <a:lnTo>
                    <a:pt x="1340" y="50"/>
                  </a:lnTo>
                  <a:lnTo>
                    <a:pt x="992" y="149"/>
                  </a:lnTo>
                  <a:lnTo>
                    <a:pt x="745" y="298"/>
                  </a:lnTo>
                  <a:lnTo>
                    <a:pt x="497" y="546"/>
                  </a:lnTo>
                  <a:lnTo>
                    <a:pt x="249" y="794"/>
                  </a:lnTo>
                  <a:lnTo>
                    <a:pt x="100" y="1041"/>
                  </a:lnTo>
                  <a:lnTo>
                    <a:pt x="1" y="1388"/>
                  </a:lnTo>
                  <a:lnTo>
                    <a:pt x="1" y="1735"/>
                  </a:lnTo>
                  <a:lnTo>
                    <a:pt x="1" y="2033"/>
                  </a:lnTo>
                  <a:lnTo>
                    <a:pt x="100" y="2380"/>
                  </a:lnTo>
                  <a:lnTo>
                    <a:pt x="249" y="2628"/>
                  </a:lnTo>
                  <a:lnTo>
                    <a:pt x="497" y="2876"/>
                  </a:lnTo>
                  <a:lnTo>
                    <a:pt x="745" y="3124"/>
                  </a:lnTo>
                  <a:lnTo>
                    <a:pt x="992" y="3272"/>
                  </a:lnTo>
                  <a:lnTo>
                    <a:pt x="1340" y="3371"/>
                  </a:lnTo>
                  <a:lnTo>
                    <a:pt x="1984" y="3371"/>
                  </a:lnTo>
                  <a:lnTo>
                    <a:pt x="2281" y="3272"/>
                  </a:lnTo>
                  <a:lnTo>
                    <a:pt x="2579" y="3124"/>
                  </a:lnTo>
                  <a:lnTo>
                    <a:pt x="2827" y="2876"/>
                  </a:lnTo>
                  <a:lnTo>
                    <a:pt x="3025" y="2628"/>
                  </a:lnTo>
                  <a:lnTo>
                    <a:pt x="3174" y="2380"/>
                  </a:lnTo>
                  <a:lnTo>
                    <a:pt x="3273" y="2033"/>
                  </a:lnTo>
                  <a:lnTo>
                    <a:pt x="3323" y="1735"/>
                  </a:lnTo>
                  <a:lnTo>
                    <a:pt x="3273" y="1388"/>
                  </a:lnTo>
                  <a:lnTo>
                    <a:pt x="3174" y="1041"/>
                  </a:lnTo>
                  <a:lnTo>
                    <a:pt x="3025" y="794"/>
                  </a:lnTo>
                  <a:lnTo>
                    <a:pt x="2827" y="54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8" name="Google Shape;1588;p66"/>
            <p:cNvSpPr/>
            <p:nvPr/>
          </p:nvSpPr>
          <p:spPr>
            <a:xfrm>
              <a:off x="1238275" y="19663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1637" y="0"/>
                  </a:moveTo>
                  <a:lnTo>
                    <a:pt x="1637" y="0"/>
                  </a:lnTo>
                  <a:lnTo>
                    <a:pt x="1340" y="50"/>
                  </a:lnTo>
                  <a:lnTo>
                    <a:pt x="992" y="149"/>
                  </a:lnTo>
                  <a:lnTo>
                    <a:pt x="745" y="298"/>
                  </a:lnTo>
                  <a:lnTo>
                    <a:pt x="497" y="546"/>
                  </a:lnTo>
                  <a:lnTo>
                    <a:pt x="249" y="794"/>
                  </a:lnTo>
                  <a:lnTo>
                    <a:pt x="100" y="1041"/>
                  </a:lnTo>
                  <a:lnTo>
                    <a:pt x="1" y="1388"/>
                  </a:lnTo>
                  <a:lnTo>
                    <a:pt x="1" y="1735"/>
                  </a:lnTo>
                  <a:lnTo>
                    <a:pt x="1" y="1735"/>
                  </a:lnTo>
                  <a:lnTo>
                    <a:pt x="1" y="2033"/>
                  </a:lnTo>
                  <a:lnTo>
                    <a:pt x="100" y="2380"/>
                  </a:lnTo>
                  <a:lnTo>
                    <a:pt x="249" y="2628"/>
                  </a:lnTo>
                  <a:lnTo>
                    <a:pt x="497" y="2876"/>
                  </a:lnTo>
                  <a:lnTo>
                    <a:pt x="745" y="3124"/>
                  </a:lnTo>
                  <a:lnTo>
                    <a:pt x="992" y="3272"/>
                  </a:lnTo>
                  <a:lnTo>
                    <a:pt x="1340" y="3371"/>
                  </a:lnTo>
                  <a:lnTo>
                    <a:pt x="1637" y="3371"/>
                  </a:lnTo>
                  <a:lnTo>
                    <a:pt x="1637" y="3371"/>
                  </a:lnTo>
                  <a:lnTo>
                    <a:pt x="1984" y="3371"/>
                  </a:lnTo>
                  <a:lnTo>
                    <a:pt x="2281" y="3272"/>
                  </a:lnTo>
                  <a:lnTo>
                    <a:pt x="2579" y="3124"/>
                  </a:lnTo>
                  <a:lnTo>
                    <a:pt x="2827" y="2876"/>
                  </a:lnTo>
                  <a:lnTo>
                    <a:pt x="3025" y="2628"/>
                  </a:lnTo>
                  <a:lnTo>
                    <a:pt x="3174" y="2380"/>
                  </a:lnTo>
                  <a:lnTo>
                    <a:pt x="3273" y="2033"/>
                  </a:lnTo>
                  <a:lnTo>
                    <a:pt x="3323" y="1735"/>
                  </a:lnTo>
                  <a:lnTo>
                    <a:pt x="3323" y="1735"/>
                  </a:lnTo>
                  <a:lnTo>
                    <a:pt x="3273" y="1388"/>
                  </a:lnTo>
                  <a:lnTo>
                    <a:pt x="3174" y="1041"/>
                  </a:lnTo>
                  <a:lnTo>
                    <a:pt x="3025" y="794"/>
                  </a:lnTo>
                  <a:lnTo>
                    <a:pt x="2827" y="54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0"/>
                  </a:lnTo>
                  <a:lnTo>
                    <a:pt x="1637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89" name="Google Shape;1589;p66"/>
            <p:cNvSpPr/>
            <p:nvPr/>
          </p:nvSpPr>
          <p:spPr>
            <a:xfrm>
              <a:off x="1279175" y="196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0" name="Google Shape;1590;p66"/>
            <p:cNvSpPr/>
            <p:nvPr/>
          </p:nvSpPr>
          <p:spPr>
            <a:xfrm>
              <a:off x="1334950" y="20097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extrusionOk="0">
                  <a:moveTo>
                    <a:pt x="1339" y="0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7" y="496"/>
                  </a:lnTo>
                  <a:lnTo>
                    <a:pt x="298" y="694"/>
                  </a:lnTo>
                  <a:lnTo>
                    <a:pt x="150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50" y="2281"/>
                  </a:lnTo>
                  <a:lnTo>
                    <a:pt x="298" y="2578"/>
                  </a:lnTo>
                  <a:lnTo>
                    <a:pt x="497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984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27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2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27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19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1" name="Google Shape;1591;p66"/>
            <p:cNvSpPr/>
            <p:nvPr/>
          </p:nvSpPr>
          <p:spPr>
            <a:xfrm>
              <a:off x="1334950" y="20097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fill="none" extrusionOk="0">
                  <a:moveTo>
                    <a:pt x="1686" y="3322"/>
                  </a:moveTo>
                  <a:lnTo>
                    <a:pt x="1686" y="3322"/>
                  </a:lnTo>
                  <a:lnTo>
                    <a:pt x="1984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27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22" y="1636"/>
                  </a:lnTo>
                  <a:lnTo>
                    <a:pt x="332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27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1984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0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7" y="496"/>
                  </a:lnTo>
                  <a:lnTo>
                    <a:pt x="298" y="694"/>
                  </a:lnTo>
                  <a:lnTo>
                    <a:pt x="150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50" y="2281"/>
                  </a:lnTo>
                  <a:lnTo>
                    <a:pt x="298" y="2578"/>
                  </a:lnTo>
                  <a:lnTo>
                    <a:pt x="497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68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2" name="Google Shape;1592;p66"/>
            <p:cNvSpPr/>
            <p:nvPr/>
          </p:nvSpPr>
          <p:spPr>
            <a:xfrm>
              <a:off x="1377100" y="209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3" name="Google Shape;1593;p66"/>
            <p:cNvSpPr/>
            <p:nvPr/>
          </p:nvSpPr>
          <p:spPr>
            <a:xfrm>
              <a:off x="1140375" y="20097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extrusionOk="0">
                  <a:moveTo>
                    <a:pt x="1339" y="0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6" y="496"/>
                  </a:lnTo>
                  <a:lnTo>
                    <a:pt x="298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49" y="2281"/>
                  </a:lnTo>
                  <a:lnTo>
                    <a:pt x="298" y="2578"/>
                  </a:lnTo>
                  <a:lnTo>
                    <a:pt x="496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2033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76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7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76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20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4" name="Google Shape;1594;p66"/>
            <p:cNvSpPr/>
            <p:nvPr/>
          </p:nvSpPr>
          <p:spPr>
            <a:xfrm>
              <a:off x="1140375" y="20097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fill="none" extrusionOk="0">
                  <a:moveTo>
                    <a:pt x="1" y="1636"/>
                  </a:moveTo>
                  <a:lnTo>
                    <a:pt x="1" y="1636"/>
                  </a:lnTo>
                  <a:lnTo>
                    <a:pt x="50" y="1983"/>
                  </a:lnTo>
                  <a:lnTo>
                    <a:pt x="149" y="2281"/>
                  </a:lnTo>
                  <a:lnTo>
                    <a:pt x="298" y="2578"/>
                  </a:lnTo>
                  <a:lnTo>
                    <a:pt x="496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2033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76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72" y="1636"/>
                  </a:lnTo>
                  <a:lnTo>
                    <a:pt x="337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76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2033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0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6" y="496"/>
                  </a:lnTo>
                  <a:lnTo>
                    <a:pt x="298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1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5" name="Google Shape;1595;p66"/>
            <p:cNvSpPr/>
            <p:nvPr/>
          </p:nvSpPr>
          <p:spPr>
            <a:xfrm>
              <a:off x="1140375" y="205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6" name="Google Shape;1596;p66"/>
            <p:cNvSpPr/>
            <p:nvPr/>
          </p:nvSpPr>
          <p:spPr>
            <a:xfrm>
              <a:off x="1196150" y="2079150"/>
              <a:ext cx="167350" cy="138825"/>
            </a:xfrm>
            <a:custGeom>
              <a:avLst/>
              <a:gdLst/>
              <a:ahLst/>
              <a:cxnLst/>
              <a:rect l="l" t="t" r="r" b="b"/>
              <a:pathLst>
                <a:path w="6694" h="5553" extrusionOk="0">
                  <a:moveTo>
                    <a:pt x="3322" y="1"/>
                  </a:moveTo>
                  <a:lnTo>
                    <a:pt x="2677" y="50"/>
                  </a:lnTo>
                  <a:lnTo>
                    <a:pt x="2033" y="199"/>
                  </a:lnTo>
                  <a:lnTo>
                    <a:pt x="1488" y="447"/>
                  </a:lnTo>
                  <a:lnTo>
                    <a:pt x="992" y="794"/>
                  </a:lnTo>
                  <a:lnTo>
                    <a:pt x="595" y="1190"/>
                  </a:lnTo>
                  <a:lnTo>
                    <a:pt x="397" y="1438"/>
                  </a:lnTo>
                  <a:lnTo>
                    <a:pt x="248" y="1686"/>
                  </a:lnTo>
                  <a:lnTo>
                    <a:pt x="149" y="1934"/>
                  </a:lnTo>
                  <a:lnTo>
                    <a:pt x="100" y="2182"/>
                  </a:lnTo>
                  <a:lnTo>
                    <a:pt x="0" y="2479"/>
                  </a:lnTo>
                  <a:lnTo>
                    <a:pt x="0" y="2777"/>
                  </a:lnTo>
                  <a:lnTo>
                    <a:pt x="0" y="3025"/>
                  </a:lnTo>
                  <a:lnTo>
                    <a:pt x="100" y="3322"/>
                  </a:lnTo>
                  <a:lnTo>
                    <a:pt x="149" y="3570"/>
                  </a:lnTo>
                  <a:lnTo>
                    <a:pt x="248" y="3818"/>
                  </a:lnTo>
                  <a:lnTo>
                    <a:pt x="397" y="4066"/>
                  </a:lnTo>
                  <a:lnTo>
                    <a:pt x="595" y="4314"/>
                  </a:lnTo>
                  <a:lnTo>
                    <a:pt x="992" y="4710"/>
                  </a:lnTo>
                  <a:lnTo>
                    <a:pt x="1488" y="5057"/>
                  </a:lnTo>
                  <a:lnTo>
                    <a:pt x="2033" y="5305"/>
                  </a:lnTo>
                  <a:lnTo>
                    <a:pt x="2677" y="5503"/>
                  </a:lnTo>
                  <a:lnTo>
                    <a:pt x="3322" y="5553"/>
                  </a:lnTo>
                  <a:lnTo>
                    <a:pt x="4016" y="5503"/>
                  </a:lnTo>
                  <a:lnTo>
                    <a:pt x="4611" y="5305"/>
                  </a:lnTo>
                  <a:lnTo>
                    <a:pt x="5206" y="5057"/>
                  </a:lnTo>
                  <a:lnTo>
                    <a:pt x="5702" y="4710"/>
                  </a:lnTo>
                  <a:lnTo>
                    <a:pt x="6098" y="4314"/>
                  </a:lnTo>
                  <a:lnTo>
                    <a:pt x="6247" y="4066"/>
                  </a:lnTo>
                  <a:lnTo>
                    <a:pt x="6396" y="3818"/>
                  </a:lnTo>
                  <a:lnTo>
                    <a:pt x="6544" y="3570"/>
                  </a:lnTo>
                  <a:lnTo>
                    <a:pt x="6594" y="3322"/>
                  </a:lnTo>
                  <a:lnTo>
                    <a:pt x="6643" y="3025"/>
                  </a:lnTo>
                  <a:lnTo>
                    <a:pt x="6693" y="2777"/>
                  </a:lnTo>
                  <a:lnTo>
                    <a:pt x="6643" y="2479"/>
                  </a:lnTo>
                  <a:lnTo>
                    <a:pt x="6594" y="2182"/>
                  </a:lnTo>
                  <a:lnTo>
                    <a:pt x="6544" y="1934"/>
                  </a:lnTo>
                  <a:lnTo>
                    <a:pt x="6396" y="1686"/>
                  </a:lnTo>
                  <a:lnTo>
                    <a:pt x="6247" y="1438"/>
                  </a:lnTo>
                  <a:lnTo>
                    <a:pt x="6098" y="1190"/>
                  </a:lnTo>
                  <a:lnTo>
                    <a:pt x="5702" y="794"/>
                  </a:lnTo>
                  <a:lnTo>
                    <a:pt x="5206" y="447"/>
                  </a:lnTo>
                  <a:lnTo>
                    <a:pt x="4611" y="199"/>
                  </a:lnTo>
                  <a:lnTo>
                    <a:pt x="4016" y="50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7" name="Google Shape;1597;p66"/>
            <p:cNvSpPr/>
            <p:nvPr/>
          </p:nvSpPr>
          <p:spPr>
            <a:xfrm>
              <a:off x="1196150" y="2079150"/>
              <a:ext cx="167350" cy="138825"/>
            </a:xfrm>
            <a:custGeom>
              <a:avLst/>
              <a:gdLst/>
              <a:ahLst/>
              <a:cxnLst/>
              <a:rect l="l" t="t" r="r" b="b"/>
              <a:pathLst>
                <a:path w="6694" h="5553" fill="none" extrusionOk="0">
                  <a:moveTo>
                    <a:pt x="0" y="2777"/>
                  </a:moveTo>
                  <a:lnTo>
                    <a:pt x="0" y="2777"/>
                  </a:lnTo>
                  <a:lnTo>
                    <a:pt x="0" y="3025"/>
                  </a:lnTo>
                  <a:lnTo>
                    <a:pt x="100" y="3322"/>
                  </a:lnTo>
                  <a:lnTo>
                    <a:pt x="149" y="3570"/>
                  </a:lnTo>
                  <a:lnTo>
                    <a:pt x="248" y="3818"/>
                  </a:lnTo>
                  <a:lnTo>
                    <a:pt x="397" y="4066"/>
                  </a:lnTo>
                  <a:lnTo>
                    <a:pt x="595" y="4314"/>
                  </a:lnTo>
                  <a:lnTo>
                    <a:pt x="992" y="4710"/>
                  </a:lnTo>
                  <a:lnTo>
                    <a:pt x="1488" y="5057"/>
                  </a:lnTo>
                  <a:lnTo>
                    <a:pt x="2033" y="5305"/>
                  </a:lnTo>
                  <a:lnTo>
                    <a:pt x="2677" y="5503"/>
                  </a:lnTo>
                  <a:lnTo>
                    <a:pt x="3322" y="5553"/>
                  </a:lnTo>
                  <a:lnTo>
                    <a:pt x="3322" y="5553"/>
                  </a:lnTo>
                  <a:lnTo>
                    <a:pt x="4016" y="5503"/>
                  </a:lnTo>
                  <a:lnTo>
                    <a:pt x="4611" y="5305"/>
                  </a:lnTo>
                  <a:lnTo>
                    <a:pt x="5206" y="5057"/>
                  </a:lnTo>
                  <a:lnTo>
                    <a:pt x="5702" y="4710"/>
                  </a:lnTo>
                  <a:lnTo>
                    <a:pt x="6098" y="4314"/>
                  </a:lnTo>
                  <a:lnTo>
                    <a:pt x="6247" y="4066"/>
                  </a:lnTo>
                  <a:lnTo>
                    <a:pt x="6396" y="3818"/>
                  </a:lnTo>
                  <a:lnTo>
                    <a:pt x="6544" y="3570"/>
                  </a:lnTo>
                  <a:lnTo>
                    <a:pt x="6594" y="3322"/>
                  </a:lnTo>
                  <a:lnTo>
                    <a:pt x="6643" y="3025"/>
                  </a:lnTo>
                  <a:lnTo>
                    <a:pt x="6693" y="2777"/>
                  </a:lnTo>
                  <a:lnTo>
                    <a:pt x="6693" y="2777"/>
                  </a:lnTo>
                  <a:lnTo>
                    <a:pt x="6643" y="2479"/>
                  </a:lnTo>
                  <a:lnTo>
                    <a:pt x="6594" y="2182"/>
                  </a:lnTo>
                  <a:lnTo>
                    <a:pt x="6544" y="1934"/>
                  </a:lnTo>
                  <a:lnTo>
                    <a:pt x="6396" y="1686"/>
                  </a:lnTo>
                  <a:lnTo>
                    <a:pt x="6247" y="1438"/>
                  </a:lnTo>
                  <a:lnTo>
                    <a:pt x="6098" y="1190"/>
                  </a:lnTo>
                  <a:lnTo>
                    <a:pt x="5702" y="794"/>
                  </a:lnTo>
                  <a:lnTo>
                    <a:pt x="5206" y="447"/>
                  </a:lnTo>
                  <a:lnTo>
                    <a:pt x="4611" y="199"/>
                  </a:lnTo>
                  <a:lnTo>
                    <a:pt x="4016" y="50"/>
                  </a:lnTo>
                  <a:lnTo>
                    <a:pt x="3322" y="1"/>
                  </a:lnTo>
                  <a:lnTo>
                    <a:pt x="3322" y="1"/>
                  </a:lnTo>
                  <a:lnTo>
                    <a:pt x="2677" y="50"/>
                  </a:lnTo>
                  <a:lnTo>
                    <a:pt x="2033" y="199"/>
                  </a:lnTo>
                  <a:lnTo>
                    <a:pt x="1488" y="447"/>
                  </a:lnTo>
                  <a:lnTo>
                    <a:pt x="992" y="794"/>
                  </a:lnTo>
                  <a:lnTo>
                    <a:pt x="595" y="1190"/>
                  </a:lnTo>
                  <a:lnTo>
                    <a:pt x="397" y="1438"/>
                  </a:lnTo>
                  <a:lnTo>
                    <a:pt x="248" y="1686"/>
                  </a:lnTo>
                  <a:lnTo>
                    <a:pt x="149" y="1934"/>
                  </a:lnTo>
                  <a:lnTo>
                    <a:pt x="100" y="2182"/>
                  </a:lnTo>
                  <a:lnTo>
                    <a:pt x="0" y="2479"/>
                  </a:lnTo>
                  <a:lnTo>
                    <a:pt x="0" y="2777"/>
                  </a:lnTo>
                  <a:lnTo>
                    <a:pt x="0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8" name="Google Shape;1598;p66"/>
            <p:cNvSpPr/>
            <p:nvPr/>
          </p:nvSpPr>
          <p:spPr>
            <a:xfrm>
              <a:off x="1196150" y="21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599" name="Google Shape;1599;p66"/>
            <p:cNvSpPr/>
            <p:nvPr/>
          </p:nvSpPr>
          <p:spPr>
            <a:xfrm>
              <a:off x="1388250" y="2183250"/>
              <a:ext cx="99175" cy="79350"/>
            </a:xfrm>
            <a:custGeom>
              <a:avLst/>
              <a:gdLst/>
              <a:ahLst/>
              <a:cxnLst/>
              <a:rect l="l" t="t" r="r" b="b"/>
              <a:pathLst>
                <a:path w="3967" h="3174" extrusionOk="0">
                  <a:moveTo>
                    <a:pt x="2430" y="1"/>
                  </a:moveTo>
                  <a:lnTo>
                    <a:pt x="2132" y="50"/>
                  </a:lnTo>
                  <a:lnTo>
                    <a:pt x="1835" y="199"/>
                  </a:lnTo>
                  <a:lnTo>
                    <a:pt x="1537" y="348"/>
                  </a:lnTo>
                  <a:lnTo>
                    <a:pt x="1" y="1587"/>
                  </a:lnTo>
                  <a:lnTo>
                    <a:pt x="248" y="1686"/>
                  </a:lnTo>
                  <a:lnTo>
                    <a:pt x="496" y="1835"/>
                  </a:lnTo>
                  <a:lnTo>
                    <a:pt x="942" y="2182"/>
                  </a:lnTo>
                  <a:lnTo>
                    <a:pt x="1290" y="2628"/>
                  </a:lnTo>
                  <a:lnTo>
                    <a:pt x="1438" y="2876"/>
                  </a:lnTo>
                  <a:lnTo>
                    <a:pt x="1587" y="3174"/>
                  </a:lnTo>
                  <a:lnTo>
                    <a:pt x="3768" y="1439"/>
                  </a:lnTo>
                  <a:lnTo>
                    <a:pt x="3917" y="1240"/>
                  </a:lnTo>
                  <a:lnTo>
                    <a:pt x="3967" y="1042"/>
                  </a:lnTo>
                  <a:lnTo>
                    <a:pt x="3967" y="844"/>
                  </a:lnTo>
                  <a:lnTo>
                    <a:pt x="3867" y="645"/>
                  </a:lnTo>
                  <a:lnTo>
                    <a:pt x="3620" y="397"/>
                  </a:lnTo>
                  <a:lnTo>
                    <a:pt x="3372" y="199"/>
                  </a:lnTo>
                  <a:lnTo>
                    <a:pt x="3074" y="100"/>
                  </a:lnTo>
                  <a:lnTo>
                    <a:pt x="27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0" name="Google Shape;1600;p66"/>
            <p:cNvSpPr/>
            <p:nvPr/>
          </p:nvSpPr>
          <p:spPr>
            <a:xfrm>
              <a:off x="1388250" y="2183250"/>
              <a:ext cx="99175" cy="79350"/>
            </a:xfrm>
            <a:custGeom>
              <a:avLst/>
              <a:gdLst/>
              <a:ahLst/>
              <a:cxnLst/>
              <a:rect l="l" t="t" r="r" b="b"/>
              <a:pathLst>
                <a:path w="3967" h="3174" fill="none" extrusionOk="0">
                  <a:moveTo>
                    <a:pt x="3867" y="645"/>
                  </a:moveTo>
                  <a:lnTo>
                    <a:pt x="3867" y="645"/>
                  </a:lnTo>
                  <a:lnTo>
                    <a:pt x="3620" y="397"/>
                  </a:lnTo>
                  <a:lnTo>
                    <a:pt x="3372" y="199"/>
                  </a:lnTo>
                  <a:lnTo>
                    <a:pt x="3074" y="100"/>
                  </a:lnTo>
                  <a:lnTo>
                    <a:pt x="2777" y="1"/>
                  </a:lnTo>
                  <a:lnTo>
                    <a:pt x="2430" y="1"/>
                  </a:lnTo>
                  <a:lnTo>
                    <a:pt x="2132" y="50"/>
                  </a:lnTo>
                  <a:lnTo>
                    <a:pt x="1835" y="199"/>
                  </a:lnTo>
                  <a:lnTo>
                    <a:pt x="1537" y="348"/>
                  </a:lnTo>
                  <a:lnTo>
                    <a:pt x="1" y="1587"/>
                  </a:lnTo>
                  <a:lnTo>
                    <a:pt x="1" y="1587"/>
                  </a:lnTo>
                  <a:lnTo>
                    <a:pt x="248" y="1686"/>
                  </a:lnTo>
                  <a:lnTo>
                    <a:pt x="496" y="1835"/>
                  </a:lnTo>
                  <a:lnTo>
                    <a:pt x="942" y="2182"/>
                  </a:lnTo>
                  <a:lnTo>
                    <a:pt x="1290" y="2628"/>
                  </a:lnTo>
                  <a:lnTo>
                    <a:pt x="1438" y="2876"/>
                  </a:lnTo>
                  <a:lnTo>
                    <a:pt x="1587" y="3174"/>
                  </a:lnTo>
                  <a:lnTo>
                    <a:pt x="3768" y="1439"/>
                  </a:lnTo>
                  <a:lnTo>
                    <a:pt x="3768" y="1439"/>
                  </a:lnTo>
                  <a:lnTo>
                    <a:pt x="3917" y="1240"/>
                  </a:lnTo>
                  <a:lnTo>
                    <a:pt x="3967" y="1042"/>
                  </a:lnTo>
                  <a:lnTo>
                    <a:pt x="3967" y="844"/>
                  </a:lnTo>
                  <a:lnTo>
                    <a:pt x="3867" y="645"/>
                  </a:lnTo>
                  <a:lnTo>
                    <a:pt x="3867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1" name="Google Shape;1601;p66"/>
            <p:cNvSpPr/>
            <p:nvPr/>
          </p:nvSpPr>
          <p:spPr>
            <a:xfrm>
              <a:off x="1484925" y="219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2" name="Google Shape;1602;p66"/>
            <p:cNvSpPr/>
            <p:nvPr/>
          </p:nvSpPr>
          <p:spPr>
            <a:xfrm>
              <a:off x="1098250" y="2217950"/>
              <a:ext cx="306150" cy="194625"/>
            </a:xfrm>
            <a:custGeom>
              <a:avLst/>
              <a:gdLst/>
              <a:ahLst/>
              <a:cxnLst/>
              <a:rect l="l" t="t" r="r" b="b"/>
              <a:pathLst>
                <a:path w="12246" h="7785" extrusionOk="0">
                  <a:moveTo>
                    <a:pt x="3619" y="1"/>
                  </a:moveTo>
                  <a:lnTo>
                    <a:pt x="3024" y="51"/>
                  </a:lnTo>
                  <a:lnTo>
                    <a:pt x="2429" y="199"/>
                  </a:lnTo>
                  <a:lnTo>
                    <a:pt x="1834" y="398"/>
                  </a:lnTo>
                  <a:lnTo>
                    <a:pt x="446" y="1092"/>
                  </a:lnTo>
                  <a:lnTo>
                    <a:pt x="0" y="1092"/>
                  </a:lnTo>
                  <a:lnTo>
                    <a:pt x="0" y="5900"/>
                  </a:lnTo>
                  <a:lnTo>
                    <a:pt x="3173" y="7487"/>
                  </a:lnTo>
                  <a:lnTo>
                    <a:pt x="3470" y="7635"/>
                  </a:lnTo>
                  <a:lnTo>
                    <a:pt x="3817" y="7735"/>
                  </a:lnTo>
                  <a:lnTo>
                    <a:pt x="4164" y="7784"/>
                  </a:lnTo>
                  <a:lnTo>
                    <a:pt x="4462" y="7784"/>
                  </a:lnTo>
                  <a:lnTo>
                    <a:pt x="4958" y="7735"/>
                  </a:lnTo>
                  <a:lnTo>
                    <a:pt x="5404" y="7635"/>
                  </a:lnTo>
                  <a:lnTo>
                    <a:pt x="5850" y="7437"/>
                  </a:lnTo>
                  <a:lnTo>
                    <a:pt x="6246" y="7189"/>
                  </a:lnTo>
                  <a:lnTo>
                    <a:pt x="9816" y="4413"/>
                  </a:lnTo>
                  <a:lnTo>
                    <a:pt x="5602" y="4413"/>
                  </a:lnTo>
                  <a:lnTo>
                    <a:pt x="5354" y="4364"/>
                  </a:lnTo>
                  <a:lnTo>
                    <a:pt x="5205" y="4264"/>
                  </a:lnTo>
                  <a:lnTo>
                    <a:pt x="5057" y="4066"/>
                  </a:lnTo>
                  <a:lnTo>
                    <a:pt x="5057" y="3868"/>
                  </a:lnTo>
                  <a:lnTo>
                    <a:pt x="5057" y="3669"/>
                  </a:lnTo>
                  <a:lnTo>
                    <a:pt x="5205" y="3471"/>
                  </a:lnTo>
                  <a:lnTo>
                    <a:pt x="5354" y="3372"/>
                  </a:lnTo>
                  <a:lnTo>
                    <a:pt x="5602" y="3322"/>
                  </a:lnTo>
                  <a:lnTo>
                    <a:pt x="11700" y="3322"/>
                  </a:lnTo>
                  <a:lnTo>
                    <a:pt x="11898" y="3273"/>
                  </a:lnTo>
                  <a:lnTo>
                    <a:pt x="12096" y="3174"/>
                  </a:lnTo>
                  <a:lnTo>
                    <a:pt x="12195" y="2975"/>
                  </a:lnTo>
                  <a:lnTo>
                    <a:pt x="12245" y="2777"/>
                  </a:lnTo>
                  <a:lnTo>
                    <a:pt x="12195" y="2430"/>
                  </a:lnTo>
                  <a:lnTo>
                    <a:pt x="12096" y="2133"/>
                  </a:lnTo>
                  <a:lnTo>
                    <a:pt x="11948" y="1835"/>
                  </a:lnTo>
                  <a:lnTo>
                    <a:pt x="11749" y="1587"/>
                  </a:lnTo>
                  <a:lnTo>
                    <a:pt x="11501" y="1389"/>
                  </a:lnTo>
                  <a:lnTo>
                    <a:pt x="11254" y="1240"/>
                  </a:lnTo>
                  <a:lnTo>
                    <a:pt x="10907" y="1141"/>
                  </a:lnTo>
                  <a:lnTo>
                    <a:pt x="10609" y="1092"/>
                  </a:lnTo>
                  <a:lnTo>
                    <a:pt x="6395" y="1092"/>
                  </a:lnTo>
                  <a:lnTo>
                    <a:pt x="5899" y="695"/>
                  </a:lnTo>
                  <a:lnTo>
                    <a:pt x="5354" y="398"/>
                  </a:lnTo>
                  <a:lnTo>
                    <a:pt x="4809" y="199"/>
                  </a:lnTo>
                  <a:lnTo>
                    <a:pt x="4214" y="51"/>
                  </a:lnTo>
                  <a:lnTo>
                    <a:pt x="36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3" name="Google Shape;1603;p66"/>
            <p:cNvSpPr/>
            <p:nvPr/>
          </p:nvSpPr>
          <p:spPr>
            <a:xfrm>
              <a:off x="1098250" y="2217950"/>
              <a:ext cx="306150" cy="194625"/>
            </a:xfrm>
            <a:custGeom>
              <a:avLst/>
              <a:gdLst/>
              <a:ahLst/>
              <a:cxnLst/>
              <a:rect l="l" t="t" r="r" b="b"/>
              <a:pathLst>
                <a:path w="12246" h="7785" fill="none" extrusionOk="0">
                  <a:moveTo>
                    <a:pt x="0" y="1092"/>
                  </a:moveTo>
                  <a:lnTo>
                    <a:pt x="0" y="5900"/>
                  </a:lnTo>
                  <a:lnTo>
                    <a:pt x="3173" y="7487"/>
                  </a:lnTo>
                  <a:lnTo>
                    <a:pt x="3173" y="7487"/>
                  </a:lnTo>
                  <a:lnTo>
                    <a:pt x="3470" y="7635"/>
                  </a:lnTo>
                  <a:lnTo>
                    <a:pt x="3817" y="7735"/>
                  </a:lnTo>
                  <a:lnTo>
                    <a:pt x="4164" y="7784"/>
                  </a:lnTo>
                  <a:lnTo>
                    <a:pt x="4462" y="7784"/>
                  </a:lnTo>
                  <a:lnTo>
                    <a:pt x="4462" y="7784"/>
                  </a:lnTo>
                  <a:lnTo>
                    <a:pt x="4958" y="7735"/>
                  </a:lnTo>
                  <a:lnTo>
                    <a:pt x="5404" y="7635"/>
                  </a:lnTo>
                  <a:lnTo>
                    <a:pt x="5850" y="7437"/>
                  </a:lnTo>
                  <a:lnTo>
                    <a:pt x="6246" y="7189"/>
                  </a:lnTo>
                  <a:lnTo>
                    <a:pt x="9816" y="4413"/>
                  </a:lnTo>
                  <a:lnTo>
                    <a:pt x="5602" y="4413"/>
                  </a:lnTo>
                  <a:lnTo>
                    <a:pt x="5602" y="4413"/>
                  </a:lnTo>
                  <a:lnTo>
                    <a:pt x="5354" y="4364"/>
                  </a:lnTo>
                  <a:lnTo>
                    <a:pt x="5205" y="4264"/>
                  </a:lnTo>
                  <a:lnTo>
                    <a:pt x="5057" y="4066"/>
                  </a:lnTo>
                  <a:lnTo>
                    <a:pt x="5057" y="3868"/>
                  </a:lnTo>
                  <a:lnTo>
                    <a:pt x="5057" y="3868"/>
                  </a:lnTo>
                  <a:lnTo>
                    <a:pt x="5057" y="3669"/>
                  </a:lnTo>
                  <a:lnTo>
                    <a:pt x="5205" y="3471"/>
                  </a:lnTo>
                  <a:lnTo>
                    <a:pt x="5354" y="3372"/>
                  </a:lnTo>
                  <a:lnTo>
                    <a:pt x="5602" y="3322"/>
                  </a:lnTo>
                  <a:lnTo>
                    <a:pt x="11700" y="3322"/>
                  </a:lnTo>
                  <a:lnTo>
                    <a:pt x="11700" y="3322"/>
                  </a:lnTo>
                  <a:lnTo>
                    <a:pt x="11898" y="3273"/>
                  </a:lnTo>
                  <a:lnTo>
                    <a:pt x="12096" y="3174"/>
                  </a:lnTo>
                  <a:lnTo>
                    <a:pt x="12195" y="2975"/>
                  </a:lnTo>
                  <a:lnTo>
                    <a:pt x="12245" y="2777"/>
                  </a:lnTo>
                  <a:lnTo>
                    <a:pt x="12245" y="2777"/>
                  </a:lnTo>
                  <a:lnTo>
                    <a:pt x="12195" y="2430"/>
                  </a:lnTo>
                  <a:lnTo>
                    <a:pt x="12096" y="2133"/>
                  </a:lnTo>
                  <a:lnTo>
                    <a:pt x="11948" y="1835"/>
                  </a:lnTo>
                  <a:lnTo>
                    <a:pt x="11749" y="1587"/>
                  </a:lnTo>
                  <a:lnTo>
                    <a:pt x="11501" y="1389"/>
                  </a:lnTo>
                  <a:lnTo>
                    <a:pt x="11254" y="1240"/>
                  </a:lnTo>
                  <a:lnTo>
                    <a:pt x="10907" y="1141"/>
                  </a:lnTo>
                  <a:lnTo>
                    <a:pt x="10609" y="1092"/>
                  </a:lnTo>
                  <a:lnTo>
                    <a:pt x="6395" y="1092"/>
                  </a:lnTo>
                  <a:lnTo>
                    <a:pt x="6395" y="1092"/>
                  </a:lnTo>
                  <a:lnTo>
                    <a:pt x="5899" y="695"/>
                  </a:lnTo>
                  <a:lnTo>
                    <a:pt x="5354" y="398"/>
                  </a:lnTo>
                  <a:lnTo>
                    <a:pt x="4809" y="199"/>
                  </a:lnTo>
                  <a:lnTo>
                    <a:pt x="4214" y="51"/>
                  </a:lnTo>
                  <a:lnTo>
                    <a:pt x="3619" y="1"/>
                  </a:lnTo>
                  <a:lnTo>
                    <a:pt x="3024" y="51"/>
                  </a:lnTo>
                  <a:lnTo>
                    <a:pt x="2429" y="199"/>
                  </a:lnTo>
                  <a:lnTo>
                    <a:pt x="1834" y="398"/>
                  </a:lnTo>
                  <a:lnTo>
                    <a:pt x="446" y="1092"/>
                  </a:lnTo>
                  <a:lnTo>
                    <a:pt x="0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4" name="Google Shape;1604;p66"/>
            <p:cNvSpPr/>
            <p:nvPr/>
          </p:nvSpPr>
          <p:spPr>
            <a:xfrm>
              <a:off x="1098250" y="224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605" name="Google Shape;1605;p66"/>
          <p:cNvGrpSpPr/>
          <p:nvPr/>
        </p:nvGrpSpPr>
        <p:grpSpPr>
          <a:xfrm>
            <a:off x="3435680" y="2851825"/>
            <a:ext cx="593675" cy="348136"/>
            <a:chOff x="1688175" y="2049400"/>
            <a:chExt cx="473475" cy="277650"/>
          </a:xfrm>
        </p:grpSpPr>
        <p:sp>
          <p:nvSpPr>
            <p:cNvPr id="1606" name="Google Shape;1606;p66"/>
            <p:cNvSpPr/>
            <p:nvPr/>
          </p:nvSpPr>
          <p:spPr>
            <a:xfrm>
              <a:off x="1884000" y="22018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extrusionOk="0">
                  <a:moveTo>
                    <a:pt x="1" y="0"/>
                  </a:moveTo>
                  <a:lnTo>
                    <a:pt x="1" y="1141"/>
                  </a:lnTo>
                  <a:lnTo>
                    <a:pt x="3322" y="1141"/>
                  </a:lnTo>
                  <a:lnTo>
                    <a:pt x="33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7" name="Google Shape;1607;p66"/>
            <p:cNvSpPr/>
            <p:nvPr/>
          </p:nvSpPr>
          <p:spPr>
            <a:xfrm>
              <a:off x="1743950" y="2132450"/>
              <a:ext cx="361925" cy="194600"/>
            </a:xfrm>
            <a:custGeom>
              <a:avLst/>
              <a:gdLst/>
              <a:ahLst/>
              <a:cxnLst/>
              <a:rect l="l" t="t" r="r" b="b"/>
              <a:pathLst>
                <a:path w="14477" h="7784" extrusionOk="0">
                  <a:moveTo>
                    <a:pt x="2826" y="1686"/>
                  </a:moveTo>
                  <a:lnTo>
                    <a:pt x="3025" y="1735"/>
                  </a:lnTo>
                  <a:lnTo>
                    <a:pt x="3223" y="1835"/>
                  </a:lnTo>
                  <a:lnTo>
                    <a:pt x="3322" y="2033"/>
                  </a:lnTo>
                  <a:lnTo>
                    <a:pt x="3372" y="2231"/>
                  </a:lnTo>
                  <a:lnTo>
                    <a:pt x="3322" y="2479"/>
                  </a:lnTo>
                  <a:lnTo>
                    <a:pt x="3223" y="2628"/>
                  </a:lnTo>
                  <a:lnTo>
                    <a:pt x="3025" y="2776"/>
                  </a:lnTo>
                  <a:lnTo>
                    <a:pt x="2578" y="2776"/>
                  </a:lnTo>
                  <a:lnTo>
                    <a:pt x="2430" y="2628"/>
                  </a:lnTo>
                  <a:lnTo>
                    <a:pt x="2281" y="2479"/>
                  </a:lnTo>
                  <a:lnTo>
                    <a:pt x="2281" y="2231"/>
                  </a:lnTo>
                  <a:lnTo>
                    <a:pt x="2281" y="2033"/>
                  </a:lnTo>
                  <a:lnTo>
                    <a:pt x="2430" y="1835"/>
                  </a:lnTo>
                  <a:lnTo>
                    <a:pt x="2578" y="1735"/>
                  </a:lnTo>
                  <a:lnTo>
                    <a:pt x="2826" y="1686"/>
                  </a:lnTo>
                  <a:close/>
                  <a:moveTo>
                    <a:pt x="11700" y="1686"/>
                  </a:moveTo>
                  <a:lnTo>
                    <a:pt x="11899" y="1735"/>
                  </a:lnTo>
                  <a:lnTo>
                    <a:pt x="12097" y="1835"/>
                  </a:lnTo>
                  <a:lnTo>
                    <a:pt x="12196" y="2033"/>
                  </a:lnTo>
                  <a:lnTo>
                    <a:pt x="12246" y="2231"/>
                  </a:lnTo>
                  <a:lnTo>
                    <a:pt x="12196" y="2479"/>
                  </a:lnTo>
                  <a:lnTo>
                    <a:pt x="12097" y="2628"/>
                  </a:lnTo>
                  <a:lnTo>
                    <a:pt x="11899" y="2776"/>
                  </a:lnTo>
                  <a:lnTo>
                    <a:pt x="11502" y="2776"/>
                  </a:lnTo>
                  <a:lnTo>
                    <a:pt x="11304" y="2628"/>
                  </a:lnTo>
                  <a:lnTo>
                    <a:pt x="11205" y="2479"/>
                  </a:lnTo>
                  <a:lnTo>
                    <a:pt x="11155" y="2231"/>
                  </a:lnTo>
                  <a:lnTo>
                    <a:pt x="11205" y="2033"/>
                  </a:lnTo>
                  <a:lnTo>
                    <a:pt x="11304" y="1835"/>
                  </a:lnTo>
                  <a:lnTo>
                    <a:pt x="11502" y="1735"/>
                  </a:lnTo>
                  <a:lnTo>
                    <a:pt x="11700" y="1686"/>
                  </a:lnTo>
                  <a:close/>
                  <a:moveTo>
                    <a:pt x="2826" y="3917"/>
                  </a:moveTo>
                  <a:lnTo>
                    <a:pt x="3025" y="3966"/>
                  </a:lnTo>
                  <a:lnTo>
                    <a:pt x="3223" y="4065"/>
                  </a:lnTo>
                  <a:lnTo>
                    <a:pt x="3322" y="4264"/>
                  </a:lnTo>
                  <a:lnTo>
                    <a:pt x="3372" y="4462"/>
                  </a:lnTo>
                  <a:lnTo>
                    <a:pt x="3322" y="4660"/>
                  </a:lnTo>
                  <a:lnTo>
                    <a:pt x="3223" y="4859"/>
                  </a:lnTo>
                  <a:lnTo>
                    <a:pt x="3025" y="4958"/>
                  </a:lnTo>
                  <a:lnTo>
                    <a:pt x="2826" y="5007"/>
                  </a:lnTo>
                  <a:lnTo>
                    <a:pt x="2578" y="4958"/>
                  </a:lnTo>
                  <a:lnTo>
                    <a:pt x="2430" y="4859"/>
                  </a:lnTo>
                  <a:lnTo>
                    <a:pt x="2281" y="4660"/>
                  </a:lnTo>
                  <a:lnTo>
                    <a:pt x="2281" y="4462"/>
                  </a:lnTo>
                  <a:lnTo>
                    <a:pt x="2281" y="4264"/>
                  </a:lnTo>
                  <a:lnTo>
                    <a:pt x="2430" y="4065"/>
                  </a:lnTo>
                  <a:lnTo>
                    <a:pt x="2578" y="3966"/>
                  </a:lnTo>
                  <a:lnTo>
                    <a:pt x="2826" y="3917"/>
                  </a:lnTo>
                  <a:close/>
                  <a:moveTo>
                    <a:pt x="9469" y="1686"/>
                  </a:moveTo>
                  <a:lnTo>
                    <a:pt x="9668" y="1735"/>
                  </a:lnTo>
                  <a:lnTo>
                    <a:pt x="9866" y="1835"/>
                  </a:lnTo>
                  <a:lnTo>
                    <a:pt x="9965" y="2033"/>
                  </a:lnTo>
                  <a:lnTo>
                    <a:pt x="10015" y="2231"/>
                  </a:lnTo>
                  <a:lnTo>
                    <a:pt x="10015" y="4462"/>
                  </a:lnTo>
                  <a:lnTo>
                    <a:pt x="9965" y="4660"/>
                  </a:lnTo>
                  <a:lnTo>
                    <a:pt x="9866" y="4859"/>
                  </a:lnTo>
                  <a:lnTo>
                    <a:pt x="9668" y="4958"/>
                  </a:lnTo>
                  <a:lnTo>
                    <a:pt x="9469" y="5007"/>
                  </a:lnTo>
                  <a:lnTo>
                    <a:pt x="5057" y="5007"/>
                  </a:lnTo>
                  <a:lnTo>
                    <a:pt x="4809" y="4958"/>
                  </a:lnTo>
                  <a:lnTo>
                    <a:pt x="4661" y="4859"/>
                  </a:lnTo>
                  <a:lnTo>
                    <a:pt x="4512" y="4660"/>
                  </a:lnTo>
                  <a:lnTo>
                    <a:pt x="4462" y="4462"/>
                  </a:lnTo>
                  <a:lnTo>
                    <a:pt x="4462" y="2231"/>
                  </a:lnTo>
                  <a:lnTo>
                    <a:pt x="4512" y="2033"/>
                  </a:lnTo>
                  <a:lnTo>
                    <a:pt x="4661" y="1835"/>
                  </a:lnTo>
                  <a:lnTo>
                    <a:pt x="4809" y="1735"/>
                  </a:lnTo>
                  <a:lnTo>
                    <a:pt x="5057" y="1686"/>
                  </a:lnTo>
                  <a:close/>
                  <a:moveTo>
                    <a:pt x="11700" y="3917"/>
                  </a:moveTo>
                  <a:lnTo>
                    <a:pt x="11899" y="3966"/>
                  </a:lnTo>
                  <a:lnTo>
                    <a:pt x="12097" y="4065"/>
                  </a:lnTo>
                  <a:lnTo>
                    <a:pt x="12196" y="4264"/>
                  </a:lnTo>
                  <a:lnTo>
                    <a:pt x="12246" y="4462"/>
                  </a:lnTo>
                  <a:lnTo>
                    <a:pt x="12196" y="4660"/>
                  </a:lnTo>
                  <a:lnTo>
                    <a:pt x="12097" y="4859"/>
                  </a:lnTo>
                  <a:lnTo>
                    <a:pt x="11899" y="4958"/>
                  </a:lnTo>
                  <a:lnTo>
                    <a:pt x="11700" y="5007"/>
                  </a:lnTo>
                  <a:lnTo>
                    <a:pt x="11502" y="4958"/>
                  </a:lnTo>
                  <a:lnTo>
                    <a:pt x="11304" y="4859"/>
                  </a:lnTo>
                  <a:lnTo>
                    <a:pt x="11205" y="4660"/>
                  </a:lnTo>
                  <a:lnTo>
                    <a:pt x="11155" y="4462"/>
                  </a:lnTo>
                  <a:lnTo>
                    <a:pt x="11205" y="4264"/>
                  </a:lnTo>
                  <a:lnTo>
                    <a:pt x="11304" y="4065"/>
                  </a:lnTo>
                  <a:lnTo>
                    <a:pt x="11502" y="3966"/>
                  </a:lnTo>
                  <a:lnTo>
                    <a:pt x="11700" y="3917"/>
                  </a:lnTo>
                  <a:close/>
                  <a:moveTo>
                    <a:pt x="1" y="0"/>
                  </a:moveTo>
                  <a:lnTo>
                    <a:pt x="1" y="6148"/>
                  </a:lnTo>
                  <a:lnTo>
                    <a:pt x="50" y="6346"/>
                  </a:lnTo>
                  <a:lnTo>
                    <a:pt x="149" y="6544"/>
                  </a:lnTo>
                  <a:lnTo>
                    <a:pt x="348" y="6643"/>
                  </a:lnTo>
                  <a:lnTo>
                    <a:pt x="546" y="6693"/>
                  </a:lnTo>
                  <a:lnTo>
                    <a:pt x="2281" y="6693"/>
                  </a:lnTo>
                  <a:lnTo>
                    <a:pt x="2281" y="7238"/>
                  </a:lnTo>
                  <a:lnTo>
                    <a:pt x="2281" y="7437"/>
                  </a:lnTo>
                  <a:lnTo>
                    <a:pt x="2430" y="7635"/>
                  </a:lnTo>
                  <a:lnTo>
                    <a:pt x="2578" y="7734"/>
                  </a:lnTo>
                  <a:lnTo>
                    <a:pt x="2826" y="7784"/>
                  </a:lnTo>
                  <a:lnTo>
                    <a:pt x="5057" y="7784"/>
                  </a:lnTo>
                  <a:lnTo>
                    <a:pt x="5256" y="7734"/>
                  </a:lnTo>
                  <a:lnTo>
                    <a:pt x="5404" y="7635"/>
                  </a:lnTo>
                  <a:lnTo>
                    <a:pt x="5553" y="7437"/>
                  </a:lnTo>
                  <a:lnTo>
                    <a:pt x="5603" y="7238"/>
                  </a:lnTo>
                  <a:lnTo>
                    <a:pt x="5603" y="6693"/>
                  </a:lnTo>
                  <a:lnTo>
                    <a:pt x="8924" y="6693"/>
                  </a:lnTo>
                  <a:lnTo>
                    <a:pt x="8924" y="7238"/>
                  </a:lnTo>
                  <a:lnTo>
                    <a:pt x="8974" y="7437"/>
                  </a:lnTo>
                  <a:lnTo>
                    <a:pt x="9073" y="7635"/>
                  </a:lnTo>
                  <a:lnTo>
                    <a:pt x="9271" y="7734"/>
                  </a:lnTo>
                  <a:lnTo>
                    <a:pt x="9469" y="7784"/>
                  </a:lnTo>
                  <a:lnTo>
                    <a:pt x="11700" y="7784"/>
                  </a:lnTo>
                  <a:lnTo>
                    <a:pt x="11899" y="7734"/>
                  </a:lnTo>
                  <a:lnTo>
                    <a:pt x="12097" y="7635"/>
                  </a:lnTo>
                  <a:lnTo>
                    <a:pt x="12196" y="7437"/>
                  </a:lnTo>
                  <a:lnTo>
                    <a:pt x="12246" y="7238"/>
                  </a:lnTo>
                  <a:lnTo>
                    <a:pt x="12246" y="6693"/>
                  </a:lnTo>
                  <a:lnTo>
                    <a:pt x="13931" y="6693"/>
                  </a:lnTo>
                  <a:lnTo>
                    <a:pt x="14129" y="6643"/>
                  </a:lnTo>
                  <a:lnTo>
                    <a:pt x="14328" y="6544"/>
                  </a:lnTo>
                  <a:lnTo>
                    <a:pt x="14427" y="6346"/>
                  </a:lnTo>
                  <a:lnTo>
                    <a:pt x="14476" y="6148"/>
                  </a:lnTo>
                  <a:lnTo>
                    <a:pt x="144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8" name="Google Shape;1608;p66"/>
            <p:cNvSpPr/>
            <p:nvPr/>
          </p:nvSpPr>
          <p:spPr>
            <a:xfrm>
              <a:off x="1743950" y="2132450"/>
              <a:ext cx="361925" cy="194600"/>
            </a:xfrm>
            <a:custGeom>
              <a:avLst/>
              <a:gdLst/>
              <a:ahLst/>
              <a:cxnLst/>
              <a:rect l="l" t="t" r="r" b="b"/>
              <a:pathLst>
                <a:path w="14477" h="7784" fill="none" extrusionOk="0">
                  <a:moveTo>
                    <a:pt x="1" y="6148"/>
                  </a:moveTo>
                  <a:lnTo>
                    <a:pt x="1" y="6148"/>
                  </a:lnTo>
                  <a:lnTo>
                    <a:pt x="50" y="6346"/>
                  </a:lnTo>
                  <a:lnTo>
                    <a:pt x="149" y="6544"/>
                  </a:lnTo>
                  <a:lnTo>
                    <a:pt x="348" y="6643"/>
                  </a:lnTo>
                  <a:lnTo>
                    <a:pt x="546" y="6693"/>
                  </a:lnTo>
                  <a:lnTo>
                    <a:pt x="2281" y="6693"/>
                  </a:lnTo>
                  <a:lnTo>
                    <a:pt x="2281" y="7238"/>
                  </a:lnTo>
                  <a:lnTo>
                    <a:pt x="2281" y="7238"/>
                  </a:lnTo>
                  <a:lnTo>
                    <a:pt x="2281" y="7437"/>
                  </a:lnTo>
                  <a:lnTo>
                    <a:pt x="2430" y="7635"/>
                  </a:lnTo>
                  <a:lnTo>
                    <a:pt x="2578" y="7734"/>
                  </a:lnTo>
                  <a:lnTo>
                    <a:pt x="2826" y="7784"/>
                  </a:lnTo>
                  <a:lnTo>
                    <a:pt x="5057" y="7784"/>
                  </a:lnTo>
                  <a:lnTo>
                    <a:pt x="5057" y="7784"/>
                  </a:lnTo>
                  <a:lnTo>
                    <a:pt x="5256" y="7734"/>
                  </a:lnTo>
                  <a:lnTo>
                    <a:pt x="5404" y="7635"/>
                  </a:lnTo>
                  <a:lnTo>
                    <a:pt x="5553" y="7437"/>
                  </a:lnTo>
                  <a:lnTo>
                    <a:pt x="5603" y="7238"/>
                  </a:lnTo>
                  <a:lnTo>
                    <a:pt x="5603" y="6693"/>
                  </a:lnTo>
                  <a:lnTo>
                    <a:pt x="8924" y="6693"/>
                  </a:lnTo>
                  <a:lnTo>
                    <a:pt x="8924" y="7238"/>
                  </a:lnTo>
                  <a:lnTo>
                    <a:pt x="8924" y="7238"/>
                  </a:lnTo>
                  <a:lnTo>
                    <a:pt x="8974" y="7437"/>
                  </a:lnTo>
                  <a:lnTo>
                    <a:pt x="9073" y="7635"/>
                  </a:lnTo>
                  <a:lnTo>
                    <a:pt x="9271" y="7734"/>
                  </a:lnTo>
                  <a:lnTo>
                    <a:pt x="9469" y="7784"/>
                  </a:lnTo>
                  <a:lnTo>
                    <a:pt x="11700" y="7784"/>
                  </a:lnTo>
                  <a:lnTo>
                    <a:pt x="11700" y="7784"/>
                  </a:lnTo>
                  <a:lnTo>
                    <a:pt x="11899" y="7734"/>
                  </a:lnTo>
                  <a:lnTo>
                    <a:pt x="12097" y="7635"/>
                  </a:lnTo>
                  <a:lnTo>
                    <a:pt x="12196" y="7437"/>
                  </a:lnTo>
                  <a:lnTo>
                    <a:pt x="12246" y="7238"/>
                  </a:lnTo>
                  <a:lnTo>
                    <a:pt x="12246" y="6693"/>
                  </a:lnTo>
                  <a:lnTo>
                    <a:pt x="13931" y="6693"/>
                  </a:lnTo>
                  <a:lnTo>
                    <a:pt x="13931" y="6693"/>
                  </a:lnTo>
                  <a:lnTo>
                    <a:pt x="14129" y="6643"/>
                  </a:lnTo>
                  <a:lnTo>
                    <a:pt x="14328" y="6544"/>
                  </a:lnTo>
                  <a:lnTo>
                    <a:pt x="14427" y="6346"/>
                  </a:lnTo>
                  <a:lnTo>
                    <a:pt x="14476" y="6148"/>
                  </a:lnTo>
                  <a:lnTo>
                    <a:pt x="14476" y="0"/>
                  </a:lnTo>
                  <a:lnTo>
                    <a:pt x="1" y="0"/>
                  </a:lnTo>
                  <a:lnTo>
                    <a:pt x="1" y="61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09" name="Google Shape;1609;p66"/>
            <p:cNvSpPr/>
            <p:nvPr/>
          </p:nvSpPr>
          <p:spPr>
            <a:xfrm>
              <a:off x="2022800" y="21745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3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0" name="Google Shape;1610;p66"/>
            <p:cNvSpPr/>
            <p:nvPr/>
          </p:nvSpPr>
          <p:spPr>
            <a:xfrm>
              <a:off x="2022800" y="22303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3"/>
                  </a:lnTo>
                  <a:lnTo>
                    <a:pt x="745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1" name="Google Shape;1611;p66"/>
            <p:cNvSpPr/>
            <p:nvPr/>
          </p:nvSpPr>
          <p:spPr>
            <a:xfrm>
              <a:off x="1855500" y="2174575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8"/>
                  </a:lnTo>
                  <a:lnTo>
                    <a:pt x="199" y="150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206" y="50"/>
                  </a:lnTo>
                  <a:lnTo>
                    <a:pt x="5404" y="150"/>
                  </a:lnTo>
                  <a:lnTo>
                    <a:pt x="5503" y="348"/>
                  </a:lnTo>
                  <a:lnTo>
                    <a:pt x="5553" y="546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975"/>
                  </a:lnTo>
                  <a:lnTo>
                    <a:pt x="5404" y="3174"/>
                  </a:lnTo>
                  <a:lnTo>
                    <a:pt x="5206" y="3273"/>
                  </a:lnTo>
                  <a:lnTo>
                    <a:pt x="500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7" y="3273"/>
                  </a:lnTo>
                  <a:lnTo>
                    <a:pt x="199" y="3174"/>
                  </a:lnTo>
                  <a:lnTo>
                    <a:pt x="50" y="2975"/>
                  </a:lnTo>
                  <a:lnTo>
                    <a:pt x="0" y="2777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2" name="Google Shape;1612;p66"/>
            <p:cNvSpPr/>
            <p:nvPr/>
          </p:nvSpPr>
          <p:spPr>
            <a:xfrm>
              <a:off x="1800975" y="217457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297" y="1091"/>
                  </a:lnTo>
                  <a:lnTo>
                    <a:pt x="149" y="943"/>
                  </a:lnTo>
                  <a:lnTo>
                    <a:pt x="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50"/>
                  </a:lnTo>
                  <a:lnTo>
                    <a:pt x="297" y="50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3" name="Google Shape;1613;p66"/>
            <p:cNvSpPr/>
            <p:nvPr/>
          </p:nvSpPr>
          <p:spPr>
            <a:xfrm>
              <a:off x="1800975" y="22303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297" y="1042"/>
                  </a:lnTo>
                  <a:lnTo>
                    <a:pt x="149" y="943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49"/>
                  </a:lnTo>
                  <a:lnTo>
                    <a:pt x="297" y="50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4" name="Google Shape;1614;p66"/>
            <p:cNvSpPr/>
            <p:nvPr/>
          </p:nvSpPr>
          <p:spPr>
            <a:xfrm>
              <a:off x="1814600" y="223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5" name="Google Shape;1615;p66"/>
            <p:cNvSpPr/>
            <p:nvPr/>
          </p:nvSpPr>
          <p:spPr>
            <a:xfrm>
              <a:off x="1688175" y="2049400"/>
              <a:ext cx="473475" cy="55800"/>
            </a:xfrm>
            <a:custGeom>
              <a:avLst/>
              <a:gdLst/>
              <a:ahLst/>
              <a:cxnLst/>
              <a:rect l="l" t="t" r="r" b="b"/>
              <a:pathLst>
                <a:path w="18939" h="2232" extrusionOk="0">
                  <a:moveTo>
                    <a:pt x="1141" y="1"/>
                  </a:moveTo>
                  <a:lnTo>
                    <a:pt x="893" y="50"/>
                  </a:lnTo>
                  <a:lnTo>
                    <a:pt x="695" y="100"/>
                  </a:lnTo>
                  <a:lnTo>
                    <a:pt x="496" y="199"/>
                  </a:lnTo>
                  <a:lnTo>
                    <a:pt x="348" y="348"/>
                  </a:lnTo>
                  <a:lnTo>
                    <a:pt x="199" y="497"/>
                  </a:lnTo>
                  <a:lnTo>
                    <a:pt x="100" y="695"/>
                  </a:lnTo>
                  <a:lnTo>
                    <a:pt x="50" y="893"/>
                  </a:lnTo>
                  <a:lnTo>
                    <a:pt x="1" y="1141"/>
                  </a:lnTo>
                  <a:lnTo>
                    <a:pt x="50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6" y="2033"/>
                  </a:lnTo>
                  <a:lnTo>
                    <a:pt x="695" y="2133"/>
                  </a:lnTo>
                  <a:lnTo>
                    <a:pt x="893" y="2232"/>
                  </a:lnTo>
                  <a:lnTo>
                    <a:pt x="18096" y="2232"/>
                  </a:lnTo>
                  <a:lnTo>
                    <a:pt x="18294" y="2133"/>
                  </a:lnTo>
                  <a:lnTo>
                    <a:pt x="18492" y="2033"/>
                  </a:lnTo>
                  <a:lnTo>
                    <a:pt x="18641" y="1885"/>
                  </a:lnTo>
                  <a:lnTo>
                    <a:pt x="18790" y="1736"/>
                  </a:lnTo>
                  <a:lnTo>
                    <a:pt x="18889" y="1538"/>
                  </a:lnTo>
                  <a:lnTo>
                    <a:pt x="18938" y="1339"/>
                  </a:lnTo>
                  <a:lnTo>
                    <a:pt x="18938" y="1141"/>
                  </a:lnTo>
                  <a:lnTo>
                    <a:pt x="18938" y="893"/>
                  </a:lnTo>
                  <a:lnTo>
                    <a:pt x="18889" y="695"/>
                  </a:lnTo>
                  <a:lnTo>
                    <a:pt x="18790" y="497"/>
                  </a:lnTo>
                  <a:lnTo>
                    <a:pt x="18641" y="348"/>
                  </a:lnTo>
                  <a:lnTo>
                    <a:pt x="18492" y="199"/>
                  </a:lnTo>
                  <a:lnTo>
                    <a:pt x="18294" y="100"/>
                  </a:lnTo>
                  <a:lnTo>
                    <a:pt x="18096" y="50"/>
                  </a:lnTo>
                  <a:lnTo>
                    <a:pt x="1784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6" name="Google Shape;1616;p66"/>
            <p:cNvSpPr/>
            <p:nvPr/>
          </p:nvSpPr>
          <p:spPr>
            <a:xfrm>
              <a:off x="1688175" y="2049400"/>
              <a:ext cx="473475" cy="55800"/>
            </a:xfrm>
            <a:custGeom>
              <a:avLst/>
              <a:gdLst/>
              <a:ahLst/>
              <a:cxnLst/>
              <a:rect l="l" t="t" r="r" b="b"/>
              <a:pathLst>
                <a:path w="18939" h="2232" fill="none" extrusionOk="0">
                  <a:moveTo>
                    <a:pt x="17848" y="1"/>
                  </a:moveTo>
                  <a:lnTo>
                    <a:pt x="1141" y="1"/>
                  </a:lnTo>
                  <a:lnTo>
                    <a:pt x="1141" y="1"/>
                  </a:lnTo>
                  <a:lnTo>
                    <a:pt x="893" y="50"/>
                  </a:lnTo>
                  <a:lnTo>
                    <a:pt x="695" y="100"/>
                  </a:lnTo>
                  <a:lnTo>
                    <a:pt x="496" y="199"/>
                  </a:lnTo>
                  <a:lnTo>
                    <a:pt x="348" y="348"/>
                  </a:lnTo>
                  <a:lnTo>
                    <a:pt x="199" y="497"/>
                  </a:lnTo>
                  <a:lnTo>
                    <a:pt x="100" y="695"/>
                  </a:lnTo>
                  <a:lnTo>
                    <a:pt x="50" y="893"/>
                  </a:lnTo>
                  <a:lnTo>
                    <a:pt x="1" y="1141"/>
                  </a:lnTo>
                  <a:lnTo>
                    <a:pt x="1" y="1141"/>
                  </a:lnTo>
                  <a:lnTo>
                    <a:pt x="50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6" y="2033"/>
                  </a:lnTo>
                  <a:lnTo>
                    <a:pt x="695" y="2133"/>
                  </a:lnTo>
                  <a:lnTo>
                    <a:pt x="893" y="2232"/>
                  </a:lnTo>
                  <a:lnTo>
                    <a:pt x="1141" y="2232"/>
                  </a:lnTo>
                  <a:lnTo>
                    <a:pt x="17848" y="2232"/>
                  </a:lnTo>
                  <a:lnTo>
                    <a:pt x="17848" y="2232"/>
                  </a:lnTo>
                  <a:lnTo>
                    <a:pt x="18096" y="2232"/>
                  </a:lnTo>
                  <a:lnTo>
                    <a:pt x="18294" y="2133"/>
                  </a:lnTo>
                  <a:lnTo>
                    <a:pt x="18492" y="2033"/>
                  </a:lnTo>
                  <a:lnTo>
                    <a:pt x="18641" y="1885"/>
                  </a:lnTo>
                  <a:lnTo>
                    <a:pt x="18790" y="1736"/>
                  </a:lnTo>
                  <a:lnTo>
                    <a:pt x="18889" y="1538"/>
                  </a:lnTo>
                  <a:lnTo>
                    <a:pt x="18938" y="1339"/>
                  </a:lnTo>
                  <a:lnTo>
                    <a:pt x="18938" y="1141"/>
                  </a:lnTo>
                  <a:lnTo>
                    <a:pt x="18938" y="1141"/>
                  </a:lnTo>
                  <a:lnTo>
                    <a:pt x="18938" y="893"/>
                  </a:lnTo>
                  <a:lnTo>
                    <a:pt x="18889" y="695"/>
                  </a:lnTo>
                  <a:lnTo>
                    <a:pt x="18790" y="497"/>
                  </a:lnTo>
                  <a:lnTo>
                    <a:pt x="18641" y="348"/>
                  </a:lnTo>
                  <a:lnTo>
                    <a:pt x="18492" y="199"/>
                  </a:lnTo>
                  <a:lnTo>
                    <a:pt x="18294" y="100"/>
                  </a:lnTo>
                  <a:lnTo>
                    <a:pt x="18096" y="50"/>
                  </a:lnTo>
                  <a:lnTo>
                    <a:pt x="17848" y="1"/>
                  </a:lnTo>
                  <a:lnTo>
                    <a:pt x="1784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17" name="Google Shape;1617;p66"/>
            <p:cNvSpPr/>
            <p:nvPr/>
          </p:nvSpPr>
          <p:spPr>
            <a:xfrm>
              <a:off x="2134350" y="204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618" name="Google Shape;1618;p66"/>
          <p:cNvGrpSpPr/>
          <p:nvPr/>
        </p:nvGrpSpPr>
        <p:grpSpPr>
          <a:xfrm>
            <a:off x="4419370" y="2732175"/>
            <a:ext cx="453805" cy="593675"/>
            <a:chOff x="2472700" y="1953975"/>
            <a:chExt cx="361925" cy="473475"/>
          </a:xfrm>
        </p:grpSpPr>
        <p:sp>
          <p:nvSpPr>
            <p:cNvPr id="1619" name="Google Shape;1619;p66"/>
            <p:cNvSpPr/>
            <p:nvPr/>
          </p:nvSpPr>
          <p:spPr>
            <a:xfrm>
              <a:off x="2472700" y="2371650"/>
              <a:ext cx="361925" cy="55800"/>
            </a:xfrm>
            <a:custGeom>
              <a:avLst/>
              <a:gdLst/>
              <a:ahLst/>
              <a:cxnLst/>
              <a:rect l="l" t="t" r="r" b="b"/>
              <a:pathLst>
                <a:path w="14477" h="2232" extrusionOk="0">
                  <a:moveTo>
                    <a:pt x="893" y="0"/>
                  </a:moveTo>
                  <a:lnTo>
                    <a:pt x="695" y="99"/>
                  </a:lnTo>
                  <a:lnTo>
                    <a:pt x="496" y="199"/>
                  </a:lnTo>
                  <a:lnTo>
                    <a:pt x="348" y="347"/>
                  </a:lnTo>
                  <a:lnTo>
                    <a:pt x="199" y="496"/>
                  </a:lnTo>
                  <a:lnTo>
                    <a:pt x="100" y="694"/>
                  </a:lnTo>
                  <a:lnTo>
                    <a:pt x="50" y="893"/>
                  </a:lnTo>
                  <a:lnTo>
                    <a:pt x="1" y="1091"/>
                  </a:lnTo>
                  <a:lnTo>
                    <a:pt x="50" y="1339"/>
                  </a:lnTo>
                  <a:lnTo>
                    <a:pt x="100" y="1537"/>
                  </a:lnTo>
                  <a:lnTo>
                    <a:pt x="199" y="1735"/>
                  </a:lnTo>
                  <a:lnTo>
                    <a:pt x="348" y="1884"/>
                  </a:lnTo>
                  <a:lnTo>
                    <a:pt x="496" y="2033"/>
                  </a:lnTo>
                  <a:lnTo>
                    <a:pt x="695" y="2132"/>
                  </a:lnTo>
                  <a:lnTo>
                    <a:pt x="893" y="2182"/>
                  </a:lnTo>
                  <a:lnTo>
                    <a:pt x="1141" y="2231"/>
                  </a:lnTo>
                  <a:lnTo>
                    <a:pt x="13882" y="2231"/>
                  </a:lnTo>
                  <a:lnTo>
                    <a:pt x="14129" y="2182"/>
                  </a:lnTo>
                  <a:lnTo>
                    <a:pt x="14278" y="2082"/>
                  </a:lnTo>
                  <a:lnTo>
                    <a:pt x="14427" y="1884"/>
                  </a:lnTo>
                  <a:lnTo>
                    <a:pt x="14477" y="1686"/>
                  </a:lnTo>
                  <a:lnTo>
                    <a:pt x="144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0" name="Google Shape;1620;p66"/>
            <p:cNvSpPr/>
            <p:nvPr/>
          </p:nvSpPr>
          <p:spPr>
            <a:xfrm>
              <a:off x="2472700" y="2371650"/>
              <a:ext cx="361925" cy="55800"/>
            </a:xfrm>
            <a:custGeom>
              <a:avLst/>
              <a:gdLst/>
              <a:ahLst/>
              <a:cxnLst/>
              <a:rect l="l" t="t" r="r" b="b"/>
              <a:pathLst>
                <a:path w="14477" h="2232" fill="none" extrusionOk="0">
                  <a:moveTo>
                    <a:pt x="1141" y="2231"/>
                  </a:moveTo>
                  <a:lnTo>
                    <a:pt x="13882" y="2231"/>
                  </a:lnTo>
                  <a:lnTo>
                    <a:pt x="13882" y="2231"/>
                  </a:lnTo>
                  <a:lnTo>
                    <a:pt x="14129" y="2182"/>
                  </a:lnTo>
                  <a:lnTo>
                    <a:pt x="14278" y="2082"/>
                  </a:lnTo>
                  <a:lnTo>
                    <a:pt x="14427" y="1884"/>
                  </a:lnTo>
                  <a:lnTo>
                    <a:pt x="14477" y="1686"/>
                  </a:lnTo>
                  <a:lnTo>
                    <a:pt x="14477" y="0"/>
                  </a:lnTo>
                  <a:lnTo>
                    <a:pt x="1141" y="0"/>
                  </a:lnTo>
                  <a:lnTo>
                    <a:pt x="1141" y="0"/>
                  </a:lnTo>
                  <a:lnTo>
                    <a:pt x="893" y="0"/>
                  </a:lnTo>
                  <a:lnTo>
                    <a:pt x="695" y="99"/>
                  </a:lnTo>
                  <a:lnTo>
                    <a:pt x="496" y="199"/>
                  </a:lnTo>
                  <a:lnTo>
                    <a:pt x="348" y="347"/>
                  </a:lnTo>
                  <a:lnTo>
                    <a:pt x="199" y="496"/>
                  </a:lnTo>
                  <a:lnTo>
                    <a:pt x="100" y="694"/>
                  </a:lnTo>
                  <a:lnTo>
                    <a:pt x="50" y="893"/>
                  </a:lnTo>
                  <a:lnTo>
                    <a:pt x="1" y="1091"/>
                  </a:lnTo>
                  <a:lnTo>
                    <a:pt x="1" y="1091"/>
                  </a:lnTo>
                  <a:lnTo>
                    <a:pt x="50" y="1339"/>
                  </a:lnTo>
                  <a:lnTo>
                    <a:pt x="100" y="1537"/>
                  </a:lnTo>
                  <a:lnTo>
                    <a:pt x="199" y="1735"/>
                  </a:lnTo>
                  <a:lnTo>
                    <a:pt x="348" y="1884"/>
                  </a:lnTo>
                  <a:lnTo>
                    <a:pt x="496" y="2033"/>
                  </a:lnTo>
                  <a:lnTo>
                    <a:pt x="695" y="2132"/>
                  </a:lnTo>
                  <a:lnTo>
                    <a:pt x="893" y="2182"/>
                  </a:lnTo>
                  <a:lnTo>
                    <a:pt x="1141" y="2231"/>
                  </a:lnTo>
                  <a:lnTo>
                    <a:pt x="1141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1" name="Google Shape;1621;p66"/>
            <p:cNvSpPr/>
            <p:nvPr/>
          </p:nvSpPr>
          <p:spPr>
            <a:xfrm>
              <a:off x="2501200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2" name="Google Shape;1622;p66"/>
            <p:cNvSpPr/>
            <p:nvPr/>
          </p:nvSpPr>
          <p:spPr>
            <a:xfrm>
              <a:off x="2667275" y="2106425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141" y="0"/>
                  </a:moveTo>
                  <a:lnTo>
                    <a:pt x="893" y="50"/>
                  </a:lnTo>
                  <a:lnTo>
                    <a:pt x="645" y="99"/>
                  </a:lnTo>
                  <a:lnTo>
                    <a:pt x="298" y="199"/>
                  </a:lnTo>
                  <a:lnTo>
                    <a:pt x="100" y="397"/>
                  </a:lnTo>
                  <a:lnTo>
                    <a:pt x="50" y="496"/>
                  </a:lnTo>
                  <a:lnTo>
                    <a:pt x="1" y="59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93" y="1140"/>
                  </a:lnTo>
                  <a:lnTo>
                    <a:pt x="1339" y="1140"/>
                  </a:lnTo>
                  <a:lnTo>
                    <a:pt x="1587" y="1091"/>
                  </a:lnTo>
                  <a:lnTo>
                    <a:pt x="1934" y="942"/>
                  </a:lnTo>
                  <a:lnTo>
                    <a:pt x="2133" y="744"/>
                  </a:lnTo>
                  <a:lnTo>
                    <a:pt x="2232" y="645"/>
                  </a:lnTo>
                  <a:lnTo>
                    <a:pt x="2232" y="595"/>
                  </a:lnTo>
                  <a:lnTo>
                    <a:pt x="2232" y="496"/>
                  </a:lnTo>
                  <a:lnTo>
                    <a:pt x="2133" y="397"/>
                  </a:lnTo>
                  <a:lnTo>
                    <a:pt x="1934" y="199"/>
                  </a:lnTo>
                  <a:lnTo>
                    <a:pt x="1587" y="99"/>
                  </a:lnTo>
                  <a:lnTo>
                    <a:pt x="1339" y="5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3" name="Google Shape;1623;p66"/>
            <p:cNvSpPr/>
            <p:nvPr/>
          </p:nvSpPr>
          <p:spPr>
            <a:xfrm>
              <a:off x="2667275" y="2106425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595"/>
                  </a:moveTo>
                  <a:lnTo>
                    <a:pt x="1" y="59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93" y="1140"/>
                  </a:lnTo>
                  <a:lnTo>
                    <a:pt x="1141" y="1140"/>
                  </a:lnTo>
                  <a:lnTo>
                    <a:pt x="1141" y="1140"/>
                  </a:lnTo>
                  <a:lnTo>
                    <a:pt x="1339" y="1140"/>
                  </a:lnTo>
                  <a:lnTo>
                    <a:pt x="1587" y="1091"/>
                  </a:lnTo>
                  <a:lnTo>
                    <a:pt x="1934" y="942"/>
                  </a:lnTo>
                  <a:lnTo>
                    <a:pt x="2133" y="744"/>
                  </a:lnTo>
                  <a:lnTo>
                    <a:pt x="2232" y="645"/>
                  </a:lnTo>
                  <a:lnTo>
                    <a:pt x="2232" y="595"/>
                  </a:lnTo>
                  <a:lnTo>
                    <a:pt x="2232" y="595"/>
                  </a:lnTo>
                  <a:lnTo>
                    <a:pt x="2232" y="496"/>
                  </a:lnTo>
                  <a:lnTo>
                    <a:pt x="2133" y="397"/>
                  </a:lnTo>
                  <a:lnTo>
                    <a:pt x="1934" y="199"/>
                  </a:lnTo>
                  <a:lnTo>
                    <a:pt x="1587" y="99"/>
                  </a:lnTo>
                  <a:lnTo>
                    <a:pt x="1339" y="50"/>
                  </a:lnTo>
                  <a:lnTo>
                    <a:pt x="1141" y="0"/>
                  </a:lnTo>
                  <a:lnTo>
                    <a:pt x="1141" y="0"/>
                  </a:lnTo>
                  <a:lnTo>
                    <a:pt x="893" y="50"/>
                  </a:lnTo>
                  <a:lnTo>
                    <a:pt x="645" y="99"/>
                  </a:lnTo>
                  <a:lnTo>
                    <a:pt x="298" y="199"/>
                  </a:lnTo>
                  <a:lnTo>
                    <a:pt x="100" y="397"/>
                  </a:lnTo>
                  <a:lnTo>
                    <a:pt x="50" y="496"/>
                  </a:lnTo>
                  <a:lnTo>
                    <a:pt x="1" y="595"/>
                  </a:lnTo>
                  <a:lnTo>
                    <a:pt x="1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4" name="Google Shape;1624;p66"/>
            <p:cNvSpPr/>
            <p:nvPr/>
          </p:nvSpPr>
          <p:spPr>
            <a:xfrm>
              <a:off x="2667275" y="212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5" name="Google Shape;1625;p66"/>
            <p:cNvSpPr/>
            <p:nvPr/>
          </p:nvSpPr>
          <p:spPr>
            <a:xfrm>
              <a:off x="2472700" y="1953975"/>
              <a:ext cx="55800" cy="397875"/>
            </a:xfrm>
            <a:custGeom>
              <a:avLst/>
              <a:gdLst/>
              <a:ahLst/>
              <a:cxnLst/>
              <a:rect l="l" t="t" r="r" b="b"/>
              <a:pathLst>
                <a:path w="2232" h="15915" extrusionOk="0">
                  <a:moveTo>
                    <a:pt x="1339" y="1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5914"/>
                  </a:lnTo>
                  <a:lnTo>
                    <a:pt x="298" y="15765"/>
                  </a:lnTo>
                  <a:lnTo>
                    <a:pt x="546" y="15666"/>
                  </a:lnTo>
                  <a:lnTo>
                    <a:pt x="843" y="15617"/>
                  </a:lnTo>
                  <a:lnTo>
                    <a:pt x="2232" y="15617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6" name="Google Shape;1626;p66"/>
            <p:cNvSpPr/>
            <p:nvPr/>
          </p:nvSpPr>
          <p:spPr>
            <a:xfrm>
              <a:off x="2472700" y="1953975"/>
              <a:ext cx="55800" cy="397875"/>
            </a:xfrm>
            <a:custGeom>
              <a:avLst/>
              <a:gdLst/>
              <a:ahLst/>
              <a:cxnLst/>
              <a:rect l="l" t="t" r="r" b="b"/>
              <a:pathLst>
                <a:path w="2232" h="15915" fill="none" extrusionOk="0">
                  <a:moveTo>
                    <a:pt x="2232" y="15617"/>
                  </a:moveTo>
                  <a:lnTo>
                    <a:pt x="2232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5914"/>
                  </a:lnTo>
                  <a:lnTo>
                    <a:pt x="1" y="15914"/>
                  </a:lnTo>
                  <a:lnTo>
                    <a:pt x="298" y="15765"/>
                  </a:lnTo>
                  <a:lnTo>
                    <a:pt x="546" y="15666"/>
                  </a:lnTo>
                  <a:lnTo>
                    <a:pt x="843" y="15617"/>
                  </a:lnTo>
                  <a:lnTo>
                    <a:pt x="1141" y="15617"/>
                  </a:lnTo>
                  <a:lnTo>
                    <a:pt x="2232" y="156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7" name="Google Shape;1627;p66"/>
            <p:cNvSpPr/>
            <p:nvPr/>
          </p:nvSpPr>
          <p:spPr>
            <a:xfrm>
              <a:off x="2528475" y="234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8" name="Google Shape;1628;p66"/>
            <p:cNvSpPr/>
            <p:nvPr/>
          </p:nvSpPr>
          <p:spPr>
            <a:xfrm>
              <a:off x="2556975" y="1953975"/>
              <a:ext cx="277650" cy="390425"/>
            </a:xfrm>
            <a:custGeom>
              <a:avLst/>
              <a:gdLst/>
              <a:ahLst/>
              <a:cxnLst/>
              <a:rect l="l" t="t" r="r" b="b"/>
              <a:pathLst>
                <a:path w="11106" h="15617" extrusionOk="0">
                  <a:moveTo>
                    <a:pt x="5553" y="2777"/>
                  </a:moveTo>
                  <a:lnTo>
                    <a:pt x="5751" y="2826"/>
                  </a:lnTo>
                  <a:lnTo>
                    <a:pt x="5900" y="2975"/>
                  </a:lnTo>
                  <a:lnTo>
                    <a:pt x="6049" y="3124"/>
                  </a:lnTo>
                  <a:lnTo>
                    <a:pt x="6098" y="3322"/>
                  </a:lnTo>
                  <a:lnTo>
                    <a:pt x="6049" y="3570"/>
                  </a:lnTo>
                  <a:lnTo>
                    <a:pt x="5900" y="3719"/>
                  </a:lnTo>
                  <a:lnTo>
                    <a:pt x="5751" y="3867"/>
                  </a:lnTo>
                  <a:lnTo>
                    <a:pt x="5553" y="3917"/>
                  </a:lnTo>
                  <a:lnTo>
                    <a:pt x="5305" y="3867"/>
                  </a:lnTo>
                  <a:lnTo>
                    <a:pt x="5157" y="3719"/>
                  </a:lnTo>
                  <a:lnTo>
                    <a:pt x="5008" y="3570"/>
                  </a:lnTo>
                  <a:lnTo>
                    <a:pt x="4958" y="3322"/>
                  </a:lnTo>
                  <a:lnTo>
                    <a:pt x="5008" y="3124"/>
                  </a:lnTo>
                  <a:lnTo>
                    <a:pt x="5157" y="2975"/>
                  </a:lnTo>
                  <a:lnTo>
                    <a:pt x="5305" y="2826"/>
                  </a:lnTo>
                  <a:lnTo>
                    <a:pt x="5553" y="2777"/>
                  </a:lnTo>
                  <a:close/>
                  <a:moveTo>
                    <a:pt x="3322" y="3917"/>
                  </a:moveTo>
                  <a:lnTo>
                    <a:pt x="3521" y="3967"/>
                  </a:lnTo>
                  <a:lnTo>
                    <a:pt x="3719" y="4066"/>
                  </a:lnTo>
                  <a:lnTo>
                    <a:pt x="3818" y="4264"/>
                  </a:lnTo>
                  <a:lnTo>
                    <a:pt x="3868" y="4462"/>
                  </a:lnTo>
                  <a:lnTo>
                    <a:pt x="3818" y="4661"/>
                  </a:lnTo>
                  <a:lnTo>
                    <a:pt x="3719" y="4859"/>
                  </a:lnTo>
                  <a:lnTo>
                    <a:pt x="3521" y="4958"/>
                  </a:lnTo>
                  <a:lnTo>
                    <a:pt x="3322" y="5008"/>
                  </a:lnTo>
                  <a:lnTo>
                    <a:pt x="3074" y="4958"/>
                  </a:lnTo>
                  <a:lnTo>
                    <a:pt x="2926" y="4859"/>
                  </a:lnTo>
                  <a:lnTo>
                    <a:pt x="2777" y="4661"/>
                  </a:lnTo>
                  <a:lnTo>
                    <a:pt x="2777" y="4462"/>
                  </a:lnTo>
                  <a:lnTo>
                    <a:pt x="2777" y="4264"/>
                  </a:lnTo>
                  <a:lnTo>
                    <a:pt x="2926" y="4066"/>
                  </a:lnTo>
                  <a:lnTo>
                    <a:pt x="3074" y="3967"/>
                  </a:lnTo>
                  <a:lnTo>
                    <a:pt x="3322" y="3917"/>
                  </a:lnTo>
                  <a:close/>
                  <a:moveTo>
                    <a:pt x="7734" y="3917"/>
                  </a:moveTo>
                  <a:lnTo>
                    <a:pt x="7982" y="3967"/>
                  </a:lnTo>
                  <a:lnTo>
                    <a:pt x="8131" y="4066"/>
                  </a:lnTo>
                  <a:lnTo>
                    <a:pt x="8280" y="4264"/>
                  </a:lnTo>
                  <a:lnTo>
                    <a:pt x="8329" y="4462"/>
                  </a:lnTo>
                  <a:lnTo>
                    <a:pt x="8280" y="4661"/>
                  </a:lnTo>
                  <a:lnTo>
                    <a:pt x="8131" y="4859"/>
                  </a:lnTo>
                  <a:lnTo>
                    <a:pt x="7982" y="4958"/>
                  </a:lnTo>
                  <a:lnTo>
                    <a:pt x="7734" y="5008"/>
                  </a:lnTo>
                  <a:lnTo>
                    <a:pt x="7536" y="4958"/>
                  </a:lnTo>
                  <a:lnTo>
                    <a:pt x="7338" y="4859"/>
                  </a:lnTo>
                  <a:lnTo>
                    <a:pt x="7239" y="4661"/>
                  </a:lnTo>
                  <a:lnTo>
                    <a:pt x="7189" y="4462"/>
                  </a:lnTo>
                  <a:lnTo>
                    <a:pt x="7239" y="4264"/>
                  </a:lnTo>
                  <a:lnTo>
                    <a:pt x="7338" y="4066"/>
                  </a:lnTo>
                  <a:lnTo>
                    <a:pt x="7536" y="3967"/>
                  </a:lnTo>
                  <a:lnTo>
                    <a:pt x="7734" y="3917"/>
                  </a:lnTo>
                  <a:close/>
                  <a:moveTo>
                    <a:pt x="5553" y="5008"/>
                  </a:moveTo>
                  <a:lnTo>
                    <a:pt x="5999" y="5057"/>
                  </a:lnTo>
                  <a:lnTo>
                    <a:pt x="6396" y="5156"/>
                  </a:lnTo>
                  <a:lnTo>
                    <a:pt x="6792" y="5305"/>
                  </a:lnTo>
                  <a:lnTo>
                    <a:pt x="7090" y="5503"/>
                  </a:lnTo>
                  <a:lnTo>
                    <a:pt x="7387" y="5751"/>
                  </a:lnTo>
                  <a:lnTo>
                    <a:pt x="7586" y="5999"/>
                  </a:lnTo>
                  <a:lnTo>
                    <a:pt x="7685" y="6346"/>
                  </a:lnTo>
                  <a:lnTo>
                    <a:pt x="7734" y="6693"/>
                  </a:lnTo>
                  <a:lnTo>
                    <a:pt x="7685" y="7040"/>
                  </a:lnTo>
                  <a:lnTo>
                    <a:pt x="7586" y="7338"/>
                  </a:lnTo>
                  <a:lnTo>
                    <a:pt x="7387" y="7635"/>
                  </a:lnTo>
                  <a:lnTo>
                    <a:pt x="7090" y="7883"/>
                  </a:lnTo>
                  <a:lnTo>
                    <a:pt x="6792" y="8081"/>
                  </a:lnTo>
                  <a:lnTo>
                    <a:pt x="6396" y="8230"/>
                  </a:lnTo>
                  <a:lnTo>
                    <a:pt x="5999" y="8329"/>
                  </a:lnTo>
                  <a:lnTo>
                    <a:pt x="5057" y="8329"/>
                  </a:lnTo>
                  <a:lnTo>
                    <a:pt x="4661" y="8230"/>
                  </a:lnTo>
                  <a:lnTo>
                    <a:pt x="4264" y="8081"/>
                  </a:lnTo>
                  <a:lnTo>
                    <a:pt x="3967" y="7883"/>
                  </a:lnTo>
                  <a:lnTo>
                    <a:pt x="3669" y="7635"/>
                  </a:lnTo>
                  <a:lnTo>
                    <a:pt x="3471" y="7338"/>
                  </a:lnTo>
                  <a:lnTo>
                    <a:pt x="3372" y="7040"/>
                  </a:lnTo>
                  <a:lnTo>
                    <a:pt x="3322" y="6693"/>
                  </a:lnTo>
                  <a:lnTo>
                    <a:pt x="3372" y="6346"/>
                  </a:lnTo>
                  <a:lnTo>
                    <a:pt x="3471" y="5999"/>
                  </a:lnTo>
                  <a:lnTo>
                    <a:pt x="3669" y="5751"/>
                  </a:lnTo>
                  <a:lnTo>
                    <a:pt x="3967" y="5503"/>
                  </a:lnTo>
                  <a:lnTo>
                    <a:pt x="4264" y="5305"/>
                  </a:lnTo>
                  <a:lnTo>
                    <a:pt x="4661" y="5156"/>
                  </a:lnTo>
                  <a:lnTo>
                    <a:pt x="5057" y="5057"/>
                  </a:lnTo>
                  <a:lnTo>
                    <a:pt x="5553" y="5008"/>
                  </a:lnTo>
                  <a:close/>
                  <a:moveTo>
                    <a:pt x="8875" y="9469"/>
                  </a:moveTo>
                  <a:lnTo>
                    <a:pt x="9073" y="9519"/>
                  </a:lnTo>
                  <a:lnTo>
                    <a:pt x="9271" y="9618"/>
                  </a:lnTo>
                  <a:lnTo>
                    <a:pt x="9370" y="9816"/>
                  </a:lnTo>
                  <a:lnTo>
                    <a:pt x="9420" y="10015"/>
                  </a:lnTo>
                  <a:lnTo>
                    <a:pt x="9370" y="10213"/>
                  </a:lnTo>
                  <a:lnTo>
                    <a:pt x="9271" y="10411"/>
                  </a:lnTo>
                  <a:lnTo>
                    <a:pt x="9073" y="10510"/>
                  </a:lnTo>
                  <a:lnTo>
                    <a:pt x="8875" y="10560"/>
                  </a:lnTo>
                  <a:lnTo>
                    <a:pt x="2182" y="10560"/>
                  </a:lnTo>
                  <a:lnTo>
                    <a:pt x="1984" y="10510"/>
                  </a:lnTo>
                  <a:lnTo>
                    <a:pt x="1785" y="10411"/>
                  </a:lnTo>
                  <a:lnTo>
                    <a:pt x="1686" y="10213"/>
                  </a:lnTo>
                  <a:lnTo>
                    <a:pt x="1637" y="10015"/>
                  </a:lnTo>
                  <a:lnTo>
                    <a:pt x="1686" y="9816"/>
                  </a:lnTo>
                  <a:lnTo>
                    <a:pt x="1785" y="9618"/>
                  </a:lnTo>
                  <a:lnTo>
                    <a:pt x="1984" y="9519"/>
                  </a:lnTo>
                  <a:lnTo>
                    <a:pt x="2182" y="9469"/>
                  </a:lnTo>
                  <a:close/>
                  <a:moveTo>
                    <a:pt x="7734" y="11651"/>
                  </a:moveTo>
                  <a:lnTo>
                    <a:pt x="7982" y="11700"/>
                  </a:lnTo>
                  <a:lnTo>
                    <a:pt x="8131" y="11849"/>
                  </a:lnTo>
                  <a:lnTo>
                    <a:pt x="8280" y="11998"/>
                  </a:lnTo>
                  <a:lnTo>
                    <a:pt x="8329" y="12246"/>
                  </a:lnTo>
                  <a:lnTo>
                    <a:pt x="8280" y="12444"/>
                  </a:lnTo>
                  <a:lnTo>
                    <a:pt x="8131" y="12642"/>
                  </a:lnTo>
                  <a:lnTo>
                    <a:pt x="7982" y="12741"/>
                  </a:lnTo>
                  <a:lnTo>
                    <a:pt x="7734" y="12791"/>
                  </a:lnTo>
                  <a:lnTo>
                    <a:pt x="3322" y="12791"/>
                  </a:lnTo>
                  <a:lnTo>
                    <a:pt x="3074" y="12741"/>
                  </a:lnTo>
                  <a:lnTo>
                    <a:pt x="2926" y="12642"/>
                  </a:lnTo>
                  <a:lnTo>
                    <a:pt x="2777" y="12444"/>
                  </a:lnTo>
                  <a:lnTo>
                    <a:pt x="2777" y="12246"/>
                  </a:lnTo>
                  <a:lnTo>
                    <a:pt x="2777" y="11998"/>
                  </a:lnTo>
                  <a:lnTo>
                    <a:pt x="2926" y="11849"/>
                  </a:lnTo>
                  <a:lnTo>
                    <a:pt x="3074" y="11700"/>
                  </a:lnTo>
                  <a:lnTo>
                    <a:pt x="3322" y="11651"/>
                  </a:lnTo>
                  <a:close/>
                  <a:moveTo>
                    <a:pt x="1" y="1"/>
                  </a:moveTo>
                  <a:lnTo>
                    <a:pt x="1" y="15617"/>
                  </a:lnTo>
                  <a:lnTo>
                    <a:pt x="11106" y="15617"/>
                  </a:lnTo>
                  <a:lnTo>
                    <a:pt x="11106" y="546"/>
                  </a:lnTo>
                  <a:lnTo>
                    <a:pt x="11056" y="298"/>
                  </a:lnTo>
                  <a:lnTo>
                    <a:pt x="10907" y="149"/>
                  </a:lnTo>
                  <a:lnTo>
                    <a:pt x="107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29" name="Google Shape;1629;p66"/>
            <p:cNvSpPr/>
            <p:nvPr/>
          </p:nvSpPr>
          <p:spPr>
            <a:xfrm>
              <a:off x="2556975" y="1953975"/>
              <a:ext cx="277650" cy="390425"/>
            </a:xfrm>
            <a:custGeom>
              <a:avLst/>
              <a:gdLst/>
              <a:ahLst/>
              <a:cxnLst/>
              <a:rect l="l" t="t" r="r" b="b"/>
              <a:pathLst>
                <a:path w="11106" h="15617" fill="none" extrusionOk="0">
                  <a:moveTo>
                    <a:pt x="10511" y="1"/>
                  </a:moveTo>
                  <a:lnTo>
                    <a:pt x="1" y="1"/>
                  </a:lnTo>
                  <a:lnTo>
                    <a:pt x="1" y="15617"/>
                  </a:lnTo>
                  <a:lnTo>
                    <a:pt x="11106" y="15617"/>
                  </a:lnTo>
                  <a:lnTo>
                    <a:pt x="11106" y="546"/>
                  </a:lnTo>
                  <a:lnTo>
                    <a:pt x="11106" y="546"/>
                  </a:lnTo>
                  <a:lnTo>
                    <a:pt x="11056" y="298"/>
                  </a:lnTo>
                  <a:lnTo>
                    <a:pt x="10907" y="149"/>
                  </a:lnTo>
                  <a:lnTo>
                    <a:pt x="10758" y="1"/>
                  </a:lnTo>
                  <a:lnTo>
                    <a:pt x="10511" y="1"/>
                  </a:lnTo>
                  <a:lnTo>
                    <a:pt x="1051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0" name="Google Shape;1630;p66"/>
            <p:cNvSpPr/>
            <p:nvPr/>
          </p:nvSpPr>
          <p:spPr>
            <a:xfrm>
              <a:off x="2736700" y="20518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93" y="51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45"/>
                  </a:lnTo>
                  <a:lnTo>
                    <a:pt x="942" y="943"/>
                  </a:lnTo>
                  <a:lnTo>
                    <a:pt x="793" y="1042"/>
                  </a:lnTo>
                  <a:lnTo>
                    <a:pt x="545" y="1092"/>
                  </a:lnTo>
                  <a:lnTo>
                    <a:pt x="545" y="1092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1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1" name="Google Shape;1631;p66"/>
            <p:cNvSpPr/>
            <p:nvPr/>
          </p:nvSpPr>
          <p:spPr>
            <a:xfrm>
              <a:off x="2640025" y="2079150"/>
              <a:ext cx="110325" cy="83075"/>
            </a:xfrm>
            <a:custGeom>
              <a:avLst/>
              <a:gdLst/>
              <a:ahLst/>
              <a:cxnLst/>
              <a:rect l="l" t="t" r="r" b="b"/>
              <a:pathLst>
                <a:path w="4413" h="3323" fill="none" extrusionOk="0">
                  <a:moveTo>
                    <a:pt x="4412" y="1686"/>
                  </a:moveTo>
                  <a:lnTo>
                    <a:pt x="4412" y="1686"/>
                  </a:lnTo>
                  <a:lnTo>
                    <a:pt x="4363" y="2033"/>
                  </a:lnTo>
                  <a:lnTo>
                    <a:pt x="4264" y="2331"/>
                  </a:lnTo>
                  <a:lnTo>
                    <a:pt x="4065" y="2628"/>
                  </a:lnTo>
                  <a:lnTo>
                    <a:pt x="3768" y="2876"/>
                  </a:lnTo>
                  <a:lnTo>
                    <a:pt x="3470" y="3074"/>
                  </a:lnTo>
                  <a:lnTo>
                    <a:pt x="3074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  <a:lnTo>
                    <a:pt x="1735" y="3322"/>
                  </a:lnTo>
                  <a:lnTo>
                    <a:pt x="1339" y="3223"/>
                  </a:lnTo>
                  <a:lnTo>
                    <a:pt x="942" y="3074"/>
                  </a:lnTo>
                  <a:lnTo>
                    <a:pt x="645" y="2876"/>
                  </a:lnTo>
                  <a:lnTo>
                    <a:pt x="347" y="2628"/>
                  </a:lnTo>
                  <a:lnTo>
                    <a:pt x="149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49" y="992"/>
                  </a:lnTo>
                  <a:lnTo>
                    <a:pt x="347" y="744"/>
                  </a:lnTo>
                  <a:lnTo>
                    <a:pt x="645" y="496"/>
                  </a:lnTo>
                  <a:lnTo>
                    <a:pt x="942" y="298"/>
                  </a:lnTo>
                  <a:lnTo>
                    <a:pt x="1339" y="149"/>
                  </a:lnTo>
                  <a:lnTo>
                    <a:pt x="173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074" y="149"/>
                  </a:lnTo>
                  <a:lnTo>
                    <a:pt x="3470" y="298"/>
                  </a:lnTo>
                  <a:lnTo>
                    <a:pt x="3768" y="496"/>
                  </a:lnTo>
                  <a:lnTo>
                    <a:pt x="4065" y="744"/>
                  </a:lnTo>
                  <a:lnTo>
                    <a:pt x="4264" y="992"/>
                  </a:lnTo>
                  <a:lnTo>
                    <a:pt x="4363" y="1339"/>
                  </a:lnTo>
                  <a:lnTo>
                    <a:pt x="4412" y="1686"/>
                  </a:lnTo>
                  <a:lnTo>
                    <a:pt x="4412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2" name="Google Shape;1632;p66"/>
            <p:cNvSpPr/>
            <p:nvPr/>
          </p:nvSpPr>
          <p:spPr>
            <a:xfrm>
              <a:off x="2680925" y="202337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3" y="109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9" y="19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3" name="Google Shape;1633;p66"/>
            <p:cNvSpPr/>
            <p:nvPr/>
          </p:nvSpPr>
          <p:spPr>
            <a:xfrm>
              <a:off x="2626375" y="20518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1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5"/>
                  </a:lnTo>
                  <a:lnTo>
                    <a:pt x="943" y="943"/>
                  </a:lnTo>
                  <a:lnTo>
                    <a:pt x="745" y="104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298" y="1042"/>
                  </a:lnTo>
                  <a:lnTo>
                    <a:pt x="150" y="943"/>
                  </a:lnTo>
                  <a:lnTo>
                    <a:pt x="1" y="745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8"/>
                  </a:lnTo>
                  <a:lnTo>
                    <a:pt x="150" y="150"/>
                  </a:lnTo>
                  <a:lnTo>
                    <a:pt x="29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4" name="Google Shape;1634;p66"/>
            <p:cNvSpPr/>
            <p:nvPr/>
          </p:nvSpPr>
          <p:spPr>
            <a:xfrm>
              <a:off x="2626375" y="2245225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495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298" y="1091"/>
                  </a:lnTo>
                  <a:lnTo>
                    <a:pt x="150" y="992"/>
                  </a:lnTo>
                  <a:lnTo>
                    <a:pt x="1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1" y="348"/>
                  </a:lnTo>
                  <a:lnTo>
                    <a:pt x="150" y="19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4958" y="1"/>
                  </a:lnTo>
                  <a:lnTo>
                    <a:pt x="4958" y="1"/>
                  </a:lnTo>
                  <a:lnTo>
                    <a:pt x="5206" y="50"/>
                  </a:lnTo>
                  <a:lnTo>
                    <a:pt x="5355" y="199"/>
                  </a:lnTo>
                  <a:lnTo>
                    <a:pt x="5504" y="348"/>
                  </a:lnTo>
                  <a:lnTo>
                    <a:pt x="5553" y="596"/>
                  </a:lnTo>
                  <a:lnTo>
                    <a:pt x="5553" y="596"/>
                  </a:lnTo>
                  <a:lnTo>
                    <a:pt x="5504" y="794"/>
                  </a:lnTo>
                  <a:lnTo>
                    <a:pt x="5355" y="992"/>
                  </a:lnTo>
                  <a:lnTo>
                    <a:pt x="5206" y="1091"/>
                  </a:lnTo>
                  <a:lnTo>
                    <a:pt x="4958" y="1141"/>
                  </a:lnTo>
                  <a:lnTo>
                    <a:pt x="495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5" name="Google Shape;1635;p66"/>
            <p:cNvSpPr/>
            <p:nvPr/>
          </p:nvSpPr>
          <p:spPr>
            <a:xfrm>
              <a:off x="2597875" y="2190700"/>
              <a:ext cx="194600" cy="27275"/>
            </a:xfrm>
            <a:custGeom>
              <a:avLst/>
              <a:gdLst/>
              <a:ahLst/>
              <a:cxnLst/>
              <a:rect l="l" t="t" r="r" b="b"/>
              <a:pathLst>
                <a:path w="7784" h="1091" fill="none" extrusionOk="0">
                  <a:moveTo>
                    <a:pt x="7239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239" y="0"/>
                  </a:lnTo>
                  <a:lnTo>
                    <a:pt x="7239" y="0"/>
                  </a:lnTo>
                  <a:lnTo>
                    <a:pt x="7437" y="50"/>
                  </a:lnTo>
                  <a:lnTo>
                    <a:pt x="7635" y="149"/>
                  </a:lnTo>
                  <a:lnTo>
                    <a:pt x="7734" y="347"/>
                  </a:lnTo>
                  <a:lnTo>
                    <a:pt x="7784" y="546"/>
                  </a:lnTo>
                  <a:lnTo>
                    <a:pt x="7784" y="546"/>
                  </a:lnTo>
                  <a:lnTo>
                    <a:pt x="7734" y="744"/>
                  </a:lnTo>
                  <a:lnTo>
                    <a:pt x="7635" y="942"/>
                  </a:lnTo>
                  <a:lnTo>
                    <a:pt x="7437" y="1041"/>
                  </a:lnTo>
                  <a:lnTo>
                    <a:pt x="7239" y="1091"/>
                  </a:lnTo>
                  <a:lnTo>
                    <a:pt x="7239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6" name="Google Shape;1636;p66"/>
            <p:cNvSpPr/>
            <p:nvPr/>
          </p:nvSpPr>
          <p:spPr>
            <a:xfrm>
              <a:off x="2778825" y="221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637" name="Google Shape;1637;p66"/>
          <p:cNvGrpSpPr/>
          <p:nvPr/>
        </p:nvGrpSpPr>
        <p:grpSpPr>
          <a:xfrm>
            <a:off x="5263191" y="2732175"/>
            <a:ext cx="557939" cy="593675"/>
            <a:chOff x="3145675" y="1953975"/>
            <a:chExt cx="444975" cy="473475"/>
          </a:xfrm>
        </p:grpSpPr>
        <p:sp>
          <p:nvSpPr>
            <p:cNvPr id="1638" name="Google Shape;1638;p66"/>
            <p:cNvSpPr/>
            <p:nvPr/>
          </p:nvSpPr>
          <p:spPr>
            <a:xfrm>
              <a:off x="3420825" y="1953975"/>
              <a:ext cx="169825" cy="168575"/>
            </a:xfrm>
            <a:custGeom>
              <a:avLst/>
              <a:gdLst/>
              <a:ahLst/>
              <a:cxnLst/>
              <a:rect l="l" t="t" r="r" b="b"/>
              <a:pathLst>
                <a:path w="6793" h="6743" extrusionOk="0">
                  <a:moveTo>
                    <a:pt x="4115" y="1"/>
                  </a:moveTo>
                  <a:lnTo>
                    <a:pt x="3719" y="149"/>
                  </a:lnTo>
                  <a:lnTo>
                    <a:pt x="3322" y="348"/>
                  </a:lnTo>
                  <a:lnTo>
                    <a:pt x="2975" y="595"/>
                  </a:lnTo>
                  <a:lnTo>
                    <a:pt x="1736" y="1884"/>
                  </a:lnTo>
                  <a:lnTo>
                    <a:pt x="942" y="1091"/>
                  </a:lnTo>
                  <a:lnTo>
                    <a:pt x="744" y="942"/>
                  </a:lnTo>
                  <a:lnTo>
                    <a:pt x="347" y="942"/>
                  </a:lnTo>
                  <a:lnTo>
                    <a:pt x="149" y="1091"/>
                  </a:lnTo>
                  <a:lnTo>
                    <a:pt x="50" y="1290"/>
                  </a:lnTo>
                  <a:lnTo>
                    <a:pt x="0" y="1488"/>
                  </a:lnTo>
                  <a:lnTo>
                    <a:pt x="50" y="1686"/>
                  </a:lnTo>
                  <a:lnTo>
                    <a:pt x="149" y="1884"/>
                  </a:lnTo>
                  <a:lnTo>
                    <a:pt x="4859" y="6594"/>
                  </a:lnTo>
                  <a:lnTo>
                    <a:pt x="5057" y="6693"/>
                  </a:lnTo>
                  <a:lnTo>
                    <a:pt x="5255" y="6743"/>
                  </a:lnTo>
                  <a:lnTo>
                    <a:pt x="5503" y="6693"/>
                  </a:lnTo>
                  <a:lnTo>
                    <a:pt x="5652" y="6594"/>
                  </a:lnTo>
                  <a:lnTo>
                    <a:pt x="5801" y="6396"/>
                  </a:lnTo>
                  <a:lnTo>
                    <a:pt x="5801" y="6197"/>
                  </a:lnTo>
                  <a:lnTo>
                    <a:pt x="5801" y="5999"/>
                  </a:lnTo>
                  <a:lnTo>
                    <a:pt x="5652" y="5801"/>
                  </a:lnTo>
                  <a:lnTo>
                    <a:pt x="4859" y="5008"/>
                  </a:lnTo>
                  <a:lnTo>
                    <a:pt x="6098" y="3768"/>
                  </a:lnTo>
                  <a:lnTo>
                    <a:pt x="6396" y="3421"/>
                  </a:lnTo>
                  <a:lnTo>
                    <a:pt x="6594" y="3025"/>
                  </a:lnTo>
                  <a:lnTo>
                    <a:pt x="6743" y="2578"/>
                  </a:lnTo>
                  <a:lnTo>
                    <a:pt x="6792" y="2182"/>
                  </a:lnTo>
                  <a:lnTo>
                    <a:pt x="6743" y="1736"/>
                  </a:lnTo>
                  <a:lnTo>
                    <a:pt x="6594" y="1339"/>
                  </a:lnTo>
                  <a:lnTo>
                    <a:pt x="6396" y="942"/>
                  </a:lnTo>
                  <a:lnTo>
                    <a:pt x="6098" y="595"/>
                  </a:lnTo>
                  <a:lnTo>
                    <a:pt x="5801" y="348"/>
                  </a:lnTo>
                  <a:lnTo>
                    <a:pt x="5404" y="149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39" name="Google Shape;1639;p66"/>
            <p:cNvSpPr/>
            <p:nvPr/>
          </p:nvSpPr>
          <p:spPr>
            <a:xfrm>
              <a:off x="3420825" y="1953975"/>
              <a:ext cx="169825" cy="168575"/>
            </a:xfrm>
            <a:custGeom>
              <a:avLst/>
              <a:gdLst/>
              <a:ahLst/>
              <a:cxnLst/>
              <a:rect l="l" t="t" r="r" b="b"/>
              <a:pathLst>
                <a:path w="6793" h="6743" fill="none" extrusionOk="0">
                  <a:moveTo>
                    <a:pt x="6098" y="595"/>
                  </a:moveTo>
                  <a:lnTo>
                    <a:pt x="6098" y="595"/>
                  </a:lnTo>
                  <a:lnTo>
                    <a:pt x="5801" y="348"/>
                  </a:lnTo>
                  <a:lnTo>
                    <a:pt x="5404" y="149"/>
                  </a:lnTo>
                  <a:lnTo>
                    <a:pt x="4958" y="1"/>
                  </a:lnTo>
                  <a:lnTo>
                    <a:pt x="4561" y="1"/>
                  </a:lnTo>
                  <a:lnTo>
                    <a:pt x="4115" y="1"/>
                  </a:lnTo>
                  <a:lnTo>
                    <a:pt x="3719" y="149"/>
                  </a:lnTo>
                  <a:lnTo>
                    <a:pt x="3322" y="348"/>
                  </a:lnTo>
                  <a:lnTo>
                    <a:pt x="2975" y="595"/>
                  </a:lnTo>
                  <a:lnTo>
                    <a:pt x="1736" y="1884"/>
                  </a:lnTo>
                  <a:lnTo>
                    <a:pt x="942" y="1091"/>
                  </a:lnTo>
                  <a:lnTo>
                    <a:pt x="942" y="1091"/>
                  </a:lnTo>
                  <a:lnTo>
                    <a:pt x="744" y="942"/>
                  </a:lnTo>
                  <a:lnTo>
                    <a:pt x="546" y="942"/>
                  </a:lnTo>
                  <a:lnTo>
                    <a:pt x="347" y="942"/>
                  </a:lnTo>
                  <a:lnTo>
                    <a:pt x="149" y="1091"/>
                  </a:lnTo>
                  <a:lnTo>
                    <a:pt x="149" y="1091"/>
                  </a:lnTo>
                  <a:lnTo>
                    <a:pt x="50" y="1290"/>
                  </a:lnTo>
                  <a:lnTo>
                    <a:pt x="0" y="1488"/>
                  </a:lnTo>
                  <a:lnTo>
                    <a:pt x="50" y="1686"/>
                  </a:lnTo>
                  <a:lnTo>
                    <a:pt x="149" y="1884"/>
                  </a:lnTo>
                  <a:lnTo>
                    <a:pt x="4859" y="6594"/>
                  </a:lnTo>
                  <a:lnTo>
                    <a:pt x="4859" y="6594"/>
                  </a:lnTo>
                  <a:lnTo>
                    <a:pt x="5057" y="6693"/>
                  </a:lnTo>
                  <a:lnTo>
                    <a:pt x="5255" y="6743"/>
                  </a:lnTo>
                  <a:lnTo>
                    <a:pt x="5503" y="6693"/>
                  </a:lnTo>
                  <a:lnTo>
                    <a:pt x="5652" y="6594"/>
                  </a:lnTo>
                  <a:lnTo>
                    <a:pt x="5652" y="6594"/>
                  </a:lnTo>
                  <a:lnTo>
                    <a:pt x="5801" y="6396"/>
                  </a:lnTo>
                  <a:lnTo>
                    <a:pt x="5801" y="6197"/>
                  </a:lnTo>
                  <a:lnTo>
                    <a:pt x="5801" y="5999"/>
                  </a:lnTo>
                  <a:lnTo>
                    <a:pt x="5652" y="5801"/>
                  </a:lnTo>
                  <a:lnTo>
                    <a:pt x="4859" y="5008"/>
                  </a:lnTo>
                  <a:lnTo>
                    <a:pt x="6098" y="3768"/>
                  </a:lnTo>
                  <a:lnTo>
                    <a:pt x="6098" y="3768"/>
                  </a:lnTo>
                  <a:lnTo>
                    <a:pt x="6396" y="3421"/>
                  </a:lnTo>
                  <a:lnTo>
                    <a:pt x="6594" y="3025"/>
                  </a:lnTo>
                  <a:lnTo>
                    <a:pt x="6743" y="2578"/>
                  </a:lnTo>
                  <a:lnTo>
                    <a:pt x="6792" y="2182"/>
                  </a:lnTo>
                  <a:lnTo>
                    <a:pt x="6743" y="1736"/>
                  </a:lnTo>
                  <a:lnTo>
                    <a:pt x="6594" y="1339"/>
                  </a:lnTo>
                  <a:lnTo>
                    <a:pt x="6396" y="942"/>
                  </a:lnTo>
                  <a:lnTo>
                    <a:pt x="6098" y="595"/>
                  </a:lnTo>
                  <a:lnTo>
                    <a:pt x="6098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0" name="Google Shape;1640;p66"/>
            <p:cNvSpPr/>
            <p:nvPr/>
          </p:nvSpPr>
          <p:spPr>
            <a:xfrm>
              <a:off x="3573275" y="196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1" name="Google Shape;1641;p66"/>
            <p:cNvSpPr/>
            <p:nvPr/>
          </p:nvSpPr>
          <p:spPr>
            <a:xfrm>
              <a:off x="3145675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extrusionOk="0">
                  <a:moveTo>
                    <a:pt x="1" y="0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6" y="3372"/>
                  </a:lnTo>
                  <a:lnTo>
                    <a:pt x="2232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3" y="1141"/>
                  </a:lnTo>
                  <a:lnTo>
                    <a:pt x="44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2" name="Google Shape;1642;p66"/>
            <p:cNvSpPr/>
            <p:nvPr/>
          </p:nvSpPr>
          <p:spPr>
            <a:xfrm>
              <a:off x="3145675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fill="none" extrusionOk="0">
                  <a:moveTo>
                    <a:pt x="1" y="1141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6" y="3372"/>
                  </a:lnTo>
                  <a:lnTo>
                    <a:pt x="2232" y="3421"/>
                  </a:lnTo>
                  <a:lnTo>
                    <a:pt x="2232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3" y="1141"/>
                  </a:lnTo>
                  <a:lnTo>
                    <a:pt x="4463" y="0"/>
                  </a:lnTo>
                  <a:lnTo>
                    <a:pt x="1" y="0"/>
                  </a:lnTo>
                  <a:lnTo>
                    <a:pt x="1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3" name="Google Shape;1643;p66"/>
            <p:cNvSpPr/>
            <p:nvPr/>
          </p:nvSpPr>
          <p:spPr>
            <a:xfrm>
              <a:off x="3145675" y="23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4" name="Google Shape;1644;p66"/>
            <p:cNvSpPr/>
            <p:nvPr/>
          </p:nvSpPr>
          <p:spPr>
            <a:xfrm>
              <a:off x="3145675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extrusionOk="0">
                  <a:moveTo>
                    <a:pt x="546" y="1"/>
                  </a:moveTo>
                  <a:lnTo>
                    <a:pt x="348" y="51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3" y="2232"/>
                  </a:lnTo>
                  <a:lnTo>
                    <a:pt x="4463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6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5" name="Google Shape;1645;p66"/>
            <p:cNvSpPr/>
            <p:nvPr/>
          </p:nvSpPr>
          <p:spPr>
            <a:xfrm>
              <a:off x="3145675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fill="none" extrusionOk="0">
                  <a:moveTo>
                    <a:pt x="1" y="546"/>
                  </a:moveTo>
                  <a:lnTo>
                    <a:pt x="1" y="2232"/>
                  </a:lnTo>
                  <a:lnTo>
                    <a:pt x="4463" y="2232"/>
                  </a:lnTo>
                  <a:lnTo>
                    <a:pt x="4463" y="546"/>
                  </a:lnTo>
                  <a:lnTo>
                    <a:pt x="4463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6" y="51"/>
                  </a:lnTo>
                  <a:lnTo>
                    <a:pt x="3917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6" name="Google Shape;1646;p66"/>
            <p:cNvSpPr/>
            <p:nvPr/>
          </p:nvSpPr>
          <p:spPr>
            <a:xfrm>
              <a:off x="3145675" y="227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7" name="Google Shape;1647;p66"/>
            <p:cNvSpPr/>
            <p:nvPr/>
          </p:nvSpPr>
          <p:spPr>
            <a:xfrm>
              <a:off x="3284500" y="2341900"/>
              <a:ext cx="111550" cy="85550"/>
            </a:xfrm>
            <a:custGeom>
              <a:avLst/>
              <a:gdLst/>
              <a:ahLst/>
              <a:cxnLst/>
              <a:rect l="l" t="t" r="r" b="b"/>
              <a:pathLst>
                <a:path w="4462" h="3422" extrusionOk="0">
                  <a:moveTo>
                    <a:pt x="0" y="0"/>
                  </a:moveTo>
                  <a:lnTo>
                    <a:pt x="0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8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677" y="3372"/>
                  </a:lnTo>
                  <a:lnTo>
                    <a:pt x="3074" y="3223"/>
                  </a:lnTo>
                  <a:lnTo>
                    <a:pt x="3470" y="3024"/>
                  </a:lnTo>
                  <a:lnTo>
                    <a:pt x="3818" y="2727"/>
                  </a:lnTo>
                  <a:lnTo>
                    <a:pt x="4065" y="2430"/>
                  </a:lnTo>
                  <a:lnTo>
                    <a:pt x="4264" y="2033"/>
                  </a:lnTo>
                  <a:lnTo>
                    <a:pt x="4412" y="1587"/>
                  </a:lnTo>
                  <a:lnTo>
                    <a:pt x="4462" y="1141"/>
                  </a:lnTo>
                  <a:lnTo>
                    <a:pt x="44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8" name="Google Shape;1648;p66"/>
            <p:cNvSpPr/>
            <p:nvPr/>
          </p:nvSpPr>
          <p:spPr>
            <a:xfrm>
              <a:off x="3284500" y="2341900"/>
              <a:ext cx="111550" cy="85550"/>
            </a:xfrm>
            <a:custGeom>
              <a:avLst/>
              <a:gdLst/>
              <a:ahLst/>
              <a:cxnLst/>
              <a:rect l="l" t="t" r="r" b="b"/>
              <a:pathLst>
                <a:path w="4462" h="3422" fill="none" extrusionOk="0">
                  <a:moveTo>
                    <a:pt x="4462" y="1141"/>
                  </a:moveTo>
                  <a:lnTo>
                    <a:pt x="4462" y="0"/>
                  </a:lnTo>
                  <a:lnTo>
                    <a:pt x="0" y="0"/>
                  </a:lnTo>
                  <a:lnTo>
                    <a:pt x="0" y="1141"/>
                  </a:lnTo>
                  <a:lnTo>
                    <a:pt x="0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8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231" y="3421"/>
                  </a:lnTo>
                  <a:lnTo>
                    <a:pt x="2677" y="3372"/>
                  </a:lnTo>
                  <a:lnTo>
                    <a:pt x="3074" y="3223"/>
                  </a:lnTo>
                  <a:lnTo>
                    <a:pt x="3470" y="3024"/>
                  </a:lnTo>
                  <a:lnTo>
                    <a:pt x="3818" y="2727"/>
                  </a:lnTo>
                  <a:lnTo>
                    <a:pt x="4065" y="2430"/>
                  </a:lnTo>
                  <a:lnTo>
                    <a:pt x="4264" y="2033"/>
                  </a:lnTo>
                  <a:lnTo>
                    <a:pt x="4412" y="1587"/>
                  </a:lnTo>
                  <a:lnTo>
                    <a:pt x="4462" y="1141"/>
                  </a:lnTo>
                  <a:lnTo>
                    <a:pt x="4462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49" name="Google Shape;1649;p66"/>
            <p:cNvSpPr/>
            <p:nvPr/>
          </p:nvSpPr>
          <p:spPr>
            <a:xfrm>
              <a:off x="3396025" y="23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0" name="Google Shape;1650;p66"/>
            <p:cNvSpPr/>
            <p:nvPr/>
          </p:nvSpPr>
          <p:spPr>
            <a:xfrm>
              <a:off x="3284500" y="22588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extrusionOk="0">
                  <a:moveTo>
                    <a:pt x="546" y="1"/>
                  </a:move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12" y="348"/>
                  </a:lnTo>
                  <a:lnTo>
                    <a:pt x="4313" y="150"/>
                  </a:lnTo>
                  <a:lnTo>
                    <a:pt x="4115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1" name="Google Shape;1651;p66"/>
            <p:cNvSpPr/>
            <p:nvPr/>
          </p:nvSpPr>
          <p:spPr>
            <a:xfrm>
              <a:off x="3284500" y="22588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62" y="546"/>
                  </a:lnTo>
                  <a:lnTo>
                    <a:pt x="4412" y="348"/>
                  </a:lnTo>
                  <a:lnTo>
                    <a:pt x="4313" y="150"/>
                  </a:lnTo>
                  <a:lnTo>
                    <a:pt x="4115" y="51"/>
                  </a:lnTo>
                  <a:lnTo>
                    <a:pt x="3917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2" name="Google Shape;1652;p66"/>
            <p:cNvSpPr/>
            <p:nvPr/>
          </p:nvSpPr>
          <p:spPr>
            <a:xfrm>
              <a:off x="3298125" y="22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3" name="Google Shape;1653;p66"/>
            <p:cNvSpPr/>
            <p:nvPr/>
          </p:nvSpPr>
          <p:spPr>
            <a:xfrm>
              <a:off x="3423300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extrusionOk="0">
                  <a:moveTo>
                    <a:pt x="546" y="1"/>
                  </a:moveTo>
                  <a:lnTo>
                    <a:pt x="348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5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4" name="Google Shape;1654;p66"/>
            <p:cNvSpPr/>
            <p:nvPr/>
          </p:nvSpPr>
          <p:spPr>
            <a:xfrm>
              <a:off x="3423300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fill="none" extrusionOk="0">
                  <a:moveTo>
                    <a:pt x="4462" y="546"/>
                  </a:moveTo>
                  <a:lnTo>
                    <a:pt x="4462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5" y="51"/>
                  </a:lnTo>
                  <a:lnTo>
                    <a:pt x="3917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2" y="2232"/>
                  </a:lnTo>
                  <a:lnTo>
                    <a:pt x="4462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5" name="Google Shape;1655;p66"/>
            <p:cNvSpPr/>
            <p:nvPr/>
          </p:nvSpPr>
          <p:spPr>
            <a:xfrm>
              <a:off x="3534850" y="227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6" name="Google Shape;1656;p66"/>
            <p:cNvSpPr/>
            <p:nvPr/>
          </p:nvSpPr>
          <p:spPr>
            <a:xfrm>
              <a:off x="3423300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extrusionOk="0">
                  <a:moveTo>
                    <a:pt x="1" y="0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2" y="1141"/>
                  </a:lnTo>
                  <a:lnTo>
                    <a:pt x="44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7" name="Google Shape;1657;p66"/>
            <p:cNvSpPr/>
            <p:nvPr/>
          </p:nvSpPr>
          <p:spPr>
            <a:xfrm>
              <a:off x="3423300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fill="none" extrusionOk="0">
                  <a:moveTo>
                    <a:pt x="2231" y="3421"/>
                  </a:moveTo>
                  <a:lnTo>
                    <a:pt x="2231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2" y="1141"/>
                  </a:lnTo>
                  <a:lnTo>
                    <a:pt x="4462" y="0"/>
                  </a:lnTo>
                  <a:lnTo>
                    <a:pt x="1" y="0"/>
                  </a:lnTo>
                  <a:lnTo>
                    <a:pt x="1" y="1141"/>
                  </a:ln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231" y="342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8" name="Google Shape;1658;p66"/>
            <p:cNvSpPr/>
            <p:nvPr/>
          </p:nvSpPr>
          <p:spPr>
            <a:xfrm>
              <a:off x="3479075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59" name="Google Shape;1659;p66"/>
            <p:cNvSpPr/>
            <p:nvPr/>
          </p:nvSpPr>
          <p:spPr>
            <a:xfrm>
              <a:off x="3352650" y="2039500"/>
              <a:ext cx="151225" cy="80575"/>
            </a:xfrm>
            <a:custGeom>
              <a:avLst/>
              <a:gdLst/>
              <a:ahLst/>
              <a:cxnLst/>
              <a:rect l="l" t="t" r="r" b="b"/>
              <a:pathLst>
                <a:path w="6049" h="3223" extrusionOk="0">
                  <a:moveTo>
                    <a:pt x="2876" y="0"/>
                  </a:moveTo>
                  <a:lnTo>
                    <a:pt x="546" y="2380"/>
                  </a:lnTo>
                  <a:lnTo>
                    <a:pt x="348" y="2578"/>
                  </a:lnTo>
                  <a:lnTo>
                    <a:pt x="249" y="2776"/>
                  </a:lnTo>
                  <a:lnTo>
                    <a:pt x="1" y="3223"/>
                  </a:lnTo>
                  <a:lnTo>
                    <a:pt x="5999" y="3223"/>
                  </a:lnTo>
                  <a:lnTo>
                    <a:pt x="6049" y="3173"/>
                  </a:lnTo>
                  <a:lnTo>
                    <a:pt x="28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0" name="Google Shape;1660;p66"/>
            <p:cNvSpPr/>
            <p:nvPr/>
          </p:nvSpPr>
          <p:spPr>
            <a:xfrm>
              <a:off x="3352650" y="2039500"/>
              <a:ext cx="151225" cy="80575"/>
            </a:xfrm>
            <a:custGeom>
              <a:avLst/>
              <a:gdLst/>
              <a:ahLst/>
              <a:cxnLst/>
              <a:rect l="l" t="t" r="r" b="b"/>
              <a:pathLst>
                <a:path w="6049" h="3223" fill="none" extrusionOk="0">
                  <a:moveTo>
                    <a:pt x="546" y="2380"/>
                  </a:moveTo>
                  <a:lnTo>
                    <a:pt x="546" y="2380"/>
                  </a:lnTo>
                  <a:lnTo>
                    <a:pt x="348" y="2578"/>
                  </a:lnTo>
                  <a:lnTo>
                    <a:pt x="249" y="2776"/>
                  </a:lnTo>
                  <a:lnTo>
                    <a:pt x="1" y="3223"/>
                  </a:lnTo>
                  <a:lnTo>
                    <a:pt x="5999" y="3223"/>
                  </a:lnTo>
                  <a:lnTo>
                    <a:pt x="6049" y="3173"/>
                  </a:lnTo>
                  <a:lnTo>
                    <a:pt x="2876" y="0"/>
                  </a:lnTo>
                  <a:lnTo>
                    <a:pt x="546" y="238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1" name="Google Shape;1661;p66"/>
            <p:cNvSpPr/>
            <p:nvPr/>
          </p:nvSpPr>
          <p:spPr>
            <a:xfrm>
              <a:off x="3366300" y="209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2" name="Google Shape;1662;p66"/>
            <p:cNvSpPr/>
            <p:nvPr/>
          </p:nvSpPr>
          <p:spPr>
            <a:xfrm>
              <a:off x="3314250" y="2147325"/>
              <a:ext cx="159900" cy="81825"/>
            </a:xfrm>
            <a:custGeom>
              <a:avLst/>
              <a:gdLst/>
              <a:ahLst/>
              <a:cxnLst/>
              <a:rect l="l" t="t" r="r" b="b"/>
              <a:pathLst>
                <a:path w="6396" h="3273" extrusionOk="0">
                  <a:moveTo>
                    <a:pt x="892" y="0"/>
                  </a:moveTo>
                  <a:lnTo>
                    <a:pt x="496" y="397"/>
                  </a:lnTo>
                  <a:lnTo>
                    <a:pt x="297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0" y="1587"/>
                  </a:lnTo>
                  <a:lnTo>
                    <a:pt x="50" y="1934"/>
                  </a:lnTo>
                  <a:lnTo>
                    <a:pt x="149" y="2231"/>
                  </a:lnTo>
                  <a:lnTo>
                    <a:pt x="297" y="2529"/>
                  </a:lnTo>
                  <a:lnTo>
                    <a:pt x="496" y="2776"/>
                  </a:lnTo>
                  <a:lnTo>
                    <a:pt x="744" y="2975"/>
                  </a:lnTo>
                  <a:lnTo>
                    <a:pt x="1041" y="3123"/>
                  </a:lnTo>
                  <a:lnTo>
                    <a:pt x="1339" y="3223"/>
                  </a:lnTo>
                  <a:lnTo>
                    <a:pt x="1686" y="3272"/>
                  </a:lnTo>
                  <a:lnTo>
                    <a:pt x="1983" y="3223"/>
                  </a:lnTo>
                  <a:lnTo>
                    <a:pt x="2330" y="3123"/>
                  </a:lnTo>
                  <a:lnTo>
                    <a:pt x="2578" y="2975"/>
                  </a:lnTo>
                  <a:lnTo>
                    <a:pt x="2875" y="2776"/>
                  </a:lnTo>
                  <a:lnTo>
                    <a:pt x="3768" y="1834"/>
                  </a:lnTo>
                  <a:lnTo>
                    <a:pt x="4164" y="1785"/>
                  </a:lnTo>
                  <a:lnTo>
                    <a:pt x="4561" y="1636"/>
                  </a:lnTo>
                  <a:lnTo>
                    <a:pt x="4908" y="1438"/>
                  </a:lnTo>
                  <a:lnTo>
                    <a:pt x="5205" y="1190"/>
                  </a:lnTo>
                  <a:lnTo>
                    <a:pt x="63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3" name="Google Shape;1663;p66"/>
            <p:cNvSpPr/>
            <p:nvPr/>
          </p:nvSpPr>
          <p:spPr>
            <a:xfrm>
              <a:off x="3314250" y="2147325"/>
              <a:ext cx="159900" cy="81825"/>
            </a:xfrm>
            <a:custGeom>
              <a:avLst/>
              <a:gdLst/>
              <a:ahLst/>
              <a:cxnLst/>
              <a:rect l="l" t="t" r="r" b="b"/>
              <a:pathLst>
                <a:path w="6396" h="3273" fill="none" extrusionOk="0">
                  <a:moveTo>
                    <a:pt x="5205" y="1190"/>
                  </a:moveTo>
                  <a:lnTo>
                    <a:pt x="6395" y="0"/>
                  </a:lnTo>
                  <a:lnTo>
                    <a:pt x="892" y="0"/>
                  </a:lnTo>
                  <a:lnTo>
                    <a:pt x="496" y="397"/>
                  </a:lnTo>
                  <a:lnTo>
                    <a:pt x="496" y="397"/>
                  </a:lnTo>
                  <a:lnTo>
                    <a:pt x="297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0" y="1587"/>
                  </a:lnTo>
                  <a:lnTo>
                    <a:pt x="50" y="1934"/>
                  </a:lnTo>
                  <a:lnTo>
                    <a:pt x="149" y="2231"/>
                  </a:lnTo>
                  <a:lnTo>
                    <a:pt x="297" y="2529"/>
                  </a:lnTo>
                  <a:lnTo>
                    <a:pt x="496" y="2776"/>
                  </a:lnTo>
                  <a:lnTo>
                    <a:pt x="496" y="2776"/>
                  </a:lnTo>
                  <a:lnTo>
                    <a:pt x="744" y="2975"/>
                  </a:lnTo>
                  <a:lnTo>
                    <a:pt x="1041" y="3123"/>
                  </a:lnTo>
                  <a:lnTo>
                    <a:pt x="1339" y="3223"/>
                  </a:lnTo>
                  <a:lnTo>
                    <a:pt x="1686" y="3272"/>
                  </a:lnTo>
                  <a:lnTo>
                    <a:pt x="1983" y="3223"/>
                  </a:lnTo>
                  <a:lnTo>
                    <a:pt x="2330" y="3123"/>
                  </a:lnTo>
                  <a:lnTo>
                    <a:pt x="2578" y="2975"/>
                  </a:lnTo>
                  <a:lnTo>
                    <a:pt x="2875" y="2776"/>
                  </a:lnTo>
                  <a:lnTo>
                    <a:pt x="3768" y="1834"/>
                  </a:lnTo>
                  <a:lnTo>
                    <a:pt x="3768" y="1834"/>
                  </a:lnTo>
                  <a:lnTo>
                    <a:pt x="4164" y="1785"/>
                  </a:lnTo>
                  <a:lnTo>
                    <a:pt x="4561" y="1636"/>
                  </a:lnTo>
                  <a:lnTo>
                    <a:pt x="4908" y="1438"/>
                  </a:lnTo>
                  <a:lnTo>
                    <a:pt x="5205" y="1190"/>
                  </a:lnTo>
                  <a:lnTo>
                    <a:pt x="5205" y="119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4" name="Google Shape;1664;p66"/>
            <p:cNvSpPr/>
            <p:nvPr/>
          </p:nvSpPr>
          <p:spPr>
            <a:xfrm>
              <a:off x="3444375" y="217707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1665" name="Google Shape;1665;p66"/>
          <p:cNvSpPr/>
          <p:nvPr/>
        </p:nvSpPr>
        <p:spPr>
          <a:xfrm>
            <a:off x="6736203" y="2736771"/>
            <a:ext cx="32" cy="32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1666" name="Google Shape;1666;p66"/>
          <p:cNvGrpSpPr/>
          <p:nvPr/>
        </p:nvGrpSpPr>
        <p:grpSpPr>
          <a:xfrm>
            <a:off x="6170739" y="2732175"/>
            <a:ext cx="595211" cy="593675"/>
            <a:chOff x="3869475" y="1953975"/>
            <a:chExt cx="474700" cy="473475"/>
          </a:xfrm>
        </p:grpSpPr>
        <p:sp>
          <p:nvSpPr>
            <p:cNvPr id="1667" name="Google Shape;1667;p66"/>
            <p:cNvSpPr/>
            <p:nvPr/>
          </p:nvSpPr>
          <p:spPr>
            <a:xfrm>
              <a:off x="4176850" y="2231600"/>
              <a:ext cx="167325" cy="111575"/>
            </a:xfrm>
            <a:custGeom>
              <a:avLst/>
              <a:gdLst/>
              <a:ahLst/>
              <a:cxnLst/>
              <a:rect l="l" t="t" r="r" b="b"/>
              <a:pathLst>
                <a:path w="6693" h="4463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99"/>
                  </a:lnTo>
                  <a:lnTo>
                    <a:pt x="0" y="347"/>
                  </a:lnTo>
                  <a:lnTo>
                    <a:pt x="0" y="546"/>
                  </a:lnTo>
                  <a:lnTo>
                    <a:pt x="0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330"/>
                  </a:lnTo>
                  <a:lnTo>
                    <a:pt x="843" y="2429"/>
                  </a:lnTo>
                  <a:lnTo>
                    <a:pt x="645" y="2578"/>
                  </a:lnTo>
                  <a:lnTo>
                    <a:pt x="446" y="2727"/>
                  </a:lnTo>
                  <a:lnTo>
                    <a:pt x="298" y="2925"/>
                  </a:lnTo>
                  <a:lnTo>
                    <a:pt x="149" y="3173"/>
                  </a:lnTo>
                  <a:lnTo>
                    <a:pt x="50" y="3371"/>
                  </a:lnTo>
                  <a:lnTo>
                    <a:pt x="0" y="3619"/>
                  </a:lnTo>
                  <a:lnTo>
                    <a:pt x="0" y="3917"/>
                  </a:lnTo>
                  <a:lnTo>
                    <a:pt x="0" y="4462"/>
                  </a:lnTo>
                  <a:lnTo>
                    <a:pt x="6693" y="4462"/>
                  </a:lnTo>
                  <a:lnTo>
                    <a:pt x="6693" y="3917"/>
                  </a:lnTo>
                  <a:lnTo>
                    <a:pt x="6643" y="3619"/>
                  </a:lnTo>
                  <a:lnTo>
                    <a:pt x="6594" y="3371"/>
                  </a:lnTo>
                  <a:lnTo>
                    <a:pt x="6495" y="3173"/>
                  </a:lnTo>
                  <a:lnTo>
                    <a:pt x="6346" y="2925"/>
                  </a:lnTo>
                  <a:lnTo>
                    <a:pt x="6197" y="2727"/>
                  </a:lnTo>
                  <a:lnTo>
                    <a:pt x="5999" y="2578"/>
                  </a:lnTo>
                  <a:lnTo>
                    <a:pt x="5800" y="2429"/>
                  </a:lnTo>
                  <a:lnTo>
                    <a:pt x="5553" y="2330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3" y="793"/>
                  </a:lnTo>
                  <a:lnTo>
                    <a:pt x="6693" y="546"/>
                  </a:lnTo>
                  <a:lnTo>
                    <a:pt x="6643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8" name="Google Shape;1668;p66"/>
            <p:cNvSpPr/>
            <p:nvPr/>
          </p:nvSpPr>
          <p:spPr>
            <a:xfrm>
              <a:off x="4176850" y="2231600"/>
              <a:ext cx="167325" cy="111575"/>
            </a:xfrm>
            <a:custGeom>
              <a:avLst/>
              <a:gdLst/>
              <a:ahLst/>
              <a:cxnLst/>
              <a:rect l="l" t="t" r="r" b="b"/>
              <a:pathLst>
                <a:path w="6693" h="4463" fill="none" extrusionOk="0">
                  <a:moveTo>
                    <a:pt x="6098" y="1141"/>
                  </a:move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3" y="793"/>
                  </a:lnTo>
                  <a:lnTo>
                    <a:pt x="6693" y="546"/>
                  </a:lnTo>
                  <a:lnTo>
                    <a:pt x="6693" y="546"/>
                  </a:lnTo>
                  <a:lnTo>
                    <a:pt x="6643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99"/>
                  </a:lnTo>
                  <a:lnTo>
                    <a:pt x="0" y="34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330"/>
                  </a:lnTo>
                  <a:lnTo>
                    <a:pt x="1091" y="2330"/>
                  </a:lnTo>
                  <a:lnTo>
                    <a:pt x="843" y="2429"/>
                  </a:lnTo>
                  <a:lnTo>
                    <a:pt x="645" y="2578"/>
                  </a:lnTo>
                  <a:lnTo>
                    <a:pt x="446" y="2727"/>
                  </a:lnTo>
                  <a:lnTo>
                    <a:pt x="298" y="2925"/>
                  </a:lnTo>
                  <a:lnTo>
                    <a:pt x="149" y="3173"/>
                  </a:lnTo>
                  <a:lnTo>
                    <a:pt x="50" y="3371"/>
                  </a:lnTo>
                  <a:lnTo>
                    <a:pt x="0" y="3619"/>
                  </a:lnTo>
                  <a:lnTo>
                    <a:pt x="0" y="3917"/>
                  </a:lnTo>
                  <a:lnTo>
                    <a:pt x="0" y="4462"/>
                  </a:lnTo>
                  <a:lnTo>
                    <a:pt x="6693" y="4462"/>
                  </a:lnTo>
                  <a:lnTo>
                    <a:pt x="6693" y="3917"/>
                  </a:lnTo>
                  <a:lnTo>
                    <a:pt x="6693" y="3917"/>
                  </a:lnTo>
                  <a:lnTo>
                    <a:pt x="6643" y="3619"/>
                  </a:lnTo>
                  <a:lnTo>
                    <a:pt x="6594" y="3371"/>
                  </a:lnTo>
                  <a:lnTo>
                    <a:pt x="6495" y="3173"/>
                  </a:lnTo>
                  <a:lnTo>
                    <a:pt x="6346" y="2925"/>
                  </a:lnTo>
                  <a:lnTo>
                    <a:pt x="6197" y="2727"/>
                  </a:lnTo>
                  <a:lnTo>
                    <a:pt x="5999" y="2578"/>
                  </a:lnTo>
                  <a:lnTo>
                    <a:pt x="5800" y="2429"/>
                  </a:lnTo>
                  <a:lnTo>
                    <a:pt x="5553" y="2330"/>
                  </a:lnTo>
                  <a:lnTo>
                    <a:pt x="5553" y="1141"/>
                  </a:lnTo>
                  <a:lnTo>
                    <a:pt x="609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69" name="Google Shape;1669;p66"/>
            <p:cNvSpPr/>
            <p:nvPr/>
          </p:nvSpPr>
          <p:spPr>
            <a:xfrm>
              <a:off x="4329275" y="226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0" name="Google Shape;1670;p66"/>
            <p:cNvSpPr/>
            <p:nvPr/>
          </p:nvSpPr>
          <p:spPr>
            <a:xfrm>
              <a:off x="4176850" y="2370400"/>
              <a:ext cx="167325" cy="57050"/>
            </a:xfrm>
            <a:custGeom>
              <a:avLst/>
              <a:gdLst/>
              <a:ahLst/>
              <a:cxnLst/>
              <a:rect l="l" t="t" r="r" b="b"/>
              <a:pathLst>
                <a:path w="6693" h="2282" extrusionOk="0">
                  <a:moveTo>
                    <a:pt x="0" y="1"/>
                  </a:moveTo>
                  <a:lnTo>
                    <a:pt x="0" y="1736"/>
                  </a:lnTo>
                  <a:lnTo>
                    <a:pt x="0" y="1934"/>
                  </a:lnTo>
                  <a:lnTo>
                    <a:pt x="149" y="2132"/>
                  </a:lnTo>
                  <a:lnTo>
                    <a:pt x="298" y="2232"/>
                  </a:lnTo>
                  <a:lnTo>
                    <a:pt x="546" y="2281"/>
                  </a:lnTo>
                  <a:lnTo>
                    <a:pt x="6098" y="2281"/>
                  </a:lnTo>
                  <a:lnTo>
                    <a:pt x="6346" y="2232"/>
                  </a:lnTo>
                  <a:lnTo>
                    <a:pt x="6495" y="2132"/>
                  </a:lnTo>
                  <a:lnTo>
                    <a:pt x="6643" y="1934"/>
                  </a:lnTo>
                  <a:lnTo>
                    <a:pt x="6693" y="1736"/>
                  </a:lnTo>
                  <a:lnTo>
                    <a:pt x="66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1" name="Google Shape;1671;p66"/>
            <p:cNvSpPr/>
            <p:nvPr/>
          </p:nvSpPr>
          <p:spPr>
            <a:xfrm>
              <a:off x="4176850" y="2370400"/>
              <a:ext cx="167325" cy="57050"/>
            </a:xfrm>
            <a:custGeom>
              <a:avLst/>
              <a:gdLst/>
              <a:ahLst/>
              <a:cxnLst/>
              <a:rect l="l" t="t" r="r" b="b"/>
              <a:pathLst>
                <a:path w="6693" h="2282" fill="none" extrusionOk="0">
                  <a:moveTo>
                    <a:pt x="0" y="1736"/>
                  </a:moveTo>
                  <a:lnTo>
                    <a:pt x="0" y="1736"/>
                  </a:lnTo>
                  <a:lnTo>
                    <a:pt x="0" y="1934"/>
                  </a:lnTo>
                  <a:lnTo>
                    <a:pt x="149" y="2132"/>
                  </a:lnTo>
                  <a:lnTo>
                    <a:pt x="298" y="2232"/>
                  </a:lnTo>
                  <a:lnTo>
                    <a:pt x="546" y="2281"/>
                  </a:lnTo>
                  <a:lnTo>
                    <a:pt x="6098" y="2281"/>
                  </a:lnTo>
                  <a:lnTo>
                    <a:pt x="6098" y="2281"/>
                  </a:lnTo>
                  <a:lnTo>
                    <a:pt x="6346" y="2232"/>
                  </a:lnTo>
                  <a:lnTo>
                    <a:pt x="6495" y="2132"/>
                  </a:lnTo>
                  <a:lnTo>
                    <a:pt x="6643" y="1934"/>
                  </a:lnTo>
                  <a:lnTo>
                    <a:pt x="6693" y="1736"/>
                  </a:lnTo>
                  <a:lnTo>
                    <a:pt x="6693" y="1"/>
                  </a:lnTo>
                  <a:lnTo>
                    <a:pt x="0" y="1"/>
                  </a:lnTo>
                  <a:lnTo>
                    <a:pt x="0" y="17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2" name="Google Shape;1672;p66"/>
            <p:cNvSpPr/>
            <p:nvPr/>
          </p:nvSpPr>
          <p:spPr>
            <a:xfrm>
              <a:off x="4176850" y="241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3" name="Google Shape;1673;p66"/>
            <p:cNvSpPr/>
            <p:nvPr/>
          </p:nvSpPr>
          <p:spPr>
            <a:xfrm>
              <a:off x="4199150" y="1953975"/>
              <a:ext cx="145025" cy="145025"/>
            </a:xfrm>
            <a:custGeom>
              <a:avLst/>
              <a:gdLst/>
              <a:ahLst/>
              <a:cxnLst/>
              <a:rect l="l" t="t" r="r" b="b"/>
              <a:pathLst>
                <a:path w="5801" h="5801" extrusionOk="0">
                  <a:moveTo>
                    <a:pt x="5008" y="1"/>
                  </a:moveTo>
                  <a:lnTo>
                    <a:pt x="4859" y="149"/>
                  </a:lnTo>
                  <a:lnTo>
                    <a:pt x="1438" y="3520"/>
                  </a:lnTo>
                  <a:lnTo>
                    <a:pt x="1091" y="3421"/>
                  </a:lnTo>
                  <a:lnTo>
                    <a:pt x="695" y="3372"/>
                  </a:lnTo>
                  <a:lnTo>
                    <a:pt x="348" y="3421"/>
                  </a:lnTo>
                  <a:lnTo>
                    <a:pt x="1" y="3570"/>
                  </a:lnTo>
                  <a:lnTo>
                    <a:pt x="348" y="3867"/>
                  </a:lnTo>
                  <a:lnTo>
                    <a:pt x="1934" y="5404"/>
                  </a:lnTo>
                  <a:lnTo>
                    <a:pt x="2231" y="5801"/>
                  </a:lnTo>
                  <a:lnTo>
                    <a:pt x="2331" y="5454"/>
                  </a:lnTo>
                  <a:lnTo>
                    <a:pt x="2380" y="5057"/>
                  </a:lnTo>
                  <a:lnTo>
                    <a:pt x="2331" y="4661"/>
                  </a:lnTo>
                  <a:lnTo>
                    <a:pt x="2231" y="4314"/>
                  </a:lnTo>
                  <a:lnTo>
                    <a:pt x="5603" y="942"/>
                  </a:lnTo>
                  <a:lnTo>
                    <a:pt x="5751" y="744"/>
                  </a:lnTo>
                  <a:lnTo>
                    <a:pt x="5801" y="546"/>
                  </a:lnTo>
                  <a:lnTo>
                    <a:pt x="5751" y="348"/>
                  </a:lnTo>
                  <a:lnTo>
                    <a:pt x="5603" y="149"/>
                  </a:lnTo>
                  <a:lnTo>
                    <a:pt x="54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4" name="Google Shape;1674;p66"/>
            <p:cNvSpPr/>
            <p:nvPr/>
          </p:nvSpPr>
          <p:spPr>
            <a:xfrm>
              <a:off x="4199150" y="1953975"/>
              <a:ext cx="145025" cy="145025"/>
            </a:xfrm>
            <a:custGeom>
              <a:avLst/>
              <a:gdLst/>
              <a:ahLst/>
              <a:cxnLst/>
              <a:rect l="l" t="t" r="r" b="b"/>
              <a:pathLst>
                <a:path w="5801" h="5801" fill="none" extrusionOk="0">
                  <a:moveTo>
                    <a:pt x="4859" y="149"/>
                  </a:moveTo>
                  <a:lnTo>
                    <a:pt x="1438" y="3520"/>
                  </a:lnTo>
                  <a:lnTo>
                    <a:pt x="1438" y="3520"/>
                  </a:lnTo>
                  <a:lnTo>
                    <a:pt x="1091" y="3421"/>
                  </a:lnTo>
                  <a:lnTo>
                    <a:pt x="695" y="3372"/>
                  </a:lnTo>
                  <a:lnTo>
                    <a:pt x="348" y="3421"/>
                  </a:lnTo>
                  <a:lnTo>
                    <a:pt x="1" y="3570"/>
                  </a:lnTo>
                  <a:lnTo>
                    <a:pt x="1" y="3570"/>
                  </a:lnTo>
                  <a:lnTo>
                    <a:pt x="348" y="3867"/>
                  </a:lnTo>
                  <a:lnTo>
                    <a:pt x="1934" y="5404"/>
                  </a:lnTo>
                  <a:lnTo>
                    <a:pt x="1934" y="5404"/>
                  </a:lnTo>
                  <a:lnTo>
                    <a:pt x="2231" y="5801"/>
                  </a:lnTo>
                  <a:lnTo>
                    <a:pt x="2231" y="5801"/>
                  </a:lnTo>
                  <a:lnTo>
                    <a:pt x="2331" y="5454"/>
                  </a:lnTo>
                  <a:lnTo>
                    <a:pt x="2380" y="5057"/>
                  </a:lnTo>
                  <a:lnTo>
                    <a:pt x="2331" y="4661"/>
                  </a:lnTo>
                  <a:lnTo>
                    <a:pt x="2231" y="4314"/>
                  </a:lnTo>
                  <a:lnTo>
                    <a:pt x="5603" y="942"/>
                  </a:lnTo>
                  <a:lnTo>
                    <a:pt x="5603" y="942"/>
                  </a:lnTo>
                  <a:lnTo>
                    <a:pt x="5751" y="744"/>
                  </a:lnTo>
                  <a:lnTo>
                    <a:pt x="5801" y="546"/>
                  </a:lnTo>
                  <a:lnTo>
                    <a:pt x="5751" y="348"/>
                  </a:lnTo>
                  <a:lnTo>
                    <a:pt x="5603" y="149"/>
                  </a:lnTo>
                  <a:lnTo>
                    <a:pt x="5603" y="149"/>
                  </a:lnTo>
                  <a:lnTo>
                    <a:pt x="5454" y="1"/>
                  </a:lnTo>
                  <a:lnTo>
                    <a:pt x="5255" y="1"/>
                  </a:lnTo>
                  <a:lnTo>
                    <a:pt x="5008" y="1"/>
                  </a:lnTo>
                  <a:lnTo>
                    <a:pt x="4859" y="149"/>
                  </a:lnTo>
                  <a:lnTo>
                    <a:pt x="4859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5" name="Google Shape;1675;p66"/>
            <p:cNvSpPr/>
            <p:nvPr/>
          </p:nvSpPr>
          <p:spPr>
            <a:xfrm>
              <a:off x="4002100" y="2058075"/>
              <a:ext cx="237975" cy="238000"/>
            </a:xfrm>
            <a:custGeom>
              <a:avLst/>
              <a:gdLst/>
              <a:ahLst/>
              <a:cxnLst/>
              <a:rect l="l" t="t" r="r" b="b"/>
              <a:pathLst>
                <a:path w="9519" h="9520" extrusionOk="0">
                  <a:moveTo>
                    <a:pt x="6247" y="1"/>
                  </a:moveTo>
                  <a:lnTo>
                    <a:pt x="5949" y="50"/>
                  </a:lnTo>
                  <a:lnTo>
                    <a:pt x="5652" y="100"/>
                  </a:lnTo>
                  <a:lnTo>
                    <a:pt x="5354" y="249"/>
                  </a:lnTo>
                  <a:lnTo>
                    <a:pt x="5106" y="447"/>
                  </a:lnTo>
                  <a:lnTo>
                    <a:pt x="0" y="5553"/>
                  </a:lnTo>
                  <a:lnTo>
                    <a:pt x="3917" y="9519"/>
                  </a:lnTo>
                  <a:lnTo>
                    <a:pt x="4710" y="8726"/>
                  </a:lnTo>
                  <a:lnTo>
                    <a:pt x="3520" y="7536"/>
                  </a:lnTo>
                  <a:lnTo>
                    <a:pt x="3371" y="7338"/>
                  </a:lnTo>
                  <a:lnTo>
                    <a:pt x="3371" y="7140"/>
                  </a:lnTo>
                  <a:lnTo>
                    <a:pt x="3371" y="6941"/>
                  </a:lnTo>
                  <a:lnTo>
                    <a:pt x="3520" y="6743"/>
                  </a:lnTo>
                  <a:lnTo>
                    <a:pt x="3718" y="6644"/>
                  </a:lnTo>
                  <a:lnTo>
                    <a:pt x="3917" y="6594"/>
                  </a:lnTo>
                  <a:lnTo>
                    <a:pt x="4115" y="6644"/>
                  </a:lnTo>
                  <a:lnTo>
                    <a:pt x="4313" y="6743"/>
                  </a:lnTo>
                  <a:lnTo>
                    <a:pt x="5453" y="7933"/>
                  </a:lnTo>
                  <a:lnTo>
                    <a:pt x="6247" y="7140"/>
                  </a:lnTo>
                  <a:lnTo>
                    <a:pt x="5106" y="5950"/>
                  </a:lnTo>
                  <a:lnTo>
                    <a:pt x="4958" y="5801"/>
                  </a:lnTo>
                  <a:lnTo>
                    <a:pt x="4908" y="5553"/>
                  </a:lnTo>
                  <a:lnTo>
                    <a:pt x="4958" y="5355"/>
                  </a:lnTo>
                  <a:lnTo>
                    <a:pt x="5106" y="5157"/>
                  </a:lnTo>
                  <a:lnTo>
                    <a:pt x="5255" y="5057"/>
                  </a:lnTo>
                  <a:lnTo>
                    <a:pt x="5453" y="5008"/>
                  </a:lnTo>
                  <a:lnTo>
                    <a:pt x="5701" y="5057"/>
                  </a:lnTo>
                  <a:lnTo>
                    <a:pt x="5850" y="5157"/>
                  </a:lnTo>
                  <a:lnTo>
                    <a:pt x="7040" y="6346"/>
                  </a:lnTo>
                  <a:lnTo>
                    <a:pt x="7833" y="5553"/>
                  </a:lnTo>
                  <a:lnTo>
                    <a:pt x="6643" y="4413"/>
                  </a:lnTo>
                  <a:lnTo>
                    <a:pt x="6544" y="4215"/>
                  </a:lnTo>
                  <a:lnTo>
                    <a:pt x="6494" y="4016"/>
                  </a:lnTo>
                  <a:lnTo>
                    <a:pt x="6544" y="3818"/>
                  </a:lnTo>
                  <a:lnTo>
                    <a:pt x="6643" y="3620"/>
                  </a:lnTo>
                  <a:lnTo>
                    <a:pt x="6841" y="3471"/>
                  </a:lnTo>
                  <a:lnTo>
                    <a:pt x="7238" y="3471"/>
                  </a:lnTo>
                  <a:lnTo>
                    <a:pt x="7436" y="3620"/>
                  </a:lnTo>
                  <a:lnTo>
                    <a:pt x="8626" y="4810"/>
                  </a:lnTo>
                  <a:lnTo>
                    <a:pt x="9023" y="4413"/>
                  </a:lnTo>
                  <a:lnTo>
                    <a:pt x="9221" y="4116"/>
                  </a:lnTo>
                  <a:lnTo>
                    <a:pt x="9370" y="3868"/>
                  </a:lnTo>
                  <a:lnTo>
                    <a:pt x="9469" y="3521"/>
                  </a:lnTo>
                  <a:lnTo>
                    <a:pt x="9519" y="3223"/>
                  </a:lnTo>
                  <a:lnTo>
                    <a:pt x="9469" y="2876"/>
                  </a:lnTo>
                  <a:lnTo>
                    <a:pt x="9370" y="2579"/>
                  </a:lnTo>
                  <a:lnTo>
                    <a:pt x="9221" y="2281"/>
                  </a:lnTo>
                  <a:lnTo>
                    <a:pt x="9023" y="2033"/>
                  </a:lnTo>
                  <a:lnTo>
                    <a:pt x="7436" y="447"/>
                  </a:lnTo>
                  <a:lnTo>
                    <a:pt x="7188" y="249"/>
                  </a:lnTo>
                  <a:lnTo>
                    <a:pt x="6891" y="100"/>
                  </a:lnTo>
                  <a:lnTo>
                    <a:pt x="6594" y="50"/>
                  </a:lnTo>
                  <a:lnTo>
                    <a:pt x="62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6" name="Google Shape;1676;p66"/>
            <p:cNvSpPr/>
            <p:nvPr/>
          </p:nvSpPr>
          <p:spPr>
            <a:xfrm>
              <a:off x="4002100" y="2058075"/>
              <a:ext cx="237975" cy="238000"/>
            </a:xfrm>
            <a:custGeom>
              <a:avLst/>
              <a:gdLst/>
              <a:ahLst/>
              <a:cxnLst/>
              <a:rect l="l" t="t" r="r" b="b"/>
              <a:pathLst>
                <a:path w="9519" h="9520" fill="none" extrusionOk="0">
                  <a:moveTo>
                    <a:pt x="7436" y="3620"/>
                  </a:moveTo>
                  <a:lnTo>
                    <a:pt x="8626" y="4810"/>
                  </a:lnTo>
                  <a:lnTo>
                    <a:pt x="9023" y="4413"/>
                  </a:lnTo>
                  <a:lnTo>
                    <a:pt x="9023" y="4413"/>
                  </a:lnTo>
                  <a:lnTo>
                    <a:pt x="9221" y="4116"/>
                  </a:lnTo>
                  <a:lnTo>
                    <a:pt x="9370" y="3868"/>
                  </a:lnTo>
                  <a:lnTo>
                    <a:pt x="9469" y="3521"/>
                  </a:lnTo>
                  <a:lnTo>
                    <a:pt x="9519" y="3223"/>
                  </a:lnTo>
                  <a:lnTo>
                    <a:pt x="9469" y="2876"/>
                  </a:lnTo>
                  <a:lnTo>
                    <a:pt x="9370" y="2579"/>
                  </a:lnTo>
                  <a:lnTo>
                    <a:pt x="9221" y="2281"/>
                  </a:lnTo>
                  <a:lnTo>
                    <a:pt x="9023" y="2033"/>
                  </a:lnTo>
                  <a:lnTo>
                    <a:pt x="7436" y="447"/>
                  </a:lnTo>
                  <a:lnTo>
                    <a:pt x="7436" y="447"/>
                  </a:lnTo>
                  <a:lnTo>
                    <a:pt x="7188" y="249"/>
                  </a:lnTo>
                  <a:lnTo>
                    <a:pt x="6891" y="100"/>
                  </a:lnTo>
                  <a:lnTo>
                    <a:pt x="6594" y="50"/>
                  </a:lnTo>
                  <a:lnTo>
                    <a:pt x="6247" y="1"/>
                  </a:lnTo>
                  <a:lnTo>
                    <a:pt x="5949" y="50"/>
                  </a:lnTo>
                  <a:lnTo>
                    <a:pt x="5652" y="100"/>
                  </a:lnTo>
                  <a:lnTo>
                    <a:pt x="5354" y="249"/>
                  </a:lnTo>
                  <a:lnTo>
                    <a:pt x="5106" y="447"/>
                  </a:lnTo>
                  <a:lnTo>
                    <a:pt x="0" y="5553"/>
                  </a:lnTo>
                  <a:lnTo>
                    <a:pt x="3917" y="9519"/>
                  </a:lnTo>
                  <a:lnTo>
                    <a:pt x="4710" y="8726"/>
                  </a:lnTo>
                  <a:lnTo>
                    <a:pt x="3520" y="7536"/>
                  </a:lnTo>
                  <a:lnTo>
                    <a:pt x="3520" y="7536"/>
                  </a:lnTo>
                  <a:lnTo>
                    <a:pt x="3371" y="7338"/>
                  </a:lnTo>
                  <a:lnTo>
                    <a:pt x="3371" y="7140"/>
                  </a:lnTo>
                  <a:lnTo>
                    <a:pt x="3371" y="6941"/>
                  </a:lnTo>
                  <a:lnTo>
                    <a:pt x="3520" y="6743"/>
                  </a:lnTo>
                  <a:lnTo>
                    <a:pt x="3520" y="6743"/>
                  </a:lnTo>
                  <a:lnTo>
                    <a:pt x="3718" y="6644"/>
                  </a:lnTo>
                  <a:lnTo>
                    <a:pt x="3917" y="6594"/>
                  </a:lnTo>
                  <a:lnTo>
                    <a:pt x="4115" y="6644"/>
                  </a:lnTo>
                  <a:lnTo>
                    <a:pt x="4313" y="6743"/>
                  </a:lnTo>
                  <a:lnTo>
                    <a:pt x="5453" y="7933"/>
                  </a:lnTo>
                  <a:lnTo>
                    <a:pt x="6247" y="7140"/>
                  </a:lnTo>
                  <a:lnTo>
                    <a:pt x="5106" y="5950"/>
                  </a:lnTo>
                  <a:lnTo>
                    <a:pt x="5106" y="5950"/>
                  </a:lnTo>
                  <a:lnTo>
                    <a:pt x="4958" y="5801"/>
                  </a:lnTo>
                  <a:lnTo>
                    <a:pt x="4908" y="5553"/>
                  </a:lnTo>
                  <a:lnTo>
                    <a:pt x="4958" y="5355"/>
                  </a:lnTo>
                  <a:lnTo>
                    <a:pt x="5106" y="5157"/>
                  </a:lnTo>
                  <a:lnTo>
                    <a:pt x="5106" y="5157"/>
                  </a:lnTo>
                  <a:lnTo>
                    <a:pt x="5255" y="5057"/>
                  </a:lnTo>
                  <a:lnTo>
                    <a:pt x="5453" y="5008"/>
                  </a:lnTo>
                  <a:lnTo>
                    <a:pt x="5701" y="5057"/>
                  </a:lnTo>
                  <a:lnTo>
                    <a:pt x="5850" y="5157"/>
                  </a:lnTo>
                  <a:lnTo>
                    <a:pt x="7040" y="6346"/>
                  </a:lnTo>
                  <a:lnTo>
                    <a:pt x="7833" y="5553"/>
                  </a:lnTo>
                  <a:lnTo>
                    <a:pt x="6643" y="4413"/>
                  </a:lnTo>
                  <a:lnTo>
                    <a:pt x="6643" y="4413"/>
                  </a:lnTo>
                  <a:lnTo>
                    <a:pt x="6544" y="4215"/>
                  </a:lnTo>
                  <a:lnTo>
                    <a:pt x="6494" y="4016"/>
                  </a:lnTo>
                  <a:lnTo>
                    <a:pt x="6544" y="3818"/>
                  </a:lnTo>
                  <a:lnTo>
                    <a:pt x="6643" y="3620"/>
                  </a:lnTo>
                  <a:lnTo>
                    <a:pt x="6643" y="3620"/>
                  </a:lnTo>
                  <a:lnTo>
                    <a:pt x="6841" y="3471"/>
                  </a:lnTo>
                  <a:lnTo>
                    <a:pt x="7040" y="3471"/>
                  </a:lnTo>
                  <a:lnTo>
                    <a:pt x="7238" y="3471"/>
                  </a:lnTo>
                  <a:lnTo>
                    <a:pt x="7436" y="3620"/>
                  </a:lnTo>
                  <a:lnTo>
                    <a:pt x="7436" y="362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7" name="Google Shape;1677;p66"/>
            <p:cNvSpPr/>
            <p:nvPr/>
          </p:nvSpPr>
          <p:spPr>
            <a:xfrm>
              <a:off x="4188000" y="21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8" name="Google Shape;1678;p66"/>
            <p:cNvSpPr/>
            <p:nvPr/>
          </p:nvSpPr>
          <p:spPr>
            <a:xfrm>
              <a:off x="3909150" y="2216725"/>
              <a:ext cx="171050" cy="171050"/>
            </a:xfrm>
            <a:custGeom>
              <a:avLst/>
              <a:gdLst/>
              <a:ahLst/>
              <a:cxnLst/>
              <a:rect l="l" t="t" r="r" b="b"/>
              <a:pathLst>
                <a:path w="6842" h="6842" extrusionOk="0">
                  <a:moveTo>
                    <a:pt x="2925" y="0"/>
                  </a:moveTo>
                  <a:lnTo>
                    <a:pt x="1339" y="1587"/>
                  </a:lnTo>
                  <a:lnTo>
                    <a:pt x="942" y="1190"/>
                  </a:lnTo>
                  <a:lnTo>
                    <a:pt x="744" y="1091"/>
                  </a:lnTo>
                  <a:lnTo>
                    <a:pt x="545" y="1041"/>
                  </a:lnTo>
                  <a:lnTo>
                    <a:pt x="347" y="1091"/>
                  </a:lnTo>
                  <a:lnTo>
                    <a:pt x="149" y="1190"/>
                  </a:lnTo>
                  <a:lnTo>
                    <a:pt x="50" y="1388"/>
                  </a:lnTo>
                  <a:lnTo>
                    <a:pt x="0" y="1587"/>
                  </a:lnTo>
                  <a:lnTo>
                    <a:pt x="50" y="1785"/>
                  </a:lnTo>
                  <a:lnTo>
                    <a:pt x="149" y="1983"/>
                  </a:lnTo>
                  <a:lnTo>
                    <a:pt x="4858" y="6693"/>
                  </a:lnTo>
                  <a:lnTo>
                    <a:pt x="5057" y="6792"/>
                  </a:lnTo>
                  <a:lnTo>
                    <a:pt x="5255" y="6842"/>
                  </a:lnTo>
                  <a:lnTo>
                    <a:pt x="5453" y="6792"/>
                  </a:lnTo>
                  <a:lnTo>
                    <a:pt x="5652" y="6693"/>
                  </a:lnTo>
                  <a:lnTo>
                    <a:pt x="5800" y="6495"/>
                  </a:lnTo>
                  <a:lnTo>
                    <a:pt x="5800" y="6296"/>
                  </a:lnTo>
                  <a:lnTo>
                    <a:pt x="5800" y="6098"/>
                  </a:lnTo>
                  <a:lnTo>
                    <a:pt x="5652" y="5900"/>
                  </a:lnTo>
                  <a:lnTo>
                    <a:pt x="5255" y="5503"/>
                  </a:lnTo>
                  <a:lnTo>
                    <a:pt x="6841" y="3917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79" name="Google Shape;1679;p66"/>
            <p:cNvSpPr/>
            <p:nvPr/>
          </p:nvSpPr>
          <p:spPr>
            <a:xfrm>
              <a:off x="3909150" y="2216725"/>
              <a:ext cx="171050" cy="171050"/>
            </a:xfrm>
            <a:custGeom>
              <a:avLst/>
              <a:gdLst/>
              <a:ahLst/>
              <a:cxnLst/>
              <a:rect l="l" t="t" r="r" b="b"/>
              <a:pathLst>
                <a:path w="6842" h="6842" fill="none" extrusionOk="0">
                  <a:moveTo>
                    <a:pt x="2925" y="0"/>
                  </a:moveTo>
                  <a:lnTo>
                    <a:pt x="1339" y="1587"/>
                  </a:lnTo>
                  <a:lnTo>
                    <a:pt x="942" y="1190"/>
                  </a:lnTo>
                  <a:lnTo>
                    <a:pt x="942" y="1190"/>
                  </a:lnTo>
                  <a:lnTo>
                    <a:pt x="744" y="1091"/>
                  </a:lnTo>
                  <a:lnTo>
                    <a:pt x="545" y="1041"/>
                  </a:lnTo>
                  <a:lnTo>
                    <a:pt x="347" y="1091"/>
                  </a:lnTo>
                  <a:lnTo>
                    <a:pt x="149" y="1190"/>
                  </a:lnTo>
                  <a:lnTo>
                    <a:pt x="149" y="1190"/>
                  </a:lnTo>
                  <a:lnTo>
                    <a:pt x="50" y="1388"/>
                  </a:lnTo>
                  <a:lnTo>
                    <a:pt x="0" y="1587"/>
                  </a:lnTo>
                  <a:lnTo>
                    <a:pt x="50" y="1785"/>
                  </a:lnTo>
                  <a:lnTo>
                    <a:pt x="149" y="1983"/>
                  </a:lnTo>
                  <a:lnTo>
                    <a:pt x="4858" y="6693"/>
                  </a:lnTo>
                  <a:lnTo>
                    <a:pt x="4858" y="6693"/>
                  </a:lnTo>
                  <a:lnTo>
                    <a:pt x="5057" y="6792"/>
                  </a:lnTo>
                  <a:lnTo>
                    <a:pt x="5255" y="6842"/>
                  </a:lnTo>
                  <a:lnTo>
                    <a:pt x="5453" y="6792"/>
                  </a:lnTo>
                  <a:lnTo>
                    <a:pt x="5652" y="6693"/>
                  </a:lnTo>
                  <a:lnTo>
                    <a:pt x="5652" y="6693"/>
                  </a:lnTo>
                  <a:lnTo>
                    <a:pt x="5800" y="6495"/>
                  </a:lnTo>
                  <a:lnTo>
                    <a:pt x="5800" y="6296"/>
                  </a:lnTo>
                  <a:lnTo>
                    <a:pt x="5800" y="6098"/>
                  </a:lnTo>
                  <a:lnTo>
                    <a:pt x="5652" y="5900"/>
                  </a:lnTo>
                  <a:lnTo>
                    <a:pt x="5255" y="5503"/>
                  </a:lnTo>
                  <a:lnTo>
                    <a:pt x="6841" y="3917"/>
                  </a:lnTo>
                  <a:lnTo>
                    <a:pt x="292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0" name="Google Shape;1680;p66"/>
            <p:cNvSpPr/>
            <p:nvPr/>
          </p:nvSpPr>
          <p:spPr>
            <a:xfrm>
              <a:off x="3982250" y="221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1" name="Google Shape;1681;p66"/>
            <p:cNvSpPr/>
            <p:nvPr/>
          </p:nvSpPr>
          <p:spPr>
            <a:xfrm>
              <a:off x="3869475" y="2314625"/>
              <a:ext cx="112800" cy="112825"/>
            </a:xfrm>
            <a:custGeom>
              <a:avLst/>
              <a:gdLst/>
              <a:ahLst/>
              <a:cxnLst/>
              <a:rect l="l" t="t" r="r" b="b"/>
              <a:pathLst>
                <a:path w="4512" h="4513" extrusionOk="0">
                  <a:moveTo>
                    <a:pt x="2132" y="1"/>
                  </a:moveTo>
                  <a:lnTo>
                    <a:pt x="1339" y="794"/>
                  </a:lnTo>
                  <a:lnTo>
                    <a:pt x="943" y="397"/>
                  </a:lnTo>
                  <a:lnTo>
                    <a:pt x="794" y="298"/>
                  </a:lnTo>
                  <a:lnTo>
                    <a:pt x="596" y="249"/>
                  </a:lnTo>
                  <a:lnTo>
                    <a:pt x="348" y="298"/>
                  </a:lnTo>
                  <a:lnTo>
                    <a:pt x="199" y="397"/>
                  </a:lnTo>
                  <a:lnTo>
                    <a:pt x="50" y="596"/>
                  </a:lnTo>
                  <a:lnTo>
                    <a:pt x="1" y="794"/>
                  </a:lnTo>
                  <a:lnTo>
                    <a:pt x="50" y="992"/>
                  </a:lnTo>
                  <a:lnTo>
                    <a:pt x="199" y="1191"/>
                  </a:lnTo>
                  <a:lnTo>
                    <a:pt x="3322" y="4363"/>
                  </a:lnTo>
                  <a:lnTo>
                    <a:pt x="3520" y="4463"/>
                  </a:lnTo>
                  <a:lnTo>
                    <a:pt x="3719" y="4512"/>
                  </a:lnTo>
                  <a:lnTo>
                    <a:pt x="3917" y="4463"/>
                  </a:lnTo>
                  <a:lnTo>
                    <a:pt x="4115" y="4363"/>
                  </a:lnTo>
                  <a:lnTo>
                    <a:pt x="4214" y="4165"/>
                  </a:lnTo>
                  <a:lnTo>
                    <a:pt x="4264" y="3967"/>
                  </a:lnTo>
                  <a:lnTo>
                    <a:pt x="4214" y="3719"/>
                  </a:lnTo>
                  <a:lnTo>
                    <a:pt x="4115" y="3570"/>
                  </a:lnTo>
                  <a:lnTo>
                    <a:pt x="3719" y="3174"/>
                  </a:lnTo>
                  <a:lnTo>
                    <a:pt x="4512" y="2380"/>
                  </a:lnTo>
                  <a:lnTo>
                    <a:pt x="2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2" name="Google Shape;1682;p66"/>
            <p:cNvSpPr/>
            <p:nvPr/>
          </p:nvSpPr>
          <p:spPr>
            <a:xfrm>
              <a:off x="3869475" y="2314625"/>
              <a:ext cx="112800" cy="112825"/>
            </a:xfrm>
            <a:custGeom>
              <a:avLst/>
              <a:gdLst/>
              <a:ahLst/>
              <a:cxnLst/>
              <a:rect l="l" t="t" r="r" b="b"/>
              <a:pathLst>
                <a:path w="4512" h="4513" fill="none" extrusionOk="0">
                  <a:moveTo>
                    <a:pt x="2132" y="1"/>
                  </a:moveTo>
                  <a:lnTo>
                    <a:pt x="1339" y="794"/>
                  </a:lnTo>
                  <a:lnTo>
                    <a:pt x="943" y="397"/>
                  </a:lnTo>
                  <a:lnTo>
                    <a:pt x="943" y="397"/>
                  </a:lnTo>
                  <a:lnTo>
                    <a:pt x="794" y="298"/>
                  </a:lnTo>
                  <a:lnTo>
                    <a:pt x="596" y="249"/>
                  </a:lnTo>
                  <a:lnTo>
                    <a:pt x="348" y="298"/>
                  </a:lnTo>
                  <a:lnTo>
                    <a:pt x="199" y="397"/>
                  </a:lnTo>
                  <a:lnTo>
                    <a:pt x="199" y="397"/>
                  </a:lnTo>
                  <a:lnTo>
                    <a:pt x="50" y="596"/>
                  </a:lnTo>
                  <a:lnTo>
                    <a:pt x="1" y="794"/>
                  </a:lnTo>
                  <a:lnTo>
                    <a:pt x="50" y="992"/>
                  </a:lnTo>
                  <a:lnTo>
                    <a:pt x="199" y="1191"/>
                  </a:lnTo>
                  <a:lnTo>
                    <a:pt x="3322" y="4363"/>
                  </a:lnTo>
                  <a:lnTo>
                    <a:pt x="3322" y="4363"/>
                  </a:lnTo>
                  <a:lnTo>
                    <a:pt x="3520" y="4463"/>
                  </a:lnTo>
                  <a:lnTo>
                    <a:pt x="3719" y="4512"/>
                  </a:lnTo>
                  <a:lnTo>
                    <a:pt x="3917" y="4463"/>
                  </a:lnTo>
                  <a:lnTo>
                    <a:pt x="4115" y="4363"/>
                  </a:lnTo>
                  <a:lnTo>
                    <a:pt x="4115" y="4363"/>
                  </a:lnTo>
                  <a:lnTo>
                    <a:pt x="4214" y="4165"/>
                  </a:lnTo>
                  <a:lnTo>
                    <a:pt x="4264" y="3967"/>
                  </a:lnTo>
                  <a:lnTo>
                    <a:pt x="4214" y="3719"/>
                  </a:lnTo>
                  <a:lnTo>
                    <a:pt x="4115" y="3570"/>
                  </a:lnTo>
                  <a:lnTo>
                    <a:pt x="3719" y="3174"/>
                  </a:lnTo>
                  <a:lnTo>
                    <a:pt x="4512" y="2380"/>
                  </a:lnTo>
                  <a:lnTo>
                    <a:pt x="213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3" name="Google Shape;1683;p66"/>
            <p:cNvSpPr/>
            <p:nvPr/>
          </p:nvSpPr>
          <p:spPr>
            <a:xfrm>
              <a:off x="3922775" y="231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684" name="Google Shape;1684;p66"/>
          <p:cNvGrpSpPr/>
          <p:nvPr/>
        </p:nvGrpSpPr>
        <p:grpSpPr>
          <a:xfrm>
            <a:off x="7216589" y="2732175"/>
            <a:ext cx="446032" cy="593675"/>
            <a:chOff x="4703575" y="1953975"/>
            <a:chExt cx="355725" cy="473475"/>
          </a:xfrm>
        </p:grpSpPr>
        <p:sp>
          <p:nvSpPr>
            <p:cNvPr id="1685" name="Google Shape;1685;p66"/>
            <p:cNvSpPr/>
            <p:nvPr/>
          </p:nvSpPr>
          <p:spPr>
            <a:xfrm>
              <a:off x="4755625" y="2037025"/>
              <a:ext cx="250375" cy="167325"/>
            </a:xfrm>
            <a:custGeom>
              <a:avLst/>
              <a:gdLst/>
              <a:ahLst/>
              <a:cxnLst/>
              <a:rect l="l" t="t" r="r" b="b"/>
              <a:pathLst>
                <a:path w="10015" h="6693" extrusionOk="0">
                  <a:moveTo>
                    <a:pt x="3372" y="1686"/>
                  </a:moveTo>
                  <a:lnTo>
                    <a:pt x="3570" y="1735"/>
                  </a:lnTo>
                  <a:lnTo>
                    <a:pt x="3768" y="1834"/>
                  </a:lnTo>
                  <a:lnTo>
                    <a:pt x="3868" y="2033"/>
                  </a:lnTo>
                  <a:lnTo>
                    <a:pt x="3917" y="2231"/>
                  </a:lnTo>
                  <a:lnTo>
                    <a:pt x="3868" y="2479"/>
                  </a:lnTo>
                  <a:lnTo>
                    <a:pt x="3768" y="2628"/>
                  </a:lnTo>
                  <a:lnTo>
                    <a:pt x="3570" y="2776"/>
                  </a:lnTo>
                  <a:lnTo>
                    <a:pt x="3124" y="2776"/>
                  </a:lnTo>
                  <a:lnTo>
                    <a:pt x="2975" y="2628"/>
                  </a:lnTo>
                  <a:lnTo>
                    <a:pt x="2826" y="2479"/>
                  </a:lnTo>
                  <a:lnTo>
                    <a:pt x="2777" y="2231"/>
                  </a:lnTo>
                  <a:lnTo>
                    <a:pt x="2826" y="2033"/>
                  </a:lnTo>
                  <a:lnTo>
                    <a:pt x="2975" y="1834"/>
                  </a:lnTo>
                  <a:lnTo>
                    <a:pt x="3124" y="1735"/>
                  </a:lnTo>
                  <a:lnTo>
                    <a:pt x="3372" y="1686"/>
                  </a:lnTo>
                  <a:close/>
                  <a:moveTo>
                    <a:pt x="6693" y="1686"/>
                  </a:moveTo>
                  <a:lnTo>
                    <a:pt x="6892" y="1735"/>
                  </a:lnTo>
                  <a:lnTo>
                    <a:pt x="7090" y="1834"/>
                  </a:lnTo>
                  <a:lnTo>
                    <a:pt x="7189" y="2033"/>
                  </a:lnTo>
                  <a:lnTo>
                    <a:pt x="7239" y="2231"/>
                  </a:lnTo>
                  <a:lnTo>
                    <a:pt x="7189" y="2479"/>
                  </a:lnTo>
                  <a:lnTo>
                    <a:pt x="7090" y="2628"/>
                  </a:lnTo>
                  <a:lnTo>
                    <a:pt x="6892" y="2776"/>
                  </a:lnTo>
                  <a:lnTo>
                    <a:pt x="6445" y="2776"/>
                  </a:lnTo>
                  <a:lnTo>
                    <a:pt x="6297" y="2628"/>
                  </a:lnTo>
                  <a:lnTo>
                    <a:pt x="6148" y="2479"/>
                  </a:lnTo>
                  <a:lnTo>
                    <a:pt x="6148" y="2231"/>
                  </a:lnTo>
                  <a:lnTo>
                    <a:pt x="6148" y="2033"/>
                  </a:lnTo>
                  <a:lnTo>
                    <a:pt x="6297" y="1834"/>
                  </a:lnTo>
                  <a:lnTo>
                    <a:pt x="6445" y="1735"/>
                  </a:lnTo>
                  <a:lnTo>
                    <a:pt x="6693" y="1686"/>
                  </a:lnTo>
                  <a:close/>
                  <a:moveTo>
                    <a:pt x="4314" y="0"/>
                  </a:moveTo>
                  <a:lnTo>
                    <a:pt x="3868" y="50"/>
                  </a:lnTo>
                  <a:lnTo>
                    <a:pt x="3421" y="99"/>
                  </a:lnTo>
                  <a:lnTo>
                    <a:pt x="3025" y="198"/>
                  </a:lnTo>
                  <a:lnTo>
                    <a:pt x="2628" y="347"/>
                  </a:lnTo>
                  <a:lnTo>
                    <a:pt x="2232" y="545"/>
                  </a:lnTo>
                  <a:lnTo>
                    <a:pt x="1885" y="744"/>
                  </a:lnTo>
                  <a:lnTo>
                    <a:pt x="1587" y="992"/>
                  </a:lnTo>
                  <a:lnTo>
                    <a:pt x="1290" y="1289"/>
                  </a:lnTo>
                  <a:lnTo>
                    <a:pt x="992" y="1586"/>
                  </a:lnTo>
                  <a:lnTo>
                    <a:pt x="744" y="1933"/>
                  </a:lnTo>
                  <a:lnTo>
                    <a:pt x="546" y="2281"/>
                  </a:lnTo>
                  <a:lnTo>
                    <a:pt x="348" y="2628"/>
                  </a:lnTo>
                  <a:lnTo>
                    <a:pt x="199" y="3024"/>
                  </a:lnTo>
                  <a:lnTo>
                    <a:pt x="100" y="3421"/>
                  </a:lnTo>
                  <a:lnTo>
                    <a:pt x="50" y="3867"/>
                  </a:lnTo>
                  <a:lnTo>
                    <a:pt x="1" y="4313"/>
                  </a:lnTo>
                  <a:lnTo>
                    <a:pt x="1" y="5602"/>
                  </a:lnTo>
                  <a:lnTo>
                    <a:pt x="50" y="6147"/>
                  </a:lnTo>
                  <a:lnTo>
                    <a:pt x="100" y="6693"/>
                  </a:lnTo>
                  <a:lnTo>
                    <a:pt x="4462" y="6693"/>
                  </a:lnTo>
                  <a:lnTo>
                    <a:pt x="4462" y="5503"/>
                  </a:lnTo>
                  <a:lnTo>
                    <a:pt x="4016" y="5354"/>
                  </a:lnTo>
                  <a:lnTo>
                    <a:pt x="3818" y="5255"/>
                  </a:lnTo>
                  <a:lnTo>
                    <a:pt x="3669" y="5106"/>
                  </a:lnTo>
                  <a:lnTo>
                    <a:pt x="3521" y="5007"/>
                  </a:lnTo>
                  <a:lnTo>
                    <a:pt x="3421" y="4809"/>
                  </a:lnTo>
                  <a:lnTo>
                    <a:pt x="3372" y="4660"/>
                  </a:lnTo>
                  <a:lnTo>
                    <a:pt x="3372" y="4462"/>
                  </a:lnTo>
                  <a:lnTo>
                    <a:pt x="3372" y="4214"/>
                  </a:lnTo>
                  <a:lnTo>
                    <a:pt x="3471" y="4016"/>
                  </a:lnTo>
                  <a:lnTo>
                    <a:pt x="3620" y="3817"/>
                  </a:lnTo>
                  <a:lnTo>
                    <a:pt x="3818" y="3669"/>
                  </a:lnTo>
                  <a:lnTo>
                    <a:pt x="4066" y="3520"/>
                  </a:lnTo>
                  <a:lnTo>
                    <a:pt x="4363" y="3421"/>
                  </a:lnTo>
                  <a:lnTo>
                    <a:pt x="4661" y="3371"/>
                  </a:lnTo>
                  <a:lnTo>
                    <a:pt x="5355" y="3371"/>
                  </a:lnTo>
                  <a:lnTo>
                    <a:pt x="5702" y="3421"/>
                  </a:lnTo>
                  <a:lnTo>
                    <a:pt x="5950" y="3520"/>
                  </a:lnTo>
                  <a:lnTo>
                    <a:pt x="6198" y="3669"/>
                  </a:lnTo>
                  <a:lnTo>
                    <a:pt x="6396" y="3817"/>
                  </a:lnTo>
                  <a:lnTo>
                    <a:pt x="6545" y="4016"/>
                  </a:lnTo>
                  <a:lnTo>
                    <a:pt x="6644" y="4214"/>
                  </a:lnTo>
                  <a:lnTo>
                    <a:pt x="6693" y="4462"/>
                  </a:lnTo>
                  <a:lnTo>
                    <a:pt x="6644" y="4660"/>
                  </a:lnTo>
                  <a:lnTo>
                    <a:pt x="6594" y="4809"/>
                  </a:lnTo>
                  <a:lnTo>
                    <a:pt x="6495" y="5007"/>
                  </a:lnTo>
                  <a:lnTo>
                    <a:pt x="6396" y="5106"/>
                  </a:lnTo>
                  <a:lnTo>
                    <a:pt x="6198" y="5255"/>
                  </a:lnTo>
                  <a:lnTo>
                    <a:pt x="6049" y="5354"/>
                  </a:lnTo>
                  <a:lnTo>
                    <a:pt x="5553" y="5503"/>
                  </a:lnTo>
                  <a:lnTo>
                    <a:pt x="5553" y="6693"/>
                  </a:lnTo>
                  <a:lnTo>
                    <a:pt x="9965" y="6693"/>
                  </a:lnTo>
                  <a:lnTo>
                    <a:pt x="10015" y="6147"/>
                  </a:lnTo>
                  <a:lnTo>
                    <a:pt x="10015" y="5602"/>
                  </a:lnTo>
                  <a:lnTo>
                    <a:pt x="10015" y="4313"/>
                  </a:lnTo>
                  <a:lnTo>
                    <a:pt x="10015" y="3867"/>
                  </a:lnTo>
                  <a:lnTo>
                    <a:pt x="9916" y="3421"/>
                  </a:lnTo>
                  <a:lnTo>
                    <a:pt x="9817" y="3024"/>
                  </a:lnTo>
                  <a:lnTo>
                    <a:pt x="9668" y="2628"/>
                  </a:lnTo>
                  <a:lnTo>
                    <a:pt x="9519" y="2281"/>
                  </a:lnTo>
                  <a:lnTo>
                    <a:pt x="9271" y="1933"/>
                  </a:lnTo>
                  <a:lnTo>
                    <a:pt x="9073" y="1586"/>
                  </a:lnTo>
                  <a:lnTo>
                    <a:pt x="8775" y="1289"/>
                  </a:lnTo>
                  <a:lnTo>
                    <a:pt x="8478" y="992"/>
                  </a:lnTo>
                  <a:lnTo>
                    <a:pt x="8131" y="744"/>
                  </a:lnTo>
                  <a:lnTo>
                    <a:pt x="7784" y="545"/>
                  </a:lnTo>
                  <a:lnTo>
                    <a:pt x="7437" y="347"/>
                  </a:lnTo>
                  <a:lnTo>
                    <a:pt x="7040" y="198"/>
                  </a:lnTo>
                  <a:lnTo>
                    <a:pt x="6594" y="99"/>
                  </a:lnTo>
                  <a:lnTo>
                    <a:pt x="6198" y="50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6" name="Google Shape;1686;p66"/>
            <p:cNvSpPr/>
            <p:nvPr/>
          </p:nvSpPr>
          <p:spPr>
            <a:xfrm>
              <a:off x="4755625" y="2037025"/>
              <a:ext cx="250375" cy="167325"/>
            </a:xfrm>
            <a:custGeom>
              <a:avLst/>
              <a:gdLst/>
              <a:ahLst/>
              <a:cxnLst/>
              <a:rect l="l" t="t" r="r" b="b"/>
              <a:pathLst>
                <a:path w="10015" h="6693" fill="none" extrusionOk="0">
                  <a:moveTo>
                    <a:pt x="5553" y="5503"/>
                  </a:moveTo>
                  <a:lnTo>
                    <a:pt x="5553" y="6693"/>
                  </a:lnTo>
                  <a:lnTo>
                    <a:pt x="9965" y="6693"/>
                  </a:lnTo>
                  <a:lnTo>
                    <a:pt x="9965" y="6693"/>
                  </a:lnTo>
                  <a:lnTo>
                    <a:pt x="10015" y="6147"/>
                  </a:lnTo>
                  <a:lnTo>
                    <a:pt x="10015" y="5602"/>
                  </a:lnTo>
                  <a:lnTo>
                    <a:pt x="10015" y="4313"/>
                  </a:lnTo>
                  <a:lnTo>
                    <a:pt x="10015" y="4313"/>
                  </a:lnTo>
                  <a:lnTo>
                    <a:pt x="10015" y="3867"/>
                  </a:lnTo>
                  <a:lnTo>
                    <a:pt x="9916" y="3421"/>
                  </a:lnTo>
                  <a:lnTo>
                    <a:pt x="9817" y="3024"/>
                  </a:lnTo>
                  <a:lnTo>
                    <a:pt x="9668" y="2628"/>
                  </a:lnTo>
                  <a:lnTo>
                    <a:pt x="9519" y="2281"/>
                  </a:lnTo>
                  <a:lnTo>
                    <a:pt x="9271" y="1933"/>
                  </a:lnTo>
                  <a:lnTo>
                    <a:pt x="9073" y="1586"/>
                  </a:lnTo>
                  <a:lnTo>
                    <a:pt x="8775" y="1289"/>
                  </a:lnTo>
                  <a:lnTo>
                    <a:pt x="8478" y="992"/>
                  </a:lnTo>
                  <a:lnTo>
                    <a:pt x="8131" y="744"/>
                  </a:lnTo>
                  <a:lnTo>
                    <a:pt x="7784" y="545"/>
                  </a:lnTo>
                  <a:lnTo>
                    <a:pt x="7437" y="347"/>
                  </a:lnTo>
                  <a:lnTo>
                    <a:pt x="7040" y="198"/>
                  </a:lnTo>
                  <a:lnTo>
                    <a:pt x="6594" y="99"/>
                  </a:lnTo>
                  <a:lnTo>
                    <a:pt x="6198" y="50"/>
                  </a:lnTo>
                  <a:lnTo>
                    <a:pt x="5751" y="0"/>
                  </a:lnTo>
                  <a:lnTo>
                    <a:pt x="4314" y="0"/>
                  </a:lnTo>
                  <a:lnTo>
                    <a:pt x="4314" y="0"/>
                  </a:lnTo>
                  <a:lnTo>
                    <a:pt x="3868" y="50"/>
                  </a:lnTo>
                  <a:lnTo>
                    <a:pt x="3421" y="99"/>
                  </a:lnTo>
                  <a:lnTo>
                    <a:pt x="3025" y="198"/>
                  </a:lnTo>
                  <a:lnTo>
                    <a:pt x="2628" y="347"/>
                  </a:lnTo>
                  <a:lnTo>
                    <a:pt x="2232" y="545"/>
                  </a:lnTo>
                  <a:lnTo>
                    <a:pt x="1885" y="744"/>
                  </a:lnTo>
                  <a:lnTo>
                    <a:pt x="1587" y="992"/>
                  </a:lnTo>
                  <a:lnTo>
                    <a:pt x="1290" y="1289"/>
                  </a:lnTo>
                  <a:lnTo>
                    <a:pt x="992" y="1586"/>
                  </a:lnTo>
                  <a:lnTo>
                    <a:pt x="744" y="1933"/>
                  </a:lnTo>
                  <a:lnTo>
                    <a:pt x="546" y="2281"/>
                  </a:lnTo>
                  <a:lnTo>
                    <a:pt x="348" y="2628"/>
                  </a:lnTo>
                  <a:lnTo>
                    <a:pt x="199" y="3024"/>
                  </a:lnTo>
                  <a:lnTo>
                    <a:pt x="100" y="3421"/>
                  </a:lnTo>
                  <a:lnTo>
                    <a:pt x="50" y="3867"/>
                  </a:lnTo>
                  <a:lnTo>
                    <a:pt x="1" y="4313"/>
                  </a:lnTo>
                  <a:lnTo>
                    <a:pt x="1" y="5602"/>
                  </a:lnTo>
                  <a:lnTo>
                    <a:pt x="1" y="5602"/>
                  </a:lnTo>
                  <a:lnTo>
                    <a:pt x="50" y="6147"/>
                  </a:lnTo>
                  <a:lnTo>
                    <a:pt x="100" y="6693"/>
                  </a:lnTo>
                  <a:lnTo>
                    <a:pt x="4462" y="6693"/>
                  </a:lnTo>
                  <a:lnTo>
                    <a:pt x="4462" y="5503"/>
                  </a:lnTo>
                  <a:lnTo>
                    <a:pt x="4462" y="5503"/>
                  </a:lnTo>
                  <a:lnTo>
                    <a:pt x="4016" y="5354"/>
                  </a:lnTo>
                  <a:lnTo>
                    <a:pt x="3818" y="5255"/>
                  </a:lnTo>
                  <a:lnTo>
                    <a:pt x="3669" y="5106"/>
                  </a:lnTo>
                  <a:lnTo>
                    <a:pt x="3521" y="5007"/>
                  </a:lnTo>
                  <a:lnTo>
                    <a:pt x="3421" y="4809"/>
                  </a:lnTo>
                  <a:lnTo>
                    <a:pt x="3372" y="4660"/>
                  </a:lnTo>
                  <a:lnTo>
                    <a:pt x="3372" y="4462"/>
                  </a:lnTo>
                  <a:lnTo>
                    <a:pt x="3372" y="4462"/>
                  </a:lnTo>
                  <a:lnTo>
                    <a:pt x="3372" y="4214"/>
                  </a:lnTo>
                  <a:lnTo>
                    <a:pt x="3471" y="4016"/>
                  </a:lnTo>
                  <a:lnTo>
                    <a:pt x="3620" y="3817"/>
                  </a:lnTo>
                  <a:lnTo>
                    <a:pt x="3818" y="3669"/>
                  </a:lnTo>
                  <a:lnTo>
                    <a:pt x="4066" y="3520"/>
                  </a:lnTo>
                  <a:lnTo>
                    <a:pt x="4363" y="3421"/>
                  </a:lnTo>
                  <a:lnTo>
                    <a:pt x="4661" y="3371"/>
                  </a:lnTo>
                  <a:lnTo>
                    <a:pt x="5008" y="3371"/>
                  </a:lnTo>
                  <a:lnTo>
                    <a:pt x="5008" y="3371"/>
                  </a:lnTo>
                  <a:lnTo>
                    <a:pt x="5355" y="3371"/>
                  </a:lnTo>
                  <a:lnTo>
                    <a:pt x="5702" y="3421"/>
                  </a:lnTo>
                  <a:lnTo>
                    <a:pt x="5950" y="3520"/>
                  </a:lnTo>
                  <a:lnTo>
                    <a:pt x="6198" y="3669"/>
                  </a:lnTo>
                  <a:lnTo>
                    <a:pt x="6396" y="3817"/>
                  </a:lnTo>
                  <a:lnTo>
                    <a:pt x="6545" y="4016"/>
                  </a:lnTo>
                  <a:lnTo>
                    <a:pt x="6644" y="4214"/>
                  </a:lnTo>
                  <a:lnTo>
                    <a:pt x="6693" y="4462"/>
                  </a:lnTo>
                  <a:lnTo>
                    <a:pt x="6693" y="4462"/>
                  </a:lnTo>
                  <a:lnTo>
                    <a:pt x="6644" y="4660"/>
                  </a:lnTo>
                  <a:lnTo>
                    <a:pt x="6594" y="4809"/>
                  </a:lnTo>
                  <a:lnTo>
                    <a:pt x="6495" y="5007"/>
                  </a:lnTo>
                  <a:lnTo>
                    <a:pt x="6396" y="5106"/>
                  </a:lnTo>
                  <a:lnTo>
                    <a:pt x="6198" y="5255"/>
                  </a:lnTo>
                  <a:lnTo>
                    <a:pt x="6049" y="5354"/>
                  </a:lnTo>
                  <a:lnTo>
                    <a:pt x="5553" y="5503"/>
                  </a:lnTo>
                  <a:lnTo>
                    <a:pt x="5553" y="550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7" name="Google Shape;1687;p66"/>
            <p:cNvSpPr/>
            <p:nvPr/>
          </p:nvSpPr>
          <p:spPr>
            <a:xfrm>
              <a:off x="4825025" y="20791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96" y="1091"/>
                  </a:moveTo>
                  <a:lnTo>
                    <a:pt x="596" y="109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94"/>
                  </a:lnTo>
                  <a:lnTo>
                    <a:pt x="992" y="943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59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8" name="Google Shape;1688;p66"/>
            <p:cNvSpPr/>
            <p:nvPr/>
          </p:nvSpPr>
          <p:spPr>
            <a:xfrm>
              <a:off x="4909300" y="20791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1" y="348"/>
                  </a:lnTo>
                  <a:lnTo>
                    <a:pt x="150" y="14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5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50" y="943"/>
                  </a:lnTo>
                  <a:lnTo>
                    <a:pt x="1" y="794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89" name="Google Shape;1689;p66"/>
            <p:cNvSpPr/>
            <p:nvPr/>
          </p:nvSpPr>
          <p:spPr>
            <a:xfrm>
              <a:off x="4909300" y="209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0" name="Google Shape;1690;p66"/>
            <p:cNvSpPr/>
            <p:nvPr/>
          </p:nvSpPr>
          <p:spPr>
            <a:xfrm>
              <a:off x="4930375" y="1953975"/>
              <a:ext cx="105375" cy="152475"/>
            </a:xfrm>
            <a:custGeom>
              <a:avLst/>
              <a:gdLst/>
              <a:ahLst/>
              <a:cxnLst/>
              <a:rect l="l" t="t" r="r" b="b"/>
              <a:pathLst>
                <a:path w="4215" h="6099" extrusionOk="0">
                  <a:moveTo>
                    <a:pt x="2380" y="1"/>
                  </a:moveTo>
                  <a:lnTo>
                    <a:pt x="2232" y="50"/>
                  </a:lnTo>
                  <a:lnTo>
                    <a:pt x="2083" y="149"/>
                  </a:lnTo>
                  <a:lnTo>
                    <a:pt x="1240" y="942"/>
                  </a:lnTo>
                  <a:lnTo>
                    <a:pt x="497" y="1686"/>
                  </a:lnTo>
                  <a:lnTo>
                    <a:pt x="249" y="2033"/>
                  </a:lnTo>
                  <a:lnTo>
                    <a:pt x="1" y="2380"/>
                  </a:lnTo>
                  <a:lnTo>
                    <a:pt x="695" y="2628"/>
                  </a:lnTo>
                  <a:lnTo>
                    <a:pt x="1339" y="2925"/>
                  </a:lnTo>
                  <a:lnTo>
                    <a:pt x="1934" y="3272"/>
                  </a:lnTo>
                  <a:lnTo>
                    <a:pt x="2480" y="3719"/>
                  </a:lnTo>
                  <a:lnTo>
                    <a:pt x="2926" y="4264"/>
                  </a:lnTo>
                  <a:lnTo>
                    <a:pt x="3322" y="4809"/>
                  </a:lnTo>
                  <a:lnTo>
                    <a:pt x="3669" y="5454"/>
                  </a:lnTo>
                  <a:lnTo>
                    <a:pt x="3868" y="6098"/>
                  </a:lnTo>
                  <a:lnTo>
                    <a:pt x="4016" y="5751"/>
                  </a:lnTo>
                  <a:lnTo>
                    <a:pt x="4115" y="5404"/>
                  </a:lnTo>
                  <a:lnTo>
                    <a:pt x="4165" y="5057"/>
                  </a:lnTo>
                  <a:lnTo>
                    <a:pt x="4215" y="4710"/>
                  </a:lnTo>
                  <a:lnTo>
                    <a:pt x="4215" y="3967"/>
                  </a:lnTo>
                  <a:lnTo>
                    <a:pt x="4066" y="3223"/>
                  </a:lnTo>
                  <a:lnTo>
                    <a:pt x="3868" y="2479"/>
                  </a:lnTo>
                  <a:lnTo>
                    <a:pt x="3620" y="1736"/>
                  </a:lnTo>
                  <a:lnTo>
                    <a:pt x="3322" y="992"/>
                  </a:lnTo>
                  <a:lnTo>
                    <a:pt x="2975" y="298"/>
                  </a:lnTo>
                  <a:lnTo>
                    <a:pt x="2876" y="149"/>
                  </a:lnTo>
                  <a:lnTo>
                    <a:pt x="26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1" name="Google Shape;1691;p66"/>
            <p:cNvSpPr/>
            <p:nvPr/>
          </p:nvSpPr>
          <p:spPr>
            <a:xfrm>
              <a:off x="4930375" y="1953975"/>
              <a:ext cx="105375" cy="152475"/>
            </a:xfrm>
            <a:custGeom>
              <a:avLst/>
              <a:gdLst/>
              <a:ahLst/>
              <a:cxnLst/>
              <a:rect l="l" t="t" r="r" b="b"/>
              <a:pathLst>
                <a:path w="4215" h="6099" fill="none" extrusionOk="0">
                  <a:moveTo>
                    <a:pt x="2975" y="298"/>
                  </a:moveTo>
                  <a:lnTo>
                    <a:pt x="2975" y="298"/>
                  </a:lnTo>
                  <a:lnTo>
                    <a:pt x="2876" y="149"/>
                  </a:lnTo>
                  <a:lnTo>
                    <a:pt x="2678" y="1"/>
                  </a:lnTo>
                  <a:lnTo>
                    <a:pt x="2678" y="1"/>
                  </a:lnTo>
                  <a:lnTo>
                    <a:pt x="2529" y="1"/>
                  </a:lnTo>
                  <a:lnTo>
                    <a:pt x="2380" y="1"/>
                  </a:lnTo>
                  <a:lnTo>
                    <a:pt x="2232" y="50"/>
                  </a:lnTo>
                  <a:lnTo>
                    <a:pt x="2083" y="149"/>
                  </a:lnTo>
                  <a:lnTo>
                    <a:pt x="2083" y="149"/>
                  </a:lnTo>
                  <a:lnTo>
                    <a:pt x="1240" y="942"/>
                  </a:lnTo>
                  <a:lnTo>
                    <a:pt x="1240" y="942"/>
                  </a:lnTo>
                  <a:lnTo>
                    <a:pt x="497" y="1686"/>
                  </a:lnTo>
                  <a:lnTo>
                    <a:pt x="249" y="2033"/>
                  </a:lnTo>
                  <a:lnTo>
                    <a:pt x="1" y="2380"/>
                  </a:lnTo>
                  <a:lnTo>
                    <a:pt x="1" y="2380"/>
                  </a:lnTo>
                  <a:lnTo>
                    <a:pt x="695" y="2628"/>
                  </a:lnTo>
                  <a:lnTo>
                    <a:pt x="1339" y="2925"/>
                  </a:lnTo>
                  <a:lnTo>
                    <a:pt x="1934" y="3272"/>
                  </a:lnTo>
                  <a:lnTo>
                    <a:pt x="2480" y="3719"/>
                  </a:lnTo>
                  <a:lnTo>
                    <a:pt x="2480" y="3719"/>
                  </a:lnTo>
                  <a:lnTo>
                    <a:pt x="2926" y="4264"/>
                  </a:lnTo>
                  <a:lnTo>
                    <a:pt x="3322" y="4809"/>
                  </a:lnTo>
                  <a:lnTo>
                    <a:pt x="3669" y="5454"/>
                  </a:lnTo>
                  <a:lnTo>
                    <a:pt x="3868" y="6098"/>
                  </a:lnTo>
                  <a:lnTo>
                    <a:pt x="3868" y="6098"/>
                  </a:lnTo>
                  <a:lnTo>
                    <a:pt x="4016" y="5751"/>
                  </a:lnTo>
                  <a:lnTo>
                    <a:pt x="4115" y="5404"/>
                  </a:lnTo>
                  <a:lnTo>
                    <a:pt x="4165" y="5057"/>
                  </a:lnTo>
                  <a:lnTo>
                    <a:pt x="4215" y="4710"/>
                  </a:lnTo>
                  <a:lnTo>
                    <a:pt x="4215" y="3967"/>
                  </a:lnTo>
                  <a:lnTo>
                    <a:pt x="4066" y="3223"/>
                  </a:lnTo>
                  <a:lnTo>
                    <a:pt x="3868" y="2479"/>
                  </a:lnTo>
                  <a:lnTo>
                    <a:pt x="3620" y="1736"/>
                  </a:lnTo>
                  <a:lnTo>
                    <a:pt x="3322" y="992"/>
                  </a:lnTo>
                  <a:lnTo>
                    <a:pt x="2975" y="298"/>
                  </a:lnTo>
                  <a:lnTo>
                    <a:pt x="2975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2" name="Google Shape;1692;p66"/>
            <p:cNvSpPr/>
            <p:nvPr/>
          </p:nvSpPr>
          <p:spPr>
            <a:xfrm>
              <a:off x="5004750" y="196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3" name="Google Shape;1693;p66"/>
            <p:cNvSpPr/>
            <p:nvPr/>
          </p:nvSpPr>
          <p:spPr>
            <a:xfrm>
              <a:off x="4727125" y="1953975"/>
              <a:ext cx="104125" cy="152475"/>
            </a:xfrm>
            <a:custGeom>
              <a:avLst/>
              <a:gdLst/>
              <a:ahLst/>
              <a:cxnLst/>
              <a:rect l="l" t="t" r="r" b="b"/>
              <a:pathLst>
                <a:path w="4165" h="6099" extrusionOk="0">
                  <a:moveTo>
                    <a:pt x="1488" y="1"/>
                  </a:moveTo>
                  <a:lnTo>
                    <a:pt x="1339" y="149"/>
                  </a:lnTo>
                  <a:lnTo>
                    <a:pt x="1190" y="298"/>
                  </a:lnTo>
                  <a:lnTo>
                    <a:pt x="843" y="992"/>
                  </a:lnTo>
                  <a:lnTo>
                    <a:pt x="546" y="1736"/>
                  </a:lnTo>
                  <a:lnTo>
                    <a:pt x="298" y="2479"/>
                  </a:lnTo>
                  <a:lnTo>
                    <a:pt x="100" y="3223"/>
                  </a:lnTo>
                  <a:lnTo>
                    <a:pt x="0" y="3967"/>
                  </a:lnTo>
                  <a:lnTo>
                    <a:pt x="0" y="4710"/>
                  </a:lnTo>
                  <a:lnTo>
                    <a:pt x="0" y="5057"/>
                  </a:lnTo>
                  <a:lnTo>
                    <a:pt x="50" y="5404"/>
                  </a:lnTo>
                  <a:lnTo>
                    <a:pt x="149" y="5751"/>
                  </a:lnTo>
                  <a:lnTo>
                    <a:pt x="298" y="6098"/>
                  </a:lnTo>
                  <a:lnTo>
                    <a:pt x="546" y="5454"/>
                  </a:lnTo>
                  <a:lnTo>
                    <a:pt x="843" y="4809"/>
                  </a:lnTo>
                  <a:lnTo>
                    <a:pt x="1240" y="4264"/>
                  </a:lnTo>
                  <a:lnTo>
                    <a:pt x="1686" y="3719"/>
                  </a:lnTo>
                  <a:lnTo>
                    <a:pt x="2231" y="3272"/>
                  </a:lnTo>
                  <a:lnTo>
                    <a:pt x="2876" y="2925"/>
                  </a:lnTo>
                  <a:lnTo>
                    <a:pt x="3471" y="2628"/>
                  </a:lnTo>
                  <a:lnTo>
                    <a:pt x="4165" y="2380"/>
                  </a:lnTo>
                  <a:lnTo>
                    <a:pt x="3966" y="2033"/>
                  </a:lnTo>
                  <a:lnTo>
                    <a:pt x="3669" y="1686"/>
                  </a:lnTo>
                  <a:lnTo>
                    <a:pt x="2925" y="942"/>
                  </a:lnTo>
                  <a:lnTo>
                    <a:pt x="2132" y="149"/>
                  </a:lnTo>
                  <a:lnTo>
                    <a:pt x="1983" y="50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4" name="Google Shape;1694;p66"/>
            <p:cNvSpPr/>
            <p:nvPr/>
          </p:nvSpPr>
          <p:spPr>
            <a:xfrm>
              <a:off x="4727125" y="1953975"/>
              <a:ext cx="104125" cy="152475"/>
            </a:xfrm>
            <a:custGeom>
              <a:avLst/>
              <a:gdLst/>
              <a:ahLst/>
              <a:cxnLst/>
              <a:rect l="l" t="t" r="r" b="b"/>
              <a:pathLst>
                <a:path w="4165" h="6099" fill="none" extrusionOk="0">
                  <a:moveTo>
                    <a:pt x="298" y="6098"/>
                  </a:moveTo>
                  <a:lnTo>
                    <a:pt x="298" y="6098"/>
                  </a:lnTo>
                  <a:lnTo>
                    <a:pt x="546" y="5454"/>
                  </a:lnTo>
                  <a:lnTo>
                    <a:pt x="843" y="4809"/>
                  </a:lnTo>
                  <a:lnTo>
                    <a:pt x="1240" y="4264"/>
                  </a:lnTo>
                  <a:lnTo>
                    <a:pt x="1686" y="3719"/>
                  </a:lnTo>
                  <a:lnTo>
                    <a:pt x="1686" y="3719"/>
                  </a:lnTo>
                  <a:lnTo>
                    <a:pt x="2231" y="3272"/>
                  </a:lnTo>
                  <a:lnTo>
                    <a:pt x="2876" y="2925"/>
                  </a:lnTo>
                  <a:lnTo>
                    <a:pt x="3471" y="2628"/>
                  </a:lnTo>
                  <a:lnTo>
                    <a:pt x="4165" y="2380"/>
                  </a:lnTo>
                  <a:lnTo>
                    <a:pt x="4165" y="2380"/>
                  </a:lnTo>
                  <a:lnTo>
                    <a:pt x="3966" y="2033"/>
                  </a:lnTo>
                  <a:lnTo>
                    <a:pt x="3669" y="1686"/>
                  </a:lnTo>
                  <a:lnTo>
                    <a:pt x="2925" y="942"/>
                  </a:lnTo>
                  <a:lnTo>
                    <a:pt x="2925" y="942"/>
                  </a:lnTo>
                  <a:lnTo>
                    <a:pt x="2132" y="149"/>
                  </a:lnTo>
                  <a:lnTo>
                    <a:pt x="2132" y="149"/>
                  </a:lnTo>
                  <a:lnTo>
                    <a:pt x="1983" y="50"/>
                  </a:lnTo>
                  <a:lnTo>
                    <a:pt x="1835" y="1"/>
                  </a:lnTo>
                  <a:lnTo>
                    <a:pt x="1686" y="1"/>
                  </a:lnTo>
                  <a:lnTo>
                    <a:pt x="1488" y="1"/>
                  </a:lnTo>
                  <a:lnTo>
                    <a:pt x="1488" y="1"/>
                  </a:lnTo>
                  <a:lnTo>
                    <a:pt x="1339" y="149"/>
                  </a:lnTo>
                  <a:lnTo>
                    <a:pt x="1190" y="298"/>
                  </a:lnTo>
                  <a:lnTo>
                    <a:pt x="1190" y="298"/>
                  </a:lnTo>
                  <a:lnTo>
                    <a:pt x="843" y="992"/>
                  </a:lnTo>
                  <a:lnTo>
                    <a:pt x="546" y="1736"/>
                  </a:lnTo>
                  <a:lnTo>
                    <a:pt x="298" y="2479"/>
                  </a:lnTo>
                  <a:lnTo>
                    <a:pt x="100" y="3223"/>
                  </a:lnTo>
                  <a:lnTo>
                    <a:pt x="0" y="3967"/>
                  </a:lnTo>
                  <a:lnTo>
                    <a:pt x="0" y="4710"/>
                  </a:lnTo>
                  <a:lnTo>
                    <a:pt x="0" y="5057"/>
                  </a:lnTo>
                  <a:lnTo>
                    <a:pt x="50" y="5404"/>
                  </a:lnTo>
                  <a:lnTo>
                    <a:pt x="149" y="5751"/>
                  </a:lnTo>
                  <a:lnTo>
                    <a:pt x="298" y="6098"/>
                  </a:lnTo>
                  <a:lnTo>
                    <a:pt x="298" y="60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5" name="Google Shape;1695;p66"/>
            <p:cNvSpPr/>
            <p:nvPr/>
          </p:nvSpPr>
          <p:spPr>
            <a:xfrm>
              <a:off x="4734550" y="2106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6" name="Google Shape;1696;p66"/>
            <p:cNvSpPr/>
            <p:nvPr/>
          </p:nvSpPr>
          <p:spPr>
            <a:xfrm>
              <a:off x="4703575" y="2231600"/>
              <a:ext cx="123975" cy="111575"/>
            </a:xfrm>
            <a:custGeom>
              <a:avLst/>
              <a:gdLst/>
              <a:ahLst/>
              <a:cxnLst/>
              <a:rect l="l" t="t" r="r" b="b"/>
              <a:pathLst>
                <a:path w="4959" h="4463" extrusionOk="0">
                  <a:moveTo>
                    <a:pt x="595" y="0"/>
                  </a:moveTo>
                  <a:lnTo>
                    <a:pt x="447" y="50"/>
                  </a:lnTo>
                  <a:lnTo>
                    <a:pt x="298" y="99"/>
                  </a:lnTo>
                  <a:lnTo>
                    <a:pt x="149" y="199"/>
                  </a:lnTo>
                  <a:lnTo>
                    <a:pt x="100" y="298"/>
                  </a:lnTo>
                  <a:lnTo>
                    <a:pt x="50" y="446"/>
                  </a:lnTo>
                  <a:lnTo>
                    <a:pt x="1" y="595"/>
                  </a:lnTo>
                  <a:lnTo>
                    <a:pt x="50" y="744"/>
                  </a:lnTo>
                  <a:lnTo>
                    <a:pt x="149" y="893"/>
                  </a:lnTo>
                  <a:lnTo>
                    <a:pt x="2678" y="4462"/>
                  </a:lnTo>
                  <a:lnTo>
                    <a:pt x="4958" y="4462"/>
                  </a:lnTo>
                  <a:lnTo>
                    <a:pt x="36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7" name="Google Shape;1697;p66"/>
            <p:cNvSpPr/>
            <p:nvPr/>
          </p:nvSpPr>
          <p:spPr>
            <a:xfrm>
              <a:off x="4703575" y="2231600"/>
              <a:ext cx="123975" cy="111575"/>
            </a:xfrm>
            <a:custGeom>
              <a:avLst/>
              <a:gdLst/>
              <a:ahLst/>
              <a:cxnLst/>
              <a:rect l="l" t="t" r="r" b="b"/>
              <a:pathLst>
                <a:path w="4959" h="4463" fill="none" extrusionOk="0">
                  <a:moveTo>
                    <a:pt x="100" y="298"/>
                  </a:moveTo>
                  <a:lnTo>
                    <a:pt x="100" y="298"/>
                  </a:lnTo>
                  <a:lnTo>
                    <a:pt x="50" y="446"/>
                  </a:lnTo>
                  <a:lnTo>
                    <a:pt x="1" y="595"/>
                  </a:lnTo>
                  <a:lnTo>
                    <a:pt x="50" y="744"/>
                  </a:lnTo>
                  <a:lnTo>
                    <a:pt x="149" y="893"/>
                  </a:lnTo>
                  <a:lnTo>
                    <a:pt x="2678" y="4462"/>
                  </a:lnTo>
                  <a:lnTo>
                    <a:pt x="4958" y="4462"/>
                  </a:lnTo>
                  <a:lnTo>
                    <a:pt x="3620" y="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447" y="50"/>
                  </a:lnTo>
                  <a:lnTo>
                    <a:pt x="298" y="99"/>
                  </a:lnTo>
                  <a:lnTo>
                    <a:pt x="149" y="199"/>
                  </a:lnTo>
                  <a:lnTo>
                    <a:pt x="100" y="298"/>
                  </a:lnTo>
                  <a:lnTo>
                    <a:pt x="100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8" name="Google Shape;1698;p66"/>
            <p:cNvSpPr/>
            <p:nvPr/>
          </p:nvSpPr>
          <p:spPr>
            <a:xfrm>
              <a:off x="4706050" y="223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699" name="Google Shape;1699;p66"/>
            <p:cNvSpPr/>
            <p:nvPr/>
          </p:nvSpPr>
          <p:spPr>
            <a:xfrm>
              <a:off x="4784125" y="2370400"/>
              <a:ext cx="194625" cy="57050"/>
            </a:xfrm>
            <a:custGeom>
              <a:avLst/>
              <a:gdLst/>
              <a:ahLst/>
              <a:cxnLst/>
              <a:rect l="l" t="t" r="r" b="b"/>
              <a:pathLst>
                <a:path w="7785" h="2282" extrusionOk="0">
                  <a:moveTo>
                    <a:pt x="1" y="1"/>
                  </a:moveTo>
                  <a:lnTo>
                    <a:pt x="1" y="1736"/>
                  </a:lnTo>
                  <a:lnTo>
                    <a:pt x="50" y="1934"/>
                  </a:lnTo>
                  <a:lnTo>
                    <a:pt x="150" y="2132"/>
                  </a:lnTo>
                  <a:lnTo>
                    <a:pt x="348" y="2232"/>
                  </a:lnTo>
                  <a:lnTo>
                    <a:pt x="546" y="2281"/>
                  </a:lnTo>
                  <a:lnTo>
                    <a:pt x="7189" y="2281"/>
                  </a:lnTo>
                  <a:lnTo>
                    <a:pt x="7437" y="2232"/>
                  </a:lnTo>
                  <a:lnTo>
                    <a:pt x="7586" y="2132"/>
                  </a:lnTo>
                  <a:lnTo>
                    <a:pt x="7735" y="1934"/>
                  </a:lnTo>
                  <a:lnTo>
                    <a:pt x="7784" y="1736"/>
                  </a:lnTo>
                  <a:lnTo>
                    <a:pt x="77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0" name="Google Shape;1700;p66"/>
            <p:cNvSpPr/>
            <p:nvPr/>
          </p:nvSpPr>
          <p:spPr>
            <a:xfrm>
              <a:off x="4784125" y="2370400"/>
              <a:ext cx="194625" cy="57050"/>
            </a:xfrm>
            <a:custGeom>
              <a:avLst/>
              <a:gdLst/>
              <a:ahLst/>
              <a:cxnLst/>
              <a:rect l="l" t="t" r="r" b="b"/>
              <a:pathLst>
                <a:path w="7785" h="2282" fill="none" extrusionOk="0">
                  <a:moveTo>
                    <a:pt x="546" y="2281"/>
                  </a:moveTo>
                  <a:lnTo>
                    <a:pt x="7189" y="2281"/>
                  </a:lnTo>
                  <a:lnTo>
                    <a:pt x="7189" y="2281"/>
                  </a:lnTo>
                  <a:lnTo>
                    <a:pt x="7437" y="2232"/>
                  </a:lnTo>
                  <a:lnTo>
                    <a:pt x="7586" y="2132"/>
                  </a:lnTo>
                  <a:lnTo>
                    <a:pt x="7735" y="1934"/>
                  </a:lnTo>
                  <a:lnTo>
                    <a:pt x="7784" y="1736"/>
                  </a:lnTo>
                  <a:lnTo>
                    <a:pt x="7784" y="1"/>
                  </a:lnTo>
                  <a:lnTo>
                    <a:pt x="1" y="1"/>
                  </a:lnTo>
                  <a:lnTo>
                    <a:pt x="1" y="1736"/>
                  </a:lnTo>
                  <a:lnTo>
                    <a:pt x="1" y="1736"/>
                  </a:lnTo>
                  <a:lnTo>
                    <a:pt x="50" y="1934"/>
                  </a:lnTo>
                  <a:lnTo>
                    <a:pt x="150" y="2132"/>
                  </a:lnTo>
                  <a:lnTo>
                    <a:pt x="348" y="2232"/>
                  </a:lnTo>
                  <a:lnTo>
                    <a:pt x="546" y="2281"/>
                  </a:lnTo>
                  <a:lnTo>
                    <a:pt x="546" y="22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1" name="Google Shape;1701;p66"/>
            <p:cNvSpPr/>
            <p:nvPr/>
          </p:nvSpPr>
          <p:spPr>
            <a:xfrm>
              <a:off x="4797775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2" name="Google Shape;1702;p66"/>
            <p:cNvSpPr/>
            <p:nvPr/>
          </p:nvSpPr>
          <p:spPr>
            <a:xfrm>
              <a:off x="4823800" y="2231600"/>
              <a:ext cx="235500" cy="111575"/>
            </a:xfrm>
            <a:custGeom>
              <a:avLst/>
              <a:gdLst/>
              <a:ahLst/>
              <a:cxnLst/>
              <a:rect l="l" t="t" r="r" b="b"/>
              <a:pathLst>
                <a:path w="9420" h="4463" extrusionOk="0">
                  <a:moveTo>
                    <a:pt x="3421" y="2231"/>
                  </a:moveTo>
                  <a:lnTo>
                    <a:pt x="3619" y="2281"/>
                  </a:lnTo>
                  <a:lnTo>
                    <a:pt x="3818" y="2380"/>
                  </a:lnTo>
                  <a:lnTo>
                    <a:pt x="3917" y="2578"/>
                  </a:lnTo>
                  <a:lnTo>
                    <a:pt x="3966" y="2776"/>
                  </a:lnTo>
                  <a:lnTo>
                    <a:pt x="3917" y="3024"/>
                  </a:lnTo>
                  <a:lnTo>
                    <a:pt x="3818" y="3173"/>
                  </a:lnTo>
                  <a:lnTo>
                    <a:pt x="3619" y="3322"/>
                  </a:lnTo>
                  <a:lnTo>
                    <a:pt x="2082" y="3322"/>
                  </a:lnTo>
                  <a:lnTo>
                    <a:pt x="1884" y="3173"/>
                  </a:lnTo>
                  <a:lnTo>
                    <a:pt x="1785" y="3024"/>
                  </a:lnTo>
                  <a:lnTo>
                    <a:pt x="1735" y="2776"/>
                  </a:lnTo>
                  <a:lnTo>
                    <a:pt x="1785" y="2578"/>
                  </a:lnTo>
                  <a:lnTo>
                    <a:pt x="1884" y="2380"/>
                  </a:lnTo>
                  <a:lnTo>
                    <a:pt x="2082" y="2281"/>
                  </a:lnTo>
                  <a:lnTo>
                    <a:pt x="2281" y="2231"/>
                  </a:lnTo>
                  <a:close/>
                  <a:moveTo>
                    <a:pt x="0" y="0"/>
                  </a:moveTo>
                  <a:lnTo>
                    <a:pt x="1289" y="4462"/>
                  </a:lnTo>
                  <a:lnTo>
                    <a:pt x="6693" y="4462"/>
                  </a:lnTo>
                  <a:lnTo>
                    <a:pt x="9320" y="893"/>
                  </a:lnTo>
                  <a:lnTo>
                    <a:pt x="9370" y="744"/>
                  </a:lnTo>
                  <a:lnTo>
                    <a:pt x="9420" y="595"/>
                  </a:lnTo>
                  <a:lnTo>
                    <a:pt x="9420" y="446"/>
                  </a:lnTo>
                  <a:lnTo>
                    <a:pt x="9370" y="298"/>
                  </a:lnTo>
                  <a:lnTo>
                    <a:pt x="9271" y="199"/>
                  </a:lnTo>
                  <a:lnTo>
                    <a:pt x="9172" y="99"/>
                  </a:lnTo>
                  <a:lnTo>
                    <a:pt x="9023" y="50"/>
                  </a:lnTo>
                  <a:lnTo>
                    <a:pt x="88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3" name="Google Shape;1703;p66"/>
            <p:cNvSpPr/>
            <p:nvPr/>
          </p:nvSpPr>
          <p:spPr>
            <a:xfrm>
              <a:off x="4823800" y="2231600"/>
              <a:ext cx="235500" cy="111575"/>
            </a:xfrm>
            <a:custGeom>
              <a:avLst/>
              <a:gdLst/>
              <a:ahLst/>
              <a:cxnLst/>
              <a:rect l="l" t="t" r="r" b="b"/>
              <a:pathLst>
                <a:path w="9420" h="4463" fill="none" extrusionOk="0">
                  <a:moveTo>
                    <a:pt x="8874" y="0"/>
                  </a:moveTo>
                  <a:lnTo>
                    <a:pt x="0" y="0"/>
                  </a:lnTo>
                  <a:lnTo>
                    <a:pt x="1289" y="4462"/>
                  </a:lnTo>
                  <a:lnTo>
                    <a:pt x="6693" y="4462"/>
                  </a:lnTo>
                  <a:lnTo>
                    <a:pt x="9320" y="893"/>
                  </a:lnTo>
                  <a:lnTo>
                    <a:pt x="9320" y="893"/>
                  </a:lnTo>
                  <a:lnTo>
                    <a:pt x="9370" y="744"/>
                  </a:lnTo>
                  <a:lnTo>
                    <a:pt x="9420" y="595"/>
                  </a:lnTo>
                  <a:lnTo>
                    <a:pt x="9420" y="446"/>
                  </a:lnTo>
                  <a:lnTo>
                    <a:pt x="9370" y="298"/>
                  </a:lnTo>
                  <a:lnTo>
                    <a:pt x="9370" y="298"/>
                  </a:lnTo>
                  <a:lnTo>
                    <a:pt x="9271" y="199"/>
                  </a:lnTo>
                  <a:lnTo>
                    <a:pt x="9172" y="99"/>
                  </a:lnTo>
                  <a:lnTo>
                    <a:pt x="9023" y="50"/>
                  </a:lnTo>
                  <a:lnTo>
                    <a:pt x="8874" y="0"/>
                  </a:lnTo>
                  <a:lnTo>
                    <a:pt x="887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4" name="Google Shape;1704;p66"/>
            <p:cNvSpPr/>
            <p:nvPr/>
          </p:nvSpPr>
          <p:spPr>
            <a:xfrm>
              <a:off x="4867175" y="22873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686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4" y="50"/>
                  </a:lnTo>
                  <a:lnTo>
                    <a:pt x="2083" y="149"/>
                  </a:lnTo>
                  <a:lnTo>
                    <a:pt x="2182" y="347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793"/>
                  </a:lnTo>
                  <a:lnTo>
                    <a:pt x="2083" y="942"/>
                  </a:lnTo>
                  <a:lnTo>
                    <a:pt x="1884" y="1091"/>
                  </a:lnTo>
                  <a:lnTo>
                    <a:pt x="1686" y="1091"/>
                  </a:lnTo>
                  <a:lnTo>
                    <a:pt x="168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5" name="Google Shape;1705;p66"/>
            <p:cNvSpPr/>
            <p:nvPr/>
          </p:nvSpPr>
          <p:spPr>
            <a:xfrm>
              <a:off x="4909300" y="231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06" name="Google Shape;1706;p66"/>
          <p:cNvGrpSpPr/>
          <p:nvPr/>
        </p:nvGrpSpPr>
        <p:grpSpPr>
          <a:xfrm>
            <a:off x="8144326" y="2732175"/>
            <a:ext cx="452269" cy="593675"/>
            <a:chOff x="5443475" y="1953975"/>
            <a:chExt cx="360700" cy="473475"/>
          </a:xfrm>
        </p:grpSpPr>
        <p:sp>
          <p:nvSpPr>
            <p:cNvPr id="1707" name="Google Shape;1707;p66"/>
            <p:cNvSpPr/>
            <p:nvPr/>
          </p:nvSpPr>
          <p:spPr>
            <a:xfrm>
              <a:off x="5443475" y="2037025"/>
              <a:ext cx="360700" cy="390425"/>
            </a:xfrm>
            <a:custGeom>
              <a:avLst/>
              <a:gdLst/>
              <a:ahLst/>
              <a:cxnLst/>
              <a:rect l="l" t="t" r="r" b="b"/>
              <a:pathLst>
                <a:path w="14428" h="15617" extrusionOk="0">
                  <a:moveTo>
                    <a:pt x="12791" y="0"/>
                  </a:moveTo>
                  <a:lnTo>
                    <a:pt x="12543" y="50"/>
                  </a:lnTo>
                  <a:lnTo>
                    <a:pt x="12395" y="198"/>
                  </a:lnTo>
                  <a:lnTo>
                    <a:pt x="12246" y="347"/>
                  </a:lnTo>
                  <a:lnTo>
                    <a:pt x="12196" y="595"/>
                  </a:lnTo>
                  <a:lnTo>
                    <a:pt x="12196" y="2231"/>
                  </a:lnTo>
                  <a:lnTo>
                    <a:pt x="11651" y="2231"/>
                  </a:lnTo>
                  <a:lnTo>
                    <a:pt x="11453" y="2281"/>
                  </a:lnTo>
                  <a:lnTo>
                    <a:pt x="11254" y="2429"/>
                  </a:lnTo>
                  <a:lnTo>
                    <a:pt x="11155" y="2578"/>
                  </a:lnTo>
                  <a:lnTo>
                    <a:pt x="11106" y="2776"/>
                  </a:lnTo>
                  <a:lnTo>
                    <a:pt x="11106" y="5007"/>
                  </a:lnTo>
                  <a:lnTo>
                    <a:pt x="11106" y="5305"/>
                  </a:lnTo>
                  <a:lnTo>
                    <a:pt x="11205" y="5552"/>
                  </a:lnTo>
                  <a:lnTo>
                    <a:pt x="11304" y="5751"/>
                  </a:lnTo>
                  <a:lnTo>
                    <a:pt x="11403" y="5999"/>
                  </a:lnTo>
                  <a:lnTo>
                    <a:pt x="11601" y="6197"/>
                  </a:lnTo>
                  <a:lnTo>
                    <a:pt x="11750" y="6346"/>
                  </a:lnTo>
                  <a:lnTo>
                    <a:pt x="11998" y="6494"/>
                  </a:lnTo>
                  <a:lnTo>
                    <a:pt x="12196" y="6593"/>
                  </a:lnTo>
                  <a:lnTo>
                    <a:pt x="12196" y="13931"/>
                  </a:lnTo>
                  <a:lnTo>
                    <a:pt x="12147" y="14178"/>
                  </a:lnTo>
                  <a:lnTo>
                    <a:pt x="12048" y="14327"/>
                  </a:lnTo>
                  <a:lnTo>
                    <a:pt x="11899" y="14476"/>
                  </a:lnTo>
                  <a:lnTo>
                    <a:pt x="6991" y="14476"/>
                  </a:lnTo>
                  <a:lnTo>
                    <a:pt x="6842" y="14327"/>
                  </a:lnTo>
                  <a:lnTo>
                    <a:pt x="6693" y="14178"/>
                  </a:lnTo>
                  <a:lnTo>
                    <a:pt x="6644" y="13931"/>
                  </a:lnTo>
                  <a:lnTo>
                    <a:pt x="6644" y="13286"/>
                  </a:lnTo>
                  <a:lnTo>
                    <a:pt x="6892" y="13187"/>
                  </a:lnTo>
                  <a:lnTo>
                    <a:pt x="7090" y="13038"/>
                  </a:lnTo>
                  <a:lnTo>
                    <a:pt x="7288" y="12889"/>
                  </a:lnTo>
                  <a:lnTo>
                    <a:pt x="7437" y="12691"/>
                  </a:lnTo>
                  <a:lnTo>
                    <a:pt x="7586" y="12493"/>
                  </a:lnTo>
                  <a:lnTo>
                    <a:pt x="7685" y="12245"/>
                  </a:lnTo>
                  <a:lnTo>
                    <a:pt x="7734" y="11997"/>
                  </a:lnTo>
                  <a:lnTo>
                    <a:pt x="7784" y="11700"/>
                  </a:lnTo>
                  <a:lnTo>
                    <a:pt x="7784" y="11154"/>
                  </a:lnTo>
                  <a:lnTo>
                    <a:pt x="8329" y="11154"/>
                  </a:lnTo>
                  <a:lnTo>
                    <a:pt x="8676" y="11105"/>
                  </a:lnTo>
                  <a:lnTo>
                    <a:pt x="8974" y="11006"/>
                  </a:lnTo>
                  <a:lnTo>
                    <a:pt x="9271" y="10857"/>
                  </a:lnTo>
                  <a:lnTo>
                    <a:pt x="9519" y="10659"/>
                  </a:lnTo>
                  <a:lnTo>
                    <a:pt x="9717" y="10411"/>
                  </a:lnTo>
                  <a:lnTo>
                    <a:pt x="9866" y="10113"/>
                  </a:lnTo>
                  <a:lnTo>
                    <a:pt x="9965" y="9816"/>
                  </a:lnTo>
                  <a:lnTo>
                    <a:pt x="10015" y="9469"/>
                  </a:lnTo>
                  <a:lnTo>
                    <a:pt x="10015" y="4462"/>
                  </a:lnTo>
                  <a:lnTo>
                    <a:pt x="1" y="4462"/>
                  </a:lnTo>
                  <a:lnTo>
                    <a:pt x="1" y="5552"/>
                  </a:lnTo>
                  <a:lnTo>
                    <a:pt x="2777" y="5552"/>
                  </a:lnTo>
                  <a:lnTo>
                    <a:pt x="2975" y="5602"/>
                  </a:lnTo>
                  <a:lnTo>
                    <a:pt x="3174" y="5751"/>
                  </a:lnTo>
                  <a:lnTo>
                    <a:pt x="3273" y="5899"/>
                  </a:lnTo>
                  <a:lnTo>
                    <a:pt x="3322" y="6147"/>
                  </a:lnTo>
                  <a:lnTo>
                    <a:pt x="3273" y="6346"/>
                  </a:lnTo>
                  <a:lnTo>
                    <a:pt x="3174" y="6544"/>
                  </a:lnTo>
                  <a:lnTo>
                    <a:pt x="2975" y="6643"/>
                  </a:lnTo>
                  <a:lnTo>
                    <a:pt x="2777" y="6693"/>
                  </a:lnTo>
                  <a:lnTo>
                    <a:pt x="1" y="6693"/>
                  </a:lnTo>
                  <a:lnTo>
                    <a:pt x="1" y="7783"/>
                  </a:lnTo>
                  <a:lnTo>
                    <a:pt x="2777" y="7783"/>
                  </a:lnTo>
                  <a:lnTo>
                    <a:pt x="2975" y="7833"/>
                  </a:lnTo>
                  <a:lnTo>
                    <a:pt x="3174" y="7982"/>
                  </a:lnTo>
                  <a:lnTo>
                    <a:pt x="3273" y="8130"/>
                  </a:lnTo>
                  <a:lnTo>
                    <a:pt x="3322" y="8329"/>
                  </a:lnTo>
                  <a:lnTo>
                    <a:pt x="3273" y="8576"/>
                  </a:lnTo>
                  <a:lnTo>
                    <a:pt x="3174" y="8725"/>
                  </a:lnTo>
                  <a:lnTo>
                    <a:pt x="2975" y="8874"/>
                  </a:lnTo>
                  <a:lnTo>
                    <a:pt x="2777" y="8924"/>
                  </a:lnTo>
                  <a:lnTo>
                    <a:pt x="1" y="8924"/>
                  </a:lnTo>
                  <a:lnTo>
                    <a:pt x="1" y="9469"/>
                  </a:lnTo>
                  <a:lnTo>
                    <a:pt x="50" y="9816"/>
                  </a:lnTo>
                  <a:lnTo>
                    <a:pt x="150" y="10113"/>
                  </a:lnTo>
                  <a:lnTo>
                    <a:pt x="298" y="10411"/>
                  </a:lnTo>
                  <a:lnTo>
                    <a:pt x="497" y="10659"/>
                  </a:lnTo>
                  <a:lnTo>
                    <a:pt x="744" y="10857"/>
                  </a:lnTo>
                  <a:lnTo>
                    <a:pt x="1042" y="11006"/>
                  </a:lnTo>
                  <a:lnTo>
                    <a:pt x="1339" y="11105"/>
                  </a:lnTo>
                  <a:lnTo>
                    <a:pt x="1686" y="11154"/>
                  </a:lnTo>
                  <a:lnTo>
                    <a:pt x="2232" y="11154"/>
                  </a:lnTo>
                  <a:lnTo>
                    <a:pt x="2232" y="15071"/>
                  </a:lnTo>
                  <a:lnTo>
                    <a:pt x="2281" y="15269"/>
                  </a:lnTo>
                  <a:lnTo>
                    <a:pt x="2380" y="15467"/>
                  </a:lnTo>
                  <a:lnTo>
                    <a:pt x="2579" y="15567"/>
                  </a:lnTo>
                  <a:lnTo>
                    <a:pt x="2777" y="15616"/>
                  </a:lnTo>
                  <a:lnTo>
                    <a:pt x="2975" y="15567"/>
                  </a:lnTo>
                  <a:lnTo>
                    <a:pt x="3174" y="15467"/>
                  </a:lnTo>
                  <a:lnTo>
                    <a:pt x="3273" y="15269"/>
                  </a:lnTo>
                  <a:lnTo>
                    <a:pt x="3322" y="15071"/>
                  </a:lnTo>
                  <a:lnTo>
                    <a:pt x="3322" y="11154"/>
                  </a:lnTo>
                  <a:lnTo>
                    <a:pt x="4463" y="11154"/>
                  </a:lnTo>
                  <a:lnTo>
                    <a:pt x="4463" y="11700"/>
                  </a:lnTo>
                  <a:lnTo>
                    <a:pt x="4463" y="11997"/>
                  </a:lnTo>
                  <a:lnTo>
                    <a:pt x="4512" y="12245"/>
                  </a:lnTo>
                  <a:lnTo>
                    <a:pt x="4611" y="12493"/>
                  </a:lnTo>
                  <a:lnTo>
                    <a:pt x="4760" y="12691"/>
                  </a:lnTo>
                  <a:lnTo>
                    <a:pt x="4909" y="12889"/>
                  </a:lnTo>
                  <a:lnTo>
                    <a:pt x="5107" y="13038"/>
                  </a:lnTo>
                  <a:lnTo>
                    <a:pt x="5305" y="13187"/>
                  </a:lnTo>
                  <a:lnTo>
                    <a:pt x="5553" y="13286"/>
                  </a:lnTo>
                  <a:lnTo>
                    <a:pt x="5553" y="13931"/>
                  </a:lnTo>
                  <a:lnTo>
                    <a:pt x="5603" y="14278"/>
                  </a:lnTo>
                  <a:lnTo>
                    <a:pt x="5702" y="14575"/>
                  </a:lnTo>
                  <a:lnTo>
                    <a:pt x="5851" y="14872"/>
                  </a:lnTo>
                  <a:lnTo>
                    <a:pt x="6049" y="15120"/>
                  </a:lnTo>
                  <a:lnTo>
                    <a:pt x="6297" y="15319"/>
                  </a:lnTo>
                  <a:lnTo>
                    <a:pt x="6594" y="15467"/>
                  </a:lnTo>
                  <a:lnTo>
                    <a:pt x="6892" y="15567"/>
                  </a:lnTo>
                  <a:lnTo>
                    <a:pt x="7239" y="15616"/>
                  </a:lnTo>
                  <a:lnTo>
                    <a:pt x="11651" y="15616"/>
                  </a:lnTo>
                  <a:lnTo>
                    <a:pt x="11998" y="15567"/>
                  </a:lnTo>
                  <a:lnTo>
                    <a:pt x="12295" y="15467"/>
                  </a:lnTo>
                  <a:lnTo>
                    <a:pt x="12593" y="15319"/>
                  </a:lnTo>
                  <a:lnTo>
                    <a:pt x="12841" y="15120"/>
                  </a:lnTo>
                  <a:lnTo>
                    <a:pt x="13039" y="14872"/>
                  </a:lnTo>
                  <a:lnTo>
                    <a:pt x="13188" y="14575"/>
                  </a:lnTo>
                  <a:lnTo>
                    <a:pt x="13287" y="14278"/>
                  </a:lnTo>
                  <a:lnTo>
                    <a:pt x="13336" y="13931"/>
                  </a:lnTo>
                  <a:lnTo>
                    <a:pt x="13336" y="6593"/>
                  </a:lnTo>
                  <a:lnTo>
                    <a:pt x="13535" y="6494"/>
                  </a:lnTo>
                  <a:lnTo>
                    <a:pt x="13783" y="6346"/>
                  </a:lnTo>
                  <a:lnTo>
                    <a:pt x="13981" y="6197"/>
                  </a:lnTo>
                  <a:lnTo>
                    <a:pt x="14130" y="5999"/>
                  </a:lnTo>
                  <a:lnTo>
                    <a:pt x="14278" y="5751"/>
                  </a:lnTo>
                  <a:lnTo>
                    <a:pt x="14328" y="5552"/>
                  </a:lnTo>
                  <a:lnTo>
                    <a:pt x="14427" y="5305"/>
                  </a:lnTo>
                  <a:lnTo>
                    <a:pt x="14427" y="5007"/>
                  </a:lnTo>
                  <a:lnTo>
                    <a:pt x="14427" y="2776"/>
                  </a:lnTo>
                  <a:lnTo>
                    <a:pt x="14378" y="2578"/>
                  </a:lnTo>
                  <a:lnTo>
                    <a:pt x="14278" y="2429"/>
                  </a:lnTo>
                  <a:lnTo>
                    <a:pt x="14080" y="2281"/>
                  </a:lnTo>
                  <a:lnTo>
                    <a:pt x="13882" y="2231"/>
                  </a:lnTo>
                  <a:lnTo>
                    <a:pt x="13336" y="2231"/>
                  </a:lnTo>
                  <a:lnTo>
                    <a:pt x="13336" y="595"/>
                  </a:lnTo>
                  <a:lnTo>
                    <a:pt x="13287" y="347"/>
                  </a:lnTo>
                  <a:lnTo>
                    <a:pt x="13138" y="198"/>
                  </a:lnTo>
                  <a:lnTo>
                    <a:pt x="12989" y="50"/>
                  </a:lnTo>
                  <a:lnTo>
                    <a:pt x="127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8" name="Google Shape;1708;p66"/>
            <p:cNvSpPr/>
            <p:nvPr/>
          </p:nvSpPr>
          <p:spPr>
            <a:xfrm>
              <a:off x="5443475" y="2037025"/>
              <a:ext cx="360700" cy="390425"/>
            </a:xfrm>
            <a:custGeom>
              <a:avLst/>
              <a:gdLst/>
              <a:ahLst/>
              <a:cxnLst/>
              <a:rect l="l" t="t" r="r" b="b"/>
              <a:pathLst>
                <a:path w="14428" h="15617" fill="none" extrusionOk="0">
                  <a:moveTo>
                    <a:pt x="2777" y="8924"/>
                  </a:moveTo>
                  <a:lnTo>
                    <a:pt x="1" y="8924"/>
                  </a:lnTo>
                  <a:lnTo>
                    <a:pt x="1" y="9469"/>
                  </a:lnTo>
                  <a:lnTo>
                    <a:pt x="1" y="9469"/>
                  </a:lnTo>
                  <a:lnTo>
                    <a:pt x="50" y="9816"/>
                  </a:lnTo>
                  <a:lnTo>
                    <a:pt x="150" y="10113"/>
                  </a:lnTo>
                  <a:lnTo>
                    <a:pt x="298" y="10411"/>
                  </a:lnTo>
                  <a:lnTo>
                    <a:pt x="497" y="10659"/>
                  </a:lnTo>
                  <a:lnTo>
                    <a:pt x="744" y="10857"/>
                  </a:lnTo>
                  <a:lnTo>
                    <a:pt x="1042" y="11006"/>
                  </a:lnTo>
                  <a:lnTo>
                    <a:pt x="1339" y="11105"/>
                  </a:lnTo>
                  <a:lnTo>
                    <a:pt x="1686" y="11154"/>
                  </a:lnTo>
                  <a:lnTo>
                    <a:pt x="2232" y="11154"/>
                  </a:lnTo>
                  <a:lnTo>
                    <a:pt x="2232" y="15071"/>
                  </a:lnTo>
                  <a:lnTo>
                    <a:pt x="2232" y="15071"/>
                  </a:lnTo>
                  <a:lnTo>
                    <a:pt x="2281" y="15269"/>
                  </a:lnTo>
                  <a:lnTo>
                    <a:pt x="2380" y="15467"/>
                  </a:lnTo>
                  <a:lnTo>
                    <a:pt x="2579" y="15567"/>
                  </a:lnTo>
                  <a:lnTo>
                    <a:pt x="2777" y="15616"/>
                  </a:lnTo>
                  <a:lnTo>
                    <a:pt x="2777" y="15616"/>
                  </a:lnTo>
                  <a:lnTo>
                    <a:pt x="2975" y="15567"/>
                  </a:lnTo>
                  <a:lnTo>
                    <a:pt x="3174" y="15467"/>
                  </a:lnTo>
                  <a:lnTo>
                    <a:pt x="3273" y="15269"/>
                  </a:lnTo>
                  <a:lnTo>
                    <a:pt x="3322" y="15071"/>
                  </a:lnTo>
                  <a:lnTo>
                    <a:pt x="3322" y="11154"/>
                  </a:lnTo>
                  <a:lnTo>
                    <a:pt x="4463" y="11154"/>
                  </a:lnTo>
                  <a:lnTo>
                    <a:pt x="4463" y="11700"/>
                  </a:lnTo>
                  <a:lnTo>
                    <a:pt x="4463" y="11700"/>
                  </a:lnTo>
                  <a:lnTo>
                    <a:pt x="4463" y="11997"/>
                  </a:lnTo>
                  <a:lnTo>
                    <a:pt x="4512" y="12245"/>
                  </a:lnTo>
                  <a:lnTo>
                    <a:pt x="4611" y="12493"/>
                  </a:lnTo>
                  <a:lnTo>
                    <a:pt x="4760" y="12691"/>
                  </a:lnTo>
                  <a:lnTo>
                    <a:pt x="4909" y="12889"/>
                  </a:lnTo>
                  <a:lnTo>
                    <a:pt x="5107" y="13038"/>
                  </a:lnTo>
                  <a:lnTo>
                    <a:pt x="5305" y="13187"/>
                  </a:lnTo>
                  <a:lnTo>
                    <a:pt x="5553" y="13286"/>
                  </a:lnTo>
                  <a:lnTo>
                    <a:pt x="5553" y="13931"/>
                  </a:lnTo>
                  <a:lnTo>
                    <a:pt x="5553" y="13931"/>
                  </a:lnTo>
                  <a:lnTo>
                    <a:pt x="5603" y="14278"/>
                  </a:lnTo>
                  <a:lnTo>
                    <a:pt x="5702" y="14575"/>
                  </a:lnTo>
                  <a:lnTo>
                    <a:pt x="5851" y="14872"/>
                  </a:lnTo>
                  <a:lnTo>
                    <a:pt x="6049" y="15120"/>
                  </a:lnTo>
                  <a:lnTo>
                    <a:pt x="6297" y="15319"/>
                  </a:lnTo>
                  <a:lnTo>
                    <a:pt x="6594" y="15467"/>
                  </a:lnTo>
                  <a:lnTo>
                    <a:pt x="6892" y="15567"/>
                  </a:lnTo>
                  <a:lnTo>
                    <a:pt x="7239" y="15616"/>
                  </a:lnTo>
                  <a:lnTo>
                    <a:pt x="11651" y="15616"/>
                  </a:lnTo>
                  <a:lnTo>
                    <a:pt x="11651" y="15616"/>
                  </a:lnTo>
                  <a:lnTo>
                    <a:pt x="11998" y="15567"/>
                  </a:lnTo>
                  <a:lnTo>
                    <a:pt x="12295" y="15467"/>
                  </a:lnTo>
                  <a:lnTo>
                    <a:pt x="12593" y="15319"/>
                  </a:lnTo>
                  <a:lnTo>
                    <a:pt x="12841" y="15120"/>
                  </a:lnTo>
                  <a:lnTo>
                    <a:pt x="13039" y="14872"/>
                  </a:lnTo>
                  <a:lnTo>
                    <a:pt x="13188" y="14575"/>
                  </a:lnTo>
                  <a:lnTo>
                    <a:pt x="13287" y="14278"/>
                  </a:lnTo>
                  <a:lnTo>
                    <a:pt x="13336" y="13931"/>
                  </a:lnTo>
                  <a:lnTo>
                    <a:pt x="13336" y="6593"/>
                  </a:lnTo>
                  <a:lnTo>
                    <a:pt x="13336" y="6593"/>
                  </a:lnTo>
                  <a:lnTo>
                    <a:pt x="13535" y="6494"/>
                  </a:lnTo>
                  <a:lnTo>
                    <a:pt x="13783" y="6346"/>
                  </a:lnTo>
                  <a:lnTo>
                    <a:pt x="13981" y="6197"/>
                  </a:lnTo>
                  <a:lnTo>
                    <a:pt x="14130" y="5999"/>
                  </a:lnTo>
                  <a:lnTo>
                    <a:pt x="14278" y="5751"/>
                  </a:lnTo>
                  <a:lnTo>
                    <a:pt x="14328" y="5552"/>
                  </a:lnTo>
                  <a:lnTo>
                    <a:pt x="14427" y="5305"/>
                  </a:lnTo>
                  <a:lnTo>
                    <a:pt x="14427" y="5007"/>
                  </a:lnTo>
                  <a:lnTo>
                    <a:pt x="14427" y="2776"/>
                  </a:lnTo>
                  <a:lnTo>
                    <a:pt x="14427" y="2776"/>
                  </a:lnTo>
                  <a:lnTo>
                    <a:pt x="14378" y="2578"/>
                  </a:lnTo>
                  <a:lnTo>
                    <a:pt x="14278" y="2429"/>
                  </a:lnTo>
                  <a:lnTo>
                    <a:pt x="14080" y="2281"/>
                  </a:lnTo>
                  <a:lnTo>
                    <a:pt x="13882" y="2231"/>
                  </a:lnTo>
                  <a:lnTo>
                    <a:pt x="13336" y="2231"/>
                  </a:lnTo>
                  <a:lnTo>
                    <a:pt x="13336" y="595"/>
                  </a:lnTo>
                  <a:lnTo>
                    <a:pt x="13336" y="595"/>
                  </a:lnTo>
                  <a:lnTo>
                    <a:pt x="13287" y="347"/>
                  </a:lnTo>
                  <a:lnTo>
                    <a:pt x="13138" y="198"/>
                  </a:lnTo>
                  <a:lnTo>
                    <a:pt x="12989" y="50"/>
                  </a:lnTo>
                  <a:lnTo>
                    <a:pt x="12791" y="0"/>
                  </a:lnTo>
                  <a:lnTo>
                    <a:pt x="12791" y="0"/>
                  </a:lnTo>
                  <a:lnTo>
                    <a:pt x="12543" y="50"/>
                  </a:lnTo>
                  <a:lnTo>
                    <a:pt x="12395" y="198"/>
                  </a:lnTo>
                  <a:lnTo>
                    <a:pt x="12246" y="347"/>
                  </a:lnTo>
                  <a:lnTo>
                    <a:pt x="12196" y="595"/>
                  </a:lnTo>
                  <a:lnTo>
                    <a:pt x="12196" y="2231"/>
                  </a:lnTo>
                  <a:lnTo>
                    <a:pt x="11651" y="2231"/>
                  </a:lnTo>
                  <a:lnTo>
                    <a:pt x="11651" y="2231"/>
                  </a:lnTo>
                  <a:lnTo>
                    <a:pt x="11453" y="2281"/>
                  </a:lnTo>
                  <a:lnTo>
                    <a:pt x="11254" y="2429"/>
                  </a:lnTo>
                  <a:lnTo>
                    <a:pt x="11155" y="2578"/>
                  </a:lnTo>
                  <a:lnTo>
                    <a:pt x="11106" y="2776"/>
                  </a:lnTo>
                  <a:lnTo>
                    <a:pt x="11106" y="5007"/>
                  </a:lnTo>
                  <a:lnTo>
                    <a:pt x="11106" y="5007"/>
                  </a:lnTo>
                  <a:lnTo>
                    <a:pt x="11106" y="5305"/>
                  </a:lnTo>
                  <a:lnTo>
                    <a:pt x="11205" y="5552"/>
                  </a:lnTo>
                  <a:lnTo>
                    <a:pt x="11304" y="5751"/>
                  </a:lnTo>
                  <a:lnTo>
                    <a:pt x="11403" y="5999"/>
                  </a:lnTo>
                  <a:lnTo>
                    <a:pt x="11601" y="6197"/>
                  </a:lnTo>
                  <a:lnTo>
                    <a:pt x="11750" y="6346"/>
                  </a:lnTo>
                  <a:lnTo>
                    <a:pt x="11998" y="6494"/>
                  </a:lnTo>
                  <a:lnTo>
                    <a:pt x="12196" y="6593"/>
                  </a:lnTo>
                  <a:lnTo>
                    <a:pt x="12196" y="13931"/>
                  </a:lnTo>
                  <a:lnTo>
                    <a:pt x="12196" y="13931"/>
                  </a:lnTo>
                  <a:lnTo>
                    <a:pt x="12147" y="14178"/>
                  </a:lnTo>
                  <a:lnTo>
                    <a:pt x="12048" y="14327"/>
                  </a:lnTo>
                  <a:lnTo>
                    <a:pt x="11899" y="14476"/>
                  </a:lnTo>
                  <a:lnTo>
                    <a:pt x="11651" y="14476"/>
                  </a:lnTo>
                  <a:lnTo>
                    <a:pt x="7239" y="14476"/>
                  </a:lnTo>
                  <a:lnTo>
                    <a:pt x="7239" y="14476"/>
                  </a:lnTo>
                  <a:lnTo>
                    <a:pt x="6991" y="14476"/>
                  </a:lnTo>
                  <a:lnTo>
                    <a:pt x="6842" y="14327"/>
                  </a:lnTo>
                  <a:lnTo>
                    <a:pt x="6693" y="14178"/>
                  </a:lnTo>
                  <a:lnTo>
                    <a:pt x="6644" y="13931"/>
                  </a:lnTo>
                  <a:lnTo>
                    <a:pt x="6644" y="13286"/>
                  </a:lnTo>
                  <a:lnTo>
                    <a:pt x="6644" y="13286"/>
                  </a:lnTo>
                  <a:lnTo>
                    <a:pt x="6892" y="13187"/>
                  </a:lnTo>
                  <a:lnTo>
                    <a:pt x="7090" y="13038"/>
                  </a:lnTo>
                  <a:lnTo>
                    <a:pt x="7288" y="12889"/>
                  </a:lnTo>
                  <a:lnTo>
                    <a:pt x="7437" y="12691"/>
                  </a:lnTo>
                  <a:lnTo>
                    <a:pt x="7586" y="12493"/>
                  </a:lnTo>
                  <a:lnTo>
                    <a:pt x="7685" y="12245"/>
                  </a:lnTo>
                  <a:lnTo>
                    <a:pt x="7734" y="11997"/>
                  </a:lnTo>
                  <a:lnTo>
                    <a:pt x="7784" y="11700"/>
                  </a:lnTo>
                  <a:lnTo>
                    <a:pt x="7784" y="11154"/>
                  </a:lnTo>
                  <a:lnTo>
                    <a:pt x="8329" y="11154"/>
                  </a:lnTo>
                  <a:lnTo>
                    <a:pt x="8329" y="11154"/>
                  </a:lnTo>
                  <a:lnTo>
                    <a:pt x="8676" y="11105"/>
                  </a:lnTo>
                  <a:lnTo>
                    <a:pt x="8974" y="11006"/>
                  </a:lnTo>
                  <a:lnTo>
                    <a:pt x="9271" y="10857"/>
                  </a:lnTo>
                  <a:lnTo>
                    <a:pt x="9519" y="10659"/>
                  </a:lnTo>
                  <a:lnTo>
                    <a:pt x="9717" y="10411"/>
                  </a:lnTo>
                  <a:lnTo>
                    <a:pt x="9866" y="10113"/>
                  </a:lnTo>
                  <a:lnTo>
                    <a:pt x="9965" y="9816"/>
                  </a:lnTo>
                  <a:lnTo>
                    <a:pt x="10015" y="9469"/>
                  </a:lnTo>
                  <a:lnTo>
                    <a:pt x="10015" y="4462"/>
                  </a:lnTo>
                  <a:lnTo>
                    <a:pt x="1" y="4462"/>
                  </a:lnTo>
                  <a:lnTo>
                    <a:pt x="1" y="5552"/>
                  </a:lnTo>
                  <a:lnTo>
                    <a:pt x="2777" y="5552"/>
                  </a:lnTo>
                  <a:lnTo>
                    <a:pt x="2777" y="5552"/>
                  </a:lnTo>
                  <a:lnTo>
                    <a:pt x="2975" y="5602"/>
                  </a:lnTo>
                  <a:lnTo>
                    <a:pt x="3174" y="5751"/>
                  </a:lnTo>
                  <a:lnTo>
                    <a:pt x="3273" y="5899"/>
                  </a:lnTo>
                  <a:lnTo>
                    <a:pt x="3322" y="6147"/>
                  </a:lnTo>
                  <a:lnTo>
                    <a:pt x="3322" y="6147"/>
                  </a:lnTo>
                  <a:lnTo>
                    <a:pt x="3273" y="6346"/>
                  </a:lnTo>
                  <a:lnTo>
                    <a:pt x="3174" y="6544"/>
                  </a:lnTo>
                  <a:lnTo>
                    <a:pt x="2975" y="6643"/>
                  </a:lnTo>
                  <a:lnTo>
                    <a:pt x="2777" y="6693"/>
                  </a:lnTo>
                  <a:lnTo>
                    <a:pt x="1" y="6693"/>
                  </a:lnTo>
                  <a:lnTo>
                    <a:pt x="1" y="7783"/>
                  </a:lnTo>
                  <a:lnTo>
                    <a:pt x="2777" y="7783"/>
                  </a:lnTo>
                  <a:lnTo>
                    <a:pt x="2777" y="7783"/>
                  </a:lnTo>
                  <a:lnTo>
                    <a:pt x="2975" y="7833"/>
                  </a:lnTo>
                  <a:lnTo>
                    <a:pt x="3174" y="7982"/>
                  </a:lnTo>
                  <a:lnTo>
                    <a:pt x="3273" y="8130"/>
                  </a:lnTo>
                  <a:lnTo>
                    <a:pt x="3322" y="8329"/>
                  </a:lnTo>
                  <a:lnTo>
                    <a:pt x="3322" y="8329"/>
                  </a:lnTo>
                  <a:lnTo>
                    <a:pt x="3273" y="8576"/>
                  </a:lnTo>
                  <a:lnTo>
                    <a:pt x="3174" y="8725"/>
                  </a:lnTo>
                  <a:lnTo>
                    <a:pt x="2975" y="8874"/>
                  </a:lnTo>
                  <a:lnTo>
                    <a:pt x="2777" y="8924"/>
                  </a:lnTo>
                  <a:lnTo>
                    <a:pt x="2777" y="892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09" name="Google Shape;1709;p66"/>
            <p:cNvSpPr/>
            <p:nvPr/>
          </p:nvSpPr>
          <p:spPr>
            <a:xfrm>
              <a:off x="5512875" y="226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0" name="Google Shape;1710;p66"/>
            <p:cNvSpPr/>
            <p:nvPr/>
          </p:nvSpPr>
          <p:spPr>
            <a:xfrm>
              <a:off x="5443475" y="1953975"/>
              <a:ext cx="250375" cy="167350"/>
            </a:xfrm>
            <a:custGeom>
              <a:avLst/>
              <a:gdLst/>
              <a:ahLst/>
              <a:cxnLst/>
              <a:rect l="l" t="t" r="r" b="b"/>
              <a:pathLst>
                <a:path w="10015" h="6694" extrusionOk="0">
                  <a:moveTo>
                    <a:pt x="5008" y="1686"/>
                  </a:moveTo>
                  <a:lnTo>
                    <a:pt x="5206" y="1736"/>
                  </a:lnTo>
                  <a:lnTo>
                    <a:pt x="5404" y="1835"/>
                  </a:lnTo>
                  <a:lnTo>
                    <a:pt x="5504" y="2033"/>
                  </a:lnTo>
                  <a:lnTo>
                    <a:pt x="5553" y="2231"/>
                  </a:lnTo>
                  <a:lnTo>
                    <a:pt x="5553" y="2777"/>
                  </a:lnTo>
                  <a:lnTo>
                    <a:pt x="6099" y="2777"/>
                  </a:lnTo>
                  <a:lnTo>
                    <a:pt x="6346" y="2826"/>
                  </a:lnTo>
                  <a:lnTo>
                    <a:pt x="6495" y="2975"/>
                  </a:lnTo>
                  <a:lnTo>
                    <a:pt x="6594" y="3124"/>
                  </a:lnTo>
                  <a:lnTo>
                    <a:pt x="6644" y="3322"/>
                  </a:lnTo>
                  <a:lnTo>
                    <a:pt x="6594" y="3570"/>
                  </a:lnTo>
                  <a:lnTo>
                    <a:pt x="6495" y="3719"/>
                  </a:lnTo>
                  <a:lnTo>
                    <a:pt x="6346" y="3867"/>
                  </a:lnTo>
                  <a:lnTo>
                    <a:pt x="6099" y="3917"/>
                  </a:lnTo>
                  <a:lnTo>
                    <a:pt x="5553" y="3917"/>
                  </a:lnTo>
                  <a:lnTo>
                    <a:pt x="5553" y="4462"/>
                  </a:lnTo>
                  <a:lnTo>
                    <a:pt x="5504" y="4661"/>
                  </a:lnTo>
                  <a:lnTo>
                    <a:pt x="5404" y="4859"/>
                  </a:lnTo>
                  <a:lnTo>
                    <a:pt x="5206" y="4958"/>
                  </a:lnTo>
                  <a:lnTo>
                    <a:pt x="5008" y="5008"/>
                  </a:lnTo>
                  <a:lnTo>
                    <a:pt x="4760" y="4958"/>
                  </a:lnTo>
                  <a:lnTo>
                    <a:pt x="4611" y="4859"/>
                  </a:lnTo>
                  <a:lnTo>
                    <a:pt x="4463" y="4661"/>
                  </a:lnTo>
                  <a:lnTo>
                    <a:pt x="4463" y="4462"/>
                  </a:lnTo>
                  <a:lnTo>
                    <a:pt x="4463" y="3917"/>
                  </a:lnTo>
                  <a:lnTo>
                    <a:pt x="3868" y="3917"/>
                  </a:lnTo>
                  <a:lnTo>
                    <a:pt x="3669" y="3867"/>
                  </a:lnTo>
                  <a:lnTo>
                    <a:pt x="3471" y="3719"/>
                  </a:lnTo>
                  <a:lnTo>
                    <a:pt x="3372" y="3570"/>
                  </a:lnTo>
                  <a:lnTo>
                    <a:pt x="3322" y="3322"/>
                  </a:lnTo>
                  <a:lnTo>
                    <a:pt x="3372" y="3124"/>
                  </a:lnTo>
                  <a:lnTo>
                    <a:pt x="3471" y="2975"/>
                  </a:lnTo>
                  <a:lnTo>
                    <a:pt x="3669" y="2826"/>
                  </a:lnTo>
                  <a:lnTo>
                    <a:pt x="3868" y="2777"/>
                  </a:lnTo>
                  <a:lnTo>
                    <a:pt x="4463" y="2777"/>
                  </a:lnTo>
                  <a:lnTo>
                    <a:pt x="4463" y="2231"/>
                  </a:lnTo>
                  <a:lnTo>
                    <a:pt x="4463" y="2033"/>
                  </a:lnTo>
                  <a:lnTo>
                    <a:pt x="4611" y="1835"/>
                  </a:lnTo>
                  <a:lnTo>
                    <a:pt x="4760" y="1736"/>
                  </a:lnTo>
                  <a:lnTo>
                    <a:pt x="5008" y="1686"/>
                  </a:lnTo>
                  <a:close/>
                  <a:moveTo>
                    <a:pt x="1339" y="1"/>
                  </a:moveTo>
                  <a:lnTo>
                    <a:pt x="1042" y="100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0" y="1339"/>
                  </a:lnTo>
                  <a:lnTo>
                    <a:pt x="1" y="1686"/>
                  </a:lnTo>
                  <a:lnTo>
                    <a:pt x="1" y="6693"/>
                  </a:lnTo>
                  <a:lnTo>
                    <a:pt x="10015" y="6693"/>
                  </a:lnTo>
                  <a:lnTo>
                    <a:pt x="10015" y="1686"/>
                  </a:lnTo>
                  <a:lnTo>
                    <a:pt x="9965" y="1339"/>
                  </a:lnTo>
                  <a:lnTo>
                    <a:pt x="9866" y="1042"/>
                  </a:lnTo>
                  <a:lnTo>
                    <a:pt x="9717" y="744"/>
                  </a:lnTo>
                  <a:lnTo>
                    <a:pt x="9519" y="496"/>
                  </a:lnTo>
                  <a:lnTo>
                    <a:pt x="9271" y="298"/>
                  </a:lnTo>
                  <a:lnTo>
                    <a:pt x="8974" y="100"/>
                  </a:lnTo>
                  <a:lnTo>
                    <a:pt x="86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1" name="Google Shape;1711;p66"/>
            <p:cNvSpPr/>
            <p:nvPr/>
          </p:nvSpPr>
          <p:spPr>
            <a:xfrm>
              <a:off x="5443475" y="1953975"/>
              <a:ext cx="250375" cy="167350"/>
            </a:xfrm>
            <a:custGeom>
              <a:avLst/>
              <a:gdLst/>
              <a:ahLst/>
              <a:cxnLst/>
              <a:rect l="l" t="t" r="r" b="b"/>
              <a:pathLst>
                <a:path w="10015" h="6694" fill="none" extrusionOk="0">
                  <a:moveTo>
                    <a:pt x="1" y="1686"/>
                  </a:moveTo>
                  <a:lnTo>
                    <a:pt x="1" y="6693"/>
                  </a:lnTo>
                  <a:lnTo>
                    <a:pt x="10015" y="6693"/>
                  </a:lnTo>
                  <a:lnTo>
                    <a:pt x="10015" y="1686"/>
                  </a:lnTo>
                  <a:lnTo>
                    <a:pt x="10015" y="1686"/>
                  </a:lnTo>
                  <a:lnTo>
                    <a:pt x="9965" y="1339"/>
                  </a:lnTo>
                  <a:lnTo>
                    <a:pt x="9866" y="1042"/>
                  </a:lnTo>
                  <a:lnTo>
                    <a:pt x="9717" y="744"/>
                  </a:lnTo>
                  <a:lnTo>
                    <a:pt x="9519" y="496"/>
                  </a:lnTo>
                  <a:lnTo>
                    <a:pt x="9271" y="298"/>
                  </a:lnTo>
                  <a:lnTo>
                    <a:pt x="8974" y="100"/>
                  </a:lnTo>
                  <a:lnTo>
                    <a:pt x="8676" y="1"/>
                  </a:lnTo>
                  <a:lnTo>
                    <a:pt x="8329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0" y="1339"/>
                  </a:lnTo>
                  <a:lnTo>
                    <a:pt x="1" y="1686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2" name="Google Shape;1712;p66"/>
            <p:cNvSpPr/>
            <p:nvPr/>
          </p:nvSpPr>
          <p:spPr>
            <a:xfrm>
              <a:off x="5526525" y="1996125"/>
              <a:ext cx="83050" cy="83050"/>
            </a:xfrm>
            <a:custGeom>
              <a:avLst/>
              <a:gdLst/>
              <a:ahLst/>
              <a:cxnLst/>
              <a:rect l="l" t="t" r="r" b="b"/>
              <a:pathLst>
                <a:path w="3322" h="3322" fill="none" extrusionOk="0">
                  <a:moveTo>
                    <a:pt x="546" y="1091"/>
                  </a:moveTo>
                  <a:lnTo>
                    <a:pt x="1141" y="1091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141" y="347"/>
                  </a:lnTo>
                  <a:lnTo>
                    <a:pt x="1289" y="149"/>
                  </a:lnTo>
                  <a:lnTo>
                    <a:pt x="1438" y="5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4" y="50"/>
                  </a:lnTo>
                  <a:lnTo>
                    <a:pt x="2082" y="149"/>
                  </a:lnTo>
                  <a:lnTo>
                    <a:pt x="2182" y="347"/>
                  </a:lnTo>
                  <a:lnTo>
                    <a:pt x="2231" y="545"/>
                  </a:lnTo>
                  <a:lnTo>
                    <a:pt x="2231" y="1091"/>
                  </a:lnTo>
                  <a:lnTo>
                    <a:pt x="2777" y="1091"/>
                  </a:lnTo>
                  <a:lnTo>
                    <a:pt x="2777" y="1091"/>
                  </a:lnTo>
                  <a:lnTo>
                    <a:pt x="3024" y="1140"/>
                  </a:lnTo>
                  <a:lnTo>
                    <a:pt x="3173" y="1289"/>
                  </a:lnTo>
                  <a:lnTo>
                    <a:pt x="3272" y="1438"/>
                  </a:lnTo>
                  <a:lnTo>
                    <a:pt x="3322" y="1636"/>
                  </a:lnTo>
                  <a:lnTo>
                    <a:pt x="3322" y="1636"/>
                  </a:lnTo>
                  <a:lnTo>
                    <a:pt x="3272" y="1884"/>
                  </a:lnTo>
                  <a:lnTo>
                    <a:pt x="3173" y="2033"/>
                  </a:lnTo>
                  <a:lnTo>
                    <a:pt x="3024" y="2181"/>
                  </a:lnTo>
                  <a:lnTo>
                    <a:pt x="2777" y="2231"/>
                  </a:lnTo>
                  <a:lnTo>
                    <a:pt x="2231" y="2231"/>
                  </a:lnTo>
                  <a:lnTo>
                    <a:pt x="2231" y="2776"/>
                  </a:lnTo>
                  <a:lnTo>
                    <a:pt x="2231" y="2776"/>
                  </a:lnTo>
                  <a:lnTo>
                    <a:pt x="2182" y="2975"/>
                  </a:lnTo>
                  <a:lnTo>
                    <a:pt x="2082" y="3173"/>
                  </a:lnTo>
                  <a:lnTo>
                    <a:pt x="1884" y="327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1438" y="3272"/>
                  </a:lnTo>
                  <a:lnTo>
                    <a:pt x="1289" y="3173"/>
                  </a:lnTo>
                  <a:lnTo>
                    <a:pt x="1141" y="2975"/>
                  </a:lnTo>
                  <a:lnTo>
                    <a:pt x="1141" y="2776"/>
                  </a:lnTo>
                  <a:lnTo>
                    <a:pt x="1141" y="2231"/>
                  </a:lnTo>
                  <a:lnTo>
                    <a:pt x="546" y="2231"/>
                  </a:lnTo>
                  <a:lnTo>
                    <a:pt x="546" y="2231"/>
                  </a:lnTo>
                  <a:lnTo>
                    <a:pt x="347" y="2181"/>
                  </a:lnTo>
                  <a:lnTo>
                    <a:pt x="149" y="2033"/>
                  </a:lnTo>
                  <a:lnTo>
                    <a:pt x="50" y="1884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438"/>
                  </a:lnTo>
                  <a:lnTo>
                    <a:pt x="149" y="1289"/>
                  </a:lnTo>
                  <a:lnTo>
                    <a:pt x="347" y="1140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3" name="Google Shape;1713;p66"/>
            <p:cNvSpPr/>
            <p:nvPr/>
          </p:nvSpPr>
          <p:spPr>
            <a:xfrm>
              <a:off x="5540150" y="202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14" name="Google Shape;1714;p66"/>
          <p:cNvGrpSpPr/>
          <p:nvPr/>
        </p:nvGrpSpPr>
        <p:grpSpPr>
          <a:xfrm>
            <a:off x="9027016" y="2732175"/>
            <a:ext cx="593643" cy="593675"/>
            <a:chOff x="6147450" y="1953975"/>
            <a:chExt cx="473450" cy="473475"/>
          </a:xfrm>
        </p:grpSpPr>
        <p:sp>
          <p:nvSpPr>
            <p:cNvPr id="1715" name="Google Shape;1715;p66"/>
            <p:cNvSpPr/>
            <p:nvPr/>
          </p:nvSpPr>
          <p:spPr>
            <a:xfrm>
              <a:off x="6147450" y="1953975"/>
              <a:ext cx="307375" cy="473475"/>
            </a:xfrm>
            <a:custGeom>
              <a:avLst/>
              <a:gdLst/>
              <a:ahLst/>
              <a:cxnLst/>
              <a:rect l="l" t="t" r="r" b="b"/>
              <a:pathLst>
                <a:path w="12295" h="18939" extrusionOk="0">
                  <a:moveTo>
                    <a:pt x="6148" y="2231"/>
                  </a:moveTo>
                  <a:lnTo>
                    <a:pt x="6346" y="2281"/>
                  </a:lnTo>
                  <a:lnTo>
                    <a:pt x="6544" y="2380"/>
                  </a:lnTo>
                  <a:lnTo>
                    <a:pt x="6643" y="2578"/>
                  </a:lnTo>
                  <a:lnTo>
                    <a:pt x="6693" y="2777"/>
                  </a:lnTo>
                  <a:lnTo>
                    <a:pt x="6643" y="3025"/>
                  </a:lnTo>
                  <a:lnTo>
                    <a:pt x="6544" y="3173"/>
                  </a:lnTo>
                  <a:lnTo>
                    <a:pt x="6346" y="3322"/>
                  </a:lnTo>
                  <a:lnTo>
                    <a:pt x="2628" y="3322"/>
                  </a:lnTo>
                  <a:lnTo>
                    <a:pt x="2430" y="3173"/>
                  </a:lnTo>
                  <a:lnTo>
                    <a:pt x="2330" y="3025"/>
                  </a:lnTo>
                  <a:lnTo>
                    <a:pt x="2281" y="2777"/>
                  </a:lnTo>
                  <a:lnTo>
                    <a:pt x="2330" y="2578"/>
                  </a:lnTo>
                  <a:lnTo>
                    <a:pt x="2430" y="2380"/>
                  </a:lnTo>
                  <a:lnTo>
                    <a:pt x="2628" y="2281"/>
                  </a:lnTo>
                  <a:lnTo>
                    <a:pt x="2826" y="2231"/>
                  </a:lnTo>
                  <a:close/>
                  <a:moveTo>
                    <a:pt x="6148" y="4462"/>
                  </a:moveTo>
                  <a:lnTo>
                    <a:pt x="6346" y="4512"/>
                  </a:lnTo>
                  <a:lnTo>
                    <a:pt x="6544" y="4611"/>
                  </a:lnTo>
                  <a:lnTo>
                    <a:pt x="6643" y="4809"/>
                  </a:lnTo>
                  <a:lnTo>
                    <a:pt x="6693" y="5008"/>
                  </a:lnTo>
                  <a:lnTo>
                    <a:pt x="6643" y="5206"/>
                  </a:lnTo>
                  <a:lnTo>
                    <a:pt x="6544" y="5404"/>
                  </a:lnTo>
                  <a:lnTo>
                    <a:pt x="6346" y="5503"/>
                  </a:lnTo>
                  <a:lnTo>
                    <a:pt x="6148" y="5553"/>
                  </a:lnTo>
                  <a:lnTo>
                    <a:pt x="2826" y="5553"/>
                  </a:lnTo>
                  <a:lnTo>
                    <a:pt x="2628" y="5503"/>
                  </a:lnTo>
                  <a:lnTo>
                    <a:pt x="2430" y="5404"/>
                  </a:lnTo>
                  <a:lnTo>
                    <a:pt x="2330" y="5206"/>
                  </a:lnTo>
                  <a:lnTo>
                    <a:pt x="2281" y="5008"/>
                  </a:lnTo>
                  <a:lnTo>
                    <a:pt x="2330" y="4809"/>
                  </a:lnTo>
                  <a:lnTo>
                    <a:pt x="2430" y="4611"/>
                  </a:lnTo>
                  <a:lnTo>
                    <a:pt x="2628" y="4512"/>
                  </a:lnTo>
                  <a:lnTo>
                    <a:pt x="2826" y="4462"/>
                  </a:lnTo>
                  <a:close/>
                  <a:moveTo>
                    <a:pt x="9469" y="6693"/>
                  </a:moveTo>
                  <a:lnTo>
                    <a:pt x="9717" y="6743"/>
                  </a:lnTo>
                  <a:lnTo>
                    <a:pt x="9866" y="6842"/>
                  </a:lnTo>
                  <a:lnTo>
                    <a:pt x="10014" y="7040"/>
                  </a:lnTo>
                  <a:lnTo>
                    <a:pt x="10014" y="7238"/>
                  </a:lnTo>
                  <a:lnTo>
                    <a:pt x="10014" y="7437"/>
                  </a:lnTo>
                  <a:lnTo>
                    <a:pt x="9866" y="7635"/>
                  </a:lnTo>
                  <a:lnTo>
                    <a:pt x="9717" y="7734"/>
                  </a:lnTo>
                  <a:lnTo>
                    <a:pt x="9469" y="7784"/>
                  </a:lnTo>
                  <a:lnTo>
                    <a:pt x="2826" y="7784"/>
                  </a:lnTo>
                  <a:lnTo>
                    <a:pt x="2628" y="7734"/>
                  </a:lnTo>
                  <a:lnTo>
                    <a:pt x="2430" y="7635"/>
                  </a:lnTo>
                  <a:lnTo>
                    <a:pt x="2330" y="7437"/>
                  </a:lnTo>
                  <a:lnTo>
                    <a:pt x="2281" y="7238"/>
                  </a:lnTo>
                  <a:lnTo>
                    <a:pt x="2330" y="7040"/>
                  </a:lnTo>
                  <a:lnTo>
                    <a:pt x="2430" y="6842"/>
                  </a:lnTo>
                  <a:lnTo>
                    <a:pt x="2628" y="6743"/>
                  </a:lnTo>
                  <a:lnTo>
                    <a:pt x="2826" y="6693"/>
                  </a:lnTo>
                  <a:close/>
                  <a:moveTo>
                    <a:pt x="9469" y="8874"/>
                  </a:moveTo>
                  <a:lnTo>
                    <a:pt x="9717" y="8924"/>
                  </a:lnTo>
                  <a:lnTo>
                    <a:pt x="9866" y="9073"/>
                  </a:lnTo>
                  <a:lnTo>
                    <a:pt x="10014" y="9221"/>
                  </a:lnTo>
                  <a:lnTo>
                    <a:pt x="10014" y="9469"/>
                  </a:lnTo>
                  <a:lnTo>
                    <a:pt x="10014" y="9668"/>
                  </a:lnTo>
                  <a:lnTo>
                    <a:pt x="9866" y="9866"/>
                  </a:lnTo>
                  <a:lnTo>
                    <a:pt x="9717" y="9965"/>
                  </a:lnTo>
                  <a:lnTo>
                    <a:pt x="9469" y="10015"/>
                  </a:lnTo>
                  <a:lnTo>
                    <a:pt x="2826" y="10015"/>
                  </a:lnTo>
                  <a:lnTo>
                    <a:pt x="2628" y="9965"/>
                  </a:lnTo>
                  <a:lnTo>
                    <a:pt x="2430" y="9866"/>
                  </a:lnTo>
                  <a:lnTo>
                    <a:pt x="2330" y="9668"/>
                  </a:lnTo>
                  <a:lnTo>
                    <a:pt x="2281" y="9469"/>
                  </a:lnTo>
                  <a:lnTo>
                    <a:pt x="2330" y="9221"/>
                  </a:lnTo>
                  <a:lnTo>
                    <a:pt x="2430" y="9073"/>
                  </a:lnTo>
                  <a:lnTo>
                    <a:pt x="2628" y="8924"/>
                  </a:lnTo>
                  <a:lnTo>
                    <a:pt x="2826" y="8874"/>
                  </a:lnTo>
                  <a:close/>
                  <a:moveTo>
                    <a:pt x="6148" y="11155"/>
                  </a:moveTo>
                  <a:lnTo>
                    <a:pt x="6346" y="11204"/>
                  </a:lnTo>
                  <a:lnTo>
                    <a:pt x="6544" y="11304"/>
                  </a:lnTo>
                  <a:lnTo>
                    <a:pt x="6643" y="11502"/>
                  </a:lnTo>
                  <a:lnTo>
                    <a:pt x="6693" y="11700"/>
                  </a:lnTo>
                  <a:lnTo>
                    <a:pt x="6643" y="11948"/>
                  </a:lnTo>
                  <a:lnTo>
                    <a:pt x="6544" y="12097"/>
                  </a:lnTo>
                  <a:lnTo>
                    <a:pt x="6346" y="12246"/>
                  </a:lnTo>
                  <a:lnTo>
                    <a:pt x="5949" y="12246"/>
                  </a:lnTo>
                  <a:lnTo>
                    <a:pt x="5751" y="12097"/>
                  </a:lnTo>
                  <a:lnTo>
                    <a:pt x="5652" y="11948"/>
                  </a:lnTo>
                  <a:lnTo>
                    <a:pt x="5602" y="11700"/>
                  </a:lnTo>
                  <a:lnTo>
                    <a:pt x="5652" y="11502"/>
                  </a:lnTo>
                  <a:lnTo>
                    <a:pt x="5751" y="11304"/>
                  </a:lnTo>
                  <a:lnTo>
                    <a:pt x="5949" y="11204"/>
                  </a:lnTo>
                  <a:lnTo>
                    <a:pt x="6148" y="11155"/>
                  </a:lnTo>
                  <a:close/>
                  <a:moveTo>
                    <a:pt x="3917" y="12246"/>
                  </a:moveTo>
                  <a:lnTo>
                    <a:pt x="4165" y="12295"/>
                  </a:lnTo>
                  <a:lnTo>
                    <a:pt x="4313" y="12444"/>
                  </a:lnTo>
                  <a:lnTo>
                    <a:pt x="4462" y="12593"/>
                  </a:lnTo>
                  <a:lnTo>
                    <a:pt x="4512" y="12840"/>
                  </a:lnTo>
                  <a:lnTo>
                    <a:pt x="4462" y="13039"/>
                  </a:lnTo>
                  <a:lnTo>
                    <a:pt x="4313" y="13237"/>
                  </a:lnTo>
                  <a:lnTo>
                    <a:pt x="4165" y="13336"/>
                  </a:lnTo>
                  <a:lnTo>
                    <a:pt x="3917" y="13386"/>
                  </a:lnTo>
                  <a:lnTo>
                    <a:pt x="3718" y="13336"/>
                  </a:lnTo>
                  <a:lnTo>
                    <a:pt x="3520" y="13237"/>
                  </a:lnTo>
                  <a:lnTo>
                    <a:pt x="3421" y="13039"/>
                  </a:lnTo>
                  <a:lnTo>
                    <a:pt x="3371" y="12840"/>
                  </a:lnTo>
                  <a:lnTo>
                    <a:pt x="3421" y="12593"/>
                  </a:lnTo>
                  <a:lnTo>
                    <a:pt x="3520" y="12444"/>
                  </a:lnTo>
                  <a:lnTo>
                    <a:pt x="3718" y="12295"/>
                  </a:lnTo>
                  <a:lnTo>
                    <a:pt x="3917" y="12246"/>
                  </a:lnTo>
                  <a:close/>
                  <a:moveTo>
                    <a:pt x="8379" y="12246"/>
                  </a:moveTo>
                  <a:lnTo>
                    <a:pt x="8577" y="12295"/>
                  </a:lnTo>
                  <a:lnTo>
                    <a:pt x="8775" y="12444"/>
                  </a:lnTo>
                  <a:lnTo>
                    <a:pt x="8874" y="12593"/>
                  </a:lnTo>
                  <a:lnTo>
                    <a:pt x="8924" y="12840"/>
                  </a:lnTo>
                  <a:lnTo>
                    <a:pt x="8874" y="13039"/>
                  </a:lnTo>
                  <a:lnTo>
                    <a:pt x="8775" y="13237"/>
                  </a:lnTo>
                  <a:lnTo>
                    <a:pt x="8577" y="13336"/>
                  </a:lnTo>
                  <a:lnTo>
                    <a:pt x="8379" y="13386"/>
                  </a:lnTo>
                  <a:lnTo>
                    <a:pt x="8180" y="13336"/>
                  </a:lnTo>
                  <a:lnTo>
                    <a:pt x="7982" y="13237"/>
                  </a:lnTo>
                  <a:lnTo>
                    <a:pt x="7883" y="13039"/>
                  </a:lnTo>
                  <a:lnTo>
                    <a:pt x="7833" y="12840"/>
                  </a:lnTo>
                  <a:lnTo>
                    <a:pt x="7883" y="12593"/>
                  </a:lnTo>
                  <a:lnTo>
                    <a:pt x="7982" y="12444"/>
                  </a:lnTo>
                  <a:lnTo>
                    <a:pt x="8180" y="12295"/>
                  </a:lnTo>
                  <a:lnTo>
                    <a:pt x="8379" y="12246"/>
                  </a:lnTo>
                  <a:close/>
                  <a:moveTo>
                    <a:pt x="6594" y="13386"/>
                  </a:moveTo>
                  <a:lnTo>
                    <a:pt x="7040" y="13485"/>
                  </a:lnTo>
                  <a:lnTo>
                    <a:pt x="7387" y="13634"/>
                  </a:lnTo>
                  <a:lnTo>
                    <a:pt x="7734" y="13881"/>
                  </a:lnTo>
                  <a:lnTo>
                    <a:pt x="7982" y="14129"/>
                  </a:lnTo>
                  <a:lnTo>
                    <a:pt x="8180" y="14377"/>
                  </a:lnTo>
                  <a:lnTo>
                    <a:pt x="8329" y="14724"/>
                  </a:lnTo>
                  <a:lnTo>
                    <a:pt x="8379" y="15022"/>
                  </a:lnTo>
                  <a:lnTo>
                    <a:pt x="8329" y="15369"/>
                  </a:lnTo>
                  <a:lnTo>
                    <a:pt x="8180" y="15716"/>
                  </a:lnTo>
                  <a:lnTo>
                    <a:pt x="7982" y="15964"/>
                  </a:lnTo>
                  <a:lnTo>
                    <a:pt x="7734" y="16211"/>
                  </a:lnTo>
                  <a:lnTo>
                    <a:pt x="7387" y="16410"/>
                  </a:lnTo>
                  <a:lnTo>
                    <a:pt x="7040" y="16559"/>
                  </a:lnTo>
                  <a:lnTo>
                    <a:pt x="6594" y="16658"/>
                  </a:lnTo>
                  <a:lnTo>
                    <a:pt x="6148" y="16707"/>
                  </a:lnTo>
                  <a:lnTo>
                    <a:pt x="5701" y="16658"/>
                  </a:lnTo>
                  <a:lnTo>
                    <a:pt x="5305" y="16559"/>
                  </a:lnTo>
                  <a:lnTo>
                    <a:pt x="4908" y="16410"/>
                  </a:lnTo>
                  <a:lnTo>
                    <a:pt x="4561" y="16211"/>
                  </a:lnTo>
                  <a:lnTo>
                    <a:pt x="4313" y="15964"/>
                  </a:lnTo>
                  <a:lnTo>
                    <a:pt x="4115" y="15716"/>
                  </a:lnTo>
                  <a:lnTo>
                    <a:pt x="3966" y="15369"/>
                  </a:lnTo>
                  <a:lnTo>
                    <a:pt x="3917" y="15022"/>
                  </a:lnTo>
                  <a:lnTo>
                    <a:pt x="3966" y="14724"/>
                  </a:lnTo>
                  <a:lnTo>
                    <a:pt x="4115" y="14377"/>
                  </a:lnTo>
                  <a:lnTo>
                    <a:pt x="4313" y="14129"/>
                  </a:lnTo>
                  <a:lnTo>
                    <a:pt x="4561" y="13881"/>
                  </a:lnTo>
                  <a:lnTo>
                    <a:pt x="4908" y="13634"/>
                  </a:lnTo>
                  <a:lnTo>
                    <a:pt x="5305" y="13485"/>
                  </a:lnTo>
                  <a:lnTo>
                    <a:pt x="5701" y="13386"/>
                  </a:lnTo>
                  <a:close/>
                  <a:moveTo>
                    <a:pt x="347" y="1"/>
                  </a:moveTo>
                  <a:lnTo>
                    <a:pt x="149" y="149"/>
                  </a:lnTo>
                  <a:lnTo>
                    <a:pt x="50" y="298"/>
                  </a:lnTo>
                  <a:lnTo>
                    <a:pt x="0" y="546"/>
                  </a:lnTo>
                  <a:lnTo>
                    <a:pt x="0" y="18393"/>
                  </a:lnTo>
                  <a:lnTo>
                    <a:pt x="50" y="18591"/>
                  </a:lnTo>
                  <a:lnTo>
                    <a:pt x="149" y="18789"/>
                  </a:lnTo>
                  <a:lnTo>
                    <a:pt x="347" y="18889"/>
                  </a:lnTo>
                  <a:lnTo>
                    <a:pt x="546" y="18938"/>
                  </a:lnTo>
                  <a:lnTo>
                    <a:pt x="11750" y="18938"/>
                  </a:lnTo>
                  <a:lnTo>
                    <a:pt x="11948" y="18889"/>
                  </a:lnTo>
                  <a:lnTo>
                    <a:pt x="12146" y="18789"/>
                  </a:lnTo>
                  <a:lnTo>
                    <a:pt x="12245" y="18591"/>
                  </a:lnTo>
                  <a:lnTo>
                    <a:pt x="12295" y="18393"/>
                  </a:lnTo>
                  <a:lnTo>
                    <a:pt x="12295" y="4462"/>
                  </a:lnTo>
                  <a:lnTo>
                    <a:pt x="8379" y="4462"/>
                  </a:lnTo>
                  <a:lnTo>
                    <a:pt x="8180" y="4413"/>
                  </a:lnTo>
                  <a:lnTo>
                    <a:pt x="7982" y="4314"/>
                  </a:lnTo>
                  <a:lnTo>
                    <a:pt x="7883" y="4115"/>
                  </a:lnTo>
                  <a:lnTo>
                    <a:pt x="7833" y="3917"/>
                  </a:lnTo>
                  <a:lnTo>
                    <a:pt x="783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6" name="Google Shape;1716;p66"/>
            <p:cNvSpPr/>
            <p:nvPr/>
          </p:nvSpPr>
          <p:spPr>
            <a:xfrm>
              <a:off x="6147450" y="1953975"/>
              <a:ext cx="307375" cy="473475"/>
            </a:xfrm>
            <a:custGeom>
              <a:avLst/>
              <a:gdLst/>
              <a:ahLst/>
              <a:cxnLst/>
              <a:rect l="l" t="t" r="r" b="b"/>
              <a:pathLst>
                <a:path w="12295" h="18939" fill="none" extrusionOk="0">
                  <a:moveTo>
                    <a:pt x="546" y="18938"/>
                  </a:moveTo>
                  <a:lnTo>
                    <a:pt x="11750" y="18938"/>
                  </a:lnTo>
                  <a:lnTo>
                    <a:pt x="11750" y="18938"/>
                  </a:lnTo>
                  <a:lnTo>
                    <a:pt x="11948" y="18889"/>
                  </a:lnTo>
                  <a:lnTo>
                    <a:pt x="12146" y="18789"/>
                  </a:lnTo>
                  <a:lnTo>
                    <a:pt x="12245" y="18591"/>
                  </a:lnTo>
                  <a:lnTo>
                    <a:pt x="12295" y="18393"/>
                  </a:lnTo>
                  <a:lnTo>
                    <a:pt x="12295" y="4462"/>
                  </a:lnTo>
                  <a:lnTo>
                    <a:pt x="8379" y="4462"/>
                  </a:lnTo>
                  <a:lnTo>
                    <a:pt x="8379" y="4462"/>
                  </a:lnTo>
                  <a:lnTo>
                    <a:pt x="8180" y="4413"/>
                  </a:lnTo>
                  <a:lnTo>
                    <a:pt x="7982" y="4314"/>
                  </a:lnTo>
                  <a:lnTo>
                    <a:pt x="7883" y="4115"/>
                  </a:lnTo>
                  <a:lnTo>
                    <a:pt x="7833" y="3917"/>
                  </a:lnTo>
                  <a:lnTo>
                    <a:pt x="7833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7" y="1"/>
                  </a:lnTo>
                  <a:lnTo>
                    <a:pt x="149" y="149"/>
                  </a:lnTo>
                  <a:lnTo>
                    <a:pt x="50" y="298"/>
                  </a:lnTo>
                  <a:lnTo>
                    <a:pt x="0" y="546"/>
                  </a:lnTo>
                  <a:lnTo>
                    <a:pt x="0" y="18393"/>
                  </a:lnTo>
                  <a:lnTo>
                    <a:pt x="0" y="18393"/>
                  </a:lnTo>
                  <a:lnTo>
                    <a:pt x="50" y="18591"/>
                  </a:lnTo>
                  <a:lnTo>
                    <a:pt x="149" y="18789"/>
                  </a:lnTo>
                  <a:lnTo>
                    <a:pt x="347" y="18889"/>
                  </a:lnTo>
                  <a:lnTo>
                    <a:pt x="546" y="18938"/>
                  </a:lnTo>
                  <a:lnTo>
                    <a:pt x="546" y="1893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7" name="Google Shape;1717;p66"/>
            <p:cNvSpPr/>
            <p:nvPr/>
          </p:nvSpPr>
          <p:spPr>
            <a:xfrm>
              <a:off x="6231725" y="226010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0" y="595"/>
                  </a:moveTo>
                  <a:lnTo>
                    <a:pt x="0" y="595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7" y="1091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5"/>
                  </a:lnTo>
                  <a:lnTo>
                    <a:pt x="0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8" name="Google Shape;1718;p66"/>
            <p:cNvSpPr/>
            <p:nvPr/>
          </p:nvSpPr>
          <p:spPr>
            <a:xfrm>
              <a:off x="6245350" y="2288600"/>
              <a:ext cx="111575" cy="83075"/>
            </a:xfrm>
            <a:custGeom>
              <a:avLst/>
              <a:gdLst/>
              <a:ahLst/>
              <a:cxnLst/>
              <a:rect l="l" t="t" r="r" b="b"/>
              <a:pathLst>
                <a:path w="4463" h="3323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5" y="3273"/>
                  </a:lnTo>
                  <a:lnTo>
                    <a:pt x="1389" y="3174"/>
                  </a:lnTo>
                  <a:lnTo>
                    <a:pt x="992" y="3025"/>
                  </a:lnTo>
                  <a:lnTo>
                    <a:pt x="645" y="2826"/>
                  </a:lnTo>
                  <a:lnTo>
                    <a:pt x="397" y="2579"/>
                  </a:lnTo>
                  <a:lnTo>
                    <a:pt x="199" y="2331"/>
                  </a:lnTo>
                  <a:lnTo>
                    <a:pt x="50" y="1984"/>
                  </a:lnTo>
                  <a:lnTo>
                    <a:pt x="1" y="1637"/>
                  </a:lnTo>
                  <a:lnTo>
                    <a:pt x="1" y="1637"/>
                  </a:lnTo>
                  <a:lnTo>
                    <a:pt x="50" y="1339"/>
                  </a:lnTo>
                  <a:lnTo>
                    <a:pt x="199" y="992"/>
                  </a:lnTo>
                  <a:lnTo>
                    <a:pt x="397" y="744"/>
                  </a:lnTo>
                  <a:lnTo>
                    <a:pt x="645" y="496"/>
                  </a:lnTo>
                  <a:lnTo>
                    <a:pt x="992" y="249"/>
                  </a:lnTo>
                  <a:lnTo>
                    <a:pt x="1389" y="100"/>
                  </a:lnTo>
                  <a:lnTo>
                    <a:pt x="1785" y="1"/>
                  </a:lnTo>
                  <a:lnTo>
                    <a:pt x="2232" y="1"/>
                  </a:lnTo>
                  <a:lnTo>
                    <a:pt x="2232" y="1"/>
                  </a:lnTo>
                  <a:lnTo>
                    <a:pt x="2678" y="1"/>
                  </a:lnTo>
                  <a:lnTo>
                    <a:pt x="3124" y="100"/>
                  </a:lnTo>
                  <a:lnTo>
                    <a:pt x="3471" y="249"/>
                  </a:lnTo>
                  <a:lnTo>
                    <a:pt x="3818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63" y="1637"/>
                  </a:lnTo>
                  <a:lnTo>
                    <a:pt x="4463" y="1637"/>
                  </a:lnTo>
                  <a:lnTo>
                    <a:pt x="4413" y="1984"/>
                  </a:lnTo>
                  <a:lnTo>
                    <a:pt x="4264" y="2331"/>
                  </a:lnTo>
                  <a:lnTo>
                    <a:pt x="4066" y="2579"/>
                  </a:lnTo>
                  <a:lnTo>
                    <a:pt x="3818" y="2826"/>
                  </a:lnTo>
                  <a:lnTo>
                    <a:pt x="3471" y="3025"/>
                  </a:lnTo>
                  <a:lnTo>
                    <a:pt x="3124" y="3174"/>
                  </a:lnTo>
                  <a:lnTo>
                    <a:pt x="2678" y="3273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19" name="Google Shape;1719;p66"/>
            <p:cNvSpPr/>
            <p:nvPr/>
          </p:nvSpPr>
          <p:spPr>
            <a:xfrm>
              <a:off x="6287500" y="22328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0" name="Google Shape;1720;p66"/>
            <p:cNvSpPr/>
            <p:nvPr/>
          </p:nvSpPr>
          <p:spPr>
            <a:xfrm>
              <a:off x="6343275" y="226010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6" y="1141"/>
                  </a:moveTo>
                  <a:lnTo>
                    <a:pt x="546" y="1141"/>
                  </a:lnTo>
                  <a:lnTo>
                    <a:pt x="347" y="1091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99"/>
                  </a:lnTo>
                  <a:lnTo>
                    <a:pt x="1041" y="348"/>
                  </a:lnTo>
                  <a:lnTo>
                    <a:pt x="1091" y="595"/>
                  </a:lnTo>
                  <a:lnTo>
                    <a:pt x="1091" y="595"/>
                  </a:lnTo>
                  <a:lnTo>
                    <a:pt x="1041" y="794"/>
                  </a:lnTo>
                  <a:lnTo>
                    <a:pt x="942" y="992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1" name="Google Shape;1721;p66"/>
            <p:cNvSpPr/>
            <p:nvPr/>
          </p:nvSpPr>
          <p:spPr>
            <a:xfrm>
              <a:off x="6204450" y="2009750"/>
              <a:ext cx="110325" cy="27300"/>
            </a:xfrm>
            <a:custGeom>
              <a:avLst/>
              <a:gdLst/>
              <a:ahLst/>
              <a:cxnLst/>
              <a:rect l="l" t="t" r="r" b="b"/>
              <a:pathLst>
                <a:path w="4413" h="1092" fill="none" extrusionOk="0">
                  <a:moveTo>
                    <a:pt x="546" y="0"/>
                  </a:moveTo>
                  <a:lnTo>
                    <a:pt x="3868" y="0"/>
                  </a:lnTo>
                  <a:lnTo>
                    <a:pt x="3868" y="0"/>
                  </a:lnTo>
                  <a:lnTo>
                    <a:pt x="4066" y="50"/>
                  </a:lnTo>
                  <a:lnTo>
                    <a:pt x="4264" y="149"/>
                  </a:lnTo>
                  <a:lnTo>
                    <a:pt x="4363" y="347"/>
                  </a:lnTo>
                  <a:lnTo>
                    <a:pt x="4413" y="546"/>
                  </a:lnTo>
                  <a:lnTo>
                    <a:pt x="4413" y="546"/>
                  </a:lnTo>
                  <a:lnTo>
                    <a:pt x="4363" y="794"/>
                  </a:lnTo>
                  <a:lnTo>
                    <a:pt x="4264" y="942"/>
                  </a:lnTo>
                  <a:lnTo>
                    <a:pt x="4066" y="1091"/>
                  </a:lnTo>
                  <a:lnTo>
                    <a:pt x="3868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2" name="Google Shape;1722;p66"/>
            <p:cNvSpPr/>
            <p:nvPr/>
          </p:nvSpPr>
          <p:spPr>
            <a:xfrm>
              <a:off x="6204450" y="2065525"/>
              <a:ext cx="110325" cy="27275"/>
            </a:xfrm>
            <a:custGeom>
              <a:avLst/>
              <a:gdLst/>
              <a:ahLst/>
              <a:cxnLst/>
              <a:rect l="l" t="t" r="r" b="b"/>
              <a:pathLst>
                <a:path w="4413" h="1091" fill="none" extrusionOk="0">
                  <a:moveTo>
                    <a:pt x="546" y="0"/>
                  </a:moveTo>
                  <a:lnTo>
                    <a:pt x="3868" y="0"/>
                  </a:lnTo>
                  <a:lnTo>
                    <a:pt x="3868" y="0"/>
                  </a:lnTo>
                  <a:lnTo>
                    <a:pt x="4066" y="50"/>
                  </a:lnTo>
                  <a:lnTo>
                    <a:pt x="4264" y="149"/>
                  </a:lnTo>
                  <a:lnTo>
                    <a:pt x="4363" y="347"/>
                  </a:lnTo>
                  <a:lnTo>
                    <a:pt x="4413" y="546"/>
                  </a:lnTo>
                  <a:lnTo>
                    <a:pt x="4413" y="546"/>
                  </a:lnTo>
                  <a:lnTo>
                    <a:pt x="4363" y="744"/>
                  </a:lnTo>
                  <a:lnTo>
                    <a:pt x="4264" y="942"/>
                  </a:lnTo>
                  <a:lnTo>
                    <a:pt x="4066" y="1041"/>
                  </a:lnTo>
                  <a:lnTo>
                    <a:pt x="3868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3" name="Google Shape;1723;p66"/>
            <p:cNvSpPr/>
            <p:nvPr/>
          </p:nvSpPr>
          <p:spPr>
            <a:xfrm>
              <a:off x="6204450" y="2121300"/>
              <a:ext cx="193375" cy="27275"/>
            </a:xfrm>
            <a:custGeom>
              <a:avLst/>
              <a:gdLst/>
              <a:ahLst/>
              <a:cxnLst/>
              <a:rect l="l" t="t" r="r" b="b"/>
              <a:pathLst>
                <a:path w="7735" h="1091" fill="none" extrusionOk="0">
                  <a:moveTo>
                    <a:pt x="546" y="0"/>
                  </a:moveTo>
                  <a:lnTo>
                    <a:pt x="7189" y="0"/>
                  </a:lnTo>
                  <a:lnTo>
                    <a:pt x="7189" y="0"/>
                  </a:lnTo>
                  <a:lnTo>
                    <a:pt x="7437" y="50"/>
                  </a:lnTo>
                  <a:lnTo>
                    <a:pt x="7586" y="149"/>
                  </a:lnTo>
                  <a:lnTo>
                    <a:pt x="7734" y="347"/>
                  </a:lnTo>
                  <a:lnTo>
                    <a:pt x="7734" y="545"/>
                  </a:lnTo>
                  <a:lnTo>
                    <a:pt x="7734" y="545"/>
                  </a:lnTo>
                  <a:lnTo>
                    <a:pt x="7734" y="744"/>
                  </a:lnTo>
                  <a:lnTo>
                    <a:pt x="7586" y="942"/>
                  </a:lnTo>
                  <a:lnTo>
                    <a:pt x="7437" y="1041"/>
                  </a:lnTo>
                  <a:lnTo>
                    <a:pt x="7189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4" name="Google Shape;1724;p66"/>
            <p:cNvSpPr/>
            <p:nvPr/>
          </p:nvSpPr>
          <p:spPr>
            <a:xfrm>
              <a:off x="6204450" y="2175825"/>
              <a:ext cx="193375" cy="28525"/>
            </a:xfrm>
            <a:custGeom>
              <a:avLst/>
              <a:gdLst/>
              <a:ahLst/>
              <a:cxnLst/>
              <a:rect l="l" t="t" r="r" b="b"/>
              <a:pathLst>
                <a:path w="7735" h="1141" fill="none" extrusionOk="0">
                  <a:moveTo>
                    <a:pt x="546" y="0"/>
                  </a:moveTo>
                  <a:lnTo>
                    <a:pt x="7189" y="0"/>
                  </a:lnTo>
                  <a:lnTo>
                    <a:pt x="7189" y="0"/>
                  </a:lnTo>
                  <a:lnTo>
                    <a:pt x="7437" y="50"/>
                  </a:lnTo>
                  <a:lnTo>
                    <a:pt x="7586" y="199"/>
                  </a:lnTo>
                  <a:lnTo>
                    <a:pt x="7734" y="347"/>
                  </a:lnTo>
                  <a:lnTo>
                    <a:pt x="7734" y="595"/>
                  </a:lnTo>
                  <a:lnTo>
                    <a:pt x="7734" y="595"/>
                  </a:lnTo>
                  <a:lnTo>
                    <a:pt x="7734" y="794"/>
                  </a:lnTo>
                  <a:lnTo>
                    <a:pt x="7586" y="992"/>
                  </a:lnTo>
                  <a:lnTo>
                    <a:pt x="7437" y="1091"/>
                  </a:lnTo>
                  <a:lnTo>
                    <a:pt x="7189" y="114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0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5" name="Google Shape;1725;p66"/>
            <p:cNvSpPr/>
            <p:nvPr/>
          </p:nvSpPr>
          <p:spPr>
            <a:xfrm>
              <a:off x="6218100" y="217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6" name="Google Shape;1726;p66"/>
            <p:cNvSpPr/>
            <p:nvPr/>
          </p:nvSpPr>
          <p:spPr>
            <a:xfrm>
              <a:off x="6273875" y="2315875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extrusionOk="0">
                  <a:moveTo>
                    <a:pt x="1091" y="0"/>
                  </a:moveTo>
                  <a:lnTo>
                    <a:pt x="843" y="50"/>
                  </a:lnTo>
                  <a:lnTo>
                    <a:pt x="644" y="50"/>
                  </a:lnTo>
                  <a:lnTo>
                    <a:pt x="297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7" y="942"/>
                  </a:lnTo>
                  <a:lnTo>
                    <a:pt x="644" y="1091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9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7" name="Google Shape;1727;p66"/>
            <p:cNvSpPr/>
            <p:nvPr/>
          </p:nvSpPr>
          <p:spPr>
            <a:xfrm>
              <a:off x="6273875" y="2315875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50"/>
                  </a:lnTo>
                  <a:lnTo>
                    <a:pt x="644" y="50"/>
                  </a:lnTo>
                  <a:lnTo>
                    <a:pt x="297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7" y="942"/>
                  </a:lnTo>
                  <a:lnTo>
                    <a:pt x="644" y="1091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6"/>
                  </a:lnTo>
                  <a:lnTo>
                    <a:pt x="218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9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8" name="Google Shape;1728;p66"/>
            <p:cNvSpPr/>
            <p:nvPr/>
          </p:nvSpPr>
          <p:spPr>
            <a:xfrm>
              <a:off x="6301125" y="2315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29" name="Google Shape;1729;p66"/>
            <p:cNvSpPr/>
            <p:nvPr/>
          </p:nvSpPr>
          <p:spPr>
            <a:xfrm>
              <a:off x="6370525" y="1961425"/>
              <a:ext cx="75625" cy="75625"/>
            </a:xfrm>
            <a:custGeom>
              <a:avLst/>
              <a:gdLst/>
              <a:ahLst/>
              <a:cxnLst/>
              <a:rect l="l" t="t" r="r" b="b"/>
              <a:pathLst>
                <a:path w="3025" h="3025" extrusionOk="0">
                  <a:moveTo>
                    <a:pt x="1" y="0"/>
                  </a:moveTo>
                  <a:lnTo>
                    <a:pt x="1" y="3024"/>
                  </a:lnTo>
                  <a:lnTo>
                    <a:pt x="3025" y="30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0" name="Google Shape;1730;p66"/>
            <p:cNvSpPr/>
            <p:nvPr/>
          </p:nvSpPr>
          <p:spPr>
            <a:xfrm>
              <a:off x="6370525" y="1961425"/>
              <a:ext cx="75625" cy="75625"/>
            </a:xfrm>
            <a:custGeom>
              <a:avLst/>
              <a:gdLst/>
              <a:ahLst/>
              <a:cxnLst/>
              <a:rect l="l" t="t" r="r" b="b"/>
              <a:pathLst>
                <a:path w="3025" h="3025" fill="none" extrusionOk="0">
                  <a:moveTo>
                    <a:pt x="3025" y="3024"/>
                  </a:moveTo>
                  <a:lnTo>
                    <a:pt x="1" y="0"/>
                  </a:lnTo>
                  <a:lnTo>
                    <a:pt x="1" y="3024"/>
                  </a:lnTo>
                  <a:lnTo>
                    <a:pt x="3025" y="302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1" name="Google Shape;1731;p66"/>
            <p:cNvSpPr/>
            <p:nvPr/>
          </p:nvSpPr>
          <p:spPr>
            <a:xfrm>
              <a:off x="6446125" y="203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2" name="Google Shape;1732;p66"/>
            <p:cNvSpPr/>
            <p:nvPr/>
          </p:nvSpPr>
          <p:spPr>
            <a:xfrm>
              <a:off x="6482075" y="2288600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extrusionOk="0">
                  <a:moveTo>
                    <a:pt x="1141" y="1"/>
                  </a:moveTo>
                  <a:lnTo>
                    <a:pt x="1141" y="2232"/>
                  </a:lnTo>
                  <a:lnTo>
                    <a:pt x="348" y="2232"/>
                  </a:lnTo>
                  <a:lnTo>
                    <a:pt x="199" y="2380"/>
                  </a:lnTo>
                  <a:lnTo>
                    <a:pt x="50" y="2529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95" y="3322"/>
                  </a:lnTo>
                  <a:lnTo>
                    <a:pt x="2231" y="3322"/>
                  </a:lnTo>
                  <a:lnTo>
                    <a:pt x="2231" y="4413"/>
                  </a:lnTo>
                  <a:lnTo>
                    <a:pt x="1686" y="4413"/>
                  </a:lnTo>
                  <a:lnTo>
                    <a:pt x="1488" y="4462"/>
                  </a:lnTo>
                  <a:lnTo>
                    <a:pt x="1290" y="4611"/>
                  </a:lnTo>
                  <a:lnTo>
                    <a:pt x="1190" y="4760"/>
                  </a:lnTo>
                  <a:lnTo>
                    <a:pt x="1141" y="5008"/>
                  </a:lnTo>
                  <a:lnTo>
                    <a:pt x="1190" y="5206"/>
                  </a:lnTo>
                  <a:lnTo>
                    <a:pt x="1290" y="5404"/>
                  </a:lnTo>
                  <a:lnTo>
                    <a:pt x="1488" y="5504"/>
                  </a:lnTo>
                  <a:lnTo>
                    <a:pt x="1686" y="5553"/>
                  </a:lnTo>
                  <a:lnTo>
                    <a:pt x="3917" y="5553"/>
                  </a:lnTo>
                  <a:lnTo>
                    <a:pt x="4115" y="5504"/>
                  </a:lnTo>
                  <a:lnTo>
                    <a:pt x="4314" y="5404"/>
                  </a:lnTo>
                  <a:lnTo>
                    <a:pt x="4413" y="5206"/>
                  </a:lnTo>
                  <a:lnTo>
                    <a:pt x="4462" y="5008"/>
                  </a:lnTo>
                  <a:lnTo>
                    <a:pt x="4413" y="4760"/>
                  </a:lnTo>
                  <a:lnTo>
                    <a:pt x="4314" y="4611"/>
                  </a:lnTo>
                  <a:lnTo>
                    <a:pt x="4115" y="4462"/>
                  </a:lnTo>
                  <a:lnTo>
                    <a:pt x="3917" y="4413"/>
                  </a:lnTo>
                  <a:lnTo>
                    <a:pt x="3372" y="4413"/>
                  </a:lnTo>
                  <a:lnTo>
                    <a:pt x="3372" y="3322"/>
                  </a:lnTo>
                  <a:lnTo>
                    <a:pt x="5008" y="3322"/>
                  </a:lnTo>
                  <a:lnTo>
                    <a:pt x="5256" y="3273"/>
                  </a:lnTo>
                  <a:lnTo>
                    <a:pt x="5404" y="3174"/>
                  </a:lnTo>
                  <a:lnTo>
                    <a:pt x="5553" y="2975"/>
                  </a:lnTo>
                  <a:lnTo>
                    <a:pt x="5553" y="2777"/>
                  </a:lnTo>
                  <a:lnTo>
                    <a:pt x="5553" y="2529"/>
                  </a:lnTo>
                  <a:lnTo>
                    <a:pt x="5404" y="2380"/>
                  </a:lnTo>
                  <a:lnTo>
                    <a:pt x="5256" y="2232"/>
                  </a:lnTo>
                  <a:lnTo>
                    <a:pt x="4462" y="2232"/>
                  </a:lnTo>
                  <a:lnTo>
                    <a:pt x="44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3" name="Google Shape;1733;p66"/>
            <p:cNvSpPr/>
            <p:nvPr/>
          </p:nvSpPr>
          <p:spPr>
            <a:xfrm>
              <a:off x="6482075" y="2288600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fill="none" extrusionOk="0">
                  <a:moveTo>
                    <a:pt x="5008" y="2232"/>
                  </a:moveTo>
                  <a:lnTo>
                    <a:pt x="4462" y="2232"/>
                  </a:lnTo>
                  <a:lnTo>
                    <a:pt x="4462" y="1"/>
                  </a:lnTo>
                  <a:lnTo>
                    <a:pt x="1141" y="1"/>
                  </a:lnTo>
                  <a:lnTo>
                    <a:pt x="1141" y="2232"/>
                  </a:lnTo>
                  <a:lnTo>
                    <a:pt x="595" y="2232"/>
                  </a:lnTo>
                  <a:lnTo>
                    <a:pt x="595" y="2232"/>
                  </a:lnTo>
                  <a:lnTo>
                    <a:pt x="348" y="2232"/>
                  </a:lnTo>
                  <a:lnTo>
                    <a:pt x="199" y="2380"/>
                  </a:lnTo>
                  <a:lnTo>
                    <a:pt x="50" y="2529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95" y="3322"/>
                  </a:lnTo>
                  <a:lnTo>
                    <a:pt x="2231" y="3322"/>
                  </a:lnTo>
                  <a:lnTo>
                    <a:pt x="2231" y="4413"/>
                  </a:lnTo>
                  <a:lnTo>
                    <a:pt x="1686" y="4413"/>
                  </a:lnTo>
                  <a:lnTo>
                    <a:pt x="1686" y="4413"/>
                  </a:lnTo>
                  <a:lnTo>
                    <a:pt x="1488" y="4462"/>
                  </a:lnTo>
                  <a:lnTo>
                    <a:pt x="1290" y="4611"/>
                  </a:lnTo>
                  <a:lnTo>
                    <a:pt x="1190" y="4760"/>
                  </a:lnTo>
                  <a:lnTo>
                    <a:pt x="1141" y="5008"/>
                  </a:lnTo>
                  <a:lnTo>
                    <a:pt x="1141" y="5008"/>
                  </a:lnTo>
                  <a:lnTo>
                    <a:pt x="1190" y="5206"/>
                  </a:lnTo>
                  <a:lnTo>
                    <a:pt x="1290" y="5404"/>
                  </a:lnTo>
                  <a:lnTo>
                    <a:pt x="1488" y="5504"/>
                  </a:lnTo>
                  <a:lnTo>
                    <a:pt x="1686" y="5553"/>
                  </a:lnTo>
                  <a:lnTo>
                    <a:pt x="3917" y="5553"/>
                  </a:lnTo>
                  <a:lnTo>
                    <a:pt x="3917" y="5553"/>
                  </a:lnTo>
                  <a:lnTo>
                    <a:pt x="4115" y="5504"/>
                  </a:lnTo>
                  <a:lnTo>
                    <a:pt x="4314" y="5404"/>
                  </a:lnTo>
                  <a:lnTo>
                    <a:pt x="4413" y="5206"/>
                  </a:lnTo>
                  <a:lnTo>
                    <a:pt x="4462" y="5008"/>
                  </a:lnTo>
                  <a:lnTo>
                    <a:pt x="4462" y="5008"/>
                  </a:lnTo>
                  <a:lnTo>
                    <a:pt x="4413" y="4760"/>
                  </a:lnTo>
                  <a:lnTo>
                    <a:pt x="4314" y="4611"/>
                  </a:lnTo>
                  <a:lnTo>
                    <a:pt x="4115" y="4462"/>
                  </a:lnTo>
                  <a:lnTo>
                    <a:pt x="3917" y="4413"/>
                  </a:lnTo>
                  <a:lnTo>
                    <a:pt x="3372" y="4413"/>
                  </a:lnTo>
                  <a:lnTo>
                    <a:pt x="3372" y="3322"/>
                  </a:lnTo>
                  <a:lnTo>
                    <a:pt x="5008" y="3322"/>
                  </a:lnTo>
                  <a:lnTo>
                    <a:pt x="5008" y="3322"/>
                  </a:lnTo>
                  <a:lnTo>
                    <a:pt x="5256" y="3273"/>
                  </a:lnTo>
                  <a:lnTo>
                    <a:pt x="5404" y="3174"/>
                  </a:lnTo>
                  <a:lnTo>
                    <a:pt x="5553" y="2975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53" y="2529"/>
                  </a:lnTo>
                  <a:lnTo>
                    <a:pt x="5404" y="2380"/>
                  </a:lnTo>
                  <a:lnTo>
                    <a:pt x="5256" y="2232"/>
                  </a:lnTo>
                  <a:lnTo>
                    <a:pt x="5008" y="2232"/>
                  </a:lnTo>
                  <a:lnTo>
                    <a:pt x="5008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4" name="Google Shape;1734;p66"/>
            <p:cNvSpPr/>
            <p:nvPr/>
          </p:nvSpPr>
          <p:spPr>
            <a:xfrm>
              <a:off x="6607250" y="234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5" name="Google Shape;1735;p66"/>
            <p:cNvSpPr/>
            <p:nvPr/>
          </p:nvSpPr>
          <p:spPr>
            <a:xfrm>
              <a:off x="6510575" y="2010975"/>
              <a:ext cx="83075" cy="249150"/>
            </a:xfrm>
            <a:custGeom>
              <a:avLst/>
              <a:gdLst/>
              <a:ahLst/>
              <a:cxnLst/>
              <a:rect l="l" t="t" r="r" b="b"/>
              <a:pathLst>
                <a:path w="3323" h="9966" extrusionOk="0">
                  <a:moveTo>
                    <a:pt x="1637" y="1"/>
                  </a:moveTo>
                  <a:lnTo>
                    <a:pt x="1438" y="51"/>
                  </a:lnTo>
                  <a:lnTo>
                    <a:pt x="1290" y="150"/>
                  </a:lnTo>
                  <a:lnTo>
                    <a:pt x="1141" y="348"/>
                  </a:lnTo>
                  <a:lnTo>
                    <a:pt x="1091" y="546"/>
                  </a:lnTo>
                  <a:lnTo>
                    <a:pt x="1091" y="5553"/>
                  </a:lnTo>
                  <a:lnTo>
                    <a:pt x="546" y="5553"/>
                  </a:lnTo>
                  <a:lnTo>
                    <a:pt x="348" y="5603"/>
                  </a:lnTo>
                  <a:lnTo>
                    <a:pt x="150" y="5702"/>
                  </a:lnTo>
                  <a:lnTo>
                    <a:pt x="50" y="5900"/>
                  </a:lnTo>
                  <a:lnTo>
                    <a:pt x="1" y="6099"/>
                  </a:lnTo>
                  <a:lnTo>
                    <a:pt x="1" y="9966"/>
                  </a:lnTo>
                  <a:lnTo>
                    <a:pt x="3322" y="9966"/>
                  </a:lnTo>
                  <a:lnTo>
                    <a:pt x="3322" y="6099"/>
                  </a:lnTo>
                  <a:lnTo>
                    <a:pt x="3273" y="5900"/>
                  </a:lnTo>
                  <a:lnTo>
                    <a:pt x="3174" y="5702"/>
                  </a:lnTo>
                  <a:lnTo>
                    <a:pt x="2975" y="5603"/>
                  </a:lnTo>
                  <a:lnTo>
                    <a:pt x="2777" y="5553"/>
                  </a:lnTo>
                  <a:lnTo>
                    <a:pt x="2232" y="5553"/>
                  </a:lnTo>
                  <a:lnTo>
                    <a:pt x="2232" y="546"/>
                  </a:lnTo>
                  <a:lnTo>
                    <a:pt x="2182" y="348"/>
                  </a:lnTo>
                  <a:lnTo>
                    <a:pt x="2033" y="150"/>
                  </a:lnTo>
                  <a:lnTo>
                    <a:pt x="1885" y="51"/>
                  </a:lnTo>
                  <a:lnTo>
                    <a:pt x="1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6" name="Google Shape;1736;p66"/>
            <p:cNvSpPr/>
            <p:nvPr/>
          </p:nvSpPr>
          <p:spPr>
            <a:xfrm>
              <a:off x="6510575" y="2010975"/>
              <a:ext cx="83075" cy="249150"/>
            </a:xfrm>
            <a:custGeom>
              <a:avLst/>
              <a:gdLst/>
              <a:ahLst/>
              <a:cxnLst/>
              <a:rect l="l" t="t" r="r" b="b"/>
              <a:pathLst>
                <a:path w="3323" h="9966" fill="none" extrusionOk="0">
                  <a:moveTo>
                    <a:pt x="1637" y="1"/>
                  </a:moveTo>
                  <a:lnTo>
                    <a:pt x="1637" y="1"/>
                  </a:lnTo>
                  <a:lnTo>
                    <a:pt x="1438" y="51"/>
                  </a:lnTo>
                  <a:lnTo>
                    <a:pt x="1290" y="150"/>
                  </a:lnTo>
                  <a:lnTo>
                    <a:pt x="1141" y="348"/>
                  </a:lnTo>
                  <a:lnTo>
                    <a:pt x="1091" y="546"/>
                  </a:lnTo>
                  <a:lnTo>
                    <a:pt x="1091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603"/>
                  </a:lnTo>
                  <a:lnTo>
                    <a:pt x="150" y="5702"/>
                  </a:lnTo>
                  <a:lnTo>
                    <a:pt x="50" y="5900"/>
                  </a:lnTo>
                  <a:lnTo>
                    <a:pt x="1" y="6099"/>
                  </a:lnTo>
                  <a:lnTo>
                    <a:pt x="1" y="9966"/>
                  </a:lnTo>
                  <a:lnTo>
                    <a:pt x="3322" y="9966"/>
                  </a:lnTo>
                  <a:lnTo>
                    <a:pt x="3322" y="6099"/>
                  </a:lnTo>
                  <a:lnTo>
                    <a:pt x="3322" y="6099"/>
                  </a:lnTo>
                  <a:lnTo>
                    <a:pt x="3273" y="5900"/>
                  </a:lnTo>
                  <a:lnTo>
                    <a:pt x="3174" y="5702"/>
                  </a:lnTo>
                  <a:lnTo>
                    <a:pt x="2975" y="5603"/>
                  </a:lnTo>
                  <a:lnTo>
                    <a:pt x="2777" y="5553"/>
                  </a:lnTo>
                  <a:lnTo>
                    <a:pt x="2232" y="5553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182" y="348"/>
                  </a:lnTo>
                  <a:lnTo>
                    <a:pt x="2033" y="150"/>
                  </a:lnTo>
                  <a:lnTo>
                    <a:pt x="1885" y="51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37" name="Google Shape;1737;p66"/>
            <p:cNvSpPr/>
            <p:nvPr/>
          </p:nvSpPr>
          <p:spPr>
            <a:xfrm>
              <a:off x="6551475" y="201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38" name="Google Shape;1738;p66"/>
          <p:cNvGrpSpPr/>
          <p:nvPr/>
        </p:nvGrpSpPr>
        <p:grpSpPr>
          <a:xfrm>
            <a:off x="9981177" y="2769478"/>
            <a:ext cx="593643" cy="522173"/>
            <a:chOff x="6908425" y="1983725"/>
            <a:chExt cx="473450" cy="416450"/>
          </a:xfrm>
        </p:grpSpPr>
        <p:sp>
          <p:nvSpPr>
            <p:cNvPr id="1739" name="Google Shape;1739;p66"/>
            <p:cNvSpPr/>
            <p:nvPr/>
          </p:nvSpPr>
          <p:spPr>
            <a:xfrm>
              <a:off x="693692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extrusionOk="0">
                  <a:moveTo>
                    <a:pt x="546" y="0"/>
                  </a:moveTo>
                  <a:lnTo>
                    <a:pt x="348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1" y="595"/>
                  </a:lnTo>
                  <a:lnTo>
                    <a:pt x="50" y="794"/>
                  </a:lnTo>
                  <a:lnTo>
                    <a:pt x="149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4" y="794"/>
                  </a:lnTo>
                  <a:lnTo>
                    <a:pt x="6644" y="595"/>
                  </a:lnTo>
                  <a:lnTo>
                    <a:pt x="6644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0" name="Google Shape;1740;p66"/>
            <p:cNvSpPr/>
            <p:nvPr/>
          </p:nvSpPr>
          <p:spPr>
            <a:xfrm>
              <a:off x="693692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fill="none" extrusionOk="0">
                  <a:moveTo>
                    <a:pt x="5553" y="2231"/>
                  </a:moveTo>
                  <a:lnTo>
                    <a:pt x="5553" y="1141"/>
                  </a:lnTo>
                  <a:lnTo>
                    <a:pt x="6098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4" y="794"/>
                  </a:lnTo>
                  <a:lnTo>
                    <a:pt x="6644" y="595"/>
                  </a:lnTo>
                  <a:lnTo>
                    <a:pt x="6644" y="595"/>
                  </a:lnTo>
                  <a:lnTo>
                    <a:pt x="6644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794"/>
                  </a:lnTo>
                  <a:lnTo>
                    <a:pt x="149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1" name="Google Shape;1741;p66"/>
            <p:cNvSpPr/>
            <p:nvPr/>
          </p:nvSpPr>
          <p:spPr>
            <a:xfrm>
              <a:off x="7075750" y="20395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2" name="Google Shape;1742;p66"/>
            <p:cNvSpPr/>
            <p:nvPr/>
          </p:nvSpPr>
          <p:spPr>
            <a:xfrm>
              <a:off x="718727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99"/>
                  </a:lnTo>
                  <a:lnTo>
                    <a:pt x="1" y="347"/>
                  </a:lnTo>
                  <a:lnTo>
                    <a:pt x="1" y="595"/>
                  </a:lnTo>
                  <a:lnTo>
                    <a:pt x="1" y="794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297" y="1091"/>
                  </a:lnTo>
                  <a:lnTo>
                    <a:pt x="6495" y="942"/>
                  </a:lnTo>
                  <a:lnTo>
                    <a:pt x="6594" y="794"/>
                  </a:lnTo>
                  <a:lnTo>
                    <a:pt x="6644" y="595"/>
                  </a:lnTo>
                  <a:lnTo>
                    <a:pt x="6594" y="347"/>
                  </a:lnTo>
                  <a:lnTo>
                    <a:pt x="6495" y="199"/>
                  </a:lnTo>
                  <a:lnTo>
                    <a:pt x="6297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3" name="Google Shape;1743;p66"/>
            <p:cNvSpPr/>
            <p:nvPr/>
          </p:nvSpPr>
          <p:spPr>
            <a:xfrm>
              <a:off x="718727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fill="none" extrusionOk="0">
                  <a:moveTo>
                    <a:pt x="5553" y="2231"/>
                  </a:moveTo>
                  <a:lnTo>
                    <a:pt x="5553" y="1141"/>
                  </a:lnTo>
                  <a:lnTo>
                    <a:pt x="6098" y="1141"/>
                  </a:lnTo>
                  <a:lnTo>
                    <a:pt x="6098" y="1141"/>
                  </a:lnTo>
                  <a:lnTo>
                    <a:pt x="6297" y="1091"/>
                  </a:lnTo>
                  <a:lnTo>
                    <a:pt x="6495" y="942"/>
                  </a:lnTo>
                  <a:lnTo>
                    <a:pt x="6594" y="794"/>
                  </a:lnTo>
                  <a:lnTo>
                    <a:pt x="6644" y="595"/>
                  </a:lnTo>
                  <a:lnTo>
                    <a:pt x="6644" y="595"/>
                  </a:lnTo>
                  <a:lnTo>
                    <a:pt x="6594" y="347"/>
                  </a:lnTo>
                  <a:lnTo>
                    <a:pt x="6495" y="199"/>
                  </a:lnTo>
                  <a:lnTo>
                    <a:pt x="6297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99"/>
                  </a:lnTo>
                  <a:lnTo>
                    <a:pt x="1" y="347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1" y="794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4" name="Google Shape;1744;p66"/>
            <p:cNvSpPr/>
            <p:nvPr/>
          </p:nvSpPr>
          <p:spPr>
            <a:xfrm>
              <a:off x="7326100" y="203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5" name="Google Shape;1745;p66"/>
            <p:cNvSpPr/>
            <p:nvPr/>
          </p:nvSpPr>
          <p:spPr>
            <a:xfrm>
              <a:off x="6908425" y="2039500"/>
              <a:ext cx="473450" cy="250375"/>
            </a:xfrm>
            <a:custGeom>
              <a:avLst/>
              <a:gdLst/>
              <a:ahLst/>
              <a:cxnLst/>
              <a:rect l="l" t="t" r="r" b="b"/>
              <a:pathLst>
                <a:path w="18938" h="10015" extrusionOk="0">
                  <a:moveTo>
                    <a:pt x="9469" y="0"/>
                  </a:moveTo>
                  <a:lnTo>
                    <a:pt x="9221" y="50"/>
                  </a:lnTo>
                  <a:lnTo>
                    <a:pt x="8973" y="99"/>
                  </a:lnTo>
                  <a:lnTo>
                    <a:pt x="8726" y="199"/>
                  </a:lnTo>
                  <a:lnTo>
                    <a:pt x="8527" y="298"/>
                  </a:lnTo>
                  <a:lnTo>
                    <a:pt x="8329" y="496"/>
                  </a:lnTo>
                  <a:lnTo>
                    <a:pt x="8131" y="694"/>
                  </a:lnTo>
                  <a:lnTo>
                    <a:pt x="8032" y="893"/>
                  </a:lnTo>
                  <a:lnTo>
                    <a:pt x="7883" y="1140"/>
                  </a:lnTo>
                  <a:lnTo>
                    <a:pt x="347" y="1140"/>
                  </a:lnTo>
                  <a:lnTo>
                    <a:pt x="149" y="1289"/>
                  </a:lnTo>
                  <a:lnTo>
                    <a:pt x="50" y="1438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2"/>
                  </a:lnTo>
                  <a:lnTo>
                    <a:pt x="546" y="2231"/>
                  </a:lnTo>
                  <a:lnTo>
                    <a:pt x="2231" y="2231"/>
                  </a:lnTo>
                  <a:lnTo>
                    <a:pt x="2231" y="7783"/>
                  </a:lnTo>
                  <a:lnTo>
                    <a:pt x="2281" y="8230"/>
                  </a:lnTo>
                  <a:lnTo>
                    <a:pt x="2430" y="8626"/>
                  </a:lnTo>
                  <a:lnTo>
                    <a:pt x="2628" y="9023"/>
                  </a:lnTo>
                  <a:lnTo>
                    <a:pt x="2925" y="9370"/>
                  </a:lnTo>
                  <a:lnTo>
                    <a:pt x="3223" y="9618"/>
                  </a:lnTo>
                  <a:lnTo>
                    <a:pt x="3619" y="9816"/>
                  </a:lnTo>
                  <a:lnTo>
                    <a:pt x="4016" y="9965"/>
                  </a:lnTo>
                  <a:lnTo>
                    <a:pt x="4462" y="10014"/>
                  </a:lnTo>
                  <a:lnTo>
                    <a:pt x="4908" y="9965"/>
                  </a:lnTo>
                  <a:lnTo>
                    <a:pt x="5354" y="9816"/>
                  </a:lnTo>
                  <a:lnTo>
                    <a:pt x="5702" y="9618"/>
                  </a:lnTo>
                  <a:lnTo>
                    <a:pt x="6049" y="9370"/>
                  </a:lnTo>
                  <a:lnTo>
                    <a:pt x="6296" y="9023"/>
                  </a:lnTo>
                  <a:lnTo>
                    <a:pt x="6495" y="8626"/>
                  </a:lnTo>
                  <a:lnTo>
                    <a:pt x="6643" y="8230"/>
                  </a:lnTo>
                  <a:lnTo>
                    <a:pt x="6693" y="7783"/>
                  </a:lnTo>
                  <a:lnTo>
                    <a:pt x="6693" y="6693"/>
                  </a:lnTo>
                  <a:lnTo>
                    <a:pt x="5007" y="6693"/>
                  </a:lnTo>
                  <a:lnTo>
                    <a:pt x="4809" y="6643"/>
                  </a:lnTo>
                  <a:lnTo>
                    <a:pt x="4660" y="6494"/>
                  </a:lnTo>
                  <a:lnTo>
                    <a:pt x="4512" y="6346"/>
                  </a:lnTo>
                  <a:lnTo>
                    <a:pt x="4462" y="6098"/>
                  </a:lnTo>
                  <a:lnTo>
                    <a:pt x="4512" y="5900"/>
                  </a:lnTo>
                  <a:lnTo>
                    <a:pt x="4660" y="5701"/>
                  </a:lnTo>
                  <a:lnTo>
                    <a:pt x="4809" y="5602"/>
                  </a:lnTo>
                  <a:lnTo>
                    <a:pt x="5007" y="5553"/>
                  </a:lnTo>
                  <a:lnTo>
                    <a:pt x="6693" y="5553"/>
                  </a:lnTo>
                  <a:lnTo>
                    <a:pt x="6693" y="4462"/>
                  </a:lnTo>
                  <a:lnTo>
                    <a:pt x="5007" y="4462"/>
                  </a:lnTo>
                  <a:lnTo>
                    <a:pt x="4809" y="4412"/>
                  </a:lnTo>
                  <a:lnTo>
                    <a:pt x="4660" y="4264"/>
                  </a:lnTo>
                  <a:lnTo>
                    <a:pt x="4512" y="4115"/>
                  </a:lnTo>
                  <a:lnTo>
                    <a:pt x="4462" y="3917"/>
                  </a:lnTo>
                  <a:lnTo>
                    <a:pt x="4512" y="3669"/>
                  </a:lnTo>
                  <a:lnTo>
                    <a:pt x="4660" y="3520"/>
                  </a:lnTo>
                  <a:lnTo>
                    <a:pt x="4809" y="3371"/>
                  </a:lnTo>
                  <a:lnTo>
                    <a:pt x="5007" y="3322"/>
                  </a:lnTo>
                  <a:lnTo>
                    <a:pt x="6693" y="3322"/>
                  </a:lnTo>
                  <a:lnTo>
                    <a:pt x="6693" y="2231"/>
                  </a:lnTo>
                  <a:lnTo>
                    <a:pt x="7883" y="2231"/>
                  </a:lnTo>
                  <a:lnTo>
                    <a:pt x="8081" y="2578"/>
                  </a:lnTo>
                  <a:lnTo>
                    <a:pt x="8279" y="2826"/>
                  </a:lnTo>
                  <a:lnTo>
                    <a:pt x="8577" y="3074"/>
                  </a:lnTo>
                  <a:lnTo>
                    <a:pt x="8924" y="3223"/>
                  </a:lnTo>
                  <a:lnTo>
                    <a:pt x="8924" y="7783"/>
                  </a:lnTo>
                  <a:lnTo>
                    <a:pt x="8379" y="7783"/>
                  </a:lnTo>
                  <a:lnTo>
                    <a:pt x="8131" y="7833"/>
                  </a:lnTo>
                  <a:lnTo>
                    <a:pt x="7982" y="7932"/>
                  </a:lnTo>
                  <a:lnTo>
                    <a:pt x="7833" y="8130"/>
                  </a:lnTo>
                  <a:lnTo>
                    <a:pt x="7784" y="8329"/>
                  </a:lnTo>
                  <a:lnTo>
                    <a:pt x="7784" y="10014"/>
                  </a:lnTo>
                  <a:lnTo>
                    <a:pt x="11155" y="10014"/>
                  </a:lnTo>
                  <a:lnTo>
                    <a:pt x="11155" y="8329"/>
                  </a:lnTo>
                  <a:lnTo>
                    <a:pt x="11105" y="8130"/>
                  </a:lnTo>
                  <a:lnTo>
                    <a:pt x="10956" y="7932"/>
                  </a:lnTo>
                  <a:lnTo>
                    <a:pt x="10808" y="7833"/>
                  </a:lnTo>
                  <a:lnTo>
                    <a:pt x="10560" y="7783"/>
                  </a:lnTo>
                  <a:lnTo>
                    <a:pt x="10015" y="7783"/>
                  </a:lnTo>
                  <a:lnTo>
                    <a:pt x="10015" y="3223"/>
                  </a:lnTo>
                  <a:lnTo>
                    <a:pt x="10362" y="3074"/>
                  </a:lnTo>
                  <a:lnTo>
                    <a:pt x="10659" y="2826"/>
                  </a:lnTo>
                  <a:lnTo>
                    <a:pt x="10857" y="2578"/>
                  </a:lnTo>
                  <a:lnTo>
                    <a:pt x="11056" y="2231"/>
                  </a:lnTo>
                  <a:lnTo>
                    <a:pt x="12245" y="2231"/>
                  </a:lnTo>
                  <a:lnTo>
                    <a:pt x="12245" y="7783"/>
                  </a:lnTo>
                  <a:lnTo>
                    <a:pt x="12295" y="8230"/>
                  </a:lnTo>
                  <a:lnTo>
                    <a:pt x="12444" y="8626"/>
                  </a:lnTo>
                  <a:lnTo>
                    <a:pt x="12642" y="9023"/>
                  </a:lnTo>
                  <a:lnTo>
                    <a:pt x="12890" y="9370"/>
                  </a:lnTo>
                  <a:lnTo>
                    <a:pt x="13237" y="9618"/>
                  </a:lnTo>
                  <a:lnTo>
                    <a:pt x="13584" y="9816"/>
                  </a:lnTo>
                  <a:lnTo>
                    <a:pt x="14030" y="9965"/>
                  </a:lnTo>
                  <a:lnTo>
                    <a:pt x="14476" y="10014"/>
                  </a:lnTo>
                  <a:lnTo>
                    <a:pt x="14922" y="9965"/>
                  </a:lnTo>
                  <a:lnTo>
                    <a:pt x="15319" y="9816"/>
                  </a:lnTo>
                  <a:lnTo>
                    <a:pt x="15716" y="9618"/>
                  </a:lnTo>
                  <a:lnTo>
                    <a:pt x="16013" y="9370"/>
                  </a:lnTo>
                  <a:lnTo>
                    <a:pt x="16311" y="9023"/>
                  </a:lnTo>
                  <a:lnTo>
                    <a:pt x="16509" y="8626"/>
                  </a:lnTo>
                  <a:lnTo>
                    <a:pt x="16658" y="8230"/>
                  </a:lnTo>
                  <a:lnTo>
                    <a:pt x="16707" y="7783"/>
                  </a:lnTo>
                  <a:lnTo>
                    <a:pt x="16707" y="6693"/>
                  </a:lnTo>
                  <a:lnTo>
                    <a:pt x="15022" y="6693"/>
                  </a:lnTo>
                  <a:lnTo>
                    <a:pt x="14823" y="6643"/>
                  </a:lnTo>
                  <a:lnTo>
                    <a:pt x="14625" y="6494"/>
                  </a:lnTo>
                  <a:lnTo>
                    <a:pt x="14526" y="6346"/>
                  </a:lnTo>
                  <a:lnTo>
                    <a:pt x="14476" y="6098"/>
                  </a:lnTo>
                  <a:lnTo>
                    <a:pt x="14526" y="5900"/>
                  </a:lnTo>
                  <a:lnTo>
                    <a:pt x="14625" y="5701"/>
                  </a:lnTo>
                  <a:lnTo>
                    <a:pt x="14823" y="5602"/>
                  </a:lnTo>
                  <a:lnTo>
                    <a:pt x="15022" y="5553"/>
                  </a:lnTo>
                  <a:lnTo>
                    <a:pt x="16707" y="5553"/>
                  </a:lnTo>
                  <a:lnTo>
                    <a:pt x="16707" y="4462"/>
                  </a:lnTo>
                  <a:lnTo>
                    <a:pt x="15022" y="4462"/>
                  </a:lnTo>
                  <a:lnTo>
                    <a:pt x="14823" y="4412"/>
                  </a:lnTo>
                  <a:lnTo>
                    <a:pt x="14625" y="4264"/>
                  </a:lnTo>
                  <a:lnTo>
                    <a:pt x="14526" y="4115"/>
                  </a:lnTo>
                  <a:lnTo>
                    <a:pt x="14476" y="3917"/>
                  </a:lnTo>
                  <a:lnTo>
                    <a:pt x="14526" y="3669"/>
                  </a:lnTo>
                  <a:lnTo>
                    <a:pt x="14625" y="3520"/>
                  </a:lnTo>
                  <a:lnTo>
                    <a:pt x="14823" y="3371"/>
                  </a:lnTo>
                  <a:lnTo>
                    <a:pt x="15022" y="3322"/>
                  </a:lnTo>
                  <a:lnTo>
                    <a:pt x="16707" y="3322"/>
                  </a:lnTo>
                  <a:lnTo>
                    <a:pt x="16707" y="2231"/>
                  </a:lnTo>
                  <a:lnTo>
                    <a:pt x="18393" y="2231"/>
                  </a:lnTo>
                  <a:lnTo>
                    <a:pt x="18591" y="2182"/>
                  </a:lnTo>
                  <a:lnTo>
                    <a:pt x="18789" y="2082"/>
                  </a:lnTo>
                  <a:lnTo>
                    <a:pt x="18888" y="1884"/>
                  </a:lnTo>
                  <a:lnTo>
                    <a:pt x="18938" y="1686"/>
                  </a:lnTo>
                  <a:lnTo>
                    <a:pt x="18888" y="1438"/>
                  </a:lnTo>
                  <a:lnTo>
                    <a:pt x="18789" y="1289"/>
                  </a:lnTo>
                  <a:lnTo>
                    <a:pt x="18591" y="1140"/>
                  </a:lnTo>
                  <a:lnTo>
                    <a:pt x="11056" y="1140"/>
                  </a:lnTo>
                  <a:lnTo>
                    <a:pt x="10907" y="893"/>
                  </a:lnTo>
                  <a:lnTo>
                    <a:pt x="10808" y="694"/>
                  </a:lnTo>
                  <a:lnTo>
                    <a:pt x="10609" y="496"/>
                  </a:lnTo>
                  <a:lnTo>
                    <a:pt x="10461" y="298"/>
                  </a:lnTo>
                  <a:lnTo>
                    <a:pt x="10213" y="199"/>
                  </a:lnTo>
                  <a:lnTo>
                    <a:pt x="9965" y="99"/>
                  </a:lnTo>
                  <a:lnTo>
                    <a:pt x="9717" y="50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6" name="Google Shape;1746;p66"/>
            <p:cNvSpPr/>
            <p:nvPr/>
          </p:nvSpPr>
          <p:spPr>
            <a:xfrm>
              <a:off x="6908425" y="2039500"/>
              <a:ext cx="473450" cy="250375"/>
            </a:xfrm>
            <a:custGeom>
              <a:avLst/>
              <a:gdLst/>
              <a:ahLst/>
              <a:cxnLst/>
              <a:rect l="l" t="t" r="r" b="b"/>
              <a:pathLst>
                <a:path w="18938" h="10015" fill="none" extrusionOk="0">
                  <a:moveTo>
                    <a:pt x="18393" y="1140"/>
                  </a:moveTo>
                  <a:lnTo>
                    <a:pt x="18393" y="1140"/>
                  </a:lnTo>
                  <a:lnTo>
                    <a:pt x="11056" y="1140"/>
                  </a:lnTo>
                  <a:lnTo>
                    <a:pt x="11056" y="1140"/>
                  </a:lnTo>
                  <a:lnTo>
                    <a:pt x="10907" y="893"/>
                  </a:lnTo>
                  <a:lnTo>
                    <a:pt x="10808" y="694"/>
                  </a:lnTo>
                  <a:lnTo>
                    <a:pt x="10609" y="496"/>
                  </a:lnTo>
                  <a:lnTo>
                    <a:pt x="10461" y="298"/>
                  </a:lnTo>
                  <a:lnTo>
                    <a:pt x="10213" y="199"/>
                  </a:lnTo>
                  <a:lnTo>
                    <a:pt x="9965" y="99"/>
                  </a:lnTo>
                  <a:lnTo>
                    <a:pt x="9717" y="50"/>
                  </a:lnTo>
                  <a:lnTo>
                    <a:pt x="9469" y="0"/>
                  </a:lnTo>
                  <a:lnTo>
                    <a:pt x="9469" y="0"/>
                  </a:lnTo>
                  <a:lnTo>
                    <a:pt x="9221" y="50"/>
                  </a:lnTo>
                  <a:lnTo>
                    <a:pt x="8973" y="99"/>
                  </a:lnTo>
                  <a:lnTo>
                    <a:pt x="8726" y="199"/>
                  </a:lnTo>
                  <a:lnTo>
                    <a:pt x="8527" y="298"/>
                  </a:lnTo>
                  <a:lnTo>
                    <a:pt x="8329" y="496"/>
                  </a:lnTo>
                  <a:lnTo>
                    <a:pt x="8131" y="694"/>
                  </a:lnTo>
                  <a:lnTo>
                    <a:pt x="8032" y="893"/>
                  </a:lnTo>
                  <a:lnTo>
                    <a:pt x="7883" y="1140"/>
                  </a:lnTo>
                  <a:lnTo>
                    <a:pt x="7883" y="1140"/>
                  </a:lnTo>
                  <a:lnTo>
                    <a:pt x="546" y="1140"/>
                  </a:lnTo>
                  <a:lnTo>
                    <a:pt x="546" y="1140"/>
                  </a:lnTo>
                  <a:lnTo>
                    <a:pt x="347" y="1140"/>
                  </a:lnTo>
                  <a:lnTo>
                    <a:pt x="149" y="1289"/>
                  </a:lnTo>
                  <a:lnTo>
                    <a:pt x="50" y="1438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2"/>
                  </a:lnTo>
                  <a:lnTo>
                    <a:pt x="546" y="2231"/>
                  </a:lnTo>
                  <a:lnTo>
                    <a:pt x="2231" y="2231"/>
                  </a:lnTo>
                  <a:lnTo>
                    <a:pt x="2231" y="7783"/>
                  </a:lnTo>
                  <a:lnTo>
                    <a:pt x="2231" y="7783"/>
                  </a:lnTo>
                  <a:lnTo>
                    <a:pt x="2281" y="8230"/>
                  </a:lnTo>
                  <a:lnTo>
                    <a:pt x="2430" y="8626"/>
                  </a:lnTo>
                  <a:lnTo>
                    <a:pt x="2628" y="9023"/>
                  </a:lnTo>
                  <a:lnTo>
                    <a:pt x="2925" y="9370"/>
                  </a:lnTo>
                  <a:lnTo>
                    <a:pt x="3223" y="9618"/>
                  </a:lnTo>
                  <a:lnTo>
                    <a:pt x="3619" y="9816"/>
                  </a:lnTo>
                  <a:lnTo>
                    <a:pt x="4016" y="9965"/>
                  </a:lnTo>
                  <a:lnTo>
                    <a:pt x="4462" y="10014"/>
                  </a:lnTo>
                  <a:lnTo>
                    <a:pt x="4462" y="10014"/>
                  </a:lnTo>
                  <a:lnTo>
                    <a:pt x="4908" y="9965"/>
                  </a:lnTo>
                  <a:lnTo>
                    <a:pt x="5354" y="9816"/>
                  </a:lnTo>
                  <a:lnTo>
                    <a:pt x="5702" y="9618"/>
                  </a:lnTo>
                  <a:lnTo>
                    <a:pt x="6049" y="9370"/>
                  </a:lnTo>
                  <a:lnTo>
                    <a:pt x="6296" y="9023"/>
                  </a:lnTo>
                  <a:lnTo>
                    <a:pt x="6495" y="8626"/>
                  </a:lnTo>
                  <a:lnTo>
                    <a:pt x="6643" y="8230"/>
                  </a:lnTo>
                  <a:lnTo>
                    <a:pt x="6693" y="7783"/>
                  </a:lnTo>
                  <a:lnTo>
                    <a:pt x="6693" y="6693"/>
                  </a:lnTo>
                  <a:lnTo>
                    <a:pt x="5007" y="6693"/>
                  </a:lnTo>
                  <a:lnTo>
                    <a:pt x="5007" y="6693"/>
                  </a:lnTo>
                  <a:lnTo>
                    <a:pt x="4809" y="6643"/>
                  </a:lnTo>
                  <a:lnTo>
                    <a:pt x="4660" y="6494"/>
                  </a:lnTo>
                  <a:lnTo>
                    <a:pt x="4512" y="6346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512" y="5900"/>
                  </a:lnTo>
                  <a:lnTo>
                    <a:pt x="4660" y="5701"/>
                  </a:lnTo>
                  <a:lnTo>
                    <a:pt x="4809" y="5602"/>
                  </a:lnTo>
                  <a:lnTo>
                    <a:pt x="5007" y="5553"/>
                  </a:lnTo>
                  <a:lnTo>
                    <a:pt x="6693" y="5553"/>
                  </a:lnTo>
                  <a:lnTo>
                    <a:pt x="6693" y="4462"/>
                  </a:lnTo>
                  <a:lnTo>
                    <a:pt x="5007" y="4462"/>
                  </a:lnTo>
                  <a:lnTo>
                    <a:pt x="5007" y="4462"/>
                  </a:lnTo>
                  <a:lnTo>
                    <a:pt x="4809" y="4412"/>
                  </a:lnTo>
                  <a:lnTo>
                    <a:pt x="4660" y="4264"/>
                  </a:lnTo>
                  <a:lnTo>
                    <a:pt x="4512" y="4115"/>
                  </a:lnTo>
                  <a:lnTo>
                    <a:pt x="4462" y="3917"/>
                  </a:lnTo>
                  <a:lnTo>
                    <a:pt x="4462" y="3917"/>
                  </a:lnTo>
                  <a:lnTo>
                    <a:pt x="4512" y="3669"/>
                  </a:lnTo>
                  <a:lnTo>
                    <a:pt x="4660" y="3520"/>
                  </a:lnTo>
                  <a:lnTo>
                    <a:pt x="4809" y="3371"/>
                  </a:lnTo>
                  <a:lnTo>
                    <a:pt x="5007" y="3322"/>
                  </a:lnTo>
                  <a:lnTo>
                    <a:pt x="6693" y="3322"/>
                  </a:lnTo>
                  <a:lnTo>
                    <a:pt x="6693" y="2231"/>
                  </a:lnTo>
                  <a:lnTo>
                    <a:pt x="7883" y="2231"/>
                  </a:lnTo>
                  <a:lnTo>
                    <a:pt x="7883" y="2231"/>
                  </a:lnTo>
                  <a:lnTo>
                    <a:pt x="8081" y="2578"/>
                  </a:lnTo>
                  <a:lnTo>
                    <a:pt x="8279" y="2826"/>
                  </a:lnTo>
                  <a:lnTo>
                    <a:pt x="8577" y="3074"/>
                  </a:lnTo>
                  <a:lnTo>
                    <a:pt x="8924" y="3223"/>
                  </a:lnTo>
                  <a:lnTo>
                    <a:pt x="8924" y="7783"/>
                  </a:lnTo>
                  <a:lnTo>
                    <a:pt x="8379" y="7783"/>
                  </a:lnTo>
                  <a:lnTo>
                    <a:pt x="8379" y="7783"/>
                  </a:lnTo>
                  <a:lnTo>
                    <a:pt x="8131" y="7833"/>
                  </a:lnTo>
                  <a:lnTo>
                    <a:pt x="7982" y="7932"/>
                  </a:lnTo>
                  <a:lnTo>
                    <a:pt x="7833" y="8130"/>
                  </a:lnTo>
                  <a:lnTo>
                    <a:pt x="7784" y="8329"/>
                  </a:lnTo>
                  <a:lnTo>
                    <a:pt x="7784" y="10014"/>
                  </a:lnTo>
                  <a:lnTo>
                    <a:pt x="11155" y="10014"/>
                  </a:lnTo>
                  <a:lnTo>
                    <a:pt x="11155" y="8329"/>
                  </a:lnTo>
                  <a:lnTo>
                    <a:pt x="11155" y="8329"/>
                  </a:lnTo>
                  <a:lnTo>
                    <a:pt x="11105" y="8130"/>
                  </a:lnTo>
                  <a:lnTo>
                    <a:pt x="10956" y="7932"/>
                  </a:lnTo>
                  <a:lnTo>
                    <a:pt x="10808" y="7833"/>
                  </a:lnTo>
                  <a:lnTo>
                    <a:pt x="10560" y="7783"/>
                  </a:lnTo>
                  <a:lnTo>
                    <a:pt x="10015" y="7783"/>
                  </a:lnTo>
                  <a:lnTo>
                    <a:pt x="10015" y="3223"/>
                  </a:lnTo>
                  <a:lnTo>
                    <a:pt x="10015" y="3223"/>
                  </a:lnTo>
                  <a:lnTo>
                    <a:pt x="10362" y="3074"/>
                  </a:lnTo>
                  <a:lnTo>
                    <a:pt x="10659" y="2826"/>
                  </a:lnTo>
                  <a:lnTo>
                    <a:pt x="10857" y="2578"/>
                  </a:lnTo>
                  <a:lnTo>
                    <a:pt x="11056" y="2231"/>
                  </a:lnTo>
                  <a:lnTo>
                    <a:pt x="12245" y="2231"/>
                  </a:lnTo>
                  <a:lnTo>
                    <a:pt x="12245" y="7783"/>
                  </a:lnTo>
                  <a:lnTo>
                    <a:pt x="12245" y="7783"/>
                  </a:lnTo>
                  <a:lnTo>
                    <a:pt x="12295" y="8230"/>
                  </a:lnTo>
                  <a:lnTo>
                    <a:pt x="12444" y="8626"/>
                  </a:lnTo>
                  <a:lnTo>
                    <a:pt x="12642" y="9023"/>
                  </a:lnTo>
                  <a:lnTo>
                    <a:pt x="12890" y="9370"/>
                  </a:lnTo>
                  <a:lnTo>
                    <a:pt x="13237" y="9618"/>
                  </a:lnTo>
                  <a:lnTo>
                    <a:pt x="13584" y="9816"/>
                  </a:lnTo>
                  <a:lnTo>
                    <a:pt x="14030" y="9965"/>
                  </a:lnTo>
                  <a:lnTo>
                    <a:pt x="14476" y="10014"/>
                  </a:lnTo>
                  <a:lnTo>
                    <a:pt x="14476" y="10014"/>
                  </a:lnTo>
                  <a:lnTo>
                    <a:pt x="14922" y="9965"/>
                  </a:lnTo>
                  <a:lnTo>
                    <a:pt x="15319" y="9816"/>
                  </a:lnTo>
                  <a:lnTo>
                    <a:pt x="15716" y="9618"/>
                  </a:lnTo>
                  <a:lnTo>
                    <a:pt x="16013" y="9370"/>
                  </a:lnTo>
                  <a:lnTo>
                    <a:pt x="16311" y="9023"/>
                  </a:lnTo>
                  <a:lnTo>
                    <a:pt x="16509" y="8626"/>
                  </a:lnTo>
                  <a:lnTo>
                    <a:pt x="16658" y="8230"/>
                  </a:lnTo>
                  <a:lnTo>
                    <a:pt x="16707" y="7783"/>
                  </a:lnTo>
                  <a:lnTo>
                    <a:pt x="16707" y="6693"/>
                  </a:lnTo>
                  <a:lnTo>
                    <a:pt x="15022" y="6693"/>
                  </a:lnTo>
                  <a:lnTo>
                    <a:pt x="15022" y="6693"/>
                  </a:lnTo>
                  <a:lnTo>
                    <a:pt x="14823" y="6643"/>
                  </a:lnTo>
                  <a:lnTo>
                    <a:pt x="14625" y="6494"/>
                  </a:lnTo>
                  <a:lnTo>
                    <a:pt x="14526" y="6346"/>
                  </a:lnTo>
                  <a:lnTo>
                    <a:pt x="14476" y="6098"/>
                  </a:lnTo>
                  <a:lnTo>
                    <a:pt x="14476" y="6098"/>
                  </a:lnTo>
                  <a:lnTo>
                    <a:pt x="14526" y="5900"/>
                  </a:lnTo>
                  <a:lnTo>
                    <a:pt x="14625" y="5701"/>
                  </a:lnTo>
                  <a:lnTo>
                    <a:pt x="14823" y="5602"/>
                  </a:lnTo>
                  <a:lnTo>
                    <a:pt x="15022" y="5553"/>
                  </a:lnTo>
                  <a:lnTo>
                    <a:pt x="16707" y="5553"/>
                  </a:lnTo>
                  <a:lnTo>
                    <a:pt x="16707" y="4462"/>
                  </a:lnTo>
                  <a:lnTo>
                    <a:pt x="15022" y="4462"/>
                  </a:lnTo>
                  <a:lnTo>
                    <a:pt x="15022" y="4462"/>
                  </a:lnTo>
                  <a:lnTo>
                    <a:pt x="14823" y="4412"/>
                  </a:lnTo>
                  <a:lnTo>
                    <a:pt x="14625" y="4264"/>
                  </a:lnTo>
                  <a:lnTo>
                    <a:pt x="14526" y="4115"/>
                  </a:lnTo>
                  <a:lnTo>
                    <a:pt x="14476" y="3917"/>
                  </a:lnTo>
                  <a:lnTo>
                    <a:pt x="14476" y="3917"/>
                  </a:lnTo>
                  <a:lnTo>
                    <a:pt x="14526" y="3669"/>
                  </a:lnTo>
                  <a:lnTo>
                    <a:pt x="14625" y="3520"/>
                  </a:lnTo>
                  <a:lnTo>
                    <a:pt x="14823" y="3371"/>
                  </a:lnTo>
                  <a:lnTo>
                    <a:pt x="15022" y="3322"/>
                  </a:lnTo>
                  <a:lnTo>
                    <a:pt x="16707" y="3322"/>
                  </a:lnTo>
                  <a:lnTo>
                    <a:pt x="16707" y="2231"/>
                  </a:lnTo>
                  <a:lnTo>
                    <a:pt x="18393" y="2231"/>
                  </a:lnTo>
                  <a:lnTo>
                    <a:pt x="18393" y="2231"/>
                  </a:lnTo>
                  <a:lnTo>
                    <a:pt x="18591" y="2182"/>
                  </a:lnTo>
                  <a:lnTo>
                    <a:pt x="18789" y="2082"/>
                  </a:lnTo>
                  <a:lnTo>
                    <a:pt x="18888" y="1884"/>
                  </a:lnTo>
                  <a:lnTo>
                    <a:pt x="18938" y="1686"/>
                  </a:lnTo>
                  <a:lnTo>
                    <a:pt x="18938" y="1686"/>
                  </a:lnTo>
                  <a:lnTo>
                    <a:pt x="18888" y="1438"/>
                  </a:lnTo>
                  <a:lnTo>
                    <a:pt x="18789" y="1289"/>
                  </a:lnTo>
                  <a:lnTo>
                    <a:pt x="18591" y="1140"/>
                  </a:lnTo>
                  <a:lnTo>
                    <a:pt x="18393" y="1140"/>
                  </a:lnTo>
                  <a:lnTo>
                    <a:pt x="18393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7" name="Google Shape;1747;p66"/>
            <p:cNvSpPr/>
            <p:nvPr/>
          </p:nvSpPr>
          <p:spPr>
            <a:xfrm>
              <a:off x="7368225" y="206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8" name="Google Shape;1748;p66"/>
            <p:cNvSpPr/>
            <p:nvPr/>
          </p:nvSpPr>
          <p:spPr>
            <a:xfrm>
              <a:off x="6964200" y="2317100"/>
              <a:ext cx="361925" cy="83075"/>
            </a:xfrm>
            <a:custGeom>
              <a:avLst/>
              <a:gdLst/>
              <a:ahLst/>
              <a:cxnLst/>
              <a:rect l="l" t="t" r="r" b="b"/>
              <a:pathLst>
                <a:path w="14477" h="3323" extrusionOk="0">
                  <a:moveTo>
                    <a:pt x="3917" y="1"/>
                  </a:moveTo>
                  <a:lnTo>
                    <a:pt x="3669" y="51"/>
                  </a:lnTo>
                  <a:lnTo>
                    <a:pt x="3520" y="150"/>
                  </a:lnTo>
                  <a:lnTo>
                    <a:pt x="3421" y="348"/>
                  </a:lnTo>
                  <a:lnTo>
                    <a:pt x="3371" y="546"/>
                  </a:lnTo>
                  <a:lnTo>
                    <a:pt x="3371" y="2232"/>
                  </a:lnTo>
                  <a:lnTo>
                    <a:pt x="595" y="2232"/>
                  </a:lnTo>
                  <a:lnTo>
                    <a:pt x="347" y="2281"/>
                  </a:lnTo>
                  <a:lnTo>
                    <a:pt x="19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7" y="3273"/>
                  </a:lnTo>
                  <a:lnTo>
                    <a:pt x="595" y="3322"/>
                  </a:lnTo>
                  <a:lnTo>
                    <a:pt x="13881" y="3322"/>
                  </a:lnTo>
                  <a:lnTo>
                    <a:pt x="14129" y="3273"/>
                  </a:lnTo>
                  <a:lnTo>
                    <a:pt x="14278" y="3174"/>
                  </a:lnTo>
                  <a:lnTo>
                    <a:pt x="14427" y="2975"/>
                  </a:lnTo>
                  <a:lnTo>
                    <a:pt x="14476" y="2777"/>
                  </a:lnTo>
                  <a:lnTo>
                    <a:pt x="14427" y="2579"/>
                  </a:lnTo>
                  <a:lnTo>
                    <a:pt x="14278" y="2381"/>
                  </a:lnTo>
                  <a:lnTo>
                    <a:pt x="14129" y="2281"/>
                  </a:lnTo>
                  <a:lnTo>
                    <a:pt x="13881" y="2232"/>
                  </a:lnTo>
                  <a:lnTo>
                    <a:pt x="11105" y="2232"/>
                  </a:lnTo>
                  <a:lnTo>
                    <a:pt x="11105" y="546"/>
                  </a:lnTo>
                  <a:lnTo>
                    <a:pt x="11105" y="348"/>
                  </a:lnTo>
                  <a:lnTo>
                    <a:pt x="10956" y="150"/>
                  </a:lnTo>
                  <a:lnTo>
                    <a:pt x="10808" y="51"/>
                  </a:lnTo>
                  <a:lnTo>
                    <a:pt x="105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49" name="Google Shape;1749;p66"/>
            <p:cNvSpPr/>
            <p:nvPr/>
          </p:nvSpPr>
          <p:spPr>
            <a:xfrm>
              <a:off x="6964200" y="2317100"/>
              <a:ext cx="361925" cy="83075"/>
            </a:xfrm>
            <a:custGeom>
              <a:avLst/>
              <a:gdLst/>
              <a:ahLst/>
              <a:cxnLst/>
              <a:rect l="l" t="t" r="r" b="b"/>
              <a:pathLst>
                <a:path w="14477" h="3323" fill="none" extrusionOk="0">
                  <a:moveTo>
                    <a:pt x="10560" y="1"/>
                  </a:moveTo>
                  <a:lnTo>
                    <a:pt x="3917" y="1"/>
                  </a:lnTo>
                  <a:lnTo>
                    <a:pt x="3917" y="1"/>
                  </a:lnTo>
                  <a:lnTo>
                    <a:pt x="3669" y="51"/>
                  </a:lnTo>
                  <a:lnTo>
                    <a:pt x="3520" y="150"/>
                  </a:lnTo>
                  <a:lnTo>
                    <a:pt x="3421" y="348"/>
                  </a:lnTo>
                  <a:lnTo>
                    <a:pt x="3371" y="546"/>
                  </a:lnTo>
                  <a:lnTo>
                    <a:pt x="3371" y="2232"/>
                  </a:lnTo>
                  <a:lnTo>
                    <a:pt x="595" y="2232"/>
                  </a:lnTo>
                  <a:lnTo>
                    <a:pt x="595" y="2232"/>
                  </a:lnTo>
                  <a:lnTo>
                    <a:pt x="347" y="2281"/>
                  </a:lnTo>
                  <a:lnTo>
                    <a:pt x="19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7" y="3273"/>
                  </a:lnTo>
                  <a:lnTo>
                    <a:pt x="595" y="3322"/>
                  </a:lnTo>
                  <a:lnTo>
                    <a:pt x="13881" y="3322"/>
                  </a:lnTo>
                  <a:lnTo>
                    <a:pt x="13881" y="3322"/>
                  </a:lnTo>
                  <a:lnTo>
                    <a:pt x="14129" y="3273"/>
                  </a:lnTo>
                  <a:lnTo>
                    <a:pt x="14278" y="3174"/>
                  </a:lnTo>
                  <a:lnTo>
                    <a:pt x="14427" y="2975"/>
                  </a:lnTo>
                  <a:lnTo>
                    <a:pt x="14476" y="2777"/>
                  </a:lnTo>
                  <a:lnTo>
                    <a:pt x="14476" y="2777"/>
                  </a:lnTo>
                  <a:lnTo>
                    <a:pt x="14427" y="2579"/>
                  </a:lnTo>
                  <a:lnTo>
                    <a:pt x="14278" y="2381"/>
                  </a:lnTo>
                  <a:lnTo>
                    <a:pt x="14129" y="2281"/>
                  </a:lnTo>
                  <a:lnTo>
                    <a:pt x="13881" y="2232"/>
                  </a:lnTo>
                  <a:lnTo>
                    <a:pt x="11105" y="2232"/>
                  </a:lnTo>
                  <a:lnTo>
                    <a:pt x="11105" y="546"/>
                  </a:lnTo>
                  <a:lnTo>
                    <a:pt x="11105" y="546"/>
                  </a:lnTo>
                  <a:lnTo>
                    <a:pt x="11105" y="348"/>
                  </a:lnTo>
                  <a:lnTo>
                    <a:pt x="10956" y="150"/>
                  </a:lnTo>
                  <a:lnTo>
                    <a:pt x="10808" y="51"/>
                  </a:lnTo>
                  <a:lnTo>
                    <a:pt x="10560" y="1"/>
                  </a:lnTo>
                  <a:lnTo>
                    <a:pt x="1056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0" name="Google Shape;1750;p66"/>
            <p:cNvSpPr/>
            <p:nvPr/>
          </p:nvSpPr>
          <p:spPr>
            <a:xfrm>
              <a:off x="7228175" y="231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51" name="Google Shape;1751;p66"/>
          <p:cNvGrpSpPr/>
          <p:nvPr/>
        </p:nvGrpSpPr>
        <p:grpSpPr>
          <a:xfrm>
            <a:off x="1617511" y="3521609"/>
            <a:ext cx="593643" cy="593675"/>
            <a:chOff x="238125" y="2583575"/>
            <a:chExt cx="473450" cy="473475"/>
          </a:xfrm>
        </p:grpSpPr>
        <p:sp>
          <p:nvSpPr>
            <p:cNvPr id="1752" name="Google Shape;1752;p66"/>
            <p:cNvSpPr/>
            <p:nvPr/>
          </p:nvSpPr>
          <p:spPr>
            <a:xfrm>
              <a:off x="238125" y="2833925"/>
              <a:ext cx="473450" cy="223125"/>
            </a:xfrm>
            <a:custGeom>
              <a:avLst/>
              <a:gdLst/>
              <a:ahLst/>
              <a:cxnLst/>
              <a:rect l="l" t="t" r="r" b="b"/>
              <a:pathLst>
                <a:path w="18938" h="8925" extrusionOk="0">
                  <a:moveTo>
                    <a:pt x="2776" y="1"/>
                  </a:moveTo>
                  <a:lnTo>
                    <a:pt x="2231" y="10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777"/>
                  </a:lnTo>
                  <a:lnTo>
                    <a:pt x="0" y="307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974" y="3967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272" y="4661"/>
                  </a:lnTo>
                  <a:lnTo>
                    <a:pt x="3173" y="4859"/>
                  </a:lnTo>
                  <a:lnTo>
                    <a:pt x="2974" y="4958"/>
                  </a:lnTo>
                  <a:lnTo>
                    <a:pt x="2776" y="5008"/>
                  </a:lnTo>
                  <a:lnTo>
                    <a:pt x="248" y="5008"/>
                  </a:lnTo>
                  <a:lnTo>
                    <a:pt x="50" y="5553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189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7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80"/>
                  </a:lnTo>
                  <a:lnTo>
                    <a:pt x="4858" y="7933"/>
                  </a:lnTo>
                  <a:lnTo>
                    <a:pt x="5156" y="7586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6"/>
                  </a:lnTo>
                  <a:lnTo>
                    <a:pt x="14079" y="7933"/>
                  </a:lnTo>
                  <a:lnTo>
                    <a:pt x="14377" y="8280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7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189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553"/>
                  </a:lnTo>
                  <a:lnTo>
                    <a:pt x="18690" y="5008"/>
                  </a:lnTo>
                  <a:lnTo>
                    <a:pt x="16161" y="5008"/>
                  </a:lnTo>
                  <a:lnTo>
                    <a:pt x="15963" y="4958"/>
                  </a:lnTo>
                  <a:lnTo>
                    <a:pt x="15765" y="4859"/>
                  </a:lnTo>
                  <a:lnTo>
                    <a:pt x="15666" y="4661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7"/>
                  </a:lnTo>
                  <a:lnTo>
                    <a:pt x="16161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074"/>
                  </a:lnTo>
                  <a:lnTo>
                    <a:pt x="18938" y="2777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100"/>
                  </a:lnTo>
                  <a:lnTo>
                    <a:pt x="16161" y="1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39"/>
                  </a:lnTo>
                  <a:lnTo>
                    <a:pt x="13584" y="1785"/>
                  </a:lnTo>
                  <a:lnTo>
                    <a:pt x="13435" y="2231"/>
                  </a:lnTo>
                  <a:lnTo>
                    <a:pt x="5503" y="2231"/>
                  </a:lnTo>
                  <a:lnTo>
                    <a:pt x="5354" y="1785"/>
                  </a:lnTo>
                  <a:lnTo>
                    <a:pt x="5156" y="133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3" name="Google Shape;1753;p66"/>
            <p:cNvSpPr/>
            <p:nvPr/>
          </p:nvSpPr>
          <p:spPr>
            <a:xfrm>
              <a:off x="238125" y="2833925"/>
              <a:ext cx="473450" cy="223125"/>
            </a:xfrm>
            <a:custGeom>
              <a:avLst/>
              <a:gdLst/>
              <a:ahLst/>
              <a:cxnLst/>
              <a:rect l="l" t="t" r="r" b="b"/>
              <a:pathLst>
                <a:path w="18938" h="8925" fill="none" extrusionOk="0">
                  <a:moveTo>
                    <a:pt x="16161" y="3917"/>
                  </a:moveTo>
                  <a:lnTo>
                    <a:pt x="18690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074"/>
                  </a:lnTo>
                  <a:lnTo>
                    <a:pt x="18938" y="2777"/>
                  </a:lnTo>
                  <a:lnTo>
                    <a:pt x="18938" y="2777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100"/>
                  </a:lnTo>
                  <a:lnTo>
                    <a:pt x="16161" y="1"/>
                  </a:lnTo>
                  <a:lnTo>
                    <a:pt x="16161" y="1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39"/>
                  </a:lnTo>
                  <a:lnTo>
                    <a:pt x="13584" y="1785"/>
                  </a:lnTo>
                  <a:lnTo>
                    <a:pt x="13435" y="2231"/>
                  </a:lnTo>
                  <a:lnTo>
                    <a:pt x="5503" y="2231"/>
                  </a:lnTo>
                  <a:lnTo>
                    <a:pt x="5503" y="2231"/>
                  </a:lnTo>
                  <a:lnTo>
                    <a:pt x="5354" y="1785"/>
                  </a:lnTo>
                  <a:lnTo>
                    <a:pt x="5156" y="133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1"/>
                  </a:lnTo>
                  <a:lnTo>
                    <a:pt x="2776" y="1"/>
                  </a:lnTo>
                  <a:lnTo>
                    <a:pt x="2231" y="10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0" y="307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776" y="3917"/>
                  </a:lnTo>
                  <a:lnTo>
                    <a:pt x="2974" y="3967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322" y="4462"/>
                  </a:lnTo>
                  <a:lnTo>
                    <a:pt x="3272" y="4661"/>
                  </a:lnTo>
                  <a:lnTo>
                    <a:pt x="3173" y="4859"/>
                  </a:lnTo>
                  <a:lnTo>
                    <a:pt x="2974" y="4958"/>
                  </a:lnTo>
                  <a:lnTo>
                    <a:pt x="2776" y="5008"/>
                  </a:lnTo>
                  <a:lnTo>
                    <a:pt x="248" y="5008"/>
                  </a:lnTo>
                  <a:lnTo>
                    <a:pt x="248" y="5008"/>
                  </a:lnTo>
                  <a:lnTo>
                    <a:pt x="50" y="5553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189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7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80"/>
                  </a:lnTo>
                  <a:lnTo>
                    <a:pt x="4858" y="7933"/>
                  </a:lnTo>
                  <a:lnTo>
                    <a:pt x="5156" y="7586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6"/>
                  </a:lnTo>
                  <a:lnTo>
                    <a:pt x="14079" y="7933"/>
                  </a:lnTo>
                  <a:lnTo>
                    <a:pt x="14377" y="8280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7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189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553"/>
                  </a:lnTo>
                  <a:lnTo>
                    <a:pt x="18690" y="5008"/>
                  </a:lnTo>
                  <a:lnTo>
                    <a:pt x="16161" y="5008"/>
                  </a:lnTo>
                  <a:lnTo>
                    <a:pt x="16161" y="5008"/>
                  </a:lnTo>
                  <a:lnTo>
                    <a:pt x="15963" y="4958"/>
                  </a:lnTo>
                  <a:lnTo>
                    <a:pt x="15765" y="4859"/>
                  </a:lnTo>
                  <a:lnTo>
                    <a:pt x="15666" y="4661"/>
                  </a:lnTo>
                  <a:lnTo>
                    <a:pt x="15616" y="4462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7"/>
                  </a:lnTo>
                  <a:lnTo>
                    <a:pt x="16161" y="3917"/>
                  </a:lnTo>
                  <a:lnTo>
                    <a:pt x="16161" y="39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4" name="Google Shape;1754;p66"/>
            <p:cNvSpPr/>
            <p:nvPr/>
          </p:nvSpPr>
          <p:spPr>
            <a:xfrm>
              <a:off x="642150" y="293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5" name="Google Shape;1755;p66"/>
            <p:cNvSpPr/>
            <p:nvPr/>
          </p:nvSpPr>
          <p:spPr>
            <a:xfrm>
              <a:off x="238125" y="2583575"/>
              <a:ext cx="473450" cy="223100"/>
            </a:xfrm>
            <a:custGeom>
              <a:avLst/>
              <a:gdLst/>
              <a:ahLst/>
              <a:cxnLst/>
              <a:rect l="l" t="t" r="r" b="b"/>
              <a:pathLst>
                <a:path w="18938" h="8924" extrusionOk="0">
                  <a:moveTo>
                    <a:pt x="2776" y="0"/>
                  </a:moveTo>
                  <a:lnTo>
                    <a:pt x="2231" y="5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826"/>
                  </a:lnTo>
                  <a:lnTo>
                    <a:pt x="0" y="312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974" y="3966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272" y="4710"/>
                  </a:lnTo>
                  <a:lnTo>
                    <a:pt x="3173" y="4859"/>
                  </a:lnTo>
                  <a:lnTo>
                    <a:pt x="2974" y="5008"/>
                  </a:lnTo>
                  <a:lnTo>
                    <a:pt x="2776" y="5057"/>
                  </a:lnTo>
                  <a:lnTo>
                    <a:pt x="248" y="5057"/>
                  </a:lnTo>
                  <a:lnTo>
                    <a:pt x="50" y="5602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238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2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79"/>
                  </a:lnTo>
                  <a:lnTo>
                    <a:pt x="4858" y="7982"/>
                  </a:lnTo>
                  <a:lnTo>
                    <a:pt x="5156" y="7585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5"/>
                  </a:lnTo>
                  <a:lnTo>
                    <a:pt x="14079" y="7982"/>
                  </a:lnTo>
                  <a:lnTo>
                    <a:pt x="14377" y="8279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2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238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602"/>
                  </a:lnTo>
                  <a:lnTo>
                    <a:pt x="18690" y="5057"/>
                  </a:lnTo>
                  <a:lnTo>
                    <a:pt x="16161" y="5057"/>
                  </a:lnTo>
                  <a:lnTo>
                    <a:pt x="15963" y="5008"/>
                  </a:lnTo>
                  <a:lnTo>
                    <a:pt x="15765" y="4859"/>
                  </a:lnTo>
                  <a:lnTo>
                    <a:pt x="15666" y="4710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6"/>
                  </a:lnTo>
                  <a:lnTo>
                    <a:pt x="16161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124"/>
                  </a:lnTo>
                  <a:lnTo>
                    <a:pt x="18938" y="2826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50"/>
                  </a:lnTo>
                  <a:lnTo>
                    <a:pt x="16161" y="0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89"/>
                  </a:lnTo>
                  <a:lnTo>
                    <a:pt x="13584" y="1785"/>
                  </a:lnTo>
                  <a:lnTo>
                    <a:pt x="13435" y="2281"/>
                  </a:lnTo>
                  <a:lnTo>
                    <a:pt x="5503" y="2281"/>
                  </a:lnTo>
                  <a:lnTo>
                    <a:pt x="5354" y="1785"/>
                  </a:lnTo>
                  <a:lnTo>
                    <a:pt x="5156" y="138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6" name="Google Shape;1756;p66"/>
            <p:cNvSpPr/>
            <p:nvPr/>
          </p:nvSpPr>
          <p:spPr>
            <a:xfrm>
              <a:off x="238125" y="2583575"/>
              <a:ext cx="473450" cy="223100"/>
            </a:xfrm>
            <a:custGeom>
              <a:avLst/>
              <a:gdLst/>
              <a:ahLst/>
              <a:cxnLst/>
              <a:rect l="l" t="t" r="r" b="b"/>
              <a:pathLst>
                <a:path w="18938" h="8924" fill="none" extrusionOk="0">
                  <a:moveTo>
                    <a:pt x="16161" y="3917"/>
                  </a:moveTo>
                  <a:lnTo>
                    <a:pt x="18690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124"/>
                  </a:lnTo>
                  <a:lnTo>
                    <a:pt x="18938" y="2826"/>
                  </a:lnTo>
                  <a:lnTo>
                    <a:pt x="18938" y="2826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50"/>
                  </a:lnTo>
                  <a:lnTo>
                    <a:pt x="16161" y="0"/>
                  </a:lnTo>
                  <a:lnTo>
                    <a:pt x="16161" y="0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89"/>
                  </a:lnTo>
                  <a:lnTo>
                    <a:pt x="13584" y="1785"/>
                  </a:lnTo>
                  <a:lnTo>
                    <a:pt x="13435" y="2281"/>
                  </a:lnTo>
                  <a:lnTo>
                    <a:pt x="5503" y="2281"/>
                  </a:lnTo>
                  <a:lnTo>
                    <a:pt x="5503" y="2281"/>
                  </a:lnTo>
                  <a:lnTo>
                    <a:pt x="5354" y="1785"/>
                  </a:lnTo>
                  <a:lnTo>
                    <a:pt x="5156" y="138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2231" y="5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826"/>
                  </a:lnTo>
                  <a:lnTo>
                    <a:pt x="0" y="2826"/>
                  </a:lnTo>
                  <a:lnTo>
                    <a:pt x="0" y="312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776" y="3917"/>
                  </a:lnTo>
                  <a:lnTo>
                    <a:pt x="2974" y="3966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322" y="4462"/>
                  </a:lnTo>
                  <a:lnTo>
                    <a:pt x="3272" y="4710"/>
                  </a:lnTo>
                  <a:lnTo>
                    <a:pt x="3173" y="4859"/>
                  </a:lnTo>
                  <a:lnTo>
                    <a:pt x="2974" y="5008"/>
                  </a:lnTo>
                  <a:lnTo>
                    <a:pt x="2776" y="5057"/>
                  </a:lnTo>
                  <a:lnTo>
                    <a:pt x="248" y="5057"/>
                  </a:lnTo>
                  <a:lnTo>
                    <a:pt x="248" y="5057"/>
                  </a:lnTo>
                  <a:lnTo>
                    <a:pt x="50" y="5602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238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2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79"/>
                  </a:lnTo>
                  <a:lnTo>
                    <a:pt x="4858" y="7982"/>
                  </a:lnTo>
                  <a:lnTo>
                    <a:pt x="5156" y="7585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5"/>
                  </a:lnTo>
                  <a:lnTo>
                    <a:pt x="14079" y="7982"/>
                  </a:lnTo>
                  <a:lnTo>
                    <a:pt x="14377" y="8279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2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238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602"/>
                  </a:lnTo>
                  <a:lnTo>
                    <a:pt x="18690" y="5057"/>
                  </a:lnTo>
                  <a:lnTo>
                    <a:pt x="16161" y="5057"/>
                  </a:lnTo>
                  <a:lnTo>
                    <a:pt x="16161" y="5057"/>
                  </a:lnTo>
                  <a:lnTo>
                    <a:pt x="15963" y="5008"/>
                  </a:lnTo>
                  <a:lnTo>
                    <a:pt x="15765" y="4859"/>
                  </a:lnTo>
                  <a:lnTo>
                    <a:pt x="15666" y="4710"/>
                  </a:lnTo>
                  <a:lnTo>
                    <a:pt x="15616" y="4462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6"/>
                  </a:lnTo>
                  <a:lnTo>
                    <a:pt x="16161" y="3917"/>
                  </a:lnTo>
                  <a:lnTo>
                    <a:pt x="16161" y="39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57" name="Google Shape;1757;p66"/>
            <p:cNvSpPr/>
            <p:nvPr/>
          </p:nvSpPr>
          <p:spPr>
            <a:xfrm>
              <a:off x="642150" y="2681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58" name="Google Shape;1758;p66"/>
          <p:cNvGrpSpPr/>
          <p:nvPr/>
        </p:nvGrpSpPr>
        <p:grpSpPr>
          <a:xfrm>
            <a:off x="2590292" y="3593080"/>
            <a:ext cx="593675" cy="453805"/>
            <a:chOff x="1013950" y="2640575"/>
            <a:chExt cx="473475" cy="361925"/>
          </a:xfrm>
        </p:grpSpPr>
        <p:sp>
          <p:nvSpPr>
            <p:cNvPr id="1759" name="Google Shape;1759;p66"/>
            <p:cNvSpPr/>
            <p:nvPr/>
          </p:nvSpPr>
          <p:spPr>
            <a:xfrm>
              <a:off x="1237050" y="28909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41"/>
                  </a:lnTo>
                  <a:lnTo>
                    <a:pt x="546" y="1091"/>
                  </a:lnTo>
                  <a:lnTo>
                    <a:pt x="794" y="104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0" name="Google Shape;1760;p66"/>
            <p:cNvSpPr/>
            <p:nvPr/>
          </p:nvSpPr>
          <p:spPr>
            <a:xfrm>
              <a:off x="1237050" y="28909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794" y="104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091" y="545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1" name="Google Shape;1761;p66"/>
            <p:cNvSpPr/>
            <p:nvPr/>
          </p:nvSpPr>
          <p:spPr>
            <a:xfrm>
              <a:off x="1264325" y="290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2" name="Google Shape;1762;p66"/>
            <p:cNvSpPr/>
            <p:nvPr/>
          </p:nvSpPr>
          <p:spPr>
            <a:xfrm>
              <a:off x="1013950" y="2640575"/>
              <a:ext cx="334675" cy="361925"/>
            </a:xfrm>
            <a:custGeom>
              <a:avLst/>
              <a:gdLst/>
              <a:ahLst/>
              <a:cxnLst/>
              <a:rect l="l" t="t" r="r" b="b"/>
              <a:pathLst>
                <a:path w="13387" h="14477" extrusionOk="0">
                  <a:moveTo>
                    <a:pt x="2827" y="2232"/>
                  </a:moveTo>
                  <a:lnTo>
                    <a:pt x="3025" y="2281"/>
                  </a:lnTo>
                  <a:lnTo>
                    <a:pt x="3223" y="2381"/>
                  </a:lnTo>
                  <a:lnTo>
                    <a:pt x="3322" y="2579"/>
                  </a:lnTo>
                  <a:lnTo>
                    <a:pt x="3372" y="2777"/>
                  </a:lnTo>
                  <a:lnTo>
                    <a:pt x="3322" y="3025"/>
                  </a:lnTo>
                  <a:lnTo>
                    <a:pt x="3223" y="3174"/>
                  </a:lnTo>
                  <a:lnTo>
                    <a:pt x="3025" y="3322"/>
                  </a:lnTo>
                  <a:lnTo>
                    <a:pt x="2827" y="3372"/>
                  </a:lnTo>
                  <a:lnTo>
                    <a:pt x="2579" y="3322"/>
                  </a:lnTo>
                  <a:lnTo>
                    <a:pt x="2430" y="3174"/>
                  </a:lnTo>
                  <a:lnTo>
                    <a:pt x="2281" y="3025"/>
                  </a:lnTo>
                  <a:lnTo>
                    <a:pt x="2281" y="2777"/>
                  </a:lnTo>
                  <a:lnTo>
                    <a:pt x="2281" y="2579"/>
                  </a:lnTo>
                  <a:lnTo>
                    <a:pt x="2430" y="2381"/>
                  </a:lnTo>
                  <a:lnTo>
                    <a:pt x="2579" y="2281"/>
                  </a:lnTo>
                  <a:lnTo>
                    <a:pt x="2827" y="2232"/>
                  </a:lnTo>
                  <a:close/>
                  <a:moveTo>
                    <a:pt x="5058" y="2232"/>
                  </a:moveTo>
                  <a:lnTo>
                    <a:pt x="5256" y="2281"/>
                  </a:lnTo>
                  <a:lnTo>
                    <a:pt x="5454" y="2381"/>
                  </a:lnTo>
                  <a:lnTo>
                    <a:pt x="5553" y="2579"/>
                  </a:lnTo>
                  <a:lnTo>
                    <a:pt x="5603" y="2777"/>
                  </a:lnTo>
                  <a:lnTo>
                    <a:pt x="5553" y="3025"/>
                  </a:lnTo>
                  <a:lnTo>
                    <a:pt x="5454" y="3174"/>
                  </a:lnTo>
                  <a:lnTo>
                    <a:pt x="5256" y="3322"/>
                  </a:lnTo>
                  <a:lnTo>
                    <a:pt x="5058" y="3372"/>
                  </a:lnTo>
                  <a:lnTo>
                    <a:pt x="4810" y="3322"/>
                  </a:lnTo>
                  <a:lnTo>
                    <a:pt x="4661" y="3174"/>
                  </a:lnTo>
                  <a:lnTo>
                    <a:pt x="4512" y="3025"/>
                  </a:lnTo>
                  <a:lnTo>
                    <a:pt x="4463" y="2777"/>
                  </a:lnTo>
                  <a:lnTo>
                    <a:pt x="4512" y="2579"/>
                  </a:lnTo>
                  <a:lnTo>
                    <a:pt x="4661" y="2381"/>
                  </a:lnTo>
                  <a:lnTo>
                    <a:pt x="4810" y="2281"/>
                  </a:lnTo>
                  <a:lnTo>
                    <a:pt x="5058" y="2232"/>
                  </a:lnTo>
                  <a:close/>
                  <a:moveTo>
                    <a:pt x="7239" y="2232"/>
                  </a:moveTo>
                  <a:lnTo>
                    <a:pt x="7487" y="2281"/>
                  </a:lnTo>
                  <a:lnTo>
                    <a:pt x="7635" y="2381"/>
                  </a:lnTo>
                  <a:lnTo>
                    <a:pt x="7784" y="2579"/>
                  </a:lnTo>
                  <a:lnTo>
                    <a:pt x="7834" y="2777"/>
                  </a:lnTo>
                  <a:lnTo>
                    <a:pt x="7784" y="3025"/>
                  </a:lnTo>
                  <a:lnTo>
                    <a:pt x="7635" y="3174"/>
                  </a:lnTo>
                  <a:lnTo>
                    <a:pt x="7487" y="3322"/>
                  </a:lnTo>
                  <a:lnTo>
                    <a:pt x="7239" y="3372"/>
                  </a:lnTo>
                  <a:lnTo>
                    <a:pt x="7041" y="3322"/>
                  </a:lnTo>
                  <a:lnTo>
                    <a:pt x="6842" y="3174"/>
                  </a:lnTo>
                  <a:lnTo>
                    <a:pt x="6743" y="3025"/>
                  </a:lnTo>
                  <a:lnTo>
                    <a:pt x="6694" y="2777"/>
                  </a:lnTo>
                  <a:lnTo>
                    <a:pt x="6743" y="2579"/>
                  </a:lnTo>
                  <a:lnTo>
                    <a:pt x="6842" y="2381"/>
                  </a:lnTo>
                  <a:lnTo>
                    <a:pt x="7041" y="2281"/>
                  </a:lnTo>
                  <a:lnTo>
                    <a:pt x="7239" y="2232"/>
                  </a:lnTo>
                  <a:close/>
                  <a:moveTo>
                    <a:pt x="546" y="1"/>
                  </a:moveTo>
                  <a:lnTo>
                    <a:pt x="348" y="51"/>
                  </a:lnTo>
                  <a:lnTo>
                    <a:pt x="150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008"/>
                  </a:lnTo>
                  <a:lnTo>
                    <a:pt x="50" y="5256"/>
                  </a:lnTo>
                  <a:lnTo>
                    <a:pt x="150" y="5405"/>
                  </a:lnTo>
                  <a:lnTo>
                    <a:pt x="348" y="5553"/>
                  </a:lnTo>
                  <a:lnTo>
                    <a:pt x="8924" y="5553"/>
                  </a:lnTo>
                  <a:lnTo>
                    <a:pt x="8924" y="6743"/>
                  </a:lnTo>
                  <a:lnTo>
                    <a:pt x="8577" y="6793"/>
                  </a:lnTo>
                  <a:lnTo>
                    <a:pt x="8230" y="6892"/>
                  </a:lnTo>
                  <a:lnTo>
                    <a:pt x="7933" y="7041"/>
                  </a:lnTo>
                  <a:lnTo>
                    <a:pt x="7635" y="7189"/>
                  </a:lnTo>
                  <a:lnTo>
                    <a:pt x="7338" y="7338"/>
                  </a:lnTo>
                  <a:lnTo>
                    <a:pt x="7041" y="7536"/>
                  </a:lnTo>
                  <a:lnTo>
                    <a:pt x="6545" y="8032"/>
                  </a:lnTo>
                  <a:lnTo>
                    <a:pt x="6347" y="8280"/>
                  </a:lnTo>
                  <a:lnTo>
                    <a:pt x="6148" y="8577"/>
                  </a:lnTo>
                  <a:lnTo>
                    <a:pt x="5999" y="8875"/>
                  </a:lnTo>
                  <a:lnTo>
                    <a:pt x="5851" y="9172"/>
                  </a:lnTo>
                  <a:lnTo>
                    <a:pt x="5752" y="9519"/>
                  </a:lnTo>
                  <a:lnTo>
                    <a:pt x="5652" y="9866"/>
                  </a:lnTo>
                  <a:lnTo>
                    <a:pt x="5603" y="10213"/>
                  </a:lnTo>
                  <a:lnTo>
                    <a:pt x="5603" y="10560"/>
                  </a:lnTo>
                  <a:lnTo>
                    <a:pt x="5603" y="10907"/>
                  </a:lnTo>
                  <a:lnTo>
                    <a:pt x="5652" y="11304"/>
                  </a:lnTo>
                  <a:lnTo>
                    <a:pt x="5752" y="11651"/>
                  </a:lnTo>
                  <a:lnTo>
                    <a:pt x="5851" y="11948"/>
                  </a:lnTo>
                  <a:lnTo>
                    <a:pt x="5999" y="12295"/>
                  </a:lnTo>
                  <a:lnTo>
                    <a:pt x="6148" y="12593"/>
                  </a:lnTo>
                  <a:lnTo>
                    <a:pt x="6545" y="13138"/>
                  </a:lnTo>
                  <a:lnTo>
                    <a:pt x="7041" y="13634"/>
                  </a:lnTo>
                  <a:lnTo>
                    <a:pt x="7338" y="13832"/>
                  </a:lnTo>
                  <a:lnTo>
                    <a:pt x="7635" y="14031"/>
                  </a:lnTo>
                  <a:lnTo>
                    <a:pt x="7933" y="14179"/>
                  </a:lnTo>
                  <a:lnTo>
                    <a:pt x="8230" y="14278"/>
                  </a:lnTo>
                  <a:lnTo>
                    <a:pt x="8577" y="14378"/>
                  </a:lnTo>
                  <a:lnTo>
                    <a:pt x="8924" y="14477"/>
                  </a:lnTo>
                  <a:lnTo>
                    <a:pt x="8924" y="12147"/>
                  </a:lnTo>
                  <a:lnTo>
                    <a:pt x="8677" y="12048"/>
                  </a:lnTo>
                  <a:lnTo>
                    <a:pt x="8478" y="11899"/>
                  </a:lnTo>
                  <a:lnTo>
                    <a:pt x="8280" y="11750"/>
                  </a:lnTo>
                  <a:lnTo>
                    <a:pt x="8131" y="11552"/>
                  </a:lnTo>
                  <a:lnTo>
                    <a:pt x="7982" y="11304"/>
                  </a:lnTo>
                  <a:lnTo>
                    <a:pt x="7883" y="11106"/>
                  </a:lnTo>
                  <a:lnTo>
                    <a:pt x="7834" y="10858"/>
                  </a:lnTo>
                  <a:lnTo>
                    <a:pt x="7834" y="10560"/>
                  </a:lnTo>
                  <a:lnTo>
                    <a:pt x="7834" y="10213"/>
                  </a:lnTo>
                  <a:lnTo>
                    <a:pt x="7933" y="9916"/>
                  </a:lnTo>
                  <a:lnTo>
                    <a:pt x="8082" y="9618"/>
                  </a:lnTo>
                  <a:lnTo>
                    <a:pt x="8280" y="9371"/>
                  </a:lnTo>
                  <a:lnTo>
                    <a:pt x="8528" y="9172"/>
                  </a:lnTo>
                  <a:lnTo>
                    <a:pt x="8825" y="9024"/>
                  </a:lnTo>
                  <a:lnTo>
                    <a:pt x="9123" y="8924"/>
                  </a:lnTo>
                  <a:lnTo>
                    <a:pt x="9817" y="8924"/>
                  </a:lnTo>
                  <a:lnTo>
                    <a:pt x="10114" y="9024"/>
                  </a:lnTo>
                  <a:lnTo>
                    <a:pt x="10412" y="9172"/>
                  </a:lnTo>
                  <a:lnTo>
                    <a:pt x="10660" y="9371"/>
                  </a:lnTo>
                  <a:lnTo>
                    <a:pt x="10858" y="9618"/>
                  </a:lnTo>
                  <a:lnTo>
                    <a:pt x="11007" y="9916"/>
                  </a:lnTo>
                  <a:lnTo>
                    <a:pt x="11106" y="10213"/>
                  </a:lnTo>
                  <a:lnTo>
                    <a:pt x="11155" y="10560"/>
                  </a:lnTo>
                  <a:lnTo>
                    <a:pt x="11106" y="10858"/>
                  </a:lnTo>
                  <a:lnTo>
                    <a:pt x="11056" y="11106"/>
                  </a:lnTo>
                  <a:lnTo>
                    <a:pt x="10957" y="11304"/>
                  </a:lnTo>
                  <a:lnTo>
                    <a:pt x="10808" y="11552"/>
                  </a:lnTo>
                  <a:lnTo>
                    <a:pt x="10660" y="11750"/>
                  </a:lnTo>
                  <a:lnTo>
                    <a:pt x="10461" y="11899"/>
                  </a:lnTo>
                  <a:lnTo>
                    <a:pt x="10263" y="12048"/>
                  </a:lnTo>
                  <a:lnTo>
                    <a:pt x="10015" y="12147"/>
                  </a:lnTo>
                  <a:lnTo>
                    <a:pt x="10015" y="14477"/>
                  </a:lnTo>
                  <a:lnTo>
                    <a:pt x="10362" y="14378"/>
                  </a:lnTo>
                  <a:lnTo>
                    <a:pt x="10709" y="14278"/>
                  </a:lnTo>
                  <a:lnTo>
                    <a:pt x="11056" y="14179"/>
                  </a:lnTo>
                  <a:lnTo>
                    <a:pt x="11354" y="14031"/>
                  </a:lnTo>
                  <a:lnTo>
                    <a:pt x="11651" y="13832"/>
                  </a:lnTo>
                  <a:lnTo>
                    <a:pt x="11899" y="13634"/>
                  </a:lnTo>
                  <a:lnTo>
                    <a:pt x="12395" y="13138"/>
                  </a:lnTo>
                  <a:lnTo>
                    <a:pt x="12791" y="12593"/>
                  </a:lnTo>
                  <a:lnTo>
                    <a:pt x="12990" y="12295"/>
                  </a:lnTo>
                  <a:lnTo>
                    <a:pt x="13089" y="11948"/>
                  </a:lnTo>
                  <a:lnTo>
                    <a:pt x="13237" y="11651"/>
                  </a:lnTo>
                  <a:lnTo>
                    <a:pt x="13287" y="11304"/>
                  </a:lnTo>
                  <a:lnTo>
                    <a:pt x="13337" y="10907"/>
                  </a:lnTo>
                  <a:lnTo>
                    <a:pt x="13386" y="10560"/>
                  </a:lnTo>
                  <a:lnTo>
                    <a:pt x="13337" y="10213"/>
                  </a:lnTo>
                  <a:lnTo>
                    <a:pt x="13287" y="9866"/>
                  </a:lnTo>
                  <a:lnTo>
                    <a:pt x="13237" y="9519"/>
                  </a:lnTo>
                  <a:lnTo>
                    <a:pt x="13089" y="9172"/>
                  </a:lnTo>
                  <a:lnTo>
                    <a:pt x="12990" y="8875"/>
                  </a:lnTo>
                  <a:lnTo>
                    <a:pt x="12791" y="8577"/>
                  </a:lnTo>
                  <a:lnTo>
                    <a:pt x="12643" y="8280"/>
                  </a:lnTo>
                  <a:lnTo>
                    <a:pt x="12395" y="8032"/>
                  </a:lnTo>
                  <a:lnTo>
                    <a:pt x="11899" y="7536"/>
                  </a:lnTo>
                  <a:lnTo>
                    <a:pt x="11651" y="7338"/>
                  </a:lnTo>
                  <a:lnTo>
                    <a:pt x="11354" y="7189"/>
                  </a:lnTo>
                  <a:lnTo>
                    <a:pt x="11056" y="7041"/>
                  </a:lnTo>
                  <a:lnTo>
                    <a:pt x="10709" y="6892"/>
                  </a:lnTo>
                  <a:lnTo>
                    <a:pt x="10362" y="6793"/>
                  </a:lnTo>
                  <a:lnTo>
                    <a:pt x="10015" y="6743"/>
                  </a:lnTo>
                  <a:lnTo>
                    <a:pt x="10015" y="5553"/>
                  </a:lnTo>
                  <a:lnTo>
                    <a:pt x="11155" y="5553"/>
                  </a:lnTo>
                  <a:lnTo>
                    <a:pt x="11155" y="3372"/>
                  </a:lnTo>
                  <a:lnTo>
                    <a:pt x="10610" y="3372"/>
                  </a:lnTo>
                  <a:lnTo>
                    <a:pt x="10362" y="3322"/>
                  </a:lnTo>
                  <a:lnTo>
                    <a:pt x="10213" y="3174"/>
                  </a:lnTo>
                  <a:lnTo>
                    <a:pt x="10065" y="3025"/>
                  </a:lnTo>
                  <a:lnTo>
                    <a:pt x="10015" y="2777"/>
                  </a:lnTo>
                  <a:lnTo>
                    <a:pt x="10065" y="2579"/>
                  </a:lnTo>
                  <a:lnTo>
                    <a:pt x="10213" y="2381"/>
                  </a:lnTo>
                  <a:lnTo>
                    <a:pt x="10362" y="2281"/>
                  </a:lnTo>
                  <a:lnTo>
                    <a:pt x="10610" y="2232"/>
                  </a:lnTo>
                  <a:lnTo>
                    <a:pt x="11155" y="2232"/>
                  </a:lnTo>
                  <a:lnTo>
                    <a:pt x="111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3" name="Google Shape;1763;p66"/>
            <p:cNvSpPr/>
            <p:nvPr/>
          </p:nvSpPr>
          <p:spPr>
            <a:xfrm>
              <a:off x="1013950" y="2640575"/>
              <a:ext cx="334675" cy="361925"/>
            </a:xfrm>
            <a:custGeom>
              <a:avLst/>
              <a:gdLst/>
              <a:ahLst/>
              <a:cxnLst/>
              <a:rect l="l" t="t" r="r" b="b"/>
              <a:pathLst>
                <a:path w="13387" h="14477" fill="none" extrusionOk="0">
                  <a:moveTo>
                    <a:pt x="546" y="5553"/>
                  </a:moveTo>
                  <a:lnTo>
                    <a:pt x="8924" y="5553"/>
                  </a:lnTo>
                  <a:lnTo>
                    <a:pt x="8924" y="6743"/>
                  </a:lnTo>
                  <a:lnTo>
                    <a:pt x="8924" y="6743"/>
                  </a:lnTo>
                  <a:lnTo>
                    <a:pt x="8577" y="6793"/>
                  </a:lnTo>
                  <a:lnTo>
                    <a:pt x="8230" y="6892"/>
                  </a:lnTo>
                  <a:lnTo>
                    <a:pt x="7933" y="7041"/>
                  </a:lnTo>
                  <a:lnTo>
                    <a:pt x="7635" y="7189"/>
                  </a:lnTo>
                  <a:lnTo>
                    <a:pt x="7338" y="7338"/>
                  </a:lnTo>
                  <a:lnTo>
                    <a:pt x="7041" y="7536"/>
                  </a:lnTo>
                  <a:lnTo>
                    <a:pt x="6545" y="8032"/>
                  </a:lnTo>
                  <a:lnTo>
                    <a:pt x="6347" y="8280"/>
                  </a:lnTo>
                  <a:lnTo>
                    <a:pt x="6148" y="8577"/>
                  </a:lnTo>
                  <a:lnTo>
                    <a:pt x="5999" y="8875"/>
                  </a:lnTo>
                  <a:lnTo>
                    <a:pt x="5851" y="9172"/>
                  </a:lnTo>
                  <a:lnTo>
                    <a:pt x="5752" y="9519"/>
                  </a:lnTo>
                  <a:lnTo>
                    <a:pt x="5652" y="9866"/>
                  </a:lnTo>
                  <a:lnTo>
                    <a:pt x="5603" y="10213"/>
                  </a:lnTo>
                  <a:lnTo>
                    <a:pt x="5603" y="10560"/>
                  </a:lnTo>
                  <a:lnTo>
                    <a:pt x="5603" y="10560"/>
                  </a:lnTo>
                  <a:lnTo>
                    <a:pt x="5603" y="10907"/>
                  </a:lnTo>
                  <a:lnTo>
                    <a:pt x="5652" y="11304"/>
                  </a:lnTo>
                  <a:lnTo>
                    <a:pt x="5752" y="11651"/>
                  </a:lnTo>
                  <a:lnTo>
                    <a:pt x="5851" y="11948"/>
                  </a:lnTo>
                  <a:lnTo>
                    <a:pt x="5999" y="12295"/>
                  </a:lnTo>
                  <a:lnTo>
                    <a:pt x="6148" y="12593"/>
                  </a:lnTo>
                  <a:lnTo>
                    <a:pt x="6545" y="13138"/>
                  </a:lnTo>
                  <a:lnTo>
                    <a:pt x="7041" y="13634"/>
                  </a:lnTo>
                  <a:lnTo>
                    <a:pt x="7338" y="13832"/>
                  </a:lnTo>
                  <a:lnTo>
                    <a:pt x="7635" y="14031"/>
                  </a:lnTo>
                  <a:lnTo>
                    <a:pt x="7933" y="14179"/>
                  </a:lnTo>
                  <a:lnTo>
                    <a:pt x="8230" y="14278"/>
                  </a:lnTo>
                  <a:lnTo>
                    <a:pt x="8577" y="14378"/>
                  </a:lnTo>
                  <a:lnTo>
                    <a:pt x="8924" y="14477"/>
                  </a:lnTo>
                  <a:lnTo>
                    <a:pt x="8924" y="12147"/>
                  </a:lnTo>
                  <a:lnTo>
                    <a:pt x="8924" y="12147"/>
                  </a:lnTo>
                  <a:lnTo>
                    <a:pt x="8677" y="12048"/>
                  </a:lnTo>
                  <a:lnTo>
                    <a:pt x="8478" y="11899"/>
                  </a:lnTo>
                  <a:lnTo>
                    <a:pt x="8280" y="11750"/>
                  </a:lnTo>
                  <a:lnTo>
                    <a:pt x="8131" y="11552"/>
                  </a:lnTo>
                  <a:lnTo>
                    <a:pt x="7982" y="11304"/>
                  </a:lnTo>
                  <a:lnTo>
                    <a:pt x="7883" y="11106"/>
                  </a:lnTo>
                  <a:lnTo>
                    <a:pt x="7834" y="10858"/>
                  </a:lnTo>
                  <a:lnTo>
                    <a:pt x="7834" y="10560"/>
                  </a:lnTo>
                  <a:lnTo>
                    <a:pt x="7834" y="10560"/>
                  </a:lnTo>
                  <a:lnTo>
                    <a:pt x="7834" y="10213"/>
                  </a:lnTo>
                  <a:lnTo>
                    <a:pt x="7933" y="9916"/>
                  </a:lnTo>
                  <a:lnTo>
                    <a:pt x="8082" y="9618"/>
                  </a:lnTo>
                  <a:lnTo>
                    <a:pt x="8280" y="9371"/>
                  </a:lnTo>
                  <a:lnTo>
                    <a:pt x="8528" y="9172"/>
                  </a:lnTo>
                  <a:lnTo>
                    <a:pt x="8825" y="9024"/>
                  </a:lnTo>
                  <a:lnTo>
                    <a:pt x="9123" y="8924"/>
                  </a:lnTo>
                  <a:lnTo>
                    <a:pt x="9470" y="8924"/>
                  </a:lnTo>
                  <a:lnTo>
                    <a:pt x="9470" y="8924"/>
                  </a:lnTo>
                  <a:lnTo>
                    <a:pt x="9817" y="8924"/>
                  </a:lnTo>
                  <a:lnTo>
                    <a:pt x="10114" y="9024"/>
                  </a:lnTo>
                  <a:lnTo>
                    <a:pt x="10412" y="9172"/>
                  </a:lnTo>
                  <a:lnTo>
                    <a:pt x="10660" y="9371"/>
                  </a:lnTo>
                  <a:lnTo>
                    <a:pt x="10858" y="9618"/>
                  </a:lnTo>
                  <a:lnTo>
                    <a:pt x="11007" y="9916"/>
                  </a:lnTo>
                  <a:lnTo>
                    <a:pt x="11106" y="10213"/>
                  </a:lnTo>
                  <a:lnTo>
                    <a:pt x="11155" y="10560"/>
                  </a:lnTo>
                  <a:lnTo>
                    <a:pt x="11155" y="10560"/>
                  </a:lnTo>
                  <a:lnTo>
                    <a:pt x="11106" y="10858"/>
                  </a:lnTo>
                  <a:lnTo>
                    <a:pt x="11056" y="11106"/>
                  </a:lnTo>
                  <a:lnTo>
                    <a:pt x="10957" y="11304"/>
                  </a:lnTo>
                  <a:lnTo>
                    <a:pt x="10808" y="11552"/>
                  </a:lnTo>
                  <a:lnTo>
                    <a:pt x="10660" y="11750"/>
                  </a:lnTo>
                  <a:lnTo>
                    <a:pt x="10461" y="11899"/>
                  </a:lnTo>
                  <a:lnTo>
                    <a:pt x="10263" y="12048"/>
                  </a:lnTo>
                  <a:lnTo>
                    <a:pt x="10015" y="12147"/>
                  </a:lnTo>
                  <a:lnTo>
                    <a:pt x="10015" y="14477"/>
                  </a:lnTo>
                  <a:lnTo>
                    <a:pt x="10015" y="14477"/>
                  </a:lnTo>
                  <a:lnTo>
                    <a:pt x="10362" y="14378"/>
                  </a:lnTo>
                  <a:lnTo>
                    <a:pt x="10709" y="14278"/>
                  </a:lnTo>
                  <a:lnTo>
                    <a:pt x="11056" y="14179"/>
                  </a:lnTo>
                  <a:lnTo>
                    <a:pt x="11354" y="14031"/>
                  </a:lnTo>
                  <a:lnTo>
                    <a:pt x="11651" y="13832"/>
                  </a:lnTo>
                  <a:lnTo>
                    <a:pt x="11899" y="13634"/>
                  </a:lnTo>
                  <a:lnTo>
                    <a:pt x="12395" y="13138"/>
                  </a:lnTo>
                  <a:lnTo>
                    <a:pt x="12791" y="12593"/>
                  </a:lnTo>
                  <a:lnTo>
                    <a:pt x="12990" y="12295"/>
                  </a:lnTo>
                  <a:lnTo>
                    <a:pt x="13089" y="11948"/>
                  </a:lnTo>
                  <a:lnTo>
                    <a:pt x="13237" y="11651"/>
                  </a:lnTo>
                  <a:lnTo>
                    <a:pt x="13287" y="11304"/>
                  </a:lnTo>
                  <a:lnTo>
                    <a:pt x="13337" y="10907"/>
                  </a:lnTo>
                  <a:lnTo>
                    <a:pt x="13386" y="10560"/>
                  </a:lnTo>
                  <a:lnTo>
                    <a:pt x="13386" y="10560"/>
                  </a:lnTo>
                  <a:lnTo>
                    <a:pt x="13337" y="10213"/>
                  </a:lnTo>
                  <a:lnTo>
                    <a:pt x="13287" y="9866"/>
                  </a:lnTo>
                  <a:lnTo>
                    <a:pt x="13237" y="9519"/>
                  </a:lnTo>
                  <a:lnTo>
                    <a:pt x="13089" y="9172"/>
                  </a:lnTo>
                  <a:lnTo>
                    <a:pt x="12990" y="8875"/>
                  </a:lnTo>
                  <a:lnTo>
                    <a:pt x="12791" y="8577"/>
                  </a:lnTo>
                  <a:lnTo>
                    <a:pt x="12643" y="8280"/>
                  </a:lnTo>
                  <a:lnTo>
                    <a:pt x="12395" y="8032"/>
                  </a:lnTo>
                  <a:lnTo>
                    <a:pt x="11899" y="7536"/>
                  </a:lnTo>
                  <a:lnTo>
                    <a:pt x="11651" y="7338"/>
                  </a:lnTo>
                  <a:lnTo>
                    <a:pt x="11354" y="7189"/>
                  </a:lnTo>
                  <a:lnTo>
                    <a:pt x="11056" y="7041"/>
                  </a:lnTo>
                  <a:lnTo>
                    <a:pt x="10709" y="6892"/>
                  </a:lnTo>
                  <a:lnTo>
                    <a:pt x="10362" y="6793"/>
                  </a:lnTo>
                  <a:lnTo>
                    <a:pt x="10015" y="6743"/>
                  </a:lnTo>
                  <a:lnTo>
                    <a:pt x="10015" y="5553"/>
                  </a:lnTo>
                  <a:lnTo>
                    <a:pt x="11155" y="5553"/>
                  </a:lnTo>
                  <a:lnTo>
                    <a:pt x="11155" y="3372"/>
                  </a:lnTo>
                  <a:lnTo>
                    <a:pt x="10610" y="3372"/>
                  </a:lnTo>
                  <a:lnTo>
                    <a:pt x="10610" y="3372"/>
                  </a:lnTo>
                  <a:lnTo>
                    <a:pt x="10362" y="3322"/>
                  </a:lnTo>
                  <a:lnTo>
                    <a:pt x="10213" y="3174"/>
                  </a:lnTo>
                  <a:lnTo>
                    <a:pt x="10065" y="3025"/>
                  </a:lnTo>
                  <a:lnTo>
                    <a:pt x="10015" y="2777"/>
                  </a:lnTo>
                  <a:lnTo>
                    <a:pt x="10015" y="2777"/>
                  </a:lnTo>
                  <a:lnTo>
                    <a:pt x="10065" y="2579"/>
                  </a:lnTo>
                  <a:lnTo>
                    <a:pt x="10213" y="2381"/>
                  </a:lnTo>
                  <a:lnTo>
                    <a:pt x="10362" y="2281"/>
                  </a:lnTo>
                  <a:lnTo>
                    <a:pt x="10610" y="2232"/>
                  </a:lnTo>
                  <a:lnTo>
                    <a:pt x="11155" y="2232"/>
                  </a:lnTo>
                  <a:lnTo>
                    <a:pt x="11155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008"/>
                  </a:lnTo>
                  <a:lnTo>
                    <a:pt x="1" y="5008"/>
                  </a:lnTo>
                  <a:lnTo>
                    <a:pt x="50" y="5256"/>
                  </a:lnTo>
                  <a:lnTo>
                    <a:pt x="150" y="5405"/>
                  </a:lnTo>
                  <a:lnTo>
                    <a:pt x="348" y="5553"/>
                  </a:lnTo>
                  <a:lnTo>
                    <a:pt x="546" y="5553"/>
                  </a:lnTo>
                  <a:lnTo>
                    <a:pt x="546" y="555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4" name="Google Shape;1764;p66"/>
            <p:cNvSpPr/>
            <p:nvPr/>
          </p:nvSpPr>
          <p:spPr>
            <a:xfrm>
              <a:off x="1181275" y="269635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5" name="Google Shape;1765;p66"/>
            <p:cNvSpPr/>
            <p:nvPr/>
          </p:nvSpPr>
          <p:spPr>
            <a:xfrm>
              <a:off x="1125500" y="269635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794" y="50"/>
                  </a:lnTo>
                  <a:lnTo>
                    <a:pt x="992" y="150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92" y="943"/>
                  </a:lnTo>
                  <a:lnTo>
                    <a:pt x="794" y="109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50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6" name="Google Shape;1766;p66"/>
            <p:cNvSpPr/>
            <p:nvPr/>
          </p:nvSpPr>
          <p:spPr>
            <a:xfrm>
              <a:off x="1070975" y="2696350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298" y="1091"/>
                  </a:lnTo>
                  <a:lnTo>
                    <a:pt x="149" y="943"/>
                  </a:lnTo>
                  <a:lnTo>
                    <a:pt x="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50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7" name="Google Shape;1767;p66"/>
            <p:cNvSpPr/>
            <p:nvPr/>
          </p:nvSpPr>
          <p:spPr>
            <a:xfrm>
              <a:off x="1084600" y="26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8" name="Google Shape;1768;p66"/>
            <p:cNvSpPr/>
            <p:nvPr/>
          </p:nvSpPr>
          <p:spPr>
            <a:xfrm>
              <a:off x="1320075" y="2640575"/>
              <a:ext cx="84325" cy="138850"/>
            </a:xfrm>
            <a:custGeom>
              <a:avLst/>
              <a:gdLst/>
              <a:ahLst/>
              <a:cxnLst/>
              <a:rect l="l" t="t" r="r" b="b"/>
              <a:pathLst>
                <a:path w="3373" h="5554" extrusionOk="0">
                  <a:moveTo>
                    <a:pt x="1" y="1"/>
                  </a:moveTo>
                  <a:lnTo>
                    <a:pt x="1" y="2232"/>
                  </a:lnTo>
                  <a:lnTo>
                    <a:pt x="546" y="2232"/>
                  </a:lnTo>
                  <a:lnTo>
                    <a:pt x="794" y="2281"/>
                  </a:lnTo>
                  <a:lnTo>
                    <a:pt x="943" y="2381"/>
                  </a:lnTo>
                  <a:lnTo>
                    <a:pt x="1092" y="2579"/>
                  </a:lnTo>
                  <a:lnTo>
                    <a:pt x="1141" y="2777"/>
                  </a:lnTo>
                  <a:lnTo>
                    <a:pt x="1092" y="3025"/>
                  </a:lnTo>
                  <a:lnTo>
                    <a:pt x="943" y="3174"/>
                  </a:lnTo>
                  <a:lnTo>
                    <a:pt x="794" y="3322"/>
                  </a:lnTo>
                  <a:lnTo>
                    <a:pt x="546" y="3372"/>
                  </a:lnTo>
                  <a:lnTo>
                    <a:pt x="1" y="3372"/>
                  </a:lnTo>
                  <a:lnTo>
                    <a:pt x="1" y="5553"/>
                  </a:lnTo>
                  <a:lnTo>
                    <a:pt x="3372" y="5553"/>
                  </a:lnTo>
                  <a:lnTo>
                    <a:pt x="33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69" name="Google Shape;1769;p66"/>
            <p:cNvSpPr/>
            <p:nvPr/>
          </p:nvSpPr>
          <p:spPr>
            <a:xfrm>
              <a:off x="1320075" y="2640575"/>
              <a:ext cx="84325" cy="138850"/>
            </a:xfrm>
            <a:custGeom>
              <a:avLst/>
              <a:gdLst/>
              <a:ahLst/>
              <a:cxnLst/>
              <a:rect l="l" t="t" r="r" b="b"/>
              <a:pathLst>
                <a:path w="3373" h="5554" fill="none" extrusionOk="0">
                  <a:moveTo>
                    <a:pt x="3372" y="1"/>
                  </a:moveTo>
                  <a:lnTo>
                    <a:pt x="1" y="1"/>
                  </a:lnTo>
                  <a:lnTo>
                    <a:pt x="1" y="223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794" y="2281"/>
                  </a:lnTo>
                  <a:lnTo>
                    <a:pt x="943" y="2381"/>
                  </a:lnTo>
                  <a:lnTo>
                    <a:pt x="1092" y="2579"/>
                  </a:lnTo>
                  <a:lnTo>
                    <a:pt x="1141" y="2777"/>
                  </a:lnTo>
                  <a:lnTo>
                    <a:pt x="1141" y="2777"/>
                  </a:lnTo>
                  <a:lnTo>
                    <a:pt x="1092" y="3025"/>
                  </a:lnTo>
                  <a:lnTo>
                    <a:pt x="943" y="3174"/>
                  </a:lnTo>
                  <a:lnTo>
                    <a:pt x="794" y="3322"/>
                  </a:lnTo>
                  <a:lnTo>
                    <a:pt x="546" y="3372"/>
                  </a:lnTo>
                  <a:lnTo>
                    <a:pt x="1" y="3372"/>
                  </a:lnTo>
                  <a:lnTo>
                    <a:pt x="1" y="5553"/>
                  </a:lnTo>
                  <a:lnTo>
                    <a:pt x="3372" y="5553"/>
                  </a:lnTo>
                  <a:lnTo>
                    <a:pt x="337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0" name="Google Shape;1770;p66"/>
            <p:cNvSpPr/>
            <p:nvPr/>
          </p:nvSpPr>
          <p:spPr>
            <a:xfrm>
              <a:off x="140437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1" name="Google Shape;1771;p66"/>
            <p:cNvSpPr/>
            <p:nvPr/>
          </p:nvSpPr>
          <p:spPr>
            <a:xfrm>
              <a:off x="1432875" y="2640575"/>
              <a:ext cx="54550" cy="138850"/>
            </a:xfrm>
            <a:custGeom>
              <a:avLst/>
              <a:gdLst/>
              <a:ahLst/>
              <a:cxnLst/>
              <a:rect l="l" t="t" r="r" b="b"/>
              <a:pathLst>
                <a:path w="2182" h="5554" extrusionOk="0">
                  <a:moveTo>
                    <a:pt x="0" y="1"/>
                  </a:moveTo>
                  <a:lnTo>
                    <a:pt x="0" y="5553"/>
                  </a:lnTo>
                  <a:lnTo>
                    <a:pt x="1835" y="5553"/>
                  </a:lnTo>
                  <a:lnTo>
                    <a:pt x="2033" y="5405"/>
                  </a:lnTo>
                  <a:lnTo>
                    <a:pt x="2132" y="5256"/>
                  </a:lnTo>
                  <a:lnTo>
                    <a:pt x="2182" y="5008"/>
                  </a:lnTo>
                  <a:lnTo>
                    <a:pt x="2182" y="596"/>
                  </a:lnTo>
                  <a:lnTo>
                    <a:pt x="2132" y="348"/>
                  </a:lnTo>
                  <a:lnTo>
                    <a:pt x="2033" y="199"/>
                  </a:lnTo>
                  <a:lnTo>
                    <a:pt x="1835" y="51"/>
                  </a:lnTo>
                  <a:lnTo>
                    <a:pt x="16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2" name="Google Shape;1772;p66"/>
            <p:cNvSpPr/>
            <p:nvPr/>
          </p:nvSpPr>
          <p:spPr>
            <a:xfrm>
              <a:off x="1432875" y="2640575"/>
              <a:ext cx="54550" cy="138850"/>
            </a:xfrm>
            <a:custGeom>
              <a:avLst/>
              <a:gdLst/>
              <a:ahLst/>
              <a:cxnLst/>
              <a:rect l="l" t="t" r="r" b="b"/>
              <a:pathLst>
                <a:path w="2182" h="5554" fill="none" extrusionOk="0">
                  <a:moveTo>
                    <a:pt x="1636" y="1"/>
                  </a:moveTo>
                  <a:lnTo>
                    <a:pt x="0" y="1"/>
                  </a:lnTo>
                  <a:lnTo>
                    <a:pt x="0" y="5553"/>
                  </a:lnTo>
                  <a:lnTo>
                    <a:pt x="1636" y="5553"/>
                  </a:lnTo>
                  <a:lnTo>
                    <a:pt x="1636" y="5553"/>
                  </a:lnTo>
                  <a:lnTo>
                    <a:pt x="1835" y="5553"/>
                  </a:lnTo>
                  <a:lnTo>
                    <a:pt x="2033" y="5405"/>
                  </a:lnTo>
                  <a:lnTo>
                    <a:pt x="2132" y="5256"/>
                  </a:lnTo>
                  <a:lnTo>
                    <a:pt x="2182" y="5008"/>
                  </a:lnTo>
                  <a:lnTo>
                    <a:pt x="2182" y="596"/>
                  </a:lnTo>
                  <a:lnTo>
                    <a:pt x="2182" y="596"/>
                  </a:lnTo>
                  <a:lnTo>
                    <a:pt x="2132" y="348"/>
                  </a:lnTo>
                  <a:lnTo>
                    <a:pt x="2033" y="199"/>
                  </a:lnTo>
                  <a:lnTo>
                    <a:pt x="1835" y="51"/>
                  </a:lnTo>
                  <a:lnTo>
                    <a:pt x="1636" y="1"/>
                  </a:lnTo>
                  <a:lnTo>
                    <a:pt x="16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3" name="Google Shape;1773;p66"/>
            <p:cNvSpPr/>
            <p:nvPr/>
          </p:nvSpPr>
          <p:spPr>
            <a:xfrm>
              <a:off x="147377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74" name="Google Shape;1774;p66"/>
          <p:cNvGrpSpPr/>
          <p:nvPr/>
        </p:nvGrpSpPr>
        <p:grpSpPr>
          <a:xfrm>
            <a:off x="3577117" y="3521609"/>
            <a:ext cx="312369" cy="593675"/>
            <a:chOff x="1800975" y="2583575"/>
            <a:chExt cx="249125" cy="473475"/>
          </a:xfrm>
        </p:grpSpPr>
        <p:sp>
          <p:nvSpPr>
            <p:cNvPr id="1775" name="Google Shape;1775;p66"/>
            <p:cNvSpPr/>
            <p:nvPr/>
          </p:nvSpPr>
          <p:spPr>
            <a:xfrm>
              <a:off x="1800975" y="2750900"/>
              <a:ext cx="249125" cy="306150"/>
            </a:xfrm>
            <a:custGeom>
              <a:avLst/>
              <a:gdLst/>
              <a:ahLst/>
              <a:cxnLst/>
              <a:rect l="l" t="t" r="r" b="b"/>
              <a:pathLst>
                <a:path w="9965" h="12246" extrusionOk="0">
                  <a:moveTo>
                    <a:pt x="6098" y="2231"/>
                  </a:moveTo>
                  <a:lnTo>
                    <a:pt x="6296" y="2281"/>
                  </a:lnTo>
                  <a:lnTo>
                    <a:pt x="6494" y="2380"/>
                  </a:lnTo>
                  <a:lnTo>
                    <a:pt x="6593" y="2578"/>
                  </a:lnTo>
                  <a:lnTo>
                    <a:pt x="6643" y="2776"/>
                  </a:lnTo>
                  <a:lnTo>
                    <a:pt x="6593" y="3024"/>
                  </a:lnTo>
                  <a:lnTo>
                    <a:pt x="6494" y="3173"/>
                  </a:lnTo>
                  <a:lnTo>
                    <a:pt x="6296" y="3322"/>
                  </a:lnTo>
                  <a:lnTo>
                    <a:pt x="4412" y="3322"/>
                  </a:lnTo>
                  <a:lnTo>
                    <a:pt x="4412" y="4462"/>
                  </a:lnTo>
                  <a:lnTo>
                    <a:pt x="6098" y="4462"/>
                  </a:lnTo>
                  <a:lnTo>
                    <a:pt x="6296" y="4511"/>
                  </a:lnTo>
                  <a:lnTo>
                    <a:pt x="6494" y="4611"/>
                  </a:lnTo>
                  <a:lnTo>
                    <a:pt x="6593" y="4809"/>
                  </a:lnTo>
                  <a:lnTo>
                    <a:pt x="6643" y="5007"/>
                  </a:lnTo>
                  <a:lnTo>
                    <a:pt x="6593" y="5205"/>
                  </a:lnTo>
                  <a:lnTo>
                    <a:pt x="6494" y="5404"/>
                  </a:lnTo>
                  <a:lnTo>
                    <a:pt x="6296" y="5503"/>
                  </a:lnTo>
                  <a:lnTo>
                    <a:pt x="6098" y="5552"/>
                  </a:lnTo>
                  <a:lnTo>
                    <a:pt x="4412" y="5552"/>
                  </a:lnTo>
                  <a:lnTo>
                    <a:pt x="4412" y="6693"/>
                  </a:lnTo>
                  <a:lnTo>
                    <a:pt x="6296" y="6693"/>
                  </a:lnTo>
                  <a:lnTo>
                    <a:pt x="6494" y="6841"/>
                  </a:lnTo>
                  <a:lnTo>
                    <a:pt x="6593" y="6990"/>
                  </a:lnTo>
                  <a:lnTo>
                    <a:pt x="6643" y="7238"/>
                  </a:lnTo>
                  <a:lnTo>
                    <a:pt x="6593" y="7436"/>
                  </a:lnTo>
                  <a:lnTo>
                    <a:pt x="6494" y="7635"/>
                  </a:lnTo>
                  <a:lnTo>
                    <a:pt x="6296" y="7734"/>
                  </a:lnTo>
                  <a:lnTo>
                    <a:pt x="6098" y="7783"/>
                  </a:lnTo>
                  <a:lnTo>
                    <a:pt x="4412" y="7783"/>
                  </a:lnTo>
                  <a:lnTo>
                    <a:pt x="4412" y="8874"/>
                  </a:lnTo>
                  <a:lnTo>
                    <a:pt x="6098" y="8874"/>
                  </a:lnTo>
                  <a:lnTo>
                    <a:pt x="6296" y="8924"/>
                  </a:lnTo>
                  <a:lnTo>
                    <a:pt x="6494" y="9072"/>
                  </a:lnTo>
                  <a:lnTo>
                    <a:pt x="6593" y="9221"/>
                  </a:lnTo>
                  <a:lnTo>
                    <a:pt x="6643" y="9469"/>
                  </a:lnTo>
                  <a:lnTo>
                    <a:pt x="6593" y="9667"/>
                  </a:lnTo>
                  <a:lnTo>
                    <a:pt x="6494" y="9865"/>
                  </a:lnTo>
                  <a:lnTo>
                    <a:pt x="6296" y="9965"/>
                  </a:lnTo>
                  <a:lnTo>
                    <a:pt x="6098" y="10014"/>
                  </a:lnTo>
                  <a:lnTo>
                    <a:pt x="3867" y="10014"/>
                  </a:lnTo>
                  <a:lnTo>
                    <a:pt x="3669" y="9965"/>
                  </a:lnTo>
                  <a:lnTo>
                    <a:pt x="3470" y="9865"/>
                  </a:lnTo>
                  <a:lnTo>
                    <a:pt x="3371" y="9667"/>
                  </a:lnTo>
                  <a:lnTo>
                    <a:pt x="3322" y="9469"/>
                  </a:lnTo>
                  <a:lnTo>
                    <a:pt x="3322" y="2776"/>
                  </a:lnTo>
                  <a:lnTo>
                    <a:pt x="3371" y="2578"/>
                  </a:lnTo>
                  <a:lnTo>
                    <a:pt x="3470" y="2380"/>
                  </a:lnTo>
                  <a:lnTo>
                    <a:pt x="3669" y="2281"/>
                  </a:lnTo>
                  <a:lnTo>
                    <a:pt x="3867" y="2231"/>
                  </a:lnTo>
                  <a:close/>
                  <a:moveTo>
                    <a:pt x="1636" y="0"/>
                  </a:moveTo>
                  <a:lnTo>
                    <a:pt x="1289" y="50"/>
                  </a:lnTo>
                  <a:lnTo>
                    <a:pt x="992" y="149"/>
                  </a:lnTo>
                  <a:lnTo>
                    <a:pt x="694" y="298"/>
                  </a:lnTo>
                  <a:lnTo>
                    <a:pt x="446" y="496"/>
                  </a:lnTo>
                  <a:lnTo>
                    <a:pt x="248" y="744"/>
                  </a:lnTo>
                  <a:lnTo>
                    <a:pt x="99" y="1041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10609"/>
                  </a:lnTo>
                  <a:lnTo>
                    <a:pt x="0" y="10907"/>
                  </a:lnTo>
                  <a:lnTo>
                    <a:pt x="99" y="11254"/>
                  </a:lnTo>
                  <a:lnTo>
                    <a:pt x="248" y="11501"/>
                  </a:lnTo>
                  <a:lnTo>
                    <a:pt x="446" y="11749"/>
                  </a:lnTo>
                  <a:lnTo>
                    <a:pt x="694" y="11997"/>
                  </a:lnTo>
                  <a:lnTo>
                    <a:pt x="992" y="12146"/>
                  </a:lnTo>
                  <a:lnTo>
                    <a:pt x="1289" y="12245"/>
                  </a:lnTo>
                  <a:lnTo>
                    <a:pt x="8626" y="12245"/>
                  </a:lnTo>
                  <a:lnTo>
                    <a:pt x="8973" y="12146"/>
                  </a:lnTo>
                  <a:lnTo>
                    <a:pt x="9221" y="11997"/>
                  </a:lnTo>
                  <a:lnTo>
                    <a:pt x="9469" y="11749"/>
                  </a:lnTo>
                  <a:lnTo>
                    <a:pt x="9667" y="11501"/>
                  </a:lnTo>
                  <a:lnTo>
                    <a:pt x="9816" y="11254"/>
                  </a:lnTo>
                  <a:lnTo>
                    <a:pt x="9915" y="10907"/>
                  </a:lnTo>
                  <a:lnTo>
                    <a:pt x="9965" y="10609"/>
                  </a:lnTo>
                  <a:lnTo>
                    <a:pt x="9965" y="1686"/>
                  </a:lnTo>
                  <a:lnTo>
                    <a:pt x="9915" y="1339"/>
                  </a:lnTo>
                  <a:lnTo>
                    <a:pt x="9816" y="1041"/>
                  </a:lnTo>
                  <a:lnTo>
                    <a:pt x="9667" y="744"/>
                  </a:lnTo>
                  <a:lnTo>
                    <a:pt x="9469" y="496"/>
                  </a:lnTo>
                  <a:lnTo>
                    <a:pt x="9221" y="298"/>
                  </a:lnTo>
                  <a:lnTo>
                    <a:pt x="8973" y="149"/>
                  </a:lnTo>
                  <a:lnTo>
                    <a:pt x="8626" y="50"/>
                  </a:lnTo>
                  <a:lnTo>
                    <a:pt x="83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6" name="Google Shape;1776;p66"/>
            <p:cNvSpPr/>
            <p:nvPr/>
          </p:nvSpPr>
          <p:spPr>
            <a:xfrm>
              <a:off x="1800975" y="2750900"/>
              <a:ext cx="249125" cy="306150"/>
            </a:xfrm>
            <a:custGeom>
              <a:avLst/>
              <a:gdLst/>
              <a:ahLst/>
              <a:cxnLst/>
              <a:rect l="l" t="t" r="r" b="b"/>
              <a:pathLst>
                <a:path w="9965" h="12246" fill="none" extrusionOk="0">
                  <a:moveTo>
                    <a:pt x="0" y="1686"/>
                  </a:moveTo>
                  <a:lnTo>
                    <a:pt x="0" y="10609"/>
                  </a:lnTo>
                  <a:lnTo>
                    <a:pt x="0" y="10609"/>
                  </a:lnTo>
                  <a:lnTo>
                    <a:pt x="0" y="10907"/>
                  </a:lnTo>
                  <a:lnTo>
                    <a:pt x="99" y="11254"/>
                  </a:lnTo>
                  <a:lnTo>
                    <a:pt x="248" y="11501"/>
                  </a:lnTo>
                  <a:lnTo>
                    <a:pt x="446" y="11749"/>
                  </a:lnTo>
                  <a:lnTo>
                    <a:pt x="694" y="11997"/>
                  </a:lnTo>
                  <a:lnTo>
                    <a:pt x="992" y="12146"/>
                  </a:lnTo>
                  <a:lnTo>
                    <a:pt x="1289" y="12245"/>
                  </a:lnTo>
                  <a:lnTo>
                    <a:pt x="1636" y="12245"/>
                  </a:lnTo>
                  <a:lnTo>
                    <a:pt x="8329" y="12245"/>
                  </a:lnTo>
                  <a:lnTo>
                    <a:pt x="8329" y="12245"/>
                  </a:lnTo>
                  <a:lnTo>
                    <a:pt x="8626" y="12245"/>
                  </a:lnTo>
                  <a:lnTo>
                    <a:pt x="8973" y="12146"/>
                  </a:lnTo>
                  <a:lnTo>
                    <a:pt x="9221" y="11997"/>
                  </a:lnTo>
                  <a:lnTo>
                    <a:pt x="9469" y="11749"/>
                  </a:lnTo>
                  <a:lnTo>
                    <a:pt x="9667" y="11501"/>
                  </a:lnTo>
                  <a:lnTo>
                    <a:pt x="9816" y="11254"/>
                  </a:lnTo>
                  <a:lnTo>
                    <a:pt x="9915" y="10907"/>
                  </a:lnTo>
                  <a:lnTo>
                    <a:pt x="9965" y="10609"/>
                  </a:lnTo>
                  <a:lnTo>
                    <a:pt x="9965" y="1686"/>
                  </a:lnTo>
                  <a:lnTo>
                    <a:pt x="9965" y="1686"/>
                  </a:lnTo>
                  <a:lnTo>
                    <a:pt x="9915" y="1339"/>
                  </a:lnTo>
                  <a:lnTo>
                    <a:pt x="9816" y="1041"/>
                  </a:lnTo>
                  <a:lnTo>
                    <a:pt x="9667" y="744"/>
                  </a:lnTo>
                  <a:lnTo>
                    <a:pt x="9469" y="496"/>
                  </a:lnTo>
                  <a:lnTo>
                    <a:pt x="9221" y="298"/>
                  </a:lnTo>
                  <a:lnTo>
                    <a:pt x="8973" y="149"/>
                  </a:lnTo>
                  <a:lnTo>
                    <a:pt x="8626" y="50"/>
                  </a:lnTo>
                  <a:lnTo>
                    <a:pt x="8329" y="0"/>
                  </a:lnTo>
                  <a:lnTo>
                    <a:pt x="1636" y="0"/>
                  </a:lnTo>
                  <a:lnTo>
                    <a:pt x="1636" y="0"/>
                  </a:lnTo>
                  <a:lnTo>
                    <a:pt x="1289" y="50"/>
                  </a:lnTo>
                  <a:lnTo>
                    <a:pt x="992" y="149"/>
                  </a:lnTo>
                  <a:lnTo>
                    <a:pt x="694" y="298"/>
                  </a:lnTo>
                  <a:lnTo>
                    <a:pt x="446" y="496"/>
                  </a:lnTo>
                  <a:lnTo>
                    <a:pt x="248" y="744"/>
                  </a:lnTo>
                  <a:lnTo>
                    <a:pt x="99" y="1041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7" name="Google Shape;1777;p66"/>
            <p:cNvSpPr/>
            <p:nvPr/>
          </p:nvSpPr>
          <p:spPr>
            <a:xfrm>
              <a:off x="1884000" y="2806650"/>
              <a:ext cx="83075" cy="194625"/>
            </a:xfrm>
            <a:custGeom>
              <a:avLst/>
              <a:gdLst/>
              <a:ahLst/>
              <a:cxnLst/>
              <a:rect l="l" t="t" r="r" b="b"/>
              <a:pathLst>
                <a:path w="3323" h="7785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1"/>
                  </a:lnTo>
                  <a:lnTo>
                    <a:pt x="546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975" y="51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546"/>
                  </a:lnTo>
                  <a:lnTo>
                    <a:pt x="3272" y="794"/>
                  </a:lnTo>
                  <a:lnTo>
                    <a:pt x="3173" y="943"/>
                  </a:lnTo>
                  <a:lnTo>
                    <a:pt x="2975" y="1092"/>
                  </a:lnTo>
                  <a:lnTo>
                    <a:pt x="2777" y="1092"/>
                  </a:lnTo>
                  <a:lnTo>
                    <a:pt x="1091" y="1092"/>
                  </a:lnTo>
                  <a:lnTo>
                    <a:pt x="1091" y="2232"/>
                  </a:lnTo>
                  <a:lnTo>
                    <a:pt x="2777" y="2232"/>
                  </a:lnTo>
                  <a:lnTo>
                    <a:pt x="2777" y="2232"/>
                  </a:lnTo>
                  <a:lnTo>
                    <a:pt x="2975" y="2281"/>
                  </a:lnTo>
                  <a:lnTo>
                    <a:pt x="3173" y="2381"/>
                  </a:lnTo>
                  <a:lnTo>
                    <a:pt x="3272" y="2579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2" y="2975"/>
                  </a:lnTo>
                  <a:lnTo>
                    <a:pt x="3173" y="3174"/>
                  </a:lnTo>
                  <a:lnTo>
                    <a:pt x="2975" y="3273"/>
                  </a:lnTo>
                  <a:lnTo>
                    <a:pt x="2777" y="3322"/>
                  </a:lnTo>
                  <a:lnTo>
                    <a:pt x="1091" y="3322"/>
                  </a:lnTo>
                  <a:lnTo>
                    <a:pt x="1091" y="4463"/>
                  </a:lnTo>
                  <a:lnTo>
                    <a:pt x="2777" y="4463"/>
                  </a:lnTo>
                  <a:lnTo>
                    <a:pt x="2777" y="4463"/>
                  </a:lnTo>
                  <a:lnTo>
                    <a:pt x="2975" y="4463"/>
                  </a:lnTo>
                  <a:lnTo>
                    <a:pt x="3173" y="4611"/>
                  </a:lnTo>
                  <a:lnTo>
                    <a:pt x="3272" y="4760"/>
                  </a:lnTo>
                  <a:lnTo>
                    <a:pt x="3322" y="5008"/>
                  </a:lnTo>
                  <a:lnTo>
                    <a:pt x="3322" y="5008"/>
                  </a:lnTo>
                  <a:lnTo>
                    <a:pt x="3272" y="5206"/>
                  </a:lnTo>
                  <a:lnTo>
                    <a:pt x="3173" y="5405"/>
                  </a:lnTo>
                  <a:lnTo>
                    <a:pt x="2975" y="5504"/>
                  </a:lnTo>
                  <a:lnTo>
                    <a:pt x="2777" y="5553"/>
                  </a:lnTo>
                  <a:lnTo>
                    <a:pt x="1091" y="5553"/>
                  </a:lnTo>
                  <a:lnTo>
                    <a:pt x="1091" y="6644"/>
                  </a:lnTo>
                  <a:lnTo>
                    <a:pt x="2777" y="6644"/>
                  </a:lnTo>
                  <a:lnTo>
                    <a:pt x="2777" y="6644"/>
                  </a:lnTo>
                  <a:lnTo>
                    <a:pt x="2975" y="6694"/>
                  </a:lnTo>
                  <a:lnTo>
                    <a:pt x="3173" y="6842"/>
                  </a:lnTo>
                  <a:lnTo>
                    <a:pt x="3272" y="6991"/>
                  </a:lnTo>
                  <a:lnTo>
                    <a:pt x="3322" y="7239"/>
                  </a:lnTo>
                  <a:lnTo>
                    <a:pt x="3322" y="7239"/>
                  </a:lnTo>
                  <a:lnTo>
                    <a:pt x="3272" y="7437"/>
                  </a:lnTo>
                  <a:lnTo>
                    <a:pt x="3173" y="7635"/>
                  </a:lnTo>
                  <a:lnTo>
                    <a:pt x="2975" y="7735"/>
                  </a:lnTo>
                  <a:lnTo>
                    <a:pt x="2777" y="7784"/>
                  </a:lnTo>
                  <a:lnTo>
                    <a:pt x="546" y="7784"/>
                  </a:lnTo>
                  <a:lnTo>
                    <a:pt x="546" y="7784"/>
                  </a:lnTo>
                  <a:lnTo>
                    <a:pt x="348" y="7735"/>
                  </a:lnTo>
                  <a:lnTo>
                    <a:pt x="149" y="7635"/>
                  </a:lnTo>
                  <a:lnTo>
                    <a:pt x="50" y="7437"/>
                  </a:lnTo>
                  <a:lnTo>
                    <a:pt x="1" y="7239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8" name="Google Shape;1778;p66"/>
            <p:cNvSpPr/>
            <p:nvPr/>
          </p:nvSpPr>
          <p:spPr>
            <a:xfrm>
              <a:off x="1884000" y="2820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79" name="Google Shape;1779;p66"/>
            <p:cNvSpPr/>
            <p:nvPr/>
          </p:nvSpPr>
          <p:spPr>
            <a:xfrm>
              <a:off x="1881525" y="2583575"/>
              <a:ext cx="88025" cy="84300"/>
            </a:xfrm>
            <a:custGeom>
              <a:avLst/>
              <a:gdLst/>
              <a:ahLst/>
              <a:cxnLst/>
              <a:rect l="l" t="t" r="r" b="b"/>
              <a:pathLst>
                <a:path w="3521" h="3372" extrusionOk="0">
                  <a:moveTo>
                    <a:pt x="1736" y="0"/>
                  </a:moveTo>
                  <a:lnTo>
                    <a:pt x="1438" y="50"/>
                  </a:lnTo>
                  <a:lnTo>
                    <a:pt x="1091" y="149"/>
                  </a:lnTo>
                  <a:lnTo>
                    <a:pt x="843" y="298"/>
                  </a:lnTo>
                  <a:lnTo>
                    <a:pt x="595" y="496"/>
                  </a:lnTo>
                  <a:lnTo>
                    <a:pt x="347" y="744"/>
                  </a:lnTo>
                  <a:lnTo>
                    <a:pt x="199" y="1042"/>
                  </a:lnTo>
                  <a:lnTo>
                    <a:pt x="100" y="1339"/>
                  </a:lnTo>
                  <a:lnTo>
                    <a:pt x="100" y="1686"/>
                  </a:lnTo>
                  <a:lnTo>
                    <a:pt x="100" y="2529"/>
                  </a:lnTo>
                  <a:lnTo>
                    <a:pt x="50" y="2925"/>
                  </a:lnTo>
                  <a:lnTo>
                    <a:pt x="0" y="3372"/>
                  </a:lnTo>
                  <a:lnTo>
                    <a:pt x="3520" y="3372"/>
                  </a:lnTo>
                  <a:lnTo>
                    <a:pt x="3471" y="2925"/>
                  </a:lnTo>
                  <a:lnTo>
                    <a:pt x="3421" y="2529"/>
                  </a:lnTo>
                  <a:lnTo>
                    <a:pt x="3421" y="1686"/>
                  </a:lnTo>
                  <a:lnTo>
                    <a:pt x="3371" y="1339"/>
                  </a:lnTo>
                  <a:lnTo>
                    <a:pt x="3272" y="1042"/>
                  </a:lnTo>
                  <a:lnTo>
                    <a:pt x="3124" y="744"/>
                  </a:lnTo>
                  <a:lnTo>
                    <a:pt x="2925" y="496"/>
                  </a:lnTo>
                  <a:lnTo>
                    <a:pt x="2677" y="298"/>
                  </a:lnTo>
                  <a:lnTo>
                    <a:pt x="2380" y="149"/>
                  </a:lnTo>
                  <a:lnTo>
                    <a:pt x="2083" y="50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0" name="Google Shape;1780;p66"/>
            <p:cNvSpPr/>
            <p:nvPr/>
          </p:nvSpPr>
          <p:spPr>
            <a:xfrm>
              <a:off x="1881525" y="2583575"/>
              <a:ext cx="88025" cy="84300"/>
            </a:xfrm>
            <a:custGeom>
              <a:avLst/>
              <a:gdLst/>
              <a:ahLst/>
              <a:cxnLst/>
              <a:rect l="l" t="t" r="r" b="b"/>
              <a:pathLst>
                <a:path w="3521" h="3372" fill="none" extrusionOk="0">
                  <a:moveTo>
                    <a:pt x="1736" y="0"/>
                  </a:moveTo>
                  <a:lnTo>
                    <a:pt x="1736" y="0"/>
                  </a:lnTo>
                  <a:lnTo>
                    <a:pt x="1438" y="50"/>
                  </a:lnTo>
                  <a:lnTo>
                    <a:pt x="1091" y="149"/>
                  </a:lnTo>
                  <a:lnTo>
                    <a:pt x="843" y="298"/>
                  </a:lnTo>
                  <a:lnTo>
                    <a:pt x="595" y="496"/>
                  </a:lnTo>
                  <a:lnTo>
                    <a:pt x="347" y="744"/>
                  </a:lnTo>
                  <a:lnTo>
                    <a:pt x="199" y="1042"/>
                  </a:lnTo>
                  <a:lnTo>
                    <a:pt x="100" y="1339"/>
                  </a:lnTo>
                  <a:lnTo>
                    <a:pt x="100" y="1686"/>
                  </a:lnTo>
                  <a:lnTo>
                    <a:pt x="100" y="2529"/>
                  </a:lnTo>
                  <a:lnTo>
                    <a:pt x="100" y="2529"/>
                  </a:lnTo>
                  <a:lnTo>
                    <a:pt x="50" y="2925"/>
                  </a:lnTo>
                  <a:lnTo>
                    <a:pt x="0" y="3372"/>
                  </a:lnTo>
                  <a:lnTo>
                    <a:pt x="3520" y="3372"/>
                  </a:lnTo>
                  <a:lnTo>
                    <a:pt x="3520" y="3372"/>
                  </a:lnTo>
                  <a:lnTo>
                    <a:pt x="3471" y="2925"/>
                  </a:lnTo>
                  <a:lnTo>
                    <a:pt x="3421" y="2529"/>
                  </a:lnTo>
                  <a:lnTo>
                    <a:pt x="3421" y="1686"/>
                  </a:lnTo>
                  <a:lnTo>
                    <a:pt x="3421" y="1686"/>
                  </a:lnTo>
                  <a:lnTo>
                    <a:pt x="3371" y="1339"/>
                  </a:lnTo>
                  <a:lnTo>
                    <a:pt x="3272" y="1042"/>
                  </a:lnTo>
                  <a:lnTo>
                    <a:pt x="3124" y="744"/>
                  </a:lnTo>
                  <a:lnTo>
                    <a:pt x="2925" y="496"/>
                  </a:lnTo>
                  <a:lnTo>
                    <a:pt x="2677" y="298"/>
                  </a:lnTo>
                  <a:lnTo>
                    <a:pt x="2380" y="149"/>
                  </a:lnTo>
                  <a:lnTo>
                    <a:pt x="2083" y="50"/>
                  </a:lnTo>
                  <a:lnTo>
                    <a:pt x="1736" y="0"/>
                  </a:lnTo>
                  <a:lnTo>
                    <a:pt x="173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1" name="Google Shape;1781;p66"/>
            <p:cNvSpPr/>
            <p:nvPr/>
          </p:nvSpPr>
          <p:spPr>
            <a:xfrm>
              <a:off x="1924900" y="258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2" name="Google Shape;1782;p66"/>
            <p:cNvSpPr/>
            <p:nvPr/>
          </p:nvSpPr>
          <p:spPr>
            <a:xfrm>
              <a:off x="1830700" y="2695125"/>
              <a:ext cx="189650" cy="28525"/>
            </a:xfrm>
            <a:custGeom>
              <a:avLst/>
              <a:gdLst/>
              <a:ahLst/>
              <a:cxnLst/>
              <a:rect l="l" t="t" r="r" b="b"/>
              <a:pathLst>
                <a:path w="7586" h="1141" extrusionOk="0">
                  <a:moveTo>
                    <a:pt x="1587" y="0"/>
                  </a:moveTo>
                  <a:lnTo>
                    <a:pt x="1290" y="50"/>
                  </a:lnTo>
                  <a:lnTo>
                    <a:pt x="1042" y="99"/>
                  </a:lnTo>
                  <a:lnTo>
                    <a:pt x="794" y="199"/>
                  </a:lnTo>
                  <a:lnTo>
                    <a:pt x="596" y="347"/>
                  </a:lnTo>
                  <a:lnTo>
                    <a:pt x="397" y="496"/>
                  </a:lnTo>
                  <a:lnTo>
                    <a:pt x="249" y="694"/>
                  </a:lnTo>
                  <a:lnTo>
                    <a:pt x="100" y="893"/>
                  </a:lnTo>
                  <a:lnTo>
                    <a:pt x="1" y="1140"/>
                  </a:lnTo>
                  <a:lnTo>
                    <a:pt x="7586" y="1140"/>
                  </a:lnTo>
                  <a:lnTo>
                    <a:pt x="7487" y="893"/>
                  </a:lnTo>
                  <a:lnTo>
                    <a:pt x="7338" y="694"/>
                  </a:lnTo>
                  <a:lnTo>
                    <a:pt x="7189" y="496"/>
                  </a:lnTo>
                  <a:lnTo>
                    <a:pt x="6991" y="347"/>
                  </a:lnTo>
                  <a:lnTo>
                    <a:pt x="6743" y="199"/>
                  </a:lnTo>
                  <a:lnTo>
                    <a:pt x="6545" y="99"/>
                  </a:lnTo>
                  <a:lnTo>
                    <a:pt x="6247" y="50"/>
                  </a:lnTo>
                  <a:lnTo>
                    <a:pt x="59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66"/>
            <p:cNvSpPr/>
            <p:nvPr/>
          </p:nvSpPr>
          <p:spPr>
            <a:xfrm>
              <a:off x="1830700" y="2695125"/>
              <a:ext cx="189650" cy="28525"/>
            </a:xfrm>
            <a:custGeom>
              <a:avLst/>
              <a:gdLst/>
              <a:ahLst/>
              <a:cxnLst/>
              <a:rect l="l" t="t" r="r" b="b"/>
              <a:pathLst>
                <a:path w="7586" h="1141" fill="none" extrusionOk="0">
                  <a:moveTo>
                    <a:pt x="1" y="1140"/>
                  </a:moveTo>
                  <a:lnTo>
                    <a:pt x="7586" y="1140"/>
                  </a:lnTo>
                  <a:lnTo>
                    <a:pt x="7586" y="1140"/>
                  </a:lnTo>
                  <a:lnTo>
                    <a:pt x="7487" y="893"/>
                  </a:lnTo>
                  <a:lnTo>
                    <a:pt x="7338" y="694"/>
                  </a:lnTo>
                  <a:lnTo>
                    <a:pt x="7189" y="496"/>
                  </a:lnTo>
                  <a:lnTo>
                    <a:pt x="6991" y="347"/>
                  </a:lnTo>
                  <a:lnTo>
                    <a:pt x="6743" y="199"/>
                  </a:lnTo>
                  <a:lnTo>
                    <a:pt x="6545" y="99"/>
                  </a:lnTo>
                  <a:lnTo>
                    <a:pt x="6247" y="50"/>
                  </a:lnTo>
                  <a:lnTo>
                    <a:pt x="5999" y="0"/>
                  </a:lnTo>
                  <a:lnTo>
                    <a:pt x="1587" y="0"/>
                  </a:lnTo>
                  <a:lnTo>
                    <a:pt x="1587" y="0"/>
                  </a:lnTo>
                  <a:lnTo>
                    <a:pt x="1290" y="50"/>
                  </a:lnTo>
                  <a:lnTo>
                    <a:pt x="1042" y="99"/>
                  </a:lnTo>
                  <a:lnTo>
                    <a:pt x="794" y="199"/>
                  </a:lnTo>
                  <a:lnTo>
                    <a:pt x="596" y="347"/>
                  </a:lnTo>
                  <a:lnTo>
                    <a:pt x="397" y="496"/>
                  </a:lnTo>
                  <a:lnTo>
                    <a:pt x="249" y="694"/>
                  </a:lnTo>
                  <a:lnTo>
                    <a:pt x="100" y="893"/>
                  </a:lnTo>
                  <a:lnTo>
                    <a:pt x="1" y="1140"/>
                  </a:lnTo>
                  <a:lnTo>
                    <a:pt x="1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66"/>
            <p:cNvSpPr/>
            <p:nvPr/>
          </p:nvSpPr>
          <p:spPr>
            <a:xfrm>
              <a:off x="1830700" y="272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785" name="Google Shape;1785;p66"/>
          <p:cNvGrpSpPr/>
          <p:nvPr/>
        </p:nvGrpSpPr>
        <p:grpSpPr>
          <a:xfrm>
            <a:off x="4349435" y="3521609"/>
            <a:ext cx="593675" cy="593675"/>
            <a:chOff x="2416925" y="2583575"/>
            <a:chExt cx="473475" cy="473475"/>
          </a:xfrm>
        </p:grpSpPr>
        <p:sp>
          <p:nvSpPr>
            <p:cNvPr id="1786" name="Google Shape;1786;p66"/>
            <p:cNvSpPr/>
            <p:nvPr/>
          </p:nvSpPr>
          <p:spPr>
            <a:xfrm>
              <a:off x="2626375" y="2722375"/>
              <a:ext cx="54575" cy="27300"/>
            </a:xfrm>
            <a:custGeom>
              <a:avLst/>
              <a:gdLst/>
              <a:ahLst/>
              <a:cxnLst/>
              <a:rect l="l" t="t" r="r" b="b"/>
              <a:pathLst>
                <a:path w="2183" h="1092" extrusionOk="0">
                  <a:moveTo>
                    <a:pt x="844" y="1"/>
                  </a:moveTo>
                  <a:lnTo>
                    <a:pt x="645" y="50"/>
                  </a:lnTo>
                  <a:lnTo>
                    <a:pt x="298" y="199"/>
                  </a:lnTo>
                  <a:lnTo>
                    <a:pt x="51" y="397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1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4" y="1092"/>
                  </a:lnTo>
                  <a:lnTo>
                    <a:pt x="1339" y="1092"/>
                  </a:lnTo>
                  <a:lnTo>
                    <a:pt x="1538" y="1042"/>
                  </a:lnTo>
                  <a:lnTo>
                    <a:pt x="1885" y="943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182" y="546"/>
                  </a:lnTo>
                  <a:lnTo>
                    <a:pt x="2182" y="447"/>
                  </a:lnTo>
                  <a:lnTo>
                    <a:pt x="2133" y="397"/>
                  </a:lnTo>
                  <a:lnTo>
                    <a:pt x="1885" y="199"/>
                  </a:lnTo>
                  <a:lnTo>
                    <a:pt x="1538" y="5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7" name="Google Shape;1787;p66"/>
            <p:cNvSpPr/>
            <p:nvPr/>
          </p:nvSpPr>
          <p:spPr>
            <a:xfrm>
              <a:off x="2626375" y="2722375"/>
              <a:ext cx="54575" cy="27300"/>
            </a:xfrm>
            <a:custGeom>
              <a:avLst/>
              <a:gdLst/>
              <a:ahLst/>
              <a:cxnLst/>
              <a:rect l="l" t="t" r="r" b="b"/>
              <a:pathLst>
                <a:path w="2183" h="1092" fill="none" extrusionOk="0">
                  <a:moveTo>
                    <a:pt x="1092" y="1"/>
                  </a:moveTo>
                  <a:lnTo>
                    <a:pt x="1092" y="1"/>
                  </a:lnTo>
                  <a:lnTo>
                    <a:pt x="844" y="1"/>
                  </a:lnTo>
                  <a:lnTo>
                    <a:pt x="645" y="50"/>
                  </a:lnTo>
                  <a:lnTo>
                    <a:pt x="298" y="199"/>
                  </a:lnTo>
                  <a:lnTo>
                    <a:pt x="51" y="397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1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4" y="1092"/>
                  </a:lnTo>
                  <a:lnTo>
                    <a:pt x="1092" y="1092"/>
                  </a:lnTo>
                  <a:lnTo>
                    <a:pt x="1092" y="1092"/>
                  </a:lnTo>
                  <a:lnTo>
                    <a:pt x="1339" y="1092"/>
                  </a:lnTo>
                  <a:lnTo>
                    <a:pt x="1538" y="1042"/>
                  </a:lnTo>
                  <a:lnTo>
                    <a:pt x="1885" y="943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182" y="546"/>
                  </a:lnTo>
                  <a:lnTo>
                    <a:pt x="2182" y="546"/>
                  </a:lnTo>
                  <a:lnTo>
                    <a:pt x="2182" y="447"/>
                  </a:lnTo>
                  <a:lnTo>
                    <a:pt x="2133" y="397"/>
                  </a:lnTo>
                  <a:lnTo>
                    <a:pt x="1885" y="199"/>
                  </a:lnTo>
                  <a:lnTo>
                    <a:pt x="1538" y="50"/>
                  </a:lnTo>
                  <a:lnTo>
                    <a:pt x="1339" y="1"/>
                  </a:lnTo>
                  <a:lnTo>
                    <a:pt x="1092" y="1"/>
                  </a:lnTo>
                  <a:lnTo>
                    <a:pt x="109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66"/>
            <p:cNvSpPr/>
            <p:nvPr/>
          </p:nvSpPr>
          <p:spPr>
            <a:xfrm>
              <a:off x="2653650" y="272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89" name="Google Shape;1789;p66"/>
            <p:cNvSpPr/>
            <p:nvPr/>
          </p:nvSpPr>
          <p:spPr>
            <a:xfrm>
              <a:off x="2528475" y="2918200"/>
              <a:ext cx="250375" cy="138850"/>
            </a:xfrm>
            <a:custGeom>
              <a:avLst/>
              <a:gdLst/>
              <a:ahLst/>
              <a:cxnLst/>
              <a:rect l="l" t="t" r="r" b="b"/>
              <a:pathLst>
                <a:path w="10015" h="5554" extrusionOk="0">
                  <a:moveTo>
                    <a:pt x="6098" y="2232"/>
                  </a:moveTo>
                  <a:lnTo>
                    <a:pt x="6346" y="2281"/>
                  </a:lnTo>
                  <a:lnTo>
                    <a:pt x="6495" y="2380"/>
                  </a:lnTo>
                  <a:lnTo>
                    <a:pt x="6644" y="2579"/>
                  </a:lnTo>
                  <a:lnTo>
                    <a:pt x="6693" y="2777"/>
                  </a:lnTo>
                  <a:lnTo>
                    <a:pt x="6644" y="3025"/>
                  </a:lnTo>
                  <a:lnTo>
                    <a:pt x="6495" y="3173"/>
                  </a:lnTo>
                  <a:lnTo>
                    <a:pt x="6346" y="3322"/>
                  </a:lnTo>
                  <a:lnTo>
                    <a:pt x="6098" y="3372"/>
                  </a:lnTo>
                  <a:lnTo>
                    <a:pt x="3917" y="3372"/>
                  </a:lnTo>
                  <a:lnTo>
                    <a:pt x="3669" y="3322"/>
                  </a:lnTo>
                  <a:lnTo>
                    <a:pt x="3520" y="3173"/>
                  </a:lnTo>
                  <a:lnTo>
                    <a:pt x="3372" y="3025"/>
                  </a:lnTo>
                  <a:lnTo>
                    <a:pt x="3322" y="2777"/>
                  </a:lnTo>
                  <a:lnTo>
                    <a:pt x="3372" y="2579"/>
                  </a:lnTo>
                  <a:lnTo>
                    <a:pt x="3520" y="2380"/>
                  </a:lnTo>
                  <a:lnTo>
                    <a:pt x="3669" y="2281"/>
                  </a:lnTo>
                  <a:lnTo>
                    <a:pt x="3917" y="2232"/>
                  </a:lnTo>
                  <a:close/>
                  <a:moveTo>
                    <a:pt x="546" y="1"/>
                  </a:moveTo>
                  <a:lnTo>
                    <a:pt x="348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141" y="1141"/>
                  </a:lnTo>
                  <a:lnTo>
                    <a:pt x="1141" y="4462"/>
                  </a:lnTo>
                  <a:lnTo>
                    <a:pt x="546" y="4462"/>
                  </a:lnTo>
                  <a:lnTo>
                    <a:pt x="348" y="4512"/>
                  </a:lnTo>
                  <a:lnTo>
                    <a:pt x="149" y="4611"/>
                  </a:lnTo>
                  <a:lnTo>
                    <a:pt x="50" y="4809"/>
                  </a:lnTo>
                  <a:lnTo>
                    <a:pt x="1" y="5008"/>
                  </a:lnTo>
                  <a:lnTo>
                    <a:pt x="50" y="5206"/>
                  </a:lnTo>
                  <a:lnTo>
                    <a:pt x="149" y="5404"/>
                  </a:lnTo>
                  <a:lnTo>
                    <a:pt x="348" y="5503"/>
                  </a:lnTo>
                  <a:lnTo>
                    <a:pt x="546" y="5553"/>
                  </a:lnTo>
                  <a:lnTo>
                    <a:pt x="9469" y="5553"/>
                  </a:lnTo>
                  <a:lnTo>
                    <a:pt x="9668" y="5503"/>
                  </a:lnTo>
                  <a:lnTo>
                    <a:pt x="9816" y="5404"/>
                  </a:lnTo>
                  <a:lnTo>
                    <a:pt x="9965" y="5206"/>
                  </a:lnTo>
                  <a:lnTo>
                    <a:pt x="10015" y="5008"/>
                  </a:lnTo>
                  <a:lnTo>
                    <a:pt x="9965" y="4809"/>
                  </a:lnTo>
                  <a:lnTo>
                    <a:pt x="9816" y="4611"/>
                  </a:lnTo>
                  <a:lnTo>
                    <a:pt x="9668" y="4512"/>
                  </a:lnTo>
                  <a:lnTo>
                    <a:pt x="9469" y="4462"/>
                  </a:lnTo>
                  <a:lnTo>
                    <a:pt x="8874" y="4462"/>
                  </a:lnTo>
                  <a:lnTo>
                    <a:pt x="8874" y="1141"/>
                  </a:lnTo>
                  <a:lnTo>
                    <a:pt x="9469" y="1141"/>
                  </a:lnTo>
                  <a:lnTo>
                    <a:pt x="9668" y="1091"/>
                  </a:lnTo>
                  <a:lnTo>
                    <a:pt x="9816" y="943"/>
                  </a:lnTo>
                  <a:lnTo>
                    <a:pt x="9965" y="794"/>
                  </a:lnTo>
                  <a:lnTo>
                    <a:pt x="10015" y="596"/>
                  </a:lnTo>
                  <a:lnTo>
                    <a:pt x="9965" y="348"/>
                  </a:lnTo>
                  <a:lnTo>
                    <a:pt x="9816" y="199"/>
                  </a:lnTo>
                  <a:lnTo>
                    <a:pt x="9668" y="50"/>
                  </a:lnTo>
                  <a:lnTo>
                    <a:pt x="94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0" name="Google Shape;1790;p66"/>
            <p:cNvSpPr/>
            <p:nvPr/>
          </p:nvSpPr>
          <p:spPr>
            <a:xfrm>
              <a:off x="2528475" y="2918200"/>
              <a:ext cx="250375" cy="138850"/>
            </a:xfrm>
            <a:custGeom>
              <a:avLst/>
              <a:gdLst/>
              <a:ahLst/>
              <a:cxnLst/>
              <a:rect l="l" t="t" r="r" b="b"/>
              <a:pathLst>
                <a:path w="10015" h="5554" fill="none" extrusionOk="0">
                  <a:moveTo>
                    <a:pt x="546" y="4462"/>
                  </a:moveTo>
                  <a:lnTo>
                    <a:pt x="546" y="4462"/>
                  </a:lnTo>
                  <a:lnTo>
                    <a:pt x="348" y="4512"/>
                  </a:lnTo>
                  <a:lnTo>
                    <a:pt x="149" y="4611"/>
                  </a:lnTo>
                  <a:lnTo>
                    <a:pt x="50" y="4809"/>
                  </a:lnTo>
                  <a:lnTo>
                    <a:pt x="1" y="5008"/>
                  </a:lnTo>
                  <a:lnTo>
                    <a:pt x="1" y="5008"/>
                  </a:lnTo>
                  <a:lnTo>
                    <a:pt x="50" y="5206"/>
                  </a:lnTo>
                  <a:lnTo>
                    <a:pt x="149" y="5404"/>
                  </a:lnTo>
                  <a:lnTo>
                    <a:pt x="348" y="5503"/>
                  </a:lnTo>
                  <a:lnTo>
                    <a:pt x="546" y="5553"/>
                  </a:lnTo>
                  <a:lnTo>
                    <a:pt x="9469" y="5553"/>
                  </a:lnTo>
                  <a:lnTo>
                    <a:pt x="9469" y="5553"/>
                  </a:lnTo>
                  <a:lnTo>
                    <a:pt x="9668" y="5503"/>
                  </a:lnTo>
                  <a:lnTo>
                    <a:pt x="9816" y="5404"/>
                  </a:lnTo>
                  <a:lnTo>
                    <a:pt x="9965" y="5206"/>
                  </a:lnTo>
                  <a:lnTo>
                    <a:pt x="10015" y="5008"/>
                  </a:lnTo>
                  <a:lnTo>
                    <a:pt x="10015" y="5008"/>
                  </a:lnTo>
                  <a:lnTo>
                    <a:pt x="9965" y="4809"/>
                  </a:lnTo>
                  <a:lnTo>
                    <a:pt x="9816" y="4611"/>
                  </a:lnTo>
                  <a:lnTo>
                    <a:pt x="9668" y="4512"/>
                  </a:lnTo>
                  <a:lnTo>
                    <a:pt x="9469" y="4462"/>
                  </a:lnTo>
                  <a:lnTo>
                    <a:pt x="8874" y="4462"/>
                  </a:lnTo>
                  <a:lnTo>
                    <a:pt x="8874" y="1141"/>
                  </a:lnTo>
                  <a:lnTo>
                    <a:pt x="9469" y="1141"/>
                  </a:lnTo>
                  <a:lnTo>
                    <a:pt x="9469" y="1141"/>
                  </a:lnTo>
                  <a:lnTo>
                    <a:pt x="9668" y="1091"/>
                  </a:lnTo>
                  <a:lnTo>
                    <a:pt x="9816" y="943"/>
                  </a:lnTo>
                  <a:lnTo>
                    <a:pt x="9965" y="794"/>
                  </a:lnTo>
                  <a:lnTo>
                    <a:pt x="10015" y="596"/>
                  </a:lnTo>
                  <a:lnTo>
                    <a:pt x="10015" y="596"/>
                  </a:lnTo>
                  <a:lnTo>
                    <a:pt x="9965" y="348"/>
                  </a:lnTo>
                  <a:lnTo>
                    <a:pt x="9816" y="199"/>
                  </a:lnTo>
                  <a:lnTo>
                    <a:pt x="9668" y="50"/>
                  </a:lnTo>
                  <a:lnTo>
                    <a:pt x="9469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141" y="1141"/>
                  </a:lnTo>
                  <a:lnTo>
                    <a:pt x="1141" y="4462"/>
                  </a:lnTo>
                  <a:lnTo>
                    <a:pt x="546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1" name="Google Shape;1791;p66"/>
            <p:cNvSpPr/>
            <p:nvPr/>
          </p:nvSpPr>
          <p:spPr>
            <a:xfrm>
              <a:off x="2611525" y="2973975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fill="none" extrusionOk="0">
                  <a:moveTo>
                    <a:pt x="595" y="1"/>
                  </a:moveTo>
                  <a:lnTo>
                    <a:pt x="2776" y="1"/>
                  </a:lnTo>
                  <a:lnTo>
                    <a:pt x="2776" y="1"/>
                  </a:lnTo>
                  <a:lnTo>
                    <a:pt x="3024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1" y="546"/>
                  </a:lnTo>
                  <a:lnTo>
                    <a:pt x="3371" y="546"/>
                  </a:lnTo>
                  <a:lnTo>
                    <a:pt x="3322" y="794"/>
                  </a:lnTo>
                  <a:lnTo>
                    <a:pt x="3173" y="942"/>
                  </a:lnTo>
                  <a:lnTo>
                    <a:pt x="3024" y="1091"/>
                  </a:lnTo>
                  <a:lnTo>
                    <a:pt x="2776" y="114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66"/>
            <p:cNvSpPr/>
            <p:nvPr/>
          </p:nvSpPr>
          <p:spPr>
            <a:xfrm>
              <a:off x="2626375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66"/>
            <p:cNvSpPr/>
            <p:nvPr/>
          </p:nvSpPr>
          <p:spPr>
            <a:xfrm>
              <a:off x="2416925" y="2583575"/>
              <a:ext cx="473475" cy="307400"/>
            </a:xfrm>
            <a:custGeom>
              <a:avLst/>
              <a:gdLst/>
              <a:ahLst/>
              <a:cxnLst/>
              <a:rect l="l" t="t" r="r" b="b"/>
              <a:pathLst>
                <a:path w="18939" h="12296" extrusionOk="0">
                  <a:moveTo>
                    <a:pt x="9470" y="2231"/>
                  </a:moveTo>
                  <a:lnTo>
                    <a:pt x="9668" y="2281"/>
                  </a:lnTo>
                  <a:lnTo>
                    <a:pt x="9866" y="2380"/>
                  </a:lnTo>
                  <a:lnTo>
                    <a:pt x="9965" y="2578"/>
                  </a:lnTo>
                  <a:lnTo>
                    <a:pt x="10015" y="2777"/>
                  </a:lnTo>
                  <a:lnTo>
                    <a:pt x="9965" y="2975"/>
                  </a:lnTo>
                  <a:lnTo>
                    <a:pt x="9866" y="3173"/>
                  </a:lnTo>
                  <a:lnTo>
                    <a:pt x="9668" y="3272"/>
                  </a:lnTo>
                  <a:lnTo>
                    <a:pt x="9470" y="3322"/>
                  </a:lnTo>
                  <a:lnTo>
                    <a:pt x="9271" y="3272"/>
                  </a:lnTo>
                  <a:lnTo>
                    <a:pt x="9073" y="3173"/>
                  </a:lnTo>
                  <a:lnTo>
                    <a:pt x="8974" y="2975"/>
                  </a:lnTo>
                  <a:lnTo>
                    <a:pt x="8924" y="2777"/>
                  </a:lnTo>
                  <a:lnTo>
                    <a:pt x="8974" y="2578"/>
                  </a:lnTo>
                  <a:lnTo>
                    <a:pt x="9073" y="2380"/>
                  </a:lnTo>
                  <a:lnTo>
                    <a:pt x="9271" y="2281"/>
                  </a:lnTo>
                  <a:lnTo>
                    <a:pt x="9470" y="2231"/>
                  </a:lnTo>
                  <a:close/>
                  <a:moveTo>
                    <a:pt x="7239" y="3322"/>
                  </a:moveTo>
                  <a:lnTo>
                    <a:pt x="7487" y="3372"/>
                  </a:lnTo>
                  <a:lnTo>
                    <a:pt x="7635" y="3520"/>
                  </a:lnTo>
                  <a:lnTo>
                    <a:pt x="7784" y="3669"/>
                  </a:lnTo>
                  <a:lnTo>
                    <a:pt x="7784" y="3867"/>
                  </a:lnTo>
                  <a:lnTo>
                    <a:pt x="7784" y="4115"/>
                  </a:lnTo>
                  <a:lnTo>
                    <a:pt x="7635" y="4264"/>
                  </a:lnTo>
                  <a:lnTo>
                    <a:pt x="7487" y="4413"/>
                  </a:lnTo>
                  <a:lnTo>
                    <a:pt x="7239" y="4462"/>
                  </a:lnTo>
                  <a:lnTo>
                    <a:pt x="7040" y="4413"/>
                  </a:lnTo>
                  <a:lnTo>
                    <a:pt x="6842" y="4264"/>
                  </a:lnTo>
                  <a:lnTo>
                    <a:pt x="6743" y="4115"/>
                  </a:lnTo>
                  <a:lnTo>
                    <a:pt x="6693" y="3867"/>
                  </a:lnTo>
                  <a:lnTo>
                    <a:pt x="6743" y="3669"/>
                  </a:lnTo>
                  <a:lnTo>
                    <a:pt x="6842" y="3520"/>
                  </a:lnTo>
                  <a:lnTo>
                    <a:pt x="7040" y="3372"/>
                  </a:lnTo>
                  <a:lnTo>
                    <a:pt x="7239" y="3322"/>
                  </a:lnTo>
                  <a:close/>
                  <a:moveTo>
                    <a:pt x="11700" y="3322"/>
                  </a:moveTo>
                  <a:lnTo>
                    <a:pt x="11899" y="3372"/>
                  </a:lnTo>
                  <a:lnTo>
                    <a:pt x="12097" y="3520"/>
                  </a:lnTo>
                  <a:lnTo>
                    <a:pt x="12196" y="3669"/>
                  </a:lnTo>
                  <a:lnTo>
                    <a:pt x="12246" y="3867"/>
                  </a:lnTo>
                  <a:lnTo>
                    <a:pt x="12196" y="4115"/>
                  </a:lnTo>
                  <a:lnTo>
                    <a:pt x="12097" y="4264"/>
                  </a:lnTo>
                  <a:lnTo>
                    <a:pt x="11899" y="4413"/>
                  </a:lnTo>
                  <a:lnTo>
                    <a:pt x="11700" y="4462"/>
                  </a:lnTo>
                  <a:lnTo>
                    <a:pt x="11453" y="4413"/>
                  </a:lnTo>
                  <a:lnTo>
                    <a:pt x="11304" y="4264"/>
                  </a:lnTo>
                  <a:lnTo>
                    <a:pt x="11155" y="4115"/>
                  </a:lnTo>
                  <a:lnTo>
                    <a:pt x="11155" y="3867"/>
                  </a:lnTo>
                  <a:lnTo>
                    <a:pt x="11155" y="3669"/>
                  </a:lnTo>
                  <a:lnTo>
                    <a:pt x="11304" y="3520"/>
                  </a:lnTo>
                  <a:lnTo>
                    <a:pt x="11453" y="3372"/>
                  </a:lnTo>
                  <a:lnTo>
                    <a:pt x="11700" y="3322"/>
                  </a:lnTo>
                  <a:close/>
                  <a:moveTo>
                    <a:pt x="3372" y="3322"/>
                  </a:moveTo>
                  <a:lnTo>
                    <a:pt x="3372" y="5008"/>
                  </a:lnTo>
                  <a:lnTo>
                    <a:pt x="3421" y="5850"/>
                  </a:lnTo>
                  <a:lnTo>
                    <a:pt x="3521" y="6544"/>
                  </a:lnTo>
                  <a:lnTo>
                    <a:pt x="3669" y="7189"/>
                  </a:lnTo>
                  <a:lnTo>
                    <a:pt x="3868" y="7784"/>
                  </a:lnTo>
                  <a:lnTo>
                    <a:pt x="3372" y="7784"/>
                  </a:lnTo>
                  <a:lnTo>
                    <a:pt x="2926" y="7734"/>
                  </a:lnTo>
                  <a:lnTo>
                    <a:pt x="2480" y="7585"/>
                  </a:lnTo>
                  <a:lnTo>
                    <a:pt x="2132" y="7387"/>
                  </a:lnTo>
                  <a:lnTo>
                    <a:pt x="1785" y="7139"/>
                  </a:lnTo>
                  <a:lnTo>
                    <a:pt x="1488" y="6792"/>
                  </a:lnTo>
                  <a:lnTo>
                    <a:pt x="1290" y="6396"/>
                  </a:lnTo>
                  <a:lnTo>
                    <a:pt x="1141" y="5999"/>
                  </a:lnTo>
                  <a:lnTo>
                    <a:pt x="1091" y="5553"/>
                  </a:lnTo>
                  <a:lnTo>
                    <a:pt x="1141" y="5107"/>
                  </a:lnTo>
                  <a:lnTo>
                    <a:pt x="1290" y="4710"/>
                  </a:lnTo>
                  <a:lnTo>
                    <a:pt x="1488" y="4313"/>
                  </a:lnTo>
                  <a:lnTo>
                    <a:pt x="1785" y="3966"/>
                  </a:lnTo>
                  <a:lnTo>
                    <a:pt x="2132" y="3719"/>
                  </a:lnTo>
                  <a:lnTo>
                    <a:pt x="2480" y="3520"/>
                  </a:lnTo>
                  <a:lnTo>
                    <a:pt x="2926" y="3372"/>
                  </a:lnTo>
                  <a:lnTo>
                    <a:pt x="3372" y="3322"/>
                  </a:lnTo>
                  <a:close/>
                  <a:moveTo>
                    <a:pt x="9916" y="4462"/>
                  </a:moveTo>
                  <a:lnTo>
                    <a:pt x="10362" y="4561"/>
                  </a:lnTo>
                  <a:lnTo>
                    <a:pt x="10709" y="4710"/>
                  </a:lnTo>
                  <a:lnTo>
                    <a:pt x="11056" y="4908"/>
                  </a:lnTo>
                  <a:lnTo>
                    <a:pt x="11304" y="5156"/>
                  </a:lnTo>
                  <a:lnTo>
                    <a:pt x="11502" y="5454"/>
                  </a:lnTo>
                  <a:lnTo>
                    <a:pt x="11651" y="5751"/>
                  </a:lnTo>
                  <a:lnTo>
                    <a:pt x="11700" y="6098"/>
                  </a:lnTo>
                  <a:lnTo>
                    <a:pt x="11651" y="6445"/>
                  </a:lnTo>
                  <a:lnTo>
                    <a:pt x="11502" y="6743"/>
                  </a:lnTo>
                  <a:lnTo>
                    <a:pt x="11304" y="7040"/>
                  </a:lnTo>
                  <a:lnTo>
                    <a:pt x="11056" y="7288"/>
                  </a:lnTo>
                  <a:lnTo>
                    <a:pt x="10709" y="7486"/>
                  </a:lnTo>
                  <a:lnTo>
                    <a:pt x="10362" y="7635"/>
                  </a:lnTo>
                  <a:lnTo>
                    <a:pt x="9916" y="7734"/>
                  </a:lnTo>
                  <a:lnTo>
                    <a:pt x="9470" y="7784"/>
                  </a:lnTo>
                  <a:lnTo>
                    <a:pt x="9023" y="7734"/>
                  </a:lnTo>
                  <a:lnTo>
                    <a:pt x="8577" y="7635"/>
                  </a:lnTo>
                  <a:lnTo>
                    <a:pt x="8230" y="7486"/>
                  </a:lnTo>
                  <a:lnTo>
                    <a:pt x="7883" y="7288"/>
                  </a:lnTo>
                  <a:lnTo>
                    <a:pt x="7635" y="7040"/>
                  </a:lnTo>
                  <a:lnTo>
                    <a:pt x="7437" y="6743"/>
                  </a:lnTo>
                  <a:lnTo>
                    <a:pt x="7288" y="6445"/>
                  </a:lnTo>
                  <a:lnTo>
                    <a:pt x="7239" y="6098"/>
                  </a:lnTo>
                  <a:lnTo>
                    <a:pt x="7288" y="5751"/>
                  </a:lnTo>
                  <a:lnTo>
                    <a:pt x="7437" y="5454"/>
                  </a:lnTo>
                  <a:lnTo>
                    <a:pt x="7635" y="5156"/>
                  </a:lnTo>
                  <a:lnTo>
                    <a:pt x="7883" y="4908"/>
                  </a:lnTo>
                  <a:lnTo>
                    <a:pt x="8230" y="4710"/>
                  </a:lnTo>
                  <a:lnTo>
                    <a:pt x="8577" y="4561"/>
                  </a:lnTo>
                  <a:lnTo>
                    <a:pt x="9023" y="4462"/>
                  </a:lnTo>
                  <a:close/>
                  <a:moveTo>
                    <a:pt x="15617" y="3322"/>
                  </a:moveTo>
                  <a:lnTo>
                    <a:pt x="16063" y="3372"/>
                  </a:lnTo>
                  <a:lnTo>
                    <a:pt x="16460" y="3520"/>
                  </a:lnTo>
                  <a:lnTo>
                    <a:pt x="16856" y="3719"/>
                  </a:lnTo>
                  <a:lnTo>
                    <a:pt x="17203" y="3966"/>
                  </a:lnTo>
                  <a:lnTo>
                    <a:pt x="17451" y="4313"/>
                  </a:lnTo>
                  <a:lnTo>
                    <a:pt x="17649" y="4710"/>
                  </a:lnTo>
                  <a:lnTo>
                    <a:pt x="17798" y="5107"/>
                  </a:lnTo>
                  <a:lnTo>
                    <a:pt x="17848" y="5553"/>
                  </a:lnTo>
                  <a:lnTo>
                    <a:pt x="17798" y="5999"/>
                  </a:lnTo>
                  <a:lnTo>
                    <a:pt x="17649" y="6396"/>
                  </a:lnTo>
                  <a:lnTo>
                    <a:pt x="17451" y="6792"/>
                  </a:lnTo>
                  <a:lnTo>
                    <a:pt x="17203" y="7139"/>
                  </a:lnTo>
                  <a:lnTo>
                    <a:pt x="16856" y="7387"/>
                  </a:lnTo>
                  <a:lnTo>
                    <a:pt x="16460" y="7585"/>
                  </a:lnTo>
                  <a:lnTo>
                    <a:pt x="16063" y="7734"/>
                  </a:lnTo>
                  <a:lnTo>
                    <a:pt x="15617" y="7784"/>
                  </a:lnTo>
                  <a:lnTo>
                    <a:pt x="15121" y="7784"/>
                  </a:lnTo>
                  <a:lnTo>
                    <a:pt x="15319" y="7189"/>
                  </a:lnTo>
                  <a:lnTo>
                    <a:pt x="15468" y="6544"/>
                  </a:lnTo>
                  <a:lnTo>
                    <a:pt x="15567" y="5850"/>
                  </a:lnTo>
                  <a:lnTo>
                    <a:pt x="15617" y="5008"/>
                  </a:lnTo>
                  <a:lnTo>
                    <a:pt x="15617" y="3322"/>
                  </a:lnTo>
                  <a:close/>
                  <a:moveTo>
                    <a:pt x="2827" y="0"/>
                  </a:moveTo>
                  <a:lnTo>
                    <a:pt x="2579" y="50"/>
                  </a:lnTo>
                  <a:lnTo>
                    <a:pt x="2430" y="149"/>
                  </a:lnTo>
                  <a:lnTo>
                    <a:pt x="2281" y="348"/>
                  </a:lnTo>
                  <a:lnTo>
                    <a:pt x="2232" y="546"/>
                  </a:lnTo>
                  <a:lnTo>
                    <a:pt x="2281" y="794"/>
                  </a:lnTo>
                  <a:lnTo>
                    <a:pt x="2430" y="942"/>
                  </a:lnTo>
                  <a:lnTo>
                    <a:pt x="2579" y="1091"/>
                  </a:lnTo>
                  <a:lnTo>
                    <a:pt x="3372" y="1091"/>
                  </a:lnTo>
                  <a:lnTo>
                    <a:pt x="3372" y="2231"/>
                  </a:lnTo>
                  <a:lnTo>
                    <a:pt x="3025" y="2231"/>
                  </a:lnTo>
                  <a:lnTo>
                    <a:pt x="2678" y="2281"/>
                  </a:lnTo>
                  <a:lnTo>
                    <a:pt x="2380" y="2380"/>
                  </a:lnTo>
                  <a:lnTo>
                    <a:pt x="2083" y="2479"/>
                  </a:lnTo>
                  <a:lnTo>
                    <a:pt x="1785" y="2628"/>
                  </a:lnTo>
                  <a:lnTo>
                    <a:pt x="1488" y="2777"/>
                  </a:lnTo>
                  <a:lnTo>
                    <a:pt x="1240" y="2975"/>
                  </a:lnTo>
                  <a:lnTo>
                    <a:pt x="992" y="3223"/>
                  </a:lnTo>
                  <a:lnTo>
                    <a:pt x="794" y="3421"/>
                  </a:lnTo>
                  <a:lnTo>
                    <a:pt x="596" y="3719"/>
                  </a:lnTo>
                  <a:lnTo>
                    <a:pt x="397" y="3966"/>
                  </a:lnTo>
                  <a:lnTo>
                    <a:pt x="249" y="4264"/>
                  </a:lnTo>
                  <a:lnTo>
                    <a:pt x="149" y="4561"/>
                  </a:lnTo>
                  <a:lnTo>
                    <a:pt x="50" y="4908"/>
                  </a:lnTo>
                  <a:lnTo>
                    <a:pt x="1" y="5206"/>
                  </a:lnTo>
                  <a:lnTo>
                    <a:pt x="1" y="5553"/>
                  </a:lnTo>
                  <a:lnTo>
                    <a:pt x="1" y="5900"/>
                  </a:lnTo>
                  <a:lnTo>
                    <a:pt x="50" y="6247"/>
                  </a:lnTo>
                  <a:lnTo>
                    <a:pt x="149" y="6544"/>
                  </a:lnTo>
                  <a:lnTo>
                    <a:pt x="249" y="6842"/>
                  </a:lnTo>
                  <a:lnTo>
                    <a:pt x="397" y="7139"/>
                  </a:lnTo>
                  <a:lnTo>
                    <a:pt x="596" y="7437"/>
                  </a:lnTo>
                  <a:lnTo>
                    <a:pt x="794" y="7685"/>
                  </a:lnTo>
                  <a:lnTo>
                    <a:pt x="992" y="7932"/>
                  </a:lnTo>
                  <a:lnTo>
                    <a:pt x="1240" y="8131"/>
                  </a:lnTo>
                  <a:lnTo>
                    <a:pt x="1488" y="8329"/>
                  </a:lnTo>
                  <a:lnTo>
                    <a:pt x="1785" y="8478"/>
                  </a:lnTo>
                  <a:lnTo>
                    <a:pt x="2083" y="8626"/>
                  </a:lnTo>
                  <a:lnTo>
                    <a:pt x="2380" y="8726"/>
                  </a:lnTo>
                  <a:lnTo>
                    <a:pt x="2678" y="8825"/>
                  </a:lnTo>
                  <a:lnTo>
                    <a:pt x="3025" y="8874"/>
                  </a:lnTo>
                  <a:lnTo>
                    <a:pt x="4512" y="8874"/>
                  </a:lnTo>
                  <a:lnTo>
                    <a:pt x="4909" y="9370"/>
                  </a:lnTo>
                  <a:lnTo>
                    <a:pt x="5355" y="9767"/>
                  </a:lnTo>
                  <a:lnTo>
                    <a:pt x="5801" y="10114"/>
                  </a:lnTo>
                  <a:lnTo>
                    <a:pt x="6247" y="10411"/>
                  </a:lnTo>
                  <a:lnTo>
                    <a:pt x="6793" y="10808"/>
                  </a:lnTo>
                  <a:lnTo>
                    <a:pt x="7288" y="11254"/>
                  </a:lnTo>
                  <a:lnTo>
                    <a:pt x="7437" y="11452"/>
                  </a:lnTo>
                  <a:lnTo>
                    <a:pt x="7586" y="11700"/>
                  </a:lnTo>
                  <a:lnTo>
                    <a:pt x="7685" y="11998"/>
                  </a:lnTo>
                  <a:lnTo>
                    <a:pt x="7784" y="12295"/>
                  </a:lnTo>
                  <a:lnTo>
                    <a:pt x="11155" y="12295"/>
                  </a:lnTo>
                  <a:lnTo>
                    <a:pt x="11205" y="11998"/>
                  </a:lnTo>
                  <a:lnTo>
                    <a:pt x="11353" y="11700"/>
                  </a:lnTo>
                  <a:lnTo>
                    <a:pt x="11502" y="11452"/>
                  </a:lnTo>
                  <a:lnTo>
                    <a:pt x="11651" y="11254"/>
                  </a:lnTo>
                  <a:lnTo>
                    <a:pt x="12147" y="10808"/>
                  </a:lnTo>
                  <a:lnTo>
                    <a:pt x="12692" y="10411"/>
                  </a:lnTo>
                  <a:lnTo>
                    <a:pt x="13138" y="10114"/>
                  </a:lnTo>
                  <a:lnTo>
                    <a:pt x="13584" y="9767"/>
                  </a:lnTo>
                  <a:lnTo>
                    <a:pt x="14030" y="9370"/>
                  </a:lnTo>
                  <a:lnTo>
                    <a:pt x="14477" y="8874"/>
                  </a:lnTo>
                  <a:lnTo>
                    <a:pt x="15964" y="8874"/>
                  </a:lnTo>
                  <a:lnTo>
                    <a:pt x="16261" y="8825"/>
                  </a:lnTo>
                  <a:lnTo>
                    <a:pt x="16608" y="8726"/>
                  </a:lnTo>
                  <a:lnTo>
                    <a:pt x="16906" y="8626"/>
                  </a:lnTo>
                  <a:lnTo>
                    <a:pt x="17203" y="8478"/>
                  </a:lnTo>
                  <a:lnTo>
                    <a:pt x="17451" y="8329"/>
                  </a:lnTo>
                  <a:lnTo>
                    <a:pt x="17749" y="8131"/>
                  </a:lnTo>
                  <a:lnTo>
                    <a:pt x="17947" y="7932"/>
                  </a:lnTo>
                  <a:lnTo>
                    <a:pt x="18195" y="7685"/>
                  </a:lnTo>
                  <a:lnTo>
                    <a:pt x="18393" y="7437"/>
                  </a:lnTo>
                  <a:lnTo>
                    <a:pt x="18542" y="7139"/>
                  </a:lnTo>
                  <a:lnTo>
                    <a:pt x="18691" y="6842"/>
                  </a:lnTo>
                  <a:lnTo>
                    <a:pt x="18790" y="6544"/>
                  </a:lnTo>
                  <a:lnTo>
                    <a:pt x="18889" y="6247"/>
                  </a:lnTo>
                  <a:lnTo>
                    <a:pt x="18938" y="5900"/>
                  </a:lnTo>
                  <a:lnTo>
                    <a:pt x="18938" y="5553"/>
                  </a:lnTo>
                  <a:lnTo>
                    <a:pt x="18938" y="5206"/>
                  </a:lnTo>
                  <a:lnTo>
                    <a:pt x="18889" y="4908"/>
                  </a:lnTo>
                  <a:lnTo>
                    <a:pt x="18790" y="4561"/>
                  </a:lnTo>
                  <a:lnTo>
                    <a:pt x="18691" y="4264"/>
                  </a:lnTo>
                  <a:lnTo>
                    <a:pt x="18542" y="3966"/>
                  </a:lnTo>
                  <a:lnTo>
                    <a:pt x="18393" y="3719"/>
                  </a:lnTo>
                  <a:lnTo>
                    <a:pt x="18195" y="3421"/>
                  </a:lnTo>
                  <a:lnTo>
                    <a:pt x="17947" y="3223"/>
                  </a:lnTo>
                  <a:lnTo>
                    <a:pt x="17749" y="2975"/>
                  </a:lnTo>
                  <a:lnTo>
                    <a:pt x="17451" y="2777"/>
                  </a:lnTo>
                  <a:lnTo>
                    <a:pt x="17203" y="2628"/>
                  </a:lnTo>
                  <a:lnTo>
                    <a:pt x="16906" y="2479"/>
                  </a:lnTo>
                  <a:lnTo>
                    <a:pt x="16608" y="2380"/>
                  </a:lnTo>
                  <a:lnTo>
                    <a:pt x="16261" y="2281"/>
                  </a:lnTo>
                  <a:lnTo>
                    <a:pt x="15964" y="2231"/>
                  </a:lnTo>
                  <a:lnTo>
                    <a:pt x="15617" y="2231"/>
                  </a:lnTo>
                  <a:lnTo>
                    <a:pt x="15617" y="1091"/>
                  </a:lnTo>
                  <a:lnTo>
                    <a:pt x="16360" y="1091"/>
                  </a:lnTo>
                  <a:lnTo>
                    <a:pt x="16559" y="942"/>
                  </a:lnTo>
                  <a:lnTo>
                    <a:pt x="16658" y="794"/>
                  </a:lnTo>
                  <a:lnTo>
                    <a:pt x="16708" y="546"/>
                  </a:lnTo>
                  <a:lnTo>
                    <a:pt x="16658" y="348"/>
                  </a:lnTo>
                  <a:lnTo>
                    <a:pt x="16559" y="149"/>
                  </a:lnTo>
                  <a:lnTo>
                    <a:pt x="16360" y="50"/>
                  </a:lnTo>
                  <a:lnTo>
                    <a:pt x="161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66"/>
            <p:cNvSpPr/>
            <p:nvPr/>
          </p:nvSpPr>
          <p:spPr>
            <a:xfrm>
              <a:off x="2416925" y="2583575"/>
              <a:ext cx="473475" cy="307400"/>
            </a:xfrm>
            <a:custGeom>
              <a:avLst/>
              <a:gdLst/>
              <a:ahLst/>
              <a:cxnLst/>
              <a:rect l="l" t="t" r="r" b="b"/>
              <a:pathLst>
                <a:path w="18939" h="12296" fill="none" extrusionOk="0">
                  <a:moveTo>
                    <a:pt x="15617" y="2231"/>
                  </a:moveTo>
                  <a:lnTo>
                    <a:pt x="15617" y="1091"/>
                  </a:lnTo>
                  <a:lnTo>
                    <a:pt x="16162" y="1091"/>
                  </a:lnTo>
                  <a:lnTo>
                    <a:pt x="16162" y="1091"/>
                  </a:lnTo>
                  <a:lnTo>
                    <a:pt x="16360" y="1091"/>
                  </a:lnTo>
                  <a:lnTo>
                    <a:pt x="16559" y="942"/>
                  </a:lnTo>
                  <a:lnTo>
                    <a:pt x="16658" y="794"/>
                  </a:lnTo>
                  <a:lnTo>
                    <a:pt x="16708" y="546"/>
                  </a:lnTo>
                  <a:lnTo>
                    <a:pt x="16708" y="546"/>
                  </a:lnTo>
                  <a:lnTo>
                    <a:pt x="16658" y="348"/>
                  </a:lnTo>
                  <a:lnTo>
                    <a:pt x="16559" y="149"/>
                  </a:lnTo>
                  <a:lnTo>
                    <a:pt x="16360" y="50"/>
                  </a:lnTo>
                  <a:lnTo>
                    <a:pt x="16162" y="0"/>
                  </a:lnTo>
                  <a:lnTo>
                    <a:pt x="2827" y="0"/>
                  </a:lnTo>
                  <a:lnTo>
                    <a:pt x="2827" y="0"/>
                  </a:lnTo>
                  <a:lnTo>
                    <a:pt x="2579" y="50"/>
                  </a:lnTo>
                  <a:lnTo>
                    <a:pt x="2430" y="149"/>
                  </a:lnTo>
                  <a:lnTo>
                    <a:pt x="2281" y="348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794"/>
                  </a:lnTo>
                  <a:lnTo>
                    <a:pt x="2430" y="942"/>
                  </a:lnTo>
                  <a:lnTo>
                    <a:pt x="2579" y="1091"/>
                  </a:lnTo>
                  <a:lnTo>
                    <a:pt x="2827" y="1091"/>
                  </a:lnTo>
                  <a:lnTo>
                    <a:pt x="3372" y="1091"/>
                  </a:lnTo>
                  <a:lnTo>
                    <a:pt x="3372" y="2231"/>
                  </a:lnTo>
                  <a:lnTo>
                    <a:pt x="3372" y="2231"/>
                  </a:lnTo>
                  <a:lnTo>
                    <a:pt x="3025" y="2231"/>
                  </a:lnTo>
                  <a:lnTo>
                    <a:pt x="2678" y="2281"/>
                  </a:lnTo>
                  <a:lnTo>
                    <a:pt x="2380" y="2380"/>
                  </a:lnTo>
                  <a:lnTo>
                    <a:pt x="2083" y="2479"/>
                  </a:lnTo>
                  <a:lnTo>
                    <a:pt x="1785" y="2628"/>
                  </a:lnTo>
                  <a:lnTo>
                    <a:pt x="1488" y="2777"/>
                  </a:lnTo>
                  <a:lnTo>
                    <a:pt x="1240" y="2975"/>
                  </a:lnTo>
                  <a:lnTo>
                    <a:pt x="992" y="3223"/>
                  </a:lnTo>
                  <a:lnTo>
                    <a:pt x="794" y="3421"/>
                  </a:lnTo>
                  <a:lnTo>
                    <a:pt x="596" y="3719"/>
                  </a:lnTo>
                  <a:lnTo>
                    <a:pt x="397" y="3966"/>
                  </a:lnTo>
                  <a:lnTo>
                    <a:pt x="249" y="4264"/>
                  </a:lnTo>
                  <a:lnTo>
                    <a:pt x="149" y="4561"/>
                  </a:lnTo>
                  <a:lnTo>
                    <a:pt x="50" y="4908"/>
                  </a:lnTo>
                  <a:lnTo>
                    <a:pt x="1" y="5206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1" y="5900"/>
                  </a:lnTo>
                  <a:lnTo>
                    <a:pt x="50" y="6247"/>
                  </a:lnTo>
                  <a:lnTo>
                    <a:pt x="149" y="6544"/>
                  </a:lnTo>
                  <a:lnTo>
                    <a:pt x="249" y="6842"/>
                  </a:lnTo>
                  <a:lnTo>
                    <a:pt x="397" y="7139"/>
                  </a:lnTo>
                  <a:lnTo>
                    <a:pt x="596" y="7437"/>
                  </a:lnTo>
                  <a:lnTo>
                    <a:pt x="794" y="7685"/>
                  </a:lnTo>
                  <a:lnTo>
                    <a:pt x="992" y="7932"/>
                  </a:lnTo>
                  <a:lnTo>
                    <a:pt x="1240" y="8131"/>
                  </a:lnTo>
                  <a:lnTo>
                    <a:pt x="1488" y="8329"/>
                  </a:lnTo>
                  <a:lnTo>
                    <a:pt x="1785" y="8478"/>
                  </a:lnTo>
                  <a:lnTo>
                    <a:pt x="2083" y="8626"/>
                  </a:lnTo>
                  <a:lnTo>
                    <a:pt x="2380" y="8726"/>
                  </a:lnTo>
                  <a:lnTo>
                    <a:pt x="2678" y="8825"/>
                  </a:lnTo>
                  <a:lnTo>
                    <a:pt x="3025" y="8874"/>
                  </a:lnTo>
                  <a:lnTo>
                    <a:pt x="3372" y="8874"/>
                  </a:lnTo>
                  <a:lnTo>
                    <a:pt x="4512" y="8874"/>
                  </a:lnTo>
                  <a:lnTo>
                    <a:pt x="4512" y="8874"/>
                  </a:lnTo>
                  <a:lnTo>
                    <a:pt x="4909" y="9370"/>
                  </a:lnTo>
                  <a:lnTo>
                    <a:pt x="5355" y="9767"/>
                  </a:lnTo>
                  <a:lnTo>
                    <a:pt x="5801" y="10114"/>
                  </a:lnTo>
                  <a:lnTo>
                    <a:pt x="6247" y="10411"/>
                  </a:lnTo>
                  <a:lnTo>
                    <a:pt x="6247" y="10411"/>
                  </a:lnTo>
                  <a:lnTo>
                    <a:pt x="6793" y="10808"/>
                  </a:lnTo>
                  <a:lnTo>
                    <a:pt x="7288" y="11254"/>
                  </a:lnTo>
                  <a:lnTo>
                    <a:pt x="7437" y="11452"/>
                  </a:lnTo>
                  <a:lnTo>
                    <a:pt x="7586" y="11700"/>
                  </a:lnTo>
                  <a:lnTo>
                    <a:pt x="7685" y="11998"/>
                  </a:lnTo>
                  <a:lnTo>
                    <a:pt x="7784" y="12295"/>
                  </a:lnTo>
                  <a:lnTo>
                    <a:pt x="11155" y="12295"/>
                  </a:lnTo>
                  <a:lnTo>
                    <a:pt x="11155" y="12295"/>
                  </a:lnTo>
                  <a:lnTo>
                    <a:pt x="11205" y="11998"/>
                  </a:lnTo>
                  <a:lnTo>
                    <a:pt x="11353" y="11700"/>
                  </a:lnTo>
                  <a:lnTo>
                    <a:pt x="11502" y="11452"/>
                  </a:lnTo>
                  <a:lnTo>
                    <a:pt x="11651" y="11254"/>
                  </a:lnTo>
                  <a:lnTo>
                    <a:pt x="12147" y="10808"/>
                  </a:lnTo>
                  <a:lnTo>
                    <a:pt x="12692" y="10411"/>
                  </a:lnTo>
                  <a:lnTo>
                    <a:pt x="12692" y="10411"/>
                  </a:lnTo>
                  <a:lnTo>
                    <a:pt x="13138" y="10114"/>
                  </a:lnTo>
                  <a:lnTo>
                    <a:pt x="13584" y="9767"/>
                  </a:lnTo>
                  <a:lnTo>
                    <a:pt x="14030" y="9370"/>
                  </a:lnTo>
                  <a:lnTo>
                    <a:pt x="14477" y="8874"/>
                  </a:lnTo>
                  <a:lnTo>
                    <a:pt x="15617" y="8874"/>
                  </a:lnTo>
                  <a:lnTo>
                    <a:pt x="15617" y="8874"/>
                  </a:lnTo>
                  <a:lnTo>
                    <a:pt x="15964" y="8874"/>
                  </a:lnTo>
                  <a:lnTo>
                    <a:pt x="16261" y="8825"/>
                  </a:lnTo>
                  <a:lnTo>
                    <a:pt x="16608" y="8726"/>
                  </a:lnTo>
                  <a:lnTo>
                    <a:pt x="16906" y="8626"/>
                  </a:lnTo>
                  <a:lnTo>
                    <a:pt x="17203" y="8478"/>
                  </a:lnTo>
                  <a:lnTo>
                    <a:pt x="17451" y="8329"/>
                  </a:lnTo>
                  <a:lnTo>
                    <a:pt x="17749" y="8131"/>
                  </a:lnTo>
                  <a:lnTo>
                    <a:pt x="17947" y="7932"/>
                  </a:lnTo>
                  <a:lnTo>
                    <a:pt x="18195" y="7685"/>
                  </a:lnTo>
                  <a:lnTo>
                    <a:pt x="18393" y="7437"/>
                  </a:lnTo>
                  <a:lnTo>
                    <a:pt x="18542" y="7139"/>
                  </a:lnTo>
                  <a:lnTo>
                    <a:pt x="18691" y="6842"/>
                  </a:lnTo>
                  <a:lnTo>
                    <a:pt x="18790" y="6544"/>
                  </a:lnTo>
                  <a:lnTo>
                    <a:pt x="18889" y="6247"/>
                  </a:lnTo>
                  <a:lnTo>
                    <a:pt x="18938" y="5900"/>
                  </a:lnTo>
                  <a:lnTo>
                    <a:pt x="18938" y="5553"/>
                  </a:lnTo>
                  <a:lnTo>
                    <a:pt x="18938" y="5553"/>
                  </a:lnTo>
                  <a:lnTo>
                    <a:pt x="18938" y="5206"/>
                  </a:lnTo>
                  <a:lnTo>
                    <a:pt x="18889" y="4908"/>
                  </a:lnTo>
                  <a:lnTo>
                    <a:pt x="18790" y="4561"/>
                  </a:lnTo>
                  <a:lnTo>
                    <a:pt x="18691" y="4264"/>
                  </a:lnTo>
                  <a:lnTo>
                    <a:pt x="18542" y="3966"/>
                  </a:lnTo>
                  <a:lnTo>
                    <a:pt x="18393" y="3719"/>
                  </a:lnTo>
                  <a:lnTo>
                    <a:pt x="18195" y="3421"/>
                  </a:lnTo>
                  <a:lnTo>
                    <a:pt x="17947" y="3223"/>
                  </a:lnTo>
                  <a:lnTo>
                    <a:pt x="17749" y="2975"/>
                  </a:lnTo>
                  <a:lnTo>
                    <a:pt x="17451" y="2777"/>
                  </a:lnTo>
                  <a:lnTo>
                    <a:pt x="17203" y="2628"/>
                  </a:lnTo>
                  <a:lnTo>
                    <a:pt x="16906" y="2479"/>
                  </a:lnTo>
                  <a:lnTo>
                    <a:pt x="16608" y="2380"/>
                  </a:lnTo>
                  <a:lnTo>
                    <a:pt x="16261" y="2281"/>
                  </a:lnTo>
                  <a:lnTo>
                    <a:pt x="15964" y="2231"/>
                  </a:lnTo>
                  <a:lnTo>
                    <a:pt x="15617" y="2231"/>
                  </a:lnTo>
                  <a:lnTo>
                    <a:pt x="15617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5" name="Google Shape;1795;p66"/>
            <p:cNvSpPr/>
            <p:nvPr/>
          </p:nvSpPr>
          <p:spPr>
            <a:xfrm>
              <a:off x="2444200" y="2666625"/>
              <a:ext cx="69425" cy="111550"/>
            </a:xfrm>
            <a:custGeom>
              <a:avLst/>
              <a:gdLst/>
              <a:ahLst/>
              <a:cxnLst/>
              <a:rect l="l" t="t" r="r" b="b"/>
              <a:pathLst>
                <a:path w="2777" h="4462" fill="none" extrusionOk="0">
                  <a:moveTo>
                    <a:pt x="2281" y="4462"/>
                  </a:moveTo>
                  <a:lnTo>
                    <a:pt x="2281" y="4462"/>
                  </a:lnTo>
                  <a:lnTo>
                    <a:pt x="1835" y="4412"/>
                  </a:lnTo>
                  <a:lnTo>
                    <a:pt x="1389" y="4263"/>
                  </a:lnTo>
                  <a:lnTo>
                    <a:pt x="1041" y="4065"/>
                  </a:lnTo>
                  <a:lnTo>
                    <a:pt x="694" y="3817"/>
                  </a:lnTo>
                  <a:lnTo>
                    <a:pt x="397" y="3470"/>
                  </a:lnTo>
                  <a:lnTo>
                    <a:pt x="199" y="3074"/>
                  </a:lnTo>
                  <a:lnTo>
                    <a:pt x="50" y="2677"/>
                  </a:lnTo>
                  <a:lnTo>
                    <a:pt x="0" y="2231"/>
                  </a:lnTo>
                  <a:lnTo>
                    <a:pt x="0" y="2231"/>
                  </a:lnTo>
                  <a:lnTo>
                    <a:pt x="50" y="1785"/>
                  </a:lnTo>
                  <a:lnTo>
                    <a:pt x="199" y="1388"/>
                  </a:lnTo>
                  <a:lnTo>
                    <a:pt x="397" y="991"/>
                  </a:lnTo>
                  <a:lnTo>
                    <a:pt x="694" y="644"/>
                  </a:lnTo>
                  <a:lnTo>
                    <a:pt x="1041" y="397"/>
                  </a:lnTo>
                  <a:lnTo>
                    <a:pt x="1389" y="198"/>
                  </a:lnTo>
                  <a:lnTo>
                    <a:pt x="1835" y="50"/>
                  </a:lnTo>
                  <a:lnTo>
                    <a:pt x="2281" y="0"/>
                  </a:lnTo>
                  <a:lnTo>
                    <a:pt x="2281" y="1686"/>
                  </a:lnTo>
                  <a:lnTo>
                    <a:pt x="2281" y="1686"/>
                  </a:lnTo>
                  <a:lnTo>
                    <a:pt x="2330" y="2528"/>
                  </a:lnTo>
                  <a:lnTo>
                    <a:pt x="2430" y="3222"/>
                  </a:lnTo>
                  <a:lnTo>
                    <a:pt x="2578" y="3867"/>
                  </a:lnTo>
                  <a:lnTo>
                    <a:pt x="2777" y="4462"/>
                  </a:lnTo>
                  <a:lnTo>
                    <a:pt x="2281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6" name="Google Shape;1796;p66"/>
            <p:cNvSpPr/>
            <p:nvPr/>
          </p:nvSpPr>
          <p:spPr>
            <a:xfrm>
              <a:off x="2640025" y="2639350"/>
              <a:ext cx="27275" cy="27275"/>
            </a:xfrm>
            <a:custGeom>
              <a:avLst/>
              <a:gdLst/>
              <a:ahLst/>
              <a:cxnLst/>
              <a:rect l="l" t="t" r="r" b="b"/>
              <a:pathLst>
                <a:path w="1091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66"/>
            <p:cNvSpPr/>
            <p:nvPr/>
          </p:nvSpPr>
          <p:spPr>
            <a:xfrm>
              <a:off x="2584250" y="26666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66"/>
            <p:cNvSpPr/>
            <p:nvPr/>
          </p:nvSpPr>
          <p:spPr>
            <a:xfrm>
              <a:off x="2597875" y="2695125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5" y="3272"/>
                  </a:lnTo>
                  <a:lnTo>
                    <a:pt x="133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281"/>
                  </a:lnTo>
                  <a:lnTo>
                    <a:pt x="50" y="1983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28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46"/>
                  </a:lnTo>
                  <a:lnTo>
                    <a:pt x="992" y="248"/>
                  </a:lnTo>
                  <a:lnTo>
                    <a:pt x="1339" y="99"/>
                  </a:lnTo>
                  <a:lnTo>
                    <a:pt x="1785" y="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0"/>
                  </a:lnTo>
                  <a:lnTo>
                    <a:pt x="3124" y="99"/>
                  </a:lnTo>
                  <a:lnTo>
                    <a:pt x="3471" y="248"/>
                  </a:lnTo>
                  <a:lnTo>
                    <a:pt x="3818" y="446"/>
                  </a:lnTo>
                  <a:lnTo>
                    <a:pt x="4066" y="694"/>
                  </a:lnTo>
                  <a:lnTo>
                    <a:pt x="4264" y="992"/>
                  </a:lnTo>
                  <a:lnTo>
                    <a:pt x="4413" y="1289"/>
                  </a:lnTo>
                  <a:lnTo>
                    <a:pt x="4462" y="1636"/>
                  </a:lnTo>
                  <a:lnTo>
                    <a:pt x="4462" y="1636"/>
                  </a:lnTo>
                  <a:lnTo>
                    <a:pt x="4413" y="1983"/>
                  </a:lnTo>
                  <a:lnTo>
                    <a:pt x="4264" y="2281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66"/>
            <p:cNvSpPr/>
            <p:nvPr/>
          </p:nvSpPr>
          <p:spPr>
            <a:xfrm>
              <a:off x="2695800" y="2666625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5" y="1140"/>
                  </a:moveTo>
                  <a:lnTo>
                    <a:pt x="545" y="1140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347"/>
                  </a:lnTo>
                  <a:lnTo>
                    <a:pt x="149" y="198"/>
                  </a:lnTo>
                  <a:lnTo>
                    <a:pt x="298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104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1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0" name="Google Shape;1800;p66"/>
            <p:cNvSpPr/>
            <p:nvPr/>
          </p:nvSpPr>
          <p:spPr>
            <a:xfrm>
              <a:off x="2794950" y="2666625"/>
              <a:ext cx="68175" cy="111550"/>
            </a:xfrm>
            <a:custGeom>
              <a:avLst/>
              <a:gdLst/>
              <a:ahLst/>
              <a:cxnLst/>
              <a:rect l="l" t="t" r="r" b="b"/>
              <a:pathLst>
                <a:path w="2727" h="4462" fill="none" extrusionOk="0">
                  <a:moveTo>
                    <a:pt x="496" y="4462"/>
                  </a:moveTo>
                  <a:lnTo>
                    <a:pt x="0" y="4462"/>
                  </a:lnTo>
                  <a:lnTo>
                    <a:pt x="0" y="4462"/>
                  </a:lnTo>
                  <a:lnTo>
                    <a:pt x="198" y="3867"/>
                  </a:lnTo>
                  <a:lnTo>
                    <a:pt x="347" y="3222"/>
                  </a:lnTo>
                  <a:lnTo>
                    <a:pt x="446" y="2528"/>
                  </a:lnTo>
                  <a:lnTo>
                    <a:pt x="496" y="1686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942" y="50"/>
                  </a:lnTo>
                  <a:lnTo>
                    <a:pt x="1339" y="198"/>
                  </a:lnTo>
                  <a:lnTo>
                    <a:pt x="1735" y="397"/>
                  </a:lnTo>
                  <a:lnTo>
                    <a:pt x="2082" y="644"/>
                  </a:lnTo>
                  <a:lnTo>
                    <a:pt x="2330" y="991"/>
                  </a:lnTo>
                  <a:lnTo>
                    <a:pt x="2528" y="1388"/>
                  </a:lnTo>
                  <a:lnTo>
                    <a:pt x="2677" y="1785"/>
                  </a:lnTo>
                  <a:lnTo>
                    <a:pt x="2727" y="2231"/>
                  </a:lnTo>
                  <a:lnTo>
                    <a:pt x="2727" y="2231"/>
                  </a:lnTo>
                  <a:lnTo>
                    <a:pt x="2677" y="2677"/>
                  </a:lnTo>
                  <a:lnTo>
                    <a:pt x="2528" y="3074"/>
                  </a:lnTo>
                  <a:lnTo>
                    <a:pt x="2330" y="3470"/>
                  </a:lnTo>
                  <a:lnTo>
                    <a:pt x="2082" y="3817"/>
                  </a:lnTo>
                  <a:lnTo>
                    <a:pt x="1735" y="4065"/>
                  </a:lnTo>
                  <a:lnTo>
                    <a:pt x="1339" y="4263"/>
                  </a:lnTo>
                  <a:lnTo>
                    <a:pt x="942" y="4412"/>
                  </a:lnTo>
                  <a:lnTo>
                    <a:pt x="496" y="4462"/>
                  </a:lnTo>
                  <a:lnTo>
                    <a:pt x="496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1" name="Google Shape;1801;p66"/>
            <p:cNvSpPr/>
            <p:nvPr/>
          </p:nvSpPr>
          <p:spPr>
            <a:xfrm>
              <a:off x="2807325" y="2778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02" name="Google Shape;1802;p66"/>
          <p:cNvGrpSpPr/>
          <p:nvPr/>
        </p:nvGrpSpPr>
        <p:grpSpPr>
          <a:xfrm>
            <a:off x="5244540" y="3521609"/>
            <a:ext cx="595241" cy="593675"/>
            <a:chOff x="3130800" y="2583575"/>
            <a:chExt cx="474725" cy="473475"/>
          </a:xfrm>
        </p:grpSpPr>
        <p:sp>
          <p:nvSpPr>
            <p:cNvPr id="1803" name="Google Shape;1803;p66"/>
            <p:cNvSpPr/>
            <p:nvPr/>
          </p:nvSpPr>
          <p:spPr>
            <a:xfrm>
              <a:off x="3130800" y="2631900"/>
              <a:ext cx="426375" cy="425150"/>
            </a:xfrm>
            <a:custGeom>
              <a:avLst/>
              <a:gdLst/>
              <a:ahLst/>
              <a:cxnLst/>
              <a:rect l="l" t="t" r="r" b="b"/>
              <a:pathLst>
                <a:path w="17055" h="17006" extrusionOk="0">
                  <a:moveTo>
                    <a:pt x="2926" y="1"/>
                  </a:moveTo>
                  <a:lnTo>
                    <a:pt x="2728" y="150"/>
                  </a:lnTo>
                  <a:lnTo>
                    <a:pt x="1141" y="1736"/>
                  </a:lnTo>
                  <a:lnTo>
                    <a:pt x="745" y="2182"/>
                  </a:lnTo>
                  <a:lnTo>
                    <a:pt x="447" y="2678"/>
                  </a:lnTo>
                  <a:lnTo>
                    <a:pt x="249" y="3223"/>
                  </a:lnTo>
                  <a:lnTo>
                    <a:pt x="100" y="3769"/>
                  </a:lnTo>
                  <a:lnTo>
                    <a:pt x="1" y="4363"/>
                  </a:lnTo>
                  <a:lnTo>
                    <a:pt x="51" y="4909"/>
                  </a:lnTo>
                  <a:lnTo>
                    <a:pt x="150" y="5504"/>
                  </a:lnTo>
                  <a:lnTo>
                    <a:pt x="348" y="6049"/>
                  </a:lnTo>
                  <a:lnTo>
                    <a:pt x="1042" y="7388"/>
                  </a:lnTo>
                  <a:lnTo>
                    <a:pt x="1389" y="8082"/>
                  </a:lnTo>
                  <a:lnTo>
                    <a:pt x="1835" y="8776"/>
                  </a:lnTo>
                  <a:lnTo>
                    <a:pt x="2331" y="9470"/>
                  </a:lnTo>
                  <a:lnTo>
                    <a:pt x="2827" y="10213"/>
                  </a:lnTo>
                  <a:lnTo>
                    <a:pt x="3422" y="10907"/>
                  </a:lnTo>
                  <a:lnTo>
                    <a:pt x="4017" y="11651"/>
                  </a:lnTo>
                  <a:lnTo>
                    <a:pt x="4711" y="12345"/>
                  </a:lnTo>
                  <a:lnTo>
                    <a:pt x="5405" y="13039"/>
                  </a:lnTo>
                  <a:lnTo>
                    <a:pt x="6198" y="13733"/>
                  </a:lnTo>
                  <a:lnTo>
                    <a:pt x="7041" y="14378"/>
                  </a:lnTo>
                  <a:lnTo>
                    <a:pt x="7933" y="15022"/>
                  </a:lnTo>
                  <a:lnTo>
                    <a:pt x="8875" y="15617"/>
                  </a:lnTo>
                  <a:lnTo>
                    <a:pt x="9916" y="16162"/>
                  </a:lnTo>
                  <a:lnTo>
                    <a:pt x="11007" y="16708"/>
                  </a:lnTo>
                  <a:lnTo>
                    <a:pt x="11552" y="16906"/>
                  </a:lnTo>
                  <a:lnTo>
                    <a:pt x="12097" y="17005"/>
                  </a:lnTo>
                  <a:lnTo>
                    <a:pt x="12692" y="17005"/>
                  </a:lnTo>
                  <a:lnTo>
                    <a:pt x="13237" y="16955"/>
                  </a:lnTo>
                  <a:lnTo>
                    <a:pt x="13783" y="16807"/>
                  </a:lnTo>
                  <a:lnTo>
                    <a:pt x="14328" y="16559"/>
                  </a:lnTo>
                  <a:lnTo>
                    <a:pt x="14824" y="16261"/>
                  </a:lnTo>
                  <a:lnTo>
                    <a:pt x="15270" y="15865"/>
                  </a:lnTo>
                  <a:lnTo>
                    <a:pt x="16856" y="14278"/>
                  </a:lnTo>
                  <a:lnTo>
                    <a:pt x="17005" y="14080"/>
                  </a:lnTo>
                  <a:lnTo>
                    <a:pt x="17055" y="13882"/>
                  </a:lnTo>
                  <a:lnTo>
                    <a:pt x="17005" y="13684"/>
                  </a:lnTo>
                  <a:lnTo>
                    <a:pt x="16856" y="13485"/>
                  </a:lnTo>
                  <a:lnTo>
                    <a:pt x="12940" y="9569"/>
                  </a:lnTo>
                  <a:lnTo>
                    <a:pt x="12742" y="9420"/>
                  </a:lnTo>
                  <a:lnTo>
                    <a:pt x="12345" y="9420"/>
                  </a:lnTo>
                  <a:lnTo>
                    <a:pt x="12147" y="9569"/>
                  </a:lnTo>
                  <a:lnTo>
                    <a:pt x="10114" y="11601"/>
                  </a:lnTo>
                  <a:lnTo>
                    <a:pt x="9420" y="11155"/>
                  </a:lnTo>
                  <a:lnTo>
                    <a:pt x="8726" y="10659"/>
                  </a:lnTo>
                  <a:lnTo>
                    <a:pt x="8082" y="10114"/>
                  </a:lnTo>
                  <a:lnTo>
                    <a:pt x="7437" y="9569"/>
                  </a:lnTo>
                  <a:lnTo>
                    <a:pt x="6892" y="8924"/>
                  </a:lnTo>
                  <a:lnTo>
                    <a:pt x="6347" y="8280"/>
                  </a:lnTo>
                  <a:lnTo>
                    <a:pt x="5851" y="7635"/>
                  </a:lnTo>
                  <a:lnTo>
                    <a:pt x="5405" y="6892"/>
                  </a:lnTo>
                  <a:lnTo>
                    <a:pt x="7437" y="4859"/>
                  </a:lnTo>
                  <a:lnTo>
                    <a:pt x="7586" y="4661"/>
                  </a:lnTo>
                  <a:lnTo>
                    <a:pt x="7635" y="4463"/>
                  </a:lnTo>
                  <a:lnTo>
                    <a:pt x="7586" y="4264"/>
                  </a:lnTo>
                  <a:lnTo>
                    <a:pt x="7437" y="4066"/>
                  </a:lnTo>
                  <a:lnTo>
                    <a:pt x="3521" y="150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66"/>
            <p:cNvSpPr/>
            <p:nvPr/>
          </p:nvSpPr>
          <p:spPr>
            <a:xfrm>
              <a:off x="3130800" y="2631900"/>
              <a:ext cx="426375" cy="425150"/>
            </a:xfrm>
            <a:custGeom>
              <a:avLst/>
              <a:gdLst/>
              <a:ahLst/>
              <a:cxnLst/>
              <a:rect l="l" t="t" r="r" b="b"/>
              <a:pathLst>
                <a:path w="17055" h="17006" fill="none" extrusionOk="0">
                  <a:moveTo>
                    <a:pt x="348" y="6049"/>
                  </a:moveTo>
                  <a:lnTo>
                    <a:pt x="348" y="6049"/>
                  </a:lnTo>
                  <a:lnTo>
                    <a:pt x="1042" y="7388"/>
                  </a:lnTo>
                  <a:lnTo>
                    <a:pt x="1389" y="8082"/>
                  </a:lnTo>
                  <a:lnTo>
                    <a:pt x="1835" y="8776"/>
                  </a:lnTo>
                  <a:lnTo>
                    <a:pt x="2331" y="9470"/>
                  </a:lnTo>
                  <a:lnTo>
                    <a:pt x="2827" y="10213"/>
                  </a:lnTo>
                  <a:lnTo>
                    <a:pt x="3422" y="10907"/>
                  </a:lnTo>
                  <a:lnTo>
                    <a:pt x="4017" y="11651"/>
                  </a:lnTo>
                  <a:lnTo>
                    <a:pt x="4711" y="12345"/>
                  </a:lnTo>
                  <a:lnTo>
                    <a:pt x="5405" y="13039"/>
                  </a:lnTo>
                  <a:lnTo>
                    <a:pt x="6198" y="13733"/>
                  </a:lnTo>
                  <a:lnTo>
                    <a:pt x="7041" y="14378"/>
                  </a:lnTo>
                  <a:lnTo>
                    <a:pt x="7933" y="15022"/>
                  </a:lnTo>
                  <a:lnTo>
                    <a:pt x="8875" y="15617"/>
                  </a:lnTo>
                  <a:lnTo>
                    <a:pt x="9916" y="16162"/>
                  </a:lnTo>
                  <a:lnTo>
                    <a:pt x="11007" y="16708"/>
                  </a:lnTo>
                  <a:lnTo>
                    <a:pt x="11007" y="16708"/>
                  </a:lnTo>
                  <a:lnTo>
                    <a:pt x="11552" y="16906"/>
                  </a:lnTo>
                  <a:lnTo>
                    <a:pt x="12097" y="17005"/>
                  </a:lnTo>
                  <a:lnTo>
                    <a:pt x="12692" y="17005"/>
                  </a:lnTo>
                  <a:lnTo>
                    <a:pt x="13237" y="16955"/>
                  </a:lnTo>
                  <a:lnTo>
                    <a:pt x="13783" y="16807"/>
                  </a:lnTo>
                  <a:lnTo>
                    <a:pt x="14328" y="16559"/>
                  </a:lnTo>
                  <a:lnTo>
                    <a:pt x="14824" y="16261"/>
                  </a:lnTo>
                  <a:lnTo>
                    <a:pt x="15270" y="15865"/>
                  </a:lnTo>
                  <a:lnTo>
                    <a:pt x="16856" y="14278"/>
                  </a:lnTo>
                  <a:lnTo>
                    <a:pt x="16856" y="14278"/>
                  </a:lnTo>
                  <a:lnTo>
                    <a:pt x="17005" y="14080"/>
                  </a:lnTo>
                  <a:lnTo>
                    <a:pt x="17055" y="13882"/>
                  </a:lnTo>
                  <a:lnTo>
                    <a:pt x="17005" y="13684"/>
                  </a:lnTo>
                  <a:lnTo>
                    <a:pt x="16856" y="13485"/>
                  </a:lnTo>
                  <a:lnTo>
                    <a:pt x="12940" y="9569"/>
                  </a:lnTo>
                  <a:lnTo>
                    <a:pt x="12940" y="9569"/>
                  </a:lnTo>
                  <a:lnTo>
                    <a:pt x="12742" y="9420"/>
                  </a:lnTo>
                  <a:lnTo>
                    <a:pt x="12543" y="9420"/>
                  </a:lnTo>
                  <a:lnTo>
                    <a:pt x="12345" y="9420"/>
                  </a:lnTo>
                  <a:lnTo>
                    <a:pt x="12147" y="9569"/>
                  </a:lnTo>
                  <a:lnTo>
                    <a:pt x="10114" y="11601"/>
                  </a:lnTo>
                  <a:lnTo>
                    <a:pt x="10114" y="11601"/>
                  </a:lnTo>
                  <a:lnTo>
                    <a:pt x="9420" y="11155"/>
                  </a:lnTo>
                  <a:lnTo>
                    <a:pt x="8726" y="10659"/>
                  </a:lnTo>
                  <a:lnTo>
                    <a:pt x="8082" y="10114"/>
                  </a:lnTo>
                  <a:lnTo>
                    <a:pt x="7437" y="9569"/>
                  </a:lnTo>
                  <a:lnTo>
                    <a:pt x="6892" y="8924"/>
                  </a:lnTo>
                  <a:lnTo>
                    <a:pt x="6347" y="8280"/>
                  </a:lnTo>
                  <a:lnTo>
                    <a:pt x="5851" y="7635"/>
                  </a:lnTo>
                  <a:lnTo>
                    <a:pt x="5405" y="6892"/>
                  </a:lnTo>
                  <a:lnTo>
                    <a:pt x="7437" y="4859"/>
                  </a:lnTo>
                  <a:lnTo>
                    <a:pt x="7437" y="4859"/>
                  </a:lnTo>
                  <a:lnTo>
                    <a:pt x="7586" y="4661"/>
                  </a:lnTo>
                  <a:lnTo>
                    <a:pt x="7635" y="4463"/>
                  </a:lnTo>
                  <a:lnTo>
                    <a:pt x="7586" y="4264"/>
                  </a:lnTo>
                  <a:lnTo>
                    <a:pt x="7437" y="4066"/>
                  </a:lnTo>
                  <a:lnTo>
                    <a:pt x="3521" y="150"/>
                  </a:lnTo>
                  <a:lnTo>
                    <a:pt x="3521" y="150"/>
                  </a:lnTo>
                  <a:lnTo>
                    <a:pt x="3322" y="1"/>
                  </a:lnTo>
                  <a:lnTo>
                    <a:pt x="3124" y="1"/>
                  </a:lnTo>
                  <a:lnTo>
                    <a:pt x="2926" y="1"/>
                  </a:lnTo>
                  <a:lnTo>
                    <a:pt x="2728" y="150"/>
                  </a:lnTo>
                  <a:lnTo>
                    <a:pt x="1141" y="1736"/>
                  </a:lnTo>
                  <a:lnTo>
                    <a:pt x="1141" y="1736"/>
                  </a:lnTo>
                  <a:lnTo>
                    <a:pt x="745" y="2182"/>
                  </a:lnTo>
                  <a:lnTo>
                    <a:pt x="447" y="2678"/>
                  </a:lnTo>
                  <a:lnTo>
                    <a:pt x="249" y="3223"/>
                  </a:lnTo>
                  <a:lnTo>
                    <a:pt x="100" y="3769"/>
                  </a:lnTo>
                  <a:lnTo>
                    <a:pt x="1" y="4363"/>
                  </a:lnTo>
                  <a:lnTo>
                    <a:pt x="51" y="4909"/>
                  </a:lnTo>
                  <a:lnTo>
                    <a:pt x="150" y="5504"/>
                  </a:lnTo>
                  <a:lnTo>
                    <a:pt x="348" y="6049"/>
                  </a:lnTo>
                  <a:lnTo>
                    <a:pt x="348" y="60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66"/>
            <p:cNvSpPr/>
            <p:nvPr/>
          </p:nvSpPr>
          <p:spPr>
            <a:xfrm>
              <a:off x="3139475" y="278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66"/>
            <p:cNvSpPr/>
            <p:nvPr/>
          </p:nvSpPr>
          <p:spPr>
            <a:xfrm>
              <a:off x="3450575" y="27248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49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644"/>
                  </a:lnTo>
                  <a:lnTo>
                    <a:pt x="50" y="69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694"/>
                  </a:lnTo>
                  <a:lnTo>
                    <a:pt x="2182" y="644"/>
                  </a:lnTo>
                  <a:lnTo>
                    <a:pt x="2231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7" name="Google Shape;1807;p66"/>
            <p:cNvSpPr/>
            <p:nvPr/>
          </p:nvSpPr>
          <p:spPr>
            <a:xfrm>
              <a:off x="3450575" y="27248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49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644"/>
                  </a:lnTo>
                  <a:lnTo>
                    <a:pt x="50" y="69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694"/>
                  </a:lnTo>
                  <a:lnTo>
                    <a:pt x="2182" y="64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8" name="Google Shape;1808;p66"/>
            <p:cNvSpPr/>
            <p:nvPr/>
          </p:nvSpPr>
          <p:spPr>
            <a:xfrm>
              <a:off x="3477825" y="272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66"/>
            <p:cNvSpPr/>
            <p:nvPr/>
          </p:nvSpPr>
          <p:spPr>
            <a:xfrm>
              <a:off x="3352650" y="2583575"/>
              <a:ext cx="252875" cy="251625"/>
            </a:xfrm>
            <a:custGeom>
              <a:avLst/>
              <a:gdLst/>
              <a:ahLst/>
              <a:cxnLst/>
              <a:rect l="l" t="t" r="r" b="b"/>
              <a:pathLst>
                <a:path w="10115" h="10065" extrusionOk="0">
                  <a:moveTo>
                    <a:pt x="5008" y="2281"/>
                  </a:moveTo>
                  <a:lnTo>
                    <a:pt x="5256" y="2331"/>
                  </a:lnTo>
                  <a:lnTo>
                    <a:pt x="5405" y="2479"/>
                  </a:lnTo>
                  <a:lnTo>
                    <a:pt x="5553" y="2628"/>
                  </a:lnTo>
                  <a:lnTo>
                    <a:pt x="5553" y="2876"/>
                  </a:lnTo>
                  <a:lnTo>
                    <a:pt x="5553" y="3074"/>
                  </a:lnTo>
                  <a:lnTo>
                    <a:pt x="5405" y="3223"/>
                  </a:lnTo>
                  <a:lnTo>
                    <a:pt x="5256" y="3372"/>
                  </a:lnTo>
                  <a:lnTo>
                    <a:pt x="5008" y="3421"/>
                  </a:lnTo>
                  <a:lnTo>
                    <a:pt x="4810" y="3372"/>
                  </a:lnTo>
                  <a:lnTo>
                    <a:pt x="4611" y="3223"/>
                  </a:lnTo>
                  <a:lnTo>
                    <a:pt x="4512" y="3074"/>
                  </a:lnTo>
                  <a:lnTo>
                    <a:pt x="4463" y="2876"/>
                  </a:lnTo>
                  <a:lnTo>
                    <a:pt x="4512" y="2628"/>
                  </a:lnTo>
                  <a:lnTo>
                    <a:pt x="4611" y="2479"/>
                  </a:lnTo>
                  <a:lnTo>
                    <a:pt x="4810" y="2331"/>
                  </a:lnTo>
                  <a:lnTo>
                    <a:pt x="5008" y="2281"/>
                  </a:lnTo>
                  <a:close/>
                  <a:moveTo>
                    <a:pt x="2777" y="3421"/>
                  </a:moveTo>
                  <a:lnTo>
                    <a:pt x="3025" y="3471"/>
                  </a:lnTo>
                  <a:lnTo>
                    <a:pt x="3174" y="3570"/>
                  </a:lnTo>
                  <a:lnTo>
                    <a:pt x="3322" y="3768"/>
                  </a:lnTo>
                  <a:lnTo>
                    <a:pt x="3372" y="3966"/>
                  </a:lnTo>
                  <a:lnTo>
                    <a:pt x="3322" y="4165"/>
                  </a:lnTo>
                  <a:lnTo>
                    <a:pt x="3174" y="4363"/>
                  </a:lnTo>
                  <a:lnTo>
                    <a:pt x="3025" y="4462"/>
                  </a:lnTo>
                  <a:lnTo>
                    <a:pt x="2777" y="4512"/>
                  </a:lnTo>
                  <a:lnTo>
                    <a:pt x="2579" y="4462"/>
                  </a:lnTo>
                  <a:lnTo>
                    <a:pt x="2430" y="4363"/>
                  </a:lnTo>
                  <a:lnTo>
                    <a:pt x="2281" y="4165"/>
                  </a:lnTo>
                  <a:lnTo>
                    <a:pt x="2232" y="3966"/>
                  </a:lnTo>
                  <a:lnTo>
                    <a:pt x="2281" y="3768"/>
                  </a:lnTo>
                  <a:lnTo>
                    <a:pt x="2430" y="3570"/>
                  </a:lnTo>
                  <a:lnTo>
                    <a:pt x="2579" y="3471"/>
                  </a:lnTo>
                  <a:lnTo>
                    <a:pt x="2777" y="3421"/>
                  </a:lnTo>
                  <a:close/>
                  <a:moveTo>
                    <a:pt x="7239" y="3421"/>
                  </a:moveTo>
                  <a:lnTo>
                    <a:pt x="7437" y="3471"/>
                  </a:lnTo>
                  <a:lnTo>
                    <a:pt x="7635" y="3570"/>
                  </a:lnTo>
                  <a:lnTo>
                    <a:pt x="7735" y="3768"/>
                  </a:lnTo>
                  <a:lnTo>
                    <a:pt x="7784" y="3966"/>
                  </a:lnTo>
                  <a:lnTo>
                    <a:pt x="7735" y="4165"/>
                  </a:lnTo>
                  <a:lnTo>
                    <a:pt x="7635" y="4363"/>
                  </a:lnTo>
                  <a:lnTo>
                    <a:pt x="7437" y="4462"/>
                  </a:lnTo>
                  <a:lnTo>
                    <a:pt x="7239" y="4512"/>
                  </a:lnTo>
                  <a:lnTo>
                    <a:pt x="7040" y="4462"/>
                  </a:lnTo>
                  <a:lnTo>
                    <a:pt x="6842" y="4363"/>
                  </a:lnTo>
                  <a:lnTo>
                    <a:pt x="6743" y="4165"/>
                  </a:lnTo>
                  <a:lnTo>
                    <a:pt x="6693" y="3966"/>
                  </a:lnTo>
                  <a:lnTo>
                    <a:pt x="6743" y="3768"/>
                  </a:lnTo>
                  <a:lnTo>
                    <a:pt x="6842" y="3570"/>
                  </a:lnTo>
                  <a:lnTo>
                    <a:pt x="7040" y="3471"/>
                  </a:lnTo>
                  <a:lnTo>
                    <a:pt x="7239" y="3421"/>
                  </a:lnTo>
                  <a:close/>
                  <a:moveTo>
                    <a:pt x="5008" y="4512"/>
                  </a:moveTo>
                  <a:lnTo>
                    <a:pt x="5454" y="4561"/>
                  </a:lnTo>
                  <a:lnTo>
                    <a:pt x="5900" y="4661"/>
                  </a:lnTo>
                  <a:lnTo>
                    <a:pt x="6247" y="4809"/>
                  </a:lnTo>
                  <a:lnTo>
                    <a:pt x="6594" y="5008"/>
                  </a:lnTo>
                  <a:lnTo>
                    <a:pt x="6892" y="5255"/>
                  </a:lnTo>
                  <a:lnTo>
                    <a:pt x="7090" y="5553"/>
                  </a:lnTo>
                  <a:lnTo>
                    <a:pt x="7189" y="5850"/>
                  </a:lnTo>
                  <a:lnTo>
                    <a:pt x="7239" y="6197"/>
                  </a:lnTo>
                  <a:lnTo>
                    <a:pt x="7189" y="6544"/>
                  </a:lnTo>
                  <a:lnTo>
                    <a:pt x="7090" y="6842"/>
                  </a:lnTo>
                  <a:lnTo>
                    <a:pt x="6892" y="7139"/>
                  </a:lnTo>
                  <a:lnTo>
                    <a:pt x="6594" y="7387"/>
                  </a:lnTo>
                  <a:lnTo>
                    <a:pt x="6247" y="7585"/>
                  </a:lnTo>
                  <a:lnTo>
                    <a:pt x="5900" y="7734"/>
                  </a:lnTo>
                  <a:lnTo>
                    <a:pt x="5454" y="7833"/>
                  </a:lnTo>
                  <a:lnTo>
                    <a:pt x="4562" y="7833"/>
                  </a:lnTo>
                  <a:lnTo>
                    <a:pt x="4165" y="7734"/>
                  </a:lnTo>
                  <a:lnTo>
                    <a:pt x="3769" y="7585"/>
                  </a:lnTo>
                  <a:lnTo>
                    <a:pt x="3422" y="7387"/>
                  </a:lnTo>
                  <a:lnTo>
                    <a:pt x="3174" y="7139"/>
                  </a:lnTo>
                  <a:lnTo>
                    <a:pt x="2975" y="6842"/>
                  </a:lnTo>
                  <a:lnTo>
                    <a:pt x="2827" y="6544"/>
                  </a:lnTo>
                  <a:lnTo>
                    <a:pt x="2777" y="6197"/>
                  </a:lnTo>
                  <a:lnTo>
                    <a:pt x="2827" y="5850"/>
                  </a:lnTo>
                  <a:lnTo>
                    <a:pt x="2975" y="5553"/>
                  </a:lnTo>
                  <a:lnTo>
                    <a:pt x="3174" y="5255"/>
                  </a:lnTo>
                  <a:lnTo>
                    <a:pt x="3422" y="5008"/>
                  </a:lnTo>
                  <a:lnTo>
                    <a:pt x="3769" y="4809"/>
                  </a:lnTo>
                  <a:lnTo>
                    <a:pt x="4165" y="4661"/>
                  </a:lnTo>
                  <a:lnTo>
                    <a:pt x="4562" y="4561"/>
                  </a:lnTo>
                  <a:lnTo>
                    <a:pt x="5008" y="4512"/>
                  </a:lnTo>
                  <a:close/>
                  <a:moveTo>
                    <a:pt x="5008" y="0"/>
                  </a:moveTo>
                  <a:lnTo>
                    <a:pt x="4512" y="50"/>
                  </a:lnTo>
                  <a:lnTo>
                    <a:pt x="4016" y="100"/>
                  </a:lnTo>
                  <a:lnTo>
                    <a:pt x="3521" y="248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2" y="893"/>
                  </a:lnTo>
                  <a:lnTo>
                    <a:pt x="1835" y="1190"/>
                  </a:lnTo>
                  <a:lnTo>
                    <a:pt x="1488" y="1488"/>
                  </a:lnTo>
                  <a:lnTo>
                    <a:pt x="1191" y="1884"/>
                  </a:lnTo>
                  <a:lnTo>
                    <a:pt x="893" y="2281"/>
                  </a:lnTo>
                  <a:lnTo>
                    <a:pt x="645" y="2678"/>
                  </a:lnTo>
                  <a:lnTo>
                    <a:pt x="397" y="3124"/>
                  </a:lnTo>
                  <a:lnTo>
                    <a:pt x="249" y="3570"/>
                  </a:lnTo>
                  <a:lnTo>
                    <a:pt x="150" y="4066"/>
                  </a:lnTo>
                  <a:lnTo>
                    <a:pt x="50" y="4561"/>
                  </a:lnTo>
                  <a:lnTo>
                    <a:pt x="1" y="5057"/>
                  </a:lnTo>
                  <a:lnTo>
                    <a:pt x="50" y="5454"/>
                  </a:lnTo>
                  <a:lnTo>
                    <a:pt x="100" y="5850"/>
                  </a:lnTo>
                  <a:lnTo>
                    <a:pt x="150" y="6247"/>
                  </a:lnTo>
                  <a:lnTo>
                    <a:pt x="298" y="6644"/>
                  </a:lnTo>
                  <a:lnTo>
                    <a:pt x="447" y="7040"/>
                  </a:lnTo>
                  <a:lnTo>
                    <a:pt x="596" y="7387"/>
                  </a:lnTo>
                  <a:lnTo>
                    <a:pt x="794" y="7734"/>
                  </a:lnTo>
                  <a:lnTo>
                    <a:pt x="1042" y="8081"/>
                  </a:lnTo>
                  <a:lnTo>
                    <a:pt x="150" y="9172"/>
                  </a:lnTo>
                  <a:lnTo>
                    <a:pt x="50" y="9321"/>
                  </a:lnTo>
                  <a:lnTo>
                    <a:pt x="50" y="9469"/>
                  </a:lnTo>
                  <a:lnTo>
                    <a:pt x="50" y="9618"/>
                  </a:lnTo>
                  <a:lnTo>
                    <a:pt x="100" y="9767"/>
                  </a:lnTo>
                  <a:lnTo>
                    <a:pt x="150" y="9866"/>
                  </a:lnTo>
                  <a:lnTo>
                    <a:pt x="298" y="9965"/>
                  </a:lnTo>
                  <a:lnTo>
                    <a:pt x="447" y="10064"/>
                  </a:lnTo>
                  <a:lnTo>
                    <a:pt x="5553" y="10064"/>
                  </a:lnTo>
                  <a:lnTo>
                    <a:pt x="6049" y="9965"/>
                  </a:lnTo>
                  <a:lnTo>
                    <a:pt x="6495" y="9866"/>
                  </a:lnTo>
                  <a:lnTo>
                    <a:pt x="6991" y="9668"/>
                  </a:lnTo>
                  <a:lnTo>
                    <a:pt x="7437" y="9469"/>
                  </a:lnTo>
                  <a:lnTo>
                    <a:pt x="7834" y="9221"/>
                  </a:lnTo>
                  <a:lnTo>
                    <a:pt x="8230" y="8924"/>
                  </a:lnTo>
                  <a:lnTo>
                    <a:pt x="8577" y="8626"/>
                  </a:lnTo>
                  <a:lnTo>
                    <a:pt x="8924" y="8230"/>
                  </a:lnTo>
                  <a:lnTo>
                    <a:pt x="9222" y="7883"/>
                  </a:lnTo>
                  <a:lnTo>
                    <a:pt x="9470" y="7437"/>
                  </a:lnTo>
                  <a:lnTo>
                    <a:pt x="9668" y="7040"/>
                  </a:lnTo>
                  <a:lnTo>
                    <a:pt x="9866" y="6544"/>
                  </a:lnTo>
                  <a:lnTo>
                    <a:pt x="9965" y="6098"/>
                  </a:lnTo>
                  <a:lnTo>
                    <a:pt x="10065" y="5602"/>
                  </a:lnTo>
                  <a:lnTo>
                    <a:pt x="10114" y="5057"/>
                  </a:lnTo>
                  <a:lnTo>
                    <a:pt x="10065" y="4561"/>
                  </a:lnTo>
                  <a:lnTo>
                    <a:pt x="9965" y="4066"/>
                  </a:lnTo>
                  <a:lnTo>
                    <a:pt x="9866" y="3570"/>
                  </a:lnTo>
                  <a:lnTo>
                    <a:pt x="9668" y="3124"/>
                  </a:lnTo>
                  <a:lnTo>
                    <a:pt x="9470" y="2678"/>
                  </a:lnTo>
                  <a:lnTo>
                    <a:pt x="9222" y="2281"/>
                  </a:lnTo>
                  <a:lnTo>
                    <a:pt x="8924" y="1884"/>
                  </a:lnTo>
                  <a:lnTo>
                    <a:pt x="8577" y="1488"/>
                  </a:lnTo>
                  <a:lnTo>
                    <a:pt x="8230" y="1190"/>
                  </a:lnTo>
                  <a:lnTo>
                    <a:pt x="7834" y="893"/>
                  </a:lnTo>
                  <a:lnTo>
                    <a:pt x="7437" y="645"/>
                  </a:lnTo>
                  <a:lnTo>
                    <a:pt x="6991" y="397"/>
                  </a:lnTo>
                  <a:lnTo>
                    <a:pt x="6495" y="248"/>
                  </a:lnTo>
                  <a:lnTo>
                    <a:pt x="6049" y="100"/>
                  </a:lnTo>
                  <a:lnTo>
                    <a:pt x="5553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66"/>
            <p:cNvSpPr/>
            <p:nvPr/>
          </p:nvSpPr>
          <p:spPr>
            <a:xfrm>
              <a:off x="3352650" y="2583575"/>
              <a:ext cx="252875" cy="251625"/>
            </a:xfrm>
            <a:custGeom>
              <a:avLst/>
              <a:gdLst/>
              <a:ahLst/>
              <a:cxnLst/>
              <a:rect l="l" t="t" r="r" b="b"/>
              <a:pathLst>
                <a:path w="10115" h="10065" fill="none" extrusionOk="0">
                  <a:moveTo>
                    <a:pt x="5008" y="0"/>
                  </a:moveTo>
                  <a:lnTo>
                    <a:pt x="5008" y="0"/>
                  </a:lnTo>
                  <a:lnTo>
                    <a:pt x="4512" y="50"/>
                  </a:lnTo>
                  <a:lnTo>
                    <a:pt x="4016" y="100"/>
                  </a:lnTo>
                  <a:lnTo>
                    <a:pt x="3521" y="248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2" y="893"/>
                  </a:lnTo>
                  <a:lnTo>
                    <a:pt x="1835" y="1190"/>
                  </a:lnTo>
                  <a:lnTo>
                    <a:pt x="1488" y="1488"/>
                  </a:lnTo>
                  <a:lnTo>
                    <a:pt x="1191" y="1884"/>
                  </a:lnTo>
                  <a:lnTo>
                    <a:pt x="893" y="2281"/>
                  </a:lnTo>
                  <a:lnTo>
                    <a:pt x="645" y="2678"/>
                  </a:lnTo>
                  <a:lnTo>
                    <a:pt x="397" y="3124"/>
                  </a:lnTo>
                  <a:lnTo>
                    <a:pt x="249" y="3570"/>
                  </a:lnTo>
                  <a:lnTo>
                    <a:pt x="150" y="4066"/>
                  </a:lnTo>
                  <a:lnTo>
                    <a:pt x="50" y="4561"/>
                  </a:lnTo>
                  <a:lnTo>
                    <a:pt x="1" y="5057"/>
                  </a:lnTo>
                  <a:lnTo>
                    <a:pt x="1" y="5057"/>
                  </a:lnTo>
                  <a:lnTo>
                    <a:pt x="50" y="5454"/>
                  </a:lnTo>
                  <a:lnTo>
                    <a:pt x="100" y="5850"/>
                  </a:lnTo>
                  <a:lnTo>
                    <a:pt x="150" y="6247"/>
                  </a:lnTo>
                  <a:lnTo>
                    <a:pt x="298" y="6644"/>
                  </a:lnTo>
                  <a:lnTo>
                    <a:pt x="447" y="7040"/>
                  </a:lnTo>
                  <a:lnTo>
                    <a:pt x="596" y="7387"/>
                  </a:lnTo>
                  <a:lnTo>
                    <a:pt x="794" y="7734"/>
                  </a:lnTo>
                  <a:lnTo>
                    <a:pt x="1042" y="8081"/>
                  </a:lnTo>
                  <a:lnTo>
                    <a:pt x="150" y="9172"/>
                  </a:lnTo>
                  <a:lnTo>
                    <a:pt x="150" y="9172"/>
                  </a:lnTo>
                  <a:lnTo>
                    <a:pt x="50" y="9321"/>
                  </a:lnTo>
                  <a:lnTo>
                    <a:pt x="50" y="9469"/>
                  </a:lnTo>
                  <a:lnTo>
                    <a:pt x="50" y="9618"/>
                  </a:lnTo>
                  <a:lnTo>
                    <a:pt x="100" y="9767"/>
                  </a:lnTo>
                  <a:lnTo>
                    <a:pt x="100" y="9767"/>
                  </a:lnTo>
                  <a:lnTo>
                    <a:pt x="150" y="9866"/>
                  </a:lnTo>
                  <a:lnTo>
                    <a:pt x="298" y="9965"/>
                  </a:lnTo>
                  <a:lnTo>
                    <a:pt x="447" y="10064"/>
                  </a:lnTo>
                  <a:lnTo>
                    <a:pt x="596" y="10064"/>
                  </a:lnTo>
                  <a:lnTo>
                    <a:pt x="5008" y="10064"/>
                  </a:lnTo>
                  <a:lnTo>
                    <a:pt x="5008" y="10064"/>
                  </a:lnTo>
                  <a:lnTo>
                    <a:pt x="5553" y="10064"/>
                  </a:lnTo>
                  <a:lnTo>
                    <a:pt x="6049" y="9965"/>
                  </a:lnTo>
                  <a:lnTo>
                    <a:pt x="6495" y="9866"/>
                  </a:lnTo>
                  <a:lnTo>
                    <a:pt x="6991" y="9668"/>
                  </a:lnTo>
                  <a:lnTo>
                    <a:pt x="7437" y="9469"/>
                  </a:lnTo>
                  <a:lnTo>
                    <a:pt x="7834" y="9221"/>
                  </a:lnTo>
                  <a:lnTo>
                    <a:pt x="8230" y="8924"/>
                  </a:lnTo>
                  <a:lnTo>
                    <a:pt x="8577" y="8626"/>
                  </a:lnTo>
                  <a:lnTo>
                    <a:pt x="8924" y="8230"/>
                  </a:lnTo>
                  <a:lnTo>
                    <a:pt x="9222" y="7883"/>
                  </a:lnTo>
                  <a:lnTo>
                    <a:pt x="9470" y="7437"/>
                  </a:lnTo>
                  <a:lnTo>
                    <a:pt x="9668" y="7040"/>
                  </a:lnTo>
                  <a:lnTo>
                    <a:pt x="9866" y="6544"/>
                  </a:lnTo>
                  <a:lnTo>
                    <a:pt x="9965" y="6098"/>
                  </a:lnTo>
                  <a:lnTo>
                    <a:pt x="10065" y="5602"/>
                  </a:lnTo>
                  <a:lnTo>
                    <a:pt x="10114" y="5057"/>
                  </a:lnTo>
                  <a:lnTo>
                    <a:pt x="10114" y="5057"/>
                  </a:lnTo>
                  <a:lnTo>
                    <a:pt x="10065" y="4561"/>
                  </a:lnTo>
                  <a:lnTo>
                    <a:pt x="9965" y="4066"/>
                  </a:lnTo>
                  <a:lnTo>
                    <a:pt x="9866" y="3570"/>
                  </a:lnTo>
                  <a:lnTo>
                    <a:pt x="9668" y="3124"/>
                  </a:lnTo>
                  <a:lnTo>
                    <a:pt x="9470" y="2678"/>
                  </a:lnTo>
                  <a:lnTo>
                    <a:pt x="9222" y="2281"/>
                  </a:lnTo>
                  <a:lnTo>
                    <a:pt x="8924" y="1884"/>
                  </a:lnTo>
                  <a:lnTo>
                    <a:pt x="8577" y="1488"/>
                  </a:lnTo>
                  <a:lnTo>
                    <a:pt x="8230" y="1190"/>
                  </a:lnTo>
                  <a:lnTo>
                    <a:pt x="7834" y="893"/>
                  </a:lnTo>
                  <a:lnTo>
                    <a:pt x="7437" y="645"/>
                  </a:lnTo>
                  <a:lnTo>
                    <a:pt x="6991" y="397"/>
                  </a:lnTo>
                  <a:lnTo>
                    <a:pt x="6495" y="248"/>
                  </a:lnTo>
                  <a:lnTo>
                    <a:pt x="6049" y="100"/>
                  </a:lnTo>
                  <a:lnTo>
                    <a:pt x="5553" y="50"/>
                  </a:lnTo>
                  <a:lnTo>
                    <a:pt x="5008" y="0"/>
                  </a:lnTo>
                  <a:lnTo>
                    <a:pt x="500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1" name="Google Shape;1811;p66"/>
            <p:cNvSpPr/>
            <p:nvPr/>
          </p:nvSpPr>
          <p:spPr>
            <a:xfrm>
              <a:off x="3464200" y="264057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1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2" name="Google Shape;1812;p66"/>
            <p:cNvSpPr/>
            <p:nvPr/>
          </p:nvSpPr>
          <p:spPr>
            <a:xfrm>
              <a:off x="3408425" y="26691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" y="545"/>
                  </a:moveTo>
                  <a:lnTo>
                    <a:pt x="1" y="545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66"/>
            <p:cNvSpPr/>
            <p:nvPr/>
          </p:nvSpPr>
          <p:spPr>
            <a:xfrm>
              <a:off x="3422075" y="2696350"/>
              <a:ext cx="111550" cy="83075"/>
            </a:xfrm>
            <a:custGeom>
              <a:avLst/>
              <a:gdLst/>
              <a:ahLst/>
              <a:cxnLst/>
              <a:rect l="l" t="t" r="r" b="b"/>
              <a:pathLst>
                <a:path w="4462" h="3323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322"/>
                  </a:lnTo>
                  <a:lnTo>
                    <a:pt x="1388" y="3223"/>
                  </a:lnTo>
                  <a:lnTo>
                    <a:pt x="992" y="3074"/>
                  </a:lnTo>
                  <a:lnTo>
                    <a:pt x="645" y="2876"/>
                  </a:lnTo>
                  <a:lnTo>
                    <a:pt x="397" y="2628"/>
                  </a:lnTo>
                  <a:lnTo>
                    <a:pt x="198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98" y="1042"/>
                  </a:lnTo>
                  <a:lnTo>
                    <a:pt x="397" y="744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88" y="150"/>
                  </a:lnTo>
                  <a:lnTo>
                    <a:pt x="178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123" y="150"/>
                  </a:lnTo>
                  <a:lnTo>
                    <a:pt x="3470" y="298"/>
                  </a:lnTo>
                  <a:lnTo>
                    <a:pt x="3817" y="497"/>
                  </a:lnTo>
                  <a:lnTo>
                    <a:pt x="4115" y="744"/>
                  </a:lnTo>
                  <a:lnTo>
                    <a:pt x="4313" y="1042"/>
                  </a:lnTo>
                  <a:lnTo>
                    <a:pt x="4412" y="1339"/>
                  </a:lnTo>
                  <a:lnTo>
                    <a:pt x="4462" y="1686"/>
                  </a:lnTo>
                  <a:lnTo>
                    <a:pt x="4462" y="1686"/>
                  </a:lnTo>
                  <a:lnTo>
                    <a:pt x="4412" y="2033"/>
                  </a:lnTo>
                  <a:lnTo>
                    <a:pt x="4313" y="2331"/>
                  </a:lnTo>
                  <a:lnTo>
                    <a:pt x="4115" y="2628"/>
                  </a:lnTo>
                  <a:lnTo>
                    <a:pt x="3817" y="2876"/>
                  </a:lnTo>
                  <a:lnTo>
                    <a:pt x="3470" y="3074"/>
                  </a:lnTo>
                  <a:lnTo>
                    <a:pt x="3123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66"/>
            <p:cNvSpPr/>
            <p:nvPr/>
          </p:nvSpPr>
          <p:spPr>
            <a:xfrm>
              <a:off x="3519975" y="26691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66"/>
            <p:cNvSpPr/>
            <p:nvPr/>
          </p:nvSpPr>
          <p:spPr>
            <a:xfrm>
              <a:off x="3533600" y="26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16" name="Google Shape;1816;p66"/>
          <p:cNvGrpSpPr/>
          <p:nvPr/>
        </p:nvGrpSpPr>
        <p:grpSpPr>
          <a:xfrm>
            <a:off x="6170739" y="3521609"/>
            <a:ext cx="595211" cy="593675"/>
            <a:chOff x="3869475" y="2583575"/>
            <a:chExt cx="474700" cy="473475"/>
          </a:xfrm>
        </p:grpSpPr>
        <p:sp>
          <p:nvSpPr>
            <p:cNvPr id="1817" name="Google Shape;1817;p66"/>
            <p:cNvSpPr/>
            <p:nvPr/>
          </p:nvSpPr>
          <p:spPr>
            <a:xfrm>
              <a:off x="3899225" y="2583575"/>
              <a:ext cx="304900" cy="83050"/>
            </a:xfrm>
            <a:custGeom>
              <a:avLst/>
              <a:gdLst/>
              <a:ahLst/>
              <a:cxnLst/>
              <a:rect l="l" t="t" r="r" b="b"/>
              <a:pathLst>
                <a:path w="12196" h="3322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2777"/>
                  </a:lnTo>
                  <a:lnTo>
                    <a:pt x="0" y="2975"/>
                  </a:lnTo>
                  <a:lnTo>
                    <a:pt x="149" y="3173"/>
                  </a:lnTo>
                  <a:lnTo>
                    <a:pt x="298" y="3272"/>
                  </a:lnTo>
                  <a:lnTo>
                    <a:pt x="546" y="3322"/>
                  </a:lnTo>
                  <a:lnTo>
                    <a:pt x="1636" y="3322"/>
                  </a:lnTo>
                  <a:lnTo>
                    <a:pt x="1636" y="1686"/>
                  </a:lnTo>
                  <a:lnTo>
                    <a:pt x="1686" y="1438"/>
                  </a:lnTo>
                  <a:lnTo>
                    <a:pt x="1785" y="1289"/>
                  </a:lnTo>
                  <a:lnTo>
                    <a:pt x="1983" y="1141"/>
                  </a:lnTo>
                  <a:lnTo>
                    <a:pt x="2182" y="1091"/>
                  </a:lnTo>
                  <a:lnTo>
                    <a:pt x="2430" y="1141"/>
                  </a:lnTo>
                  <a:lnTo>
                    <a:pt x="2578" y="1289"/>
                  </a:lnTo>
                  <a:lnTo>
                    <a:pt x="2727" y="1438"/>
                  </a:lnTo>
                  <a:lnTo>
                    <a:pt x="2777" y="1686"/>
                  </a:lnTo>
                  <a:lnTo>
                    <a:pt x="2777" y="3322"/>
                  </a:lnTo>
                  <a:lnTo>
                    <a:pt x="4413" y="3322"/>
                  </a:lnTo>
                  <a:lnTo>
                    <a:pt x="4413" y="1686"/>
                  </a:lnTo>
                  <a:lnTo>
                    <a:pt x="4462" y="1438"/>
                  </a:lnTo>
                  <a:lnTo>
                    <a:pt x="4561" y="1289"/>
                  </a:lnTo>
                  <a:lnTo>
                    <a:pt x="4760" y="1141"/>
                  </a:lnTo>
                  <a:lnTo>
                    <a:pt x="4958" y="1091"/>
                  </a:lnTo>
                  <a:lnTo>
                    <a:pt x="5206" y="1141"/>
                  </a:lnTo>
                  <a:lnTo>
                    <a:pt x="5354" y="1289"/>
                  </a:lnTo>
                  <a:lnTo>
                    <a:pt x="5503" y="1438"/>
                  </a:lnTo>
                  <a:lnTo>
                    <a:pt x="5553" y="1686"/>
                  </a:lnTo>
                  <a:lnTo>
                    <a:pt x="5553" y="3322"/>
                  </a:lnTo>
                  <a:lnTo>
                    <a:pt x="6643" y="3322"/>
                  </a:lnTo>
                  <a:lnTo>
                    <a:pt x="6643" y="1686"/>
                  </a:lnTo>
                  <a:lnTo>
                    <a:pt x="6693" y="1438"/>
                  </a:lnTo>
                  <a:lnTo>
                    <a:pt x="6792" y="1289"/>
                  </a:lnTo>
                  <a:lnTo>
                    <a:pt x="6990" y="1141"/>
                  </a:lnTo>
                  <a:lnTo>
                    <a:pt x="7189" y="1091"/>
                  </a:lnTo>
                  <a:lnTo>
                    <a:pt x="7387" y="1141"/>
                  </a:lnTo>
                  <a:lnTo>
                    <a:pt x="7585" y="1289"/>
                  </a:lnTo>
                  <a:lnTo>
                    <a:pt x="7685" y="1438"/>
                  </a:lnTo>
                  <a:lnTo>
                    <a:pt x="7734" y="1686"/>
                  </a:lnTo>
                  <a:lnTo>
                    <a:pt x="7734" y="3322"/>
                  </a:lnTo>
                  <a:lnTo>
                    <a:pt x="9420" y="3322"/>
                  </a:lnTo>
                  <a:lnTo>
                    <a:pt x="9420" y="1686"/>
                  </a:lnTo>
                  <a:lnTo>
                    <a:pt x="9469" y="1438"/>
                  </a:lnTo>
                  <a:lnTo>
                    <a:pt x="9568" y="1289"/>
                  </a:lnTo>
                  <a:lnTo>
                    <a:pt x="9767" y="1141"/>
                  </a:lnTo>
                  <a:lnTo>
                    <a:pt x="9965" y="1091"/>
                  </a:lnTo>
                  <a:lnTo>
                    <a:pt x="10163" y="1141"/>
                  </a:lnTo>
                  <a:lnTo>
                    <a:pt x="10362" y="1289"/>
                  </a:lnTo>
                  <a:lnTo>
                    <a:pt x="10461" y="1438"/>
                  </a:lnTo>
                  <a:lnTo>
                    <a:pt x="10510" y="1686"/>
                  </a:lnTo>
                  <a:lnTo>
                    <a:pt x="10510" y="3322"/>
                  </a:lnTo>
                  <a:lnTo>
                    <a:pt x="11651" y="3322"/>
                  </a:lnTo>
                  <a:lnTo>
                    <a:pt x="11849" y="3272"/>
                  </a:lnTo>
                  <a:lnTo>
                    <a:pt x="12047" y="3173"/>
                  </a:lnTo>
                  <a:lnTo>
                    <a:pt x="12146" y="2975"/>
                  </a:lnTo>
                  <a:lnTo>
                    <a:pt x="12196" y="2777"/>
                  </a:lnTo>
                  <a:lnTo>
                    <a:pt x="12196" y="546"/>
                  </a:lnTo>
                  <a:lnTo>
                    <a:pt x="12146" y="348"/>
                  </a:lnTo>
                  <a:lnTo>
                    <a:pt x="12047" y="149"/>
                  </a:lnTo>
                  <a:lnTo>
                    <a:pt x="11849" y="50"/>
                  </a:lnTo>
                  <a:lnTo>
                    <a:pt x="116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66"/>
            <p:cNvSpPr/>
            <p:nvPr/>
          </p:nvSpPr>
          <p:spPr>
            <a:xfrm>
              <a:off x="3899225" y="2583575"/>
              <a:ext cx="304900" cy="83050"/>
            </a:xfrm>
            <a:custGeom>
              <a:avLst/>
              <a:gdLst/>
              <a:ahLst/>
              <a:cxnLst/>
              <a:rect l="l" t="t" r="r" b="b"/>
              <a:pathLst>
                <a:path w="12196" h="3322" fill="none" extrusionOk="0">
                  <a:moveTo>
                    <a:pt x="11651" y="3322"/>
                  </a:moveTo>
                  <a:lnTo>
                    <a:pt x="11651" y="3322"/>
                  </a:lnTo>
                  <a:lnTo>
                    <a:pt x="11849" y="3272"/>
                  </a:lnTo>
                  <a:lnTo>
                    <a:pt x="12047" y="3173"/>
                  </a:lnTo>
                  <a:lnTo>
                    <a:pt x="12146" y="2975"/>
                  </a:lnTo>
                  <a:lnTo>
                    <a:pt x="12196" y="2777"/>
                  </a:lnTo>
                  <a:lnTo>
                    <a:pt x="12196" y="546"/>
                  </a:lnTo>
                  <a:lnTo>
                    <a:pt x="12196" y="546"/>
                  </a:lnTo>
                  <a:lnTo>
                    <a:pt x="12146" y="348"/>
                  </a:lnTo>
                  <a:lnTo>
                    <a:pt x="12047" y="149"/>
                  </a:lnTo>
                  <a:lnTo>
                    <a:pt x="11849" y="50"/>
                  </a:lnTo>
                  <a:lnTo>
                    <a:pt x="11651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0" y="2975"/>
                  </a:lnTo>
                  <a:lnTo>
                    <a:pt x="149" y="3173"/>
                  </a:lnTo>
                  <a:lnTo>
                    <a:pt x="298" y="3272"/>
                  </a:lnTo>
                  <a:lnTo>
                    <a:pt x="546" y="3322"/>
                  </a:lnTo>
                  <a:lnTo>
                    <a:pt x="1636" y="3322"/>
                  </a:lnTo>
                  <a:lnTo>
                    <a:pt x="1636" y="1686"/>
                  </a:lnTo>
                  <a:lnTo>
                    <a:pt x="1636" y="1686"/>
                  </a:lnTo>
                  <a:lnTo>
                    <a:pt x="1686" y="1438"/>
                  </a:lnTo>
                  <a:lnTo>
                    <a:pt x="1785" y="1289"/>
                  </a:lnTo>
                  <a:lnTo>
                    <a:pt x="1983" y="1141"/>
                  </a:lnTo>
                  <a:lnTo>
                    <a:pt x="2182" y="1091"/>
                  </a:lnTo>
                  <a:lnTo>
                    <a:pt x="2182" y="1091"/>
                  </a:lnTo>
                  <a:lnTo>
                    <a:pt x="2430" y="1141"/>
                  </a:lnTo>
                  <a:lnTo>
                    <a:pt x="2578" y="1289"/>
                  </a:lnTo>
                  <a:lnTo>
                    <a:pt x="2727" y="1438"/>
                  </a:lnTo>
                  <a:lnTo>
                    <a:pt x="2777" y="1686"/>
                  </a:lnTo>
                  <a:lnTo>
                    <a:pt x="2777" y="3322"/>
                  </a:lnTo>
                  <a:lnTo>
                    <a:pt x="4413" y="3322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462" y="1438"/>
                  </a:lnTo>
                  <a:lnTo>
                    <a:pt x="4561" y="1289"/>
                  </a:lnTo>
                  <a:lnTo>
                    <a:pt x="4760" y="1141"/>
                  </a:lnTo>
                  <a:lnTo>
                    <a:pt x="4958" y="1091"/>
                  </a:lnTo>
                  <a:lnTo>
                    <a:pt x="4958" y="1091"/>
                  </a:lnTo>
                  <a:lnTo>
                    <a:pt x="5206" y="1141"/>
                  </a:lnTo>
                  <a:lnTo>
                    <a:pt x="5354" y="1289"/>
                  </a:lnTo>
                  <a:lnTo>
                    <a:pt x="5503" y="1438"/>
                  </a:lnTo>
                  <a:lnTo>
                    <a:pt x="5553" y="1686"/>
                  </a:lnTo>
                  <a:lnTo>
                    <a:pt x="5553" y="3322"/>
                  </a:lnTo>
                  <a:lnTo>
                    <a:pt x="6643" y="3322"/>
                  </a:lnTo>
                  <a:lnTo>
                    <a:pt x="6643" y="1686"/>
                  </a:lnTo>
                  <a:lnTo>
                    <a:pt x="6643" y="1686"/>
                  </a:lnTo>
                  <a:lnTo>
                    <a:pt x="6693" y="1438"/>
                  </a:lnTo>
                  <a:lnTo>
                    <a:pt x="6792" y="1289"/>
                  </a:lnTo>
                  <a:lnTo>
                    <a:pt x="6990" y="1141"/>
                  </a:lnTo>
                  <a:lnTo>
                    <a:pt x="7189" y="1091"/>
                  </a:lnTo>
                  <a:lnTo>
                    <a:pt x="7189" y="1091"/>
                  </a:lnTo>
                  <a:lnTo>
                    <a:pt x="7387" y="1141"/>
                  </a:lnTo>
                  <a:lnTo>
                    <a:pt x="7585" y="1289"/>
                  </a:lnTo>
                  <a:lnTo>
                    <a:pt x="7685" y="1438"/>
                  </a:lnTo>
                  <a:lnTo>
                    <a:pt x="7734" y="1686"/>
                  </a:lnTo>
                  <a:lnTo>
                    <a:pt x="7734" y="3322"/>
                  </a:lnTo>
                  <a:lnTo>
                    <a:pt x="9420" y="3322"/>
                  </a:lnTo>
                  <a:lnTo>
                    <a:pt x="9420" y="1686"/>
                  </a:lnTo>
                  <a:lnTo>
                    <a:pt x="9420" y="1686"/>
                  </a:lnTo>
                  <a:lnTo>
                    <a:pt x="9469" y="1438"/>
                  </a:lnTo>
                  <a:lnTo>
                    <a:pt x="9568" y="1289"/>
                  </a:lnTo>
                  <a:lnTo>
                    <a:pt x="9767" y="1141"/>
                  </a:lnTo>
                  <a:lnTo>
                    <a:pt x="9965" y="1091"/>
                  </a:lnTo>
                  <a:lnTo>
                    <a:pt x="9965" y="1091"/>
                  </a:lnTo>
                  <a:lnTo>
                    <a:pt x="10163" y="1141"/>
                  </a:lnTo>
                  <a:lnTo>
                    <a:pt x="10362" y="1289"/>
                  </a:lnTo>
                  <a:lnTo>
                    <a:pt x="10461" y="1438"/>
                  </a:lnTo>
                  <a:lnTo>
                    <a:pt x="10510" y="1686"/>
                  </a:lnTo>
                  <a:lnTo>
                    <a:pt x="10510" y="3322"/>
                  </a:lnTo>
                  <a:lnTo>
                    <a:pt x="1165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66"/>
            <p:cNvSpPr/>
            <p:nvPr/>
          </p:nvSpPr>
          <p:spPr>
            <a:xfrm>
              <a:off x="4190475" y="266662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66"/>
            <p:cNvSpPr/>
            <p:nvPr/>
          </p:nvSpPr>
          <p:spPr>
            <a:xfrm>
              <a:off x="4148325" y="2973975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extrusionOk="0">
                  <a:moveTo>
                    <a:pt x="1687" y="1"/>
                  </a:moveTo>
                  <a:lnTo>
                    <a:pt x="1339" y="50"/>
                  </a:lnTo>
                  <a:lnTo>
                    <a:pt x="1042" y="149"/>
                  </a:lnTo>
                  <a:lnTo>
                    <a:pt x="745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1" y="1339"/>
                  </a:lnTo>
                  <a:lnTo>
                    <a:pt x="1" y="1686"/>
                  </a:lnTo>
                  <a:lnTo>
                    <a:pt x="51" y="1984"/>
                  </a:lnTo>
                  <a:lnTo>
                    <a:pt x="150" y="2331"/>
                  </a:lnTo>
                  <a:lnTo>
                    <a:pt x="298" y="2628"/>
                  </a:lnTo>
                  <a:lnTo>
                    <a:pt x="497" y="2826"/>
                  </a:lnTo>
                  <a:lnTo>
                    <a:pt x="745" y="3074"/>
                  </a:lnTo>
                  <a:lnTo>
                    <a:pt x="1042" y="3223"/>
                  </a:lnTo>
                  <a:lnTo>
                    <a:pt x="1339" y="3322"/>
                  </a:lnTo>
                  <a:lnTo>
                    <a:pt x="3322" y="3322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66"/>
            <p:cNvSpPr/>
            <p:nvPr/>
          </p:nvSpPr>
          <p:spPr>
            <a:xfrm>
              <a:off x="4148325" y="2973975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1687" y="3322"/>
                  </a:moveTo>
                  <a:lnTo>
                    <a:pt x="3322" y="3322"/>
                  </a:lnTo>
                  <a:lnTo>
                    <a:pt x="3322" y="1"/>
                  </a:lnTo>
                  <a:lnTo>
                    <a:pt x="1687" y="1"/>
                  </a:lnTo>
                  <a:lnTo>
                    <a:pt x="1687" y="1"/>
                  </a:lnTo>
                  <a:lnTo>
                    <a:pt x="1339" y="50"/>
                  </a:lnTo>
                  <a:lnTo>
                    <a:pt x="1042" y="149"/>
                  </a:lnTo>
                  <a:lnTo>
                    <a:pt x="745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1" y="1339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984"/>
                  </a:lnTo>
                  <a:lnTo>
                    <a:pt x="150" y="2331"/>
                  </a:lnTo>
                  <a:lnTo>
                    <a:pt x="298" y="2628"/>
                  </a:lnTo>
                  <a:lnTo>
                    <a:pt x="497" y="2826"/>
                  </a:lnTo>
                  <a:lnTo>
                    <a:pt x="745" y="3074"/>
                  </a:lnTo>
                  <a:lnTo>
                    <a:pt x="1042" y="3223"/>
                  </a:lnTo>
                  <a:lnTo>
                    <a:pt x="1339" y="3322"/>
                  </a:lnTo>
                  <a:lnTo>
                    <a:pt x="1687" y="3322"/>
                  </a:lnTo>
                  <a:lnTo>
                    <a:pt x="1687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66"/>
            <p:cNvSpPr/>
            <p:nvPr/>
          </p:nvSpPr>
          <p:spPr>
            <a:xfrm>
              <a:off x="4190475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3" name="Google Shape;1823;p66"/>
            <p:cNvSpPr/>
            <p:nvPr/>
          </p:nvSpPr>
          <p:spPr>
            <a:xfrm>
              <a:off x="4259875" y="2973975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extrusionOk="0">
                  <a:moveTo>
                    <a:pt x="1" y="1"/>
                  </a:moveTo>
                  <a:lnTo>
                    <a:pt x="1" y="3322"/>
                  </a:lnTo>
                  <a:lnTo>
                    <a:pt x="1984" y="3322"/>
                  </a:lnTo>
                  <a:lnTo>
                    <a:pt x="2281" y="3223"/>
                  </a:lnTo>
                  <a:lnTo>
                    <a:pt x="2579" y="3074"/>
                  </a:lnTo>
                  <a:lnTo>
                    <a:pt x="2826" y="2826"/>
                  </a:lnTo>
                  <a:lnTo>
                    <a:pt x="3074" y="2628"/>
                  </a:lnTo>
                  <a:lnTo>
                    <a:pt x="3223" y="2331"/>
                  </a:lnTo>
                  <a:lnTo>
                    <a:pt x="3322" y="1984"/>
                  </a:lnTo>
                  <a:lnTo>
                    <a:pt x="3372" y="1686"/>
                  </a:lnTo>
                  <a:lnTo>
                    <a:pt x="3322" y="1339"/>
                  </a:lnTo>
                  <a:lnTo>
                    <a:pt x="3223" y="1042"/>
                  </a:lnTo>
                  <a:lnTo>
                    <a:pt x="3074" y="744"/>
                  </a:lnTo>
                  <a:lnTo>
                    <a:pt x="2826" y="49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4" name="Google Shape;1824;p66"/>
            <p:cNvSpPr/>
            <p:nvPr/>
          </p:nvSpPr>
          <p:spPr>
            <a:xfrm>
              <a:off x="4259875" y="2973975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637" y="1"/>
                  </a:moveTo>
                  <a:lnTo>
                    <a:pt x="1" y="1"/>
                  </a:lnTo>
                  <a:lnTo>
                    <a:pt x="1" y="3322"/>
                  </a:lnTo>
                  <a:lnTo>
                    <a:pt x="1637" y="3322"/>
                  </a:lnTo>
                  <a:lnTo>
                    <a:pt x="1637" y="3322"/>
                  </a:lnTo>
                  <a:lnTo>
                    <a:pt x="1984" y="3322"/>
                  </a:lnTo>
                  <a:lnTo>
                    <a:pt x="2281" y="3223"/>
                  </a:lnTo>
                  <a:lnTo>
                    <a:pt x="2579" y="3074"/>
                  </a:lnTo>
                  <a:lnTo>
                    <a:pt x="2826" y="2826"/>
                  </a:lnTo>
                  <a:lnTo>
                    <a:pt x="3074" y="2628"/>
                  </a:lnTo>
                  <a:lnTo>
                    <a:pt x="3223" y="2331"/>
                  </a:lnTo>
                  <a:lnTo>
                    <a:pt x="3322" y="1984"/>
                  </a:lnTo>
                  <a:lnTo>
                    <a:pt x="3372" y="1686"/>
                  </a:lnTo>
                  <a:lnTo>
                    <a:pt x="3372" y="1686"/>
                  </a:lnTo>
                  <a:lnTo>
                    <a:pt x="3322" y="1339"/>
                  </a:lnTo>
                  <a:lnTo>
                    <a:pt x="3223" y="1042"/>
                  </a:lnTo>
                  <a:lnTo>
                    <a:pt x="3074" y="744"/>
                  </a:lnTo>
                  <a:lnTo>
                    <a:pt x="2826" y="49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66"/>
            <p:cNvSpPr/>
            <p:nvPr/>
          </p:nvSpPr>
          <p:spPr>
            <a:xfrm>
              <a:off x="4300775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66"/>
            <p:cNvSpPr/>
            <p:nvPr/>
          </p:nvSpPr>
          <p:spPr>
            <a:xfrm>
              <a:off x="3953750" y="2821525"/>
              <a:ext cx="194600" cy="138850"/>
            </a:xfrm>
            <a:custGeom>
              <a:avLst/>
              <a:gdLst/>
              <a:ahLst/>
              <a:cxnLst/>
              <a:rect l="l" t="t" r="r" b="b"/>
              <a:pathLst>
                <a:path w="7784" h="5554" extrusionOk="0">
                  <a:moveTo>
                    <a:pt x="6148" y="1091"/>
                  </a:moveTo>
                  <a:lnTo>
                    <a:pt x="6346" y="1141"/>
                  </a:lnTo>
                  <a:lnTo>
                    <a:pt x="6495" y="1290"/>
                  </a:lnTo>
                  <a:lnTo>
                    <a:pt x="6644" y="1439"/>
                  </a:lnTo>
                  <a:lnTo>
                    <a:pt x="6693" y="1686"/>
                  </a:lnTo>
                  <a:lnTo>
                    <a:pt x="6644" y="1885"/>
                  </a:lnTo>
                  <a:lnTo>
                    <a:pt x="6495" y="2033"/>
                  </a:lnTo>
                  <a:lnTo>
                    <a:pt x="6346" y="2182"/>
                  </a:lnTo>
                  <a:lnTo>
                    <a:pt x="6148" y="2232"/>
                  </a:lnTo>
                  <a:lnTo>
                    <a:pt x="1686" y="2232"/>
                  </a:lnTo>
                  <a:lnTo>
                    <a:pt x="1488" y="2182"/>
                  </a:lnTo>
                  <a:lnTo>
                    <a:pt x="1290" y="2033"/>
                  </a:lnTo>
                  <a:lnTo>
                    <a:pt x="1191" y="1885"/>
                  </a:lnTo>
                  <a:lnTo>
                    <a:pt x="1141" y="1686"/>
                  </a:lnTo>
                  <a:lnTo>
                    <a:pt x="1191" y="1439"/>
                  </a:lnTo>
                  <a:lnTo>
                    <a:pt x="1290" y="1290"/>
                  </a:lnTo>
                  <a:lnTo>
                    <a:pt x="1488" y="1141"/>
                  </a:lnTo>
                  <a:lnTo>
                    <a:pt x="1686" y="1091"/>
                  </a:lnTo>
                  <a:close/>
                  <a:moveTo>
                    <a:pt x="6148" y="3322"/>
                  </a:moveTo>
                  <a:lnTo>
                    <a:pt x="6346" y="3372"/>
                  </a:lnTo>
                  <a:lnTo>
                    <a:pt x="6495" y="3471"/>
                  </a:lnTo>
                  <a:lnTo>
                    <a:pt x="6644" y="3669"/>
                  </a:lnTo>
                  <a:lnTo>
                    <a:pt x="6693" y="3868"/>
                  </a:lnTo>
                  <a:lnTo>
                    <a:pt x="6644" y="4116"/>
                  </a:lnTo>
                  <a:lnTo>
                    <a:pt x="6495" y="4264"/>
                  </a:lnTo>
                  <a:lnTo>
                    <a:pt x="6346" y="4413"/>
                  </a:lnTo>
                  <a:lnTo>
                    <a:pt x="6148" y="4463"/>
                  </a:lnTo>
                  <a:lnTo>
                    <a:pt x="1686" y="4463"/>
                  </a:lnTo>
                  <a:lnTo>
                    <a:pt x="1488" y="4413"/>
                  </a:lnTo>
                  <a:lnTo>
                    <a:pt x="1290" y="4264"/>
                  </a:lnTo>
                  <a:lnTo>
                    <a:pt x="1191" y="4116"/>
                  </a:lnTo>
                  <a:lnTo>
                    <a:pt x="1141" y="3868"/>
                  </a:lnTo>
                  <a:lnTo>
                    <a:pt x="1191" y="3669"/>
                  </a:lnTo>
                  <a:lnTo>
                    <a:pt x="1290" y="3471"/>
                  </a:lnTo>
                  <a:lnTo>
                    <a:pt x="1488" y="3372"/>
                  </a:lnTo>
                  <a:lnTo>
                    <a:pt x="1686" y="3322"/>
                  </a:lnTo>
                  <a:close/>
                  <a:moveTo>
                    <a:pt x="1" y="1"/>
                  </a:moveTo>
                  <a:lnTo>
                    <a:pt x="1" y="5553"/>
                  </a:lnTo>
                  <a:lnTo>
                    <a:pt x="7784" y="5553"/>
                  </a:lnTo>
                  <a:lnTo>
                    <a:pt x="77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7" name="Google Shape;1827;p66"/>
            <p:cNvSpPr/>
            <p:nvPr/>
          </p:nvSpPr>
          <p:spPr>
            <a:xfrm>
              <a:off x="3953750" y="2821525"/>
              <a:ext cx="194600" cy="138850"/>
            </a:xfrm>
            <a:custGeom>
              <a:avLst/>
              <a:gdLst/>
              <a:ahLst/>
              <a:cxnLst/>
              <a:rect l="l" t="t" r="r" b="b"/>
              <a:pathLst>
                <a:path w="7784" h="5554" fill="none" extrusionOk="0">
                  <a:moveTo>
                    <a:pt x="1" y="1"/>
                  </a:moveTo>
                  <a:lnTo>
                    <a:pt x="1" y="5553"/>
                  </a:lnTo>
                  <a:lnTo>
                    <a:pt x="7784" y="5553"/>
                  </a:lnTo>
                  <a:lnTo>
                    <a:pt x="7784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8" name="Google Shape;1828;p66"/>
            <p:cNvSpPr/>
            <p:nvPr/>
          </p:nvSpPr>
          <p:spPr>
            <a:xfrm>
              <a:off x="3982250" y="2904575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500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49"/>
                  </a:lnTo>
                  <a:lnTo>
                    <a:pt x="5504" y="347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4" y="794"/>
                  </a:lnTo>
                  <a:lnTo>
                    <a:pt x="5355" y="942"/>
                  </a:lnTo>
                  <a:lnTo>
                    <a:pt x="5206" y="1091"/>
                  </a:lnTo>
                  <a:lnTo>
                    <a:pt x="5008" y="1141"/>
                  </a:lnTo>
                  <a:lnTo>
                    <a:pt x="500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66"/>
            <p:cNvSpPr/>
            <p:nvPr/>
          </p:nvSpPr>
          <p:spPr>
            <a:xfrm>
              <a:off x="3982250" y="2848800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500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1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99"/>
                  </a:lnTo>
                  <a:lnTo>
                    <a:pt x="5504" y="348"/>
                  </a:lnTo>
                  <a:lnTo>
                    <a:pt x="5553" y="595"/>
                  </a:lnTo>
                  <a:lnTo>
                    <a:pt x="5553" y="595"/>
                  </a:lnTo>
                  <a:lnTo>
                    <a:pt x="5504" y="794"/>
                  </a:lnTo>
                  <a:lnTo>
                    <a:pt x="5355" y="942"/>
                  </a:lnTo>
                  <a:lnTo>
                    <a:pt x="5206" y="1091"/>
                  </a:lnTo>
                  <a:lnTo>
                    <a:pt x="5008" y="1141"/>
                  </a:lnTo>
                  <a:lnTo>
                    <a:pt x="500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66"/>
            <p:cNvSpPr/>
            <p:nvPr/>
          </p:nvSpPr>
          <p:spPr>
            <a:xfrm>
              <a:off x="4107425" y="287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66"/>
            <p:cNvSpPr/>
            <p:nvPr/>
          </p:nvSpPr>
          <p:spPr>
            <a:xfrm>
              <a:off x="3869475" y="2695125"/>
              <a:ext cx="361925" cy="361925"/>
            </a:xfrm>
            <a:custGeom>
              <a:avLst/>
              <a:gdLst/>
              <a:ahLst/>
              <a:cxnLst/>
              <a:rect l="l" t="t" r="r" b="b"/>
              <a:pathLst>
                <a:path w="14477" h="14477" extrusionOk="0">
                  <a:moveTo>
                    <a:pt x="2281" y="0"/>
                  </a:moveTo>
                  <a:lnTo>
                    <a:pt x="2281" y="1140"/>
                  </a:lnTo>
                  <a:lnTo>
                    <a:pt x="1835" y="1289"/>
                  </a:lnTo>
                  <a:lnTo>
                    <a:pt x="1389" y="1487"/>
                  </a:lnTo>
                  <a:lnTo>
                    <a:pt x="992" y="1785"/>
                  </a:lnTo>
                  <a:lnTo>
                    <a:pt x="695" y="2132"/>
                  </a:lnTo>
                  <a:lnTo>
                    <a:pt x="397" y="2529"/>
                  </a:lnTo>
                  <a:lnTo>
                    <a:pt x="199" y="2975"/>
                  </a:lnTo>
                  <a:lnTo>
                    <a:pt x="50" y="3470"/>
                  </a:lnTo>
                  <a:lnTo>
                    <a:pt x="1" y="3966"/>
                  </a:lnTo>
                  <a:lnTo>
                    <a:pt x="1" y="11700"/>
                  </a:lnTo>
                  <a:lnTo>
                    <a:pt x="100" y="12295"/>
                  </a:lnTo>
                  <a:lnTo>
                    <a:pt x="248" y="12790"/>
                  </a:lnTo>
                  <a:lnTo>
                    <a:pt x="496" y="13286"/>
                  </a:lnTo>
                  <a:lnTo>
                    <a:pt x="843" y="13683"/>
                  </a:lnTo>
                  <a:lnTo>
                    <a:pt x="1290" y="14030"/>
                  </a:lnTo>
                  <a:lnTo>
                    <a:pt x="1736" y="14278"/>
                  </a:lnTo>
                  <a:lnTo>
                    <a:pt x="2281" y="14426"/>
                  </a:lnTo>
                  <a:lnTo>
                    <a:pt x="2826" y="14476"/>
                  </a:lnTo>
                  <a:lnTo>
                    <a:pt x="10610" y="14476"/>
                  </a:lnTo>
                  <a:lnTo>
                    <a:pt x="10362" y="14129"/>
                  </a:lnTo>
                  <a:lnTo>
                    <a:pt x="10213" y="13732"/>
                  </a:lnTo>
                  <a:lnTo>
                    <a:pt x="10114" y="13286"/>
                  </a:lnTo>
                  <a:lnTo>
                    <a:pt x="10064" y="12840"/>
                  </a:lnTo>
                  <a:lnTo>
                    <a:pt x="10064" y="12543"/>
                  </a:lnTo>
                  <a:lnTo>
                    <a:pt x="10114" y="12245"/>
                  </a:lnTo>
                  <a:lnTo>
                    <a:pt x="10263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1" y="11353"/>
                  </a:lnTo>
                  <a:lnTo>
                    <a:pt x="2281" y="11155"/>
                  </a:lnTo>
                  <a:lnTo>
                    <a:pt x="2281" y="4512"/>
                  </a:lnTo>
                  <a:lnTo>
                    <a:pt x="2331" y="4264"/>
                  </a:lnTo>
                  <a:lnTo>
                    <a:pt x="2430" y="4115"/>
                  </a:lnTo>
                  <a:lnTo>
                    <a:pt x="2628" y="3966"/>
                  </a:lnTo>
                  <a:lnTo>
                    <a:pt x="11948" y="3966"/>
                  </a:lnTo>
                  <a:lnTo>
                    <a:pt x="12097" y="4115"/>
                  </a:lnTo>
                  <a:lnTo>
                    <a:pt x="12246" y="4264"/>
                  </a:lnTo>
                  <a:lnTo>
                    <a:pt x="12295" y="4512"/>
                  </a:lnTo>
                  <a:lnTo>
                    <a:pt x="12295" y="10113"/>
                  </a:lnTo>
                  <a:lnTo>
                    <a:pt x="12841" y="10064"/>
                  </a:lnTo>
                  <a:lnTo>
                    <a:pt x="14476" y="10064"/>
                  </a:lnTo>
                  <a:lnTo>
                    <a:pt x="14476" y="3966"/>
                  </a:lnTo>
                  <a:lnTo>
                    <a:pt x="14427" y="3470"/>
                  </a:lnTo>
                  <a:lnTo>
                    <a:pt x="14328" y="2975"/>
                  </a:lnTo>
                  <a:lnTo>
                    <a:pt x="14129" y="2529"/>
                  </a:lnTo>
                  <a:lnTo>
                    <a:pt x="13832" y="2132"/>
                  </a:lnTo>
                  <a:lnTo>
                    <a:pt x="13535" y="1785"/>
                  </a:lnTo>
                  <a:lnTo>
                    <a:pt x="13138" y="1487"/>
                  </a:lnTo>
                  <a:lnTo>
                    <a:pt x="12741" y="1289"/>
                  </a:lnTo>
                  <a:lnTo>
                    <a:pt x="12295" y="1140"/>
                  </a:lnTo>
                  <a:lnTo>
                    <a:pt x="122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66"/>
            <p:cNvSpPr/>
            <p:nvPr/>
          </p:nvSpPr>
          <p:spPr>
            <a:xfrm>
              <a:off x="3869475" y="2695125"/>
              <a:ext cx="361925" cy="361925"/>
            </a:xfrm>
            <a:custGeom>
              <a:avLst/>
              <a:gdLst/>
              <a:ahLst/>
              <a:cxnLst/>
              <a:rect l="l" t="t" r="r" b="b"/>
              <a:pathLst>
                <a:path w="14477" h="14477" fill="none" extrusionOk="0">
                  <a:moveTo>
                    <a:pt x="2826" y="14476"/>
                  </a:moveTo>
                  <a:lnTo>
                    <a:pt x="10610" y="14476"/>
                  </a:lnTo>
                  <a:lnTo>
                    <a:pt x="10610" y="14476"/>
                  </a:lnTo>
                  <a:lnTo>
                    <a:pt x="10362" y="14129"/>
                  </a:lnTo>
                  <a:lnTo>
                    <a:pt x="10213" y="13732"/>
                  </a:lnTo>
                  <a:lnTo>
                    <a:pt x="10114" y="13286"/>
                  </a:lnTo>
                  <a:lnTo>
                    <a:pt x="10064" y="12840"/>
                  </a:lnTo>
                  <a:lnTo>
                    <a:pt x="10064" y="12840"/>
                  </a:lnTo>
                  <a:lnTo>
                    <a:pt x="10064" y="12543"/>
                  </a:lnTo>
                  <a:lnTo>
                    <a:pt x="10114" y="12245"/>
                  </a:lnTo>
                  <a:lnTo>
                    <a:pt x="10263" y="11700"/>
                  </a:lnTo>
                  <a:lnTo>
                    <a:pt x="2826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1" y="11353"/>
                  </a:lnTo>
                  <a:lnTo>
                    <a:pt x="2281" y="11155"/>
                  </a:lnTo>
                  <a:lnTo>
                    <a:pt x="2281" y="4512"/>
                  </a:lnTo>
                  <a:lnTo>
                    <a:pt x="2281" y="4512"/>
                  </a:lnTo>
                  <a:lnTo>
                    <a:pt x="2331" y="4264"/>
                  </a:lnTo>
                  <a:lnTo>
                    <a:pt x="2430" y="4115"/>
                  </a:lnTo>
                  <a:lnTo>
                    <a:pt x="2628" y="3966"/>
                  </a:lnTo>
                  <a:lnTo>
                    <a:pt x="2826" y="3966"/>
                  </a:lnTo>
                  <a:lnTo>
                    <a:pt x="11700" y="3966"/>
                  </a:lnTo>
                  <a:lnTo>
                    <a:pt x="11700" y="3966"/>
                  </a:lnTo>
                  <a:lnTo>
                    <a:pt x="11948" y="3966"/>
                  </a:lnTo>
                  <a:lnTo>
                    <a:pt x="12097" y="4115"/>
                  </a:lnTo>
                  <a:lnTo>
                    <a:pt x="12246" y="4264"/>
                  </a:lnTo>
                  <a:lnTo>
                    <a:pt x="12295" y="4512"/>
                  </a:lnTo>
                  <a:lnTo>
                    <a:pt x="12295" y="10113"/>
                  </a:lnTo>
                  <a:lnTo>
                    <a:pt x="12295" y="10113"/>
                  </a:lnTo>
                  <a:lnTo>
                    <a:pt x="12841" y="10064"/>
                  </a:lnTo>
                  <a:lnTo>
                    <a:pt x="14476" y="10064"/>
                  </a:lnTo>
                  <a:lnTo>
                    <a:pt x="14476" y="3966"/>
                  </a:lnTo>
                  <a:lnTo>
                    <a:pt x="14476" y="3966"/>
                  </a:lnTo>
                  <a:lnTo>
                    <a:pt x="14427" y="3470"/>
                  </a:lnTo>
                  <a:lnTo>
                    <a:pt x="14328" y="2975"/>
                  </a:lnTo>
                  <a:lnTo>
                    <a:pt x="14129" y="2529"/>
                  </a:lnTo>
                  <a:lnTo>
                    <a:pt x="13832" y="2132"/>
                  </a:lnTo>
                  <a:lnTo>
                    <a:pt x="13535" y="1785"/>
                  </a:lnTo>
                  <a:lnTo>
                    <a:pt x="13138" y="1487"/>
                  </a:lnTo>
                  <a:lnTo>
                    <a:pt x="12741" y="1289"/>
                  </a:lnTo>
                  <a:lnTo>
                    <a:pt x="12295" y="1140"/>
                  </a:lnTo>
                  <a:lnTo>
                    <a:pt x="12295" y="0"/>
                  </a:lnTo>
                  <a:lnTo>
                    <a:pt x="2281" y="0"/>
                  </a:lnTo>
                  <a:lnTo>
                    <a:pt x="2281" y="1140"/>
                  </a:lnTo>
                  <a:lnTo>
                    <a:pt x="2281" y="1140"/>
                  </a:lnTo>
                  <a:lnTo>
                    <a:pt x="1835" y="1289"/>
                  </a:lnTo>
                  <a:lnTo>
                    <a:pt x="1389" y="1487"/>
                  </a:lnTo>
                  <a:lnTo>
                    <a:pt x="992" y="1785"/>
                  </a:lnTo>
                  <a:lnTo>
                    <a:pt x="695" y="2132"/>
                  </a:lnTo>
                  <a:lnTo>
                    <a:pt x="397" y="2529"/>
                  </a:lnTo>
                  <a:lnTo>
                    <a:pt x="199" y="2975"/>
                  </a:lnTo>
                  <a:lnTo>
                    <a:pt x="50" y="3470"/>
                  </a:lnTo>
                  <a:lnTo>
                    <a:pt x="1" y="3966"/>
                  </a:lnTo>
                  <a:lnTo>
                    <a:pt x="1" y="11700"/>
                  </a:lnTo>
                  <a:lnTo>
                    <a:pt x="1" y="11700"/>
                  </a:lnTo>
                  <a:lnTo>
                    <a:pt x="100" y="12295"/>
                  </a:lnTo>
                  <a:lnTo>
                    <a:pt x="248" y="12790"/>
                  </a:lnTo>
                  <a:lnTo>
                    <a:pt x="496" y="13286"/>
                  </a:lnTo>
                  <a:lnTo>
                    <a:pt x="843" y="13683"/>
                  </a:lnTo>
                  <a:lnTo>
                    <a:pt x="1290" y="14030"/>
                  </a:lnTo>
                  <a:lnTo>
                    <a:pt x="1736" y="14278"/>
                  </a:lnTo>
                  <a:lnTo>
                    <a:pt x="2281" y="14426"/>
                  </a:lnTo>
                  <a:lnTo>
                    <a:pt x="2826" y="14476"/>
                  </a:lnTo>
                  <a:lnTo>
                    <a:pt x="2826" y="144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66"/>
            <p:cNvSpPr/>
            <p:nvPr/>
          </p:nvSpPr>
          <p:spPr>
            <a:xfrm>
              <a:off x="3940125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34" name="Google Shape;1834;p66"/>
          <p:cNvGrpSpPr/>
          <p:nvPr/>
        </p:nvGrpSpPr>
        <p:grpSpPr>
          <a:xfrm>
            <a:off x="7143552" y="3521609"/>
            <a:ext cx="593675" cy="593675"/>
            <a:chOff x="4645325" y="2583575"/>
            <a:chExt cx="473475" cy="473475"/>
          </a:xfrm>
        </p:grpSpPr>
        <p:sp>
          <p:nvSpPr>
            <p:cNvPr id="1835" name="Google Shape;1835;p66"/>
            <p:cNvSpPr/>
            <p:nvPr/>
          </p:nvSpPr>
          <p:spPr>
            <a:xfrm>
              <a:off x="4812650" y="2806650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extrusionOk="0">
                  <a:moveTo>
                    <a:pt x="545" y="1"/>
                  </a:move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7" y="1092"/>
                  </a:lnTo>
                  <a:lnTo>
                    <a:pt x="545" y="1092"/>
                  </a:lnTo>
                  <a:lnTo>
                    <a:pt x="744" y="1141"/>
                  </a:lnTo>
                  <a:lnTo>
                    <a:pt x="942" y="1290"/>
                  </a:lnTo>
                  <a:lnTo>
                    <a:pt x="1041" y="1439"/>
                  </a:lnTo>
                  <a:lnTo>
                    <a:pt x="1091" y="1686"/>
                  </a:lnTo>
                  <a:lnTo>
                    <a:pt x="1041" y="1885"/>
                  </a:lnTo>
                  <a:lnTo>
                    <a:pt x="942" y="2083"/>
                  </a:lnTo>
                  <a:lnTo>
                    <a:pt x="744" y="2182"/>
                  </a:lnTo>
                  <a:lnTo>
                    <a:pt x="545" y="2232"/>
                  </a:lnTo>
                  <a:lnTo>
                    <a:pt x="347" y="2281"/>
                  </a:lnTo>
                  <a:lnTo>
                    <a:pt x="14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7" y="3273"/>
                  </a:lnTo>
                  <a:lnTo>
                    <a:pt x="545" y="3322"/>
                  </a:lnTo>
                  <a:lnTo>
                    <a:pt x="744" y="3273"/>
                  </a:lnTo>
                  <a:lnTo>
                    <a:pt x="942" y="3174"/>
                  </a:lnTo>
                  <a:lnTo>
                    <a:pt x="1041" y="2975"/>
                  </a:lnTo>
                  <a:lnTo>
                    <a:pt x="1091" y="2777"/>
                  </a:lnTo>
                  <a:lnTo>
                    <a:pt x="1140" y="2579"/>
                  </a:lnTo>
                  <a:lnTo>
                    <a:pt x="1240" y="2381"/>
                  </a:lnTo>
                  <a:lnTo>
                    <a:pt x="1438" y="2281"/>
                  </a:lnTo>
                  <a:lnTo>
                    <a:pt x="1636" y="2232"/>
                  </a:lnTo>
                  <a:lnTo>
                    <a:pt x="3867" y="2232"/>
                  </a:lnTo>
                  <a:lnTo>
                    <a:pt x="4065" y="2281"/>
                  </a:lnTo>
                  <a:lnTo>
                    <a:pt x="4264" y="2381"/>
                  </a:lnTo>
                  <a:lnTo>
                    <a:pt x="4363" y="2579"/>
                  </a:lnTo>
                  <a:lnTo>
                    <a:pt x="4412" y="2777"/>
                  </a:lnTo>
                  <a:lnTo>
                    <a:pt x="4462" y="2975"/>
                  </a:lnTo>
                  <a:lnTo>
                    <a:pt x="4611" y="3174"/>
                  </a:lnTo>
                  <a:lnTo>
                    <a:pt x="4759" y="3273"/>
                  </a:lnTo>
                  <a:lnTo>
                    <a:pt x="4958" y="3322"/>
                  </a:lnTo>
                  <a:lnTo>
                    <a:pt x="5206" y="3273"/>
                  </a:lnTo>
                  <a:lnTo>
                    <a:pt x="5354" y="3174"/>
                  </a:lnTo>
                  <a:lnTo>
                    <a:pt x="5503" y="2975"/>
                  </a:lnTo>
                  <a:lnTo>
                    <a:pt x="5553" y="2777"/>
                  </a:lnTo>
                  <a:lnTo>
                    <a:pt x="5503" y="2579"/>
                  </a:lnTo>
                  <a:lnTo>
                    <a:pt x="5354" y="2381"/>
                  </a:lnTo>
                  <a:lnTo>
                    <a:pt x="5206" y="2281"/>
                  </a:lnTo>
                  <a:lnTo>
                    <a:pt x="4958" y="2232"/>
                  </a:lnTo>
                  <a:lnTo>
                    <a:pt x="4759" y="2182"/>
                  </a:lnTo>
                  <a:lnTo>
                    <a:pt x="4611" y="2083"/>
                  </a:lnTo>
                  <a:lnTo>
                    <a:pt x="4462" y="1885"/>
                  </a:lnTo>
                  <a:lnTo>
                    <a:pt x="4412" y="1686"/>
                  </a:lnTo>
                  <a:lnTo>
                    <a:pt x="4462" y="1439"/>
                  </a:lnTo>
                  <a:lnTo>
                    <a:pt x="4611" y="1290"/>
                  </a:lnTo>
                  <a:lnTo>
                    <a:pt x="4759" y="1141"/>
                  </a:lnTo>
                  <a:lnTo>
                    <a:pt x="4958" y="1092"/>
                  </a:lnTo>
                  <a:lnTo>
                    <a:pt x="5206" y="1092"/>
                  </a:lnTo>
                  <a:lnTo>
                    <a:pt x="5354" y="943"/>
                  </a:lnTo>
                  <a:lnTo>
                    <a:pt x="5503" y="794"/>
                  </a:lnTo>
                  <a:lnTo>
                    <a:pt x="5553" y="546"/>
                  </a:lnTo>
                  <a:lnTo>
                    <a:pt x="5503" y="348"/>
                  </a:lnTo>
                  <a:lnTo>
                    <a:pt x="5354" y="150"/>
                  </a:lnTo>
                  <a:lnTo>
                    <a:pt x="5206" y="51"/>
                  </a:lnTo>
                  <a:lnTo>
                    <a:pt x="4958" y="1"/>
                  </a:lnTo>
                  <a:lnTo>
                    <a:pt x="4759" y="51"/>
                  </a:lnTo>
                  <a:lnTo>
                    <a:pt x="4611" y="150"/>
                  </a:lnTo>
                  <a:lnTo>
                    <a:pt x="4462" y="348"/>
                  </a:lnTo>
                  <a:lnTo>
                    <a:pt x="4412" y="546"/>
                  </a:lnTo>
                  <a:lnTo>
                    <a:pt x="4363" y="794"/>
                  </a:lnTo>
                  <a:lnTo>
                    <a:pt x="4264" y="943"/>
                  </a:lnTo>
                  <a:lnTo>
                    <a:pt x="4065" y="1092"/>
                  </a:lnTo>
                  <a:lnTo>
                    <a:pt x="1438" y="1092"/>
                  </a:lnTo>
                  <a:lnTo>
                    <a:pt x="1240" y="943"/>
                  </a:lnTo>
                  <a:lnTo>
                    <a:pt x="1140" y="794"/>
                  </a:lnTo>
                  <a:lnTo>
                    <a:pt x="1091" y="546"/>
                  </a:lnTo>
                  <a:lnTo>
                    <a:pt x="1041" y="348"/>
                  </a:lnTo>
                  <a:lnTo>
                    <a:pt x="942" y="150"/>
                  </a:lnTo>
                  <a:lnTo>
                    <a:pt x="744" y="51"/>
                  </a:lnTo>
                  <a:lnTo>
                    <a:pt x="5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6" name="Google Shape;1836;p66"/>
            <p:cNvSpPr/>
            <p:nvPr/>
          </p:nvSpPr>
          <p:spPr>
            <a:xfrm>
              <a:off x="4812650" y="2806650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fill="none" extrusionOk="0">
                  <a:moveTo>
                    <a:pt x="545" y="2232"/>
                  </a:moveTo>
                  <a:lnTo>
                    <a:pt x="545" y="2232"/>
                  </a:lnTo>
                  <a:lnTo>
                    <a:pt x="347" y="2281"/>
                  </a:lnTo>
                  <a:lnTo>
                    <a:pt x="14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7" y="3273"/>
                  </a:lnTo>
                  <a:lnTo>
                    <a:pt x="545" y="3322"/>
                  </a:lnTo>
                  <a:lnTo>
                    <a:pt x="545" y="3322"/>
                  </a:lnTo>
                  <a:lnTo>
                    <a:pt x="744" y="3273"/>
                  </a:lnTo>
                  <a:lnTo>
                    <a:pt x="942" y="3174"/>
                  </a:lnTo>
                  <a:lnTo>
                    <a:pt x="1041" y="2975"/>
                  </a:lnTo>
                  <a:lnTo>
                    <a:pt x="1091" y="2777"/>
                  </a:lnTo>
                  <a:lnTo>
                    <a:pt x="1091" y="2777"/>
                  </a:lnTo>
                  <a:lnTo>
                    <a:pt x="1140" y="2579"/>
                  </a:lnTo>
                  <a:lnTo>
                    <a:pt x="1240" y="2381"/>
                  </a:lnTo>
                  <a:lnTo>
                    <a:pt x="1438" y="2281"/>
                  </a:lnTo>
                  <a:lnTo>
                    <a:pt x="1636" y="2232"/>
                  </a:lnTo>
                  <a:lnTo>
                    <a:pt x="3867" y="2232"/>
                  </a:lnTo>
                  <a:lnTo>
                    <a:pt x="3867" y="2232"/>
                  </a:lnTo>
                  <a:lnTo>
                    <a:pt x="4065" y="2281"/>
                  </a:lnTo>
                  <a:lnTo>
                    <a:pt x="4264" y="2381"/>
                  </a:lnTo>
                  <a:lnTo>
                    <a:pt x="4363" y="2579"/>
                  </a:lnTo>
                  <a:lnTo>
                    <a:pt x="4412" y="2777"/>
                  </a:lnTo>
                  <a:lnTo>
                    <a:pt x="4412" y="2777"/>
                  </a:lnTo>
                  <a:lnTo>
                    <a:pt x="4462" y="2975"/>
                  </a:lnTo>
                  <a:lnTo>
                    <a:pt x="4611" y="3174"/>
                  </a:lnTo>
                  <a:lnTo>
                    <a:pt x="4759" y="3273"/>
                  </a:lnTo>
                  <a:lnTo>
                    <a:pt x="4958" y="3322"/>
                  </a:lnTo>
                  <a:lnTo>
                    <a:pt x="4958" y="3322"/>
                  </a:lnTo>
                  <a:lnTo>
                    <a:pt x="5206" y="3273"/>
                  </a:lnTo>
                  <a:lnTo>
                    <a:pt x="5354" y="3174"/>
                  </a:lnTo>
                  <a:lnTo>
                    <a:pt x="5503" y="2975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579"/>
                  </a:lnTo>
                  <a:lnTo>
                    <a:pt x="5354" y="2381"/>
                  </a:lnTo>
                  <a:lnTo>
                    <a:pt x="5206" y="2281"/>
                  </a:lnTo>
                  <a:lnTo>
                    <a:pt x="4958" y="2232"/>
                  </a:lnTo>
                  <a:lnTo>
                    <a:pt x="4958" y="2232"/>
                  </a:lnTo>
                  <a:lnTo>
                    <a:pt x="4759" y="2182"/>
                  </a:lnTo>
                  <a:lnTo>
                    <a:pt x="4611" y="2083"/>
                  </a:lnTo>
                  <a:lnTo>
                    <a:pt x="4462" y="1885"/>
                  </a:lnTo>
                  <a:lnTo>
                    <a:pt x="4412" y="1686"/>
                  </a:lnTo>
                  <a:lnTo>
                    <a:pt x="4412" y="1686"/>
                  </a:lnTo>
                  <a:lnTo>
                    <a:pt x="4462" y="1439"/>
                  </a:lnTo>
                  <a:lnTo>
                    <a:pt x="4611" y="1290"/>
                  </a:lnTo>
                  <a:lnTo>
                    <a:pt x="4759" y="1141"/>
                  </a:lnTo>
                  <a:lnTo>
                    <a:pt x="4958" y="1092"/>
                  </a:lnTo>
                  <a:lnTo>
                    <a:pt x="4958" y="1092"/>
                  </a:lnTo>
                  <a:lnTo>
                    <a:pt x="5206" y="1092"/>
                  </a:lnTo>
                  <a:lnTo>
                    <a:pt x="5354" y="943"/>
                  </a:lnTo>
                  <a:lnTo>
                    <a:pt x="5503" y="794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348"/>
                  </a:lnTo>
                  <a:lnTo>
                    <a:pt x="5354" y="150"/>
                  </a:lnTo>
                  <a:lnTo>
                    <a:pt x="5206" y="51"/>
                  </a:lnTo>
                  <a:lnTo>
                    <a:pt x="4958" y="1"/>
                  </a:lnTo>
                  <a:lnTo>
                    <a:pt x="4958" y="1"/>
                  </a:lnTo>
                  <a:lnTo>
                    <a:pt x="4759" y="51"/>
                  </a:lnTo>
                  <a:lnTo>
                    <a:pt x="4611" y="150"/>
                  </a:lnTo>
                  <a:lnTo>
                    <a:pt x="4462" y="348"/>
                  </a:lnTo>
                  <a:lnTo>
                    <a:pt x="4412" y="546"/>
                  </a:lnTo>
                  <a:lnTo>
                    <a:pt x="4412" y="546"/>
                  </a:lnTo>
                  <a:lnTo>
                    <a:pt x="4363" y="794"/>
                  </a:lnTo>
                  <a:lnTo>
                    <a:pt x="4264" y="943"/>
                  </a:lnTo>
                  <a:lnTo>
                    <a:pt x="4065" y="1092"/>
                  </a:lnTo>
                  <a:lnTo>
                    <a:pt x="3867" y="1092"/>
                  </a:lnTo>
                  <a:lnTo>
                    <a:pt x="1636" y="1092"/>
                  </a:lnTo>
                  <a:lnTo>
                    <a:pt x="1636" y="1092"/>
                  </a:lnTo>
                  <a:lnTo>
                    <a:pt x="1438" y="1092"/>
                  </a:lnTo>
                  <a:lnTo>
                    <a:pt x="1240" y="943"/>
                  </a:lnTo>
                  <a:lnTo>
                    <a:pt x="1140" y="794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348"/>
                  </a:lnTo>
                  <a:lnTo>
                    <a:pt x="942" y="150"/>
                  </a:lnTo>
                  <a:lnTo>
                    <a:pt x="744" y="51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7" y="1092"/>
                  </a:lnTo>
                  <a:lnTo>
                    <a:pt x="545" y="1092"/>
                  </a:lnTo>
                  <a:lnTo>
                    <a:pt x="545" y="1092"/>
                  </a:lnTo>
                  <a:lnTo>
                    <a:pt x="744" y="1141"/>
                  </a:lnTo>
                  <a:lnTo>
                    <a:pt x="942" y="1290"/>
                  </a:lnTo>
                  <a:lnTo>
                    <a:pt x="1041" y="1439"/>
                  </a:lnTo>
                  <a:lnTo>
                    <a:pt x="1091" y="1686"/>
                  </a:lnTo>
                  <a:lnTo>
                    <a:pt x="1091" y="1686"/>
                  </a:lnTo>
                  <a:lnTo>
                    <a:pt x="1041" y="1885"/>
                  </a:lnTo>
                  <a:lnTo>
                    <a:pt x="942" y="2083"/>
                  </a:lnTo>
                  <a:lnTo>
                    <a:pt x="744" y="2182"/>
                  </a:lnTo>
                  <a:lnTo>
                    <a:pt x="545" y="2232"/>
                  </a:lnTo>
                  <a:lnTo>
                    <a:pt x="545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66"/>
            <p:cNvSpPr/>
            <p:nvPr/>
          </p:nvSpPr>
          <p:spPr>
            <a:xfrm>
              <a:off x="4826275" y="286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66"/>
            <p:cNvSpPr/>
            <p:nvPr/>
          </p:nvSpPr>
          <p:spPr>
            <a:xfrm>
              <a:off x="4812650" y="288970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extrusionOk="0">
                  <a:moveTo>
                    <a:pt x="2132" y="0"/>
                  </a:moveTo>
                  <a:lnTo>
                    <a:pt x="1983" y="248"/>
                  </a:lnTo>
                  <a:lnTo>
                    <a:pt x="1884" y="447"/>
                  </a:lnTo>
                  <a:lnTo>
                    <a:pt x="1686" y="645"/>
                  </a:lnTo>
                  <a:lnTo>
                    <a:pt x="1537" y="794"/>
                  </a:lnTo>
                  <a:lnTo>
                    <a:pt x="1289" y="942"/>
                  </a:lnTo>
                  <a:lnTo>
                    <a:pt x="1091" y="1042"/>
                  </a:lnTo>
                  <a:lnTo>
                    <a:pt x="843" y="1091"/>
                  </a:lnTo>
                  <a:lnTo>
                    <a:pt x="545" y="1141"/>
                  </a:lnTo>
                  <a:lnTo>
                    <a:pt x="298" y="1488"/>
                  </a:lnTo>
                  <a:lnTo>
                    <a:pt x="149" y="1884"/>
                  </a:lnTo>
                  <a:lnTo>
                    <a:pt x="0" y="2330"/>
                  </a:lnTo>
                  <a:lnTo>
                    <a:pt x="0" y="2777"/>
                  </a:lnTo>
                  <a:lnTo>
                    <a:pt x="0" y="6693"/>
                  </a:lnTo>
                  <a:lnTo>
                    <a:pt x="5553" y="6693"/>
                  </a:lnTo>
                  <a:lnTo>
                    <a:pt x="5553" y="2777"/>
                  </a:lnTo>
                  <a:lnTo>
                    <a:pt x="5503" y="2330"/>
                  </a:lnTo>
                  <a:lnTo>
                    <a:pt x="5404" y="1884"/>
                  </a:lnTo>
                  <a:lnTo>
                    <a:pt x="5206" y="1488"/>
                  </a:lnTo>
                  <a:lnTo>
                    <a:pt x="4958" y="1141"/>
                  </a:lnTo>
                  <a:lnTo>
                    <a:pt x="4710" y="1091"/>
                  </a:lnTo>
                  <a:lnTo>
                    <a:pt x="4462" y="1042"/>
                  </a:lnTo>
                  <a:lnTo>
                    <a:pt x="4214" y="942"/>
                  </a:lnTo>
                  <a:lnTo>
                    <a:pt x="4016" y="794"/>
                  </a:lnTo>
                  <a:lnTo>
                    <a:pt x="3817" y="645"/>
                  </a:lnTo>
                  <a:lnTo>
                    <a:pt x="3669" y="447"/>
                  </a:lnTo>
                  <a:lnTo>
                    <a:pt x="3520" y="248"/>
                  </a:lnTo>
                  <a:lnTo>
                    <a:pt x="342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39" name="Google Shape;1839;p66"/>
            <p:cNvSpPr/>
            <p:nvPr/>
          </p:nvSpPr>
          <p:spPr>
            <a:xfrm>
              <a:off x="4812650" y="288970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fill="none" extrusionOk="0">
                  <a:moveTo>
                    <a:pt x="0" y="6693"/>
                  </a:moveTo>
                  <a:lnTo>
                    <a:pt x="5553" y="6693"/>
                  </a:lnTo>
                  <a:lnTo>
                    <a:pt x="5553" y="6693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330"/>
                  </a:lnTo>
                  <a:lnTo>
                    <a:pt x="5404" y="1884"/>
                  </a:lnTo>
                  <a:lnTo>
                    <a:pt x="5206" y="1488"/>
                  </a:lnTo>
                  <a:lnTo>
                    <a:pt x="4958" y="1141"/>
                  </a:lnTo>
                  <a:lnTo>
                    <a:pt x="4958" y="1141"/>
                  </a:lnTo>
                  <a:lnTo>
                    <a:pt x="4710" y="1091"/>
                  </a:lnTo>
                  <a:lnTo>
                    <a:pt x="4462" y="1042"/>
                  </a:lnTo>
                  <a:lnTo>
                    <a:pt x="4214" y="942"/>
                  </a:lnTo>
                  <a:lnTo>
                    <a:pt x="4016" y="794"/>
                  </a:lnTo>
                  <a:lnTo>
                    <a:pt x="3817" y="645"/>
                  </a:lnTo>
                  <a:lnTo>
                    <a:pt x="3669" y="447"/>
                  </a:lnTo>
                  <a:lnTo>
                    <a:pt x="3520" y="248"/>
                  </a:lnTo>
                  <a:lnTo>
                    <a:pt x="3421" y="0"/>
                  </a:lnTo>
                  <a:lnTo>
                    <a:pt x="2132" y="0"/>
                  </a:lnTo>
                  <a:lnTo>
                    <a:pt x="2132" y="0"/>
                  </a:lnTo>
                  <a:lnTo>
                    <a:pt x="1983" y="248"/>
                  </a:lnTo>
                  <a:lnTo>
                    <a:pt x="1884" y="447"/>
                  </a:lnTo>
                  <a:lnTo>
                    <a:pt x="1686" y="645"/>
                  </a:lnTo>
                  <a:lnTo>
                    <a:pt x="1537" y="794"/>
                  </a:lnTo>
                  <a:lnTo>
                    <a:pt x="1289" y="942"/>
                  </a:lnTo>
                  <a:lnTo>
                    <a:pt x="1091" y="1042"/>
                  </a:lnTo>
                  <a:lnTo>
                    <a:pt x="843" y="1091"/>
                  </a:lnTo>
                  <a:lnTo>
                    <a:pt x="545" y="1141"/>
                  </a:lnTo>
                  <a:lnTo>
                    <a:pt x="545" y="1141"/>
                  </a:lnTo>
                  <a:lnTo>
                    <a:pt x="298" y="1488"/>
                  </a:lnTo>
                  <a:lnTo>
                    <a:pt x="149" y="1884"/>
                  </a:lnTo>
                  <a:lnTo>
                    <a:pt x="0" y="2330"/>
                  </a:lnTo>
                  <a:lnTo>
                    <a:pt x="0" y="2777"/>
                  </a:lnTo>
                  <a:lnTo>
                    <a:pt x="0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0" name="Google Shape;1840;p66"/>
            <p:cNvSpPr/>
            <p:nvPr/>
          </p:nvSpPr>
          <p:spPr>
            <a:xfrm>
              <a:off x="4812650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66"/>
            <p:cNvSpPr/>
            <p:nvPr/>
          </p:nvSpPr>
          <p:spPr>
            <a:xfrm>
              <a:off x="4699850" y="2691400"/>
              <a:ext cx="363175" cy="365650"/>
            </a:xfrm>
            <a:custGeom>
              <a:avLst/>
              <a:gdLst/>
              <a:ahLst/>
              <a:cxnLst/>
              <a:rect l="l" t="t" r="r" b="b"/>
              <a:pathLst>
                <a:path w="14527" h="14626" extrusionOk="0">
                  <a:moveTo>
                    <a:pt x="7288" y="0"/>
                  </a:moveTo>
                  <a:lnTo>
                    <a:pt x="497" y="6743"/>
                  </a:lnTo>
                  <a:lnTo>
                    <a:pt x="249" y="6941"/>
                  </a:lnTo>
                  <a:lnTo>
                    <a:pt x="1" y="7090"/>
                  </a:lnTo>
                  <a:lnTo>
                    <a:pt x="1" y="14080"/>
                  </a:lnTo>
                  <a:lnTo>
                    <a:pt x="50" y="14278"/>
                  </a:lnTo>
                  <a:lnTo>
                    <a:pt x="199" y="14476"/>
                  </a:lnTo>
                  <a:lnTo>
                    <a:pt x="348" y="14575"/>
                  </a:lnTo>
                  <a:lnTo>
                    <a:pt x="596" y="14625"/>
                  </a:lnTo>
                  <a:lnTo>
                    <a:pt x="3372" y="14625"/>
                  </a:lnTo>
                  <a:lnTo>
                    <a:pt x="3372" y="10709"/>
                  </a:lnTo>
                  <a:lnTo>
                    <a:pt x="3421" y="10163"/>
                  </a:lnTo>
                  <a:lnTo>
                    <a:pt x="3521" y="9618"/>
                  </a:lnTo>
                  <a:lnTo>
                    <a:pt x="3719" y="9122"/>
                  </a:lnTo>
                  <a:lnTo>
                    <a:pt x="3967" y="8676"/>
                  </a:lnTo>
                  <a:lnTo>
                    <a:pt x="3719" y="8379"/>
                  </a:lnTo>
                  <a:lnTo>
                    <a:pt x="3570" y="8081"/>
                  </a:lnTo>
                  <a:lnTo>
                    <a:pt x="3421" y="7734"/>
                  </a:lnTo>
                  <a:lnTo>
                    <a:pt x="3372" y="7387"/>
                  </a:lnTo>
                  <a:lnTo>
                    <a:pt x="3421" y="7090"/>
                  </a:lnTo>
                  <a:lnTo>
                    <a:pt x="3521" y="6792"/>
                  </a:lnTo>
                  <a:lnTo>
                    <a:pt x="3620" y="6495"/>
                  </a:lnTo>
                  <a:lnTo>
                    <a:pt x="3818" y="6296"/>
                  </a:lnTo>
                  <a:lnTo>
                    <a:pt x="3620" y="6049"/>
                  </a:lnTo>
                  <a:lnTo>
                    <a:pt x="3521" y="5751"/>
                  </a:lnTo>
                  <a:lnTo>
                    <a:pt x="3421" y="5454"/>
                  </a:lnTo>
                  <a:lnTo>
                    <a:pt x="3372" y="5156"/>
                  </a:lnTo>
                  <a:lnTo>
                    <a:pt x="3421" y="4809"/>
                  </a:lnTo>
                  <a:lnTo>
                    <a:pt x="3521" y="4512"/>
                  </a:lnTo>
                  <a:lnTo>
                    <a:pt x="3669" y="4214"/>
                  </a:lnTo>
                  <a:lnTo>
                    <a:pt x="3868" y="3966"/>
                  </a:lnTo>
                  <a:lnTo>
                    <a:pt x="4116" y="3768"/>
                  </a:lnTo>
                  <a:lnTo>
                    <a:pt x="4413" y="3619"/>
                  </a:lnTo>
                  <a:lnTo>
                    <a:pt x="4710" y="3520"/>
                  </a:lnTo>
                  <a:lnTo>
                    <a:pt x="5305" y="3520"/>
                  </a:lnTo>
                  <a:lnTo>
                    <a:pt x="5553" y="3570"/>
                  </a:lnTo>
                  <a:lnTo>
                    <a:pt x="5801" y="3669"/>
                  </a:lnTo>
                  <a:lnTo>
                    <a:pt x="5999" y="3818"/>
                  </a:lnTo>
                  <a:lnTo>
                    <a:pt x="6198" y="3966"/>
                  </a:lnTo>
                  <a:lnTo>
                    <a:pt x="6396" y="4165"/>
                  </a:lnTo>
                  <a:lnTo>
                    <a:pt x="6495" y="4363"/>
                  </a:lnTo>
                  <a:lnTo>
                    <a:pt x="6644" y="4611"/>
                  </a:lnTo>
                  <a:lnTo>
                    <a:pt x="7933" y="4611"/>
                  </a:lnTo>
                  <a:lnTo>
                    <a:pt x="8032" y="4363"/>
                  </a:lnTo>
                  <a:lnTo>
                    <a:pt x="8181" y="4165"/>
                  </a:lnTo>
                  <a:lnTo>
                    <a:pt x="8329" y="3966"/>
                  </a:lnTo>
                  <a:lnTo>
                    <a:pt x="8528" y="3818"/>
                  </a:lnTo>
                  <a:lnTo>
                    <a:pt x="8726" y="3669"/>
                  </a:lnTo>
                  <a:lnTo>
                    <a:pt x="8974" y="3570"/>
                  </a:lnTo>
                  <a:lnTo>
                    <a:pt x="9222" y="3520"/>
                  </a:lnTo>
                  <a:lnTo>
                    <a:pt x="9817" y="3520"/>
                  </a:lnTo>
                  <a:lnTo>
                    <a:pt x="10164" y="3619"/>
                  </a:lnTo>
                  <a:lnTo>
                    <a:pt x="10412" y="3768"/>
                  </a:lnTo>
                  <a:lnTo>
                    <a:pt x="10659" y="3966"/>
                  </a:lnTo>
                  <a:lnTo>
                    <a:pt x="10858" y="4214"/>
                  </a:lnTo>
                  <a:lnTo>
                    <a:pt x="11006" y="4512"/>
                  </a:lnTo>
                  <a:lnTo>
                    <a:pt x="11106" y="4809"/>
                  </a:lnTo>
                  <a:lnTo>
                    <a:pt x="11155" y="5156"/>
                  </a:lnTo>
                  <a:lnTo>
                    <a:pt x="11106" y="5454"/>
                  </a:lnTo>
                  <a:lnTo>
                    <a:pt x="11056" y="5751"/>
                  </a:lnTo>
                  <a:lnTo>
                    <a:pt x="10907" y="6049"/>
                  </a:lnTo>
                  <a:lnTo>
                    <a:pt x="10709" y="6296"/>
                  </a:lnTo>
                  <a:lnTo>
                    <a:pt x="10907" y="6495"/>
                  </a:lnTo>
                  <a:lnTo>
                    <a:pt x="11056" y="6792"/>
                  </a:lnTo>
                  <a:lnTo>
                    <a:pt x="11106" y="7090"/>
                  </a:lnTo>
                  <a:lnTo>
                    <a:pt x="11155" y="7387"/>
                  </a:lnTo>
                  <a:lnTo>
                    <a:pt x="11106" y="7734"/>
                  </a:lnTo>
                  <a:lnTo>
                    <a:pt x="11006" y="8081"/>
                  </a:lnTo>
                  <a:lnTo>
                    <a:pt x="10808" y="8379"/>
                  </a:lnTo>
                  <a:lnTo>
                    <a:pt x="10560" y="8676"/>
                  </a:lnTo>
                  <a:lnTo>
                    <a:pt x="10808" y="9122"/>
                  </a:lnTo>
                  <a:lnTo>
                    <a:pt x="11006" y="9618"/>
                  </a:lnTo>
                  <a:lnTo>
                    <a:pt x="11106" y="10163"/>
                  </a:lnTo>
                  <a:lnTo>
                    <a:pt x="11155" y="10709"/>
                  </a:lnTo>
                  <a:lnTo>
                    <a:pt x="11155" y="11353"/>
                  </a:lnTo>
                  <a:lnTo>
                    <a:pt x="11453" y="11304"/>
                  </a:lnTo>
                  <a:lnTo>
                    <a:pt x="11701" y="11254"/>
                  </a:lnTo>
                  <a:lnTo>
                    <a:pt x="14526" y="11254"/>
                  </a:lnTo>
                  <a:lnTo>
                    <a:pt x="14526" y="7090"/>
                  </a:lnTo>
                  <a:lnTo>
                    <a:pt x="14278" y="6941"/>
                  </a:lnTo>
                  <a:lnTo>
                    <a:pt x="14080" y="6743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66"/>
            <p:cNvSpPr/>
            <p:nvPr/>
          </p:nvSpPr>
          <p:spPr>
            <a:xfrm>
              <a:off x="4699850" y="2691400"/>
              <a:ext cx="363175" cy="365650"/>
            </a:xfrm>
            <a:custGeom>
              <a:avLst/>
              <a:gdLst/>
              <a:ahLst/>
              <a:cxnLst/>
              <a:rect l="l" t="t" r="r" b="b"/>
              <a:pathLst>
                <a:path w="14527" h="14626" fill="none" extrusionOk="0">
                  <a:moveTo>
                    <a:pt x="11701" y="11254"/>
                  </a:moveTo>
                  <a:lnTo>
                    <a:pt x="14526" y="11254"/>
                  </a:lnTo>
                  <a:lnTo>
                    <a:pt x="14526" y="7090"/>
                  </a:lnTo>
                  <a:lnTo>
                    <a:pt x="14526" y="7090"/>
                  </a:lnTo>
                  <a:lnTo>
                    <a:pt x="14278" y="6941"/>
                  </a:lnTo>
                  <a:lnTo>
                    <a:pt x="14080" y="6743"/>
                  </a:lnTo>
                  <a:lnTo>
                    <a:pt x="7288" y="0"/>
                  </a:lnTo>
                  <a:lnTo>
                    <a:pt x="497" y="6743"/>
                  </a:lnTo>
                  <a:lnTo>
                    <a:pt x="497" y="6743"/>
                  </a:lnTo>
                  <a:lnTo>
                    <a:pt x="249" y="6941"/>
                  </a:lnTo>
                  <a:lnTo>
                    <a:pt x="1" y="7090"/>
                  </a:lnTo>
                  <a:lnTo>
                    <a:pt x="1" y="14080"/>
                  </a:lnTo>
                  <a:lnTo>
                    <a:pt x="1" y="14080"/>
                  </a:lnTo>
                  <a:lnTo>
                    <a:pt x="50" y="14278"/>
                  </a:lnTo>
                  <a:lnTo>
                    <a:pt x="199" y="14476"/>
                  </a:lnTo>
                  <a:lnTo>
                    <a:pt x="348" y="14575"/>
                  </a:lnTo>
                  <a:lnTo>
                    <a:pt x="596" y="14625"/>
                  </a:lnTo>
                  <a:lnTo>
                    <a:pt x="3372" y="14625"/>
                  </a:lnTo>
                  <a:lnTo>
                    <a:pt x="3372" y="10709"/>
                  </a:lnTo>
                  <a:lnTo>
                    <a:pt x="3372" y="10709"/>
                  </a:lnTo>
                  <a:lnTo>
                    <a:pt x="3421" y="10163"/>
                  </a:lnTo>
                  <a:lnTo>
                    <a:pt x="3521" y="9618"/>
                  </a:lnTo>
                  <a:lnTo>
                    <a:pt x="3719" y="9122"/>
                  </a:lnTo>
                  <a:lnTo>
                    <a:pt x="3967" y="8676"/>
                  </a:lnTo>
                  <a:lnTo>
                    <a:pt x="3967" y="8676"/>
                  </a:lnTo>
                  <a:lnTo>
                    <a:pt x="3719" y="8379"/>
                  </a:lnTo>
                  <a:lnTo>
                    <a:pt x="3570" y="8081"/>
                  </a:lnTo>
                  <a:lnTo>
                    <a:pt x="3421" y="7734"/>
                  </a:lnTo>
                  <a:lnTo>
                    <a:pt x="3372" y="7387"/>
                  </a:lnTo>
                  <a:lnTo>
                    <a:pt x="3372" y="7387"/>
                  </a:lnTo>
                  <a:lnTo>
                    <a:pt x="3421" y="7090"/>
                  </a:lnTo>
                  <a:lnTo>
                    <a:pt x="3521" y="6792"/>
                  </a:lnTo>
                  <a:lnTo>
                    <a:pt x="3620" y="6495"/>
                  </a:lnTo>
                  <a:lnTo>
                    <a:pt x="3818" y="6296"/>
                  </a:lnTo>
                  <a:lnTo>
                    <a:pt x="3818" y="6296"/>
                  </a:lnTo>
                  <a:lnTo>
                    <a:pt x="3620" y="6049"/>
                  </a:lnTo>
                  <a:lnTo>
                    <a:pt x="3521" y="5751"/>
                  </a:lnTo>
                  <a:lnTo>
                    <a:pt x="3421" y="5454"/>
                  </a:lnTo>
                  <a:lnTo>
                    <a:pt x="3372" y="5156"/>
                  </a:lnTo>
                  <a:lnTo>
                    <a:pt x="3372" y="5156"/>
                  </a:lnTo>
                  <a:lnTo>
                    <a:pt x="3421" y="4809"/>
                  </a:lnTo>
                  <a:lnTo>
                    <a:pt x="3521" y="4512"/>
                  </a:lnTo>
                  <a:lnTo>
                    <a:pt x="3669" y="4214"/>
                  </a:lnTo>
                  <a:lnTo>
                    <a:pt x="3868" y="3966"/>
                  </a:lnTo>
                  <a:lnTo>
                    <a:pt x="4116" y="3768"/>
                  </a:lnTo>
                  <a:lnTo>
                    <a:pt x="4413" y="3619"/>
                  </a:lnTo>
                  <a:lnTo>
                    <a:pt x="4710" y="3520"/>
                  </a:lnTo>
                  <a:lnTo>
                    <a:pt x="5057" y="3520"/>
                  </a:lnTo>
                  <a:lnTo>
                    <a:pt x="5057" y="3520"/>
                  </a:lnTo>
                  <a:lnTo>
                    <a:pt x="5305" y="3520"/>
                  </a:lnTo>
                  <a:lnTo>
                    <a:pt x="5553" y="3570"/>
                  </a:lnTo>
                  <a:lnTo>
                    <a:pt x="5801" y="3669"/>
                  </a:lnTo>
                  <a:lnTo>
                    <a:pt x="5999" y="3818"/>
                  </a:lnTo>
                  <a:lnTo>
                    <a:pt x="6198" y="3966"/>
                  </a:lnTo>
                  <a:lnTo>
                    <a:pt x="6396" y="4165"/>
                  </a:lnTo>
                  <a:lnTo>
                    <a:pt x="6495" y="4363"/>
                  </a:lnTo>
                  <a:lnTo>
                    <a:pt x="6644" y="4611"/>
                  </a:lnTo>
                  <a:lnTo>
                    <a:pt x="7933" y="4611"/>
                  </a:lnTo>
                  <a:lnTo>
                    <a:pt x="7933" y="4611"/>
                  </a:lnTo>
                  <a:lnTo>
                    <a:pt x="8032" y="4363"/>
                  </a:lnTo>
                  <a:lnTo>
                    <a:pt x="8181" y="4165"/>
                  </a:lnTo>
                  <a:lnTo>
                    <a:pt x="8329" y="3966"/>
                  </a:lnTo>
                  <a:lnTo>
                    <a:pt x="8528" y="3818"/>
                  </a:lnTo>
                  <a:lnTo>
                    <a:pt x="8726" y="3669"/>
                  </a:lnTo>
                  <a:lnTo>
                    <a:pt x="8974" y="3570"/>
                  </a:lnTo>
                  <a:lnTo>
                    <a:pt x="9222" y="3520"/>
                  </a:lnTo>
                  <a:lnTo>
                    <a:pt x="9470" y="3520"/>
                  </a:lnTo>
                  <a:lnTo>
                    <a:pt x="9470" y="3520"/>
                  </a:lnTo>
                  <a:lnTo>
                    <a:pt x="9817" y="3520"/>
                  </a:lnTo>
                  <a:lnTo>
                    <a:pt x="10164" y="3619"/>
                  </a:lnTo>
                  <a:lnTo>
                    <a:pt x="10412" y="3768"/>
                  </a:lnTo>
                  <a:lnTo>
                    <a:pt x="10659" y="3966"/>
                  </a:lnTo>
                  <a:lnTo>
                    <a:pt x="10858" y="4214"/>
                  </a:lnTo>
                  <a:lnTo>
                    <a:pt x="11006" y="4512"/>
                  </a:lnTo>
                  <a:lnTo>
                    <a:pt x="11106" y="4809"/>
                  </a:lnTo>
                  <a:lnTo>
                    <a:pt x="11155" y="5156"/>
                  </a:lnTo>
                  <a:lnTo>
                    <a:pt x="11155" y="5156"/>
                  </a:lnTo>
                  <a:lnTo>
                    <a:pt x="11106" y="5454"/>
                  </a:lnTo>
                  <a:lnTo>
                    <a:pt x="11056" y="5751"/>
                  </a:lnTo>
                  <a:lnTo>
                    <a:pt x="10907" y="6049"/>
                  </a:lnTo>
                  <a:lnTo>
                    <a:pt x="10709" y="6296"/>
                  </a:lnTo>
                  <a:lnTo>
                    <a:pt x="10709" y="6296"/>
                  </a:lnTo>
                  <a:lnTo>
                    <a:pt x="10907" y="6495"/>
                  </a:lnTo>
                  <a:lnTo>
                    <a:pt x="11056" y="6792"/>
                  </a:lnTo>
                  <a:lnTo>
                    <a:pt x="11106" y="7090"/>
                  </a:lnTo>
                  <a:lnTo>
                    <a:pt x="11155" y="7387"/>
                  </a:lnTo>
                  <a:lnTo>
                    <a:pt x="11155" y="7387"/>
                  </a:lnTo>
                  <a:lnTo>
                    <a:pt x="11106" y="7734"/>
                  </a:lnTo>
                  <a:lnTo>
                    <a:pt x="11006" y="8081"/>
                  </a:lnTo>
                  <a:lnTo>
                    <a:pt x="10808" y="8379"/>
                  </a:lnTo>
                  <a:lnTo>
                    <a:pt x="10560" y="8676"/>
                  </a:lnTo>
                  <a:lnTo>
                    <a:pt x="10560" y="8676"/>
                  </a:lnTo>
                  <a:lnTo>
                    <a:pt x="10808" y="9122"/>
                  </a:lnTo>
                  <a:lnTo>
                    <a:pt x="11006" y="9618"/>
                  </a:lnTo>
                  <a:lnTo>
                    <a:pt x="11106" y="10163"/>
                  </a:lnTo>
                  <a:lnTo>
                    <a:pt x="11155" y="10709"/>
                  </a:lnTo>
                  <a:lnTo>
                    <a:pt x="11155" y="11353"/>
                  </a:lnTo>
                  <a:lnTo>
                    <a:pt x="11155" y="11353"/>
                  </a:lnTo>
                  <a:lnTo>
                    <a:pt x="11453" y="11304"/>
                  </a:lnTo>
                  <a:lnTo>
                    <a:pt x="11701" y="11254"/>
                  </a:lnTo>
                  <a:lnTo>
                    <a:pt x="11701" y="1125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3" name="Google Shape;1843;p66"/>
            <p:cNvSpPr/>
            <p:nvPr/>
          </p:nvSpPr>
          <p:spPr>
            <a:xfrm>
              <a:off x="4992350" y="29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4" name="Google Shape;1844;p66"/>
            <p:cNvSpPr/>
            <p:nvPr/>
          </p:nvSpPr>
          <p:spPr>
            <a:xfrm>
              <a:off x="4645325" y="2583575"/>
              <a:ext cx="473475" cy="264000"/>
            </a:xfrm>
            <a:custGeom>
              <a:avLst/>
              <a:gdLst/>
              <a:ahLst/>
              <a:cxnLst/>
              <a:rect l="l" t="t" r="r" b="b"/>
              <a:pathLst>
                <a:path w="18939" h="10560" extrusionOk="0">
                  <a:moveTo>
                    <a:pt x="9221" y="0"/>
                  </a:moveTo>
                  <a:lnTo>
                    <a:pt x="9023" y="100"/>
                  </a:lnTo>
                  <a:lnTo>
                    <a:pt x="8825" y="199"/>
                  </a:lnTo>
                  <a:lnTo>
                    <a:pt x="8676" y="348"/>
                  </a:lnTo>
                  <a:lnTo>
                    <a:pt x="298" y="8676"/>
                  </a:lnTo>
                  <a:lnTo>
                    <a:pt x="149" y="8874"/>
                  </a:lnTo>
                  <a:lnTo>
                    <a:pt x="50" y="9073"/>
                  </a:lnTo>
                  <a:lnTo>
                    <a:pt x="1" y="9271"/>
                  </a:lnTo>
                  <a:lnTo>
                    <a:pt x="1" y="9469"/>
                  </a:lnTo>
                  <a:lnTo>
                    <a:pt x="1" y="9668"/>
                  </a:lnTo>
                  <a:lnTo>
                    <a:pt x="50" y="9866"/>
                  </a:lnTo>
                  <a:lnTo>
                    <a:pt x="149" y="10064"/>
                  </a:lnTo>
                  <a:lnTo>
                    <a:pt x="298" y="10262"/>
                  </a:lnTo>
                  <a:lnTo>
                    <a:pt x="496" y="10411"/>
                  </a:lnTo>
                  <a:lnTo>
                    <a:pt x="695" y="10510"/>
                  </a:lnTo>
                  <a:lnTo>
                    <a:pt x="893" y="10560"/>
                  </a:lnTo>
                  <a:lnTo>
                    <a:pt x="1289" y="10560"/>
                  </a:lnTo>
                  <a:lnTo>
                    <a:pt x="1537" y="10510"/>
                  </a:lnTo>
                  <a:lnTo>
                    <a:pt x="1686" y="10411"/>
                  </a:lnTo>
                  <a:lnTo>
                    <a:pt x="1884" y="10262"/>
                  </a:lnTo>
                  <a:lnTo>
                    <a:pt x="9469" y="2727"/>
                  </a:lnTo>
                  <a:lnTo>
                    <a:pt x="17005" y="10262"/>
                  </a:lnTo>
                  <a:lnTo>
                    <a:pt x="17203" y="10411"/>
                  </a:lnTo>
                  <a:lnTo>
                    <a:pt x="17401" y="10510"/>
                  </a:lnTo>
                  <a:lnTo>
                    <a:pt x="17600" y="10560"/>
                  </a:lnTo>
                  <a:lnTo>
                    <a:pt x="18046" y="10560"/>
                  </a:lnTo>
                  <a:lnTo>
                    <a:pt x="18244" y="10510"/>
                  </a:lnTo>
                  <a:lnTo>
                    <a:pt x="18442" y="10411"/>
                  </a:lnTo>
                  <a:lnTo>
                    <a:pt x="18591" y="10262"/>
                  </a:lnTo>
                  <a:lnTo>
                    <a:pt x="18740" y="10064"/>
                  </a:lnTo>
                  <a:lnTo>
                    <a:pt x="18839" y="9866"/>
                  </a:lnTo>
                  <a:lnTo>
                    <a:pt x="18889" y="9668"/>
                  </a:lnTo>
                  <a:lnTo>
                    <a:pt x="18938" y="9469"/>
                  </a:lnTo>
                  <a:lnTo>
                    <a:pt x="18889" y="9271"/>
                  </a:lnTo>
                  <a:lnTo>
                    <a:pt x="18839" y="9073"/>
                  </a:lnTo>
                  <a:lnTo>
                    <a:pt x="18740" y="8874"/>
                  </a:lnTo>
                  <a:lnTo>
                    <a:pt x="18591" y="8676"/>
                  </a:lnTo>
                  <a:lnTo>
                    <a:pt x="10263" y="348"/>
                  </a:lnTo>
                  <a:lnTo>
                    <a:pt x="10064" y="199"/>
                  </a:lnTo>
                  <a:lnTo>
                    <a:pt x="9866" y="100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66"/>
            <p:cNvSpPr/>
            <p:nvPr/>
          </p:nvSpPr>
          <p:spPr>
            <a:xfrm>
              <a:off x="4645325" y="2583575"/>
              <a:ext cx="473475" cy="264000"/>
            </a:xfrm>
            <a:custGeom>
              <a:avLst/>
              <a:gdLst/>
              <a:ahLst/>
              <a:cxnLst/>
              <a:rect l="l" t="t" r="r" b="b"/>
              <a:pathLst>
                <a:path w="18939" h="10560" fill="none" extrusionOk="0">
                  <a:moveTo>
                    <a:pt x="18591" y="8676"/>
                  </a:moveTo>
                  <a:lnTo>
                    <a:pt x="10263" y="348"/>
                  </a:lnTo>
                  <a:lnTo>
                    <a:pt x="10263" y="348"/>
                  </a:lnTo>
                  <a:lnTo>
                    <a:pt x="10064" y="199"/>
                  </a:lnTo>
                  <a:lnTo>
                    <a:pt x="9866" y="100"/>
                  </a:lnTo>
                  <a:lnTo>
                    <a:pt x="9668" y="0"/>
                  </a:lnTo>
                  <a:lnTo>
                    <a:pt x="9469" y="0"/>
                  </a:lnTo>
                  <a:lnTo>
                    <a:pt x="9469" y="0"/>
                  </a:lnTo>
                  <a:lnTo>
                    <a:pt x="9221" y="0"/>
                  </a:lnTo>
                  <a:lnTo>
                    <a:pt x="9023" y="100"/>
                  </a:lnTo>
                  <a:lnTo>
                    <a:pt x="8825" y="199"/>
                  </a:lnTo>
                  <a:lnTo>
                    <a:pt x="8676" y="348"/>
                  </a:lnTo>
                  <a:lnTo>
                    <a:pt x="298" y="8676"/>
                  </a:lnTo>
                  <a:lnTo>
                    <a:pt x="298" y="8676"/>
                  </a:lnTo>
                  <a:lnTo>
                    <a:pt x="149" y="8874"/>
                  </a:lnTo>
                  <a:lnTo>
                    <a:pt x="50" y="9073"/>
                  </a:lnTo>
                  <a:lnTo>
                    <a:pt x="1" y="9271"/>
                  </a:lnTo>
                  <a:lnTo>
                    <a:pt x="1" y="9469"/>
                  </a:lnTo>
                  <a:lnTo>
                    <a:pt x="1" y="9668"/>
                  </a:lnTo>
                  <a:lnTo>
                    <a:pt x="50" y="9866"/>
                  </a:lnTo>
                  <a:lnTo>
                    <a:pt x="149" y="10064"/>
                  </a:lnTo>
                  <a:lnTo>
                    <a:pt x="298" y="10262"/>
                  </a:lnTo>
                  <a:lnTo>
                    <a:pt x="298" y="10262"/>
                  </a:lnTo>
                  <a:lnTo>
                    <a:pt x="496" y="10411"/>
                  </a:lnTo>
                  <a:lnTo>
                    <a:pt x="695" y="10510"/>
                  </a:lnTo>
                  <a:lnTo>
                    <a:pt x="893" y="10560"/>
                  </a:lnTo>
                  <a:lnTo>
                    <a:pt x="1091" y="10560"/>
                  </a:lnTo>
                  <a:lnTo>
                    <a:pt x="1289" y="10560"/>
                  </a:lnTo>
                  <a:lnTo>
                    <a:pt x="1537" y="10510"/>
                  </a:lnTo>
                  <a:lnTo>
                    <a:pt x="1686" y="10411"/>
                  </a:lnTo>
                  <a:lnTo>
                    <a:pt x="1884" y="10262"/>
                  </a:lnTo>
                  <a:lnTo>
                    <a:pt x="9469" y="2727"/>
                  </a:lnTo>
                  <a:lnTo>
                    <a:pt x="17005" y="10262"/>
                  </a:lnTo>
                  <a:lnTo>
                    <a:pt x="17005" y="10262"/>
                  </a:lnTo>
                  <a:lnTo>
                    <a:pt x="17203" y="10411"/>
                  </a:lnTo>
                  <a:lnTo>
                    <a:pt x="17401" y="10510"/>
                  </a:lnTo>
                  <a:lnTo>
                    <a:pt x="17600" y="10560"/>
                  </a:lnTo>
                  <a:lnTo>
                    <a:pt x="17798" y="10560"/>
                  </a:lnTo>
                  <a:lnTo>
                    <a:pt x="18046" y="10560"/>
                  </a:lnTo>
                  <a:lnTo>
                    <a:pt x="18244" y="10510"/>
                  </a:lnTo>
                  <a:lnTo>
                    <a:pt x="18442" y="10411"/>
                  </a:lnTo>
                  <a:lnTo>
                    <a:pt x="18591" y="10262"/>
                  </a:lnTo>
                  <a:lnTo>
                    <a:pt x="18591" y="10262"/>
                  </a:lnTo>
                  <a:lnTo>
                    <a:pt x="18740" y="10064"/>
                  </a:lnTo>
                  <a:lnTo>
                    <a:pt x="18839" y="9866"/>
                  </a:lnTo>
                  <a:lnTo>
                    <a:pt x="18889" y="9668"/>
                  </a:lnTo>
                  <a:lnTo>
                    <a:pt x="18938" y="9469"/>
                  </a:lnTo>
                  <a:lnTo>
                    <a:pt x="18889" y="9271"/>
                  </a:lnTo>
                  <a:lnTo>
                    <a:pt x="18839" y="9073"/>
                  </a:lnTo>
                  <a:lnTo>
                    <a:pt x="18740" y="8874"/>
                  </a:lnTo>
                  <a:lnTo>
                    <a:pt x="18591" y="8676"/>
                  </a:lnTo>
                  <a:lnTo>
                    <a:pt x="18591" y="86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66"/>
            <p:cNvSpPr/>
            <p:nvPr/>
          </p:nvSpPr>
          <p:spPr>
            <a:xfrm>
              <a:off x="5110100" y="280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66"/>
            <p:cNvSpPr/>
            <p:nvPr/>
          </p:nvSpPr>
          <p:spPr>
            <a:xfrm>
              <a:off x="4978725" y="30012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1"/>
                  </a:lnTo>
                  <a:lnTo>
                    <a:pt x="546" y="2231"/>
                  </a:lnTo>
                  <a:lnTo>
                    <a:pt x="3917" y="2231"/>
                  </a:lnTo>
                  <a:lnTo>
                    <a:pt x="4164" y="2181"/>
                  </a:lnTo>
                  <a:lnTo>
                    <a:pt x="4313" y="2082"/>
                  </a:lnTo>
                  <a:lnTo>
                    <a:pt x="4462" y="1884"/>
                  </a:lnTo>
                  <a:lnTo>
                    <a:pt x="4462" y="1686"/>
                  </a:lnTo>
                  <a:lnTo>
                    <a:pt x="4462" y="545"/>
                  </a:lnTo>
                  <a:lnTo>
                    <a:pt x="4462" y="347"/>
                  </a:lnTo>
                  <a:lnTo>
                    <a:pt x="4313" y="149"/>
                  </a:lnTo>
                  <a:lnTo>
                    <a:pt x="4164" y="50"/>
                  </a:lnTo>
                  <a:lnTo>
                    <a:pt x="391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66"/>
            <p:cNvSpPr/>
            <p:nvPr/>
          </p:nvSpPr>
          <p:spPr>
            <a:xfrm>
              <a:off x="4978725" y="30012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fill="none" extrusionOk="0">
                  <a:moveTo>
                    <a:pt x="4462" y="1686"/>
                  </a:moveTo>
                  <a:lnTo>
                    <a:pt x="4462" y="545"/>
                  </a:lnTo>
                  <a:lnTo>
                    <a:pt x="4462" y="545"/>
                  </a:lnTo>
                  <a:lnTo>
                    <a:pt x="4462" y="347"/>
                  </a:lnTo>
                  <a:lnTo>
                    <a:pt x="4313" y="149"/>
                  </a:lnTo>
                  <a:lnTo>
                    <a:pt x="4164" y="50"/>
                  </a:lnTo>
                  <a:lnTo>
                    <a:pt x="391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1"/>
                  </a:lnTo>
                  <a:lnTo>
                    <a:pt x="546" y="2231"/>
                  </a:lnTo>
                  <a:lnTo>
                    <a:pt x="3917" y="2231"/>
                  </a:lnTo>
                  <a:lnTo>
                    <a:pt x="3917" y="2231"/>
                  </a:lnTo>
                  <a:lnTo>
                    <a:pt x="4164" y="2181"/>
                  </a:lnTo>
                  <a:lnTo>
                    <a:pt x="4313" y="2082"/>
                  </a:lnTo>
                  <a:lnTo>
                    <a:pt x="4462" y="1884"/>
                  </a:lnTo>
                  <a:lnTo>
                    <a:pt x="4462" y="1686"/>
                  </a:lnTo>
                  <a:lnTo>
                    <a:pt x="4462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66"/>
            <p:cNvSpPr/>
            <p:nvPr/>
          </p:nvSpPr>
          <p:spPr>
            <a:xfrm>
              <a:off x="5090250" y="304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50" name="Google Shape;1850;p66"/>
          <p:cNvGrpSpPr/>
          <p:nvPr/>
        </p:nvGrpSpPr>
        <p:grpSpPr>
          <a:xfrm>
            <a:off x="8144326" y="3521609"/>
            <a:ext cx="452269" cy="593675"/>
            <a:chOff x="5443475" y="2583575"/>
            <a:chExt cx="360700" cy="473475"/>
          </a:xfrm>
        </p:grpSpPr>
        <p:sp>
          <p:nvSpPr>
            <p:cNvPr id="1851" name="Google Shape;1851;p66"/>
            <p:cNvSpPr/>
            <p:nvPr/>
          </p:nvSpPr>
          <p:spPr>
            <a:xfrm>
              <a:off x="5595925" y="2779400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45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6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32" y="694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2" name="Google Shape;1852;p66"/>
            <p:cNvSpPr/>
            <p:nvPr/>
          </p:nvSpPr>
          <p:spPr>
            <a:xfrm>
              <a:off x="5595925" y="2779400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45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32" y="694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66"/>
            <p:cNvSpPr/>
            <p:nvPr/>
          </p:nvSpPr>
          <p:spPr>
            <a:xfrm>
              <a:off x="5624425" y="277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66"/>
            <p:cNvSpPr/>
            <p:nvPr/>
          </p:nvSpPr>
          <p:spPr>
            <a:xfrm>
              <a:off x="5443475" y="2583575"/>
              <a:ext cx="360700" cy="418925"/>
            </a:xfrm>
            <a:custGeom>
              <a:avLst/>
              <a:gdLst/>
              <a:ahLst/>
              <a:cxnLst/>
              <a:rect l="l" t="t" r="r" b="b"/>
              <a:pathLst>
                <a:path w="14428" h="16757" extrusionOk="0">
                  <a:moveTo>
                    <a:pt x="7734" y="2281"/>
                  </a:moveTo>
                  <a:lnTo>
                    <a:pt x="8230" y="2380"/>
                  </a:lnTo>
                  <a:lnTo>
                    <a:pt x="8726" y="2479"/>
                  </a:lnTo>
                  <a:lnTo>
                    <a:pt x="9172" y="2678"/>
                  </a:lnTo>
                  <a:lnTo>
                    <a:pt x="9618" y="2876"/>
                  </a:lnTo>
                  <a:lnTo>
                    <a:pt x="10015" y="3124"/>
                  </a:lnTo>
                  <a:lnTo>
                    <a:pt x="10412" y="3421"/>
                  </a:lnTo>
                  <a:lnTo>
                    <a:pt x="10759" y="3719"/>
                  </a:lnTo>
                  <a:lnTo>
                    <a:pt x="11056" y="4066"/>
                  </a:lnTo>
                  <a:lnTo>
                    <a:pt x="11353" y="4462"/>
                  </a:lnTo>
                  <a:lnTo>
                    <a:pt x="11601" y="4859"/>
                  </a:lnTo>
                  <a:lnTo>
                    <a:pt x="11800" y="5305"/>
                  </a:lnTo>
                  <a:lnTo>
                    <a:pt x="11998" y="5751"/>
                  </a:lnTo>
                  <a:lnTo>
                    <a:pt x="12097" y="6247"/>
                  </a:lnTo>
                  <a:lnTo>
                    <a:pt x="12196" y="6743"/>
                  </a:lnTo>
                  <a:lnTo>
                    <a:pt x="12196" y="7238"/>
                  </a:lnTo>
                  <a:lnTo>
                    <a:pt x="12196" y="7784"/>
                  </a:lnTo>
                  <a:lnTo>
                    <a:pt x="12097" y="8279"/>
                  </a:lnTo>
                  <a:lnTo>
                    <a:pt x="11998" y="8726"/>
                  </a:lnTo>
                  <a:lnTo>
                    <a:pt x="11800" y="9221"/>
                  </a:lnTo>
                  <a:lnTo>
                    <a:pt x="11601" y="9618"/>
                  </a:lnTo>
                  <a:lnTo>
                    <a:pt x="11353" y="10064"/>
                  </a:lnTo>
                  <a:lnTo>
                    <a:pt x="11056" y="10411"/>
                  </a:lnTo>
                  <a:lnTo>
                    <a:pt x="10759" y="10808"/>
                  </a:lnTo>
                  <a:lnTo>
                    <a:pt x="10412" y="11105"/>
                  </a:lnTo>
                  <a:lnTo>
                    <a:pt x="10015" y="11403"/>
                  </a:lnTo>
                  <a:lnTo>
                    <a:pt x="9618" y="11651"/>
                  </a:lnTo>
                  <a:lnTo>
                    <a:pt x="9172" y="11849"/>
                  </a:lnTo>
                  <a:lnTo>
                    <a:pt x="8726" y="12047"/>
                  </a:lnTo>
                  <a:lnTo>
                    <a:pt x="8230" y="12146"/>
                  </a:lnTo>
                  <a:lnTo>
                    <a:pt x="7734" y="12245"/>
                  </a:lnTo>
                  <a:lnTo>
                    <a:pt x="6693" y="12245"/>
                  </a:lnTo>
                  <a:lnTo>
                    <a:pt x="6198" y="12146"/>
                  </a:lnTo>
                  <a:lnTo>
                    <a:pt x="5751" y="12047"/>
                  </a:lnTo>
                  <a:lnTo>
                    <a:pt x="5256" y="11849"/>
                  </a:lnTo>
                  <a:lnTo>
                    <a:pt x="4859" y="11651"/>
                  </a:lnTo>
                  <a:lnTo>
                    <a:pt x="4413" y="11403"/>
                  </a:lnTo>
                  <a:lnTo>
                    <a:pt x="4016" y="11105"/>
                  </a:lnTo>
                  <a:lnTo>
                    <a:pt x="3669" y="10808"/>
                  </a:lnTo>
                  <a:lnTo>
                    <a:pt x="3372" y="10411"/>
                  </a:lnTo>
                  <a:lnTo>
                    <a:pt x="3074" y="10064"/>
                  </a:lnTo>
                  <a:lnTo>
                    <a:pt x="2827" y="9618"/>
                  </a:lnTo>
                  <a:lnTo>
                    <a:pt x="2628" y="9221"/>
                  </a:lnTo>
                  <a:lnTo>
                    <a:pt x="2430" y="8726"/>
                  </a:lnTo>
                  <a:lnTo>
                    <a:pt x="2331" y="8279"/>
                  </a:lnTo>
                  <a:lnTo>
                    <a:pt x="2232" y="7784"/>
                  </a:lnTo>
                  <a:lnTo>
                    <a:pt x="2232" y="7238"/>
                  </a:lnTo>
                  <a:lnTo>
                    <a:pt x="2232" y="6743"/>
                  </a:lnTo>
                  <a:lnTo>
                    <a:pt x="2331" y="6247"/>
                  </a:lnTo>
                  <a:lnTo>
                    <a:pt x="2430" y="5751"/>
                  </a:lnTo>
                  <a:lnTo>
                    <a:pt x="2628" y="5305"/>
                  </a:lnTo>
                  <a:lnTo>
                    <a:pt x="2827" y="4859"/>
                  </a:lnTo>
                  <a:lnTo>
                    <a:pt x="3074" y="4462"/>
                  </a:lnTo>
                  <a:lnTo>
                    <a:pt x="3372" y="4066"/>
                  </a:lnTo>
                  <a:lnTo>
                    <a:pt x="3669" y="3719"/>
                  </a:lnTo>
                  <a:lnTo>
                    <a:pt x="4016" y="3421"/>
                  </a:lnTo>
                  <a:lnTo>
                    <a:pt x="4413" y="3124"/>
                  </a:lnTo>
                  <a:lnTo>
                    <a:pt x="4859" y="2876"/>
                  </a:lnTo>
                  <a:lnTo>
                    <a:pt x="5256" y="2678"/>
                  </a:lnTo>
                  <a:lnTo>
                    <a:pt x="5751" y="2479"/>
                  </a:lnTo>
                  <a:lnTo>
                    <a:pt x="6198" y="2380"/>
                  </a:lnTo>
                  <a:lnTo>
                    <a:pt x="6693" y="2281"/>
                  </a:lnTo>
                  <a:close/>
                  <a:moveTo>
                    <a:pt x="7239" y="0"/>
                  </a:moveTo>
                  <a:lnTo>
                    <a:pt x="6495" y="50"/>
                  </a:lnTo>
                  <a:lnTo>
                    <a:pt x="5751" y="149"/>
                  </a:lnTo>
                  <a:lnTo>
                    <a:pt x="5057" y="348"/>
                  </a:lnTo>
                  <a:lnTo>
                    <a:pt x="4413" y="595"/>
                  </a:lnTo>
                  <a:lnTo>
                    <a:pt x="3768" y="893"/>
                  </a:lnTo>
                  <a:lnTo>
                    <a:pt x="3174" y="1240"/>
                  </a:lnTo>
                  <a:lnTo>
                    <a:pt x="2628" y="1686"/>
                  </a:lnTo>
                  <a:lnTo>
                    <a:pt x="2133" y="2132"/>
                  </a:lnTo>
                  <a:lnTo>
                    <a:pt x="1637" y="2678"/>
                  </a:lnTo>
                  <a:lnTo>
                    <a:pt x="1240" y="3223"/>
                  </a:lnTo>
                  <a:lnTo>
                    <a:pt x="893" y="3818"/>
                  </a:lnTo>
                  <a:lnTo>
                    <a:pt x="546" y="4462"/>
                  </a:lnTo>
                  <a:lnTo>
                    <a:pt x="348" y="5107"/>
                  </a:lnTo>
                  <a:lnTo>
                    <a:pt x="150" y="5801"/>
                  </a:lnTo>
                  <a:lnTo>
                    <a:pt x="50" y="6544"/>
                  </a:lnTo>
                  <a:lnTo>
                    <a:pt x="1" y="7238"/>
                  </a:lnTo>
                  <a:lnTo>
                    <a:pt x="1" y="7883"/>
                  </a:lnTo>
                  <a:lnTo>
                    <a:pt x="100" y="8428"/>
                  </a:lnTo>
                  <a:lnTo>
                    <a:pt x="199" y="9023"/>
                  </a:lnTo>
                  <a:lnTo>
                    <a:pt x="397" y="9568"/>
                  </a:lnTo>
                  <a:lnTo>
                    <a:pt x="596" y="10114"/>
                  </a:lnTo>
                  <a:lnTo>
                    <a:pt x="844" y="10659"/>
                  </a:lnTo>
                  <a:lnTo>
                    <a:pt x="1141" y="11155"/>
                  </a:lnTo>
                  <a:lnTo>
                    <a:pt x="1438" y="11651"/>
                  </a:lnTo>
                  <a:lnTo>
                    <a:pt x="1835" y="12097"/>
                  </a:lnTo>
                  <a:lnTo>
                    <a:pt x="2232" y="12493"/>
                  </a:lnTo>
                  <a:lnTo>
                    <a:pt x="2678" y="12890"/>
                  </a:lnTo>
                  <a:lnTo>
                    <a:pt x="3124" y="13237"/>
                  </a:lnTo>
                  <a:lnTo>
                    <a:pt x="3620" y="13534"/>
                  </a:lnTo>
                  <a:lnTo>
                    <a:pt x="4116" y="13832"/>
                  </a:lnTo>
                  <a:lnTo>
                    <a:pt x="4661" y="14030"/>
                  </a:lnTo>
                  <a:lnTo>
                    <a:pt x="5256" y="14228"/>
                  </a:lnTo>
                  <a:lnTo>
                    <a:pt x="6743" y="16509"/>
                  </a:lnTo>
                  <a:lnTo>
                    <a:pt x="6842" y="16608"/>
                  </a:lnTo>
                  <a:lnTo>
                    <a:pt x="6941" y="16658"/>
                  </a:lnTo>
                  <a:lnTo>
                    <a:pt x="7090" y="16707"/>
                  </a:lnTo>
                  <a:lnTo>
                    <a:pt x="7239" y="16757"/>
                  </a:lnTo>
                  <a:lnTo>
                    <a:pt x="7338" y="16707"/>
                  </a:lnTo>
                  <a:lnTo>
                    <a:pt x="7487" y="16658"/>
                  </a:lnTo>
                  <a:lnTo>
                    <a:pt x="7586" y="16608"/>
                  </a:lnTo>
                  <a:lnTo>
                    <a:pt x="7685" y="16509"/>
                  </a:lnTo>
                  <a:lnTo>
                    <a:pt x="9172" y="14228"/>
                  </a:lnTo>
                  <a:lnTo>
                    <a:pt x="9767" y="14030"/>
                  </a:lnTo>
                  <a:lnTo>
                    <a:pt x="10312" y="13832"/>
                  </a:lnTo>
                  <a:lnTo>
                    <a:pt x="10808" y="13534"/>
                  </a:lnTo>
                  <a:lnTo>
                    <a:pt x="11304" y="13237"/>
                  </a:lnTo>
                  <a:lnTo>
                    <a:pt x="11800" y="12890"/>
                  </a:lnTo>
                  <a:lnTo>
                    <a:pt x="12196" y="12493"/>
                  </a:lnTo>
                  <a:lnTo>
                    <a:pt x="12593" y="12097"/>
                  </a:lnTo>
                  <a:lnTo>
                    <a:pt x="12989" y="11651"/>
                  </a:lnTo>
                  <a:lnTo>
                    <a:pt x="13287" y="11155"/>
                  </a:lnTo>
                  <a:lnTo>
                    <a:pt x="13584" y="10659"/>
                  </a:lnTo>
                  <a:lnTo>
                    <a:pt x="13832" y="10114"/>
                  </a:lnTo>
                  <a:lnTo>
                    <a:pt x="14030" y="9568"/>
                  </a:lnTo>
                  <a:lnTo>
                    <a:pt x="14229" y="9023"/>
                  </a:lnTo>
                  <a:lnTo>
                    <a:pt x="14328" y="8428"/>
                  </a:lnTo>
                  <a:lnTo>
                    <a:pt x="14427" y="7883"/>
                  </a:lnTo>
                  <a:lnTo>
                    <a:pt x="14427" y="7238"/>
                  </a:lnTo>
                  <a:lnTo>
                    <a:pt x="14378" y="6544"/>
                  </a:lnTo>
                  <a:lnTo>
                    <a:pt x="14278" y="5801"/>
                  </a:lnTo>
                  <a:lnTo>
                    <a:pt x="14130" y="5107"/>
                  </a:lnTo>
                  <a:lnTo>
                    <a:pt x="13882" y="4462"/>
                  </a:lnTo>
                  <a:lnTo>
                    <a:pt x="13584" y="3818"/>
                  </a:lnTo>
                  <a:lnTo>
                    <a:pt x="13188" y="3223"/>
                  </a:lnTo>
                  <a:lnTo>
                    <a:pt x="12791" y="2678"/>
                  </a:lnTo>
                  <a:lnTo>
                    <a:pt x="12295" y="2132"/>
                  </a:lnTo>
                  <a:lnTo>
                    <a:pt x="11800" y="1686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15" y="595"/>
                  </a:lnTo>
                  <a:lnTo>
                    <a:pt x="9370" y="348"/>
                  </a:lnTo>
                  <a:lnTo>
                    <a:pt x="8676" y="149"/>
                  </a:lnTo>
                  <a:lnTo>
                    <a:pt x="7933" y="50"/>
                  </a:lnTo>
                  <a:lnTo>
                    <a:pt x="7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66"/>
            <p:cNvSpPr/>
            <p:nvPr/>
          </p:nvSpPr>
          <p:spPr>
            <a:xfrm>
              <a:off x="5443475" y="2583575"/>
              <a:ext cx="360700" cy="418925"/>
            </a:xfrm>
            <a:custGeom>
              <a:avLst/>
              <a:gdLst/>
              <a:ahLst/>
              <a:cxnLst/>
              <a:rect l="l" t="t" r="r" b="b"/>
              <a:pathLst>
                <a:path w="14428" h="16757" fill="none" extrusionOk="0">
                  <a:moveTo>
                    <a:pt x="1" y="7238"/>
                  </a:moveTo>
                  <a:lnTo>
                    <a:pt x="1" y="7238"/>
                  </a:lnTo>
                  <a:lnTo>
                    <a:pt x="1" y="7883"/>
                  </a:lnTo>
                  <a:lnTo>
                    <a:pt x="100" y="8428"/>
                  </a:lnTo>
                  <a:lnTo>
                    <a:pt x="199" y="9023"/>
                  </a:lnTo>
                  <a:lnTo>
                    <a:pt x="397" y="9568"/>
                  </a:lnTo>
                  <a:lnTo>
                    <a:pt x="596" y="10114"/>
                  </a:lnTo>
                  <a:lnTo>
                    <a:pt x="844" y="10659"/>
                  </a:lnTo>
                  <a:lnTo>
                    <a:pt x="1141" y="11155"/>
                  </a:lnTo>
                  <a:lnTo>
                    <a:pt x="1438" y="11651"/>
                  </a:lnTo>
                  <a:lnTo>
                    <a:pt x="1835" y="12097"/>
                  </a:lnTo>
                  <a:lnTo>
                    <a:pt x="2232" y="12493"/>
                  </a:lnTo>
                  <a:lnTo>
                    <a:pt x="2678" y="12890"/>
                  </a:lnTo>
                  <a:lnTo>
                    <a:pt x="3124" y="13237"/>
                  </a:lnTo>
                  <a:lnTo>
                    <a:pt x="3620" y="13534"/>
                  </a:lnTo>
                  <a:lnTo>
                    <a:pt x="4116" y="13832"/>
                  </a:lnTo>
                  <a:lnTo>
                    <a:pt x="4661" y="14030"/>
                  </a:lnTo>
                  <a:lnTo>
                    <a:pt x="5256" y="14228"/>
                  </a:lnTo>
                  <a:lnTo>
                    <a:pt x="6743" y="16509"/>
                  </a:lnTo>
                  <a:lnTo>
                    <a:pt x="6743" y="16509"/>
                  </a:lnTo>
                  <a:lnTo>
                    <a:pt x="6842" y="16608"/>
                  </a:lnTo>
                  <a:lnTo>
                    <a:pt x="6941" y="16658"/>
                  </a:lnTo>
                  <a:lnTo>
                    <a:pt x="7090" y="16707"/>
                  </a:lnTo>
                  <a:lnTo>
                    <a:pt x="7239" y="16757"/>
                  </a:lnTo>
                  <a:lnTo>
                    <a:pt x="7239" y="16757"/>
                  </a:lnTo>
                  <a:lnTo>
                    <a:pt x="7338" y="16707"/>
                  </a:lnTo>
                  <a:lnTo>
                    <a:pt x="7487" y="16658"/>
                  </a:lnTo>
                  <a:lnTo>
                    <a:pt x="7586" y="16608"/>
                  </a:lnTo>
                  <a:lnTo>
                    <a:pt x="7685" y="16509"/>
                  </a:lnTo>
                  <a:lnTo>
                    <a:pt x="9172" y="14228"/>
                  </a:lnTo>
                  <a:lnTo>
                    <a:pt x="9172" y="14228"/>
                  </a:lnTo>
                  <a:lnTo>
                    <a:pt x="9767" y="14030"/>
                  </a:lnTo>
                  <a:lnTo>
                    <a:pt x="10312" y="13832"/>
                  </a:lnTo>
                  <a:lnTo>
                    <a:pt x="10808" y="13534"/>
                  </a:lnTo>
                  <a:lnTo>
                    <a:pt x="11304" y="13237"/>
                  </a:lnTo>
                  <a:lnTo>
                    <a:pt x="11800" y="12890"/>
                  </a:lnTo>
                  <a:lnTo>
                    <a:pt x="12196" y="12493"/>
                  </a:lnTo>
                  <a:lnTo>
                    <a:pt x="12593" y="12097"/>
                  </a:lnTo>
                  <a:lnTo>
                    <a:pt x="12989" y="11651"/>
                  </a:lnTo>
                  <a:lnTo>
                    <a:pt x="13287" y="11155"/>
                  </a:lnTo>
                  <a:lnTo>
                    <a:pt x="13584" y="10659"/>
                  </a:lnTo>
                  <a:lnTo>
                    <a:pt x="13832" y="10114"/>
                  </a:lnTo>
                  <a:lnTo>
                    <a:pt x="14030" y="9568"/>
                  </a:lnTo>
                  <a:lnTo>
                    <a:pt x="14229" y="9023"/>
                  </a:lnTo>
                  <a:lnTo>
                    <a:pt x="14328" y="8428"/>
                  </a:lnTo>
                  <a:lnTo>
                    <a:pt x="14427" y="7883"/>
                  </a:lnTo>
                  <a:lnTo>
                    <a:pt x="14427" y="7238"/>
                  </a:lnTo>
                  <a:lnTo>
                    <a:pt x="14427" y="7238"/>
                  </a:lnTo>
                  <a:lnTo>
                    <a:pt x="14378" y="6544"/>
                  </a:lnTo>
                  <a:lnTo>
                    <a:pt x="14278" y="5801"/>
                  </a:lnTo>
                  <a:lnTo>
                    <a:pt x="14130" y="5107"/>
                  </a:lnTo>
                  <a:lnTo>
                    <a:pt x="13882" y="4462"/>
                  </a:lnTo>
                  <a:lnTo>
                    <a:pt x="13584" y="3818"/>
                  </a:lnTo>
                  <a:lnTo>
                    <a:pt x="13188" y="3223"/>
                  </a:lnTo>
                  <a:lnTo>
                    <a:pt x="12791" y="2678"/>
                  </a:lnTo>
                  <a:lnTo>
                    <a:pt x="12295" y="2132"/>
                  </a:lnTo>
                  <a:lnTo>
                    <a:pt x="11800" y="1686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15" y="595"/>
                  </a:lnTo>
                  <a:lnTo>
                    <a:pt x="9370" y="348"/>
                  </a:lnTo>
                  <a:lnTo>
                    <a:pt x="8676" y="149"/>
                  </a:lnTo>
                  <a:lnTo>
                    <a:pt x="7933" y="50"/>
                  </a:lnTo>
                  <a:lnTo>
                    <a:pt x="7239" y="0"/>
                  </a:lnTo>
                  <a:lnTo>
                    <a:pt x="7239" y="0"/>
                  </a:lnTo>
                  <a:lnTo>
                    <a:pt x="6495" y="50"/>
                  </a:lnTo>
                  <a:lnTo>
                    <a:pt x="5751" y="149"/>
                  </a:lnTo>
                  <a:lnTo>
                    <a:pt x="5057" y="348"/>
                  </a:lnTo>
                  <a:lnTo>
                    <a:pt x="4413" y="595"/>
                  </a:lnTo>
                  <a:lnTo>
                    <a:pt x="3768" y="893"/>
                  </a:lnTo>
                  <a:lnTo>
                    <a:pt x="3174" y="1240"/>
                  </a:lnTo>
                  <a:lnTo>
                    <a:pt x="2628" y="1686"/>
                  </a:lnTo>
                  <a:lnTo>
                    <a:pt x="2133" y="2132"/>
                  </a:lnTo>
                  <a:lnTo>
                    <a:pt x="1637" y="2678"/>
                  </a:lnTo>
                  <a:lnTo>
                    <a:pt x="1240" y="3223"/>
                  </a:lnTo>
                  <a:lnTo>
                    <a:pt x="893" y="3818"/>
                  </a:lnTo>
                  <a:lnTo>
                    <a:pt x="546" y="4462"/>
                  </a:lnTo>
                  <a:lnTo>
                    <a:pt x="348" y="5107"/>
                  </a:lnTo>
                  <a:lnTo>
                    <a:pt x="150" y="5801"/>
                  </a:lnTo>
                  <a:lnTo>
                    <a:pt x="50" y="6544"/>
                  </a:lnTo>
                  <a:lnTo>
                    <a:pt x="1" y="7238"/>
                  </a:lnTo>
                  <a:lnTo>
                    <a:pt x="1" y="723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66"/>
            <p:cNvSpPr/>
            <p:nvPr/>
          </p:nvSpPr>
          <p:spPr>
            <a:xfrm>
              <a:off x="5499250" y="2640575"/>
              <a:ext cx="249150" cy="249150"/>
            </a:xfrm>
            <a:custGeom>
              <a:avLst/>
              <a:gdLst/>
              <a:ahLst/>
              <a:cxnLst/>
              <a:rect l="l" t="t" r="r" b="b"/>
              <a:pathLst>
                <a:path w="9966" h="9966" fill="none" extrusionOk="0">
                  <a:moveTo>
                    <a:pt x="5008" y="1"/>
                  </a:moveTo>
                  <a:lnTo>
                    <a:pt x="5008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95" y="199"/>
                  </a:lnTo>
                  <a:lnTo>
                    <a:pt x="6941" y="398"/>
                  </a:lnTo>
                  <a:lnTo>
                    <a:pt x="7387" y="596"/>
                  </a:lnTo>
                  <a:lnTo>
                    <a:pt x="7784" y="844"/>
                  </a:lnTo>
                  <a:lnTo>
                    <a:pt x="8181" y="1141"/>
                  </a:lnTo>
                  <a:lnTo>
                    <a:pt x="8528" y="1439"/>
                  </a:lnTo>
                  <a:lnTo>
                    <a:pt x="8825" y="1786"/>
                  </a:lnTo>
                  <a:lnTo>
                    <a:pt x="9122" y="2182"/>
                  </a:lnTo>
                  <a:lnTo>
                    <a:pt x="9370" y="2579"/>
                  </a:lnTo>
                  <a:lnTo>
                    <a:pt x="9569" y="3025"/>
                  </a:lnTo>
                  <a:lnTo>
                    <a:pt x="9767" y="3471"/>
                  </a:lnTo>
                  <a:lnTo>
                    <a:pt x="9866" y="3967"/>
                  </a:lnTo>
                  <a:lnTo>
                    <a:pt x="9965" y="4463"/>
                  </a:lnTo>
                  <a:lnTo>
                    <a:pt x="9965" y="4958"/>
                  </a:lnTo>
                  <a:lnTo>
                    <a:pt x="9965" y="4958"/>
                  </a:lnTo>
                  <a:lnTo>
                    <a:pt x="9965" y="5504"/>
                  </a:lnTo>
                  <a:lnTo>
                    <a:pt x="9866" y="5999"/>
                  </a:lnTo>
                  <a:lnTo>
                    <a:pt x="9767" y="6446"/>
                  </a:lnTo>
                  <a:lnTo>
                    <a:pt x="9569" y="6941"/>
                  </a:lnTo>
                  <a:lnTo>
                    <a:pt x="9370" y="7338"/>
                  </a:lnTo>
                  <a:lnTo>
                    <a:pt x="9122" y="7784"/>
                  </a:lnTo>
                  <a:lnTo>
                    <a:pt x="8825" y="8131"/>
                  </a:lnTo>
                  <a:lnTo>
                    <a:pt x="8528" y="8528"/>
                  </a:lnTo>
                  <a:lnTo>
                    <a:pt x="8181" y="8825"/>
                  </a:lnTo>
                  <a:lnTo>
                    <a:pt x="7784" y="9123"/>
                  </a:lnTo>
                  <a:lnTo>
                    <a:pt x="7387" y="9371"/>
                  </a:lnTo>
                  <a:lnTo>
                    <a:pt x="6941" y="9569"/>
                  </a:lnTo>
                  <a:lnTo>
                    <a:pt x="6495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5008" y="9965"/>
                  </a:lnTo>
                  <a:lnTo>
                    <a:pt x="5008" y="9965"/>
                  </a:lnTo>
                  <a:lnTo>
                    <a:pt x="4462" y="9965"/>
                  </a:lnTo>
                  <a:lnTo>
                    <a:pt x="3967" y="9866"/>
                  </a:lnTo>
                  <a:lnTo>
                    <a:pt x="3520" y="9767"/>
                  </a:lnTo>
                  <a:lnTo>
                    <a:pt x="3025" y="9569"/>
                  </a:lnTo>
                  <a:lnTo>
                    <a:pt x="2628" y="9371"/>
                  </a:lnTo>
                  <a:lnTo>
                    <a:pt x="2182" y="9123"/>
                  </a:lnTo>
                  <a:lnTo>
                    <a:pt x="1785" y="8825"/>
                  </a:lnTo>
                  <a:lnTo>
                    <a:pt x="1438" y="8528"/>
                  </a:lnTo>
                  <a:lnTo>
                    <a:pt x="1141" y="8131"/>
                  </a:lnTo>
                  <a:lnTo>
                    <a:pt x="843" y="7784"/>
                  </a:lnTo>
                  <a:lnTo>
                    <a:pt x="596" y="7338"/>
                  </a:lnTo>
                  <a:lnTo>
                    <a:pt x="397" y="6941"/>
                  </a:lnTo>
                  <a:lnTo>
                    <a:pt x="199" y="6446"/>
                  </a:lnTo>
                  <a:lnTo>
                    <a:pt x="100" y="5999"/>
                  </a:lnTo>
                  <a:lnTo>
                    <a:pt x="1" y="5504"/>
                  </a:lnTo>
                  <a:lnTo>
                    <a:pt x="1" y="4958"/>
                  </a:lnTo>
                  <a:lnTo>
                    <a:pt x="1" y="4958"/>
                  </a:lnTo>
                  <a:lnTo>
                    <a:pt x="1" y="4463"/>
                  </a:lnTo>
                  <a:lnTo>
                    <a:pt x="100" y="3967"/>
                  </a:lnTo>
                  <a:lnTo>
                    <a:pt x="199" y="3471"/>
                  </a:lnTo>
                  <a:lnTo>
                    <a:pt x="397" y="3025"/>
                  </a:lnTo>
                  <a:lnTo>
                    <a:pt x="596" y="2579"/>
                  </a:lnTo>
                  <a:lnTo>
                    <a:pt x="843" y="2182"/>
                  </a:lnTo>
                  <a:lnTo>
                    <a:pt x="1141" y="1786"/>
                  </a:lnTo>
                  <a:lnTo>
                    <a:pt x="1438" y="1439"/>
                  </a:lnTo>
                  <a:lnTo>
                    <a:pt x="1785" y="1141"/>
                  </a:lnTo>
                  <a:lnTo>
                    <a:pt x="2182" y="844"/>
                  </a:lnTo>
                  <a:lnTo>
                    <a:pt x="2628" y="596"/>
                  </a:lnTo>
                  <a:lnTo>
                    <a:pt x="3025" y="398"/>
                  </a:lnTo>
                  <a:lnTo>
                    <a:pt x="3520" y="199"/>
                  </a:lnTo>
                  <a:lnTo>
                    <a:pt x="3967" y="100"/>
                  </a:lnTo>
                  <a:lnTo>
                    <a:pt x="4462" y="1"/>
                  </a:lnTo>
                  <a:lnTo>
                    <a:pt x="5008" y="1"/>
                  </a:lnTo>
                  <a:lnTo>
                    <a:pt x="500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66"/>
            <p:cNvSpPr/>
            <p:nvPr/>
          </p:nvSpPr>
          <p:spPr>
            <a:xfrm>
              <a:off x="562442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66"/>
            <p:cNvSpPr/>
            <p:nvPr/>
          </p:nvSpPr>
          <p:spPr>
            <a:xfrm>
              <a:off x="5526525" y="2667850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extrusionOk="0">
                  <a:moveTo>
                    <a:pt x="3917" y="1091"/>
                  </a:moveTo>
                  <a:lnTo>
                    <a:pt x="4115" y="1141"/>
                  </a:lnTo>
                  <a:lnTo>
                    <a:pt x="4264" y="1290"/>
                  </a:lnTo>
                  <a:lnTo>
                    <a:pt x="4412" y="1438"/>
                  </a:lnTo>
                  <a:lnTo>
                    <a:pt x="4462" y="1686"/>
                  </a:lnTo>
                  <a:lnTo>
                    <a:pt x="4412" y="1884"/>
                  </a:lnTo>
                  <a:lnTo>
                    <a:pt x="4264" y="2083"/>
                  </a:lnTo>
                  <a:lnTo>
                    <a:pt x="4115" y="2182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83"/>
                  </a:lnTo>
                  <a:lnTo>
                    <a:pt x="3371" y="1884"/>
                  </a:lnTo>
                  <a:lnTo>
                    <a:pt x="3322" y="1686"/>
                  </a:lnTo>
                  <a:lnTo>
                    <a:pt x="3371" y="1438"/>
                  </a:lnTo>
                  <a:lnTo>
                    <a:pt x="3520" y="1290"/>
                  </a:lnTo>
                  <a:lnTo>
                    <a:pt x="3669" y="1141"/>
                  </a:lnTo>
                  <a:lnTo>
                    <a:pt x="3917" y="1091"/>
                  </a:lnTo>
                  <a:close/>
                  <a:moveTo>
                    <a:pt x="1686" y="2231"/>
                  </a:moveTo>
                  <a:lnTo>
                    <a:pt x="1884" y="2281"/>
                  </a:lnTo>
                  <a:lnTo>
                    <a:pt x="2082" y="2380"/>
                  </a:lnTo>
                  <a:lnTo>
                    <a:pt x="2182" y="2578"/>
                  </a:lnTo>
                  <a:lnTo>
                    <a:pt x="2231" y="2777"/>
                  </a:lnTo>
                  <a:lnTo>
                    <a:pt x="2182" y="2975"/>
                  </a:lnTo>
                  <a:lnTo>
                    <a:pt x="2082" y="3173"/>
                  </a:lnTo>
                  <a:lnTo>
                    <a:pt x="1884" y="3273"/>
                  </a:lnTo>
                  <a:lnTo>
                    <a:pt x="1686" y="3322"/>
                  </a:lnTo>
                  <a:lnTo>
                    <a:pt x="1438" y="3273"/>
                  </a:lnTo>
                  <a:lnTo>
                    <a:pt x="1289" y="3173"/>
                  </a:lnTo>
                  <a:lnTo>
                    <a:pt x="1141" y="2975"/>
                  </a:lnTo>
                  <a:lnTo>
                    <a:pt x="1141" y="2777"/>
                  </a:lnTo>
                  <a:lnTo>
                    <a:pt x="1141" y="2578"/>
                  </a:lnTo>
                  <a:lnTo>
                    <a:pt x="1289" y="2380"/>
                  </a:lnTo>
                  <a:lnTo>
                    <a:pt x="1438" y="2281"/>
                  </a:lnTo>
                  <a:lnTo>
                    <a:pt x="1686" y="2231"/>
                  </a:lnTo>
                  <a:close/>
                  <a:moveTo>
                    <a:pt x="6098" y="2231"/>
                  </a:moveTo>
                  <a:lnTo>
                    <a:pt x="6346" y="2281"/>
                  </a:lnTo>
                  <a:lnTo>
                    <a:pt x="6495" y="2380"/>
                  </a:lnTo>
                  <a:lnTo>
                    <a:pt x="6643" y="2578"/>
                  </a:lnTo>
                  <a:lnTo>
                    <a:pt x="6693" y="2777"/>
                  </a:lnTo>
                  <a:lnTo>
                    <a:pt x="6643" y="2975"/>
                  </a:lnTo>
                  <a:lnTo>
                    <a:pt x="6495" y="3173"/>
                  </a:lnTo>
                  <a:lnTo>
                    <a:pt x="6346" y="3273"/>
                  </a:lnTo>
                  <a:lnTo>
                    <a:pt x="6098" y="3322"/>
                  </a:lnTo>
                  <a:lnTo>
                    <a:pt x="5900" y="3273"/>
                  </a:lnTo>
                  <a:lnTo>
                    <a:pt x="5701" y="3173"/>
                  </a:lnTo>
                  <a:lnTo>
                    <a:pt x="5602" y="2975"/>
                  </a:lnTo>
                  <a:lnTo>
                    <a:pt x="5553" y="2777"/>
                  </a:lnTo>
                  <a:lnTo>
                    <a:pt x="5602" y="2578"/>
                  </a:lnTo>
                  <a:lnTo>
                    <a:pt x="5701" y="2380"/>
                  </a:lnTo>
                  <a:lnTo>
                    <a:pt x="5900" y="2281"/>
                  </a:lnTo>
                  <a:lnTo>
                    <a:pt x="6098" y="2231"/>
                  </a:lnTo>
                  <a:close/>
                  <a:moveTo>
                    <a:pt x="3917" y="3322"/>
                  </a:moveTo>
                  <a:lnTo>
                    <a:pt x="4363" y="3372"/>
                  </a:lnTo>
                  <a:lnTo>
                    <a:pt x="4760" y="3471"/>
                  </a:lnTo>
                  <a:lnTo>
                    <a:pt x="5156" y="3620"/>
                  </a:lnTo>
                  <a:lnTo>
                    <a:pt x="5454" y="3818"/>
                  </a:lnTo>
                  <a:lnTo>
                    <a:pt x="5751" y="4066"/>
                  </a:lnTo>
                  <a:lnTo>
                    <a:pt x="5949" y="4363"/>
                  </a:lnTo>
                  <a:lnTo>
                    <a:pt x="6048" y="4661"/>
                  </a:lnTo>
                  <a:lnTo>
                    <a:pt x="6098" y="5008"/>
                  </a:lnTo>
                  <a:lnTo>
                    <a:pt x="6048" y="5355"/>
                  </a:lnTo>
                  <a:lnTo>
                    <a:pt x="5949" y="5652"/>
                  </a:lnTo>
                  <a:lnTo>
                    <a:pt x="5751" y="5950"/>
                  </a:lnTo>
                  <a:lnTo>
                    <a:pt x="5454" y="6197"/>
                  </a:lnTo>
                  <a:lnTo>
                    <a:pt x="5156" y="6396"/>
                  </a:lnTo>
                  <a:lnTo>
                    <a:pt x="4760" y="6544"/>
                  </a:lnTo>
                  <a:lnTo>
                    <a:pt x="4363" y="6644"/>
                  </a:lnTo>
                  <a:lnTo>
                    <a:pt x="3421" y="6644"/>
                  </a:lnTo>
                  <a:lnTo>
                    <a:pt x="3024" y="6544"/>
                  </a:lnTo>
                  <a:lnTo>
                    <a:pt x="2628" y="6396"/>
                  </a:lnTo>
                  <a:lnTo>
                    <a:pt x="2330" y="6197"/>
                  </a:lnTo>
                  <a:lnTo>
                    <a:pt x="2033" y="5950"/>
                  </a:lnTo>
                  <a:lnTo>
                    <a:pt x="1835" y="5652"/>
                  </a:lnTo>
                  <a:lnTo>
                    <a:pt x="1735" y="5355"/>
                  </a:lnTo>
                  <a:lnTo>
                    <a:pt x="1686" y="5008"/>
                  </a:lnTo>
                  <a:lnTo>
                    <a:pt x="1735" y="4661"/>
                  </a:lnTo>
                  <a:lnTo>
                    <a:pt x="1835" y="4363"/>
                  </a:lnTo>
                  <a:lnTo>
                    <a:pt x="2033" y="4066"/>
                  </a:lnTo>
                  <a:lnTo>
                    <a:pt x="2330" y="3818"/>
                  </a:lnTo>
                  <a:lnTo>
                    <a:pt x="2628" y="3620"/>
                  </a:lnTo>
                  <a:lnTo>
                    <a:pt x="3024" y="3471"/>
                  </a:lnTo>
                  <a:lnTo>
                    <a:pt x="3421" y="3372"/>
                  </a:lnTo>
                  <a:lnTo>
                    <a:pt x="3917" y="3322"/>
                  </a:lnTo>
                  <a:close/>
                  <a:moveTo>
                    <a:pt x="3520" y="1"/>
                  </a:moveTo>
                  <a:lnTo>
                    <a:pt x="3124" y="100"/>
                  </a:lnTo>
                  <a:lnTo>
                    <a:pt x="2727" y="199"/>
                  </a:lnTo>
                  <a:lnTo>
                    <a:pt x="2380" y="298"/>
                  </a:lnTo>
                  <a:lnTo>
                    <a:pt x="2033" y="447"/>
                  </a:lnTo>
                  <a:lnTo>
                    <a:pt x="1735" y="645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94" y="1736"/>
                  </a:lnTo>
                  <a:lnTo>
                    <a:pt x="496" y="2033"/>
                  </a:lnTo>
                  <a:lnTo>
                    <a:pt x="298" y="2380"/>
                  </a:lnTo>
                  <a:lnTo>
                    <a:pt x="199" y="2727"/>
                  </a:lnTo>
                  <a:lnTo>
                    <a:pt x="99" y="3124"/>
                  </a:lnTo>
                  <a:lnTo>
                    <a:pt x="50" y="3471"/>
                  </a:lnTo>
                  <a:lnTo>
                    <a:pt x="0" y="3867"/>
                  </a:lnTo>
                  <a:lnTo>
                    <a:pt x="50" y="4264"/>
                  </a:lnTo>
                  <a:lnTo>
                    <a:pt x="99" y="4661"/>
                  </a:lnTo>
                  <a:lnTo>
                    <a:pt x="199" y="5057"/>
                  </a:lnTo>
                  <a:lnTo>
                    <a:pt x="298" y="5404"/>
                  </a:lnTo>
                  <a:lnTo>
                    <a:pt x="496" y="5751"/>
                  </a:lnTo>
                  <a:lnTo>
                    <a:pt x="694" y="6049"/>
                  </a:lnTo>
                  <a:lnTo>
                    <a:pt x="893" y="6346"/>
                  </a:lnTo>
                  <a:lnTo>
                    <a:pt x="1141" y="6644"/>
                  </a:lnTo>
                  <a:lnTo>
                    <a:pt x="1438" y="6891"/>
                  </a:lnTo>
                  <a:lnTo>
                    <a:pt x="1735" y="7090"/>
                  </a:lnTo>
                  <a:lnTo>
                    <a:pt x="2033" y="7288"/>
                  </a:lnTo>
                  <a:lnTo>
                    <a:pt x="2380" y="7486"/>
                  </a:lnTo>
                  <a:lnTo>
                    <a:pt x="2727" y="7586"/>
                  </a:lnTo>
                  <a:lnTo>
                    <a:pt x="3124" y="7685"/>
                  </a:lnTo>
                  <a:lnTo>
                    <a:pt x="3520" y="7734"/>
                  </a:lnTo>
                  <a:lnTo>
                    <a:pt x="3917" y="7784"/>
                  </a:lnTo>
                  <a:lnTo>
                    <a:pt x="4313" y="7734"/>
                  </a:lnTo>
                  <a:lnTo>
                    <a:pt x="4660" y="7685"/>
                  </a:lnTo>
                  <a:lnTo>
                    <a:pt x="5057" y="7586"/>
                  </a:lnTo>
                  <a:lnTo>
                    <a:pt x="5404" y="7486"/>
                  </a:lnTo>
                  <a:lnTo>
                    <a:pt x="5751" y="7288"/>
                  </a:lnTo>
                  <a:lnTo>
                    <a:pt x="6048" y="7090"/>
                  </a:lnTo>
                  <a:lnTo>
                    <a:pt x="6346" y="6891"/>
                  </a:lnTo>
                  <a:lnTo>
                    <a:pt x="6643" y="6644"/>
                  </a:lnTo>
                  <a:lnTo>
                    <a:pt x="6891" y="6346"/>
                  </a:lnTo>
                  <a:lnTo>
                    <a:pt x="7139" y="6049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5" y="5057"/>
                  </a:lnTo>
                  <a:lnTo>
                    <a:pt x="7684" y="4661"/>
                  </a:lnTo>
                  <a:lnTo>
                    <a:pt x="7784" y="4264"/>
                  </a:lnTo>
                  <a:lnTo>
                    <a:pt x="7784" y="3867"/>
                  </a:lnTo>
                  <a:lnTo>
                    <a:pt x="7784" y="3471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139" y="1736"/>
                  </a:lnTo>
                  <a:lnTo>
                    <a:pt x="6891" y="1438"/>
                  </a:lnTo>
                  <a:lnTo>
                    <a:pt x="6643" y="1141"/>
                  </a:lnTo>
                  <a:lnTo>
                    <a:pt x="6346" y="893"/>
                  </a:lnTo>
                  <a:lnTo>
                    <a:pt x="6048" y="645"/>
                  </a:lnTo>
                  <a:lnTo>
                    <a:pt x="5751" y="447"/>
                  </a:lnTo>
                  <a:lnTo>
                    <a:pt x="5404" y="298"/>
                  </a:lnTo>
                  <a:lnTo>
                    <a:pt x="5057" y="199"/>
                  </a:lnTo>
                  <a:lnTo>
                    <a:pt x="4660" y="100"/>
                  </a:lnTo>
                  <a:lnTo>
                    <a:pt x="43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66"/>
            <p:cNvSpPr/>
            <p:nvPr/>
          </p:nvSpPr>
          <p:spPr>
            <a:xfrm>
              <a:off x="5526525" y="2667850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fill="none" extrusionOk="0">
                  <a:moveTo>
                    <a:pt x="3917" y="7784"/>
                  </a:moveTo>
                  <a:lnTo>
                    <a:pt x="3917" y="7784"/>
                  </a:lnTo>
                  <a:lnTo>
                    <a:pt x="4313" y="7734"/>
                  </a:lnTo>
                  <a:lnTo>
                    <a:pt x="4660" y="7685"/>
                  </a:lnTo>
                  <a:lnTo>
                    <a:pt x="5057" y="7586"/>
                  </a:lnTo>
                  <a:lnTo>
                    <a:pt x="5404" y="7486"/>
                  </a:lnTo>
                  <a:lnTo>
                    <a:pt x="5751" y="7288"/>
                  </a:lnTo>
                  <a:lnTo>
                    <a:pt x="6048" y="7090"/>
                  </a:lnTo>
                  <a:lnTo>
                    <a:pt x="6346" y="6891"/>
                  </a:lnTo>
                  <a:lnTo>
                    <a:pt x="6643" y="6644"/>
                  </a:lnTo>
                  <a:lnTo>
                    <a:pt x="6891" y="6346"/>
                  </a:lnTo>
                  <a:lnTo>
                    <a:pt x="7139" y="6049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5" y="5057"/>
                  </a:lnTo>
                  <a:lnTo>
                    <a:pt x="7684" y="4661"/>
                  </a:lnTo>
                  <a:lnTo>
                    <a:pt x="7784" y="4264"/>
                  </a:lnTo>
                  <a:lnTo>
                    <a:pt x="7784" y="3867"/>
                  </a:lnTo>
                  <a:lnTo>
                    <a:pt x="7784" y="3867"/>
                  </a:lnTo>
                  <a:lnTo>
                    <a:pt x="7784" y="3471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139" y="1736"/>
                  </a:lnTo>
                  <a:lnTo>
                    <a:pt x="6891" y="1438"/>
                  </a:lnTo>
                  <a:lnTo>
                    <a:pt x="6643" y="1141"/>
                  </a:lnTo>
                  <a:lnTo>
                    <a:pt x="6346" y="893"/>
                  </a:lnTo>
                  <a:lnTo>
                    <a:pt x="6048" y="645"/>
                  </a:lnTo>
                  <a:lnTo>
                    <a:pt x="5751" y="447"/>
                  </a:lnTo>
                  <a:lnTo>
                    <a:pt x="5404" y="298"/>
                  </a:lnTo>
                  <a:lnTo>
                    <a:pt x="5057" y="199"/>
                  </a:lnTo>
                  <a:lnTo>
                    <a:pt x="4660" y="100"/>
                  </a:lnTo>
                  <a:lnTo>
                    <a:pt x="4313" y="1"/>
                  </a:lnTo>
                  <a:lnTo>
                    <a:pt x="3917" y="1"/>
                  </a:lnTo>
                  <a:lnTo>
                    <a:pt x="3917" y="1"/>
                  </a:lnTo>
                  <a:lnTo>
                    <a:pt x="3520" y="1"/>
                  </a:lnTo>
                  <a:lnTo>
                    <a:pt x="3124" y="100"/>
                  </a:lnTo>
                  <a:lnTo>
                    <a:pt x="2727" y="199"/>
                  </a:lnTo>
                  <a:lnTo>
                    <a:pt x="2380" y="298"/>
                  </a:lnTo>
                  <a:lnTo>
                    <a:pt x="2033" y="447"/>
                  </a:lnTo>
                  <a:lnTo>
                    <a:pt x="1735" y="645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94" y="1736"/>
                  </a:lnTo>
                  <a:lnTo>
                    <a:pt x="496" y="2033"/>
                  </a:lnTo>
                  <a:lnTo>
                    <a:pt x="298" y="2380"/>
                  </a:lnTo>
                  <a:lnTo>
                    <a:pt x="199" y="2727"/>
                  </a:lnTo>
                  <a:lnTo>
                    <a:pt x="99" y="3124"/>
                  </a:lnTo>
                  <a:lnTo>
                    <a:pt x="50" y="3471"/>
                  </a:lnTo>
                  <a:lnTo>
                    <a:pt x="0" y="3867"/>
                  </a:lnTo>
                  <a:lnTo>
                    <a:pt x="0" y="3867"/>
                  </a:lnTo>
                  <a:lnTo>
                    <a:pt x="50" y="4264"/>
                  </a:lnTo>
                  <a:lnTo>
                    <a:pt x="99" y="4661"/>
                  </a:lnTo>
                  <a:lnTo>
                    <a:pt x="199" y="5057"/>
                  </a:lnTo>
                  <a:lnTo>
                    <a:pt x="298" y="5404"/>
                  </a:lnTo>
                  <a:lnTo>
                    <a:pt x="496" y="5751"/>
                  </a:lnTo>
                  <a:lnTo>
                    <a:pt x="694" y="6049"/>
                  </a:lnTo>
                  <a:lnTo>
                    <a:pt x="893" y="6346"/>
                  </a:lnTo>
                  <a:lnTo>
                    <a:pt x="1141" y="6644"/>
                  </a:lnTo>
                  <a:lnTo>
                    <a:pt x="1438" y="6891"/>
                  </a:lnTo>
                  <a:lnTo>
                    <a:pt x="1735" y="7090"/>
                  </a:lnTo>
                  <a:lnTo>
                    <a:pt x="2033" y="7288"/>
                  </a:lnTo>
                  <a:lnTo>
                    <a:pt x="2380" y="7486"/>
                  </a:lnTo>
                  <a:lnTo>
                    <a:pt x="2727" y="7586"/>
                  </a:lnTo>
                  <a:lnTo>
                    <a:pt x="3124" y="7685"/>
                  </a:lnTo>
                  <a:lnTo>
                    <a:pt x="3520" y="7734"/>
                  </a:lnTo>
                  <a:lnTo>
                    <a:pt x="3917" y="7784"/>
                  </a:lnTo>
                  <a:lnTo>
                    <a:pt x="3917" y="778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66"/>
            <p:cNvSpPr/>
            <p:nvPr/>
          </p:nvSpPr>
          <p:spPr>
            <a:xfrm>
              <a:off x="5568650" y="2750900"/>
              <a:ext cx="110350" cy="83050"/>
            </a:xfrm>
            <a:custGeom>
              <a:avLst/>
              <a:gdLst/>
              <a:ahLst/>
              <a:cxnLst/>
              <a:rect l="l" t="t" r="r" b="b"/>
              <a:pathLst>
                <a:path w="4414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36" y="3322"/>
                  </a:lnTo>
                  <a:lnTo>
                    <a:pt x="1339" y="3222"/>
                  </a:lnTo>
                  <a:lnTo>
                    <a:pt x="943" y="3074"/>
                  </a:lnTo>
                  <a:lnTo>
                    <a:pt x="645" y="2875"/>
                  </a:lnTo>
                  <a:lnTo>
                    <a:pt x="348" y="2628"/>
                  </a:lnTo>
                  <a:lnTo>
                    <a:pt x="150" y="2330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1041"/>
                  </a:lnTo>
                  <a:lnTo>
                    <a:pt x="348" y="744"/>
                  </a:lnTo>
                  <a:lnTo>
                    <a:pt x="645" y="496"/>
                  </a:lnTo>
                  <a:lnTo>
                    <a:pt x="943" y="298"/>
                  </a:lnTo>
                  <a:lnTo>
                    <a:pt x="1339" y="149"/>
                  </a:lnTo>
                  <a:lnTo>
                    <a:pt x="173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075" y="149"/>
                  </a:lnTo>
                  <a:lnTo>
                    <a:pt x="3471" y="298"/>
                  </a:lnTo>
                  <a:lnTo>
                    <a:pt x="3769" y="496"/>
                  </a:lnTo>
                  <a:lnTo>
                    <a:pt x="4066" y="744"/>
                  </a:lnTo>
                  <a:lnTo>
                    <a:pt x="4264" y="1041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0"/>
                  </a:lnTo>
                  <a:lnTo>
                    <a:pt x="4066" y="2628"/>
                  </a:lnTo>
                  <a:lnTo>
                    <a:pt x="3769" y="2875"/>
                  </a:lnTo>
                  <a:lnTo>
                    <a:pt x="3471" y="3074"/>
                  </a:lnTo>
                  <a:lnTo>
                    <a:pt x="3075" y="3222"/>
                  </a:lnTo>
                  <a:lnTo>
                    <a:pt x="2678" y="332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1" name="Google Shape;1861;p66"/>
            <p:cNvSpPr/>
            <p:nvPr/>
          </p:nvSpPr>
          <p:spPr>
            <a:xfrm>
              <a:off x="5665325" y="27236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2" name="Google Shape;1862;p66"/>
            <p:cNvSpPr/>
            <p:nvPr/>
          </p:nvSpPr>
          <p:spPr>
            <a:xfrm>
              <a:off x="5609550" y="2695125"/>
              <a:ext cx="28550" cy="28525"/>
            </a:xfrm>
            <a:custGeom>
              <a:avLst/>
              <a:gdLst/>
              <a:ahLst/>
              <a:cxnLst/>
              <a:rect l="l" t="t" r="r" b="b"/>
              <a:pathLst>
                <a:path w="1142" h="1141" fill="none" extrusionOk="0">
                  <a:moveTo>
                    <a:pt x="596" y="0"/>
                  </a:moveTo>
                  <a:lnTo>
                    <a:pt x="596" y="0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7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3"/>
                  </a:lnTo>
                  <a:lnTo>
                    <a:pt x="943" y="992"/>
                  </a:lnTo>
                  <a:lnTo>
                    <a:pt x="794" y="1091"/>
                  </a:lnTo>
                  <a:lnTo>
                    <a:pt x="596" y="1140"/>
                  </a:lnTo>
                  <a:lnTo>
                    <a:pt x="596" y="1140"/>
                  </a:lnTo>
                  <a:lnTo>
                    <a:pt x="348" y="1091"/>
                  </a:lnTo>
                  <a:lnTo>
                    <a:pt x="199" y="992"/>
                  </a:lnTo>
                  <a:lnTo>
                    <a:pt x="50" y="793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99" y="19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3" name="Google Shape;1863;p66"/>
            <p:cNvSpPr/>
            <p:nvPr/>
          </p:nvSpPr>
          <p:spPr>
            <a:xfrm>
              <a:off x="5555025" y="27236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2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4" name="Google Shape;1864;p66"/>
            <p:cNvSpPr/>
            <p:nvPr/>
          </p:nvSpPr>
          <p:spPr>
            <a:xfrm>
              <a:off x="5568650" y="272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5" name="Google Shape;1865;p66"/>
            <p:cNvSpPr/>
            <p:nvPr/>
          </p:nvSpPr>
          <p:spPr>
            <a:xfrm>
              <a:off x="5499250" y="2959100"/>
              <a:ext cx="249150" cy="97950"/>
            </a:xfrm>
            <a:custGeom>
              <a:avLst/>
              <a:gdLst/>
              <a:ahLst/>
              <a:cxnLst/>
              <a:rect l="l" t="t" r="r" b="b"/>
              <a:pathLst>
                <a:path w="9966" h="3918" extrusionOk="0">
                  <a:moveTo>
                    <a:pt x="1885" y="1"/>
                  </a:moveTo>
                  <a:lnTo>
                    <a:pt x="1488" y="149"/>
                  </a:lnTo>
                  <a:lnTo>
                    <a:pt x="1091" y="298"/>
                  </a:lnTo>
                  <a:lnTo>
                    <a:pt x="794" y="496"/>
                  </a:lnTo>
                  <a:lnTo>
                    <a:pt x="496" y="744"/>
                  </a:lnTo>
                  <a:lnTo>
                    <a:pt x="298" y="943"/>
                  </a:lnTo>
                  <a:lnTo>
                    <a:pt x="149" y="1190"/>
                  </a:lnTo>
                  <a:lnTo>
                    <a:pt x="1" y="1438"/>
                  </a:lnTo>
                  <a:lnTo>
                    <a:pt x="1" y="1736"/>
                  </a:lnTo>
                  <a:lnTo>
                    <a:pt x="1" y="1934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97" y="2579"/>
                  </a:lnTo>
                  <a:lnTo>
                    <a:pt x="596" y="2777"/>
                  </a:lnTo>
                  <a:lnTo>
                    <a:pt x="843" y="2975"/>
                  </a:lnTo>
                  <a:lnTo>
                    <a:pt x="1438" y="3273"/>
                  </a:lnTo>
                  <a:lnTo>
                    <a:pt x="2182" y="3570"/>
                  </a:lnTo>
                  <a:lnTo>
                    <a:pt x="3025" y="3768"/>
                  </a:lnTo>
                  <a:lnTo>
                    <a:pt x="3967" y="3867"/>
                  </a:lnTo>
                  <a:lnTo>
                    <a:pt x="5008" y="3917"/>
                  </a:lnTo>
                  <a:lnTo>
                    <a:pt x="5999" y="3867"/>
                  </a:lnTo>
                  <a:lnTo>
                    <a:pt x="6941" y="3768"/>
                  </a:lnTo>
                  <a:lnTo>
                    <a:pt x="7784" y="3570"/>
                  </a:lnTo>
                  <a:lnTo>
                    <a:pt x="8528" y="3273"/>
                  </a:lnTo>
                  <a:lnTo>
                    <a:pt x="9122" y="2975"/>
                  </a:lnTo>
                  <a:lnTo>
                    <a:pt x="9370" y="2777"/>
                  </a:lnTo>
                  <a:lnTo>
                    <a:pt x="9569" y="2579"/>
                  </a:lnTo>
                  <a:lnTo>
                    <a:pt x="9767" y="2380"/>
                  </a:lnTo>
                  <a:lnTo>
                    <a:pt x="9866" y="2182"/>
                  </a:lnTo>
                  <a:lnTo>
                    <a:pt x="9965" y="1934"/>
                  </a:lnTo>
                  <a:lnTo>
                    <a:pt x="9965" y="1736"/>
                  </a:lnTo>
                  <a:lnTo>
                    <a:pt x="9965" y="1438"/>
                  </a:lnTo>
                  <a:lnTo>
                    <a:pt x="9866" y="1190"/>
                  </a:lnTo>
                  <a:lnTo>
                    <a:pt x="9668" y="943"/>
                  </a:lnTo>
                  <a:lnTo>
                    <a:pt x="9469" y="744"/>
                  </a:lnTo>
                  <a:lnTo>
                    <a:pt x="9172" y="496"/>
                  </a:lnTo>
                  <a:lnTo>
                    <a:pt x="8875" y="298"/>
                  </a:lnTo>
                  <a:lnTo>
                    <a:pt x="8478" y="149"/>
                  </a:lnTo>
                  <a:lnTo>
                    <a:pt x="8081" y="1"/>
                  </a:lnTo>
                  <a:lnTo>
                    <a:pt x="7635" y="149"/>
                  </a:lnTo>
                  <a:lnTo>
                    <a:pt x="6396" y="2083"/>
                  </a:lnTo>
                  <a:lnTo>
                    <a:pt x="6098" y="2380"/>
                  </a:lnTo>
                  <a:lnTo>
                    <a:pt x="5751" y="2628"/>
                  </a:lnTo>
                  <a:lnTo>
                    <a:pt x="5404" y="2777"/>
                  </a:lnTo>
                  <a:lnTo>
                    <a:pt x="5008" y="2826"/>
                  </a:lnTo>
                  <a:lnTo>
                    <a:pt x="4562" y="2777"/>
                  </a:lnTo>
                  <a:lnTo>
                    <a:pt x="4215" y="2628"/>
                  </a:lnTo>
                  <a:lnTo>
                    <a:pt x="3868" y="2380"/>
                  </a:lnTo>
                  <a:lnTo>
                    <a:pt x="3620" y="2083"/>
                  </a:lnTo>
                  <a:lnTo>
                    <a:pt x="2331" y="149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6" name="Google Shape;1866;p66"/>
            <p:cNvSpPr/>
            <p:nvPr/>
          </p:nvSpPr>
          <p:spPr>
            <a:xfrm>
              <a:off x="5499250" y="2959100"/>
              <a:ext cx="249150" cy="97950"/>
            </a:xfrm>
            <a:custGeom>
              <a:avLst/>
              <a:gdLst/>
              <a:ahLst/>
              <a:cxnLst/>
              <a:rect l="l" t="t" r="r" b="b"/>
              <a:pathLst>
                <a:path w="9966" h="3918" fill="none" extrusionOk="0">
                  <a:moveTo>
                    <a:pt x="8081" y="1"/>
                  </a:moveTo>
                  <a:lnTo>
                    <a:pt x="8081" y="1"/>
                  </a:lnTo>
                  <a:lnTo>
                    <a:pt x="7635" y="149"/>
                  </a:lnTo>
                  <a:lnTo>
                    <a:pt x="6396" y="2083"/>
                  </a:lnTo>
                  <a:lnTo>
                    <a:pt x="6396" y="2083"/>
                  </a:lnTo>
                  <a:lnTo>
                    <a:pt x="6098" y="2380"/>
                  </a:lnTo>
                  <a:lnTo>
                    <a:pt x="5751" y="2628"/>
                  </a:lnTo>
                  <a:lnTo>
                    <a:pt x="5404" y="2777"/>
                  </a:lnTo>
                  <a:lnTo>
                    <a:pt x="5008" y="2826"/>
                  </a:lnTo>
                  <a:lnTo>
                    <a:pt x="5008" y="2826"/>
                  </a:lnTo>
                  <a:lnTo>
                    <a:pt x="4562" y="2777"/>
                  </a:lnTo>
                  <a:lnTo>
                    <a:pt x="4215" y="2628"/>
                  </a:lnTo>
                  <a:lnTo>
                    <a:pt x="3868" y="2380"/>
                  </a:lnTo>
                  <a:lnTo>
                    <a:pt x="3620" y="2083"/>
                  </a:lnTo>
                  <a:lnTo>
                    <a:pt x="2331" y="149"/>
                  </a:lnTo>
                  <a:lnTo>
                    <a:pt x="2331" y="149"/>
                  </a:lnTo>
                  <a:lnTo>
                    <a:pt x="1885" y="1"/>
                  </a:lnTo>
                  <a:lnTo>
                    <a:pt x="1885" y="1"/>
                  </a:lnTo>
                  <a:lnTo>
                    <a:pt x="1488" y="149"/>
                  </a:lnTo>
                  <a:lnTo>
                    <a:pt x="1091" y="298"/>
                  </a:lnTo>
                  <a:lnTo>
                    <a:pt x="794" y="496"/>
                  </a:lnTo>
                  <a:lnTo>
                    <a:pt x="496" y="744"/>
                  </a:lnTo>
                  <a:lnTo>
                    <a:pt x="298" y="943"/>
                  </a:lnTo>
                  <a:lnTo>
                    <a:pt x="149" y="1190"/>
                  </a:lnTo>
                  <a:lnTo>
                    <a:pt x="1" y="1438"/>
                  </a:lnTo>
                  <a:lnTo>
                    <a:pt x="1" y="1736"/>
                  </a:lnTo>
                  <a:lnTo>
                    <a:pt x="1" y="1736"/>
                  </a:lnTo>
                  <a:lnTo>
                    <a:pt x="1" y="1934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97" y="2579"/>
                  </a:lnTo>
                  <a:lnTo>
                    <a:pt x="596" y="2777"/>
                  </a:lnTo>
                  <a:lnTo>
                    <a:pt x="843" y="2975"/>
                  </a:lnTo>
                  <a:lnTo>
                    <a:pt x="1438" y="3273"/>
                  </a:lnTo>
                  <a:lnTo>
                    <a:pt x="2182" y="3570"/>
                  </a:lnTo>
                  <a:lnTo>
                    <a:pt x="3025" y="3768"/>
                  </a:lnTo>
                  <a:lnTo>
                    <a:pt x="3967" y="3867"/>
                  </a:lnTo>
                  <a:lnTo>
                    <a:pt x="5008" y="3917"/>
                  </a:lnTo>
                  <a:lnTo>
                    <a:pt x="5008" y="3917"/>
                  </a:lnTo>
                  <a:lnTo>
                    <a:pt x="5999" y="3867"/>
                  </a:lnTo>
                  <a:lnTo>
                    <a:pt x="6941" y="3768"/>
                  </a:lnTo>
                  <a:lnTo>
                    <a:pt x="7784" y="3570"/>
                  </a:lnTo>
                  <a:lnTo>
                    <a:pt x="8528" y="3273"/>
                  </a:lnTo>
                  <a:lnTo>
                    <a:pt x="9122" y="2975"/>
                  </a:lnTo>
                  <a:lnTo>
                    <a:pt x="9370" y="2777"/>
                  </a:lnTo>
                  <a:lnTo>
                    <a:pt x="9569" y="2579"/>
                  </a:lnTo>
                  <a:lnTo>
                    <a:pt x="9767" y="2380"/>
                  </a:lnTo>
                  <a:lnTo>
                    <a:pt x="9866" y="2182"/>
                  </a:lnTo>
                  <a:lnTo>
                    <a:pt x="9965" y="1934"/>
                  </a:lnTo>
                  <a:lnTo>
                    <a:pt x="9965" y="1736"/>
                  </a:lnTo>
                  <a:lnTo>
                    <a:pt x="9965" y="1736"/>
                  </a:lnTo>
                  <a:lnTo>
                    <a:pt x="9965" y="1438"/>
                  </a:lnTo>
                  <a:lnTo>
                    <a:pt x="9866" y="1190"/>
                  </a:lnTo>
                  <a:lnTo>
                    <a:pt x="9668" y="943"/>
                  </a:lnTo>
                  <a:lnTo>
                    <a:pt x="9469" y="744"/>
                  </a:lnTo>
                  <a:lnTo>
                    <a:pt x="9172" y="496"/>
                  </a:lnTo>
                  <a:lnTo>
                    <a:pt x="8875" y="298"/>
                  </a:lnTo>
                  <a:lnTo>
                    <a:pt x="8478" y="149"/>
                  </a:lnTo>
                  <a:lnTo>
                    <a:pt x="8081" y="1"/>
                  </a:lnTo>
                  <a:lnTo>
                    <a:pt x="808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67" name="Google Shape;1867;p66"/>
            <p:cNvSpPr/>
            <p:nvPr/>
          </p:nvSpPr>
          <p:spPr>
            <a:xfrm>
              <a:off x="5701275" y="295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68" name="Google Shape;1868;p66"/>
          <p:cNvGrpSpPr/>
          <p:nvPr/>
        </p:nvGrpSpPr>
        <p:grpSpPr>
          <a:xfrm>
            <a:off x="9027016" y="3521609"/>
            <a:ext cx="593643" cy="593675"/>
            <a:chOff x="6147450" y="2583575"/>
            <a:chExt cx="473450" cy="473475"/>
          </a:xfrm>
        </p:grpSpPr>
        <p:sp>
          <p:nvSpPr>
            <p:cNvPr id="1869" name="Google Shape;1869;p66"/>
            <p:cNvSpPr/>
            <p:nvPr/>
          </p:nvSpPr>
          <p:spPr>
            <a:xfrm>
              <a:off x="6147450" y="2583575"/>
              <a:ext cx="473450" cy="473475"/>
            </a:xfrm>
            <a:custGeom>
              <a:avLst/>
              <a:gdLst/>
              <a:ahLst/>
              <a:cxnLst/>
              <a:rect l="l" t="t" r="r" b="b"/>
              <a:pathLst>
                <a:path w="18938" h="18939" extrusionOk="0">
                  <a:moveTo>
                    <a:pt x="14278" y="2529"/>
                  </a:moveTo>
                  <a:lnTo>
                    <a:pt x="14476" y="2578"/>
                  </a:lnTo>
                  <a:lnTo>
                    <a:pt x="14675" y="2727"/>
                  </a:lnTo>
                  <a:lnTo>
                    <a:pt x="14823" y="2876"/>
                  </a:lnTo>
                  <a:lnTo>
                    <a:pt x="14823" y="3124"/>
                  </a:lnTo>
                  <a:lnTo>
                    <a:pt x="14823" y="3322"/>
                  </a:lnTo>
                  <a:lnTo>
                    <a:pt x="14675" y="3471"/>
                  </a:lnTo>
                  <a:lnTo>
                    <a:pt x="14476" y="3619"/>
                  </a:lnTo>
                  <a:lnTo>
                    <a:pt x="14278" y="3669"/>
                  </a:lnTo>
                  <a:lnTo>
                    <a:pt x="14080" y="3619"/>
                  </a:lnTo>
                  <a:lnTo>
                    <a:pt x="13881" y="3471"/>
                  </a:lnTo>
                  <a:lnTo>
                    <a:pt x="13782" y="3322"/>
                  </a:lnTo>
                  <a:lnTo>
                    <a:pt x="13733" y="3124"/>
                  </a:lnTo>
                  <a:lnTo>
                    <a:pt x="13782" y="2876"/>
                  </a:lnTo>
                  <a:lnTo>
                    <a:pt x="13881" y="2727"/>
                  </a:lnTo>
                  <a:lnTo>
                    <a:pt x="14080" y="2578"/>
                  </a:lnTo>
                  <a:lnTo>
                    <a:pt x="14278" y="2529"/>
                  </a:lnTo>
                  <a:close/>
                  <a:moveTo>
                    <a:pt x="12741" y="4115"/>
                  </a:moveTo>
                  <a:lnTo>
                    <a:pt x="12939" y="4165"/>
                  </a:lnTo>
                  <a:lnTo>
                    <a:pt x="13088" y="4264"/>
                  </a:lnTo>
                  <a:lnTo>
                    <a:pt x="13237" y="4462"/>
                  </a:lnTo>
                  <a:lnTo>
                    <a:pt x="13286" y="4661"/>
                  </a:lnTo>
                  <a:lnTo>
                    <a:pt x="13237" y="4859"/>
                  </a:lnTo>
                  <a:lnTo>
                    <a:pt x="13088" y="5057"/>
                  </a:lnTo>
                  <a:lnTo>
                    <a:pt x="12939" y="5206"/>
                  </a:lnTo>
                  <a:lnTo>
                    <a:pt x="12493" y="5206"/>
                  </a:lnTo>
                  <a:lnTo>
                    <a:pt x="12345" y="5057"/>
                  </a:lnTo>
                  <a:lnTo>
                    <a:pt x="12196" y="4859"/>
                  </a:lnTo>
                  <a:lnTo>
                    <a:pt x="12146" y="4661"/>
                  </a:lnTo>
                  <a:lnTo>
                    <a:pt x="12196" y="4462"/>
                  </a:lnTo>
                  <a:lnTo>
                    <a:pt x="12345" y="4264"/>
                  </a:lnTo>
                  <a:lnTo>
                    <a:pt x="12493" y="4165"/>
                  </a:lnTo>
                  <a:lnTo>
                    <a:pt x="12741" y="4115"/>
                  </a:lnTo>
                  <a:close/>
                  <a:moveTo>
                    <a:pt x="15864" y="4115"/>
                  </a:moveTo>
                  <a:lnTo>
                    <a:pt x="16063" y="4165"/>
                  </a:lnTo>
                  <a:lnTo>
                    <a:pt x="16261" y="4264"/>
                  </a:lnTo>
                  <a:lnTo>
                    <a:pt x="16360" y="4462"/>
                  </a:lnTo>
                  <a:lnTo>
                    <a:pt x="16410" y="4661"/>
                  </a:lnTo>
                  <a:lnTo>
                    <a:pt x="16360" y="4859"/>
                  </a:lnTo>
                  <a:lnTo>
                    <a:pt x="16261" y="5057"/>
                  </a:lnTo>
                  <a:lnTo>
                    <a:pt x="16063" y="5206"/>
                  </a:lnTo>
                  <a:lnTo>
                    <a:pt x="15666" y="5206"/>
                  </a:lnTo>
                  <a:lnTo>
                    <a:pt x="15468" y="5057"/>
                  </a:lnTo>
                  <a:lnTo>
                    <a:pt x="15369" y="4859"/>
                  </a:lnTo>
                  <a:lnTo>
                    <a:pt x="15319" y="4661"/>
                  </a:lnTo>
                  <a:lnTo>
                    <a:pt x="15369" y="4462"/>
                  </a:lnTo>
                  <a:lnTo>
                    <a:pt x="15468" y="4264"/>
                  </a:lnTo>
                  <a:lnTo>
                    <a:pt x="15666" y="4165"/>
                  </a:lnTo>
                  <a:lnTo>
                    <a:pt x="15864" y="4115"/>
                  </a:lnTo>
                  <a:close/>
                  <a:moveTo>
                    <a:pt x="14278" y="5702"/>
                  </a:moveTo>
                  <a:lnTo>
                    <a:pt x="14476" y="5751"/>
                  </a:lnTo>
                  <a:lnTo>
                    <a:pt x="14675" y="5850"/>
                  </a:lnTo>
                  <a:lnTo>
                    <a:pt x="14823" y="6049"/>
                  </a:lnTo>
                  <a:lnTo>
                    <a:pt x="14823" y="6247"/>
                  </a:lnTo>
                  <a:lnTo>
                    <a:pt x="14823" y="6445"/>
                  </a:lnTo>
                  <a:lnTo>
                    <a:pt x="14675" y="6644"/>
                  </a:lnTo>
                  <a:lnTo>
                    <a:pt x="14476" y="6743"/>
                  </a:lnTo>
                  <a:lnTo>
                    <a:pt x="14278" y="6792"/>
                  </a:lnTo>
                  <a:lnTo>
                    <a:pt x="14080" y="6743"/>
                  </a:lnTo>
                  <a:lnTo>
                    <a:pt x="13881" y="6644"/>
                  </a:lnTo>
                  <a:lnTo>
                    <a:pt x="13782" y="6445"/>
                  </a:lnTo>
                  <a:lnTo>
                    <a:pt x="13733" y="6247"/>
                  </a:lnTo>
                  <a:lnTo>
                    <a:pt x="13782" y="6049"/>
                  </a:lnTo>
                  <a:lnTo>
                    <a:pt x="13881" y="5850"/>
                  </a:lnTo>
                  <a:lnTo>
                    <a:pt x="14080" y="5751"/>
                  </a:lnTo>
                  <a:lnTo>
                    <a:pt x="14278" y="5702"/>
                  </a:lnTo>
                  <a:close/>
                  <a:moveTo>
                    <a:pt x="4660" y="12146"/>
                  </a:moveTo>
                  <a:lnTo>
                    <a:pt x="4908" y="12196"/>
                  </a:lnTo>
                  <a:lnTo>
                    <a:pt x="5057" y="12345"/>
                  </a:lnTo>
                  <a:lnTo>
                    <a:pt x="5206" y="12493"/>
                  </a:lnTo>
                  <a:lnTo>
                    <a:pt x="5255" y="12692"/>
                  </a:lnTo>
                  <a:lnTo>
                    <a:pt x="5206" y="12939"/>
                  </a:lnTo>
                  <a:lnTo>
                    <a:pt x="5057" y="13088"/>
                  </a:lnTo>
                  <a:lnTo>
                    <a:pt x="4908" y="13237"/>
                  </a:lnTo>
                  <a:lnTo>
                    <a:pt x="4660" y="13287"/>
                  </a:lnTo>
                  <a:lnTo>
                    <a:pt x="4462" y="13237"/>
                  </a:lnTo>
                  <a:lnTo>
                    <a:pt x="4264" y="13088"/>
                  </a:lnTo>
                  <a:lnTo>
                    <a:pt x="4165" y="12939"/>
                  </a:lnTo>
                  <a:lnTo>
                    <a:pt x="4115" y="12692"/>
                  </a:lnTo>
                  <a:lnTo>
                    <a:pt x="4165" y="12493"/>
                  </a:lnTo>
                  <a:lnTo>
                    <a:pt x="4264" y="12345"/>
                  </a:lnTo>
                  <a:lnTo>
                    <a:pt x="4462" y="12196"/>
                  </a:lnTo>
                  <a:lnTo>
                    <a:pt x="4660" y="12146"/>
                  </a:lnTo>
                  <a:close/>
                  <a:moveTo>
                    <a:pt x="11155" y="5702"/>
                  </a:moveTo>
                  <a:lnTo>
                    <a:pt x="11353" y="5751"/>
                  </a:lnTo>
                  <a:lnTo>
                    <a:pt x="11551" y="5850"/>
                  </a:lnTo>
                  <a:lnTo>
                    <a:pt x="13088" y="7437"/>
                  </a:lnTo>
                  <a:lnTo>
                    <a:pt x="13237" y="7585"/>
                  </a:lnTo>
                  <a:lnTo>
                    <a:pt x="13286" y="7833"/>
                  </a:lnTo>
                  <a:lnTo>
                    <a:pt x="13237" y="8032"/>
                  </a:lnTo>
                  <a:lnTo>
                    <a:pt x="13088" y="8230"/>
                  </a:lnTo>
                  <a:lnTo>
                    <a:pt x="8230" y="13088"/>
                  </a:lnTo>
                  <a:lnTo>
                    <a:pt x="8032" y="13237"/>
                  </a:lnTo>
                  <a:lnTo>
                    <a:pt x="7833" y="13287"/>
                  </a:lnTo>
                  <a:lnTo>
                    <a:pt x="7585" y="13237"/>
                  </a:lnTo>
                  <a:lnTo>
                    <a:pt x="7437" y="13088"/>
                  </a:lnTo>
                  <a:lnTo>
                    <a:pt x="5850" y="11551"/>
                  </a:lnTo>
                  <a:lnTo>
                    <a:pt x="5751" y="11353"/>
                  </a:lnTo>
                  <a:lnTo>
                    <a:pt x="5701" y="11155"/>
                  </a:lnTo>
                  <a:lnTo>
                    <a:pt x="5751" y="10957"/>
                  </a:lnTo>
                  <a:lnTo>
                    <a:pt x="5850" y="10758"/>
                  </a:lnTo>
                  <a:lnTo>
                    <a:pt x="10758" y="5850"/>
                  </a:lnTo>
                  <a:lnTo>
                    <a:pt x="10956" y="5751"/>
                  </a:lnTo>
                  <a:lnTo>
                    <a:pt x="11155" y="5702"/>
                  </a:lnTo>
                  <a:close/>
                  <a:moveTo>
                    <a:pt x="3124" y="13733"/>
                  </a:moveTo>
                  <a:lnTo>
                    <a:pt x="3322" y="13782"/>
                  </a:lnTo>
                  <a:lnTo>
                    <a:pt x="3520" y="13881"/>
                  </a:lnTo>
                  <a:lnTo>
                    <a:pt x="3619" y="14080"/>
                  </a:lnTo>
                  <a:lnTo>
                    <a:pt x="3669" y="14278"/>
                  </a:lnTo>
                  <a:lnTo>
                    <a:pt x="3619" y="14476"/>
                  </a:lnTo>
                  <a:lnTo>
                    <a:pt x="3520" y="14675"/>
                  </a:lnTo>
                  <a:lnTo>
                    <a:pt x="3322" y="14823"/>
                  </a:lnTo>
                  <a:lnTo>
                    <a:pt x="2876" y="14823"/>
                  </a:lnTo>
                  <a:lnTo>
                    <a:pt x="2727" y="14675"/>
                  </a:lnTo>
                  <a:lnTo>
                    <a:pt x="2578" y="14476"/>
                  </a:lnTo>
                  <a:lnTo>
                    <a:pt x="2529" y="14278"/>
                  </a:lnTo>
                  <a:lnTo>
                    <a:pt x="2578" y="14080"/>
                  </a:lnTo>
                  <a:lnTo>
                    <a:pt x="2727" y="13881"/>
                  </a:lnTo>
                  <a:lnTo>
                    <a:pt x="2876" y="13782"/>
                  </a:lnTo>
                  <a:lnTo>
                    <a:pt x="3124" y="13733"/>
                  </a:lnTo>
                  <a:close/>
                  <a:moveTo>
                    <a:pt x="6247" y="13733"/>
                  </a:moveTo>
                  <a:lnTo>
                    <a:pt x="6445" y="13782"/>
                  </a:lnTo>
                  <a:lnTo>
                    <a:pt x="6643" y="13881"/>
                  </a:lnTo>
                  <a:lnTo>
                    <a:pt x="6743" y="14080"/>
                  </a:lnTo>
                  <a:lnTo>
                    <a:pt x="6792" y="14278"/>
                  </a:lnTo>
                  <a:lnTo>
                    <a:pt x="6743" y="14476"/>
                  </a:lnTo>
                  <a:lnTo>
                    <a:pt x="6643" y="14675"/>
                  </a:lnTo>
                  <a:lnTo>
                    <a:pt x="6445" y="14823"/>
                  </a:lnTo>
                  <a:lnTo>
                    <a:pt x="6049" y="14823"/>
                  </a:lnTo>
                  <a:lnTo>
                    <a:pt x="5850" y="14675"/>
                  </a:lnTo>
                  <a:lnTo>
                    <a:pt x="5751" y="14476"/>
                  </a:lnTo>
                  <a:lnTo>
                    <a:pt x="5701" y="14278"/>
                  </a:lnTo>
                  <a:lnTo>
                    <a:pt x="5751" y="14080"/>
                  </a:lnTo>
                  <a:lnTo>
                    <a:pt x="5850" y="13881"/>
                  </a:lnTo>
                  <a:lnTo>
                    <a:pt x="6049" y="13782"/>
                  </a:lnTo>
                  <a:lnTo>
                    <a:pt x="6247" y="13733"/>
                  </a:lnTo>
                  <a:close/>
                  <a:moveTo>
                    <a:pt x="4908" y="15319"/>
                  </a:moveTo>
                  <a:lnTo>
                    <a:pt x="5057" y="15468"/>
                  </a:lnTo>
                  <a:lnTo>
                    <a:pt x="5206" y="15666"/>
                  </a:lnTo>
                  <a:lnTo>
                    <a:pt x="5255" y="15864"/>
                  </a:lnTo>
                  <a:lnTo>
                    <a:pt x="5206" y="16063"/>
                  </a:lnTo>
                  <a:lnTo>
                    <a:pt x="5057" y="16261"/>
                  </a:lnTo>
                  <a:lnTo>
                    <a:pt x="4908" y="16360"/>
                  </a:lnTo>
                  <a:lnTo>
                    <a:pt x="4660" y="16410"/>
                  </a:lnTo>
                  <a:lnTo>
                    <a:pt x="4462" y="16360"/>
                  </a:lnTo>
                  <a:lnTo>
                    <a:pt x="4264" y="16261"/>
                  </a:lnTo>
                  <a:lnTo>
                    <a:pt x="4165" y="16063"/>
                  </a:lnTo>
                  <a:lnTo>
                    <a:pt x="4115" y="15864"/>
                  </a:lnTo>
                  <a:lnTo>
                    <a:pt x="4165" y="15666"/>
                  </a:lnTo>
                  <a:lnTo>
                    <a:pt x="4264" y="15468"/>
                  </a:lnTo>
                  <a:lnTo>
                    <a:pt x="4462" y="15319"/>
                  </a:lnTo>
                  <a:close/>
                  <a:moveTo>
                    <a:pt x="14724" y="0"/>
                  </a:moveTo>
                  <a:lnTo>
                    <a:pt x="14328" y="50"/>
                  </a:lnTo>
                  <a:lnTo>
                    <a:pt x="13980" y="149"/>
                  </a:lnTo>
                  <a:lnTo>
                    <a:pt x="13633" y="298"/>
                  </a:lnTo>
                  <a:lnTo>
                    <a:pt x="13286" y="447"/>
                  </a:lnTo>
                  <a:lnTo>
                    <a:pt x="12939" y="645"/>
                  </a:lnTo>
                  <a:lnTo>
                    <a:pt x="12642" y="893"/>
                  </a:lnTo>
                  <a:lnTo>
                    <a:pt x="12345" y="1141"/>
                  </a:lnTo>
                  <a:lnTo>
                    <a:pt x="1141" y="12345"/>
                  </a:lnTo>
                  <a:lnTo>
                    <a:pt x="893" y="12592"/>
                  </a:lnTo>
                  <a:lnTo>
                    <a:pt x="645" y="12939"/>
                  </a:lnTo>
                  <a:lnTo>
                    <a:pt x="447" y="13237"/>
                  </a:lnTo>
                  <a:lnTo>
                    <a:pt x="298" y="13584"/>
                  </a:lnTo>
                  <a:lnTo>
                    <a:pt x="149" y="13981"/>
                  </a:lnTo>
                  <a:lnTo>
                    <a:pt x="100" y="14328"/>
                  </a:lnTo>
                  <a:lnTo>
                    <a:pt x="50" y="14675"/>
                  </a:lnTo>
                  <a:lnTo>
                    <a:pt x="0" y="15071"/>
                  </a:lnTo>
                  <a:lnTo>
                    <a:pt x="50" y="15418"/>
                  </a:lnTo>
                  <a:lnTo>
                    <a:pt x="100" y="15815"/>
                  </a:lnTo>
                  <a:lnTo>
                    <a:pt x="149" y="16162"/>
                  </a:lnTo>
                  <a:lnTo>
                    <a:pt x="298" y="16509"/>
                  </a:lnTo>
                  <a:lnTo>
                    <a:pt x="447" y="16856"/>
                  </a:lnTo>
                  <a:lnTo>
                    <a:pt x="645" y="17203"/>
                  </a:lnTo>
                  <a:lnTo>
                    <a:pt x="893" y="17500"/>
                  </a:lnTo>
                  <a:lnTo>
                    <a:pt x="1141" y="17798"/>
                  </a:lnTo>
                  <a:lnTo>
                    <a:pt x="1438" y="18095"/>
                  </a:lnTo>
                  <a:lnTo>
                    <a:pt x="1735" y="18294"/>
                  </a:lnTo>
                  <a:lnTo>
                    <a:pt x="2083" y="18492"/>
                  </a:lnTo>
                  <a:lnTo>
                    <a:pt x="2430" y="18690"/>
                  </a:lnTo>
                  <a:lnTo>
                    <a:pt x="2777" y="18789"/>
                  </a:lnTo>
                  <a:lnTo>
                    <a:pt x="3173" y="18888"/>
                  </a:lnTo>
                  <a:lnTo>
                    <a:pt x="3520" y="18938"/>
                  </a:lnTo>
                  <a:lnTo>
                    <a:pt x="4264" y="18938"/>
                  </a:lnTo>
                  <a:lnTo>
                    <a:pt x="4611" y="18888"/>
                  </a:lnTo>
                  <a:lnTo>
                    <a:pt x="5007" y="18789"/>
                  </a:lnTo>
                  <a:lnTo>
                    <a:pt x="5354" y="18690"/>
                  </a:lnTo>
                  <a:lnTo>
                    <a:pt x="5701" y="18492"/>
                  </a:lnTo>
                  <a:lnTo>
                    <a:pt x="6049" y="18294"/>
                  </a:lnTo>
                  <a:lnTo>
                    <a:pt x="6346" y="18095"/>
                  </a:lnTo>
                  <a:lnTo>
                    <a:pt x="6643" y="17798"/>
                  </a:lnTo>
                  <a:lnTo>
                    <a:pt x="17847" y="6644"/>
                  </a:lnTo>
                  <a:lnTo>
                    <a:pt x="18095" y="6346"/>
                  </a:lnTo>
                  <a:lnTo>
                    <a:pt x="18343" y="6049"/>
                  </a:lnTo>
                  <a:lnTo>
                    <a:pt x="18492" y="5702"/>
                  </a:lnTo>
                  <a:lnTo>
                    <a:pt x="18690" y="5355"/>
                  </a:lnTo>
                  <a:lnTo>
                    <a:pt x="18789" y="5008"/>
                  </a:lnTo>
                  <a:lnTo>
                    <a:pt x="18888" y="4611"/>
                  </a:lnTo>
                  <a:lnTo>
                    <a:pt x="18938" y="4264"/>
                  </a:lnTo>
                  <a:lnTo>
                    <a:pt x="18938" y="3867"/>
                  </a:lnTo>
                  <a:lnTo>
                    <a:pt x="18938" y="3520"/>
                  </a:lnTo>
                  <a:lnTo>
                    <a:pt x="18888" y="3124"/>
                  </a:lnTo>
                  <a:lnTo>
                    <a:pt x="18789" y="2777"/>
                  </a:lnTo>
                  <a:lnTo>
                    <a:pt x="18690" y="2430"/>
                  </a:lnTo>
                  <a:lnTo>
                    <a:pt x="18492" y="2083"/>
                  </a:lnTo>
                  <a:lnTo>
                    <a:pt x="18343" y="1736"/>
                  </a:lnTo>
                  <a:lnTo>
                    <a:pt x="18095" y="1438"/>
                  </a:lnTo>
                  <a:lnTo>
                    <a:pt x="17847" y="1141"/>
                  </a:lnTo>
                  <a:lnTo>
                    <a:pt x="17550" y="893"/>
                  </a:lnTo>
                  <a:lnTo>
                    <a:pt x="17203" y="645"/>
                  </a:lnTo>
                  <a:lnTo>
                    <a:pt x="16905" y="447"/>
                  </a:lnTo>
                  <a:lnTo>
                    <a:pt x="16558" y="298"/>
                  </a:lnTo>
                  <a:lnTo>
                    <a:pt x="16162" y="149"/>
                  </a:lnTo>
                  <a:lnTo>
                    <a:pt x="15815" y="50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0" name="Google Shape;1870;p66"/>
            <p:cNvSpPr/>
            <p:nvPr/>
          </p:nvSpPr>
          <p:spPr>
            <a:xfrm>
              <a:off x="6147450" y="2583575"/>
              <a:ext cx="473450" cy="473475"/>
            </a:xfrm>
            <a:custGeom>
              <a:avLst/>
              <a:gdLst/>
              <a:ahLst/>
              <a:cxnLst/>
              <a:rect l="l" t="t" r="r" b="b"/>
              <a:pathLst>
                <a:path w="18938" h="18939" fill="none" extrusionOk="0">
                  <a:moveTo>
                    <a:pt x="12345" y="1141"/>
                  </a:moveTo>
                  <a:lnTo>
                    <a:pt x="1141" y="12345"/>
                  </a:lnTo>
                  <a:lnTo>
                    <a:pt x="1141" y="12345"/>
                  </a:lnTo>
                  <a:lnTo>
                    <a:pt x="893" y="12592"/>
                  </a:lnTo>
                  <a:lnTo>
                    <a:pt x="645" y="12939"/>
                  </a:lnTo>
                  <a:lnTo>
                    <a:pt x="447" y="13237"/>
                  </a:lnTo>
                  <a:lnTo>
                    <a:pt x="298" y="13584"/>
                  </a:lnTo>
                  <a:lnTo>
                    <a:pt x="149" y="13981"/>
                  </a:lnTo>
                  <a:lnTo>
                    <a:pt x="100" y="14328"/>
                  </a:lnTo>
                  <a:lnTo>
                    <a:pt x="50" y="14675"/>
                  </a:lnTo>
                  <a:lnTo>
                    <a:pt x="0" y="15071"/>
                  </a:lnTo>
                  <a:lnTo>
                    <a:pt x="50" y="15418"/>
                  </a:lnTo>
                  <a:lnTo>
                    <a:pt x="100" y="15815"/>
                  </a:lnTo>
                  <a:lnTo>
                    <a:pt x="149" y="16162"/>
                  </a:lnTo>
                  <a:lnTo>
                    <a:pt x="298" y="16509"/>
                  </a:lnTo>
                  <a:lnTo>
                    <a:pt x="447" y="16856"/>
                  </a:lnTo>
                  <a:lnTo>
                    <a:pt x="645" y="17203"/>
                  </a:lnTo>
                  <a:lnTo>
                    <a:pt x="893" y="17500"/>
                  </a:lnTo>
                  <a:lnTo>
                    <a:pt x="1141" y="17798"/>
                  </a:lnTo>
                  <a:lnTo>
                    <a:pt x="1141" y="17798"/>
                  </a:lnTo>
                  <a:lnTo>
                    <a:pt x="1438" y="18095"/>
                  </a:lnTo>
                  <a:lnTo>
                    <a:pt x="1735" y="18294"/>
                  </a:lnTo>
                  <a:lnTo>
                    <a:pt x="2083" y="18492"/>
                  </a:lnTo>
                  <a:lnTo>
                    <a:pt x="2430" y="18690"/>
                  </a:lnTo>
                  <a:lnTo>
                    <a:pt x="2777" y="18789"/>
                  </a:lnTo>
                  <a:lnTo>
                    <a:pt x="3173" y="18888"/>
                  </a:lnTo>
                  <a:lnTo>
                    <a:pt x="3520" y="18938"/>
                  </a:lnTo>
                  <a:lnTo>
                    <a:pt x="3917" y="18938"/>
                  </a:lnTo>
                  <a:lnTo>
                    <a:pt x="4264" y="18938"/>
                  </a:lnTo>
                  <a:lnTo>
                    <a:pt x="4611" y="18888"/>
                  </a:lnTo>
                  <a:lnTo>
                    <a:pt x="5007" y="18789"/>
                  </a:lnTo>
                  <a:lnTo>
                    <a:pt x="5354" y="18690"/>
                  </a:lnTo>
                  <a:lnTo>
                    <a:pt x="5701" y="18492"/>
                  </a:lnTo>
                  <a:lnTo>
                    <a:pt x="6049" y="18294"/>
                  </a:lnTo>
                  <a:lnTo>
                    <a:pt x="6346" y="18095"/>
                  </a:lnTo>
                  <a:lnTo>
                    <a:pt x="6643" y="17798"/>
                  </a:lnTo>
                  <a:lnTo>
                    <a:pt x="17847" y="6644"/>
                  </a:lnTo>
                  <a:lnTo>
                    <a:pt x="17847" y="6644"/>
                  </a:lnTo>
                  <a:lnTo>
                    <a:pt x="18095" y="6346"/>
                  </a:lnTo>
                  <a:lnTo>
                    <a:pt x="18343" y="6049"/>
                  </a:lnTo>
                  <a:lnTo>
                    <a:pt x="18492" y="5702"/>
                  </a:lnTo>
                  <a:lnTo>
                    <a:pt x="18690" y="5355"/>
                  </a:lnTo>
                  <a:lnTo>
                    <a:pt x="18789" y="5008"/>
                  </a:lnTo>
                  <a:lnTo>
                    <a:pt x="18888" y="4611"/>
                  </a:lnTo>
                  <a:lnTo>
                    <a:pt x="18938" y="4264"/>
                  </a:lnTo>
                  <a:lnTo>
                    <a:pt x="18938" y="3867"/>
                  </a:lnTo>
                  <a:lnTo>
                    <a:pt x="18938" y="3520"/>
                  </a:lnTo>
                  <a:lnTo>
                    <a:pt x="18888" y="3124"/>
                  </a:lnTo>
                  <a:lnTo>
                    <a:pt x="18789" y="2777"/>
                  </a:lnTo>
                  <a:lnTo>
                    <a:pt x="18690" y="2430"/>
                  </a:lnTo>
                  <a:lnTo>
                    <a:pt x="18492" y="2083"/>
                  </a:lnTo>
                  <a:lnTo>
                    <a:pt x="18343" y="1736"/>
                  </a:lnTo>
                  <a:lnTo>
                    <a:pt x="18095" y="1438"/>
                  </a:lnTo>
                  <a:lnTo>
                    <a:pt x="17847" y="1141"/>
                  </a:lnTo>
                  <a:lnTo>
                    <a:pt x="17847" y="1141"/>
                  </a:lnTo>
                  <a:lnTo>
                    <a:pt x="17550" y="893"/>
                  </a:lnTo>
                  <a:lnTo>
                    <a:pt x="17203" y="645"/>
                  </a:lnTo>
                  <a:lnTo>
                    <a:pt x="16905" y="447"/>
                  </a:lnTo>
                  <a:lnTo>
                    <a:pt x="16558" y="298"/>
                  </a:lnTo>
                  <a:lnTo>
                    <a:pt x="16162" y="149"/>
                  </a:lnTo>
                  <a:lnTo>
                    <a:pt x="15815" y="50"/>
                  </a:lnTo>
                  <a:lnTo>
                    <a:pt x="15468" y="0"/>
                  </a:lnTo>
                  <a:lnTo>
                    <a:pt x="15071" y="0"/>
                  </a:lnTo>
                  <a:lnTo>
                    <a:pt x="14724" y="0"/>
                  </a:lnTo>
                  <a:lnTo>
                    <a:pt x="14328" y="50"/>
                  </a:lnTo>
                  <a:lnTo>
                    <a:pt x="13980" y="149"/>
                  </a:lnTo>
                  <a:lnTo>
                    <a:pt x="13633" y="298"/>
                  </a:lnTo>
                  <a:lnTo>
                    <a:pt x="13286" y="447"/>
                  </a:lnTo>
                  <a:lnTo>
                    <a:pt x="12939" y="645"/>
                  </a:lnTo>
                  <a:lnTo>
                    <a:pt x="12642" y="893"/>
                  </a:lnTo>
                  <a:lnTo>
                    <a:pt x="12345" y="1141"/>
                  </a:lnTo>
                  <a:lnTo>
                    <a:pt x="12345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1" name="Google Shape;1871;p66"/>
            <p:cNvSpPr/>
            <p:nvPr/>
          </p:nvSpPr>
          <p:spPr>
            <a:xfrm>
              <a:off x="6210650" y="29268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92" y="943"/>
                  </a:moveTo>
                  <a:lnTo>
                    <a:pt x="992" y="943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19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92" y="943"/>
                  </a:lnTo>
                  <a:lnTo>
                    <a:pt x="99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2" name="Google Shape;1872;p66"/>
            <p:cNvSpPr/>
            <p:nvPr/>
          </p:nvSpPr>
          <p:spPr>
            <a:xfrm>
              <a:off x="6451100" y="26864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99" y="149"/>
                  </a:move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3" name="Google Shape;1873;p66"/>
            <p:cNvSpPr/>
            <p:nvPr/>
          </p:nvSpPr>
          <p:spPr>
            <a:xfrm>
              <a:off x="6250325" y="29665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3" y="1041"/>
                  </a:lnTo>
                  <a:lnTo>
                    <a:pt x="545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0"/>
                  </a:lnTo>
                  <a:lnTo>
                    <a:pt x="545" y="0"/>
                  </a:lnTo>
                  <a:lnTo>
                    <a:pt x="793" y="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0" y="545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4" name="Google Shape;1874;p66"/>
            <p:cNvSpPr/>
            <p:nvPr/>
          </p:nvSpPr>
          <p:spPr>
            <a:xfrm>
              <a:off x="6250325" y="288722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3" y="1091"/>
                  </a:lnTo>
                  <a:lnTo>
                    <a:pt x="545" y="114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942" y="199"/>
                  </a:lnTo>
                  <a:lnTo>
                    <a:pt x="1091" y="347"/>
                  </a:lnTo>
                  <a:lnTo>
                    <a:pt x="1140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5" name="Google Shape;1875;p66"/>
            <p:cNvSpPr/>
            <p:nvPr/>
          </p:nvSpPr>
          <p:spPr>
            <a:xfrm>
              <a:off x="6289975" y="29268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6" name="Google Shape;1876;p66"/>
            <p:cNvSpPr/>
            <p:nvPr/>
          </p:nvSpPr>
          <p:spPr>
            <a:xfrm>
              <a:off x="6289975" y="2726100"/>
              <a:ext cx="189650" cy="189650"/>
            </a:xfrm>
            <a:custGeom>
              <a:avLst/>
              <a:gdLst/>
              <a:ahLst/>
              <a:cxnLst/>
              <a:rect l="l" t="t" r="r" b="b"/>
              <a:pathLst>
                <a:path w="7586" h="7586" fill="none" extrusionOk="0">
                  <a:moveTo>
                    <a:pt x="7387" y="2529"/>
                  </a:moveTo>
                  <a:lnTo>
                    <a:pt x="2529" y="7387"/>
                  </a:lnTo>
                  <a:lnTo>
                    <a:pt x="2529" y="7387"/>
                  </a:lnTo>
                  <a:lnTo>
                    <a:pt x="2331" y="7536"/>
                  </a:lnTo>
                  <a:lnTo>
                    <a:pt x="2132" y="7586"/>
                  </a:lnTo>
                  <a:lnTo>
                    <a:pt x="1884" y="7536"/>
                  </a:lnTo>
                  <a:lnTo>
                    <a:pt x="1736" y="7387"/>
                  </a:lnTo>
                  <a:lnTo>
                    <a:pt x="149" y="5850"/>
                  </a:lnTo>
                  <a:lnTo>
                    <a:pt x="149" y="5850"/>
                  </a:lnTo>
                  <a:lnTo>
                    <a:pt x="50" y="5652"/>
                  </a:lnTo>
                  <a:lnTo>
                    <a:pt x="0" y="5454"/>
                  </a:lnTo>
                  <a:lnTo>
                    <a:pt x="50" y="5256"/>
                  </a:lnTo>
                  <a:lnTo>
                    <a:pt x="149" y="5057"/>
                  </a:lnTo>
                  <a:lnTo>
                    <a:pt x="5057" y="149"/>
                  </a:lnTo>
                  <a:lnTo>
                    <a:pt x="5057" y="149"/>
                  </a:lnTo>
                  <a:lnTo>
                    <a:pt x="5255" y="50"/>
                  </a:lnTo>
                  <a:lnTo>
                    <a:pt x="5454" y="1"/>
                  </a:lnTo>
                  <a:lnTo>
                    <a:pt x="5652" y="50"/>
                  </a:lnTo>
                  <a:lnTo>
                    <a:pt x="5850" y="149"/>
                  </a:lnTo>
                  <a:lnTo>
                    <a:pt x="7387" y="1736"/>
                  </a:lnTo>
                  <a:lnTo>
                    <a:pt x="7387" y="1736"/>
                  </a:lnTo>
                  <a:lnTo>
                    <a:pt x="7536" y="1884"/>
                  </a:lnTo>
                  <a:lnTo>
                    <a:pt x="7585" y="2132"/>
                  </a:lnTo>
                  <a:lnTo>
                    <a:pt x="7536" y="2331"/>
                  </a:lnTo>
                  <a:lnTo>
                    <a:pt x="7387" y="2529"/>
                  </a:lnTo>
                  <a:lnTo>
                    <a:pt x="7387" y="252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7" name="Google Shape;1877;p66"/>
            <p:cNvSpPr/>
            <p:nvPr/>
          </p:nvSpPr>
          <p:spPr>
            <a:xfrm>
              <a:off x="6490750" y="27261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3" y="943"/>
                  </a:moveTo>
                  <a:lnTo>
                    <a:pt x="943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943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8" name="Google Shape;1878;p66"/>
            <p:cNvSpPr/>
            <p:nvPr/>
          </p:nvSpPr>
          <p:spPr>
            <a:xfrm>
              <a:off x="6490750" y="264677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943" y="943"/>
                  </a:moveTo>
                  <a:lnTo>
                    <a:pt x="943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99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943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79" name="Google Shape;1879;p66"/>
            <p:cNvSpPr/>
            <p:nvPr/>
          </p:nvSpPr>
          <p:spPr>
            <a:xfrm>
              <a:off x="6530425" y="2686450"/>
              <a:ext cx="27275" cy="27275"/>
            </a:xfrm>
            <a:custGeom>
              <a:avLst/>
              <a:gdLst/>
              <a:ahLst/>
              <a:cxnLst/>
              <a:rect l="l" t="t" r="r" b="b"/>
              <a:pathLst>
                <a:path w="109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44" y="1091"/>
                  </a:lnTo>
                  <a:lnTo>
                    <a:pt x="545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0" name="Google Shape;1880;p66"/>
            <p:cNvSpPr/>
            <p:nvPr/>
          </p:nvSpPr>
          <p:spPr>
            <a:xfrm>
              <a:off x="6553950" y="271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1" name="Google Shape;1881;p66"/>
            <p:cNvSpPr/>
            <p:nvPr/>
          </p:nvSpPr>
          <p:spPr>
            <a:xfrm>
              <a:off x="6323450" y="2759575"/>
              <a:ext cx="122700" cy="122700"/>
            </a:xfrm>
            <a:custGeom>
              <a:avLst/>
              <a:gdLst/>
              <a:ahLst/>
              <a:cxnLst/>
              <a:rect l="l" t="t" r="r" b="b"/>
              <a:pathLst>
                <a:path w="4908" h="4908" extrusionOk="0">
                  <a:moveTo>
                    <a:pt x="4115" y="0"/>
                  </a:moveTo>
                  <a:lnTo>
                    <a:pt x="0" y="4115"/>
                  </a:lnTo>
                  <a:lnTo>
                    <a:pt x="793" y="4908"/>
                  </a:lnTo>
                  <a:lnTo>
                    <a:pt x="4908" y="793"/>
                  </a:lnTo>
                  <a:lnTo>
                    <a:pt x="41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66"/>
            <p:cNvSpPr/>
            <p:nvPr/>
          </p:nvSpPr>
          <p:spPr>
            <a:xfrm>
              <a:off x="6323450" y="2759575"/>
              <a:ext cx="122700" cy="122700"/>
            </a:xfrm>
            <a:custGeom>
              <a:avLst/>
              <a:gdLst/>
              <a:ahLst/>
              <a:cxnLst/>
              <a:rect l="l" t="t" r="r" b="b"/>
              <a:pathLst>
                <a:path w="4908" h="4908" fill="none" extrusionOk="0">
                  <a:moveTo>
                    <a:pt x="0" y="4115"/>
                  </a:moveTo>
                  <a:lnTo>
                    <a:pt x="4115" y="0"/>
                  </a:lnTo>
                  <a:lnTo>
                    <a:pt x="4908" y="793"/>
                  </a:lnTo>
                  <a:lnTo>
                    <a:pt x="793" y="4908"/>
                  </a:lnTo>
                  <a:lnTo>
                    <a:pt x="0" y="41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3" name="Google Shape;1883;p66"/>
            <p:cNvSpPr/>
            <p:nvPr/>
          </p:nvSpPr>
          <p:spPr>
            <a:xfrm>
              <a:off x="6323450" y="286242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4" name="Google Shape;1884;p66"/>
            <p:cNvSpPr/>
            <p:nvPr/>
          </p:nvSpPr>
          <p:spPr>
            <a:xfrm>
              <a:off x="6404000" y="2840125"/>
              <a:ext cx="216900" cy="216925"/>
            </a:xfrm>
            <a:custGeom>
              <a:avLst/>
              <a:gdLst/>
              <a:ahLst/>
              <a:cxnLst/>
              <a:rect l="l" t="t" r="r" b="b"/>
              <a:pathLst>
                <a:path w="8676" h="8677" extrusionOk="0">
                  <a:moveTo>
                    <a:pt x="4760" y="2628"/>
                  </a:moveTo>
                  <a:lnTo>
                    <a:pt x="5007" y="2677"/>
                  </a:lnTo>
                  <a:lnTo>
                    <a:pt x="5156" y="2826"/>
                  </a:lnTo>
                  <a:lnTo>
                    <a:pt x="5305" y="2975"/>
                  </a:lnTo>
                  <a:lnTo>
                    <a:pt x="5354" y="3223"/>
                  </a:lnTo>
                  <a:lnTo>
                    <a:pt x="5305" y="3421"/>
                  </a:lnTo>
                  <a:lnTo>
                    <a:pt x="5156" y="3570"/>
                  </a:lnTo>
                  <a:lnTo>
                    <a:pt x="5007" y="3719"/>
                  </a:lnTo>
                  <a:lnTo>
                    <a:pt x="4760" y="3768"/>
                  </a:lnTo>
                  <a:lnTo>
                    <a:pt x="4561" y="3719"/>
                  </a:lnTo>
                  <a:lnTo>
                    <a:pt x="4363" y="3570"/>
                  </a:lnTo>
                  <a:lnTo>
                    <a:pt x="4264" y="3421"/>
                  </a:lnTo>
                  <a:lnTo>
                    <a:pt x="4214" y="3223"/>
                  </a:lnTo>
                  <a:lnTo>
                    <a:pt x="4264" y="2975"/>
                  </a:lnTo>
                  <a:lnTo>
                    <a:pt x="4363" y="2826"/>
                  </a:lnTo>
                  <a:lnTo>
                    <a:pt x="4561" y="2677"/>
                  </a:lnTo>
                  <a:lnTo>
                    <a:pt x="4760" y="2628"/>
                  </a:lnTo>
                  <a:close/>
                  <a:moveTo>
                    <a:pt x="3223" y="4214"/>
                  </a:moveTo>
                  <a:lnTo>
                    <a:pt x="3421" y="4264"/>
                  </a:lnTo>
                  <a:lnTo>
                    <a:pt x="3619" y="4363"/>
                  </a:lnTo>
                  <a:lnTo>
                    <a:pt x="3718" y="4561"/>
                  </a:lnTo>
                  <a:lnTo>
                    <a:pt x="3768" y="4760"/>
                  </a:lnTo>
                  <a:lnTo>
                    <a:pt x="3718" y="4958"/>
                  </a:lnTo>
                  <a:lnTo>
                    <a:pt x="3619" y="5156"/>
                  </a:lnTo>
                  <a:lnTo>
                    <a:pt x="3421" y="5305"/>
                  </a:lnTo>
                  <a:lnTo>
                    <a:pt x="2975" y="5305"/>
                  </a:lnTo>
                  <a:lnTo>
                    <a:pt x="2826" y="5156"/>
                  </a:lnTo>
                  <a:lnTo>
                    <a:pt x="2677" y="4958"/>
                  </a:lnTo>
                  <a:lnTo>
                    <a:pt x="2628" y="4760"/>
                  </a:lnTo>
                  <a:lnTo>
                    <a:pt x="2677" y="4561"/>
                  </a:lnTo>
                  <a:lnTo>
                    <a:pt x="2826" y="4363"/>
                  </a:lnTo>
                  <a:lnTo>
                    <a:pt x="2975" y="4264"/>
                  </a:lnTo>
                  <a:lnTo>
                    <a:pt x="3223" y="4214"/>
                  </a:lnTo>
                  <a:close/>
                  <a:moveTo>
                    <a:pt x="6346" y="4214"/>
                  </a:moveTo>
                  <a:lnTo>
                    <a:pt x="6544" y="4264"/>
                  </a:lnTo>
                  <a:lnTo>
                    <a:pt x="6743" y="4363"/>
                  </a:lnTo>
                  <a:lnTo>
                    <a:pt x="6842" y="4561"/>
                  </a:lnTo>
                  <a:lnTo>
                    <a:pt x="6891" y="4760"/>
                  </a:lnTo>
                  <a:lnTo>
                    <a:pt x="6842" y="4958"/>
                  </a:lnTo>
                  <a:lnTo>
                    <a:pt x="6743" y="5156"/>
                  </a:lnTo>
                  <a:lnTo>
                    <a:pt x="6544" y="5305"/>
                  </a:lnTo>
                  <a:lnTo>
                    <a:pt x="6148" y="5305"/>
                  </a:lnTo>
                  <a:lnTo>
                    <a:pt x="5949" y="5156"/>
                  </a:lnTo>
                  <a:lnTo>
                    <a:pt x="5850" y="4958"/>
                  </a:lnTo>
                  <a:lnTo>
                    <a:pt x="5801" y="4760"/>
                  </a:lnTo>
                  <a:lnTo>
                    <a:pt x="5850" y="4561"/>
                  </a:lnTo>
                  <a:lnTo>
                    <a:pt x="5949" y="4363"/>
                  </a:lnTo>
                  <a:lnTo>
                    <a:pt x="6148" y="4264"/>
                  </a:lnTo>
                  <a:lnTo>
                    <a:pt x="6346" y="4214"/>
                  </a:lnTo>
                  <a:close/>
                  <a:moveTo>
                    <a:pt x="4760" y="5801"/>
                  </a:moveTo>
                  <a:lnTo>
                    <a:pt x="5007" y="5850"/>
                  </a:lnTo>
                  <a:lnTo>
                    <a:pt x="5156" y="5949"/>
                  </a:lnTo>
                  <a:lnTo>
                    <a:pt x="5305" y="6148"/>
                  </a:lnTo>
                  <a:lnTo>
                    <a:pt x="5354" y="6346"/>
                  </a:lnTo>
                  <a:lnTo>
                    <a:pt x="5305" y="6544"/>
                  </a:lnTo>
                  <a:lnTo>
                    <a:pt x="5156" y="6743"/>
                  </a:lnTo>
                  <a:lnTo>
                    <a:pt x="5007" y="6842"/>
                  </a:lnTo>
                  <a:lnTo>
                    <a:pt x="4760" y="6891"/>
                  </a:lnTo>
                  <a:lnTo>
                    <a:pt x="4561" y="6842"/>
                  </a:lnTo>
                  <a:lnTo>
                    <a:pt x="4363" y="6743"/>
                  </a:lnTo>
                  <a:lnTo>
                    <a:pt x="4264" y="6544"/>
                  </a:lnTo>
                  <a:lnTo>
                    <a:pt x="4214" y="6346"/>
                  </a:lnTo>
                  <a:lnTo>
                    <a:pt x="4264" y="6148"/>
                  </a:lnTo>
                  <a:lnTo>
                    <a:pt x="4363" y="5949"/>
                  </a:lnTo>
                  <a:lnTo>
                    <a:pt x="4561" y="5850"/>
                  </a:lnTo>
                  <a:lnTo>
                    <a:pt x="4760" y="5801"/>
                  </a:lnTo>
                  <a:close/>
                  <a:moveTo>
                    <a:pt x="5503" y="0"/>
                  </a:moveTo>
                  <a:lnTo>
                    <a:pt x="0" y="5503"/>
                  </a:lnTo>
                  <a:lnTo>
                    <a:pt x="2083" y="7536"/>
                  </a:lnTo>
                  <a:lnTo>
                    <a:pt x="2380" y="7833"/>
                  </a:lnTo>
                  <a:lnTo>
                    <a:pt x="2677" y="8032"/>
                  </a:lnTo>
                  <a:lnTo>
                    <a:pt x="3024" y="8230"/>
                  </a:lnTo>
                  <a:lnTo>
                    <a:pt x="3371" y="8428"/>
                  </a:lnTo>
                  <a:lnTo>
                    <a:pt x="3718" y="8527"/>
                  </a:lnTo>
                  <a:lnTo>
                    <a:pt x="4066" y="8626"/>
                  </a:lnTo>
                  <a:lnTo>
                    <a:pt x="4462" y="8676"/>
                  </a:lnTo>
                  <a:lnTo>
                    <a:pt x="5206" y="8676"/>
                  </a:lnTo>
                  <a:lnTo>
                    <a:pt x="5553" y="8626"/>
                  </a:lnTo>
                  <a:lnTo>
                    <a:pt x="5900" y="8527"/>
                  </a:lnTo>
                  <a:lnTo>
                    <a:pt x="6296" y="8428"/>
                  </a:lnTo>
                  <a:lnTo>
                    <a:pt x="6643" y="8230"/>
                  </a:lnTo>
                  <a:lnTo>
                    <a:pt x="6941" y="8032"/>
                  </a:lnTo>
                  <a:lnTo>
                    <a:pt x="7288" y="7833"/>
                  </a:lnTo>
                  <a:lnTo>
                    <a:pt x="7585" y="7536"/>
                  </a:lnTo>
                  <a:lnTo>
                    <a:pt x="7833" y="7238"/>
                  </a:lnTo>
                  <a:lnTo>
                    <a:pt x="8081" y="6941"/>
                  </a:lnTo>
                  <a:lnTo>
                    <a:pt x="8230" y="6594"/>
                  </a:lnTo>
                  <a:lnTo>
                    <a:pt x="8428" y="6247"/>
                  </a:lnTo>
                  <a:lnTo>
                    <a:pt x="8527" y="5900"/>
                  </a:lnTo>
                  <a:lnTo>
                    <a:pt x="8626" y="5553"/>
                  </a:lnTo>
                  <a:lnTo>
                    <a:pt x="8676" y="5156"/>
                  </a:lnTo>
                  <a:lnTo>
                    <a:pt x="8676" y="4809"/>
                  </a:lnTo>
                  <a:lnTo>
                    <a:pt x="8676" y="4413"/>
                  </a:lnTo>
                  <a:lnTo>
                    <a:pt x="8626" y="4066"/>
                  </a:lnTo>
                  <a:lnTo>
                    <a:pt x="8527" y="3719"/>
                  </a:lnTo>
                  <a:lnTo>
                    <a:pt x="8428" y="3322"/>
                  </a:lnTo>
                  <a:lnTo>
                    <a:pt x="8230" y="2975"/>
                  </a:lnTo>
                  <a:lnTo>
                    <a:pt x="8081" y="2677"/>
                  </a:lnTo>
                  <a:lnTo>
                    <a:pt x="7833" y="2330"/>
                  </a:lnTo>
                  <a:lnTo>
                    <a:pt x="7585" y="2083"/>
                  </a:lnTo>
                  <a:lnTo>
                    <a:pt x="55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66"/>
            <p:cNvSpPr/>
            <p:nvPr/>
          </p:nvSpPr>
          <p:spPr>
            <a:xfrm>
              <a:off x="6404000" y="2840125"/>
              <a:ext cx="216900" cy="216925"/>
            </a:xfrm>
            <a:custGeom>
              <a:avLst/>
              <a:gdLst/>
              <a:ahLst/>
              <a:cxnLst/>
              <a:rect l="l" t="t" r="r" b="b"/>
              <a:pathLst>
                <a:path w="8676" h="8677" fill="none" extrusionOk="0">
                  <a:moveTo>
                    <a:pt x="5503" y="0"/>
                  </a:moveTo>
                  <a:lnTo>
                    <a:pt x="0" y="5503"/>
                  </a:lnTo>
                  <a:lnTo>
                    <a:pt x="2083" y="7536"/>
                  </a:lnTo>
                  <a:lnTo>
                    <a:pt x="2083" y="7536"/>
                  </a:lnTo>
                  <a:lnTo>
                    <a:pt x="2380" y="7833"/>
                  </a:lnTo>
                  <a:lnTo>
                    <a:pt x="2677" y="8032"/>
                  </a:lnTo>
                  <a:lnTo>
                    <a:pt x="3024" y="8230"/>
                  </a:lnTo>
                  <a:lnTo>
                    <a:pt x="3371" y="8428"/>
                  </a:lnTo>
                  <a:lnTo>
                    <a:pt x="3718" y="8527"/>
                  </a:lnTo>
                  <a:lnTo>
                    <a:pt x="4066" y="8626"/>
                  </a:lnTo>
                  <a:lnTo>
                    <a:pt x="4462" y="8676"/>
                  </a:lnTo>
                  <a:lnTo>
                    <a:pt x="4809" y="8676"/>
                  </a:lnTo>
                  <a:lnTo>
                    <a:pt x="5206" y="8676"/>
                  </a:lnTo>
                  <a:lnTo>
                    <a:pt x="5553" y="8626"/>
                  </a:lnTo>
                  <a:lnTo>
                    <a:pt x="5900" y="8527"/>
                  </a:lnTo>
                  <a:lnTo>
                    <a:pt x="6296" y="8428"/>
                  </a:lnTo>
                  <a:lnTo>
                    <a:pt x="6643" y="8230"/>
                  </a:lnTo>
                  <a:lnTo>
                    <a:pt x="6941" y="8032"/>
                  </a:lnTo>
                  <a:lnTo>
                    <a:pt x="7288" y="7833"/>
                  </a:lnTo>
                  <a:lnTo>
                    <a:pt x="7585" y="7536"/>
                  </a:lnTo>
                  <a:lnTo>
                    <a:pt x="7585" y="7536"/>
                  </a:lnTo>
                  <a:lnTo>
                    <a:pt x="7833" y="7238"/>
                  </a:lnTo>
                  <a:lnTo>
                    <a:pt x="8081" y="6941"/>
                  </a:lnTo>
                  <a:lnTo>
                    <a:pt x="8230" y="6594"/>
                  </a:lnTo>
                  <a:lnTo>
                    <a:pt x="8428" y="6247"/>
                  </a:lnTo>
                  <a:lnTo>
                    <a:pt x="8527" y="5900"/>
                  </a:lnTo>
                  <a:lnTo>
                    <a:pt x="8626" y="5553"/>
                  </a:lnTo>
                  <a:lnTo>
                    <a:pt x="8676" y="5156"/>
                  </a:lnTo>
                  <a:lnTo>
                    <a:pt x="8676" y="4809"/>
                  </a:lnTo>
                  <a:lnTo>
                    <a:pt x="8676" y="4413"/>
                  </a:lnTo>
                  <a:lnTo>
                    <a:pt x="8626" y="4066"/>
                  </a:lnTo>
                  <a:lnTo>
                    <a:pt x="8527" y="3719"/>
                  </a:lnTo>
                  <a:lnTo>
                    <a:pt x="8428" y="3322"/>
                  </a:lnTo>
                  <a:lnTo>
                    <a:pt x="8230" y="2975"/>
                  </a:lnTo>
                  <a:lnTo>
                    <a:pt x="8081" y="2677"/>
                  </a:lnTo>
                  <a:lnTo>
                    <a:pt x="7833" y="2330"/>
                  </a:lnTo>
                  <a:lnTo>
                    <a:pt x="7585" y="2083"/>
                  </a:lnTo>
                  <a:lnTo>
                    <a:pt x="550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66"/>
            <p:cNvSpPr/>
            <p:nvPr/>
          </p:nvSpPr>
          <p:spPr>
            <a:xfrm>
              <a:off x="6469675" y="2945475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992" y="942"/>
                  </a:moveTo>
                  <a:lnTo>
                    <a:pt x="992" y="942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348" y="109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92" y="942"/>
                  </a:lnTo>
                  <a:lnTo>
                    <a:pt x="99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66"/>
            <p:cNvSpPr/>
            <p:nvPr/>
          </p:nvSpPr>
          <p:spPr>
            <a:xfrm>
              <a:off x="6509350" y="29851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93" y="1042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66"/>
            <p:cNvSpPr/>
            <p:nvPr/>
          </p:nvSpPr>
          <p:spPr>
            <a:xfrm>
              <a:off x="6509350" y="290580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93" y="1092"/>
                  </a:lnTo>
                  <a:lnTo>
                    <a:pt x="546" y="1141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9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66"/>
            <p:cNvSpPr/>
            <p:nvPr/>
          </p:nvSpPr>
          <p:spPr>
            <a:xfrm>
              <a:off x="6549000" y="29454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943" y="942"/>
                  </a:move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943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66"/>
            <p:cNvSpPr/>
            <p:nvPr/>
          </p:nvSpPr>
          <p:spPr>
            <a:xfrm>
              <a:off x="6572550" y="296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1" name="Google Shape;1891;p66"/>
            <p:cNvSpPr/>
            <p:nvPr/>
          </p:nvSpPr>
          <p:spPr>
            <a:xfrm>
              <a:off x="6148675" y="2583575"/>
              <a:ext cx="215675" cy="216925"/>
            </a:xfrm>
            <a:custGeom>
              <a:avLst/>
              <a:gdLst/>
              <a:ahLst/>
              <a:cxnLst/>
              <a:rect l="l" t="t" r="r" b="b"/>
              <a:pathLst>
                <a:path w="8627" h="8677" extrusionOk="0">
                  <a:moveTo>
                    <a:pt x="3868" y="1785"/>
                  </a:moveTo>
                  <a:lnTo>
                    <a:pt x="4066" y="1835"/>
                  </a:lnTo>
                  <a:lnTo>
                    <a:pt x="4264" y="1983"/>
                  </a:lnTo>
                  <a:lnTo>
                    <a:pt x="4413" y="2132"/>
                  </a:lnTo>
                  <a:lnTo>
                    <a:pt x="4413" y="2331"/>
                  </a:lnTo>
                  <a:lnTo>
                    <a:pt x="4413" y="2578"/>
                  </a:lnTo>
                  <a:lnTo>
                    <a:pt x="4264" y="2727"/>
                  </a:lnTo>
                  <a:lnTo>
                    <a:pt x="4066" y="2876"/>
                  </a:lnTo>
                  <a:lnTo>
                    <a:pt x="3868" y="2925"/>
                  </a:lnTo>
                  <a:lnTo>
                    <a:pt x="3669" y="2876"/>
                  </a:lnTo>
                  <a:lnTo>
                    <a:pt x="3471" y="2727"/>
                  </a:lnTo>
                  <a:lnTo>
                    <a:pt x="3372" y="2578"/>
                  </a:lnTo>
                  <a:lnTo>
                    <a:pt x="3322" y="2331"/>
                  </a:lnTo>
                  <a:lnTo>
                    <a:pt x="3372" y="2132"/>
                  </a:lnTo>
                  <a:lnTo>
                    <a:pt x="3471" y="1983"/>
                  </a:lnTo>
                  <a:lnTo>
                    <a:pt x="3669" y="1835"/>
                  </a:lnTo>
                  <a:lnTo>
                    <a:pt x="3868" y="1785"/>
                  </a:lnTo>
                  <a:close/>
                  <a:moveTo>
                    <a:pt x="2331" y="3372"/>
                  </a:moveTo>
                  <a:lnTo>
                    <a:pt x="2529" y="3421"/>
                  </a:lnTo>
                  <a:lnTo>
                    <a:pt x="2728" y="3520"/>
                  </a:lnTo>
                  <a:lnTo>
                    <a:pt x="2827" y="3719"/>
                  </a:lnTo>
                  <a:lnTo>
                    <a:pt x="2876" y="3917"/>
                  </a:lnTo>
                  <a:lnTo>
                    <a:pt x="2827" y="4115"/>
                  </a:lnTo>
                  <a:lnTo>
                    <a:pt x="2728" y="4313"/>
                  </a:lnTo>
                  <a:lnTo>
                    <a:pt x="2529" y="4462"/>
                  </a:lnTo>
                  <a:lnTo>
                    <a:pt x="2083" y="4462"/>
                  </a:lnTo>
                  <a:lnTo>
                    <a:pt x="1934" y="4313"/>
                  </a:lnTo>
                  <a:lnTo>
                    <a:pt x="1786" y="4115"/>
                  </a:lnTo>
                  <a:lnTo>
                    <a:pt x="1736" y="3917"/>
                  </a:lnTo>
                  <a:lnTo>
                    <a:pt x="1786" y="3719"/>
                  </a:lnTo>
                  <a:lnTo>
                    <a:pt x="1934" y="3520"/>
                  </a:lnTo>
                  <a:lnTo>
                    <a:pt x="2083" y="3421"/>
                  </a:lnTo>
                  <a:lnTo>
                    <a:pt x="2331" y="3372"/>
                  </a:lnTo>
                  <a:close/>
                  <a:moveTo>
                    <a:pt x="5454" y="3372"/>
                  </a:moveTo>
                  <a:lnTo>
                    <a:pt x="5652" y="3421"/>
                  </a:lnTo>
                  <a:lnTo>
                    <a:pt x="5851" y="3520"/>
                  </a:lnTo>
                  <a:lnTo>
                    <a:pt x="5950" y="3719"/>
                  </a:lnTo>
                  <a:lnTo>
                    <a:pt x="6000" y="3917"/>
                  </a:lnTo>
                  <a:lnTo>
                    <a:pt x="5950" y="4115"/>
                  </a:lnTo>
                  <a:lnTo>
                    <a:pt x="5851" y="4313"/>
                  </a:lnTo>
                  <a:lnTo>
                    <a:pt x="5652" y="4462"/>
                  </a:lnTo>
                  <a:lnTo>
                    <a:pt x="5256" y="4462"/>
                  </a:lnTo>
                  <a:lnTo>
                    <a:pt x="5058" y="4313"/>
                  </a:lnTo>
                  <a:lnTo>
                    <a:pt x="4958" y="4115"/>
                  </a:lnTo>
                  <a:lnTo>
                    <a:pt x="4909" y="3917"/>
                  </a:lnTo>
                  <a:lnTo>
                    <a:pt x="4958" y="3719"/>
                  </a:lnTo>
                  <a:lnTo>
                    <a:pt x="5058" y="3520"/>
                  </a:lnTo>
                  <a:lnTo>
                    <a:pt x="5256" y="3421"/>
                  </a:lnTo>
                  <a:lnTo>
                    <a:pt x="5454" y="3372"/>
                  </a:lnTo>
                  <a:close/>
                  <a:moveTo>
                    <a:pt x="4066" y="4958"/>
                  </a:moveTo>
                  <a:lnTo>
                    <a:pt x="4264" y="5107"/>
                  </a:lnTo>
                  <a:lnTo>
                    <a:pt x="4413" y="5305"/>
                  </a:lnTo>
                  <a:lnTo>
                    <a:pt x="4413" y="5503"/>
                  </a:lnTo>
                  <a:lnTo>
                    <a:pt x="4413" y="5702"/>
                  </a:lnTo>
                  <a:lnTo>
                    <a:pt x="4264" y="5900"/>
                  </a:lnTo>
                  <a:lnTo>
                    <a:pt x="4066" y="5999"/>
                  </a:lnTo>
                  <a:lnTo>
                    <a:pt x="3868" y="6049"/>
                  </a:lnTo>
                  <a:lnTo>
                    <a:pt x="3669" y="5999"/>
                  </a:lnTo>
                  <a:lnTo>
                    <a:pt x="3471" y="5900"/>
                  </a:lnTo>
                  <a:lnTo>
                    <a:pt x="3372" y="5702"/>
                  </a:lnTo>
                  <a:lnTo>
                    <a:pt x="3322" y="5503"/>
                  </a:lnTo>
                  <a:lnTo>
                    <a:pt x="3372" y="5305"/>
                  </a:lnTo>
                  <a:lnTo>
                    <a:pt x="3471" y="5107"/>
                  </a:lnTo>
                  <a:lnTo>
                    <a:pt x="3669" y="4958"/>
                  </a:lnTo>
                  <a:close/>
                  <a:moveTo>
                    <a:pt x="3471" y="0"/>
                  </a:moveTo>
                  <a:lnTo>
                    <a:pt x="3124" y="50"/>
                  </a:lnTo>
                  <a:lnTo>
                    <a:pt x="2728" y="149"/>
                  </a:lnTo>
                  <a:lnTo>
                    <a:pt x="2381" y="298"/>
                  </a:lnTo>
                  <a:lnTo>
                    <a:pt x="2034" y="447"/>
                  </a:lnTo>
                  <a:lnTo>
                    <a:pt x="1686" y="645"/>
                  </a:lnTo>
                  <a:lnTo>
                    <a:pt x="1389" y="893"/>
                  </a:lnTo>
                  <a:lnTo>
                    <a:pt x="1092" y="1141"/>
                  </a:lnTo>
                  <a:lnTo>
                    <a:pt x="844" y="1438"/>
                  </a:lnTo>
                  <a:lnTo>
                    <a:pt x="596" y="1736"/>
                  </a:lnTo>
                  <a:lnTo>
                    <a:pt x="398" y="2083"/>
                  </a:lnTo>
                  <a:lnTo>
                    <a:pt x="249" y="2430"/>
                  </a:lnTo>
                  <a:lnTo>
                    <a:pt x="150" y="2777"/>
                  </a:lnTo>
                  <a:lnTo>
                    <a:pt x="51" y="3173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264"/>
                  </a:lnTo>
                  <a:lnTo>
                    <a:pt x="51" y="4661"/>
                  </a:lnTo>
                  <a:lnTo>
                    <a:pt x="150" y="5008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49"/>
                  </a:lnTo>
                  <a:lnTo>
                    <a:pt x="844" y="6396"/>
                  </a:lnTo>
                  <a:lnTo>
                    <a:pt x="1141" y="6693"/>
                  </a:lnTo>
                  <a:lnTo>
                    <a:pt x="3174" y="8676"/>
                  </a:lnTo>
                  <a:lnTo>
                    <a:pt x="8627" y="3173"/>
                  </a:lnTo>
                  <a:lnTo>
                    <a:pt x="6594" y="1141"/>
                  </a:lnTo>
                  <a:lnTo>
                    <a:pt x="6297" y="893"/>
                  </a:lnTo>
                  <a:lnTo>
                    <a:pt x="6000" y="645"/>
                  </a:lnTo>
                  <a:lnTo>
                    <a:pt x="5652" y="447"/>
                  </a:lnTo>
                  <a:lnTo>
                    <a:pt x="5305" y="298"/>
                  </a:lnTo>
                  <a:lnTo>
                    <a:pt x="4958" y="149"/>
                  </a:lnTo>
                  <a:lnTo>
                    <a:pt x="4562" y="50"/>
                  </a:lnTo>
                  <a:lnTo>
                    <a:pt x="42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2" name="Google Shape;1892;p66"/>
            <p:cNvSpPr/>
            <p:nvPr/>
          </p:nvSpPr>
          <p:spPr>
            <a:xfrm>
              <a:off x="6148675" y="2583575"/>
              <a:ext cx="215675" cy="216925"/>
            </a:xfrm>
            <a:custGeom>
              <a:avLst/>
              <a:gdLst/>
              <a:ahLst/>
              <a:cxnLst/>
              <a:rect l="l" t="t" r="r" b="b"/>
              <a:pathLst>
                <a:path w="8627" h="8677" fill="none" extrusionOk="0">
                  <a:moveTo>
                    <a:pt x="1092" y="1141"/>
                  </a:moveTo>
                  <a:lnTo>
                    <a:pt x="1092" y="1141"/>
                  </a:lnTo>
                  <a:lnTo>
                    <a:pt x="844" y="1438"/>
                  </a:lnTo>
                  <a:lnTo>
                    <a:pt x="596" y="1736"/>
                  </a:lnTo>
                  <a:lnTo>
                    <a:pt x="398" y="2083"/>
                  </a:lnTo>
                  <a:lnTo>
                    <a:pt x="249" y="2430"/>
                  </a:lnTo>
                  <a:lnTo>
                    <a:pt x="150" y="2777"/>
                  </a:lnTo>
                  <a:lnTo>
                    <a:pt x="51" y="3173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264"/>
                  </a:lnTo>
                  <a:lnTo>
                    <a:pt x="51" y="4661"/>
                  </a:lnTo>
                  <a:lnTo>
                    <a:pt x="150" y="5008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49"/>
                  </a:lnTo>
                  <a:lnTo>
                    <a:pt x="844" y="6396"/>
                  </a:lnTo>
                  <a:lnTo>
                    <a:pt x="1141" y="6693"/>
                  </a:lnTo>
                  <a:lnTo>
                    <a:pt x="3174" y="8676"/>
                  </a:lnTo>
                  <a:lnTo>
                    <a:pt x="8627" y="3173"/>
                  </a:lnTo>
                  <a:lnTo>
                    <a:pt x="6594" y="1141"/>
                  </a:lnTo>
                  <a:lnTo>
                    <a:pt x="6594" y="1141"/>
                  </a:lnTo>
                  <a:lnTo>
                    <a:pt x="6297" y="893"/>
                  </a:lnTo>
                  <a:lnTo>
                    <a:pt x="6000" y="645"/>
                  </a:lnTo>
                  <a:lnTo>
                    <a:pt x="5652" y="447"/>
                  </a:lnTo>
                  <a:lnTo>
                    <a:pt x="5305" y="298"/>
                  </a:lnTo>
                  <a:lnTo>
                    <a:pt x="4958" y="149"/>
                  </a:lnTo>
                  <a:lnTo>
                    <a:pt x="4562" y="50"/>
                  </a:lnTo>
                  <a:lnTo>
                    <a:pt x="4215" y="0"/>
                  </a:lnTo>
                  <a:lnTo>
                    <a:pt x="3868" y="0"/>
                  </a:lnTo>
                  <a:lnTo>
                    <a:pt x="3471" y="0"/>
                  </a:lnTo>
                  <a:lnTo>
                    <a:pt x="3124" y="50"/>
                  </a:lnTo>
                  <a:lnTo>
                    <a:pt x="2728" y="149"/>
                  </a:lnTo>
                  <a:lnTo>
                    <a:pt x="2381" y="298"/>
                  </a:lnTo>
                  <a:lnTo>
                    <a:pt x="2034" y="447"/>
                  </a:lnTo>
                  <a:lnTo>
                    <a:pt x="1686" y="645"/>
                  </a:lnTo>
                  <a:lnTo>
                    <a:pt x="1389" y="893"/>
                  </a:lnTo>
                  <a:lnTo>
                    <a:pt x="1092" y="1141"/>
                  </a:lnTo>
                  <a:lnTo>
                    <a:pt x="1092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66"/>
            <p:cNvSpPr/>
            <p:nvPr/>
          </p:nvSpPr>
          <p:spPr>
            <a:xfrm>
              <a:off x="6192075" y="26678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92" y="942"/>
                  </a:moveTo>
                  <a:lnTo>
                    <a:pt x="99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198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793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92" y="942"/>
                  </a:lnTo>
                  <a:lnTo>
                    <a:pt x="99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66"/>
            <p:cNvSpPr/>
            <p:nvPr/>
          </p:nvSpPr>
          <p:spPr>
            <a:xfrm>
              <a:off x="6231725" y="27075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44" y="1042"/>
                  </a:lnTo>
                  <a:lnTo>
                    <a:pt x="546" y="1092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  <a:lnTo>
                    <a:pt x="347" y="1"/>
                  </a:lnTo>
                  <a:lnTo>
                    <a:pt x="546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745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66"/>
            <p:cNvSpPr/>
            <p:nvPr/>
          </p:nvSpPr>
          <p:spPr>
            <a:xfrm>
              <a:off x="6271375" y="26678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50" y="149"/>
                  </a:move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150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66"/>
            <p:cNvSpPr/>
            <p:nvPr/>
          </p:nvSpPr>
          <p:spPr>
            <a:xfrm>
              <a:off x="6231725" y="262820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44" y="1091"/>
                  </a:ln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897" name="Google Shape;1897;p66"/>
            <p:cNvSpPr/>
            <p:nvPr/>
          </p:nvSpPr>
          <p:spPr>
            <a:xfrm>
              <a:off x="6255275" y="2651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898" name="Google Shape;1898;p66"/>
          <p:cNvGrpSpPr/>
          <p:nvPr/>
        </p:nvGrpSpPr>
        <p:grpSpPr>
          <a:xfrm>
            <a:off x="9981177" y="3593080"/>
            <a:ext cx="593643" cy="453805"/>
            <a:chOff x="6908425" y="2640575"/>
            <a:chExt cx="473450" cy="361925"/>
          </a:xfrm>
        </p:grpSpPr>
        <p:sp>
          <p:nvSpPr>
            <p:cNvPr id="1899" name="Google Shape;1899;p66"/>
            <p:cNvSpPr/>
            <p:nvPr/>
          </p:nvSpPr>
          <p:spPr>
            <a:xfrm>
              <a:off x="6979075" y="2946700"/>
              <a:ext cx="54550" cy="55800"/>
            </a:xfrm>
            <a:custGeom>
              <a:avLst/>
              <a:gdLst/>
              <a:ahLst/>
              <a:cxnLst/>
              <a:rect l="l" t="t" r="r" b="b"/>
              <a:pathLst>
                <a:path w="2182" h="2232" extrusionOk="0">
                  <a:moveTo>
                    <a:pt x="893" y="1"/>
                  </a:moveTo>
                  <a:lnTo>
                    <a:pt x="645" y="100"/>
                  </a:lnTo>
                  <a:lnTo>
                    <a:pt x="496" y="199"/>
                  </a:lnTo>
                  <a:lnTo>
                    <a:pt x="298" y="298"/>
                  </a:lnTo>
                  <a:lnTo>
                    <a:pt x="149" y="497"/>
                  </a:lnTo>
                  <a:lnTo>
                    <a:pt x="50" y="645"/>
                  </a:lnTo>
                  <a:lnTo>
                    <a:pt x="0" y="893"/>
                  </a:lnTo>
                  <a:lnTo>
                    <a:pt x="0" y="1092"/>
                  </a:lnTo>
                  <a:lnTo>
                    <a:pt x="0" y="1339"/>
                  </a:lnTo>
                  <a:lnTo>
                    <a:pt x="50" y="1538"/>
                  </a:lnTo>
                  <a:lnTo>
                    <a:pt x="149" y="1736"/>
                  </a:lnTo>
                  <a:lnTo>
                    <a:pt x="298" y="1885"/>
                  </a:lnTo>
                  <a:lnTo>
                    <a:pt x="496" y="2033"/>
                  </a:lnTo>
                  <a:lnTo>
                    <a:pt x="645" y="2133"/>
                  </a:lnTo>
                  <a:lnTo>
                    <a:pt x="893" y="2182"/>
                  </a:lnTo>
                  <a:lnTo>
                    <a:pt x="1091" y="2232"/>
                  </a:lnTo>
                  <a:lnTo>
                    <a:pt x="1339" y="2182"/>
                  </a:lnTo>
                  <a:lnTo>
                    <a:pt x="1537" y="2133"/>
                  </a:lnTo>
                  <a:lnTo>
                    <a:pt x="1735" y="2033"/>
                  </a:lnTo>
                  <a:lnTo>
                    <a:pt x="1884" y="1885"/>
                  </a:lnTo>
                  <a:lnTo>
                    <a:pt x="2033" y="1736"/>
                  </a:lnTo>
                  <a:lnTo>
                    <a:pt x="2132" y="1538"/>
                  </a:lnTo>
                  <a:lnTo>
                    <a:pt x="2181" y="1339"/>
                  </a:lnTo>
                  <a:lnTo>
                    <a:pt x="2181" y="1092"/>
                  </a:lnTo>
                  <a:lnTo>
                    <a:pt x="2181" y="893"/>
                  </a:lnTo>
                  <a:lnTo>
                    <a:pt x="2132" y="645"/>
                  </a:lnTo>
                  <a:lnTo>
                    <a:pt x="2033" y="497"/>
                  </a:lnTo>
                  <a:lnTo>
                    <a:pt x="1884" y="29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66"/>
            <p:cNvSpPr/>
            <p:nvPr/>
          </p:nvSpPr>
          <p:spPr>
            <a:xfrm>
              <a:off x="6979075" y="2946700"/>
              <a:ext cx="54550" cy="55800"/>
            </a:xfrm>
            <a:custGeom>
              <a:avLst/>
              <a:gdLst/>
              <a:ahLst/>
              <a:cxnLst/>
              <a:rect l="l" t="t" r="r" b="b"/>
              <a:pathLst>
                <a:path w="2182" h="2232" fill="none" extrusionOk="0">
                  <a:moveTo>
                    <a:pt x="1091" y="2232"/>
                  </a:moveTo>
                  <a:lnTo>
                    <a:pt x="1091" y="2232"/>
                  </a:lnTo>
                  <a:lnTo>
                    <a:pt x="1339" y="2182"/>
                  </a:lnTo>
                  <a:lnTo>
                    <a:pt x="1537" y="2133"/>
                  </a:lnTo>
                  <a:lnTo>
                    <a:pt x="1735" y="2033"/>
                  </a:lnTo>
                  <a:lnTo>
                    <a:pt x="1884" y="1885"/>
                  </a:lnTo>
                  <a:lnTo>
                    <a:pt x="2033" y="1736"/>
                  </a:lnTo>
                  <a:lnTo>
                    <a:pt x="2132" y="1538"/>
                  </a:lnTo>
                  <a:lnTo>
                    <a:pt x="2181" y="1339"/>
                  </a:lnTo>
                  <a:lnTo>
                    <a:pt x="2181" y="1092"/>
                  </a:lnTo>
                  <a:lnTo>
                    <a:pt x="2181" y="1092"/>
                  </a:lnTo>
                  <a:lnTo>
                    <a:pt x="2181" y="893"/>
                  </a:lnTo>
                  <a:lnTo>
                    <a:pt x="2132" y="645"/>
                  </a:lnTo>
                  <a:lnTo>
                    <a:pt x="2033" y="497"/>
                  </a:lnTo>
                  <a:lnTo>
                    <a:pt x="1884" y="29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  <a:lnTo>
                    <a:pt x="893" y="1"/>
                  </a:lnTo>
                  <a:lnTo>
                    <a:pt x="645" y="100"/>
                  </a:lnTo>
                  <a:lnTo>
                    <a:pt x="496" y="199"/>
                  </a:lnTo>
                  <a:lnTo>
                    <a:pt x="298" y="298"/>
                  </a:lnTo>
                  <a:lnTo>
                    <a:pt x="149" y="497"/>
                  </a:lnTo>
                  <a:lnTo>
                    <a:pt x="50" y="645"/>
                  </a:lnTo>
                  <a:lnTo>
                    <a:pt x="0" y="893"/>
                  </a:lnTo>
                  <a:lnTo>
                    <a:pt x="0" y="1092"/>
                  </a:lnTo>
                  <a:lnTo>
                    <a:pt x="0" y="1092"/>
                  </a:lnTo>
                  <a:lnTo>
                    <a:pt x="0" y="1339"/>
                  </a:lnTo>
                  <a:lnTo>
                    <a:pt x="50" y="1538"/>
                  </a:lnTo>
                  <a:lnTo>
                    <a:pt x="149" y="1736"/>
                  </a:lnTo>
                  <a:lnTo>
                    <a:pt x="298" y="1885"/>
                  </a:lnTo>
                  <a:lnTo>
                    <a:pt x="496" y="2033"/>
                  </a:lnTo>
                  <a:lnTo>
                    <a:pt x="645" y="2133"/>
                  </a:lnTo>
                  <a:lnTo>
                    <a:pt x="893" y="2182"/>
                  </a:lnTo>
                  <a:lnTo>
                    <a:pt x="1091" y="2232"/>
                  </a:lnTo>
                  <a:lnTo>
                    <a:pt x="1091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66"/>
            <p:cNvSpPr/>
            <p:nvPr/>
          </p:nvSpPr>
          <p:spPr>
            <a:xfrm>
              <a:off x="7006325" y="300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66"/>
            <p:cNvSpPr/>
            <p:nvPr/>
          </p:nvSpPr>
          <p:spPr>
            <a:xfrm>
              <a:off x="7256675" y="29467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extrusionOk="0">
                  <a:moveTo>
                    <a:pt x="893" y="1"/>
                  </a:moveTo>
                  <a:lnTo>
                    <a:pt x="695" y="100"/>
                  </a:lnTo>
                  <a:lnTo>
                    <a:pt x="497" y="199"/>
                  </a:lnTo>
                  <a:lnTo>
                    <a:pt x="348" y="298"/>
                  </a:lnTo>
                  <a:lnTo>
                    <a:pt x="199" y="497"/>
                  </a:lnTo>
                  <a:lnTo>
                    <a:pt x="100" y="645"/>
                  </a:lnTo>
                  <a:lnTo>
                    <a:pt x="51" y="893"/>
                  </a:lnTo>
                  <a:lnTo>
                    <a:pt x="1" y="1092"/>
                  </a:lnTo>
                  <a:lnTo>
                    <a:pt x="51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7" y="2033"/>
                  </a:lnTo>
                  <a:lnTo>
                    <a:pt x="695" y="2133"/>
                  </a:lnTo>
                  <a:lnTo>
                    <a:pt x="893" y="2182"/>
                  </a:lnTo>
                  <a:lnTo>
                    <a:pt x="1141" y="2232"/>
                  </a:lnTo>
                  <a:lnTo>
                    <a:pt x="1339" y="2182"/>
                  </a:lnTo>
                  <a:lnTo>
                    <a:pt x="1538" y="2133"/>
                  </a:lnTo>
                  <a:lnTo>
                    <a:pt x="1736" y="2033"/>
                  </a:lnTo>
                  <a:lnTo>
                    <a:pt x="1934" y="1885"/>
                  </a:lnTo>
                  <a:lnTo>
                    <a:pt x="2034" y="1736"/>
                  </a:lnTo>
                  <a:lnTo>
                    <a:pt x="2133" y="1538"/>
                  </a:lnTo>
                  <a:lnTo>
                    <a:pt x="2232" y="1339"/>
                  </a:lnTo>
                  <a:lnTo>
                    <a:pt x="2232" y="1092"/>
                  </a:lnTo>
                  <a:lnTo>
                    <a:pt x="2232" y="893"/>
                  </a:lnTo>
                  <a:lnTo>
                    <a:pt x="2133" y="645"/>
                  </a:lnTo>
                  <a:lnTo>
                    <a:pt x="2034" y="497"/>
                  </a:lnTo>
                  <a:lnTo>
                    <a:pt x="1934" y="298"/>
                  </a:lnTo>
                  <a:lnTo>
                    <a:pt x="1736" y="199"/>
                  </a:lnTo>
                  <a:lnTo>
                    <a:pt x="1538" y="10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66"/>
            <p:cNvSpPr/>
            <p:nvPr/>
          </p:nvSpPr>
          <p:spPr>
            <a:xfrm>
              <a:off x="7256675" y="29467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1141" y="1"/>
                  </a:moveTo>
                  <a:lnTo>
                    <a:pt x="1141" y="1"/>
                  </a:lnTo>
                  <a:lnTo>
                    <a:pt x="893" y="1"/>
                  </a:lnTo>
                  <a:lnTo>
                    <a:pt x="695" y="100"/>
                  </a:lnTo>
                  <a:lnTo>
                    <a:pt x="497" y="199"/>
                  </a:lnTo>
                  <a:lnTo>
                    <a:pt x="348" y="298"/>
                  </a:lnTo>
                  <a:lnTo>
                    <a:pt x="199" y="497"/>
                  </a:lnTo>
                  <a:lnTo>
                    <a:pt x="100" y="645"/>
                  </a:lnTo>
                  <a:lnTo>
                    <a:pt x="51" y="893"/>
                  </a:lnTo>
                  <a:lnTo>
                    <a:pt x="1" y="1092"/>
                  </a:lnTo>
                  <a:lnTo>
                    <a:pt x="1" y="1092"/>
                  </a:lnTo>
                  <a:lnTo>
                    <a:pt x="51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7" y="2033"/>
                  </a:lnTo>
                  <a:lnTo>
                    <a:pt x="695" y="2133"/>
                  </a:lnTo>
                  <a:lnTo>
                    <a:pt x="893" y="2182"/>
                  </a:lnTo>
                  <a:lnTo>
                    <a:pt x="1141" y="2232"/>
                  </a:lnTo>
                  <a:lnTo>
                    <a:pt x="1141" y="2232"/>
                  </a:lnTo>
                  <a:lnTo>
                    <a:pt x="1339" y="2182"/>
                  </a:lnTo>
                  <a:lnTo>
                    <a:pt x="1538" y="2133"/>
                  </a:lnTo>
                  <a:lnTo>
                    <a:pt x="1736" y="2033"/>
                  </a:lnTo>
                  <a:lnTo>
                    <a:pt x="1934" y="1885"/>
                  </a:lnTo>
                  <a:lnTo>
                    <a:pt x="2034" y="1736"/>
                  </a:lnTo>
                  <a:lnTo>
                    <a:pt x="2133" y="1538"/>
                  </a:lnTo>
                  <a:lnTo>
                    <a:pt x="2232" y="1339"/>
                  </a:lnTo>
                  <a:lnTo>
                    <a:pt x="2232" y="1092"/>
                  </a:lnTo>
                  <a:lnTo>
                    <a:pt x="2232" y="1092"/>
                  </a:lnTo>
                  <a:lnTo>
                    <a:pt x="2232" y="893"/>
                  </a:lnTo>
                  <a:lnTo>
                    <a:pt x="2133" y="645"/>
                  </a:lnTo>
                  <a:lnTo>
                    <a:pt x="2034" y="497"/>
                  </a:lnTo>
                  <a:lnTo>
                    <a:pt x="1934" y="298"/>
                  </a:lnTo>
                  <a:lnTo>
                    <a:pt x="1736" y="199"/>
                  </a:lnTo>
                  <a:lnTo>
                    <a:pt x="1538" y="100"/>
                  </a:lnTo>
                  <a:lnTo>
                    <a:pt x="1339" y="1"/>
                  </a:lnTo>
                  <a:lnTo>
                    <a:pt x="1141" y="1"/>
                  </a:lnTo>
                  <a:lnTo>
                    <a:pt x="114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66"/>
            <p:cNvSpPr/>
            <p:nvPr/>
          </p:nvSpPr>
          <p:spPr>
            <a:xfrm>
              <a:off x="7285200" y="2946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66"/>
            <p:cNvSpPr/>
            <p:nvPr/>
          </p:nvSpPr>
          <p:spPr>
            <a:xfrm>
              <a:off x="7271550" y="2752125"/>
              <a:ext cx="104150" cy="83075"/>
            </a:xfrm>
            <a:custGeom>
              <a:avLst/>
              <a:gdLst/>
              <a:ahLst/>
              <a:cxnLst/>
              <a:rect l="l" t="t" r="r" b="b"/>
              <a:pathLst>
                <a:path w="4166" h="3323" extrusionOk="0">
                  <a:moveTo>
                    <a:pt x="1" y="1"/>
                  </a:moveTo>
                  <a:lnTo>
                    <a:pt x="1" y="3322"/>
                  </a:lnTo>
                  <a:lnTo>
                    <a:pt x="4165" y="3322"/>
                  </a:lnTo>
                  <a:lnTo>
                    <a:pt x="2083" y="249"/>
                  </a:lnTo>
                  <a:lnTo>
                    <a:pt x="2033" y="149"/>
                  </a:lnTo>
                  <a:lnTo>
                    <a:pt x="1885" y="50"/>
                  </a:lnTo>
                  <a:lnTo>
                    <a:pt x="17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66"/>
            <p:cNvSpPr/>
            <p:nvPr/>
          </p:nvSpPr>
          <p:spPr>
            <a:xfrm>
              <a:off x="7271550" y="2752125"/>
              <a:ext cx="104150" cy="83075"/>
            </a:xfrm>
            <a:custGeom>
              <a:avLst/>
              <a:gdLst/>
              <a:ahLst/>
              <a:cxnLst/>
              <a:rect l="l" t="t" r="r" b="b"/>
              <a:pathLst>
                <a:path w="4166" h="3323" fill="none" extrusionOk="0">
                  <a:moveTo>
                    <a:pt x="1637" y="1"/>
                  </a:moveTo>
                  <a:lnTo>
                    <a:pt x="1" y="1"/>
                  </a:lnTo>
                  <a:lnTo>
                    <a:pt x="1" y="3322"/>
                  </a:lnTo>
                  <a:lnTo>
                    <a:pt x="4165" y="3322"/>
                  </a:lnTo>
                  <a:lnTo>
                    <a:pt x="2083" y="249"/>
                  </a:lnTo>
                  <a:lnTo>
                    <a:pt x="2083" y="249"/>
                  </a:lnTo>
                  <a:lnTo>
                    <a:pt x="2033" y="149"/>
                  </a:lnTo>
                  <a:lnTo>
                    <a:pt x="1885" y="50"/>
                  </a:lnTo>
                  <a:lnTo>
                    <a:pt x="1786" y="1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7" name="Google Shape;1907;p66"/>
            <p:cNvSpPr/>
            <p:nvPr/>
          </p:nvSpPr>
          <p:spPr>
            <a:xfrm>
              <a:off x="7312450" y="275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8" name="Google Shape;1908;p66"/>
            <p:cNvSpPr/>
            <p:nvPr/>
          </p:nvSpPr>
          <p:spPr>
            <a:xfrm>
              <a:off x="7215775" y="2752125"/>
              <a:ext cx="166100" cy="221875"/>
            </a:xfrm>
            <a:custGeom>
              <a:avLst/>
              <a:gdLst/>
              <a:ahLst/>
              <a:cxnLst/>
              <a:rect l="l" t="t" r="r" b="b"/>
              <a:pathLst>
                <a:path w="6644" h="8875" extrusionOk="0">
                  <a:moveTo>
                    <a:pt x="1" y="1"/>
                  </a:moveTo>
                  <a:lnTo>
                    <a:pt x="1" y="8875"/>
                  </a:lnTo>
                  <a:lnTo>
                    <a:pt x="546" y="8875"/>
                  </a:lnTo>
                  <a:lnTo>
                    <a:pt x="596" y="8428"/>
                  </a:lnTo>
                  <a:lnTo>
                    <a:pt x="695" y="8032"/>
                  </a:lnTo>
                  <a:lnTo>
                    <a:pt x="943" y="7635"/>
                  </a:lnTo>
                  <a:lnTo>
                    <a:pt x="1191" y="7338"/>
                  </a:lnTo>
                  <a:lnTo>
                    <a:pt x="1538" y="7040"/>
                  </a:lnTo>
                  <a:lnTo>
                    <a:pt x="1885" y="6842"/>
                  </a:lnTo>
                  <a:lnTo>
                    <a:pt x="2331" y="6693"/>
                  </a:lnTo>
                  <a:lnTo>
                    <a:pt x="2777" y="6644"/>
                  </a:lnTo>
                  <a:lnTo>
                    <a:pt x="3223" y="6693"/>
                  </a:lnTo>
                  <a:lnTo>
                    <a:pt x="3620" y="6842"/>
                  </a:lnTo>
                  <a:lnTo>
                    <a:pt x="4017" y="7040"/>
                  </a:lnTo>
                  <a:lnTo>
                    <a:pt x="4314" y="7338"/>
                  </a:lnTo>
                  <a:lnTo>
                    <a:pt x="4611" y="7635"/>
                  </a:lnTo>
                  <a:lnTo>
                    <a:pt x="4810" y="8032"/>
                  </a:lnTo>
                  <a:lnTo>
                    <a:pt x="4958" y="8428"/>
                  </a:lnTo>
                  <a:lnTo>
                    <a:pt x="5008" y="8875"/>
                  </a:lnTo>
                  <a:lnTo>
                    <a:pt x="6099" y="8875"/>
                  </a:lnTo>
                  <a:lnTo>
                    <a:pt x="6297" y="8825"/>
                  </a:lnTo>
                  <a:lnTo>
                    <a:pt x="6495" y="8726"/>
                  </a:lnTo>
                  <a:lnTo>
                    <a:pt x="6594" y="8528"/>
                  </a:lnTo>
                  <a:lnTo>
                    <a:pt x="6644" y="8329"/>
                  </a:lnTo>
                  <a:lnTo>
                    <a:pt x="6644" y="6644"/>
                  </a:lnTo>
                  <a:lnTo>
                    <a:pt x="5008" y="6644"/>
                  </a:lnTo>
                  <a:lnTo>
                    <a:pt x="4760" y="6594"/>
                  </a:lnTo>
                  <a:lnTo>
                    <a:pt x="4611" y="6495"/>
                  </a:lnTo>
                  <a:lnTo>
                    <a:pt x="4463" y="6346"/>
                  </a:lnTo>
                  <a:lnTo>
                    <a:pt x="4413" y="6098"/>
                  </a:lnTo>
                  <a:lnTo>
                    <a:pt x="4463" y="5900"/>
                  </a:lnTo>
                  <a:lnTo>
                    <a:pt x="4611" y="5702"/>
                  </a:lnTo>
                  <a:lnTo>
                    <a:pt x="4760" y="5603"/>
                  </a:lnTo>
                  <a:lnTo>
                    <a:pt x="5008" y="5553"/>
                  </a:lnTo>
                  <a:lnTo>
                    <a:pt x="6644" y="5553"/>
                  </a:lnTo>
                  <a:lnTo>
                    <a:pt x="6644" y="4462"/>
                  </a:lnTo>
                  <a:lnTo>
                    <a:pt x="1637" y="4462"/>
                  </a:lnTo>
                  <a:lnTo>
                    <a:pt x="1439" y="4413"/>
                  </a:lnTo>
                  <a:lnTo>
                    <a:pt x="1240" y="4264"/>
                  </a:lnTo>
                  <a:lnTo>
                    <a:pt x="1141" y="4115"/>
                  </a:lnTo>
                  <a:lnTo>
                    <a:pt x="1092" y="3867"/>
                  </a:lnTo>
                  <a:lnTo>
                    <a:pt x="10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09" name="Google Shape;1909;p66"/>
            <p:cNvSpPr/>
            <p:nvPr/>
          </p:nvSpPr>
          <p:spPr>
            <a:xfrm>
              <a:off x="7215775" y="2752125"/>
              <a:ext cx="166100" cy="221875"/>
            </a:xfrm>
            <a:custGeom>
              <a:avLst/>
              <a:gdLst/>
              <a:ahLst/>
              <a:cxnLst/>
              <a:rect l="l" t="t" r="r" b="b"/>
              <a:pathLst>
                <a:path w="6644" h="8875" fill="none" extrusionOk="0">
                  <a:moveTo>
                    <a:pt x="1092" y="3867"/>
                  </a:moveTo>
                  <a:lnTo>
                    <a:pt x="1092" y="1"/>
                  </a:lnTo>
                  <a:lnTo>
                    <a:pt x="1" y="1"/>
                  </a:lnTo>
                  <a:lnTo>
                    <a:pt x="1" y="8875"/>
                  </a:lnTo>
                  <a:lnTo>
                    <a:pt x="546" y="8875"/>
                  </a:lnTo>
                  <a:lnTo>
                    <a:pt x="546" y="8875"/>
                  </a:lnTo>
                  <a:lnTo>
                    <a:pt x="596" y="8428"/>
                  </a:lnTo>
                  <a:lnTo>
                    <a:pt x="695" y="8032"/>
                  </a:lnTo>
                  <a:lnTo>
                    <a:pt x="943" y="7635"/>
                  </a:lnTo>
                  <a:lnTo>
                    <a:pt x="1191" y="7338"/>
                  </a:lnTo>
                  <a:lnTo>
                    <a:pt x="1538" y="7040"/>
                  </a:lnTo>
                  <a:lnTo>
                    <a:pt x="1885" y="6842"/>
                  </a:lnTo>
                  <a:lnTo>
                    <a:pt x="2331" y="6693"/>
                  </a:lnTo>
                  <a:lnTo>
                    <a:pt x="2777" y="6644"/>
                  </a:lnTo>
                  <a:lnTo>
                    <a:pt x="2777" y="6644"/>
                  </a:lnTo>
                  <a:lnTo>
                    <a:pt x="3223" y="6693"/>
                  </a:lnTo>
                  <a:lnTo>
                    <a:pt x="3620" y="6842"/>
                  </a:lnTo>
                  <a:lnTo>
                    <a:pt x="4017" y="7040"/>
                  </a:lnTo>
                  <a:lnTo>
                    <a:pt x="4314" y="7338"/>
                  </a:lnTo>
                  <a:lnTo>
                    <a:pt x="4611" y="7635"/>
                  </a:lnTo>
                  <a:lnTo>
                    <a:pt x="4810" y="8032"/>
                  </a:lnTo>
                  <a:lnTo>
                    <a:pt x="4958" y="8428"/>
                  </a:lnTo>
                  <a:lnTo>
                    <a:pt x="5008" y="8875"/>
                  </a:lnTo>
                  <a:lnTo>
                    <a:pt x="6099" y="8875"/>
                  </a:lnTo>
                  <a:lnTo>
                    <a:pt x="6099" y="8875"/>
                  </a:lnTo>
                  <a:lnTo>
                    <a:pt x="6297" y="8825"/>
                  </a:lnTo>
                  <a:lnTo>
                    <a:pt x="6495" y="8726"/>
                  </a:lnTo>
                  <a:lnTo>
                    <a:pt x="6594" y="8528"/>
                  </a:lnTo>
                  <a:lnTo>
                    <a:pt x="6644" y="8329"/>
                  </a:lnTo>
                  <a:lnTo>
                    <a:pt x="6644" y="6644"/>
                  </a:lnTo>
                  <a:lnTo>
                    <a:pt x="5008" y="6644"/>
                  </a:lnTo>
                  <a:lnTo>
                    <a:pt x="5008" y="6644"/>
                  </a:lnTo>
                  <a:lnTo>
                    <a:pt x="4760" y="6594"/>
                  </a:lnTo>
                  <a:lnTo>
                    <a:pt x="4611" y="6495"/>
                  </a:lnTo>
                  <a:lnTo>
                    <a:pt x="4463" y="6346"/>
                  </a:lnTo>
                  <a:lnTo>
                    <a:pt x="4413" y="6098"/>
                  </a:lnTo>
                  <a:lnTo>
                    <a:pt x="4413" y="6098"/>
                  </a:lnTo>
                  <a:lnTo>
                    <a:pt x="4463" y="5900"/>
                  </a:lnTo>
                  <a:lnTo>
                    <a:pt x="4611" y="5702"/>
                  </a:lnTo>
                  <a:lnTo>
                    <a:pt x="4760" y="5603"/>
                  </a:lnTo>
                  <a:lnTo>
                    <a:pt x="5008" y="5553"/>
                  </a:lnTo>
                  <a:lnTo>
                    <a:pt x="6644" y="5553"/>
                  </a:lnTo>
                  <a:lnTo>
                    <a:pt x="6644" y="4462"/>
                  </a:lnTo>
                  <a:lnTo>
                    <a:pt x="1637" y="4462"/>
                  </a:lnTo>
                  <a:lnTo>
                    <a:pt x="1637" y="4462"/>
                  </a:lnTo>
                  <a:lnTo>
                    <a:pt x="1439" y="4413"/>
                  </a:lnTo>
                  <a:lnTo>
                    <a:pt x="1240" y="4264"/>
                  </a:lnTo>
                  <a:lnTo>
                    <a:pt x="1141" y="4115"/>
                  </a:lnTo>
                  <a:lnTo>
                    <a:pt x="1092" y="3867"/>
                  </a:lnTo>
                  <a:lnTo>
                    <a:pt x="1092" y="38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66"/>
            <p:cNvSpPr/>
            <p:nvPr/>
          </p:nvSpPr>
          <p:spPr>
            <a:xfrm>
              <a:off x="7243050" y="284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66"/>
            <p:cNvSpPr/>
            <p:nvPr/>
          </p:nvSpPr>
          <p:spPr>
            <a:xfrm>
              <a:off x="7019975" y="2765750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892" y="1"/>
                  </a:moveTo>
                  <a:lnTo>
                    <a:pt x="645" y="51"/>
                  </a:lnTo>
                  <a:lnTo>
                    <a:pt x="298" y="199"/>
                  </a:lnTo>
                  <a:lnTo>
                    <a:pt x="99" y="398"/>
                  </a:lnTo>
                  <a:lnTo>
                    <a:pt x="50" y="497"/>
                  </a:lnTo>
                  <a:lnTo>
                    <a:pt x="0" y="546"/>
                  </a:lnTo>
                  <a:lnTo>
                    <a:pt x="50" y="645"/>
                  </a:lnTo>
                  <a:lnTo>
                    <a:pt x="99" y="745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92" y="1092"/>
                  </a:lnTo>
                  <a:lnTo>
                    <a:pt x="1140" y="1141"/>
                  </a:lnTo>
                  <a:lnTo>
                    <a:pt x="1388" y="1092"/>
                  </a:lnTo>
                  <a:lnTo>
                    <a:pt x="1587" y="104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51"/>
                  </a:lnTo>
                  <a:lnTo>
                    <a:pt x="13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66"/>
            <p:cNvSpPr/>
            <p:nvPr/>
          </p:nvSpPr>
          <p:spPr>
            <a:xfrm>
              <a:off x="7019975" y="2765750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fill="none" extrusionOk="0">
                  <a:moveTo>
                    <a:pt x="1140" y="1"/>
                  </a:moveTo>
                  <a:lnTo>
                    <a:pt x="1140" y="1"/>
                  </a:lnTo>
                  <a:lnTo>
                    <a:pt x="892" y="1"/>
                  </a:lnTo>
                  <a:lnTo>
                    <a:pt x="645" y="51"/>
                  </a:lnTo>
                  <a:lnTo>
                    <a:pt x="298" y="199"/>
                  </a:lnTo>
                  <a:lnTo>
                    <a:pt x="99" y="398"/>
                  </a:lnTo>
                  <a:lnTo>
                    <a:pt x="50" y="49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645"/>
                  </a:lnTo>
                  <a:lnTo>
                    <a:pt x="99" y="745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92" y="1092"/>
                  </a:lnTo>
                  <a:lnTo>
                    <a:pt x="1140" y="1141"/>
                  </a:lnTo>
                  <a:lnTo>
                    <a:pt x="1140" y="1141"/>
                  </a:lnTo>
                  <a:lnTo>
                    <a:pt x="1388" y="1092"/>
                  </a:lnTo>
                  <a:lnTo>
                    <a:pt x="1587" y="104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51"/>
                  </a:lnTo>
                  <a:lnTo>
                    <a:pt x="1388" y="1"/>
                  </a:lnTo>
                  <a:lnTo>
                    <a:pt x="1140" y="1"/>
                  </a:lnTo>
                  <a:lnTo>
                    <a:pt x="114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3" name="Google Shape;1913;p66"/>
            <p:cNvSpPr/>
            <p:nvPr/>
          </p:nvSpPr>
          <p:spPr>
            <a:xfrm>
              <a:off x="7048475" y="276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4" name="Google Shape;1914;p66"/>
            <p:cNvSpPr/>
            <p:nvPr/>
          </p:nvSpPr>
          <p:spPr>
            <a:xfrm>
              <a:off x="6908425" y="2640575"/>
              <a:ext cx="278875" cy="223125"/>
            </a:xfrm>
            <a:custGeom>
              <a:avLst/>
              <a:gdLst/>
              <a:ahLst/>
              <a:cxnLst/>
              <a:rect l="l" t="t" r="r" b="b"/>
              <a:pathLst>
                <a:path w="11155" h="8925" extrusionOk="0">
                  <a:moveTo>
                    <a:pt x="5602" y="1686"/>
                  </a:moveTo>
                  <a:lnTo>
                    <a:pt x="5801" y="1736"/>
                  </a:lnTo>
                  <a:lnTo>
                    <a:pt x="5999" y="1835"/>
                  </a:lnTo>
                  <a:lnTo>
                    <a:pt x="6098" y="2033"/>
                  </a:lnTo>
                  <a:lnTo>
                    <a:pt x="6148" y="2232"/>
                  </a:lnTo>
                  <a:lnTo>
                    <a:pt x="6098" y="2480"/>
                  </a:lnTo>
                  <a:lnTo>
                    <a:pt x="5999" y="2628"/>
                  </a:lnTo>
                  <a:lnTo>
                    <a:pt x="5801" y="2777"/>
                  </a:lnTo>
                  <a:lnTo>
                    <a:pt x="5354" y="2777"/>
                  </a:lnTo>
                  <a:lnTo>
                    <a:pt x="5206" y="2628"/>
                  </a:lnTo>
                  <a:lnTo>
                    <a:pt x="5057" y="2480"/>
                  </a:lnTo>
                  <a:lnTo>
                    <a:pt x="5007" y="2232"/>
                  </a:lnTo>
                  <a:lnTo>
                    <a:pt x="5057" y="2033"/>
                  </a:lnTo>
                  <a:lnTo>
                    <a:pt x="5206" y="1835"/>
                  </a:lnTo>
                  <a:lnTo>
                    <a:pt x="5354" y="1736"/>
                  </a:lnTo>
                  <a:lnTo>
                    <a:pt x="5602" y="1686"/>
                  </a:lnTo>
                  <a:close/>
                  <a:moveTo>
                    <a:pt x="3371" y="2777"/>
                  </a:moveTo>
                  <a:lnTo>
                    <a:pt x="3570" y="2827"/>
                  </a:lnTo>
                  <a:lnTo>
                    <a:pt x="3768" y="2975"/>
                  </a:lnTo>
                  <a:lnTo>
                    <a:pt x="3867" y="3124"/>
                  </a:lnTo>
                  <a:lnTo>
                    <a:pt x="3917" y="3372"/>
                  </a:lnTo>
                  <a:lnTo>
                    <a:pt x="3867" y="3570"/>
                  </a:lnTo>
                  <a:lnTo>
                    <a:pt x="3768" y="3769"/>
                  </a:lnTo>
                  <a:lnTo>
                    <a:pt x="3570" y="3868"/>
                  </a:lnTo>
                  <a:lnTo>
                    <a:pt x="3371" y="3917"/>
                  </a:lnTo>
                  <a:lnTo>
                    <a:pt x="3124" y="3868"/>
                  </a:lnTo>
                  <a:lnTo>
                    <a:pt x="2975" y="3769"/>
                  </a:lnTo>
                  <a:lnTo>
                    <a:pt x="2876" y="3570"/>
                  </a:lnTo>
                  <a:lnTo>
                    <a:pt x="2826" y="3372"/>
                  </a:lnTo>
                  <a:lnTo>
                    <a:pt x="2876" y="3124"/>
                  </a:lnTo>
                  <a:lnTo>
                    <a:pt x="2975" y="2975"/>
                  </a:lnTo>
                  <a:lnTo>
                    <a:pt x="3124" y="2827"/>
                  </a:lnTo>
                  <a:lnTo>
                    <a:pt x="3371" y="2777"/>
                  </a:lnTo>
                  <a:close/>
                  <a:moveTo>
                    <a:pt x="7784" y="2777"/>
                  </a:moveTo>
                  <a:lnTo>
                    <a:pt x="8032" y="2827"/>
                  </a:lnTo>
                  <a:lnTo>
                    <a:pt x="8180" y="2975"/>
                  </a:lnTo>
                  <a:lnTo>
                    <a:pt x="8329" y="3124"/>
                  </a:lnTo>
                  <a:lnTo>
                    <a:pt x="8379" y="3372"/>
                  </a:lnTo>
                  <a:lnTo>
                    <a:pt x="8329" y="3570"/>
                  </a:lnTo>
                  <a:lnTo>
                    <a:pt x="8180" y="3769"/>
                  </a:lnTo>
                  <a:lnTo>
                    <a:pt x="8032" y="3868"/>
                  </a:lnTo>
                  <a:lnTo>
                    <a:pt x="7784" y="3917"/>
                  </a:lnTo>
                  <a:lnTo>
                    <a:pt x="7585" y="3868"/>
                  </a:lnTo>
                  <a:lnTo>
                    <a:pt x="7437" y="3769"/>
                  </a:lnTo>
                  <a:lnTo>
                    <a:pt x="7288" y="3570"/>
                  </a:lnTo>
                  <a:lnTo>
                    <a:pt x="7238" y="3372"/>
                  </a:lnTo>
                  <a:lnTo>
                    <a:pt x="7288" y="3124"/>
                  </a:lnTo>
                  <a:lnTo>
                    <a:pt x="7437" y="2975"/>
                  </a:lnTo>
                  <a:lnTo>
                    <a:pt x="7585" y="2827"/>
                  </a:lnTo>
                  <a:lnTo>
                    <a:pt x="7784" y="2777"/>
                  </a:lnTo>
                  <a:close/>
                  <a:moveTo>
                    <a:pt x="6049" y="3917"/>
                  </a:moveTo>
                  <a:lnTo>
                    <a:pt x="6445" y="4016"/>
                  </a:lnTo>
                  <a:lnTo>
                    <a:pt x="6842" y="4165"/>
                  </a:lnTo>
                  <a:lnTo>
                    <a:pt x="7139" y="4413"/>
                  </a:lnTo>
                  <a:lnTo>
                    <a:pt x="7437" y="4611"/>
                  </a:lnTo>
                  <a:lnTo>
                    <a:pt x="7635" y="4909"/>
                  </a:lnTo>
                  <a:lnTo>
                    <a:pt x="7784" y="5256"/>
                  </a:lnTo>
                  <a:lnTo>
                    <a:pt x="7784" y="5553"/>
                  </a:lnTo>
                  <a:lnTo>
                    <a:pt x="7784" y="5900"/>
                  </a:lnTo>
                  <a:lnTo>
                    <a:pt x="7635" y="6247"/>
                  </a:lnTo>
                  <a:lnTo>
                    <a:pt x="7437" y="6495"/>
                  </a:lnTo>
                  <a:lnTo>
                    <a:pt x="7139" y="6743"/>
                  </a:lnTo>
                  <a:lnTo>
                    <a:pt x="6842" y="6941"/>
                  </a:lnTo>
                  <a:lnTo>
                    <a:pt x="6445" y="7090"/>
                  </a:lnTo>
                  <a:lnTo>
                    <a:pt x="6049" y="7189"/>
                  </a:lnTo>
                  <a:lnTo>
                    <a:pt x="5602" y="7239"/>
                  </a:lnTo>
                  <a:lnTo>
                    <a:pt x="5107" y="7189"/>
                  </a:lnTo>
                  <a:lnTo>
                    <a:pt x="4710" y="7090"/>
                  </a:lnTo>
                  <a:lnTo>
                    <a:pt x="4313" y="6941"/>
                  </a:lnTo>
                  <a:lnTo>
                    <a:pt x="4016" y="6743"/>
                  </a:lnTo>
                  <a:lnTo>
                    <a:pt x="3719" y="6495"/>
                  </a:lnTo>
                  <a:lnTo>
                    <a:pt x="3520" y="6247"/>
                  </a:lnTo>
                  <a:lnTo>
                    <a:pt x="3421" y="5900"/>
                  </a:lnTo>
                  <a:lnTo>
                    <a:pt x="3371" y="5553"/>
                  </a:lnTo>
                  <a:lnTo>
                    <a:pt x="3421" y="5256"/>
                  </a:lnTo>
                  <a:lnTo>
                    <a:pt x="3520" y="4909"/>
                  </a:lnTo>
                  <a:lnTo>
                    <a:pt x="3719" y="4611"/>
                  </a:lnTo>
                  <a:lnTo>
                    <a:pt x="4016" y="4413"/>
                  </a:lnTo>
                  <a:lnTo>
                    <a:pt x="4313" y="4165"/>
                  </a:lnTo>
                  <a:lnTo>
                    <a:pt x="4710" y="4016"/>
                  </a:lnTo>
                  <a:lnTo>
                    <a:pt x="5107" y="3917"/>
                  </a:lnTo>
                  <a:close/>
                  <a:moveTo>
                    <a:pt x="546" y="1"/>
                  </a:moveTo>
                  <a:lnTo>
                    <a:pt x="347" y="51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8924"/>
                  </a:lnTo>
                  <a:lnTo>
                    <a:pt x="11155" y="8924"/>
                  </a:lnTo>
                  <a:lnTo>
                    <a:pt x="11155" y="596"/>
                  </a:lnTo>
                  <a:lnTo>
                    <a:pt x="11105" y="348"/>
                  </a:lnTo>
                  <a:lnTo>
                    <a:pt x="11006" y="199"/>
                  </a:lnTo>
                  <a:lnTo>
                    <a:pt x="10857" y="51"/>
                  </a:lnTo>
                  <a:lnTo>
                    <a:pt x="106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66"/>
            <p:cNvSpPr/>
            <p:nvPr/>
          </p:nvSpPr>
          <p:spPr>
            <a:xfrm>
              <a:off x="6908425" y="2640575"/>
              <a:ext cx="278875" cy="223125"/>
            </a:xfrm>
            <a:custGeom>
              <a:avLst/>
              <a:gdLst/>
              <a:ahLst/>
              <a:cxnLst/>
              <a:rect l="l" t="t" r="r" b="b"/>
              <a:pathLst>
                <a:path w="11155" h="8925" fill="none" extrusionOk="0">
                  <a:moveTo>
                    <a:pt x="11155" y="596"/>
                  </a:moveTo>
                  <a:lnTo>
                    <a:pt x="11155" y="596"/>
                  </a:lnTo>
                  <a:lnTo>
                    <a:pt x="11105" y="348"/>
                  </a:lnTo>
                  <a:lnTo>
                    <a:pt x="11006" y="199"/>
                  </a:lnTo>
                  <a:lnTo>
                    <a:pt x="10857" y="51"/>
                  </a:lnTo>
                  <a:lnTo>
                    <a:pt x="10609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7" y="51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8924"/>
                  </a:lnTo>
                  <a:lnTo>
                    <a:pt x="11155" y="8924"/>
                  </a:lnTo>
                  <a:lnTo>
                    <a:pt x="11155" y="59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66"/>
            <p:cNvSpPr/>
            <p:nvPr/>
          </p:nvSpPr>
          <p:spPr>
            <a:xfrm>
              <a:off x="7033600" y="26827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95" y="0"/>
                  </a:moveTo>
                  <a:lnTo>
                    <a:pt x="595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92" y="942"/>
                  </a:lnTo>
                  <a:lnTo>
                    <a:pt x="794" y="1091"/>
                  </a:lnTo>
                  <a:lnTo>
                    <a:pt x="595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66"/>
            <p:cNvSpPr/>
            <p:nvPr/>
          </p:nvSpPr>
          <p:spPr>
            <a:xfrm>
              <a:off x="6979075" y="271000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0" y="595"/>
                  </a:moveTo>
                  <a:lnTo>
                    <a:pt x="0" y="59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298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1041" y="347"/>
                  </a:lnTo>
                  <a:lnTo>
                    <a:pt x="1091" y="595"/>
                  </a:lnTo>
                  <a:lnTo>
                    <a:pt x="1091" y="595"/>
                  </a:lnTo>
                  <a:lnTo>
                    <a:pt x="1041" y="793"/>
                  </a:lnTo>
                  <a:lnTo>
                    <a:pt x="942" y="99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298" y="1091"/>
                  </a:lnTo>
                  <a:lnTo>
                    <a:pt x="149" y="992"/>
                  </a:lnTo>
                  <a:lnTo>
                    <a:pt x="50" y="793"/>
                  </a:lnTo>
                  <a:lnTo>
                    <a:pt x="0" y="595"/>
                  </a:lnTo>
                  <a:lnTo>
                    <a:pt x="0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66"/>
            <p:cNvSpPr/>
            <p:nvPr/>
          </p:nvSpPr>
          <p:spPr>
            <a:xfrm>
              <a:off x="6992700" y="2738500"/>
              <a:ext cx="110325" cy="83050"/>
            </a:xfrm>
            <a:custGeom>
              <a:avLst/>
              <a:gdLst/>
              <a:ahLst/>
              <a:cxnLst/>
              <a:rect l="l" t="t" r="r" b="b"/>
              <a:pathLst>
                <a:path w="4413" h="3322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36" y="3272"/>
                  </a:lnTo>
                  <a:lnTo>
                    <a:pt x="1339" y="3173"/>
                  </a:lnTo>
                  <a:lnTo>
                    <a:pt x="942" y="3024"/>
                  </a:lnTo>
                  <a:lnTo>
                    <a:pt x="645" y="2826"/>
                  </a:lnTo>
                  <a:lnTo>
                    <a:pt x="348" y="2578"/>
                  </a:lnTo>
                  <a:lnTo>
                    <a:pt x="149" y="2330"/>
                  </a:lnTo>
                  <a:lnTo>
                    <a:pt x="5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339"/>
                  </a:lnTo>
                  <a:lnTo>
                    <a:pt x="149" y="992"/>
                  </a:lnTo>
                  <a:lnTo>
                    <a:pt x="348" y="694"/>
                  </a:lnTo>
                  <a:lnTo>
                    <a:pt x="645" y="496"/>
                  </a:lnTo>
                  <a:lnTo>
                    <a:pt x="942" y="248"/>
                  </a:lnTo>
                  <a:lnTo>
                    <a:pt x="1339" y="99"/>
                  </a:lnTo>
                  <a:lnTo>
                    <a:pt x="1736" y="0"/>
                  </a:lnTo>
                  <a:lnTo>
                    <a:pt x="2231" y="0"/>
                  </a:lnTo>
                  <a:lnTo>
                    <a:pt x="2231" y="0"/>
                  </a:lnTo>
                  <a:lnTo>
                    <a:pt x="2678" y="0"/>
                  </a:lnTo>
                  <a:lnTo>
                    <a:pt x="3074" y="99"/>
                  </a:lnTo>
                  <a:lnTo>
                    <a:pt x="3471" y="248"/>
                  </a:lnTo>
                  <a:lnTo>
                    <a:pt x="3768" y="496"/>
                  </a:lnTo>
                  <a:lnTo>
                    <a:pt x="4066" y="69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13" y="1636"/>
                  </a:lnTo>
                  <a:lnTo>
                    <a:pt x="4413" y="1636"/>
                  </a:lnTo>
                  <a:lnTo>
                    <a:pt x="4413" y="1983"/>
                  </a:lnTo>
                  <a:lnTo>
                    <a:pt x="4264" y="2330"/>
                  </a:lnTo>
                  <a:lnTo>
                    <a:pt x="4066" y="2578"/>
                  </a:lnTo>
                  <a:lnTo>
                    <a:pt x="3768" y="2826"/>
                  </a:lnTo>
                  <a:lnTo>
                    <a:pt x="3471" y="3024"/>
                  </a:lnTo>
                  <a:lnTo>
                    <a:pt x="3074" y="3173"/>
                  </a:lnTo>
                  <a:lnTo>
                    <a:pt x="2678" y="327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66"/>
            <p:cNvSpPr/>
            <p:nvPr/>
          </p:nvSpPr>
          <p:spPr>
            <a:xfrm>
              <a:off x="7089375" y="271000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347" y="1091"/>
                  </a:lnTo>
                  <a:lnTo>
                    <a:pt x="199" y="992"/>
                  </a:lnTo>
                  <a:lnTo>
                    <a:pt x="50" y="793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347"/>
                  </a:lnTo>
                  <a:lnTo>
                    <a:pt x="19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3"/>
                  </a:lnTo>
                  <a:lnTo>
                    <a:pt x="942" y="99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66"/>
            <p:cNvSpPr/>
            <p:nvPr/>
          </p:nvSpPr>
          <p:spPr>
            <a:xfrm>
              <a:off x="7103000" y="273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1" name="Google Shape;1921;p66"/>
            <p:cNvSpPr/>
            <p:nvPr/>
          </p:nvSpPr>
          <p:spPr>
            <a:xfrm>
              <a:off x="6908425" y="2890950"/>
              <a:ext cx="278875" cy="83050"/>
            </a:xfrm>
            <a:custGeom>
              <a:avLst/>
              <a:gdLst/>
              <a:ahLst/>
              <a:cxnLst/>
              <a:rect l="l" t="t" r="r" b="b"/>
              <a:pathLst>
                <a:path w="11155" h="3322" extrusionOk="0">
                  <a:moveTo>
                    <a:pt x="0" y="0"/>
                  </a:moveTo>
                  <a:lnTo>
                    <a:pt x="0" y="2776"/>
                  </a:lnTo>
                  <a:lnTo>
                    <a:pt x="50" y="2975"/>
                  </a:lnTo>
                  <a:lnTo>
                    <a:pt x="149" y="3173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1686" y="3322"/>
                  </a:lnTo>
                  <a:lnTo>
                    <a:pt x="1736" y="2875"/>
                  </a:lnTo>
                  <a:lnTo>
                    <a:pt x="1884" y="2479"/>
                  </a:lnTo>
                  <a:lnTo>
                    <a:pt x="2083" y="2082"/>
                  </a:lnTo>
                  <a:lnTo>
                    <a:pt x="2330" y="1785"/>
                  </a:lnTo>
                  <a:lnTo>
                    <a:pt x="2677" y="1487"/>
                  </a:lnTo>
                  <a:lnTo>
                    <a:pt x="3074" y="1289"/>
                  </a:lnTo>
                  <a:lnTo>
                    <a:pt x="3471" y="1140"/>
                  </a:lnTo>
                  <a:lnTo>
                    <a:pt x="3917" y="1091"/>
                  </a:lnTo>
                  <a:lnTo>
                    <a:pt x="4363" y="1140"/>
                  </a:lnTo>
                  <a:lnTo>
                    <a:pt x="4760" y="1289"/>
                  </a:lnTo>
                  <a:lnTo>
                    <a:pt x="5156" y="1487"/>
                  </a:lnTo>
                  <a:lnTo>
                    <a:pt x="5503" y="1785"/>
                  </a:lnTo>
                  <a:lnTo>
                    <a:pt x="5751" y="2082"/>
                  </a:lnTo>
                  <a:lnTo>
                    <a:pt x="5949" y="2479"/>
                  </a:lnTo>
                  <a:lnTo>
                    <a:pt x="6098" y="2875"/>
                  </a:lnTo>
                  <a:lnTo>
                    <a:pt x="6148" y="3322"/>
                  </a:lnTo>
                  <a:lnTo>
                    <a:pt x="10609" y="3322"/>
                  </a:lnTo>
                  <a:lnTo>
                    <a:pt x="10857" y="3272"/>
                  </a:lnTo>
                  <a:lnTo>
                    <a:pt x="11006" y="3173"/>
                  </a:lnTo>
                  <a:lnTo>
                    <a:pt x="11105" y="2975"/>
                  </a:lnTo>
                  <a:lnTo>
                    <a:pt x="11155" y="2776"/>
                  </a:lnTo>
                  <a:lnTo>
                    <a:pt x="111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2" name="Google Shape;1922;p66"/>
            <p:cNvSpPr/>
            <p:nvPr/>
          </p:nvSpPr>
          <p:spPr>
            <a:xfrm>
              <a:off x="6908425" y="2890950"/>
              <a:ext cx="278875" cy="83050"/>
            </a:xfrm>
            <a:custGeom>
              <a:avLst/>
              <a:gdLst/>
              <a:ahLst/>
              <a:cxnLst/>
              <a:rect l="l" t="t" r="r" b="b"/>
              <a:pathLst>
                <a:path w="11155" h="3322" fill="none" extrusionOk="0">
                  <a:moveTo>
                    <a:pt x="546" y="3322"/>
                  </a:moveTo>
                  <a:lnTo>
                    <a:pt x="1686" y="3322"/>
                  </a:lnTo>
                  <a:lnTo>
                    <a:pt x="1686" y="3322"/>
                  </a:lnTo>
                  <a:lnTo>
                    <a:pt x="1736" y="2875"/>
                  </a:lnTo>
                  <a:lnTo>
                    <a:pt x="1884" y="2479"/>
                  </a:lnTo>
                  <a:lnTo>
                    <a:pt x="2083" y="2082"/>
                  </a:lnTo>
                  <a:lnTo>
                    <a:pt x="2330" y="1785"/>
                  </a:lnTo>
                  <a:lnTo>
                    <a:pt x="2677" y="1487"/>
                  </a:lnTo>
                  <a:lnTo>
                    <a:pt x="3074" y="1289"/>
                  </a:lnTo>
                  <a:lnTo>
                    <a:pt x="3471" y="1140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363" y="1140"/>
                  </a:lnTo>
                  <a:lnTo>
                    <a:pt x="4760" y="1289"/>
                  </a:lnTo>
                  <a:lnTo>
                    <a:pt x="5156" y="1487"/>
                  </a:lnTo>
                  <a:lnTo>
                    <a:pt x="5503" y="1785"/>
                  </a:lnTo>
                  <a:lnTo>
                    <a:pt x="5751" y="2082"/>
                  </a:lnTo>
                  <a:lnTo>
                    <a:pt x="5949" y="2479"/>
                  </a:lnTo>
                  <a:lnTo>
                    <a:pt x="6098" y="2875"/>
                  </a:lnTo>
                  <a:lnTo>
                    <a:pt x="6148" y="3322"/>
                  </a:lnTo>
                  <a:lnTo>
                    <a:pt x="10609" y="3322"/>
                  </a:lnTo>
                  <a:lnTo>
                    <a:pt x="10609" y="3322"/>
                  </a:lnTo>
                  <a:lnTo>
                    <a:pt x="10857" y="3272"/>
                  </a:lnTo>
                  <a:lnTo>
                    <a:pt x="11006" y="3173"/>
                  </a:lnTo>
                  <a:lnTo>
                    <a:pt x="11105" y="2975"/>
                  </a:lnTo>
                  <a:lnTo>
                    <a:pt x="11155" y="2776"/>
                  </a:lnTo>
                  <a:lnTo>
                    <a:pt x="11155" y="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50" y="2975"/>
                  </a:lnTo>
                  <a:lnTo>
                    <a:pt x="149" y="3173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54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66"/>
            <p:cNvSpPr/>
            <p:nvPr/>
          </p:nvSpPr>
          <p:spPr>
            <a:xfrm>
              <a:off x="6922050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924" name="Google Shape;1924;p66"/>
          <p:cNvGrpSpPr/>
          <p:nvPr/>
        </p:nvGrpSpPr>
        <p:grpSpPr>
          <a:xfrm>
            <a:off x="1617511" y="4360760"/>
            <a:ext cx="593643" cy="593675"/>
            <a:chOff x="238125" y="3252825"/>
            <a:chExt cx="473450" cy="473475"/>
          </a:xfrm>
        </p:grpSpPr>
        <p:sp>
          <p:nvSpPr>
            <p:cNvPr id="1925" name="Google Shape;1925;p66"/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6" name="Google Shape;1926;p66"/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2281" y="0"/>
                  </a:moveTo>
                  <a:lnTo>
                    <a:pt x="1" y="0"/>
                  </a:lnTo>
                  <a:lnTo>
                    <a:pt x="1" y="1091"/>
                  </a:lnTo>
                  <a:lnTo>
                    <a:pt x="3372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lnTo>
                    <a:pt x="228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7" name="Google Shape;1927;p66"/>
            <p:cNvSpPr/>
            <p:nvPr/>
          </p:nvSpPr>
          <p:spPr>
            <a:xfrm>
              <a:off x="684275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66"/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66"/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" y="1091"/>
                  </a:moveTo>
                  <a:lnTo>
                    <a:pt x="2281" y="1091"/>
                  </a:lnTo>
                  <a:lnTo>
                    <a:pt x="228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lnTo>
                    <a:pt x="1" y="0"/>
                  </a:lnTo>
                  <a:lnTo>
                    <a:pt x="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66"/>
            <p:cNvSpPr/>
            <p:nvPr/>
          </p:nvSpPr>
          <p:spPr>
            <a:xfrm>
              <a:off x="6272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66"/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66"/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fill="none" extrusionOk="0">
                  <a:moveTo>
                    <a:pt x="0" y="1091"/>
                  </a:move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66"/>
            <p:cNvSpPr/>
            <p:nvPr/>
          </p:nvSpPr>
          <p:spPr>
            <a:xfrm>
              <a:off x="54425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66"/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66"/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fill="none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66"/>
            <p:cNvSpPr/>
            <p:nvPr/>
          </p:nvSpPr>
          <p:spPr>
            <a:xfrm>
              <a:off x="544250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66"/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149" y="1"/>
                  </a:moveTo>
                  <a:lnTo>
                    <a:pt x="1" y="843"/>
                  </a:ln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66"/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" y="843"/>
                  </a:move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lnTo>
                    <a:pt x="149" y="1"/>
                  </a:lnTo>
                  <a:lnTo>
                    <a:pt x="1" y="843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66"/>
            <p:cNvSpPr/>
            <p:nvPr/>
          </p:nvSpPr>
          <p:spPr>
            <a:xfrm>
              <a:off x="349650" y="34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66"/>
            <p:cNvSpPr/>
            <p:nvPr/>
          </p:nvSpPr>
          <p:spPr>
            <a:xfrm>
              <a:off x="432700" y="339287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66"/>
            <p:cNvSpPr/>
            <p:nvPr/>
          </p:nvSpPr>
          <p:spPr>
            <a:xfrm>
              <a:off x="432700" y="3448650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66"/>
            <p:cNvSpPr/>
            <p:nvPr/>
          </p:nvSpPr>
          <p:spPr>
            <a:xfrm>
              <a:off x="432700" y="3503175"/>
              <a:ext cx="84300" cy="28550"/>
            </a:xfrm>
            <a:custGeom>
              <a:avLst/>
              <a:gdLst/>
              <a:ahLst/>
              <a:cxnLst/>
              <a:rect l="l" t="t" r="r" b="b"/>
              <a:pathLst>
                <a:path w="3372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66"/>
            <p:cNvSpPr/>
            <p:nvPr/>
          </p:nvSpPr>
          <p:spPr>
            <a:xfrm>
              <a:off x="432700" y="361472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66"/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199" y="1091"/>
                  </a:lnTo>
                  <a:lnTo>
                    <a:pt x="1835" y="1091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66"/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1835" y="1091"/>
                  </a:moveTo>
                  <a:lnTo>
                    <a:pt x="1835" y="1"/>
                  </a:lnTo>
                  <a:lnTo>
                    <a:pt x="0" y="1"/>
                  </a:lnTo>
                  <a:lnTo>
                    <a:pt x="199" y="1091"/>
                  </a:lnTo>
                  <a:lnTo>
                    <a:pt x="1835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66"/>
            <p:cNvSpPr/>
            <p:nvPr/>
          </p:nvSpPr>
          <p:spPr>
            <a:xfrm>
              <a:off x="405425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66"/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586" y="1091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66"/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0" y="1091"/>
                  </a:moveTo>
                  <a:lnTo>
                    <a:pt x="1586" y="1091"/>
                  </a:lnTo>
                  <a:lnTo>
                    <a:pt x="1834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66"/>
            <p:cNvSpPr/>
            <p:nvPr/>
          </p:nvSpPr>
          <p:spPr>
            <a:xfrm>
              <a:off x="544250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66"/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extrusionOk="0">
                  <a:moveTo>
                    <a:pt x="199" y="1"/>
                  </a:move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66"/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fill="none" extrusionOk="0">
                  <a:moveTo>
                    <a:pt x="1885" y="1"/>
                  </a:moveTo>
                  <a:lnTo>
                    <a:pt x="199" y="1"/>
                  </a:ln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2" name="Google Shape;1952;p66"/>
            <p:cNvSpPr/>
            <p:nvPr/>
          </p:nvSpPr>
          <p:spPr>
            <a:xfrm>
              <a:off x="405425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3" name="Google Shape;1953;p66"/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extrusionOk="0">
                  <a:moveTo>
                    <a:pt x="9568" y="1141"/>
                  </a:moveTo>
                  <a:lnTo>
                    <a:pt x="9717" y="1290"/>
                  </a:lnTo>
                  <a:lnTo>
                    <a:pt x="9866" y="1438"/>
                  </a:lnTo>
                  <a:lnTo>
                    <a:pt x="9915" y="1686"/>
                  </a:lnTo>
                  <a:lnTo>
                    <a:pt x="9915" y="2232"/>
                  </a:lnTo>
                  <a:lnTo>
                    <a:pt x="6544" y="2232"/>
                  </a:lnTo>
                  <a:lnTo>
                    <a:pt x="6544" y="1686"/>
                  </a:lnTo>
                  <a:lnTo>
                    <a:pt x="6594" y="1438"/>
                  </a:lnTo>
                  <a:lnTo>
                    <a:pt x="6743" y="1290"/>
                  </a:lnTo>
                  <a:lnTo>
                    <a:pt x="6891" y="1141"/>
                  </a:lnTo>
                  <a:close/>
                  <a:moveTo>
                    <a:pt x="7139" y="1"/>
                  </a:move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4" name="Google Shape;1954;p66"/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fill="none" extrusionOk="0">
                  <a:moveTo>
                    <a:pt x="15616" y="3620"/>
                  </a:move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3981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lnTo>
                    <a:pt x="7139" y="1"/>
                  </a:lnTo>
                  <a:lnTo>
                    <a:pt x="7139" y="1"/>
                  </a:ln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479" y="2232"/>
                  </a:lnTo>
                  <a:lnTo>
                    <a:pt x="2479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5" name="Google Shape;1955;p66"/>
            <p:cNvSpPr/>
            <p:nvPr/>
          </p:nvSpPr>
          <p:spPr>
            <a:xfrm>
              <a:off x="432700" y="328135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95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3024" y="0"/>
                  </a:lnTo>
                  <a:lnTo>
                    <a:pt x="3173" y="149"/>
                  </a:lnTo>
                  <a:lnTo>
                    <a:pt x="3322" y="297"/>
                  </a:lnTo>
                  <a:lnTo>
                    <a:pt x="3371" y="545"/>
                  </a:lnTo>
                  <a:lnTo>
                    <a:pt x="3371" y="1091"/>
                  </a:lnTo>
                  <a:lnTo>
                    <a:pt x="0" y="1091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66"/>
            <p:cNvSpPr/>
            <p:nvPr/>
          </p:nvSpPr>
          <p:spPr>
            <a:xfrm>
              <a:off x="43270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66"/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extrusionOk="0">
                  <a:moveTo>
                    <a:pt x="0" y="1"/>
                  </a:move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66"/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fill="none" extrusionOk="0">
                  <a:moveTo>
                    <a:pt x="15616" y="4215"/>
                  </a:move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lnTo>
                    <a:pt x="0" y="1"/>
                  </a:lnTo>
                  <a:lnTo>
                    <a:pt x="843" y="4215"/>
                  </a:ln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2479" y="5553"/>
                  </a:lnTo>
                  <a:lnTo>
                    <a:pt x="13981" y="5553"/>
                  </a:lnTo>
                  <a:lnTo>
                    <a:pt x="13981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5616" y="421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66"/>
            <p:cNvSpPr/>
            <p:nvPr/>
          </p:nvSpPr>
          <p:spPr>
            <a:xfrm>
              <a:off x="659500" y="369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0" name="Google Shape;1960;p66"/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" y="1"/>
                  </a:moveTo>
                  <a:lnTo>
                    <a:pt x="1" y="348"/>
                  </a:ln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1" name="Google Shape;1961;p66"/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348"/>
                  </a:move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lnTo>
                    <a:pt x="1" y="1"/>
                  </a:lnTo>
                  <a:lnTo>
                    <a:pt x="1" y="348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2" name="Google Shape;1962;p66"/>
            <p:cNvSpPr/>
            <p:nvPr/>
          </p:nvSpPr>
          <p:spPr>
            <a:xfrm>
              <a:off x="349650" y="356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3" name="Google Shape;1963;p66"/>
            <p:cNvSpPr/>
            <p:nvPr/>
          </p:nvSpPr>
          <p:spPr>
            <a:xfrm>
              <a:off x="432700" y="3558950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4" name="Google Shape;1964;p66"/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5" name="Google Shape;1965;p66"/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0" y="1141"/>
                  </a:move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lnTo>
                    <a:pt x="0" y="1"/>
                  </a:lnTo>
                  <a:lnTo>
                    <a:pt x="0" y="114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6" name="Google Shape;1966;p66"/>
            <p:cNvSpPr/>
            <p:nvPr/>
          </p:nvSpPr>
          <p:spPr>
            <a:xfrm>
              <a:off x="54425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7" name="Google Shape;1967;p66"/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091" y="0"/>
                  </a:move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8" name="Google Shape;1968;p66"/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3371" y="0"/>
                  </a:moveTo>
                  <a:lnTo>
                    <a:pt x="1091" y="0"/>
                  </a:lnTo>
                  <a:lnTo>
                    <a:pt x="1091" y="0"/>
                  </a:ln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69" name="Google Shape;1969;p66"/>
            <p:cNvSpPr/>
            <p:nvPr/>
          </p:nvSpPr>
          <p:spPr>
            <a:xfrm>
              <a:off x="32240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0" name="Google Shape;1970;p66"/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0" y="0"/>
                  </a:move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1" name="Google Shape;1971;p66"/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091" y="1091"/>
                  </a:moveTo>
                  <a:lnTo>
                    <a:pt x="3371" y="1091"/>
                  </a:lnTo>
                  <a:lnTo>
                    <a:pt x="337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2" name="Google Shape;1972;p66"/>
            <p:cNvSpPr/>
            <p:nvPr/>
          </p:nvSpPr>
          <p:spPr>
            <a:xfrm>
              <a:off x="2653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3" name="Google Shape;1973;p66"/>
            <p:cNvSpPr/>
            <p:nvPr/>
          </p:nvSpPr>
          <p:spPr>
            <a:xfrm>
              <a:off x="544250" y="3503175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2231" y="1141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4" name="Google Shape;1974;p66"/>
            <p:cNvSpPr/>
            <p:nvPr/>
          </p:nvSpPr>
          <p:spPr>
            <a:xfrm>
              <a:off x="349650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" y="1"/>
                  </a:moveTo>
                  <a:lnTo>
                    <a:pt x="1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975" name="Google Shape;1975;p66"/>
          <p:cNvGrpSpPr/>
          <p:nvPr/>
        </p:nvGrpSpPr>
        <p:grpSpPr>
          <a:xfrm>
            <a:off x="2730161" y="4360760"/>
            <a:ext cx="313937" cy="593675"/>
            <a:chOff x="1125500" y="3252825"/>
            <a:chExt cx="250375" cy="473475"/>
          </a:xfrm>
        </p:grpSpPr>
        <p:sp>
          <p:nvSpPr>
            <p:cNvPr id="1976" name="Google Shape;1976;p66"/>
            <p:cNvSpPr/>
            <p:nvPr/>
          </p:nvSpPr>
          <p:spPr>
            <a:xfrm>
              <a:off x="1125500" y="3252825"/>
              <a:ext cx="250375" cy="473475"/>
            </a:xfrm>
            <a:custGeom>
              <a:avLst/>
              <a:gdLst/>
              <a:ahLst/>
              <a:cxnLst/>
              <a:rect l="l" t="t" r="r" b="b"/>
              <a:pathLst>
                <a:path w="10015" h="18939" extrusionOk="0">
                  <a:moveTo>
                    <a:pt x="5008" y="3372"/>
                  </a:moveTo>
                  <a:lnTo>
                    <a:pt x="5256" y="3421"/>
                  </a:lnTo>
                  <a:lnTo>
                    <a:pt x="5404" y="3521"/>
                  </a:lnTo>
                  <a:lnTo>
                    <a:pt x="5553" y="3719"/>
                  </a:lnTo>
                  <a:lnTo>
                    <a:pt x="5553" y="3917"/>
                  </a:lnTo>
                  <a:lnTo>
                    <a:pt x="5553" y="4165"/>
                  </a:lnTo>
                  <a:lnTo>
                    <a:pt x="5404" y="4314"/>
                  </a:lnTo>
                  <a:lnTo>
                    <a:pt x="5256" y="4463"/>
                  </a:lnTo>
                  <a:lnTo>
                    <a:pt x="4809" y="4463"/>
                  </a:lnTo>
                  <a:lnTo>
                    <a:pt x="4611" y="4314"/>
                  </a:lnTo>
                  <a:lnTo>
                    <a:pt x="4512" y="4165"/>
                  </a:lnTo>
                  <a:lnTo>
                    <a:pt x="4462" y="3917"/>
                  </a:lnTo>
                  <a:lnTo>
                    <a:pt x="4512" y="3719"/>
                  </a:lnTo>
                  <a:lnTo>
                    <a:pt x="4611" y="3521"/>
                  </a:lnTo>
                  <a:lnTo>
                    <a:pt x="4809" y="3421"/>
                  </a:lnTo>
                  <a:lnTo>
                    <a:pt x="5008" y="3372"/>
                  </a:lnTo>
                  <a:close/>
                  <a:moveTo>
                    <a:pt x="5008" y="1"/>
                  </a:moveTo>
                  <a:lnTo>
                    <a:pt x="4809" y="50"/>
                  </a:lnTo>
                  <a:lnTo>
                    <a:pt x="4611" y="150"/>
                  </a:lnTo>
                  <a:lnTo>
                    <a:pt x="4165" y="397"/>
                  </a:lnTo>
                  <a:lnTo>
                    <a:pt x="3570" y="844"/>
                  </a:lnTo>
                  <a:lnTo>
                    <a:pt x="3223" y="1141"/>
                  </a:lnTo>
                  <a:lnTo>
                    <a:pt x="2926" y="1488"/>
                  </a:lnTo>
                  <a:lnTo>
                    <a:pt x="2579" y="1885"/>
                  </a:lnTo>
                  <a:lnTo>
                    <a:pt x="2232" y="2281"/>
                  </a:lnTo>
                  <a:lnTo>
                    <a:pt x="1934" y="2777"/>
                  </a:lnTo>
                  <a:lnTo>
                    <a:pt x="1686" y="3372"/>
                  </a:lnTo>
                  <a:lnTo>
                    <a:pt x="1438" y="3967"/>
                  </a:lnTo>
                  <a:lnTo>
                    <a:pt x="1290" y="4611"/>
                  </a:lnTo>
                  <a:lnTo>
                    <a:pt x="1190" y="5355"/>
                  </a:lnTo>
                  <a:lnTo>
                    <a:pt x="1141" y="6148"/>
                  </a:lnTo>
                  <a:lnTo>
                    <a:pt x="1190" y="6346"/>
                  </a:lnTo>
                  <a:lnTo>
                    <a:pt x="1290" y="6545"/>
                  </a:lnTo>
                  <a:lnTo>
                    <a:pt x="1488" y="6644"/>
                  </a:lnTo>
                  <a:lnTo>
                    <a:pt x="1686" y="6693"/>
                  </a:lnTo>
                  <a:lnTo>
                    <a:pt x="4462" y="6693"/>
                  </a:lnTo>
                  <a:lnTo>
                    <a:pt x="4462" y="7834"/>
                  </a:lnTo>
                  <a:lnTo>
                    <a:pt x="596" y="7834"/>
                  </a:lnTo>
                  <a:lnTo>
                    <a:pt x="348" y="7883"/>
                  </a:lnTo>
                  <a:lnTo>
                    <a:pt x="199" y="7982"/>
                  </a:lnTo>
                  <a:lnTo>
                    <a:pt x="50" y="8181"/>
                  </a:lnTo>
                  <a:lnTo>
                    <a:pt x="1" y="8379"/>
                  </a:lnTo>
                  <a:lnTo>
                    <a:pt x="50" y="8577"/>
                  </a:lnTo>
                  <a:lnTo>
                    <a:pt x="199" y="8776"/>
                  </a:lnTo>
                  <a:lnTo>
                    <a:pt x="348" y="8875"/>
                  </a:lnTo>
                  <a:lnTo>
                    <a:pt x="596" y="8924"/>
                  </a:lnTo>
                  <a:lnTo>
                    <a:pt x="4462" y="8924"/>
                  </a:lnTo>
                  <a:lnTo>
                    <a:pt x="4462" y="10015"/>
                  </a:lnTo>
                  <a:lnTo>
                    <a:pt x="1686" y="10015"/>
                  </a:lnTo>
                  <a:lnTo>
                    <a:pt x="1488" y="10064"/>
                  </a:lnTo>
                  <a:lnTo>
                    <a:pt x="1290" y="10213"/>
                  </a:lnTo>
                  <a:lnTo>
                    <a:pt x="1190" y="10362"/>
                  </a:lnTo>
                  <a:lnTo>
                    <a:pt x="1141" y="10610"/>
                  </a:lnTo>
                  <a:lnTo>
                    <a:pt x="1190" y="10808"/>
                  </a:lnTo>
                  <a:lnTo>
                    <a:pt x="1290" y="11006"/>
                  </a:lnTo>
                  <a:lnTo>
                    <a:pt x="1488" y="11106"/>
                  </a:lnTo>
                  <a:lnTo>
                    <a:pt x="1686" y="11155"/>
                  </a:lnTo>
                  <a:lnTo>
                    <a:pt x="4462" y="11155"/>
                  </a:lnTo>
                  <a:lnTo>
                    <a:pt x="4462" y="12246"/>
                  </a:lnTo>
                  <a:lnTo>
                    <a:pt x="2777" y="12246"/>
                  </a:lnTo>
                  <a:lnTo>
                    <a:pt x="2579" y="12295"/>
                  </a:lnTo>
                  <a:lnTo>
                    <a:pt x="2380" y="12444"/>
                  </a:lnTo>
                  <a:lnTo>
                    <a:pt x="2281" y="12593"/>
                  </a:lnTo>
                  <a:lnTo>
                    <a:pt x="2232" y="12791"/>
                  </a:lnTo>
                  <a:lnTo>
                    <a:pt x="2281" y="13039"/>
                  </a:lnTo>
                  <a:lnTo>
                    <a:pt x="2380" y="13188"/>
                  </a:lnTo>
                  <a:lnTo>
                    <a:pt x="2579" y="13336"/>
                  </a:lnTo>
                  <a:lnTo>
                    <a:pt x="2777" y="13386"/>
                  </a:lnTo>
                  <a:lnTo>
                    <a:pt x="4462" y="13386"/>
                  </a:lnTo>
                  <a:lnTo>
                    <a:pt x="4462" y="14625"/>
                  </a:lnTo>
                  <a:lnTo>
                    <a:pt x="3025" y="15121"/>
                  </a:lnTo>
                  <a:lnTo>
                    <a:pt x="2628" y="15270"/>
                  </a:lnTo>
                  <a:lnTo>
                    <a:pt x="2232" y="15518"/>
                  </a:lnTo>
                  <a:lnTo>
                    <a:pt x="1934" y="15815"/>
                  </a:lnTo>
                  <a:lnTo>
                    <a:pt x="1637" y="16162"/>
                  </a:lnTo>
                  <a:lnTo>
                    <a:pt x="1438" y="16509"/>
                  </a:lnTo>
                  <a:lnTo>
                    <a:pt x="1290" y="16906"/>
                  </a:lnTo>
                  <a:lnTo>
                    <a:pt x="1190" y="17352"/>
                  </a:lnTo>
                  <a:lnTo>
                    <a:pt x="1141" y="17798"/>
                  </a:lnTo>
                  <a:lnTo>
                    <a:pt x="1141" y="18393"/>
                  </a:lnTo>
                  <a:lnTo>
                    <a:pt x="1190" y="18641"/>
                  </a:lnTo>
                  <a:lnTo>
                    <a:pt x="1290" y="18790"/>
                  </a:lnTo>
                  <a:lnTo>
                    <a:pt x="1488" y="18938"/>
                  </a:lnTo>
                  <a:lnTo>
                    <a:pt x="3124" y="18938"/>
                  </a:lnTo>
                  <a:lnTo>
                    <a:pt x="3471" y="18889"/>
                  </a:lnTo>
                  <a:lnTo>
                    <a:pt x="3768" y="18790"/>
                  </a:lnTo>
                  <a:lnTo>
                    <a:pt x="4066" y="18641"/>
                  </a:lnTo>
                  <a:lnTo>
                    <a:pt x="4314" y="18492"/>
                  </a:lnTo>
                  <a:lnTo>
                    <a:pt x="4562" y="18294"/>
                  </a:lnTo>
                  <a:lnTo>
                    <a:pt x="4809" y="18096"/>
                  </a:lnTo>
                  <a:lnTo>
                    <a:pt x="5008" y="17848"/>
                  </a:lnTo>
                  <a:lnTo>
                    <a:pt x="5206" y="18096"/>
                  </a:lnTo>
                  <a:lnTo>
                    <a:pt x="5454" y="18294"/>
                  </a:lnTo>
                  <a:lnTo>
                    <a:pt x="5702" y="18492"/>
                  </a:lnTo>
                  <a:lnTo>
                    <a:pt x="5999" y="18641"/>
                  </a:lnTo>
                  <a:lnTo>
                    <a:pt x="6247" y="18790"/>
                  </a:lnTo>
                  <a:lnTo>
                    <a:pt x="6594" y="18889"/>
                  </a:lnTo>
                  <a:lnTo>
                    <a:pt x="6892" y="18938"/>
                  </a:lnTo>
                  <a:lnTo>
                    <a:pt x="8577" y="18938"/>
                  </a:lnTo>
                  <a:lnTo>
                    <a:pt x="8726" y="18790"/>
                  </a:lnTo>
                  <a:lnTo>
                    <a:pt x="8875" y="18641"/>
                  </a:lnTo>
                  <a:lnTo>
                    <a:pt x="8924" y="18393"/>
                  </a:lnTo>
                  <a:lnTo>
                    <a:pt x="8924" y="17798"/>
                  </a:lnTo>
                  <a:lnTo>
                    <a:pt x="8875" y="17352"/>
                  </a:lnTo>
                  <a:lnTo>
                    <a:pt x="8775" y="16906"/>
                  </a:lnTo>
                  <a:lnTo>
                    <a:pt x="8627" y="16509"/>
                  </a:lnTo>
                  <a:lnTo>
                    <a:pt x="8379" y="16162"/>
                  </a:lnTo>
                  <a:lnTo>
                    <a:pt x="8081" y="15815"/>
                  </a:lnTo>
                  <a:lnTo>
                    <a:pt x="7784" y="15518"/>
                  </a:lnTo>
                  <a:lnTo>
                    <a:pt x="7437" y="15270"/>
                  </a:lnTo>
                  <a:lnTo>
                    <a:pt x="6991" y="15121"/>
                  </a:lnTo>
                  <a:lnTo>
                    <a:pt x="5553" y="14625"/>
                  </a:lnTo>
                  <a:lnTo>
                    <a:pt x="5553" y="13386"/>
                  </a:lnTo>
                  <a:lnTo>
                    <a:pt x="7239" y="13386"/>
                  </a:lnTo>
                  <a:lnTo>
                    <a:pt x="7437" y="13336"/>
                  </a:lnTo>
                  <a:lnTo>
                    <a:pt x="7635" y="13188"/>
                  </a:lnTo>
                  <a:lnTo>
                    <a:pt x="7734" y="13039"/>
                  </a:lnTo>
                  <a:lnTo>
                    <a:pt x="7784" y="12791"/>
                  </a:lnTo>
                  <a:lnTo>
                    <a:pt x="7734" y="12593"/>
                  </a:lnTo>
                  <a:lnTo>
                    <a:pt x="7635" y="12444"/>
                  </a:lnTo>
                  <a:lnTo>
                    <a:pt x="7437" y="12295"/>
                  </a:lnTo>
                  <a:lnTo>
                    <a:pt x="7239" y="12246"/>
                  </a:lnTo>
                  <a:lnTo>
                    <a:pt x="5553" y="12246"/>
                  </a:lnTo>
                  <a:lnTo>
                    <a:pt x="5553" y="11155"/>
                  </a:lnTo>
                  <a:lnTo>
                    <a:pt x="8329" y="11155"/>
                  </a:lnTo>
                  <a:lnTo>
                    <a:pt x="8577" y="11106"/>
                  </a:lnTo>
                  <a:lnTo>
                    <a:pt x="8726" y="11006"/>
                  </a:lnTo>
                  <a:lnTo>
                    <a:pt x="8875" y="10808"/>
                  </a:lnTo>
                  <a:lnTo>
                    <a:pt x="8924" y="10610"/>
                  </a:lnTo>
                  <a:lnTo>
                    <a:pt x="8875" y="10362"/>
                  </a:lnTo>
                  <a:lnTo>
                    <a:pt x="8726" y="10213"/>
                  </a:lnTo>
                  <a:lnTo>
                    <a:pt x="8577" y="10064"/>
                  </a:lnTo>
                  <a:lnTo>
                    <a:pt x="8329" y="10015"/>
                  </a:lnTo>
                  <a:lnTo>
                    <a:pt x="5553" y="10015"/>
                  </a:lnTo>
                  <a:lnTo>
                    <a:pt x="5553" y="8924"/>
                  </a:lnTo>
                  <a:lnTo>
                    <a:pt x="9469" y="8924"/>
                  </a:lnTo>
                  <a:lnTo>
                    <a:pt x="9668" y="8875"/>
                  </a:lnTo>
                  <a:lnTo>
                    <a:pt x="9866" y="8776"/>
                  </a:lnTo>
                  <a:lnTo>
                    <a:pt x="9965" y="8577"/>
                  </a:lnTo>
                  <a:lnTo>
                    <a:pt x="10015" y="8379"/>
                  </a:lnTo>
                  <a:lnTo>
                    <a:pt x="9965" y="8181"/>
                  </a:lnTo>
                  <a:lnTo>
                    <a:pt x="9866" y="7982"/>
                  </a:lnTo>
                  <a:lnTo>
                    <a:pt x="9668" y="7883"/>
                  </a:lnTo>
                  <a:lnTo>
                    <a:pt x="9469" y="7834"/>
                  </a:lnTo>
                  <a:lnTo>
                    <a:pt x="5553" y="7834"/>
                  </a:lnTo>
                  <a:lnTo>
                    <a:pt x="5553" y="6693"/>
                  </a:lnTo>
                  <a:lnTo>
                    <a:pt x="8329" y="6693"/>
                  </a:lnTo>
                  <a:lnTo>
                    <a:pt x="8577" y="6644"/>
                  </a:lnTo>
                  <a:lnTo>
                    <a:pt x="8726" y="6545"/>
                  </a:lnTo>
                  <a:lnTo>
                    <a:pt x="8875" y="6346"/>
                  </a:lnTo>
                  <a:lnTo>
                    <a:pt x="8924" y="6148"/>
                  </a:lnTo>
                  <a:lnTo>
                    <a:pt x="8875" y="5355"/>
                  </a:lnTo>
                  <a:lnTo>
                    <a:pt x="8775" y="4661"/>
                  </a:lnTo>
                  <a:lnTo>
                    <a:pt x="8577" y="3967"/>
                  </a:lnTo>
                  <a:lnTo>
                    <a:pt x="8329" y="3372"/>
                  </a:lnTo>
                  <a:lnTo>
                    <a:pt x="8081" y="2827"/>
                  </a:lnTo>
                  <a:lnTo>
                    <a:pt x="7784" y="2331"/>
                  </a:lnTo>
                  <a:lnTo>
                    <a:pt x="7486" y="1885"/>
                  </a:lnTo>
                  <a:lnTo>
                    <a:pt x="7139" y="1488"/>
                  </a:lnTo>
                  <a:lnTo>
                    <a:pt x="6792" y="1191"/>
                  </a:lnTo>
                  <a:lnTo>
                    <a:pt x="6495" y="893"/>
                  </a:lnTo>
                  <a:lnTo>
                    <a:pt x="5900" y="447"/>
                  </a:lnTo>
                  <a:lnTo>
                    <a:pt x="5454" y="150"/>
                  </a:lnTo>
                  <a:lnTo>
                    <a:pt x="5256" y="50"/>
                  </a:lnTo>
                  <a:lnTo>
                    <a:pt x="50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7" name="Google Shape;1977;p66"/>
            <p:cNvSpPr/>
            <p:nvPr/>
          </p:nvSpPr>
          <p:spPr>
            <a:xfrm>
              <a:off x="1125500" y="3252825"/>
              <a:ext cx="250375" cy="473475"/>
            </a:xfrm>
            <a:custGeom>
              <a:avLst/>
              <a:gdLst/>
              <a:ahLst/>
              <a:cxnLst/>
              <a:rect l="l" t="t" r="r" b="b"/>
              <a:pathLst>
                <a:path w="10015" h="18939" fill="none" extrusionOk="0">
                  <a:moveTo>
                    <a:pt x="8329" y="6693"/>
                  </a:moveTo>
                  <a:lnTo>
                    <a:pt x="8329" y="6693"/>
                  </a:lnTo>
                  <a:lnTo>
                    <a:pt x="8577" y="6644"/>
                  </a:lnTo>
                  <a:lnTo>
                    <a:pt x="8726" y="6545"/>
                  </a:lnTo>
                  <a:lnTo>
                    <a:pt x="8875" y="6346"/>
                  </a:lnTo>
                  <a:lnTo>
                    <a:pt x="8924" y="6148"/>
                  </a:lnTo>
                  <a:lnTo>
                    <a:pt x="8924" y="6148"/>
                  </a:lnTo>
                  <a:lnTo>
                    <a:pt x="8875" y="5355"/>
                  </a:lnTo>
                  <a:lnTo>
                    <a:pt x="8775" y="4661"/>
                  </a:lnTo>
                  <a:lnTo>
                    <a:pt x="8577" y="3967"/>
                  </a:lnTo>
                  <a:lnTo>
                    <a:pt x="8329" y="3372"/>
                  </a:lnTo>
                  <a:lnTo>
                    <a:pt x="8081" y="2827"/>
                  </a:lnTo>
                  <a:lnTo>
                    <a:pt x="7784" y="2331"/>
                  </a:lnTo>
                  <a:lnTo>
                    <a:pt x="7486" y="1885"/>
                  </a:lnTo>
                  <a:lnTo>
                    <a:pt x="7139" y="1488"/>
                  </a:lnTo>
                  <a:lnTo>
                    <a:pt x="6792" y="1191"/>
                  </a:lnTo>
                  <a:lnTo>
                    <a:pt x="6495" y="893"/>
                  </a:lnTo>
                  <a:lnTo>
                    <a:pt x="5900" y="447"/>
                  </a:lnTo>
                  <a:lnTo>
                    <a:pt x="5454" y="150"/>
                  </a:lnTo>
                  <a:lnTo>
                    <a:pt x="5256" y="50"/>
                  </a:lnTo>
                  <a:lnTo>
                    <a:pt x="5256" y="50"/>
                  </a:lnTo>
                  <a:lnTo>
                    <a:pt x="5008" y="1"/>
                  </a:lnTo>
                  <a:lnTo>
                    <a:pt x="4809" y="50"/>
                  </a:lnTo>
                  <a:lnTo>
                    <a:pt x="4809" y="50"/>
                  </a:lnTo>
                  <a:lnTo>
                    <a:pt x="4611" y="150"/>
                  </a:lnTo>
                  <a:lnTo>
                    <a:pt x="4165" y="397"/>
                  </a:lnTo>
                  <a:lnTo>
                    <a:pt x="3570" y="844"/>
                  </a:lnTo>
                  <a:lnTo>
                    <a:pt x="3223" y="1141"/>
                  </a:lnTo>
                  <a:lnTo>
                    <a:pt x="2926" y="1488"/>
                  </a:lnTo>
                  <a:lnTo>
                    <a:pt x="2579" y="1885"/>
                  </a:lnTo>
                  <a:lnTo>
                    <a:pt x="2232" y="2281"/>
                  </a:lnTo>
                  <a:lnTo>
                    <a:pt x="1934" y="2777"/>
                  </a:lnTo>
                  <a:lnTo>
                    <a:pt x="1686" y="3372"/>
                  </a:lnTo>
                  <a:lnTo>
                    <a:pt x="1438" y="3967"/>
                  </a:lnTo>
                  <a:lnTo>
                    <a:pt x="1290" y="4611"/>
                  </a:lnTo>
                  <a:lnTo>
                    <a:pt x="1190" y="5355"/>
                  </a:lnTo>
                  <a:lnTo>
                    <a:pt x="1141" y="6148"/>
                  </a:lnTo>
                  <a:lnTo>
                    <a:pt x="1141" y="6148"/>
                  </a:lnTo>
                  <a:lnTo>
                    <a:pt x="1190" y="6346"/>
                  </a:lnTo>
                  <a:lnTo>
                    <a:pt x="1290" y="6545"/>
                  </a:lnTo>
                  <a:lnTo>
                    <a:pt x="1488" y="6644"/>
                  </a:lnTo>
                  <a:lnTo>
                    <a:pt x="1686" y="6693"/>
                  </a:lnTo>
                  <a:lnTo>
                    <a:pt x="4462" y="6693"/>
                  </a:lnTo>
                  <a:lnTo>
                    <a:pt x="4462" y="7834"/>
                  </a:lnTo>
                  <a:lnTo>
                    <a:pt x="596" y="7834"/>
                  </a:lnTo>
                  <a:lnTo>
                    <a:pt x="596" y="7834"/>
                  </a:lnTo>
                  <a:lnTo>
                    <a:pt x="348" y="7883"/>
                  </a:lnTo>
                  <a:lnTo>
                    <a:pt x="199" y="7982"/>
                  </a:lnTo>
                  <a:lnTo>
                    <a:pt x="50" y="8181"/>
                  </a:lnTo>
                  <a:lnTo>
                    <a:pt x="1" y="8379"/>
                  </a:lnTo>
                  <a:lnTo>
                    <a:pt x="1" y="8379"/>
                  </a:lnTo>
                  <a:lnTo>
                    <a:pt x="50" y="8577"/>
                  </a:lnTo>
                  <a:lnTo>
                    <a:pt x="199" y="8776"/>
                  </a:lnTo>
                  <a:lnTo>
                    <a:pt x="348" y="8875"/>
                  </a:lnTo>
                  <a:lnTo>
                    <a:pt x="596" y="8924"/>
                  </a:lnTo>
                  <a:lnTo>
                    <a:pt x="4462" y="8924"/>
                  </a:lnTo>
                  <a:lnTo>
                    <a:pt x="4462" y="10015"/>
                  </a:lnTo>
                  <a:lnTo>
                    <a:pt x="1686" y="10015"/>
                  </a:lnTo>
                  <a:lnTo>
                    <a:pt x="1686" y="10015"/>
                  </a:lnTo>
                  <a:lnTo>
                    <a:pt x="1488" y="10064"/>
                  </a:lnTo>
                  <a:lnTo>
                    <a:pt x="1290" y="10213"/>
                  </a:lnTo>
                  <a:lnTo>
                    <a:pt x="1190" y="10362"/>
                  </a:lnTo>
                  <a:lnTo>
                    <a:pt x="1141" y="10610"/>
                  </a:lnTo>
                  <a:lnTo>
                    <a:pt x="1141" y="10610"/>
                  </a:lnTo>
                  <a:lnTo>
                    <a:pt x="1190" y="10808"/>
                  </a:lnTo>
                  <a:lnTo>
                    <a:pt x="1290" y="11006"/>
                  </a:lnTo>
                  <a:lnTo>
                    <a:pt x="1488" y="11106"/>
                  </a:lnTo>
                  <a:lnTo>
                    <a:pt x="1686" y="11155"/>
                  </a:lnTo>
                  <a:lnTo>
                    <a:pt x="4462" y="11155"/>
                  </a:lnTo>
                  <a:lnTo>
                    <a:pt x="4462" y="12246"/>
                  </a:lnTo>
                  <a:lnTo>
                    <a:pt x="2777" y="12246"/>
                  </a:lnTo>
                  <a:lnTo>
                    <a:pt x="2777" y="12246"/>
                  </a:lnTo>
                  <a:lnTo>
                    <a:pt x="2579" y="12295"/>
                  </a:lnTo>
                  <a:lnTo>
                    <a:pt x="2380" y="12444"/>
                  </a:lnTo>
                  <a:lnTo>
                    <a:pt x="2281" y="12593"/>
                  </a:lnTo>
                  <a:lnTo>
                    <a:pt x="2232" y="12791"/>
                  </a:lnTo>
                  <a:lnTo>
                    <a:pt x="2232" y="12791"/>
                  </a:lnTo>
                  <a:lnTo>
                    <a:pt x="2281" y="13039"/>
                  </a:lnTo>
                  <a:lnTo>
                    <a:pt x="2380" y="13188"/>
                  </a:lnTo>
                  <a:lnTo>
                    <a:pt x="2579" y="13336"/>
                  </a:lnTo>
                  <a:lnTo>
                    <a:pt x="2777" y="13386"/>
                  </a:lnTo>
                  <a:lnTo>
                    <a:pt x="4462" y="13386"/>
                  </a:lnTo>
                  <a:lnTo>
                    <a:pt x="4462" y="14625"/>
                  </a:lnTo>
                  <a:lnTo>
                    <a:pt x="3025" y="15121"/>
                  </a:lnTo>
                  <a:lnTo>
                    <a:pt x="3025" y="15121"/>
                  </a:lnTo>
                  <a:lnTo>
                    <a:pt x="2628" y="15270"/>
                  </a:lnTo>
                  <a:lnTo>
                    <a:pt x="2232" y="15518"/>
                  </a:lnTo>
                  <a:lnTo>
                    <a:pt x="1934" y="15815"/>
                  </a:lnTo>
                  <a:lnTo>
                    <a:pt x="1637" y="16162"/>
                  </a:lnTo>
                  <a:lnTo>
                    <a:pt x="1438" y="16509"/>
                  </a:lnTo>
                  <a:lnTo>
                    <a:pt x="1290" y="16906"/>
                  </a:lnTo>
                  <a:lnTo>
                    <a:pt x="1190" y="17352"/>
                  </a:lnTo>
                  <a:lnTo>
                    <a:pt x="1141" y="17798"/>
                  </a:lnTo>
                  <a:lnTo>
                    <a:pt x="1141" y="18393"/>
                  </a:lnTo>
                  <a:lnTo>
                    <a:pt x="1141" y="18393"/>
                  </a:lnTo>
                  <a:lnTo>
                    <a:pt x="1190" y="18641"/>
                  </a:lnTo>
                  <a:lnTo>
                    <a:pt x="1290" y="18790"/>
                  </a:lnTo>
                  <a:lnTo>
                    <a:pt x="1488" y="18938"/>
                  </a:lnTo>
                  <a:lnTo>
                    <a:pt x="1686" y="18938"/>
                  </a:lnTo>
                  <a:lnTo>
                    <a:pt x="2777" y="18938"/>
                  </a:lnTo>
                  <a:lnTo>
                    <a:pt x="2777" y="18938"/>
                  </a:lnTo>
                  <a:lnTo>
                    <a:pt x="3124" y="18938"/>
                  </a:lnTo>
                  <a:lnTo>
                    <a:pt x="3471" y="18889"/>
                  </a:lnTo>
                  <a:lnTo>
                    <a:pt x="3768" y="18790"/>
                  </a:lnTo>
                  <a:lnTo>
                    <a:pt x="4066" y="18641"/>
                  </a:lnTo>
                  <a:lnTo>
                    <a:pt x="4314" y="18492"/>
                  </a:lnTo>
                  <a:lnTo>
                    <a:pt x="4562" y="18294"/>
                  </a:lnTo>
                  <a:lnTo>
                    <a:pt x="4809" y="18096"/>
                  </a:lnTo>
                  <a:lnTo>
                    <a:pt x="5008" y="17848"/>
                  </a:lnTo>
                  <a:lnTo>
                    <a:pt x="5008" y="17848"/>
                  </a:lnTo>
                  <a:lnTo>
                    <a:pt x="5206" y="18096"/>
                  </a:lnTo>
                  <a:lnTo>
                    <a:pt x="5454" y="18294"/>
                  </a:lnTo>
                  <a:lnTo>
                    <a:pt x="5702" y="18492"/>
                  </a:lnTo>
                  <a:lnTo>
                    <a:pt x="5999" y="18641"/>
                  </a:lnTo>
                  <a:lnTo>
                    <a:pt x="6247" y="18790"/>
                  </a:lnTo>
                  <a:lnTo>
                    <a:pt x="6594" y="18889"/>
                  </a:lnTo>
                  <a:lnTo>
                    <a:pt x="6892" y="18938"/>
                  </a:lnTo>
                  <a:lnTo>
                    <a:pt x="7239" y="18938"/>
                  </a:lnTo>
                  <a:lnTo>
                    <a:pt x="8329" y="18938"/>
                  </a:lnTo>
                  <a:lnTo>
                    <a:pt x="8329" y="18938"/>
                  </a:lnTo>
                  <a:lnTo>
                    <a:pt x="8577" y="18938"/>
                  </a:lnTo>
                  <a:lnTo>
                    <a:pt x="8726" y="18790"/>
                  </a:lnTo>
                  <a:lnTo>
                    <a:pt x="8875" y="18641"/>
                  </a:lnTo>
                  <a:lnTo>
                    <a:pt x="8924" y="18393"/>
                  </a:lnTo>
                  <a:lnTo>
                    <a:pt x="8924" y="17798"/>
                  </a:lnTo>
                  <a:lnTo>
                    <a:pt x="8924" y="17798"/>
                  </a:lnTo>
                  <a:lnTo>
                    <a:pt x="8875" y="17352"/>
                  </a:lnTo>
                  <a:lnTo>
                    <a:pt x="8775" y="16906"/>
                  </a:lnTo>
                  <a:lnTo>
                    <a:pt x="8627" y="16509"/>
                  </a:lnTo>
                  <a:lnTo>
                    <a:pt x="8379" y="16162"/>
                  </a:lnTo>
                  <a:lnTo>
                    <a:pt x="8081" y="15815"/>
                  </a:lnTo>
                  <a:lnTo>
                    <a:pt x="7784" y="15518"/>
                  </a:lnTo>
                  <a:lnTo>
                    <a:pt x="7437" y="15270"/>
                  </a:lnTo>
                  <a:lnTo>
                    <a:pt x="6991" y="15121"/>
                  </a:lnTo>
                  <a:lnTo>
                    <a:pt x="5553" y="14625"/>
                  </a:lnTo>
                  <a:lnTo>
                    <a:pt x="5553" y="13386"/>
                  </a:lnTo>
                  <a:lnTo>
                    <a:pt x="7239" y="13386"/>
                  </a:lnTo>
                  <a:lnTo>
                    <a:pt x="7239" y="13386"/>
                  </a:lnTo>
                  <a:lnTo>
                    <a:pt x="7437" y="13336"/>
                  </a:lnTo>
                  <a:lnTo>
                    <a:pt x="7635" y="13188"/>
                  </a:lnTo>
                  <a:lnTo>
                    <a:pt x="7734" y="13039"/>
                  </a:lnTo>
                  <a:lnTo>
                    <a:pt x="7784" y="12791"/>
                  </a:lnTo>
                  <a:lnTo>
                    <a:pt x="7784" y="12791"/>
                  </a:lnTo>
                  <a:lnTo>
                    <a:pt x="7734" y="12593"/>
                  </a:lnTo>
                  <a:lnTo>
                    <a:pt x="7635" y="12444"/>
                  </a:lnTo>
                  <a:lnTo>
                    <a:pt x="7437" y="12295"/>
                  </a:lnTo>
                  <a:lnTo>
                    <a:pt x="7239" y="12246"/>
                  </a:lnTo>
                  <a:lnTo>
                    <a:pt x="5553" y="12246"/>
                  </a:lnTo>
                  <a:lnTo>
                    <a:pt x="5553" y="11155"/>
                  </a:lnTo>
                  <a:lnTo>
                    <a:pt x="8329" y="11155"/>
                  </a:lnTo>
                  <a:lnTo>
                    <a:pt x="8329" y="11155"/>
                  </a:lnTo>
                  <a:lnTo>
                    <a:pt x="8577" y="11106"/>
                  </a:lnTo>
                  <a:lnTo>
                    <a:pt x="8726" y="11006"/>
                  </a:lnTo>
                  <a:lnTo>
                    <a:pt x="8875" y="10808"/>
                  </a:lnTo>
                  <a:lnTo>
                    <a:pt x="8924" y="10610"/>
                  </a:lnTo>
                  <a:lnTo>
                    <a:pt x="8924" y="10610"/>
                  </a:lnTo>
                  <a:lnTo>
                    <a:pt x="8875" y="10362"/>
                  </a:lnTo>
                  <a:lnTo>
                    <a:pt x="8726" y="10213"/>
                  </a:lnTo>
                  <a:lnTo>
                    <a:pt x="8577" y="10064"/>
                  </a:lnTo>
                  <a:lnTo>
                    <a:pt x="8329" y="10015"/>
                  </a:lnTo>
                  <a:lnTo>
                    <a:pt x="5553" y="10015"/>
                  </a:lnTo>
                  <a:lnTo>
                    <a:pt x="5553" y="8924"/>
                  </a:lnTo>
                  <a:lnTo>
                    <a:pt x="9469" y="8924"/>
                  </a:lnTo>
                  <a:lnTo>
                    <a:pt x="9469" y="8924"/>
                  </a:lnTo>
                  <a:lnTo>
                    <a:pt x="9668" y="8875"/>
                  </a:lnTo>
                  <a:lnTo>
                    <a:pt x="9866" y="8776"/>
                  </a:lnTo>
                  <a:lnTo>
                    <a:pt x="9965" y="8577"/>
                  </a:lnTo>
                  <a:lnTo>
                    <a:pt x="10015" y="8379"/>
                  </a:lnTo>
                  <a:lnTo>
                    <a:pt x="10015" y="8379"/>
                  </a:lnTo>
                  <a:lnTo>
                    <a:pt x="9965" y="8181"/>
                  </a:lnTo>
                  <a:lnTo>
                    <a:pt x="9866" y="7982"/>
                  </a:lnTo>
                  <a:lnTo>
                    <a:pt x="9668" y="7883"/>
                  </a:lnTo>
                  <a:lnTo>
                    <a:pt x="9469" y="7834"/>
                  </a:lnTo>
                  <a:lnTo>
                    <a:pt x="5553" y="7834"/>
                  </a:lnTo>
                  <a:lnTo>
                    <a:pt x="5553" y="6693"/>
                  </a:lnTo>
                  <a:lnTo>
                    <a:pt x="8329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8" name="Google Shape;1978;p66"/>
            <p:cNvSpPr/>
            <p:nvPr/>
          </p:nvSpPr>
          <p:spPr>
            <a:xfrm>
              <a:off x="1237050" y="33371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79" name="Google Shape;1979;p66"/>
            <p:cNvSpPr/>
            <p:nvPr/>
          </p:nvSpPr>
          <p:spPr>
            <a:xfrm>
              <a:off x="1250675" y="33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1980" name="Google Shape;1980;p66"/>
          <p:cNvGrpSpPr/>
          <p:nvPr/>
        </p:nvGrpSpPr>
        <p:grpSpPr>
          <a:xfrm>
            <a:off x="3507182" y="4360760"/>
            <a:ext cx="452239" cy="593675"/>
            <a:chOff x="1745200" y="3252825"/>
            <a:chExt cx="360675" cy="473475"/>
          </a:xfrm>
        </p:grpSpPr>
        <p:sp>
          <p:nvSpPr>
            <p:cNvPr id="1981" name="Google Shape;1981;p66"/>
            <p:cNvSpPr/>
            <p:nvPr/>
          </p:nvSpPr>
          <p:spPr>
            <a:xfrm>
              <a:off x="1828225" y="3335875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extrusionOk="0">
                  <a:moveTo>
                    <a:pt x="3868" y="1141"/>
                  </a:moveTo>
                  <a:lnTo>
                    <a:pt x="4115" y="1190"/>
                  </a:lnTo>
                  <a:lnTo>
                    <a:pt x="4264" y="1289"/>
                  </a:lnTo>
                  <a:lnTo>
                    <a:pt x="4413" y="1488"/>
                  </a:lnTo>
                  <a:lnTo>
                    <a:pt x="4462" y="1686"/>
                  </a:lnTo>
                  <a:lnTo>
                    <a:pt x="4413" y="1884"/>
                  </a:lnTo>
                  <a:lnTo>
                    <a:pt x="4264" y="2082"/>
                  </a:lnTo>
                  <a:lnTo>
                    <a:pt x="4115" y="2182"/>
                  </a:lnTo>
                  <a:lnTo>
                    <a:pt x="3868" y="2231"/>
                  </a:lnTo>
                  <a:lnTo>
                    <a:pt x="3669" y="2182"/>
                  </a:lnTo>
                  <a:lnTo>
                    <a:pt x="3471" y="2082"/>
                  </a:lnTo>
                  <a:lnTo>
                    <a:pt x="3372" y="1884"/>
                  </a:lnTo>
                  <a:lnTo>
                    <a:pt x="3322" y="1686"/>
                  </a:lnTo>
                  <a:lnTo>
                    <a:pt x="3372" y="1488"/>
                  </a:lnTo>
                  <a:lnTo>
                    <a:pt x="3471" y="1289"/>
                  </a:lnTo>
                  <a:lnTo>
                    <a:pt x="3669" y="1190"/>
                  </a:lnTo>
                  <a:lnTo>
                    <a:pt x="3868" y="1141"/>
                  </a:lnTo>
                  <a:close/>
                  <a:moveTo>
                    <a:pt x="1686" y="2231"/>
                  </a:moveTo>
                  <a:lnTo>
                    <a:pt x="1885" y="2281"/>
                  </a:lnTo>
                  <a:lnTo>
                    <a:pt x="2033" y="2380"/>
                  </a:lnTo>
                  <a:lnTo>
                    <a:pt x="2182" y="2578"/>
                  </a:lnTo>
                  <a:lnTo>
                    <a:pt x="2232" y="2777"/>
                  </a:lnTo>
                  <a:lnTo>
                    <a:pt x="2182" y="3024"/>
                  </a:lnTo>
                  <a:lnTo>
                    <a:pt x="2033" y="3173"/>
                  </a:lnTo>
                  <a:lnTo>
                    <a:pt x="1885" y="3322"/>
                  </a:lnTo>
                  <a:lnTo>
                    <a:pt x="1686" y="3371"/>
                  </a:lnTo>
                  <a:lnTo>
                    <a:pt x="1438" y="3322"/>
                  </a:lnTo>
                  <a:lnTo>
                    <a:pt x="1290" y="3173"/>
                  </a:lnTo>
                  <a:lnTo>
                    <a:pt x="1141" y="3024"/>
                  </a:lnTo>
                  <a:lnTo>
                    <a:pt x="1091" y="2777"/>
                  </a:lnTo>
                  <a:lnTo>
                    <a:pt x="1141" y="2578"/>
                  </a:lnTo>
                  <a:lnTo>
                    <a:pt x="1290" y="2380"/>
                  </a:lnTo>
                  <a:lnTo>
                    <a:pt x="1438" y="2281"/>
                  </a:lnTo>
                  <a:lnTo>
                    <a:pt x="1686" y="2231"/>
                  </a:lnTo>
                  <a:close/>
                  <a:moveTo>
                    <a:pt x="6098" y="2231"/>
                  </a:moveTo>
                  <a:lnTo>
                    <a:pt x="6297" y="2281"/>
                  </a:lnTo>
                  <a:lnTo>
                    <a:pt x="6495" y="2380"/>
                  </a:lnTo>
                  <a:lnTo>
                    <a:pt x="6594" y="2578"/>
                  </a:lnTo>
                  <a:lnTo>
                    <a:pt x="6644" y="2777"/>
                  </a:lnTo>
                  <a:lnTo>
                    <a:pt x="6594" y="3024"/>
                  </a:lnTo>
                  <a:lnTo>
                    <a:pt x="6495" y="3173"/>
                  </a:lnTo>
                  <a:lnTo>
                    <a:pt x="6297" y="3322"/>
                  </a:lnTo>
                  <a:lnTo>
                    <a:pt x="6098" y="3371"/>
                  </a:lnTo>
                  <a:lnTo>
                    <a:pt x="5900" y="3322"/>
                  </a:lnTo>
                  <a:lnTo>
                    <a:pt x="5702" y="3173"/>
                  </a:lnTo>
                  <a:lnTo>
                    <a:pt x="5603" y="3024"/>
                  </a:lnTo>
                  <a:lnTo>
                    <a:pt x="5553" y="2777"/>
                  </a:lnTo>
                  <a:lnTo>
                    <a:pt x="5603" y="2578"/>
                  </a:lnTo>
                  <a:lnTo>
                    <a:pt x="5702" y="2380"/>
                  </a:lnTo>
                  <a:lnTo>
                    <a:pt x="5900" y="2281"/>
                  </a:lnTo>
                  <a:lnTo>
                    <a:pt x="6098" y="2231"/>
                  </a:lnTo>
                  <a:close/>
                  <a:moveTo>
                    <a:pt x="4314" y="3371"/>
                  </a:moveTo>
                  <a:lnTo>
                    <a:pt x="4760" y="3471"/>
                  </a:lnTo>
                  <a:lnTo>
                    <a:pt x="5156" y="3619"/>
                  </a:lnTo>
                  <a:lnTo>
                    <a:pt x="5454" y="3818"/>
                  </a:lnTo>
                  <a:lnTo>
                    <a:pt x="5751" y="4065"/>
                  </a:lnTo>
                  <a:lnTo>
                    <a:pt x="5950" y="4363"/>
                  </a:lnTo>
                  <a:lnTo>
                    <a:pt x="6049" y="4660"/>
                  </a:lnTo>
                  <a:lnTo>
                    <a:pt x="6098" y="5007"/>
                  </a:lnTo>
                  <a:lnTo>
                    <a:pt x="6049" y="5354"/>
                  </a:lnTo>
                  <a:lnTo>
                    <a:pt x="5950" y="5652"/>
                  </a:lnTo>
                  <a:lnTo>
                    <a:pt x="5751" y="5949"/>
                  </a:lnTo>
                  <a:lnTo>
                    <a:pt x="5454" y="6197"/>
                  </a:lnTo>
                  <a:lnTo>
                    <a:pt x="5156" y="6395"/>
                  </a:lnTo>
                  <a:lnTo>
                    <a:pt x="4760" y="6544"/>
                  </a:lnTo>
                  <a:lnTo>
                    <a:pt x="4314" y="6643"/>
                  </a:lnTo>
                  <a:lnTo>
                    <a:pt x="3868" y="6693"/>
                  </a:lnTo>
                  <a:lnTo>
                    <a:pt x="3421" y="6643"/>
                  </a:lnTo>
                  <a:lnTo>
                    <a:pt x="3025" y="6544"/>
                  </a:lnTo>
                  <a:lnTo>
                    <a:pt x="2628" y="6395"/>
                  </a:lnTo>
                  <a:lnTo>
                    <a:pt x="2331" y="6197"/>
                  </a:lnTo>
                  <a:lnTo>
                    <a:pt x="2033" y="5949"/>
                  </a:lnTo>
                  <a:lnTo>
                    <a:pt x="1835" y="5652"/>
                  </a:lnTo>
                  <a:lnTo>
                    <a:pt x="1686" y="5354"/>
                  </a:lnTo>
                  <a:lnTo>
                    <a:pt x="1686" y="5007"/>
                  </a:lnTo>
                  <a:lnTo>
                    <a:pt x="1686" y="4660"/>
                  </a:lnTo>
                  <a:lnTo>
                    <a:pt x="1835" y="4363"/>
                  </a:lnTo>
                  <a:lnTo>
                    <a:pt x="2033" y="4065"/>
                  </a:lnTo>
                  <a:lnTo>
                    <a:pt x="2331" y="3818"/>
                  </a:lnTo>
                  <a:lnTo>
                    <a:pt x="2628" y="3619"/>
                  </a:lnTo>
                  <a:lnTo>
                    <a:pt x="3025" y="3471"/>
                  </a:lnTo>
                  <a:lnTo>
                    <a:pt x="3421" y="3371"/>
                  </a:lnTo>
                  <a:close/>
                  <a:moveTo>
                    <a:pt x="3868" y="0"/>
                  </a:moveTo>
                  <a:lnTo>
                    <a:pt x="3471" y="50"/>
                  </a:lnTo>
                  <a:lnTo>
                    <a:pt x="3124" y="99"/>
                  </a:lnTo>
                  <a:lnTo>
                    <a:pt x="2727" y="199"/>
                  </a:lnTo>
                  <a:lnTo>
                    <a:pt x="2380" y="347"/>
                  </a:lnTo>
                  <a:lnTo>
                    <a:pt x="2033" y="496"/>
                  </a:lnTo>
                  <a:lnTo>
                    <a:pt x="1736" y="694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100" y="3124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313"/>
                  </a:lnTo>
                  <a:lnTo>
                    <a:pt x="10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438" y="6891"/>
                  </a:lnTo>
                  <a:lnTo>
                    <a:pt x="1736" y="7139"/>
                  </a:lnTo>
                  <a:lnTo>
                    <a:pt x="2033" y="7337"/>
                  </a:lnTo>
                  <a:lnTo>
                    <a:pt x="2380" y="7486"/>
                  </a:lnTo>
                  <a:lnTo>
                    <a:pt x="2727" y="7635"/>
                  </a:lnTo>
                  <a:lnTo>
                    <a:pt x="3124" y="7734"/>
                  </a:lnTo>
                  <a:lnTo>
                    <a:pt x="3471" y="7784"/>
                  </a:lnTo>
                  <a:lnTo>
                    <a:pt x="4264" y="7784"/>
                  </a:lnTo>
                  <a:lnTo>
                    <a:pt x="4661" y="7734"/>
                  </a:lnTo>
                  <a:lnTo>
                    <a:pt x="5057" y="7635"/>
                  </a:lnTo>
                  <a:lnTo>
                    <a:pt x="5404" y="7486"/>
                  </a:lnTo>
                  <a:lnTo>
                    <a:pt x="5751" y="7337"/>
                  </a:lnTo>
                  <a:lnTo>
                    <a:pt x="6049" y="7139"/>
                  </a:lnTo>
                  <a:lnTo>
                    <a:pt x="6346" y="6891"/>
                  </a:lnTo>
                  <a:lnTo>
                    <a:pt x="6644" y="6643"/>
                  </a:lnTo>
                  <a:lnTo>
                    <a:pt x="689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6" y="5057"/>
                  </a:lnTo>
                  <a:lnTo>
                    <a:pt x="7685" y="4710"/>
                  </a:lnTo>
                  <a:lnTo>
                    <a:pt x="7734" y="4313"/>
                  </a:lnTo>
                  <a:lnTo>
                    <a:pt x="7784" y="3917"/>
                  </a:lnTo>
                  <a:lnTo>
                    <a:pt x="7734" y="3520"/>
                  </a:lnTo>
                  <a:lnTo>
                    <a:pt x="7685" y="3124"/>
                  </a:lnTo>
                  <a:lnTo>
                    <a:pt x="7586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92" y="1438"/>
                  </a:lnTo>
                  <a:lnTo>
                    <a:pt x="6644" y="1141"/>
                  </a:lnTo>
                  <a:lnTo>
                    <a:pt x="6346" y="893"/>
                  </a:lnTo>
                  <a:lnTo>
                    <a:pt x="6049" y="694"/>
                  </a:lnTo>
                  <a:lnTo>
                    <a:pt x="5751" y="496"/>
                  </a:lnTo>
                  <a:lnTo>
                    <a:pt x="5404" y="347"/>
                  </a:lnTo>
                  <a:lnTo>
                    <a:pt x="5057" y="199"/>
                  </a:lnTo>
                  <a:lnTo>
                    <a:pt x="4661" y="99"/>
                  </a:lnTo>
                  <a:lnTo>
                    <a:pt x="4264" y="50"/>
                  </a:lnTo>
                  <a:lnTo>
                    <a:pt x="38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66"/>
            <p:cNvSpPr/>
            <p:nvPr/>
          </p:nvSpPr>
          <p:spPr>
            <a:xfrm>
              <a:off x="1828225" y="3335875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fill="none" extrusionOk="0">
                  <a:moveTo>
                    <a:pt x="3868" y="7784"/>
                  </a:moveTo>
                  <a:lnTo>
                    <a:pt x="3868" y="7784"/>
                  </a:lnTo>
                  <a:lnTo>
                    <a:pt x="4264" y="7784"/>
                  </a:lnTo>
                  <a:lnTo>
                    <a:pt x="4661" y="7734"/>
                  </a:lnTo>
                  <a:lnTo>
                    <a:pt x="5057" y="7635"/>
                  </a:lnTo>
                  <a:lnTo>
                    <a:pt x="5404" y="7486"/>
                  </a:lnTo>
                  <a:lnTo>
                    <a:pt x="5751" y="7337"/>
                  </a:lnTo>
                  <a:lnTo>
                    <a:pt x="6049" y="7139"/>
                  </a:lnTo>
                  <a:lnTo>
                    <a:pt x="6346" y="6891"/>
                  </a:lnTo>
                  <a:lnTo>
                    <a:pt x="6644" y="6643"/>
                  </a:lnTo>
                  <a:lnTo>
                    <a:pt x="689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6" y="5057"/>
                  </a:lnTo>
                  <a:lnTo>
                    <a:pt x="7685" y="4710"/>
                  </a:lnTo>
                  <a:lnTo>
                    <a:pt x="7734" y="4313"/>
                  </a:lnTo>
                  <a:lnTo>
                    <a:pt x="7784" y="3917"/>
                  </a:lnTo>
                  <a:lnTo>
                    <a:pt x="7784" y="3917"/>
                  </a:lnTo>
                  <a:lnTo>
                    <a:pt x="7734" y="3520"/>
                  </a:lnTo>
                  <a:lnTo>
                    <a:pt x="7685" y="3124"/>
                  </a:lnTo>
                  <a:lnTo>
                    <a:pt x="7586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92" y="1438"/>
                  </a:lnTo>
                  <a:lnTo>
                    <a:pt x="6644" y="1141"/>
                  </a:lnTo>
                  <a:lnTo>
                    <a:pt x="6346" y="893"/>
                  </a:lnTo>
                  <a:lnTo>
                    <a:pt x="6049" y="694"/>
                  </a:lnTo>
                  <a:lnTo>
                    <a:pt x="5751" y="496"/>
                  </a:lnTo>
                  <a:lnTo>
                    <a:pt x="5404" y="347"/>
                  </a:lnTo>
                  <a:lnTo>
                    <a:pt x="5057" y="199"/>
                  </a:lnTo>
                  <a:lnTo>
                    <a:pt x="4661" y="99"/>
                  </a:lnTo>
                  <a:lnTo>
                    <a:pt x="4264" y="50"/>
                  </a:lnTo>
                  <a:lnTo>
                    <a:pt x="3868" y="0"/>
                  </a:lnTo>
                  <a:lnTo>
                    <a:pt x="3868" y="0"/>
                  </a:lnTo>
                  <a:lnTo>
                    <a:pt x="3471" y="50"/>
                  </a:lnTo>
                  <a:lnTo>
                    <a:pt x="3124" y="99"/>
                  </a:lnTo>
                  <a:lnTo>
                    <a:pt x="2727" y="199"/>
                  </a:lnTo>
                  <a:lnTo>
                    <a:pt x="2380" y="347"/>
                  </a:lnTo>
                  <a:lnTo>
                    <a:pt x="2033" y="496"/>
                  </a:lnTo>
                  <a:lnTo>
                    <a:pt x="1736" y="694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100" y="3124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3917"/>
                  </a:lnTo>
                  <a:lnTo>
                    <a:pt x="1" y="4313"/>
                  </a:lnTo>
                  <a:lnTo>
                    <a:pt x="10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438" y="6891"/>
                  </a:lnTo>
                  <a:lnTo>
                    <a:pt x="1736" y="7139"/>
                  </a:lnTo>
                  <a:lnTo>
                    <a:pt x="2033" y="7337"/>
                  </a:lnTo>
                  <a:lnTo>
                    <a:pt x="2380" y="7486"/>
                  </a:lnTo>
                  <a:lnTo>
                    <a:pt x="2727" y="7635"/>
                  </a:lnTo>
                  <a:lnTo>
                    <a:pt x="3124" y="7734"/>
                  </a:lnTo>
                  <a:lnTo>
                    <a:pt x="3471" y="7784"/>
                  </a:lnTo>
                  <a:lnTo>
                    <a:pt x="3868" y="7784"/>
                  </a:lnTo>
                  <a:lnTo>
                    <a:pt x="3868" y="778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66"/>
            <p:cNvSpPr/>
            <p:nvPr/>
          </p:nvSpPr>
          <p:spPr>
            <a:xfrm>
              <a:off x="1870375" y="3420150"/>
              <a:ext cx="110325" cy="83050"/>
            </a:xfrm>
            <a:custGeom>
              <a:avLst/>
              <a:gdLst/>
              <a:ahLst/>
              <a:cxnLst/>
              <a:rect l="l" t="t" r="r" b="b"/>
              <a:pathLst>
                <a:path w="4413" h="3322" fill="none" extrusionOk="0">
                  <a:moveTo>
                    <a:pt x="2182" y="3322"/>
                  </a:moveTo>
                  <a:lnTo>
                    <a:pt x="2182" y="3322"/>
                  </a:lnTo>
                  <a:lnTo>
                    <a:pt x="1735" y="3272"/>
                  </a:lnTo>
                  <a:lnTo>
                    <a:pt x="1339" y="3173"/>
                  </a:lnTo>
                  <a:lnTo>
                    <a:pt x="942" y="3024"/>
                  </a:lnTo>
                  <a:lnTo>
                    <a:pt x="645" y="2826"/>
                  </a:lnTo>
                  <a:lnTo>
                    <a:pt x="347" y="2578"/>
                  </a:lnTo>
                  <a:lnTo>
                    <a:pt x="149" y="2281"/>
                  </a:lnTo>
                  <a:lnTo>
                    <a:pt x="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0" y="1289"/>
                  </a:lnTo>
                  <a:lnTo>
                    <a:pt x="149" y="992"/>
                  </a:lnTo>
                  <a:lnTo>
                    <a:pt x="347" y="694"/>
                  </a:lnTo>
                  <a:lnTo>
                    <a:pt x="645" y="447"/>
                  </a:lnTo>
                  <a:lnTo>
                    <a:pt x="942" y="248"/>
                  </a:lnTo>
                  <a:lnTo>
                    <a:pt x="1339" y="100"/>
                  </a:lnTo>
                  <a:lnTo>
                    <a:pt x="1735" y="0"/>
                  </a:lnTo>
                  <a:lnTo>
                    <a:pt x="2182" y="0"/>
                  </a:lnTo>
                  <a:lnTo>
                    <a:pt x="2182" y="0"/>
                  </a:lnTo>
                  <a:lnTo>
                    <a:pt x="2628" y="0"/>
                  </a:lnTo>
                  <a:lnTo>
                    <a:pt x="3074" y="100"/>
                  </a:lnTo>
                  <a:lnTo>
                    <a:pt x="3470" y="248"/>
                  </a:lnTo>
                  <a:lnTo>
                    <a:pt x="3768" y="447"/>
                  </a:lnTo>
                  <a:lnTo>
                    <a:pt x="4065" y="694"/>
                  </a:lnTo>
                  <a:lnTo>
                    <a:pt x="4264" y="992"/>
                  </a:lnTo>
                  <a:lnTo>
                    <a:pt x="4363" y="1289"/>
                  </a:lnTo>
                  <a:lnTo>
                    <a:pt x="4412" y="1636"/>
                  </a:lnTo>
                  <a:lnTo>
                    <a:pt x="4412" y="1636"/>
                  </a:lnTo>
                  <a:lnTo>
                    <a:pt x="4363" y="1983"/>
                  </a:lnTo>
                  <a:lnTo>
                    <a:pt x="4264" y="2281"/>
                  </a:lnTo>
                  <a:lnTo>
                    <a:pt x="4065" y="2578"/>
                  </a:lnTo>
                  <a:lnTo>
                    <a:pt x="3768" y="2826"/>
                  </a:lnTo>
                  <a:lnTo>
                    <a:pt x="3470" y="3024"/>
                  </a:lnTo>
                  <a:lnTo>
                    <a:pt x="3074" y="3173"/>
                  </a:lnTo>
                  <a:lnTo>
                    <a:pt x="2628" y="3272"/>
                  </a:lnTo>
                  <a:lnTo>
                    <a:pt x="2182" y="3322"/>
                  </a:lnTo>
                  <a:lnTo>
                    <a:pt x="218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66"/>
            <p:cNvSpPr/>
            <p:nvPr/>
          </p:nvSpPr>
          <p:spPr>
            <a:xfrm>
              <a:off x="1967050" y="339165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5" y="0"/>
                  </a:move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5" name="Google Shape;1985;p66"/>
            <p:cNvSpPr/>
            <p:nvPr/>
          </p:nvSpPr>
          <p:spPr>
            <a:xfrm>
              <a:off x="1911275" y="33643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793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6" name="Google Shape;1986;p66"/>
            <p:cNvSpPr/>
            <p:nvPr/>
          </p:nvSpPr>
          <p:spPr>
            <a:xfrm>
              <a:off x="1855500" y="33916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0"/>
                  </a:moveTo>
                  <a:lnTo>
                    <a:pt x="595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95" y="1140"/>
                  </a:lnTo>
                  <a:lnTo>
                    <a:pt x="595" y="1140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66"/>
            <p:cNvSpPr/>
            <p:nvPr/>
          </p:nvSpPr>
          <p:spPr>
            <a:xfrm>
              <a:off x="1870375" y="339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66"/>
            <p:cNvSpPr/>
            <p:nvPr/>
          </p:nvSpPr>
          <p:spPr>
            <a:xfrm>
              <a:off x="1897625" y="3447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44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4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232" y="545"/>
                  </a:lnTo>
                  <a:lnTo>
                    <a:pt x="2182" y="446"/>
                  </a:lnTo>
                  <a:lnTo>
                    <a:pt x="2133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89" name="Google Shape;1989;p66"/>
            <p:cNvSpPr/>
            <p:nvPr/>
          </p:nvSpPr>
          <p:spPr>
            <a:xfrm>
              <a:off x="1897625" y="3447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092" y="0"/>
                  </a:moveTo>
                  <a:lnTo>
                    <a:pt x="1092" y="0"/>
                  </a:lnTo>
                  <a:lnTo>
                    <a:pt x="844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4" y="1091"/>
                  </a:lnTo>
                  <a:lnTo>
                    <a:pt x="1092" y="1091"/>
                  </a:lnTo>
                  <a:lnTo>
                    <a:pt x="1092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232" y="545"/>
                  </a:lnTo>
                  <a:lnTo>
                    <a:pt x="2232" y="545"/>
                  </a:lnTo>
                  <a:lnTo>
                    <a:pt x="2182" y="446"/>
                  </a:lnTo>
                  <a:lnTo>
                    <a:pt x="2133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092" y="0"/>
                  </a:lnTo>
                  <a:lnTo>
                    <a:pt x="1092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0" name="Google Shape;1990;p66"/>
            <p:cNvSpPr/>
            <p:nvPr/>
          </p:nvSpPr>
          <p:spPr>
            <a:xfrm>
              <a:off x="1924900" y="344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1" name="Google Shape;1991;p66"/>
            <p:cNvSpPr/>
            <p:nvPr/>
          </p:nvSpPr>
          <p:spPr>
            <a:xfrm>
              <a:off x="1745200" y="3252825"/>
              <a:ext cx="360675" cy="360700"/>
            </a:xfrm>
            <a:custGeom>
              <a:avLst/>
              <a:gdLst/>
              <a:ahLst/>
              <a:cxnLst/>
              <a:rect l="l" t="t" r="r" b="b"/>
              <a:pathLst>
                <a:path w="14427" h="14428" extrusionOk="0">
                  <a:moveTo>
                    <a:pt x="7734" y="2232"/>
                  </a:moveTo>
                  <a:lnTo>
                    <a:pt x="8230" y="2331"/>
                  </a:lnTo>
                  <a:lnTo>
                    <a:pt x="8676" y="2430"/>
                  </a:lnTo>
                  <a:lnTo>
                    <a:pt x="9172" y="2628"/>
                  </a:lnTo>
                  <a:lnTo>
                    <a:pt x="9568" y="2827"/>
                  </a:lnTo>
                  <a:lnTo>
                    <a:pt x="10014" y="3074"/>
                  </a:lnTo>
                  <a:lnTo>
                    <a:pt x="10361" y="3372"/>
                  </a:lnTo>
                  <a:lnTo>
                    <a:pt x="10758" y="3669"/>
                  </a:lnTo>
                  <a:lnTo>
                    <a:pt x="11055" y="4066"/>
                  </a:lnTo>
                  <a:lnTo>
                    <a:pt x="11353" y="4413"/>
                  </a:lnTo>
                  <a:lnTo>
                    <a:pt x="11601" y="4859"/>
                  </a:lnTo>
                  <a:lnTo>
                    <a:pt x="11799" y="5305"/>
                  </a:lnTo>
                  <a:lnTo>
                    <a:pt x="11997" y="5751"/>
                  </a:lnTo>
                  <a:lnTo>
                    <a:pt x="12096" y="6198"/>
                  </a:lnTo>
                  <a:lnTo>
                    <a:pt x="12196" y="6693"/>
                  </a:lnTo>
                  <a:lnTo>
                    <a:pt x="12196" y="7239"/>
                  </a:lnTo>
                  <a:lnTo>
                    <a:pt x="12196" y="7734"/>
                  </a:lnTo>
                  <a:lnTo>
                    <a:pt x="12096" y="8230"/>
                  </a:lnTo>
                  <a:lnTo>
                    <a:pt x="11997" y="8726"/>
                  </a:lnTo>
                  <a:lnTo>
                    <a:pt x="11799" y="9172"/>
                  </a:lnTo>
                  <a:lnTo>
                    <a:pt x="11601" y="9618"/>
                  </a:lnTo>
                  <a:lnTo>
                    <a:pt x="11353" y="10015"/>
                  </a:lnTo>
                  <a:lnTo>
                    <a:pt x="11055" y="10412"/>
                  </a:lnTo>
                  <a:lnTo>
                    <a:pt x="10758" y="10759"/>
                  </a:lnTo>
                  <a:lnTo>
                    <a:pt x="10361" y="11056"/>
                  </a:lnTo>
                  <a:lnTo>
                    <a:pt x="10014" y="11353"/>
                  </a:lnTo>
                  <a:lnTo>
                    <a:pt x="9568" y="11601"/>
                  </a:lnTo>
                  <a:lnTo>
                    <a:pt x="9172" y="11849"/>
                  </a:lnTo>
                  <a:lnTo>
                    <a:pt x="8676" y="11998"/>
                  </a:lnTo>
                  <a:lnTo>
                    <a:pt x="8230" y="12097"/>
                  </a:lnTo>
                  <a:lnTo>
                    <a:pt x="7734" y="12196"/>
                  </a:lnTo>
                  <a:lnTo>
                    <a:pt x="7189" y="12246"/>
                  </a:lnTo>
                  <a:lnTo>
                    <a:pt x="6693" y="12196"/>
                  </a:lnTo>
                  <a:lnTo>
                    <a:pt x="6197" y="12097"/>
                  </a:lnTo>
                  <a:lnTo>
                    <a:pt x="5701" y="11998"/>
                  </a:lnTo>
                  <a:lnTo>
                    <a:pt x="5255" y="11849"/>
                  </a:lnTo>
                  <a:lnTo>
                    <a:pt x="4809" y="11601"/>
                  </a:lnTo>
                  <a:lnTo>
                    <a:pt x="4412" y="11353"/>
                  </a:lnTo>
                  <a:lnTo>
                    <a:pt x="4016" y="11056"/>
                  </a:lnTo>
                  <a:lnTo>
                    <a:pt x="3669" y="10759"/>
                  </a:lnTo>
                  <a:lnTo>
                    <a:pt x="3371" y="10412"/>
                  </a:lnTo>
                  <a:lnTo>
                    <a:pt x="3074" y="10015"/>
                  </a:lnTo>
                  <a:lnTo>
                    <a:pt x="2826" y="9618"/>
                  </a:lnTo>
                  <a:lnTo>
                    <a:pt x="2578" y="9172"/>
                  </a:lnTo>
                  <a:lnTo>
                    <a:pt x="2429" y="8726"/>
                  </a:lnTo>
                  <a:lnTo>
                    <a:pt x="2330" y="8230"/>
                  </a:lnTo>
                  <a:lnTo>
                    <a:pt x="2231" y="7734"/>
                  </a:lnTo>
                  <a:lnTo>
                    <a:pt x="2231" y="7239"/>
                  </a:lnTo>
                  <a:lnTo>
                    <a:pt x="2231" y="6693"/>
                  </a:lnTo>
                  <a:lnTo>
                    <a:pt x="2330" y="6198"/>
                  </a:lnTo>
                  <a:lnTo>
                    <a:pt x="2429" y="5751"/>
                  </a:lnTo>
                  <a:lnTo>
                    <a:pt x="2578" y="5305"/>
                  </a:lnTo>
                  <a:lnTo>
                    <a:pt x="2826" y="4859"/>
                  </a:lnTo>
                  <a:lnTo>
                    <a:pt x="3074" y="4413"/>
                  </a:lnTo>
                  <a:lnTo>
                    <a:pt x="3371" y="4066"/>
                  </a:lnTo>
                  <a:lnTo>
                    <a:pt x="3669" y="3669"/>
                  </a:lnTo>
                  <a:lnTo>
                    <a:pt x="4016" y="3372"/>
                  </a:lnTo>
                  <a:lnTo>
                    <a:pt x="4412" y="3074"/>
                  </a:lnTo>
                  <a:lnTo>
                    <a:pt x="4809" y="2827"/>
                  </a:lnTo>
                  <a:lnTo>
                    <a:pt x="5255" y="2628"/>
                  </a:lnTo>
                  <a:lnTo>
                    <a:pt x="5701" y="2430"/>
                  </a:lnTo>
                  <a:lnTo>
                    <a:pt x="6197" y="2331"/>
                  </a:lnTo>
                  <a:lnTo>
                    <a:pt x="6693" y="2232"/>
                  </a:lnTo>
                  <a:close/>
                  <a:moveTo>
                    <a:pt x="7189" y="1"/>
                  </a:moveTo>
                  <a:lnTo>
                    <a:pt x="6792" y="50"/>
                  </a:lnTo>
                  <a:lnTo>
                    <a:pt x="6395" y="150"/>
                  </a:lnTo>
                  <a:lnTo>
                    <a:pt x="6048" y="348"/>
                  </a:lnTo>
                  <a:lnTo>
                    <a:pt x="5701" y="596"/>
                  </a:lnTo>
                  <a:lnTo>
                    <a:pt x="5602" y="695"/>
                  </a:lnTo>
                  <a:lnTo>
                    <a:pt x="5453" y="744"/>
                  </a:lnTo>
                  <a:lnTo>
                    <a:pt x="5206" y="744"/>
                  </a:lnTo>
                  <a:lnTo>
                    <a:pt x="4809" y="695"/>
                  </a:lnTo>
                  <a:lnTo>
                    <a:pt x="4363" y="695"/>
                  </a:lnTo>
                  <a:lnTo>
                    <a:pt x="3966" y="794"/>
                  </a:lnTo>
                  <a:lnTo>
                    <a:pt x="3619" y="992"/>
                  </a:lnTo>
                  <a:lnTo>
                    <a:pt x="3272" y="1191"/>
                  </a:lnTo>
                  <a:lnTo>
                    <a:pt x="2975" y="1488"/>
                  </a:lnTo>
                  <a:lnTo>
                    <a:pt x="2727" y="1835"/>
                  </a:lnTo>
                  <a:lnTo>
                    <a:pt x="2578" y="2232"/>
                  </a:lnTo>
                  <a:lnTo>
                    <a:pt x="2528" y="2380"/>
                  </a:lnTo>
                  <a:lnTo>
                    <a:pt x="2429" y="2480"/>
                  </a:lnTo>
                  <a:lnTo>
                    <a:pt x="2330" y="2529"/>
                  </a:lnTo>
                  <a:lnTo>
                    <a:pt x="2231" y="2628"/>
                  </a:lnTo>
                  <a:lnTo>
                    <a:pt x="1834" y="2777"/>
                  </a:lnTo>
                  <a:lnTo>
                    <a:pt x="1487" y="2975"/>
                  </a:lnTo>
                  <a:lnTo>
                    <a:pt x="1190" y="3273"/>
                  </a:lnTo>
                  <a:lnTo>
                    <a:pt x="942" y="3620"/>
                  </a:lnTo>
                  <a:lnTo>
                    <a:pt x="793" y="4016"/>
                  </a:lnTo>
                  <a:lnTo>
                    <a:pt x="694" y="4413"/>
                  </a:lnTo>
                  <a:lnTo>
                    <a:pt x="645" y="4810"/>
                  </a:lnTo>
                  <a:lnTo>
                    <a:pt x="694" y="5206"/>
                  </a:lnTo>
                  <a:lnTo>
                    <a:pt x="744" y="5355"/>
                  </a:lnTo>
                  <a:lnTo>
                    <a:pt x="694" y="5504"/>
                  </a:lnTo>
                  <a:lnTo>
                    <a:pt x="645" y="5603"/>
                  </a:lnTo>
                  <a:lnTo>
                    <a:pt x="595" y="5702"/>
                  </a:lnTo>
                  <a:lnTo>
                    <a:pt x="347" y="6049"/>
                  </a:lnTo>
                  <a:lnTo>
                    <a:pt x="149" y="6396"/>
                  </a:lnTo>
                  <a:lnTo>
                    <a:pt x="50" y="6793"/>
                  </a:lnTo>
                  <a:lnTo>
                    <a:pt x="0" y="7239"/>
                  </a:lnTo>
                  <a:lnTo>
                    <a:pt x="50" y="7635"/>
                  </a:lnTo>
                  <a:lnTo>
                    <a:pt x="149" y="8032"/>
                  </a:lnTo>
                  <a:lnTo>
                    <a:pt x="347" y="8379"/>
                  </a:lnTo>
                  <a:lnTo>
                    <a:pt x="595" y="8726"/>
                  </a:lnTo>
                  <a:lnTo>
                    <a:pt x="645" y="8825"/>
                  </a:lnTo>
                  <a:lnTo>
                    <a:pt x="694" y="8974"/>
                  </a:lnTo>
                  <a:lnTo>
                    <a:pt x="744" y="9123"/>
                  </a:lnTo>
                  <a:lnTo>
                    <a:pt x="694" y="9222"/>
                  </a:lnTo>
                  <a:lnTo>
                    <a:pt x="645" y="9668"/>
                  </a:lnTo>
                  <a:lnTo>
                    <a:pt x="694" y="10064"/>
                  </a:lnTo>
                  <a:lnTo>
                    <a:pt x="793" y="10461"/>
                  </a:lnTo>
                  <a:lnTo>
                    <a:pt x="942" y="10858"/>
                  </a:lnTo>
                  <a:lnTo>
                    <a:pt x="1190" y="11155"/>
                  </a:lnTo>
                  <a:lnTo>
                    <a:pt x="1487" y="11453"/>
                  </a:lnTo>
                  <a:lnTo>
                    <a:pt x="1834" y="11700"/>
                  </a:lnTo>
                  <a:lnTo>
                    <a:pt x="2231" y="11849"/>
                  </a:lnTo>
                  <a:lnTo>
                    <a:pt x="2330" y="11899"/>
                  </a:lnTo>
                  <a:lnTo>
                    <a:pt x="2429" y="11998"/>
                  </a:lnTo>
                  <a:lnTo>
                    <a:pt x="2528" y="12097"/>
                  </a:lnTo>
                  <a:lnTo>
                    <a:pt x="2578" y="12196"/>
                  </a:lnTo>
                  <a:lnTo>
                    <a:pt x="2727" y="12593"/>
                  </a:lnTo>
                  <a:lnTo>
                    <a:pt x="2975" y="12940"/>
                  </a:lnTo>
                  <a:lnTo>
                    <a:pt x="3272" y="13237"/>
                  </a:lnTo>
                  <a:lnTo>
                    <a:pt x="3619" y="13485"/>
                  </a:lnTo>
                  <a:lnTo>
                    <a:pt x="3966" y="13634"/>
                  </a:lnTo>
                  <a:lnTo>
                    <a:pt x="4363" y="13733"/>
                  </a:lnTo>
                  <a:lnTo>
                    <a:pt x="4759" y="13783"/>
                  </a:lnTo>
                  <a:lnTo>
                    <a:pt x="5206" y="13733"/>
                  </a:lnTo>
                  <a:lnTo>
                    <a:pt x="5354" y="13683"/>
                  </a:lnTo>
                  <a:lnTo>
                    <a:pt x="5453" y="13733"/>
                  </a:lnTo>
                  <a:lnTo>
                    <a:pt x="5602" y="13783"/>
                  </a:lnTo>
                  <a:lnTo>
                    <a:pt x="5701" y="13832"/>
                  </a:lnTo>
                  <a:lnTo>
                    <a:pt x="6048" y="14080"/>
                  </a:lnTo>
                  <a:lnTo>
                    <a:pt x="6395" y="14278"/>
                  </a:lnTo>
                  <a:lnTo>
                    <a:pt x="6792" y="14427"/>
                  </a:lnTo>
                  <a:lnTo>
                    <a:pt x="7635" y="14427"/>
                  </a:lnTo>
                  <a:lnTo>
                    <a:pt x="8031" y="14278"/>
                  </a:lnTo>
                  <a:lnTo>
                    <a:pt x="8378" y="14080"/>
                  </a:lnTo>
                  <a:lnTo>
                    <a:pt x="8725" y="13832"/>
                  </a:lnTo>
                  <a:lnTo>
                    <a:pt x="8824" y="13783"/>
                  </a:lnTo>
                  <a:lnTo>
                    <a:pt x="8924" y="13733"/>
                  </a:lnTo>
                  <a:lnTo>
                    <a:pt x="9072" y="13683"/>
                  </a:lnTo>
                  <a:lnTo>
                    <a:pt x="9221" y="13733"/>
                  </a:lnTo>
                  <a:lnTo>
                    <a:pt x="9618" y="13783"/>
                  </a:lnTo>
                  <a:lnTo>
                    <a:pt x="10014" y="13733"/>
                  </a:lnTo>
                  <a:lnTo>
                    <a:pt x="10460" y="13634"/>
                  </a:lnTo>
                  <a:lnTo>
                    <a:pt x="10807" y="13485"/>
                  </a:lnTo>
                  <a:lnTo>
                    <a:pt x="11155" y="13237"/>
                  </a:lnTo>
                  <a:lnTo>
                    <a:pt x="11452" y="12940"/>
                  </a:lnTo>
                  <a:lnTo>
                    <a:pt x="11650" y="12593"/>
                  </a:lnTo>
                  <a:lnTo>
                    <a:pt x="11799" y="12196"/>
                  </a:lnTo>
                  <a:lnTo>
                    <a:pt x="11898" y="12097"/>
                  </a:lnTo>
                  <a:lnTo>
                    <a:pt x="11948" y="11998"/>
                  </a:lnTo>
                  <a:lnTo>
                    <a:pt x="12047" y="11899"/>
                  </a:lnTo>
                  <a:lnTo>
                    <a:pt x="12196" y="11849"/>
                  </a:lnTo>
                  <a:lnTo>
                    <a:pt x="12592" y="11700"/>
                  </a:lnTo>
                  <a:lnTo>
                    <a:pt x="12939" y="11453"/>
                  </a:lnTo>
                  <a:lnTo>
                    <a:pt x="13237" y="11155"/>
                  </a:lnTo>
                  <a:lnTo>
                    <a:pt x="13435" y="10858"/>
                  </a:lnTo>
                  <a:lnTo>
                    <a:pt x="13633" y="10461"/>
                  </a:lnTo>
                  <a:lnTo>
                    <a:pt x="13732" y="10064"/>
                  </a:lnTo>
                  <a:lnTo>
                    <a:pt x="13732" y="9668"/>
                  </a:lnTo>
                  <a:lnTo>
                    <a:pt x="13683" y="9222"/>
                  </a:lnTo>
                  <a:lnTo>
                    <a:pt x="13683" y="9123"/>
                  </a:lnTo>
                  <a:lnTo>
                    <a:pt x="13683" y="8974"/>
                  </a:lnTo>
                  <a:lnTo>
                    <a:pt x="13732" y="8825"/>
                  </a:lnTo>
                  <a:lnTo>
                    <a:pt x="13832" y="8726"/>
                  </a:lnTo>
                  <a:lnTo>
                    <a:pt x="14079" y="8379"/>
                  </a:lnTo>
                  <a:lnTo>
                    <a:pt x="14278" y="8032"/>
                  </a:lnTo>
                  <a:lnTo>
                    <a:pt x="14377" y="7635"/>
                  </a:lnTo>
                  <a:lnTo>
                    <a:pt x="14426" y="7239"/>
                  </a:lnTo>
                  <a:lnTo>
                    <a:pt x="14377" y="6793"/>
                  </a:lnTo>
                  <a:lnTo>
                    <a:pt x="14278" y="6396"/>
                  </a:lnTo>
                  <a:lnTo>
                    <a:pt x="14079" y="6049"/>
                  </a:lnTo>
                  <a:lnTo>
                    <a:pt x="13832" y="5702"/>
                  </a:lnTo>
                  <a:lnTo>
                    <a:pt x="13732" y="5603"/>
                  </a:lnTo>
                  <a:lnTo>
                    <a:pt x="13683" y="5504"/>
                  </a:lnTo>
                  <a:lnTo>
                    <a:pt x="13683" y="5355"/>
                  </a:lnTo>
                  <a:lnTo>
                    <a:pt x="13683" y="5206"/>
                  </a:lnTo>
                  <a:lnTo>
                    <a:pt x="13732" y="4810"/>
                  </a:lnTo>
                  <a:lnTo>
                    <a:pt x="13732" y="4413"/>
                  </a:lnTo>
                  <a:lnTo>
                    <a:pt x="13633" y="4016"/>
                  </a:lnTo>
                  <a:lnTo>
                    <a:pt x="13435" y="3620"/>
                  </a:lnTo>
                  <a:lnTo>
                    <a:pt x="13237" y="3273"/>
                  </a:lnTo>
                  <a:lnTo>
                    <a:pt x="12939" y="2975"/>
                  </a:lnTo>
                  <a:lnTo>
                    <a:pt x="12592" y="2777"/>
                  </a:lnTo>
                  <a:lnTo>
                    <a:pt x="12196" y="2628"/>
                  </a:lnTo>
                  <a:lnTo>
                    <a:pt x="12047" y="2529"/>
                  </a:lnTo>
                  <a:lnTo>
                    <a:pt x="11948" y="2480"/>
                  </a:lnTo>
                  <a:lnTo>
                    <a:pt x="11898" y="2380"/>
                  </a:lnTo>
                  <a:lnTo>
                    <a:pt x="11799" y="2232"/>
                  </a:lnTo>
                  <a:lnTo>
                    <a:pt x="11650" y="1835"/>
                  </a:lnTo>
                  <a:lnTo>
                    <a:pt x="11452" y="1488"/>
                  </a:lnTo>
                  <a:lnTo>
                    <a:pt x="11155" y="1191"/>
                  </a:lnTo>
                  <a:lnTo>
                    <a:pt x="10807" y="992"/>
                  </a:lnTo>
                  <a:lnTo>
                    <a:pt x="10460" y="794"/>
                  </a:lnTo>
                  <a:lnTo>
                    <a:pt x="10064" y="695"/>
                  </a:lnTo>
                  <a:lnTo>
                    <a:pt x="9667" y="695"/>
                  </a:lnTo>
                  <a:lnTo>
                    <a:pt x="9221" y="744"/>
                  </a:lnTo>
                  <a:lnTo>
                    <a:pt x="9072" y="744"/>
                  </a:lnTo>
                  <a:lnTo>
                    <a:pt x="8924" y="695"/>
                  </a:lnTo>
                  <a:lnTo>
                    <a:pt x="8824" y="645"/>
                  </a:lnTo>
                  <a:lnTo>
                    <a:pt x="8676" y="596"/>
                  </a:lnTo>
                  <a:lnTo>
                    <a:pt x="8378" y="348"/>
                  </a:lnTo>
                  <a:lnTo>
                    <a:pt x="7982" y="150"/>
                  </a:lnTo>
                  <a:lnTo>
                    <a:pt x="7585" y="50"/>
                  </a:lnTo>
                  <a:lnTo>
                    <a:pt x="71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66"/>
            <p:cNvSpPr/>
            <p:nvPr/>
          </p:nvSpPr>
          <p:spPr>
            <a:xfrm>
              <a:off x="1745200" y="3252825"/>
              <a:ext cx="360675" cy="360700"/>
            </a:xfrm>
            <a:custGeom>
              <a:avLst/>
              <a:gdLst/>
              <a:ahLst/>
              <a:cxnLst/>
              <a:rect l="l" t="t" r="r" b="b"/>
              <a:pathLst>
                <a:path w="14427" h="14428" fill="none" extrusionOk="0">
                  <a:moveTo>
                    <a:pt x="942" y="10858"/>
                  </a:moveTo>
                  <a:lnTo>
                    <a:pt x="942" y="10858"/>
                  </a:lnTo>
                  <a:lnTo>
                    <a:pt x="1190" y="11155"/>
                  </a:lnTo>
                  <a:lnTo>
                    <a:pt x="1487" y="11453"/>
                  </a:lnTo>
                  <a:lnTo>
                    <a:pt x="1834" y="11700"/>
                  </a:lnTo>
                  <a:lnTo>
                    <a:pt x="2231" y="11849"/>
                  </a:lnTo>
                  <a:lnTo>
                    <a:pt x="2231" y="11849"/>
                  </a:lnTo>
                  <a:lnTo>
                    <a:pt x="2330" y="11899"/>
                  </a:lnTo>
                  <a:lnTo>
                    <a:pt x="2429" y="11998"/>
                  </a:lnTo>
                  <a:lnTo>
                    <a:pt x="2528" y="12097"/>
                  </a:lnTo>
                  <a:lnTo>
                    <a:pt x="2578" y="12196"/>
                  </a:lnTo>
                  <a:lnTo>
                    <a:pt x="2578" y="12196"/>
                  </a:lnTo>
                  <a:lnTo>
                    <a:pt x="2727" y="12593"/>
                  </a:lnTo>
                  <a:lnTo>
                    <a:pt x="2975" y="12940"/>
                  </a:lnTo>
                  <a:lnTo>
                    <a:pt x="3272" y="13237"/>
                  </a:lnTo>
                  <a:lnTo>
                    <a:pt x="3619" y="13485"/>
                  </a:lnTo>
                  <a:lnTo>
                    <a:pt x="3619" y="13485"/>
                  </a:lnTo>
                  <a:lnTo>
                    <a:pt x="3966" y="13634"/>
                  </a:lnTo>
                  <a:lnTo>
                    <a:pt x="4363" y="13733"/>
                  </a:lnTo>
                  <a:lnTo>
                    <a:pt x="4759" y="13783"/>
                  </a:lnTo>
                  <a:lnTo>
                    <a:pt x="5206" y="13733"/>
                  </a:lnTo>
                  <a:lnTo>
                    <a:pt x="5206" y="13733"/>
                  </a:lnTo>
                  <a:lnTo>
                    <a:pt x="5354" y="13683"/>
                  </a:lnTo>
                  <a:lnTo>
                    <a:pt x="5453" y="13733"/>
                  </a:lnTo>
                  <a:lnTo>
                    <a:pt x="5602" y="13783"/>
                  </a:lnTo>
                  <a:lnTo>
                    <a:pt x="5701" y="13832"/>
                  </a:lnTo>
                  <a:lnTo>
                    <a:pt x="5701" y="13832"/>
                  </a:lnTo>
                  <a:lnTo>
                    <a:pt x="6048" y="14080"/>
                  </a:lnTo>
                  <a:lnTo>
                    <a:pt x="6395" y="14278"/>
                  </a:lnTo>
                  <a:lnTo>
                    <a:pt x="6792" y="14427"/>
                  </a:lnTo>
                  <a:lnTo>
                    <a:pt x="7189" y="14427"/>
                  </a:lnTo>
                  <a:lnTo>
                    <a:pt x="7189" y="14427"/>
                  </a:lnTo>
                  <a:lnTo>
                    <a:pt x="7635" y="14427"/>
                  </a:lnTo>
                  <a:lnTo>
                    <a:pt x="8031" y="14278"/>
                  </a:lnTo>
                  <a:lnTo>
                    <a:pt x="8378" y="14080"/>
                  </a:lnTo>
                  <a:lnTo>
                    <a:pt x="8725" y="13832"/>
                  </a:lnTo>
                  <a:lnTo>
                    <a:pt x="8725" y="13832"/>
                  </a:lnTo>
                  <a:lnTo>
                    <a:pt x="8824" y="13783"/>
                  </a:lnTo>
                  <a:lnTo>
                    <a:pt x="8924" y="13733"/>
                  </a:lnTo>
                  <a:lnTo>
                    <a:pt x="9072" y="13683"/>
                  </a:lnTo>
                  <a:lnTo>
                    <a:pt x="9221" y="13733"/>
                  </a:lnTo>
                  <a:lnTo>
                    <a:pt x="9221" y="13733"/>
                  </a:lnTo>
                  <a:lnTo>
                    <a:pt x="9618" y="13783"/>
                  </a:lnTo>
                  <a:lnTo>
                    <a:pt x="10014" y="13733"/>
                  </a:lnTo>
                  <a:lnTo>
                    <a:pt x="10460" y="13634"/>
                  </a:lnTo>
                  <a:lnTo>
                    <a:pt x="10807" y="13485"/>
                  </a:lnTo>
                  <a:lnTo>
                    <a:pt x="10807" y="13485"/>
                  </a:lnTo>
                  <a:lnTo>
                    <a:pt x="11155" y="13237"/>
                  </a:lnTo>
                  <a:lnTo>
                    <a:pt x="11452" y="12940"/>
                  </a:lnTo>
                  <a:lnTo>
                    <a:pt x="11650" y="12593"/>
                  </a:lnTo>
                  <a:lnTo>
                    <a:pt x="11799" y="12196"/>
                  </a:lnTo>
                  <a:lnTo>
                    <a:pt x="11799" y="12196"/>
                  </a:lnTo>
                  <a:lnTo>
                    <a:pt x="11898" y="12097"/>
                  </a:lnTo>
                  <a:lnTo>
                    <a:pt x="11948" y="11998"/>
                  </a:lnTo>
                  <a:lnTo>
                    <a:pt x="12047" y="11899"/>
                  </a:lnTo>
                  <a:lnTo>
                    <a:pt x="12196" y="11849"/>
                  </a:lnTo>
                  <a:lnTo>
                    <a:pt x="12196" y="11849"/>
                  </a:lnTo>
                  <a:lnTo>
                    <a:pt x="12592" y="11700"/>
                  </a:lnTo>
                  <a:lnTo>
                    <a:pt x="12939" y="11453"/>
                  </a:lnTo>
                  <a:lnTo>
                    <a:pt x="13237" y="11155"/>
                  </a:lnTo>
                  <a:lnTo>
                    <a:pt x="13435" y="10858"/>
                  </a:lnTo>
                  <a:lnTo>
                    <a:pt x="13435" y="10858"/>
                  </a:lnTo>
                  <a:lnTo>
                    <a:pt x="13633" y="10461"/>
                  </a:lnTo>
                  <a:lnTo>
                    <a:pt x="13732" y="10064"/>
                  </a:lnTo>
                  <a:lnTo>
                    <a:pt x="13732" y="9668"/>
                  </a:lnTo>
                  <a:lnTo>
                    <a:pt x="13683" y="9222"/>
                  </a:lnTo>
                  <a:lnTo>
                    <a:pt x="13683" y="9222"/>
                  </a:lnTo>
                  <a:lnTo>
                    <a:pt x="13683" y="9123"/>
                  </a:lnTo>
                  <a:lnTo>
                    <a:pt x="13683" y="8974"/>
                  </a:lnTo>
                  <a:lnTo>
                    <a:pt x="13732" y="8825"/>
                  </a:lnTo>
                  <a:lnTo>
                    <a:pt x="13832" y="8726"/>
                  </a:lnTo>
                  <a:lnTo>
                    <a:pt x="13832" y="8726"/>
                  </a:lnTo>
                  <a:lnTo>
                    <a:pt x="14079" y="8379"/>
                  </a:lnTo>
                  <a:lnTo>
                    <a:pt x="14278" y="8032"/>
                  </a:lnTo>
                  <a:lnTo>
                    <a:pt x="14377" y="7635"/>
                  </a:lnTo>
                  <a:lnTo>
                    <a:pt x="14426" y="7239"/>
                  </a:lnTo>
                  <a:lnTo>
                    <a:pt x="14426" y="7239"/>
                  </a:lnTo>
                  <a:lnTo>
                    <a:pt x="14377" y="6793"/>
                  </a:lnTo>
                  <a:lnTo>
                    <a:pt x="14278" y="6396"/>
                  </a:lnTo>
                  <a:lnTo>
                    <a:pt x="14079" y="6049"/>
                  </a:lnTo>
                  <a:lnTo>
                    <a:pt x="13832" y="5702"/>
                  </a:lnTo>
                  <a:lnTo>
                    <a:pt x="13832" y="5702"/>
                  </a:lnTo>
                  <a:lnTo>
                    <a:pt x="13732" y="5603"/>
                  </a:lnTo>
                  <a:lnTo>
                    <a:pt x="13683" y="5504"/>
                  </a:lnTo>
                  <a:lnTo>
                    <a:pt x="13683" y="5355"/>
                  </a:lnTo>
                  <a:lnTo>
                    <a:pt x="13683" y="5206"/>
                  </a:lnTo>
                  <a:lnTo>
                    <a:pt x="13683" y="5206"/>
                  </a:lnTo>
                  <a:lnTo>
                    <a:pt x="13732" y="4810"/>
                  </a:lnTo>
                  <a:lnTo>
                    <a:pt x="13732" y="4413"/>
                  </a:lnTo>
                  <a:lnTo>
                    <a:pt x="13633" y="4016"/>
                  </a:lnTo>
                  <a:lnTo>
                    <a:pt x="13435" y="3620"/>
                  </a:lnTo>
                  <a:lnTo>
                    <a:pt x="13435" y="3620"/>
                  </a:lnTo>
                  <a:lnTo>
                    <a:pt x="13237" y="3273"/>
                  </a:lnTo>
                  <a:lnTo>
                    <a:pt x="12939" y="2975"/>
                  </a:lnTo>
                  <a:lnTo>
                    <a:pt x="12592" y="2777"/>
                  </a:lnTo>
                  <a:lnTo>
                    <a:pt x="12196" y="2628"/>
                  </a:lnTo>
                  <a:lnTo>
                    <a:pt x="12196" y="2628"/>
                  </a:lnTo>
                  <a:lnTo>
                    <a:pt x="12047" y="2529"/>
                  </a:lnTo>
                  <a:lnTo>
                    <a:pt x="11948" y="2480"/>
                  </a:lnTo>
                  <a:lnTo>
                    <a:pt x="11898" y="2380"/>
                  </a:lnTo>
                  <a:lnTo>
                    <a:pt x="11799" y="2232"/>
                  </a:lnTo>
                  <a:lnTo>
                    <a:pt x="11799" y="2232"/>
                  </a:lnTo>
                  <a:lnTo>
                    <a:pt x="11650" y="1835"/>
                  </a:lnTo>
                  <a:lnTo>
                    <a:pt x="11452" y="1488"/>
                  </a:lnTo>
                  <a:lnTo>
                    <a:pt x="11155" y="1191"/>
                  </a:lnTo>
                  <a:lnTo>
                    <a:pt x="10807" y="992"/>
                  </a:lnTo>
                  <a:lnTo>
                    <a:pt x="10807" y="992"/>
                  </a:lnTo>
                  <a:lnTo>
                    <a:pt x="10460" y="794"/>
                  </a:lnTo>
                  <a:lnTo>
                    <a:pt x="10064" y="695"/>
                  </a:lnTo>
                  <a:lnTo>
                    <a:pt x="9667" y="695"/>
                  </a:lnTo>
                  <a:lnTo>
                    <a:pt x="9221" y="744"/>
                  </a:lnTo>
                  <a:lnTo>
                    <a:pt x="9221" y="744"/>
                  </a:lnTo>
                  <a:lnTo>
                    <a:pt x="9072" y="744"/>
                  </a:lnTo>
                  <a:lnTo>
                    <a:pt x="8924" y="695"/>
                  </a:lnTo>
                  <a:lnTo>
                    <a:pt x="8824" y="645"/>
                  </a:lnTo>
                  <a:lnTo>
                    <a:pt x="8676" y="596"/>
                  </a:lnTo>
                  <a:lnTo>
                    <a:pt x="8676" y="596"/>
                  </a:lnTo>
                  <a:lnTo>
                    <a:pt x="8378" y="348"/>
                  </a:lnTo>
                  <a:lnTo>
                    <a:pt x="7982" y="150"/>
                  </a:lnTo>
                  <a:lnTo>
                    <a:pt x="7585" y="50"/>
                  </a:lnTo>
                  <a:lnTo>
                    <a:pt x="7189" y="1"/>
                  </a:lnTo>
                  <a:lnTo>
                    <a:pt x="7189" y="1"/>
                  </a:lnTo>
                  <a:lnTo>
                    <a:pt x="6792" y="50"/>
                  </a:lnTo>
                  <a:lnTo>
                    <a:pt x="6395" y="150"/>
                  </a:lnTo>
                  <a:lnTo>
                    <a:pt x="6048" y="348"/>
                  </a:lnTo>
                  <a:lnTo>
                    <a:pt x="5701" y="596"/>
                  </a:lnTo>
                  <a:lnTo>
                    <a:pt x="5701" y="596"/>
                  </a:lnTo>
                  <a:lnTo>
                    <a:pt x="5602" y="695"/>
                  </a:lnTo>
                  <a:lnTo>
                    <a:pt x="5453" y="744"/>
                  </a:lnTo>
                  <a:lnTo>
                    <a:pt x="5354" y="744"/>
                  </a:lnTo>
                  <a:lnTo>
                    <a:pt x="5206" y="744"/>
                  </a:lnTo>
                  <a:lnTo>
                    <a:pt x="5206" y="744"/>
                  </a:lnTo>
                  <a:lnTo>
                    <a:pt x="4809" y="695"/>
                  </a:lnTo>
                  <a:lnTo>
                    <a:pt x="4363" y="695"/>
                  </a:lnTo>
                  <a:lnTo>
                    <a:pt x="3966" y="794"/>
                  </a:lnTo>
                  <a:lnTo>
                    <a:pt x="3619" y="992"/>
                  </a:lnTo>
                  <a:lnTo>
                    <a:pt x="3619" y="992"/>
                  </a:lnTo>
                  <a:lnTo>
                    <a:pt x="3272" y="1191"/>
                  </a:lnTo>
                  <a:lnTo>
                    <a:pt x="2975" y="1488"/>
                  </a:lnTo>
                  <a:lnTo>
                    <a:pt x="2727" y="1835"/>
                  </a:lnTo>
                  <a:lnTo>
                    <a:pt x="2578" y="2232"/>
                  </a:lnTo>
                  <a:lnTo>
                    <a:pt x="2578" y="2232"/>
                  </a:lnTo>
                  <a:lnTo>
                    <a:pt x="2528" y="2380"/>
                  </a:lnTo>
                  <a:lnTo>
                    <a:pt x="2429" y="2480"/>
                  </a:lnTo>
                  <a:lnTo>
                    <a:pt x="2330" y="2529"/>
                  </a:lnTo>
                  <a:lnTo>
                    <a:pt x="2231" y="2628"/>
                  </a:lnTo>
                  <a:lnTo>
                    <a:pt x="2231" y="2628"/>
                  </a:lnTo>
                  <a:lnTo>
                    <a:pt x="1834" y="2777"/>
                  </a:lnTo>
                  <a:lnTo>
                    <a:pt x="1487" y="2975"/>
                  </a:lnTo>
                  <a:lnTo>
                    <a:pt x="1190" y="3273"/>
                  </a:lnTo>
                  <a:lnTo>
                    <a:pt x="942" y="3620"/>
                  </a:lnTo>
                  <a:lnTo>
                    <a:pt x="942" y="3620"/>
                  </a:lnTo>
                  <a:lnTo>
                    <a:pt x="793" y="4016"/>
                  </a:lnTo>
                  <a:lnTo>
                    <a:pt x="694" y="4413"/>
                  </a:lnTo>
                  <a:lnTo>
                    <a:pt x="645" y="4810"/>
                  </a:lnTo>
                  <a:lnTo>
                    <a:pt x="694" y="5206"/>
                  </a:lnTo>
                  <a:lnTo>
                    <a:pt x="694" y="5206"/>
                  </a:lnTo>
                  <a:lnTo>
                    <a:pt x="744" y="5355"/>
                  </a:lnTo>
                  <a:lnTo>
                    <a:pt x="694" y="5504"/>
                  </a:lnTo>
                  <a:lnTo>
                    <a:pt x="645" y="5603"/>
                  </a:lnTo>
                  <a:lnTo>
                    <a:pt x="595" y="5702"/>
                  </a:lnTo>
                  <a:lnTo>
                    <a:pt x="595" y="5702"/>
                  </a:lnTo>
                  <a:lnTo>
                    <a:pt x="347" y="6049"/>
                  </a:lnTo>
                  <a:lnTo>
                    <a:pt x="149" y="6396"/>
                  </a:lnTo>
                  <a:lnTo>
                    <a:pt x="50" y="6793"/>
                  </a:lnTo>
                  <a:lnTo>
                    <a:pt x="0" y="7239"/>
                  </a:lnTo>
                  <a:lnTo>
                    <a:pt x="0" y="7239"/>
                  </a:lnTo>
                  <a:lnTo>
                    <a:pt x="50" y="7635"/>
                  </a:lnTo>
                  <a:lnTo>
                    <a:pt x="149" y="8032"/>
                  </a:lnTo>
                  <a:lnTo>
                    <a:pt x="347" y="8379"/>
                  </a:lnTo>
                  <a:lnTo>
                    <a:pt x="595" y="8726"/>
                  </a:lnTo>
                  <a:lnTo>
                    <a:pt x="595" y="8726"/>
                  </a:lnTo>
                  <a:lnTo>
                    <a:pt x="645" y="8825"/>
                  </a:lnTo>
                  <a:lnTo>
                    <a:pt x="694" y="8974"/>
                  </a:lnTo>
                  <a:lnTo>
                    <a:pt x="744" y="9123"/>
                  </a:lnTo>
                  <a:lnTo>
                    <a:pt x="694" y="9222"/>
                  </a:lnTo>
                  <a:lnTo>
                    <a:pt x="694" y="9222"/>
                  </a:lnTo>
                  <a:lnTo>
                    <a:pt x="645" y="9668"/>
                  </a:lnTo>
                  <a:lnTo>
                    <a:pt x="694" y="10064"/>
                  </a:lnTo>
                  <a:lnTo>
                    <a:pt x="793" y="10461"/>
                  </a:lnTo>
                  <a:lnTo>
                    <a:pt x="942" y="10858"/>
                  </a:lnTo>
                  <a:lnTo>
                    <a:pt x="942" y="1085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3" name="Google Shape;1993;p66"/>
            <p:cNvSpPr/>
            <p:nvPr/>
          </p:nvSpPr>
          <p:spPr>
            <a:xfrm>
              <a:off x="1800975" y="3308600"/>
              <a:ext cx="249125" cy="250375"/>
            </a:xfrm>
            <a:custGeom>
              <a:avLst/>
              <a:gdLst/>
              <a:ahLst/>
              <a:cxnLst/>
              <a:rect l="l" t="t" r="r" b="b"/>
              <a:pathLst>
                <a:path w="9965" h="10015" fill="none" extrusionOk="0">
                  <a:moveTo>
                    <a:pt x="4958" y="1"/>
                  </a:moveTo>
                  <a:lnTo>
                    <a:pt x="4958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45" y="199"/>
                  </a:lnTo>
                  <a:lnTo>
                    <a:pt x="6941" y="397"/>
                  </a:lnTo>
                  <a:lnTo>
                    <a:pt x="7337" y="596"/>
                  </a:lnTo>
                  <a:lnTo>
                    <a:pt x="7783" y="843"/>
                  </a:lnTo>
                  <a:lnTo>
                    <a:pt x="8130" y="1141"/>
                  </a:lnTo>
                  <a:lnTo>
                    <a:pt x="8527" y="1438"/>
                  </a:lnTo>
                  <a:lnTo>
                    <a:pt x="8824" y="1835"/>
                  </a:lnTo>
                  <a:lnTo>
                    <a:pt x="9122" y="2182"/>
                  </a:lnTo>
                  <a:lnTo>
                    <a:pt x="9370" y="2628"/>
                  </a:lnTo>
                  <a:lnTo>
                    <a:pt x="9568" y="3074"/>
                  </a:lnTo>
                  <a:lnTo>
                    <a:pt x="9766" y="3520"/>
                  </a:lnTo>
                  <a:lnTo>
                    <a:pt x="9865" y="3967"/>
                  </a:lnTo>
                  <a:lnTo>
                    <a:pt x="9965" y="4462"/>
                  </a:lnTo>
                  <a:lnTo>
                    <a:pt x="9965" y="5008"/>
                  </a:lnTo>
                  <a:lnTo>
                    <a:pt x="9965" y="5008"/>
                  </a:lnTo>
                  <a:lnTo>
                    <a:pt x="9965" y="5503"/>
                  </a:lnTo>
                  <a:lnTo>
                    <a:pt x="9865" y="5999"/>
                  </a:lnTo>
                  <a:lnTo>
                    <a:pt x="9766" y="6495"/>
                  </a:lnTo>
                  <a:lnTo>
                    <a:pt x="9568" y="6941"/>
                  </a:lnTo>
                  <a:lnTo>
                    <a:pt x="9370" y="7387"/>
                  </a:lnTo>
                  <a:lnTo>
                    <a:pt x="9122" y="7784"/>
                  </a:lnTo>
                  <a:lnTo>
                    <a:pt x="8824" y="8181"/>
                  </a:lnTo>
                  <a:lnTo>
                    <a:pt x="8527" y="8528"/>
                  </a:lnTo>
                  <a:lnTo>
                    <a:pt x="8130" y="8825"/>
                  </a:lnTo>
                  <a:lnTo>
                    <a:pt x="7783" y="9122"/>
                  </a:lnTo>
                  <a:lnTo>
                    <a:pt x="7337" y="9370"/>
                  </a:lnTo>
                  <a:lnTo>
                    <a:pt x="6941" y="9618"/>
                  </a:lnTo>
                  <a:lnTo>
                    <a:pt x="6445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4958" y="10015"/>
                  </a:lnTo>
                  <a:lnTo>
                    <a:pt x="4958" y="10015"/>
                  </a:lnTo>
                  <a:lnTo>
                    <a:pt x="4462" y="9965"/>
                  </a:lnTo>
                  <a:lnTo>
                    <a:pt x="3966" y="9866"/>
                  </a:lnTo>
                  <a:lnTo>
                    <a:pt x="3470" y="9767"/>
                  </a:lnTo>
                  <a:lnTo>
                    <a:pt x="3024" y="9618"/>
                  </a:lnTo>
                  <a:lnTo>
                    <a:pt x="2578" y="9370"/>
                  </a:lnTo>
                  <a:lnTo>
                    <a:pt x="2181" y="9122"/>
                  </a:lnTo>
                  <a:lnTo>
                    <a:pt x="1785" y="8825"/>
                  </a:lnTo>
                  <a:lnTo>
                    <a:pt x="1438" y="8528"/>
                  </a:lnTo>
                  <a:lnTo>
                    <a:pt x="1140" y="8181"/>
                  </a:lnTo>
                  <a:lnTo>
                    <a:pt x="843" y="7784"/>
                  </a:lnTo>
                  <a:lnTo>
                    <a:pt x="595" y="7387"/>
                  </a:lnTo>
                  <a:lnTo>
                    <a:pt x="347" y="6941"/>
                  </a:lnTo>
                  <a:lnTo>
                    <a:pt x="198" y="6495"/>
                  </a:lnTo>
                  <a:lnTo>
                    <a:pt x="99" y="5999"/>
                  </a:lnTo>
                  <a:lnTo>
                    <a:pt x="0" y="5503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0" y="4462"/>
                  </a:lnTo>
                  <a:lnTo>
                    <a:pt x="99" y="3967"/>
                  </a:lnTo>
                  <a:lnTo>
                    <a:pt x="198" y="3520"/>
                  </a:lnTo>
                  <a:lnTo>
                    <a:pt x="347" y="3074"/>
                  </a:lnTo>
                  <a:lnTo>
                    <a:pt x="595" y="2628"/>
                  </a:lnTo>
                  <a:lnTo>
                    <a:pt x="843" y="2182"/>
                  </a:lnTo>
                  <a:lnTo>
                    <a:pt x="1140" y="1835"/>
                  </a:lnTo>
                  <a:lnTo>
                    <a:pt x="1438" y="1438"/>
                  </a:lnTo>
                  <a:lnTo>
                    <a:pt x="1785" y="1141"/>
                  </a:lnTo>
                  <a:lnTo>
                    <a:pt x="2181" y="843"/>
                  </a:lnTo>
                  <a:lnTo>
                    <a:pt x="2578" y="596"/>
                  </a:lnTo>
                  <a:lnTo>
                    <a:pt x="3024" y="397"/>
                  </a:lnTo>
                  <a:lnTo>
                    <a:pt x="3470" y="199"/>
                  </a:lnTo>
                  <a:lnTo>
                    <a:pt x="3966" y="100"/>
                  </a:lnTo>
                  <a:lnTo>
                    <a:pt x="4462" y="1"/>
                  </a:lnTo>
                  <a:lnTo>
                    <a:pt x="4958" y="1"/>
                  </a:lnTo>
                  <a:lnTo>
                    <a:pt x="495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4" name="Google Shape;1994;p66"/>
            <p:cNvSpPr/>
            <p:nvPr/>
          </p:nvSpPr>
          <p:spPr>
            <a:xfrm>
              <a:off x="1924900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5" name="Google Shape;1995;p66"/>
            <p:cNvSpPr/>
            <p:nvPr/>
          </p:nvSpPr>
          <p:spPr>
            <a:xfrm>
              <a:off x="1828225" y="3617200"/>
              <a:ext cx="45875" cy="109100"/>
            </a:xfrm>
            <a:custGeom>
              <a:avLst/>
              <a:gdLst/>
              <a:ahLst/>
              <a:cxnLst/>
              <a:rect l="l" t="t" r="r" b="b"/>
              <a:pathLst>
                <a:path w="1835" h="4364" extrusionOk="0">
                  <a:moveTo>
                    <a:pt x="1" y="1"/>
                  </a:moveTo>
                  <a:lnTo>
                    <a:pt x="1" y="3818"/>
                  </a:lnTo>
                  <a:lnTo>
                    <a:pt x="1" y="3967"/>
                  </a:lnTo>
                  <a:lnTo>
                    <a:pt x="50" y="4066"/>
                  </a:lnTo>
                  <a:lnTo>
                    <a:pt x="149" y="4165"/>
                  </a:lnTo>
                  <a:lnTo>
                    <a:pt x="249" y="4264"/>
                  </a:lnTo>
                  <a:lnTo>
                    <a:pt x="348" y="4363"/>
                  </a:lnTo>
                  <a:lnTo>
                    <a:pt x="744" y="4363"/>
                  </a:lnTo>
                  <a:lnTo>
                    <a:pt x="1835" y="3967"/>
                  </a:lnTo>
                  <a:lnTo>
                    <a:pt x="1835" y="298"/>
                  </a:lnTo>
                  <a:lnTo>
                    <a:pt x="1042" y="298"/>
                  </a:lnTo>
                  <a:lnTo>
                    <a:pt x="695" y="199"/>
                  </a:lnTo>
                  <a:lnTo>
                    <a:pt x="348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66"/>
            <p:cNvSpPr/>
            <p:nvPr/>
          </p:nvSpPr>
          <p:spPr>
            <a:xfrm>
              <a:off x="1828225" y="3617200"/>
              <a:ext cx="45875" cy="109100"/>
            </a:xfrm>
            <a:custGeom>
              <a:avLst/>
              <a:gdLst/>
              <a:ahLst/>
              <a:cxnLst/>
              <a:rect l="l" t="t" r="r" b="b"/>
              <a:pathLst>
                <a:path w="1835" h="4364" fill="none" extrusionOk="0">
                  <a:moveTo>
                    <a:pt x="744" y="4363"/>
                  </a:moveTo>
                  <a:lnTo>
                    <a:pt x="1835" y="3967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389" y="298"/>
                  </a:lnTo>
                  <a:lnTo>
                    <a:pt x="1389" y="298"/>
                  </a:lnTo>
                  <a:lnTo>
                    <a:pt x="1042" y="298"/>
                  </a:lnTo>
                  <a:lnTo>
                    <a:pt x="695" y="199"/>
                  </a:lnTo>
                  <a:lnTo>
                    <a:pt x="348" y="100"/>
                  </a:lnTo>
                  <a:lnTo>
                    <a:pt x="1" y="1"/>
                  </a:lnTo>
                  <a:lnTo>
                    <a:pt x="1" y="3818"/>
                  </a:lnTo>
                  <a:lnTo>
                    <a:pt x="1" y="3818"/>
                  </a:lnTo>
                  <a:lnTo>
                    <a:pt x="1" y="3967"/>
                  </a:lnTo>
                  <a:lnTo>
                    <a:pt x="50" y="4066"/>
                  </a:lnTo>
                  <a:lnTo>
                    <a:pt x="149" y="4165"/>
                  </a:lnTo>
                  <a:lnTo>
                    <a:pt x="249" y="4264"/>
                  </a:lnTo>
                  <a:lnTo>
                    <a:pt x="249" y="4264"/>
                  </a:lnTo>
                  <a:lnTo>
                    <a:pt x="348" y="4363"/>
                  </a:lnTo>
                  <a:lnTo>
                    <a:pt x="447" y="4363"/>
                  </a:lnTo>
                  <a:lnTo>
                    <a:pt x="596" y="4363"/>
                  </a:lnTo>
                  <a:lnTo>
                    <a:pt x="744" y="4363"/>
                  </a:lnTo>
                  <a:lnTo>
                    <a:pt x="744" y="436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66"/>
            <p:cNvSpPr/>
            <p:nvPr/>
          </p:nvSpPr>
          <p:spPr>
            <a:xfrm>
              <a:off x="1846825" y="372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8" name="Google Shape;1998;p66"/>
            <p:cNvSpPr/>
            <p:nvPr/>
          </p:nvSpPr>
          <p:spPr>
            <a:xfrm>
              <a:off x="1975725" y="3617200"/>
              <a:ext cx="47100" cy="109100"/>
            </a:xfrm>
            <a:custGeom>
              <a:avLst/>
              <a:gdLst/>
              <a:ahLst/>
              <a:cxnLst/>
              <a:rect l="l" t="t" r="r" b="b"/>
              <a:pathLst>
                <a:path w="1884" h="4364" extrusionOk="0">
                  <a:moveTo>
                    <a:pt x="1884" y="1"/>
                  </a:moveTo>
                  <a:lnTo>
                    <a:pt x="1537" y="100"/>
                  </a:lnTo>
                  <a:lnTo>
                    <a:pt x="1190" y="199"/>
                  </a:lnTo>
                  <a:lnTo>
                    <a:pt x="843" y="298"/>
                  </a:lnTo>
                  <a:lnTo>
                    <a:pt x="0" y="298"/>
                  </a:lnTo>
                  <a:lnTo>
                    <a:pt x="0" y="3967"/>
                  </a:lnTo>
                  <a:lnTo>
                    <a:pt x="1140" y="4363"/>
                  </a:lnTo>
                  <a:lnTo>
                    <a:pt x="1537" y="4363"/>
                  </a:lnTo>
                  <a:lnTo>
                    <a:pt x="1636" y="4264"/>
                  </a:lnTo>
                  <a:lnTo>
                    <a:pt x="1735" y="4165"/>
                  </a:lnTo>
                  <a:lnTo>
                    <a:pt x="1834" y="4066"/>
                  </a:lnTo>
                  <a:lnTo>
                    <a:pt x="1834" y="3967"/>
                  </a:lnTo>
                  <a:lnTo>
                    <a:pt x="1884" y="3818"/>
                  </a:lnTo>
                  <a:lnTo>
                    <a:pt x="18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1999" name="Google Shape;1999;p66"/>
            <p:cNvSpPr/>
            <p:nvPr/>
          </p:nvSpPr>
          <p:spPr>
            <a:xfrm>
              <a:off x="1975725" y="3617200"/>
              <a:ext cx="47100" cy="109100"/>
            </a:xfrm>
            <a:custGeom>
              <a:avLst/>
              <a:gdLst/>
              <a:ahLst/>
              <a:cxnLst/>
              <a:rect l="l" t="t" r="r" b="b"/>
              <a:pathLst>
                <a:path w="1884" h="4364" fill="none" extrusionOk="0">
                  <a:moveTo>
                    <a:pt x="1636" y="4264"/>
                  </a:moveTo>
                  <a:lnTo>
                    <a:pt x="1636" y="4264"/>
                  </a:lnTo>
                  <a:lnTo>
                    <a:pt x="1735" y="4165"/>
                  </a:lnTo>
                  <a:lnTo>
                    <a:pt x="1834" y="4066"/>
                  </a:lnTo>
                  <a:lnTo>
                    <a:pt x="1834" y="3967"/>
                  </a:lnTo>
                  <a:lnTo>
                    <a:pt x="1884" y="3818"/>
                  </a:lnTo>
                  <a:lnTo>
                    <a:pt x="1884" y="1"/>
                  </a:lnTo>
                  <a:lnTo>
                    <a:pt x="1884" y="1"/>
                  </a:lnTo>
                  <a:lnTo>
                    <a:pt x="1537" y="100"/>
                  </a:lnTo>
                  <a:lnTo>
                    <a:pt x="1190" y="199"/>
                  </a:lnTo>
                  <a:lnTo>
                    <a:pt x="843" y="298"/>
                  </a:lnTo>
                  <a:lnTo>
                    <a:pt x="496" y="298"/>
                  </a:lnTo>
                  <a:lnTo>
                    <a:pt x="496" y="298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0" y="298"/>
                  </a:lnTo>
                  <a:lnTo>
                    <a:pt x="0" y="3967"/>
                  </a:lnTo>
                  <a:lnTo>
                    <a:pt x="1140" y="4363"/>
                  </a:lnTo>
                  <a:lnTo>
                    <a:pt x="1140" y="4363"/>
                  </a:lnTo>
                  <a:lnTo>
                    <a:pt x="1289" y="4363"/>
                  </a:lnTo>
                  <a:lnTo>
                    <a:pt x="1388" y="4363"/>
                  </a:lnTo>
                  <a:lnTo>
                    <a:pt x="1537" y="4363"/>
                  </a:lnTo>
                  <a:lnTo>
                    <a:pt x="1636" y="4264"/>
                  </a:lnTo>
                  <a:lnTo>
                    <a:pt x="1636" y="426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0" name="Google Shape;2000;p66"/>
            <p:cNvSpPr/>
            <p:nvPr/>
          </p:nvSpPr>
          <p:spPr>
            <a:xfrm>
              <a:off x="2016625" y="37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1" name="Google Shape;2001;p66"/>
            <p:cNvSpPr/>
            <p:nvPr/>
          </p:nvSpPr>
          <p:spPr>
            <a:xfrm>
              <a:off x="1902600" y="3638275"/>
              <a:ext cx="45875" cy="69425"/>
            </a:xfrm>
            <a:custGeom>
              <a:avLst/>
              <a:gdLst/>
              <a:ahLst/>
              <a:cxnLst/>
              <a:rect l="l" t="t" r="r" b="b"/>
              <a:pathLst>
                <a:path w="1835" h="2777" extrusionOk="0">
                  <a:moveTo>
                    <a:pt x="0" y="1"/>
                  </a:moveTo>
                  <a:lnTo>
                    <a:pt x="0" y="2777"/>
                  </a:lnTo>
                  <a:lnTo>
                    <a:pt x="893" y="2479"/>
                  </a:lnTo>
                  <a:lnTo>
                    <a:pt x="1834" y="2777"/>
                  </a:lnTo>
                  <a:lnTo>
                    <a:pt x="1834" y="1"/>
                  </a:lnTo>
                  <a:lnTo>
                    <a:pt x="1388" y="100"/>
                  </a:lnTo>
                  <a:lnTo>
                    <a:pt x="893" y="149"/>
                  </a:lnTo>
                  <a:lnTo>
                    <a:pt x="446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2" name="Google Shape;2002;p66"/>
            <p:cNvSpPr/>
            <p:nvPr/>
          </p:nvSpPr>
          <p:spPr>
            <a:xfrm>
              <a:off x="1902600" y="3638275"/>
              <a:ext cx="45875" cy="69425"/>
            </a:xfrm>
            <a:custGeom>
              <a:avLst/>
              <a:gdLst/>
              <a:ahLst/>
              <a:cxnLst/>
              <a:rect l="l" t="t" r="r" b="b"/>
              <a:pathLst>
                <a:path w="1835" h="2777" fill="none" extrusionOk="0">
                  <a:moveTo>
                    <a:pt x="1834" y="1"/>
                  </a:moveTo>
                  <a:lnTo>
                    <a:pt x="1834" y="1"/>
                  </a:lnTo>
                  <a:lnTo>
                    <a:pt x="1388" y="100"/>
                  </a:lnTo>
                  <a:lnTo>
                    <a:pt x="893" y="149"/>
                  </a:lnTo>
                  <a:lnTo>
                    <a:pt x="893" y="149"/>
                  </a:lnTo>
                  <a:lnTo>
                    <a:pt x="446" y="100"/>
                  </a:lnTo>
                  <a:lnTo>
                    <a:pt x="0" y="1"/>
                  </a:lnTo>
                  <a:lnTo>
                    <a:pt x="0" y="2777"/>
                  </a:lnTo>
                  <a:lnTo>
                    <a:pt x="893" y="2479"/>
                  </a:lnTo>
                  <a:lnTo>
                    <a:pt x="1834" y="2777"/>
                  </a:lnTo>
                  <a:lnTo>
                    <a:pt x="1834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3" name="Google Shape;2003;p66"/>
            <p:cNvSpPr/>
            <p:nvPr/>
          </p:nvSpPr>
          <p:spPr>
            <a:xfrm>
              <a:off x="1948450" y="363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04" name="Google Shape;2004;p66"/>
          <p:cNvGrpSpPr/>
          <p:nvPr/>
        </p:nvGrpSpPr>
        <p:grpSpPr>
          <a:xfrm>
            <a:off x="5244540" y="4360760"/>
            <a:ext cx="595241" cy="593675"/>
            <a:chOff x="3130800" y="3252825"/>
            <a:chExt cx="474725" cy="473475"/>
          </a:xfrm>
        </p:grpSpPr>
        <p:sp>
          <p:nvSpPr>
            <p:cNvPr id="2005" name="Google Shape;2005;p66"/>
            <p:cNvSpPr/>
            <p:nvPr/>
          </p:nvSpPr>
          <p:spPr>
            <a:xfrm>
              <a:off x="3327875" y="3335875"/>
              <a:ext cx="193375" cy="194600"/>
            </a:xfrm>
            <a:custGeom>
              <a:avLst/>
              <a:gdLst/>
              <a:ahLst/>
              <a:cxnLst/>
              <a:rect l="l" t="t" r="r" b="b"/>
              <a:pathLst>
                <a:path w="7735" h="7784" extrusionOk="0">
                  <a:moveTo>
                    <a:pt x="3867" y="1141"/>
                  </a:moveTo>
                  <a:lnTo>
                    <a:pt x="4065" y="1190"/>
                  </a:lnTo>
                  <a:lnTo>
                    <a:pt x="4264" y="1289"/>
                  </a:lnTo>
                  <a:lnTo>
                    <a:pt x="4363" y="1488"/>
                  </a:lnTo>
                  <a:lnTo>
                    <a:pt x="4413" y="1686"/>
                  </a:lnTo>
                  <a:lnTo>
                    <a:pt x="4363" y="1884"/>
                  </a:lnTo>
                  <a:lnTo>
                    <a:pt x="4264" y="2082"/>
                  </a:lnTo>
                  <a:lnTo>
                    <a:pt x="4065" y="2182"/>
                  </a:lnTo>
                  <a:lnTo>
                    <a:pt x="3867" y="2231"/>
                  </a:lnTo>
                  <a:lnTo>
                    <a:pt x="3669" y="2182"/>
                  </a:lnTo>
                  <a:lnTo>
                    <a:pt x="3471" y="2082"/>
                  </a:lnTo>
                  <a:lnTo>
                    <a:pt x="3371" y="1884"/>
                  </a:lnTo>
                  <a:lnTo>
                    <a:pt x="3322" y="1686"/>
                  </a:lnTo>
                  <a:lnTo>
                    <a:pt x="3371" y="1488"/>
                  </a:lnTo>
                  <a:lnTo>
                    <a:pt x="3471" y="1289"/>
                  </a:lnTo>
                  <a:lnTo>
                    <a:pt x="3669" y="1190"/>
                  </a:lnTo>
                  <a:lnTo>
                    <a:pt x="3867" y="1141"/>
                  </a:lnTo>
                  <a:close/>
                  <a:moveTo>
                    <a:pt x="1636" y="2231"/>
                  </a:moveTo>
                  <a:lnTo>
                    <a:pt x="1884" y="2281"/>
                  </a:lnTo>
                  <a:lnTo>
                    <a:pt x="2033" y="2380"/>
                  </a:lnTo>
                  <a:lnTo>
                    <a:pt x="2182" y="2578"/>
                  </a:lnTo>
                  <a:lnTo>
                    <a:pt x="2182" y="2777"/>
                  </a:lnTo>
                  <a:lnTo>
                    <a:pt x="2182" y="3024"/>
                  </a:lnTo>
                  <a:lnTo>
                    <a:pt x="2033" y="3173"/>
                  </a:lnTo>
                  <a:lnTo>
                    <a:pt x="1884" y="3322"/>
                  </a:lnTo>
                  <a:lnTo>
                    <a:pt x="1636" y="3371"/>
                  </a:lnTo>
                  <a:lnTo>
                    <a:pt x="1438" y="3322"/>
                  </a:lnTo>
                  <a:lnTo>
                    <a:pt x="1240" y="3173"/>
                  </a:lnTo>
                  <a:lnTo>
                    <a:pt x="1141" y="3024"/>
                  </a:lnTo>
                  <a:lnTo>
                    <a:pt x="1091" y="2777"/>
                  </a:lnTo>
                  <a:lnTo>
                    <a:pt x="1141" y="2578"/>
                  </a:lnTo>
                  <a:lnTo>
                    <a:pt x="1240" y="2380"/>
                  </a:lnTo>
                  <a:lnTo>
                    <a:pt x="1438" y="2281"/>
                  </a:lnTo>
                  <a:lnTo>
                    <a:pt x="1636" y="2231"/>
                  </a:lnTo>
                  <a:close/>
                  <a:moveTo>
                    <a:pt x="6098" y="2231"/>
                  </a:moveTo>
                  <a:lnTo>
                    <a:pt x="6296" y="2281"/>
                  </a:lnTo>
                  <a:lnTo>
                    <a:pt x="6495" y="2380"/>
                  </a:lnTo>
                  <a:lnTo>
                    <a:pt x="6594" y="2578"/>
                  </a:lnTo>
                  <a:lnTo>
                    <a:pt x="6643" y="2777"/>
                  </a:lnTo>
                  <a:lnTo>
                    <a:pt x="6594" y="3024"/>
                  </a:lnTo>
                  <a:lnTo>
                    <a:pt x="6495" y="3173"/>
                  </a:lnTo>
                  <a:lnTo>
                    <a:pt x="6296" y="3322"/>
                  </a:lnTo>
                  <a:lnTo>
                    <a:pt x="6098" y="3371"/>
                  </a:lnTo>
                  <a:lnTo>
                    <a:pt x="5850" y="3322"/>
                  </a:lnTo>
                  <a:lnTo>
                    <a:pt x="5701" y="3173"/>
                  </a:lnTo>
                  <a:lnTo>
                    <a:pt x="5553" y="3024"/>
                  </a:lnTo>
                  <a:lnTo>
                    <a:pt x="5553" y="2777"/>
                  </a:lnTo>
                  <a:lnTo>
                    <a:pt x="5553" y="2578"/>
                  </a:lnTo>
                  <a:lnTo>
                    <a:pt x="5701" y="2380"/>
                  </a:lnTo>
                  <a:lnTo>
                    <a:pt x="5850" y="2281"/>
                  </a:lnTo>
                  <a:lnTo>
                    <a:pt x="6098" y="2231"/>
                  </a:lnTo>
                  <a:close/>
                  <a:moveTo>
                    <a:pt x="4313" y="3371"/>
                  </a:moveTo>
                  <a:lnTo>
                    <a:pt x="4760" y="3471"/>
                  </a:lnTo>
                  <a:lnTo>
                    <a:pt x="5107" y="3619"/>
                  </a:lnTo>
                  <a:lnTo>
                    <a:pt x="5454" y="3818"/>
                  </a:lnTo>
                  <a:lnTo>
                    <a:pt x="5701" y="4065"/>
                  </a:lnTo>
                  <a:lnTo>
                    <a:pt x="5900" y="4363"/>
                  </a:lnTo>
                  <a:lnTo>
                    <a:pt x="6048" y="4660"/>
                  </a:lnTo>
                  <a:lnTo>
                    <a:pt x="6098" y="5007"/>
                  </a:lnTo>
                  <a:lnTo>
                    <a:pt x="6048" y="5354"/>
                  </a:lnTo>
                  <a:lnTo>
                    <a:pt x="5900" y="5652"/>
                  </a:lnTo>
                  <a:lnTo>
                    <a:pt x="5701" y="5949"/>
                  </a:lnTo>
                  <a:lnTo>
                    <a:pt x="5454" y="6197"/>
                  </a:lnTo>
                  <a:lnTo>
                    <a:pt x="5107" y="6395"/>
                  </a:lnTo>
                  <a:lnTo>
                    <a:pt x="4760" y="6544"/>
                  </a:lnTo>
                  <a:lnTo>
                    <a:pt x="4313" y="6643"/>
                  </a:lnTo>
                  <a:lnTo>
                    <a:pt x="3867" y="6693"/>
                  </a:lnTo>
                  <a:lnTo>
                    <a:pt x="3421" y="6643"/>
                  </a:lnTo>
                  <a:lnTo>
                    <a:pt x="2975" y="6544"/>
                  </a:lnTo>
                  <a:lnTo>
                    <a:pt x="2628" y="6395"/>
                  </a:lnTo>
                  <a:lnTo>
                    <a:pt x="2281" y="6197"/>
                  </a:lnTo>
                  <a:lnTo>
                    <a:pt x="2033" y="5949"/>
                  </a:lnTo>
                  <a:lnTo>
                    <a:pt x="1835" y="5652"/>
                  </a:lnTo>
                  <a:lnTo>
                    <a:pt x="1686" y="5354"/>
                  </a:lnTo>
                  <a:lnTo>
                    <a:pt x="1636" y="5007"/>
                  </a:lnTo>
                  <a:lnTo>
                    <a:pt x="1686" y="4660"/>
                  </a:lnTo>
                  <a:lnTo>
                    <a:pt x="1835" y="4363"/>
                  </a:lnTo>
                  <a:lnTo>
                    <a:pt x="2033" y="4065"/>
                  </a:lnTo>
                  <a:lnTo>
                    <a:pt x="2281" y="3818"/>
                  </a:lnTo>
                  <a:lnTo>
                    <a:pt x="2628" y="3619"/>
                  </a:lnTo>
                  <a:lnTo>
                    <a:pt x="2975" y="3471"/>
                  </a:lnTo>
                  <a:lnTo>
                    <a:pt x="3421" y="3371"/>
                  </a:lnTo>
                  <a:close/>
                  <a:moveTo>
                    <a:pt x="3867" y="0"/>
                  </a:moveTo>
                  <a:lnTo>
                    <a:pt x="3471" y="50"/>
                  </a:lnTo>
                  <a:lnTo>
                    <a:pt x="3074" y="99"/>
                  </a:lnTo>
                  <a:lnTo>
                    <a:pt x="2727" y="199"/>
                  </a:lnTo>
                  <a:lnTo>
                    <a:pt x="2330" y="347"/>
                  </a:lnTo>
                  <a:lnTo>
                    <a:pt x="2033" y="496"/>
                  </a:lnTo>
                  <a:lnTo>
                    <a:pt x="1686" y="694"/>
                  </a:lnTo>
                  <a:lnTo>
                    <a:pt x="138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50" y="3124"/>
                  </a:lnTo>
                  <a:lnTo>
                    <a:pt x="0" y="3520"/>
                  </a:lnTo>
                  <a:lnTo>
                    <a:pt x="0" y="3917"/>
                  </a:lnTo>
                  <a:lnTo>
                    <a:pt x="0" y="4313"/>
                  </a:lnTo>
                  <a:lnTo>
                    <a:pt x="5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388" y="6891"/>
                  </a:lnTo>
                  <a:lnTo>
                    <a:pt x="1686" y="7139"/>
                  </a:lnTo>
                  <a:lnTo>
                    <a:pt x="2033" y="7337"/>
                  </a:lnTo>
                  <a:lnTo>
                    <a:pt x="2330" y="7486"/>
                  </a:lnTo>
                  <a:lnTo>
                    <a:pt x="2727" y="7635"/>
                  </a:lnTo>
                  <a:lnTo>
                    <a:pt x="3074" y="7734"/>
                  </a:lnTo>
                  <a:lnTo>
                    <a:pt x="3471" y="7784"/>
                  </a:lnTo>
                  <a:lnTo>
                    <a:pt x="4264" y="7784"/>
                  </a:lnTo>
                  <a:lnTo>
                    <a:pt x="4660" y="7734"/>
                  </a:lnTo>
                  <a:lnTo>
                    <a:pt x="5007" y="7635"/>
                  </a:lnTo>
                  <a:lnTo>
                    <a:pt x="5354" y="7486"/>
                  </a:lnTo>
                  <a:lnTo>
                    <a:pt x="5701" y="7337"/>
                  </a:lnTo>
                  <a:lnTo>
                    <a:pt x="6048" y="7139"/>
                  </a:lnTo>
                  <a:lnTo>
                    <a:pt x="6346" y="6891"/>
                  </a:lnTo>
                  <a:lnTo>
                    <a:pt x="6594" y="6643"/>
                  </a:lnTo>
                  <a:lnTo>
                    <a:pt x="684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37" y="5404"/>
                  </a:lnTo>
                  <a:lnTo>
                    <a:pt x="7585" y="5057"/>
                  </a:lnTo>
                  <a:lnTo>
                    <a:pt x="7684" y="4710"/>
                  </a:lnTo>
                  <a:lnTo>
                    <a:pt x="7734" y="4313"/>
                  </a:lnTo>
                  <a:lnTo>
                    <a:pt x="7734" y="3917"/>
                  </a:lnTo>
                  <a:lnTo>
                    <a:pt x="7734" y="3520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37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42" y="1438"/>
                  </a:lnTo>
                  <a:lnTo>
                    <a:pt x="6594" y="1141"/>
                  </a:lnTo>
                  <a:lnTo>
                    <a:pt x="6346" y="893"/>
                  </a:lnTo>
                  <a:lnTo>
                    <a:pt x="6048" y="694"/>
                  </a:lnTo>
                  <a:lnTo>
                    <a:pt x="5701" y="496"/>
                  </a:lnTo>
                  <a:lnTo>
                    <a:pt x="5354" y="347"/>
                  </a:lnTo>
                  <a:lnTo>
                    <a:pt x="5007" y="199"/>
                  </a:lnTo>
                  <a:lnTo>
                    <a:pt x="4660" y="99"/>
                  </a:lnTo>
                  <a:lnTo>
                    <a:pt x="4264" y="50"/>
                  </a:lnTo>
                  <a:lnTo>
                    <a:pt x="38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66"/>
            <p:cNvSpPr/>
            <p:nvPr/>
          </p:nvSpPr>
          <p:spPr>
            <a:xfrm>
              <a:off x="3327875" y="3335875"/>
              <a:ext cx="193375" cy="194600"/>
            </a:xfrm>
            <a:custGeom>
              <a:avLst/>
              <a:gdLst/>
              <a:ahLst/>
              <a:cxnLst/>
              <a:rect l="l" t="t" r="r" b="b"/>
              <a:pathLst>
                <a:path w="7735" h="7784" fill="none" extrusionOk="0">
                  <a:moveTo>
                    <a:pt x="3867" y="0"/>
                  </a:moveTo>
                  <a:lnTo>
                    <a:pt x="3867" y="0"/>
                  </a:lnTo>
                  <a:lnTo>
                    <a:pt x="3471" y="50"/>
                  </a:lnTo>
                  <a:lnTo>
                    <a:pt x="3074" y="99"/>
                  </a:lnTo>
                  <a:lnTo>
                    <a:pt x="2727" y="199"/>
                  </a:lnTo>
                  <a:lnTo>
                    <a:pt x="2330" y="347"/>
                  </a:lnTo>
                  <a:lnTo>
                    <a:pt x="2033" y="496"/>
                  </a:lnTo>
                  <a:lnTo>
                    <a:pt x="1686" y="694"/>
                  </a:lnTo>
                  <a:lnTo>
                    <a:pt x="138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50" y="3124"/>
                  </a:lnTo>
                  <a:lnTo>
                    <a:pt x="0" y="3520"/>
                  </a:lnTo>
                  <a:lnTo>
                    <a:pt x="0" y="3917"/>
                  </a:lnTo>
                  <a:lnTo>
                    <a:pt x="0" y="3917"/>
                  </a:lnTo>
                  <a:lnTo>
                    <a:pt x="0" y="4313"/>
                  </a:lnTo>
                  <a:lnTo>
                    <a:pt x="5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388" y="6891"/>
                  </a:lnTo>
                  <a:lnTo>
                    <a:pt x="1686" y="7139"/>
                  </a:lnTo>
                  <a:lnTo>
                    <a:pt x="2033" y="7337"/>
                  </a:lnTo>
                  <a:lnTo>
                    <a:pt x="2330" y="7486"/>
                  </a:lnTo>
                  <a:lnTo>
                    <a:pt x="2727" y="7635"/>
                  </a:lnTo>
                  <a:lnTo>
                    <a:pt x="3074" y="7734"/>
                  </a:lnTo>
                  <a:lnTo>
                    <a:pt x="3471" y="7784"/>
                  </a:lnTo>
                  <a:lnTo>
                    <a:pt x="3867" y="7784"/>
                  </a:lnTo>
                  <a:lnTo>
                    <a:pt x="3867" y="7784"/>
                  </a:lnTo>
                  <a:lnTo>
                    <a:pt x="4264" y="7784"/>
                  </a:lnTo>
                  <a:lnTo>
                    <a:pt x="4660" y="7734"/>
                  </a:lnTo>
                  <a:lnTo>
                    <a:pt x="5007" y="7635"/>
                  </a:lnTo>
                  <a:lnTo>
                    <a:pt x="5354" y="7486"/>
                  </a:lnTo>
                  <a:lnTo>
                    <a:pt x="5701" y="7337"/>
                  </a:lnTo>
                  <a:lnTo>
                    <a:pt x="6048" y="7139"/>
                  </a:lnTo>
                  <a:lnTo>
                    <a:pt x="6346" y="6891"/>
                  </a:lnTo>
                  <a:lnTo>
                    <a:pt x="6594" y="6643"/>
                  </a:lnTo>
                  <a:lnTo>
                    <a:pt x="684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37" y="5404"/>
                  </a:lnTo>
                  <a:lnTo>
                    <a:pt x="7585" y="5057"/>
                  </a:lnTo>
                  <a:lnTo>
                    <a:pt x="7684" y="4710"/>
                  </a:lnTo>
                  <a:lnTo>
                    <a:pt x="7734" y="4313"/>
                  </a:lnTo>
                  <a:lnTo>
                    <a:pt x="7734" y="3917"/>
                  </a:lnTo>
                  <a:lnTo>
                    <a:pt x="7734" y="3917"/>
                  </a:lnTo>
                  <a:lnTo>
                    <a:pt x="7734" y="3520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37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42" y="1438"/>
                  </a:lnTo>
                  <a:lnTo>
                    <a:pt x="6594" y="1141"/>
                  </a:lnTo>
                  <a:lnTo>
                    <a:pt x="6346" y="893"/>
                  </a:lnTo>
                  <a:lnTo>
                    <a:pt x="6048" y="694"/>
                  </a:lnTo>
                  <a:lnTo>
                    <a:pt x="5701" y="496"/>
                  </a:lnTo>
                  <a:lnTo>
                    <a:pt x="5354" y="347"/>
                  </a:lnTo>
                  <a:lnTo>
                    <a:pt x="5007" y="199"/>
                  </a:lnTo>
                  <a:lnTo>
                    <a:pt x="4660" y="99"/>
                  </a:lnTo>
                  <a:lnTo>
                    <a:pt x="4264" y="50"/>
                  </a:lnTo>
                  <a:lnTo>
                    <a:pt x="3867" y="0"/>
                  </a:lnTo>
                  <a:lnTo>
                    <a:pt x="3867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66"/>
            <p:cNvSpPr/>
            <p:nvPr/>
          </p:nvSpPr>
          <p:spPr>
            <a:xfrm>
              <a:off x="34109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66"/>
            <p:cNvSpPr/>
            <p:nvPr/>
          </p:nvSpPr>
          <p:spPr>
            <a:xfrm>
              <a:off x="3355150" y="339165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66"/>
            <p:cNvSpPr/>
            <p:nvPr/>
          </p:nvSpPr>
          <p:spPr>
            <a:xfrm>
              <a:off x="3368775" y="3420150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272"/>
                  </a:lnTo>
                  <a:lnTo>
                    <a:pt x="133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281"/>
                  </a:lnTo>
                  <a:lnTo>
                    <a:pt x="5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28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47"/>
                  </a:lnTo>
                  <a:lnTo>
                    <a:pt x="992" y="248"/>
                  </a:lnTo>
                  <a:lnTo>
                    <a:pt x="1339" y="100"/>
                  </a:lnTo>
                  <a:lnTo>
                    <a:pt x="1785" y="0"/>
                  </a:lnTo>
                  <a:lnTo>
                    <a:pt x="2231" y="0"/>
                  </a:lnTo>
                  <a:lnTo>
                    <a:pt x="2231" y="0"/>
                  </a:lnTo>
                  <a:lnTo>
                    <a:pt x="2677" y="0"/>
                  </a:lnTo>
                  <a:lnTo>
                    <a:pt x="3124" y="100"/>
                  </a:lnTo>
                  <a:lnTo>
                    <a:pt x="3471" y="248"/>
                  </a:lnTo>
                  <a:lnTo>
                    <a:pt x="3818" y="447"/>
                  </a:lnTo>
                  <a:lnTo>
                    <a:pt x="4065" y="694"/>
                  </a:lnTo>
                  <a:lnTo>
                    <a:pt x="4264" y="992"/>
                  </a:lnTo>
                  <a:lnTo>
                    <a:pt x="4412" y="1289"/>
                  </a:lnTo>
                  <a:lnTo>
                    <a:pt x="4462" y="1636"/>
                  </a:lnTo>
                  <a:lnTo>
                    <a:pt x="4462" y="1636"/>
                  </a:lnTo>
                  <a:lnTo>
                    <a:pt x="4412" y="1983"/>
                  </a:lnTo>
                  <a:lnTo>
                    <a:pt x="4264" y="2281"/>
                  </a:lnTo>
                  <a:lnTo>
                    <a:pt x="4065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7" y="327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66"/>
            <p:cNvSpPr/>
            <p:nvPr/>
          </p:nvSpPr>
          <p:spPr>
            <a:xfrm>
              <a:off x="3466675" y="33916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3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1" name="Google Shape;2011;p66"/>
            <p:cNvSpPr/>
            <p:nvPr/>
          </p:nvSpPr>
          <p:spPr>
            <a:xfrm>
              <a:off x="3480325" y="342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66"/>
            <p:cNvSpPr/>
            <p:nvPr/>
          </p:nvSpPr>
          <p:spPr>
            <a:xfrm>
              <a:off x="3130800" y="3566400"/>
              <a:ext cx="161150" cy="159900"/>
            </a:xfrm>
            <a:custGeom>
              <a:avLst/>
              <a:gdLst/>
              <a:ahLst/>
              <a:cxnLst/>
              <a:rect l="l" t="t" r="r" b="b"/>
              <a:pathLst>
                <a:path w="6446" h="6396" extrusionOk="0">
                  <a:moveTo>
                    <a:pt x="4066" y="0"/>
                  </a:moveTo>
                  <a:lnTo>
                    <a:pt x="497" y="3570"/>
                  </a:lnTo>
                  <a:lnTo>
                    <a:pt x="298" y="3817"/>
                  </a:lnTo>
                  <a:lnTo>
                    <a:pt x="150" y="4115"/>
                  </a:lnTo>
                  <a:lnTo>
                    <a:pt x="51" y="4412"/>
                  </a:lnTo>
                  <a:lnTo>
                    <a:pt x="1" y="4759"/>
                  </a:lnTo>
                  <a:lnTo>
                    <a:pt x="51" y="5057"/>
                  </a:lnTo>
                  <a:lnTo>
                    <a:pt x="150" y="5354"/>
                  </a:lnTo>
                  <a:lnTo>
                    <a:pt x="298" y="5652"/>
                  </a:lnTo>
                  <a:lnTo>
                    <a:pt x="497" y="5949"/>
                  </a:lnTo>
                  <a:lnTo>
                    <a:pt x="745" y="6147"/>
                  </a:lnTo>
                  <a:lnTo>
                    <a:pt x="1042" y="6296"/>
                  </a:lnTo>
                  <a:lnTo>
                    <a:pt x="1339" y="6395"/>
                  </a:lnTo>
                  <a:lnTo>
                    <a:pt x="1984" y="6395"/>
                  </a:lnTo>
                  <a:lnTo>
                    <a:pt x="2331" y="6296"/>
                  </a:lnTo>
                  <a:lnTo>
                    <a:pt x="2579" y="6147"/>
                  </a:lnTo>
                  <a:lnTo>
                    <a:pt x="2876" y="5949"/>
                  </a:lnTo>
                  <a:lnTo>
                    <a:pt x="6446" y="2380"/>
                  </a:lnTo>
                  <a:lnTo>
                    <a:pt x="40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66"/>
            <p:cNvSpPr/>
            <p:nvPr/>
          </p:nvSpPr>
          <p:spPr>
            <a:xfrm>
              <a:off x="3130800" y="3566400"/>
              <a:ext cx="161150" cy="159900"/>
            </a:xfrm>
            <a:custGeom>
              <a:avLst/>
              <a:gdLst/>
              <a:ahLst/>
              <a:cxnLst/>
              <a:rect l="l" t="t" r="r" b="b"/>
              <a:pathLst>
                <a:path w="6446" h="6396" fill="none" extrusionOk="0">
                  <a:moveTo>
                    <a:pt x="497" y="3570"/>
                  </a:moveTo>
                  <a:lnTo>
                    <a:pt x="497" y="3570"/>
                  </a:lnTo>
                  <a:lnTo>
                    <a:pt x="298" y="3817"/>
                  </a:lnTo>
                  <a:lnTo>
                    <a:pt x="150" y="4115"/>
                  </a:lnTo>
                  <a:lnTo>
                    <a:pt x="51" y="4412"/>
                  </a:lnTo>
                  <a:lnTo>
                    <a:pt x="1" y="4759"/>
                  </a:lnTo>
                  <a:lnTo>
                    <a:pt x="51" y="5057"/>
                  </a:lnTo>
                  <a:lnTo>
                    <a:pt x="150" y="5354"/>
                  </a:lnTo>
                  <a:lnTo>
                    <a:pt x="298" y="5652"/>
                  </a:lnTo>
                  <a:lnTo>
                    <a:pt x="497" y="5949"/>
                  </a:lnTo>
                  <a:lnTo>
                    <a:pt x="497" y="5949"/>
                  </a:lnTo>
                  <a:lnTo>
                    <a:pt x="745" y="6147"/>
                  </a:lnTo>
                  <a:lnTo>
                    <a:pt x="1042" y="6296"/>
                  </a:lnTo>
                  <a:lnTo>
                    <a:pt x="1339" y="6395"/>
                  </a:lnTo>
                  <a:lnTo>
                    <a:pt x="1686" y="6395"/>
                  </a:lnTo>
                  <a:lnTo>
                    <a:pt x="1984" y="6395"/>
                  </a:lnTo>
                  <a:lnTo>
                    <a:pt x="2331" y="6296"/>
                  </a:lnTo>
                  <a:lnTo>
                    <a:pt x="2579" y="6147"/>
                  </a:lnTo>
                  <a:lnTo>
                    <a:pt x="2876" y="5949"/>
                  </a:lnTo>
                  <a:lnTo>
                    <a:pt x="6446" y="2380"/>
                  </a:lnTo>
                  <a:lnTo>
                    <a:pt x="4066" y="0"/>
                  </a:lnTo>
                  <a:lnTo>
                    <a:pt x="497" y="357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66"/>
            <p:cNvSpPr/>
            <p:nvPr/>
          </p:nvSpPr>
          <p:spPr>
            <a:xfrm>
              <a:off x="3143200" y="365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5" name="Google Shape;2015;p66"/>
            <p:cNvSpPr/>
            <p:nvPr/>
          </p:nvSpPr>
          <p:spPr>
            <a:xfrm>
              <a:off x="3397275" y="3447425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2" y="645"/>
                  </a:lnTo>
                  <a:lnTo>
                    <a:pt x="2182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6" name="Google Shape;2016;p66"/>
            <p:cNvSpPr/>
            <p:nvPr/>
          </p:nvSpPr>
          <p:spPr>
            <a:xfrm>
              <a:off x="3397275" y="3447425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2" y="645"/>
                  </a:lnTo>
                  <a:lnTo>
                    <a:pt x="2182" y="545"/>
                  </a:lnTo>
                  <a:lnTo>
                    <a:pt x="2182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7" name="Google Shape;2017;p66"/>
            <p:cNvSpPr/>
            <p:nvPr/>
          </p:nvSpPr>
          <p:spPr>
            <a:xfrm>
              <a:off x="3424550" y="344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66"/>
            <p:cNvSpPr/>
            <p:nvPr/>
          </p:nvSpPr>
          <p:spPr>
            <a:xfrm>
              <a:off x="3243600" y="3252825"/>
              <a:ext cx="361925" cy="360700"/>
            </a:xfrm>
            <a:custGeom>
              <a:avLst/>
              <a:gdLst/>
              <a:ahLst/>
              <a:cxnLst/>
              <a:rect l="l" t="t" r="r" b="b"/>
              <a:pathLst>
                <a:path w="14477" h="14428" extrusionOk="0">
                  <a:moveTo>
                    <a:pt x="7734" y="2232"/>
                  </a:moveTo>
                  <a:lnTo>
                    <a:pt x="8230" y="2331"/>
                  </a:lnTo>
                  <a:lnTo>
                    <a:pt x="8725" y="2430"/>
                  </a:lnTo>
                  <a:lnTo>
                    <a:pt x="9172" y="2628"/>
                  </a:lnTo>
                  <a:lnTo>
                    <a:pt x="9618" y="2827"/>
                  </a:lnTo>
                  <a:lnTo>
                    <a:pt x="10014" y="3074"/>
                  </a:lnTo>
                  <a:lnTo>
                    <a:pt x="10411" y="3372"/>
                  </a:lnTo>
                  <a:lnTo>
                    <a:pt x="10758" y="3669"/>
                  </a:lnTo>
                  <a:lnTo>
                    <a:pt x="11105" y="4066"/>
                  </a:lnTo>
                  <a:lnTo>
                    <a:pt x="11402" y="4413"/>
                  </a:lnTo>
                  <a:lnTo>
                    <a:pt x="11650" y="4859"/>
                  </a:lnTo>
                  <a:lnTo>
                    <a:pt x="11849" y="5305"/>
                  </a:lnTo>
                  <a:lnTo>
                    <a:pt x="11997" y="5751"/>
                  </a:lnTo>
                  <a:lnTo>
                    <a:pt x="12146" y="6198"/>
                  </a:lnTo>
                  <a:lnTo>
                    <a:pt x="12196" y="6693"/>
                  </a:lnTo>
                  <a:lnTo>
                    <a:pt x="12245" y="7239"/>
                  </a:lnTo>
                  <a:lnTo>
                    <a:pt x="12196" y="7734"/>
                  </a:lnTo>
                  <a:lnTo>
                    <a:pt x="12146" y="8230"/>
                  </a:lnTo>
                  <a:lnTo>
                    <a:pt x="11997" y="8726"/>
                  </a:lnTo>
                  <a:lnTo>
                    <a:pt x="11849" y="9172"/>
                  </a:lnTo>
                  <a:lnTo>
                    <a:pt x="11650" y="9618"/>
                  </a:lnTo>
                  <a:lnTo>
                    <a:pt x="11402" y="10015"/>
                  </a:lnTo>
                  <a:lnTo>
                    <a:pt x="11105" y="10412"/>
                  </a:lnTo>
                  <a:lnTo>
                    <a:pt x="10758" y="10759"/>
                  </a:lnTo>
                  <a:lnTo>
                    <a:pt x="10411" y="11056"/>
                  </a:lnTo>
                  <a:lnTo>
                    <a:pt x="10014" y="11353"/>
                  </a:lnTo>
                  <a:lnTo>
                    <a:pt x="9618" y="11601"/>
                  </a:lnTo>
                  <a:lnTo>
                    <a:pt x="9172" y="11849"/>
                  </a:lnTo>
                  <a:lnTo>
                    <a:pt x="8725" y="11998"/>
                  </a:lnTo>
                  <a:lnTo>
                    <a:pt x="8230" y="12097"/>
                  </a:lnTo>
                  <a:lnTo>
                    <a:pt x="7734" y="12196"/>
                  </a:lnTo>
                  <a:lnTo>
                    <a:pt x="7238" y="12246"/>
                  </a:lnTo>
                  <a:lnTo>
                    <a:pt x="6742" y="12196"/>
                  </a:lnTo>
                  <a:lnTo>
                    <a:pt x="6247" y="12097"/>
                  </a:lnTo>
                  <a:lnTo>
                    <a:pt x="5751" y="11998"/>
                  </a:lnTo>
                  <a:lnTo>
                    <a:pt x="5305" y="11849"/>
                  </a:lnTo>
                  <a:lnTo>
                    <a:pt x="4859" y="11601"/>
                  </a:lnTo>
                  <a:lnTo>
                    <a:pt x="4462" y="11353"/>
                  </a:lnTo>
                  <a:lnTo>
                    <a:pt x="4065" y="11056"/>
                  </a:lnTo>
                  <a:lnTo>
                    <a:pt x="3718" y="10759"/>
                  </a:lnTo>
                  <a:lnTo>
                    <a:pt x="3371" y="10412"/>
                  </a:lnTo>
                  <a:lnTo>
                    <a:pt x="3074" y="10015"/>
                  </a:lnTo>
                  <a:lnTo>
                    <a:pt x="2826" y="9618"/>
                  </a:lnTo>
                  <a:lnTo>
                    <a:pt x="2628" y="9172"/>
                  </a:lnTo>
                  <a:lnTo>
                    <a:pt x="2479" y="8726"/>
                  </a:lnTo>
                  <a:lnTo>
                    <a:pt x="2330" y="8230"/>
                  </a:lnTo>
                  <a:lnTo>
                    <a:pt x="2281" y="7734"/>
                  </a:lnTo>
                  <a:lnTo>
                    <a:pt x="2231" y="7239"/>
                  </a:lnTo>
                  <a:lnTo>
                    <a:pt x="2281" y="6693"/>
                  </a:lnTo>
                  <a:lnTo>
                    <a:pt x="2330" y="6198"/>
                  </a:lnTo>
                  <a:lnTo>
                    <a:pt x="2479" y="5751"/>
                  </a:lnTo>
                  <a:lnTo>
                    <a:pt x="2628" y="5305"/>
                  </a:lnTo>
                  <a:lnTo>
                    <a:pt x="2826" y="4859"/>
                  </a:lnTo>
                  <a:lnTo>
                    <a:pt x="3074" y="4413"/>
                  </a:lnTo>
                  <a:lnTo>
                    <a:pt x="3371" y="4066"/>
                  </a:lnTo>
                  <a:lnTo>
                    <a:pt x="3718" y="3669"/>
                  </a:lnTo>
                  <a:lnTo>
                    <a:pt x="4065" y="3372"/>
                  </a:lnTo>
                  <a:lnTo>
                    <a:pt x="4462" y="3074"/>
                  </a:lnTo>
                  <a:lnTo>
                    <a:pt x="4859" y="2827"/>
                  </a:lnTo>
                  <a:lnTo>
                    <a:pt x="5305" y="2628"/>
                  </a:lnTo>
                  <a:lnTo>
                    <a:pt x="5751" y="2430"/>
                  </a:lnTo>
                  <a:lnTo>
                    <a:pt x="6247" y="2331"/>
                  </a:lnTo>
                  <a:lnTo>
                    <a:pt x="6742" y="2232"/>
                  </a:lnTo>
                  <a:close/>
                  <a:moveTo>
                    <a:pt x="7238" y="1"/>
                  </a:moveTo>
                  <a:lnTo>
                    <a:pt x="6495" y="50"/>
                  </a:lnTo>
                  <a:lnTo>
                    <a:pt x="5801" y="150"/>
                  </a:lnTo>
                  <a:lnTo>
                    <a:pt x="5106" y="348"/>
                  </a:lnTo>
                  <a:lnTo>
                    <a:pt x="4412" y="596"/>
                  </a:lnTo>
                  <a:lnTo>
                    <a:pt x="3818" y="893"/>
                  </a:lnTo>
                  <a:lnTo>
                    <a:pt x="3223" y="1240"/>
                  </a:lnTo>
                  <a:lnTo>
                    <a:pt x="2628" y="1637"/>
                  </a:lnTo>
                  <a:lnTo>
                    <a:pt x="2132" y="2133"/>
                  </a:lnTo>
                  <a:lnTo>
                    <a:pt x="1686" y="2628"/>
                  </a:lnTo>
                  <a:lnTo>
                    <a:pt x="1240" y="3174"/>
                  </a:lnTo>
                  <a:lnTo>
                    <a:pt x="893" y="3769"/>
                  </a:lnTo>
                  <a:lnTo>
                    <a:pt x="595" y="4413"/>
                  </a:lnTo>
                  <a:lnTo>
                    <a:pt x="347" y="5057"/>
                  </a:lnTo>
                  <a:lnTo>
                    <a:pt x="149" y="5751"/>
                  </a:lnTo>
                  <a:lnTo>
                    <a:pt x="50" y="6495"/>
                  </a:lnTo>
                  <a:lnTo>
                    <a:pt x="0" y="7239"/>
                  </a:lnTo>
                  <a:lnTo>
                    <a:pt x="50" y="7734"/>
                  </a:lnTo>
                  <a:lnTo>
                    <a:pt x="99" y="8230"/>
                  </a:lnTo>
                  <a:lnTo>
                    <a:pt x="199" y="8726"/>
                  </a:lnTo>
                  <a:lnTo>
                    <a:pt x="298" y="9222"/>
                  </a:lnTo>
                  <a:lnTo>
                    <a:pt x="446" y="9668"/>
                  </a:lnTo>
                  <a:lnTo>
                    <a:pt x="645" y="10114"/>
                  </a:lnTo>
                  <a:lnTo>
                    <a:pt x="843" y="10560"/>
                  </a:lnTo>
                  <a:lnTo>
                    <a:pt x="1091" y="11006"/>
                  </a:lnTo>
                  <a:lnTo>
                    <a:pt x="347" y="11750"/>
                  </a:lnTo>
                  <a:lnTo>
                    <a:pt x="2677" y="14130"/>
                  </a:lnTo>
                  <a:lnTo>
                    <a:pt x="3471" y="13386"/>
                  </a:lnTo>
                  <a:lnTo>
                    <a:pt x="3867" y="13634"/>
                  </a:lnTo>
                  <a:lnTo>
                    <a:pt x="4313" y="13832"/>
                  </a:lnTo>
                  <a:lnTo>
                    <a:pt x="4809" y="14030"/>
                  </a:lnTo>
                  <a:lnTo>
                    <a:pt x="5255" y="14179"/>
                  </a:lnTo>
                  <a:lnTo>
                    <a:pt x="5751" y="14278"/>
                  </a:lnTo>
                  <a:lnTo>
                    <a:pt x="6247" y="14377"/>
                  </a:lnTo>
                  <a:lnTo>
                    <a:pt x="6742" y="14427"/>
                  </a:lnTo>
                  <a:lnTo>
                    <a:pt x="7982" y="14427"/>
                  </a:lnTo>
                  <a:lnTo>
                    <a:pt x="8676" y="14278"/>
                  </a:lnTo>
                  <a:lnTo>
                    <a:pt x="9370" y="14130"/>
                  </a:lnTo>
                  <a:lnTo>
                    <a:pt x="10064" y="13882"/>
                  </a:lnTo>
                  <a:lnTo>
                    <a:pt x="10659" y="13584"/>
                  </a:lnTo>
                  <a:lnTo>
                    <a:pt x="11254" y="13188"/>
                  </a:lnTo>
                  <a:lnTo>
                    <a:pt x="11849" y="12791"/>
                  </a:lnTo>
                  <a:lnTo>
                    <a:pt x="12344" y="12345"/>
                  </a:lnTo>
                  <a:lnTo>
                    <a:pt x="12791" y="11800"/>
                  </a:lnTo>
                  <a:lnTo>
                    <a:pt x="13237" y="11254"/>
                  </a:lnTo>
                  <a:lnTo>
                    <a:pt x="13584" y="10659"/>
                  </a:lnTo>
                  <a:lnTo>
                    <a:pt x="13881" y="10015"/>
                  </a:lnTo>
                  <a:lnTo>
                    <a:pt x="14129" y="9370"/>
                  </a:lnTo>
                  <a:lnTo>
                    <a:pt x="14327" y="8676"/>
                  </a:lnTo>
                  <a:lnTo>
                    <a:pt x="14427" y="7982"/>
                  </a:lnTo>
                  <a:lnTo>
                    <a:pt x="14476" y="7239"/>
                  </a:lnTo>
                  <a:lnTo>
                    <a:pt x="14427" y="6495"/>
                  </a:lnTo>
                  <a:lnTo>
                    <a:pt x="14327" y="5751"/>
                  </a:lnTo>
                  <a:lnTo>
                    <a:pt x="14129" y="5057"/>
                  </a:lnTo>
                  <a:lnTo>
                    <a:pt x="13881" y="4413"/>
                  </a:lnTo>
                  <a:lnTo>
                    <a:pt x="13584" y="3769"/>
                  </a:lnTo>
                  <a:lnTo>
                    <a:pt x="13237" y="3174"/>
                  </a:lnTo>
                  <a:lnTo>
                    <a:pt x="12791" y="2628"/>
                  </a:lnTo>
                  <a:lnTo>
                    <a:pt x="12344" y="2133"/>
                  </a:lnTo>
                  <a:lnTo>
                    <a:pt x="11849" y="1637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64" y="596"/>
                  </a:lnTo>
                  <a:lnTo>
                    <a:pt x="9370" y="348"/>
                  </a:lnTo>
                  <a:lnTo>
                    <a:pt x="8676" y="150"/>
                  </a:lnTo>
                  <a:lnTo>
                    <a:pt x="7982" y="50"/>
                  </a:lnTo>
                  <a:lnTo>
                    <a:pt x="72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66"/>
            <p:cNvSpPr/>
            <p:nvPr/>
          </p:nvSpPr>
          <p:spPr>
            <a:xfrm>
              <a:off x="3243600" y="3252825"/>
              <a:ext cx="361925" cy="360700"/>
            </a:xfrm>
            <a:custGeom>
              <a:avLst/>
              <a:gdLst/>
              <a:ahLst/>
              <a:cxnLst/>
              <a:rect l="l" t="t" r="r" b="b"/>
              <a:pathLst>
                <a:path w="14477" h="14428" fill="none" extrusionOk="0">
                  <a:moveTo>
                    <a:pt x="7238" y="1"/>
                  </a:moveTo>
                  <a:lnTo>
                    <a:pt x="7238" y="1"/>
                  </a:lnTo>
                  <a:lnTo>
                    <a:pt x="6495" y="50"/>
                  </a:lnTo>
                  <a:lnTo>
                    <a:pt x="5801" y="150"/>
                  </a:lnTo>
                  <a:lnTo>
                    <a:pt x="5106" y="348"/>
                  </a:lnTo>
                  <a:lnTo>
                    <a:pt x="4412" y="596"/>
                  </a:lnTo>
                  <a:lnTo>
                    <a:pt x="3818" y="893"/>
                  </a:lnTo>
                  <a:lnTo>
                    <a:pt x="3223" y="1240"/>
                  </a:lnTo>
                  <a:lnTo>
                    <a:pt x="2628" y="1637"/>
                  </a:lnTo>
                  <a:lnTo>
                    <a:pt x="2132" y="2133"/>
                  </a:lnTo>
                  <a:lnTo>
                    <a:pt x="1686" y="2628"/>
                  </a:lnTo>
                  <a:lnTo>
                    <a:pt x="1240" y="3174"/>
                  </a:lnTo>
                  <a:lnTo>
                    <a:pt x="893" y="3769"/>
                  </a:lnTo>
                  <a:lnTo>
                    <a:pt x="595" y="4413"/>
                  </a:lnTo>
                  <a:lnTo>
                    <a:pt x="347" y="5057"/>
                  </a:lnTo>
                  <a:lnTo>
                    <a:pt x="149" y="5751"/>
                  </a:lnTo>
                  <a:lnTo>
                    <a:pt x="50" y="6495"/>
                  </a:lnTo>
                  <a:lnTo>
                    <a:pt x="0" y="7239"/>
                  </a:lnTo>
                  <a:lnTo>
                    <a:pt x="0" y="7239"/>
                  </a:lnTo>
                  <a:lnTo>
                    <a:pt x="50" y="7734"/>
                  </a:lnTo>
                  <a:lnTo>
                    <a:pt x="99" y="8230"/>
                  </a:lnTo>
                  <a:lnTo>
                    <a:pt x="199" y="8726"/>
                  </a:lnTo>
                  <a:lnTo>
                    <a:pt x="298" y="9222"/>
                  </a:lnTo>
                  <a:lnTo>
                    <a:pt x="446" y="9668"/>
                  </a:lnTo>
                  <a:lnTo>
                    <a:pt x="645" y="10114"/>
                  </a:lnTo>
                  <a:lnTo>
                    <a:pt x="843" y="10560"/>
                  </a:lnTo>
                  <a:lnTo>
                    <a:pt x="1091" y="11006"/>
                  </a:lnTo>
                  <a:lnTo>
                    <a:pt x="347" y="11750"/>
                  </a:lnTo>
                  <a:lnTo>
                    <a:pt x="2677" y="14130"/>
                  </a:lnTo>
                  <a:lnTo>
                    <a:pt x="3471" y="13386"/>
                  </a:lnTo>
                  <a:lnTo>
                    <a:pt x="3471" y="13386"/>
                  </a:lnTo>
                  <a:lnTo>
                    <a:pt x="3867" y="13634"/>
                  </a:lnTo>
                  <a:lnTo>
                    <a:pt x="4313" y="13832"/>
                  </a:lnTo>
                  <a:lnTo>
                    <a:pt x="4809" y="14030"/>
                  </a:lnTo>
                  <a:lnTo>
                    <a:pt x="5255" y="14179"/>
                  </a:lnTo>
                  <a:lnTo>
                    <a:pt x="5751" y="14278"/>
                  </a:lnTo>
                  <a:lnTo>
                    <a:pt x="6247" y="14377"/>
                  </a:lnTo>
                  <a:lnTo>
                    <a:pt x="6742" y="14427"/>
                  </a:lnTo>
                  <a:lnTo>
                    <a:pt x="7238" y="14427"/>
                  </a:lnTo>
                  <a:lnTo>
                    <a:pt x="7238" y="14427"/>
                  </a:lnTo>
                  <a:lnTo>
                    <a:pt x="7982" y="14427"/>
                  </a:lnTo>
                  <a:lnTo>
                    <a:pt x="8676" y="14278"/>
                  </a:lnTo>
                  <a:lnTo>
                    <a:pt x="9370" y="14130"/>
                  </a:lnTo>
                  <a:lnTo>
                    <a:pt x="10064" y="13882"/>
                  </a:lnTo>
                  <a:lnTo>
                    <a:pt x="10659" y="13584"/>
                  </a:lnTo>
                  <a:lnTo>
                    <a:pt x="11254" y="13188"/>
                  </a:lnTo>
                  <a:lnTo>
                    <a:pt x="11849" y="12791"/>
                  </a:lnTo>
                  <a:lnTo>
                    <a:pt x="12344" y="12345"/>
                  </a:lnTo>
                  <a:lnTo>
                    <a:pt x="12791" y="11800"/>
                  </a:lnTo>
                  <a:lnTo>
                    <a:pt x="13237" y="11254"/>
                  </a:lnTo>
                  <a:lnTo>
                    <a:pt x="13584" y="10659"/>
                  </a:lnTo>
                  <a:lnTo>
                    <a:pt x="13881" y="10015"/>
                  </a:lnTo>
                  <a:lnTo>
                    <a:pt x="14129" y="9370"/>
                  </a:lnTo>
                  <a:lnTo>
                    <a:pt x="14327" y="8676"/>
                  </a:lnTo>
                  <a:lnTo>
                    <a:pt x="14427" y="7982"/>
                  </a:lnTo>
                  <a:lnTo>
                    <a:pt x="14476" y="7239"/>
                  </a:lnTo>
                  <a:lnTo>
                    <a:pt x="14476" y="7239"/>
                  </a:lnTo>
                  <a:lnTo>
                    <a:pt x="14427" y="6495"/>
                  </a:lnTo>
                  <a:lnTo>
                    <a:pt x="14327" y="5751"/>
                  </a:lnTo>
                  <a:lnTo>
                    <a:pt x="14129" y="5057"/>
                  </a:lnTo>
                  <a:lnTo>
                    <a:pt x="13881" y="4413"/>
                  </a:lnTo>
                  <a:lnTo>
                    <a:pt x="13584" y="3769"/>
                  </a:lnTo>
                  <a:lnTo>
                    <a:pt x="13237" y="3174"/>
                  </a:lnTo>
                  <a:lnTo>
                    <a:pt x="12791" y="2628"/>
                  </a:lnTo>
                  <a:lnTo>
                    <a:pt x="12344" y="2133"/>
                  </a:lnTo>
                  <a:lnTo>
                    <a:pt x="11849" y="1637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64" y="596"/>
                  </a:lnTo>
                  <a:lnTo>
                    <a:pt x="9370" y="348"/>
                  </a:lnTo>
                  <a:lnTo>
                    <a:pt x="8676" y="150"/>
                  </a:lnTo>
                  <a:lnTo>
                    <a:pt x="7982" y="50"/>
                  </a:lnTo>
                  <a:lnTo>
                    <a:pt x="7238" y="1"/>
                  </a:lnTo>
                  <a:lnTo>
                    <a:pt x="723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66"/>
            <p:cNvSpPr/>
            <p:nvPr/>
          </p:nvSpPr>
          <p:spPr>
            <a:xfrm>
              <a:off x="3299375" y="3308600"/>
              <a:ext cx="250375" cy="250375"/>
            </a:xfrm>
            <a:custGeom>
              <a:avLst/>
              <a:gdLst/>
              <a:ahLst/>
              <a:cxnLst/>
              <a:rect l="l" t="t" r="r" b="b"/>
              <a:pathLst>
                <a:path w="10015" h="10015" fill="none" extrusionOk="0">
                  <a:moveTo>
                    <a:pt x="5007" y="10015"/>
                  </a:moveTo>
                  <a:lnTo>
                    <a:pt x="5007" y="10015"/>
                  </a:lnTo>
                  <a:lnTo>
                    <a:pt x="4511" y="9965"/>
                  </a:lnTo>
                  <a:lnTo>
                    <a:pt x="4016" y="9866"/>
                  </a:lnTo>
                  <a:lnTo>
                    <a:pt x="3520" y="9767"/>
                  </a:lnTo>
                  <a:lnTo>
                    <a:pt x="3074" y="9618"/>
                  </a:lnTo>
                  <a:lnTo>
                    <a:pt x="2628" y="9370"/>
                  </a:lnTo>
                  <a:lnTo>
                    <a:pt x="2231" y="9122"/>
                  </a:lnTo>
                  <a:lnTo>
                    <a:pt x="1834" y="8825"/>
                  </a:lnTo>
                  <a:lnTo>
                    <a:pt x="1487" y="8528"/>
                  </a:lnTo>
                  <a:lnTo>
                    <a:pt x="1140" y="8181"/>
                  </a:lnTo>
                  <a:lnTo>
                    <a:pt x="843" y="7784"/>
                  </a:lnTo>
                  <a:lnTo>
                    <a:pt x="595" y="7387"/>
                  </a:lnTo>
                  <a:lnTo>
                    <a:pt x="397" y="6941"/>
                  </a:lnTo>
                  <a:lnTo>
                    <a:pt x="248" y="6495"/>
                  </a:lnTo>
                  <a:lnTo>
                    <a:pt x="99" y="5999"/>
                  </a:lnTo>
                  <a:lnTo>
                    <a:pt x="50" y="5503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50" y="4462"/>
                  </a:lnTo>
                  <a:lnTo>
                    <a:pt x="99" y="3967"/>
                  </a:lnTo>
                  <a:lnTo>
                    <a:pt x="248" y="3520"/>
                  </a:lnTo>
                  <a:lnTo>
                    <a:pt x="397" y="3074"/>
                  </a:lnTo>
                  <a:lnTo>
                    <a:pt x="595" y="2628"/>
                  </a:lnTo>
                  <a:lnTo>
                    <a:pt x="843" y="2182"/>
                  </a:lnTo>
                  <a:lnTo>
                    <a:pt x="1140" y="1835"/>
                  </a:lnTo>
                  <a:lnTo>
                    <a:pt x="1487" y="1438"/>
                  </a:lnTo>
                  <a:lnTo>
                    <a:pt x="1834" y="1141"/>
                  </a:lnTo>
                  <a:lnTo>
                    <a:pt x="2231" y="843"/>
                  </a:lnTo>
                  <a:lnTo>
                    <a:pt x="2628" y="596"/>
                  </a:lnTo>
                  <a:lnTo>
                    <a:pt x="3074" y="397"/>
                  </a:lnTo>
                  <a:lnTo>
                    <a:pt x="3520" y="199"/>
                  </a:lnTo>
                  <a:lnTo>
                    <a:pt x="4016" y="100"/>
                  </a:lnTo>
                  <a:lnTo>
                    <a:pt x="4511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94" y="199"/>
                  </a:lnTo>
                  <a:lnTo>
                    <a:pt x="6941" y="397"/>
                  </a:lnTo>
                  <a:lnTo>
                    <a:pt x="7387" y="596"/>
                  </a:lnTo>
                  <a:lnTo>
                    <a:pt x="7783" y="843"/>
                  </a:lnTo>
                  <a:lnTo>
                    <a:pt x="8180" y="1141"/>
                  </a:lnTo>
                  <a:lnTo>
                    <a:pt x="8527" y="1438"/>
                  </a:lnTo>
                  <a:lnTo>
                    <a:pt x="8874" y="1835"/>
                  </a:lnTo>
                  <a:lnTo>
                    <a:pt x="9171" y="2182"/>
                  </a:lnTo>
                  <a:lnTo>
                    <a:pt x="9419" y="2628"/>
                  </a:lnTo>
                  <a:lnTo>
                    <a:pt x="9618" y="3074"/>
                  </a:lnTo>
                  <a:lnTo>
                    <a:pt x="9766" y="3520"/>
                  </a:lnTo>
                  <a:lnTo>
                    <a:pt x="9915" y="3967"/>
                  </a:lnTo>
                  <a:lnTo>
                    <a:pt x="9965" y="4462"/>
                  </a:lnTo>
                  <a:lnTo>
                    <a:pt x="10014" y="5008"/>
                  </a:lnTo>
                  <a:lnTo>
                    <a:pt x="10014" y="5008"/>
                  </a:lnTo>
                  <a:lnTo>
                    <a:pt x="9965" y="5503"/>
                  </a:lnTo>
                  <a:lnTo>
                    <a:pt x="9915" y="5999"/>
                  </a:lnTo>
                  <a:lnTo>
                    <a:pt x="9766" y="6495"/>
                  </a:lnTo>
                  <a:lnTo>
                    <a:pt x="9618" y="6941"/>
                  </a:lnTo>
                  <a:lnTo>
                    <a:pt x="9419" y="7387"/>
                  </a:lnTo>
                  <a:lnTo>
                    <a:pt x="9171" y="7784"/>
                  </a:lnTo>
                  <a:lnTo>
                    <a:pt x="8874" y="8181"/>
                  </a:lnTo>
                  <a:lnTo>
                    <a:pt x="8527" y="8528"/>
                  </a:lnTo>
                  <a:lnTo>
                    <a:pt x="8180" y="8825"/>
                  </a:lnTo>
                  <a:lnTo>
                    <a:pt x="7783" y="9122"/>
                  </a:lnTo>
                  <a:lnTo>
                    <a:pt x="7387" y="9370"/>
                  </a:lnTo>
                  <a:lnTo>
                    <a:pt x="6941" y="9618"/>
                  </a:lnTo>
                  <a:lnTo>
                    <a:pt x="6494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5007" y="10015"/>
                  </a:lnTo>
                  <a:lnTo>
                    <a:pt x="5007" y="100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66"/>
            <p:cNvSpPr/>
            <p:nvPr/>
          </p:nvSpPr>
          <p:spPr>
            <a:xfrm>
              <a:off x="3424550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22" name="Google Shape;2022;p66"/>
          <p:cNvGrpSpPr/>
          <p:nvPr/>
        </p:nvGrpSpPr>
        <p:grpSpPr>
          <a:xfrm>
            <a:off x="4506389" y="4360760"/>
            <a:ext cx="279769" cy="593675"/>
            <a:chOff x="2542100" y="3252825"/>
            <a:chExt cx="223125" cy="473475"/>
          </a:xfrm>
        </p:grpSpPr>
        <p:sp>
          <p:nvSpPr>
            <p:cNvPr id="2023" name="Google Shape;2023;p66"/>
            <p:cNvSpPr/>
            <p:nvPr/>
          </p:nvSpPr>
          <p:spPr>
            <a:xfrm>
              <a:off x="2542100" y="3671750"/>
              <a:ext cx="194625" cy="54550"/>
            </a:xfrm>
            <a:custGeom>
              <a:avLst/>
              <a:gdLst/>
              <a:ahLst/>
              <a:cxnLst/>
              <a:rect l="l" t="t" r="r" b="b"/>
              <a:pathLst>
                <a:path w="7785" h="2182" extrusionOk="0">
                  <a:moveTo>
                    <a:pt x="1" y="0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99" y="2033"/>
                  </a:lnTo>
                  <a:lnTo>
                    <a:pt x="348" y="2181"/>
                  </a:lnTo>
                  <a:lnTo>
                    <a:pt x="7437" y="2181"/>
                  </a:lnTo>
                  <a:lnTo>
                    <a:pt x="7635" y="2033"/>
                  </a:lnTo>
                  <a:lnTo>
                    <a:pt x="7735" y="1884"/>
                  </a:lnTo>
                  <a:lnTo>
                    <a:pt x="7784" y="1636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66"/>
            <p:cNvSpPr/>
            <p:nvPr/>
          </p:nvSpPr>
          <p:spPr>
            <a:xfrm>
              <a:off x="2542100" y="3671750"/>
              <a:ext cx="194625" cy="54550"/>
            </a:xfrm>
            <a:custGeom>
              <a:avLst/>
              <a:gdLst/>
              <a:ahLst/>
              <a:cxnLst/>
              <a:rect l="l" t="t" r="r" b="b"/>
              <a:pathLst>
                <a:path w="7785" h="2182" fill="none" extrusionOk="0">
                  <a:moveTo>
                    <a:pt x="1" y="1636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99" y="2033"/>
                  </a:lnTo>
                  <a:lnTo>
                    <a:pt x="348" y="2181"/>
                  </a:lnTo>
                  <a:lnTo>
                    <a:pt x="596" y="2181"/>
                  </a:lnTo>
                  <a:lnTo>
                    <a:pt x="7239" y="2181"/>
                  </a:lnTo>
                  <a:lnTo>
                    <a:pt x="7239" y="2181"/>
                  </a:lnTo>
                  <a:lnTo>
                    <a:pt x="7437" y="2181"/>
                  </a:lnTo>
                  <a:lnTo>
                    <a:pt x="7635" y="2033"/>
                  </a:lnTo>
                  <a:lnTo>
                    <a:pt x="7735" y="1884"/>
                  </a:lnTo>
                  <a:lnTo>
                    <a:pt x="7784" y="1636"/>
                  </a:lnTo>
                  <a:lnTo>
                    <a:pt x="7784" y="0"/>
                  </a:lnTo>
                  <a:lnTo>
                    <a:pt x="1" y="0"/>
                  </a:lnTo>
                  <a:lnTo>
                    <a:pt x="1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5" name="Google Shape;2025;p66"/>
            <p:cNvSpPr/>
            <p:nvPr/>
          </p:nvSpPr>
          <p:spPr>
            <a:xfrm>
              <a:off x="2542100" y="371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6" name="Google Shape;2026;p66"/>
            <p:cNvSpPr/>
            <p:nvPr/>
          </p:nvSpPr>
          <p:spPr>
            <a:xfrm>
              <a:off x="2542100" y="3391650"/>
              <a:ext cx="194625" cy="57025"/>
            </a:xfrm>
            <a:custGeom>
              <a:avLst/>
              <a:gdLst/>
              <a:ahLst/>
              <a:cxnLst/>
              <a:rect l="l" t="t" r="r" b="b"/>
              <a:pathLst>
                <a:path w="7785" h="2281" extrusionOk="0">
                  <a:moveTo>
                    <a:pt x="1686" y="0"/>
                  </a:moveTo>
                  <a:lnTo>
                    <a:pt x="1339" y="50"/>
                  </a:lnTo>
                  <a:lnTo>
                    <a:pt x="1042" y="149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1"/>
                  </a:lnTo>
                  <a:lnTo>
                    <a:pt x="50" y="1388"/>
                  </a:lnTo>
                  <a:lnTo>
                    <a:pt x="1" y="1686"/>
                  </a:lnTo>
                  <a:lnTo>
                    <a:pt x="1" y="2281"/>
                  </a:lnTo>
                  <a:lnTo>
                    <a:pt x="7784" y="2281"/>
                  </a:lnTo>
                  <a:lnTo>
                    <a:pt x="7784" y="1686"/>
                  </a:lnTo>
                  <a:lnTo>
                    <a:pt x="7735" y="1388"/>
                  </a:lnTo>
                  <a:lnTo>
                    <a:pt x="768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0" y="298"/>
                  </a:lnTo>
                  <a:lnTo>
                    <a:pt x="6793" y="149"/>
                  </a:lnTo>
                  <a:lnTo>
                    <a:pt x="6446" y="50"/>
                  </a:lnTo>
                  <a:lnTo>
                    <a:pt x="61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7" name="Google Shape;2027;p66"/>
            <p:cNvSpPr/>
            <p:nvPr/>
          </p:nvSpPr>
          <p:spPr>
            <a:xfrm>
              <a:off x="2542100" y="3391650"/>
              <a:ext cx="194625" cy="57025"/>
            </a:xfrm>
            <a:custGeom>
              <a:avLst/>
              <a:gdLst/>
              <a:ahLst/>
              <a:cxnLst/>
              <a:rect l="l" t="t" r="r" b="b"/>
              <a:pathLst>
                <a:path w="7785" h="2281" fill="none" extrusionOk="0">
                  <a:moveTo>
                    <a:pt x="1" y="1686"/>
                  </a:moveTo>
                  <a:lnTo>
                    <a:pt x="1" y="2281"/>
                  </a:lnTo>
                  <a:lnTo>
                    <a:pt x="7784" y="2281"/>
                  </a:lnTo>
                  <a:lnTo>
                    <a:pt x="7784" y="1686"/>
                  </a:lnTo>
                  <a:lnTo>
                    <a:pt x="7784" y="1686"/>
                  </a:lnTo>
                  <a:lnTo>
                    <a:pt x="7735" y="1388"/>
                  </a:lnTo>
                  <a:lnTo>
                    <a:pt x="768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0" y="298"/>
                  </a:lnTo>
                  <a:lnTo>
                    <a:pt x="6793" y="149"/>
                  </a:lnTo>
                  <a:lnTo>
                    <a:pt x="6446" y="50"/>
                  </a:lnTo>
                  <a:lnTo>
                    <a:pt x="6148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50"/>
                  </a:lnTo>
                  <a:lnTo>
                    <a:pt x="1042" y="149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1"/>
                  </a:lnTo>
                  <a:lnTo>
                    <a:pt x="50" y="1388"/>
                  </a:lnTo>
                  <a:lnTo>
                    <a:pt x="1" y="1686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8" name="Google Shape;2028;p66"/>
            <p:cNvSpPr/>
            <p:nvPr/>
          </p:nvSpPr>
          <p:spPr>
            <a:xfrm>
              <a:off x="2542100" y="343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29" name="Google Shape;2029;p66"/>
            <p:cNvSpPr/>
            <p:nvPr/>
          </p:nvSpPr>
          <p:spPr>
            <a:xfrm>
              <a:off x="2542100" y="3475925"/>
              <a:ext cx="194625" cy="167325"/>
            </a:xfrm>
            <a:custGeom>
              <a:avLst/>
              <a:gdLst/>
              <a:ahLst/>
              <a:cxnLst/>
              <a:rect l="l" t="t" r="r" b="b"/>
              <a:pathLst>
                <a:path w="7785" h="6693" extrusionOk="0">
                  <a:moveTo>
                    <a:pt x="3917" y="1091"/>
                  </a:moveTo>
                  <a:lnTo>
                    <a:pt x="4116" y="1140"/>
                  </a:lnTo>
                  <a:lnTo>
                    <a:pt x="4314" y="1289"/>
                  </a:lnTo>
                  <a:lnTo>
                    <a:pt x="4413" y="1438"/>
                  </a:lnTo>
                  <a:lnTo>
                    <a:pt x="4463" y="1686"/>
                  </a:lnTo>
                  <a:lnTo>
                    <a:pt x="4463" y="2231"/>
                  </a:lnTo>
                  <a:lnTo>
                    <a:pt x="5008" y="2231"/>
                  </a:lnTo>
                  <a:lnTo>
                    <a:pt x="5256" y="2281"/>
                  </a:lnTo>
                  <a:lnTo>
                    <a:pt x="5405" y="2380"/>
                  </a:lnTo>
                  <a:lnTo>
                    <a:pt x="5504" y="2578"/>
                  </a:lnTo>
                  <a:lnTo>
                    <a:pt x="5553" y="2776"/>
                  </a:lnTo>
                  <a:lnTo>
                    <a:pt x="5504" y="2975"/>
                  </a:lnTo>
                  <a:lnTo>
                    <a:pt x="5405" y="3173"/>
                  </a:lnTo>
                  <a:lnTo>
                    <a:pt x="5256" y="3272"/>
                  </a:lnTo>
                  <a:lnTo>
                    <a:pt x="5008" y="3322"/>
                  </a:lnTo>
                  <a:lnTo>
                    <a:pt x="4463" y="3322"/>
                  </a:lnTo>
                  <a:lnTo>
                    <a:pt x="4463" y="3867"/>
                  </a:lnTo>
                  <a:lnTo>
                    <a:pt x="4413" y="4115"/>
                  </a:lnTo>
                  <a:lnTo>
                    <a:pt x="4314" y="4264"/>
                  </a:lnTo>
                  <a:lnTo>
                    <a:pt x="4116" y="4412"/>
                  </a:lnTo>
                  <a:lnTo>
                    <a:pt x="3917" y="4462"/>
                  </a:lnTo>
                  <a:lnTo>
                    <a:pt x="3669" y="4412"/>
                  </a:lnTo>
                  <a:lnTo>
                    <a:pt x="3521" y="4264"/>
                  </a:lnTo>
                  <a:lnTo>
                    <a:pt x="3372" y="4115"/>
                  </a:lnTo>
                  <a:lnTo>
                    <a:pt x="3372" y="3867"/>
                  </a:lnTo>
                  <a:lnTo>
                    <a:pt x="3372" y="3322"/>
                  </a:lnTo>
                  <a:lnTo>
                    <a:pt x="2777" y="3322"/>
                  </a:lnTo>
                  <a:lnTo>
                    <a:pt x="2579" y="3272"/>
                  </a:lnTo>
                  <a:lnTo>
                    <a:pt x="2380" y="3173"/>
                  </a:lnTo>
                  <a:lnTo>
                    <a:pt x="2281" y="2975"/>
                  </a:lnTo>
                  <a:lnTo>
                    <a:pt x="2232" y="2776"/>
                  </a:lnTo>
                  <a:lnTo>
                    <a:pt x="2281" y="2578"/>
                  </a:lnTo>
                  <a:lnTo>
                    <a:pt x="2380" y="2380"/>
                  </a:lnTo>
                  <a:lnTo>
                    <a:pt x="2579" y="2281"/>
                  </a:lnTo>
                  <a:lnTo>
                    <a:pt x="2777" y="2231"/>
                  </a:lnTo>
                  <a:lnTo>
                    <a:pt x="3372" y="2231"/>
                  </a:lnTo>
                  <a:lnTo>
                    <a:pt x="3372" y="1686"/>
                  </a:lnTo>
                  <a:lnTo>
                    <a:pt x="3372" y="1438"/>
                  </a:lnTo>
                  <a:lnTo>
                    <a:pt x="3521" y="1289"/>
                  </a:lnTo>
                  <a:lnTo>
                    <a:pt x="3669" y="1140"/>
                  </a:lnTo>
                  <a:lnTo>
                    <a:pt x="3917" y="1091"/>
                  </a:lnTo>
                  <a:close/>
                  <a:moveTo>
                    <a:pt x="1" y="0"/>
                  </a:moveTo>
                  <a:lnTo>
                    <a:pt x="1" y="6693"/>
                  </a:lnTo>
                  <a:lnTo>
                    <a:pt x="7784" y="6693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0" name="Google Shape;2030;p66"/>
            <p:cNvSpPr/>
            <p:nvPr/>
          </p:nvSpPr>
          <p:spPr>
            <a:xfrm>
              <a:off x="2542100" y="3475925"/>
              <a:ext cx="194625" cy="167325"/>
            </a:xfrm>
            <a:custGeom>
              <a:avLst/>
              <a:gdLst/>
              <a:ahLst/>
              <a:cxnLst/>
              <a:rect l="l" t="t" r="r" b="b"/>
              <a:pathLst>
                <a:path w="7785" h="6693" fill="none" extrusionOk="0">
                  <a:moveTo>
                    <a:pt x="1" y="6693"/>
                  </a:moveTo>
                  <a:lnTo>
                    <a:pt x="7784" y="6693"/>
                  </a:lnTo>
                  <a:lnTo>
                    <a:pt x="7784" y="0"/>
                  </a:lnTo>
                  <a:lnTo>
                    <a:pt x="1" y="0"/>
                  </a:lnTo>
                  <a:lnTo>
                    <a:pt x="1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1" name="Google Shape;2031;p66"/>
            <p:cNvSpPr/>
            <p:nvPr/>
          </p:nvSpPr>
          <p:spPr>
            <a:xfrm>
              <a:off x="2597875" y="35031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546" y="1141"/>
                  </a:moveTo>
                  <a:lnTo>
                    <a:pt x="1141" y="1141"/>
                  </a:lnTo>
                  <a:lnTo>
                    <a:pt x="1141" y="596"/>
                  </a:lnTo>
                  <a:lnTo>
                    <a:pt x="1141" y="596"/>
                  </a:lnTo>
                  <a:lnTo>
                    <a:pt x="1141" y="348"/>
                  </a:lnTo>
                  <a:lnTo>
                    <a:pt x="1290" y="199"/>
                  </a:lnTo>
                  <a:lnTo>
                    <a:pt x="1438" y="50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5" y="50"/>
                  </a:lnTo>
                  <a:lnTo>
                    <a:pt x="2083" y="199"/>
                  </a:lnTo>
                  <a:lnTo>
                    <a:pt x="2182" y="348"/>
                  </a:lnTo>
                  <a:lnTo>
                    <a:pt x="2232" y="596"/>
                  </a:lnTo>
                  <a:lnTo>
                    <a:pt x="2232" y="1141"/>
                  </a:lnTo>
                  <a:lnTo>
                    <a:pt x="2777" y="1141"/>
                  </a:lnTo>
                  <a:lnTo>
                    <a:pt x="2777" y="1141"/>
                  </a:lnTo>
                  <a:lnTo>
                    <a:pt x="3025" y="1191"/>
                  </a:lnTo>
                  <a:lnTo>
                    <a:pt x="3174" y="1290"/>
                  </a:lnTo>
                  <a:lnTo>
                    <a:pt x="3273" y="1488"/>
                  </a:lnTo>
                  <a:lnTo>
                    <a:pt x="3322" y="1686"/>
                  </a:lnTo>
                  <a:lnTo>
                    <a:pt x="3322" y="1686"/>
                  </a:lnTo>
                  <a:lnTo>
                    <a:pt x="3273" y="1885"/>
                  </a:lnTo>
                  <a:lnTo>
                    <a:pt x="3174" y="2083"/>
                  </a:lnTo>
                  <a:lnTo>
                    <a:pt x="3025" y="2182"/>
                  </a:lnTo>
                  <a:lnTo>
                    <a:pt x="2777" y="2232"/>
                  </a:lnTo>
                  <a:lnTo>
                    <a:pt x="2232" y="2232"/>
                  </a:lnTo>
                  <a:lnTo>
                    <a:pt x="2232" y="2777"/>
                  </a:lnTo>
                  <a:lnTo>
                    <a:pt x="2232" y="2777"/>
                  </a:lnTo>
                  <a:lnTo>
                    <a:pt x="2182" y="3025"/>
                  </a:lnTo>
                  <a:lnTo>
                    <a:pt x="2083" y="3174"/>
                  </a:lnTo>
                  <a:lnTo>
                    <a:pt x="1885" y="3322"/>
                  </a:lnTo>
                  <a:lnTo>
                    <a:pt x="1686" y="3372"/>
                  </a:lnTo>
                  <a:lnTo>
                    <a:pt x="1686" y="3372"/>
                  </a:lnTo>
                  <a:lnTo>
                    <a:pt x="1438" y="3322"/>
                  </a:lnTo>
                  <a:lnTo>
                    <a:pt x="1290" y="3174"/>
                  </a:lnTo>
                  <a:lnTo>
                    <a:pt x="1141" y="3025"/>
                  </a:lnTo>
                  <a:lnTo>
                    <a:pt x="1141" y="2777"/>
                  </a:lnTo>
                  <a:lnTo>
                    <a:pt x="1141" y="223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348" y="2182"/>
                  </a:lnTo>
                  <a:lnTo>
                    <a:pt x="149" y="2083"/>
                  </a:lnTo>
                  <a:lnTo>
                    <a:pt x="50" y="1885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488"/>
                  </a:lnTo>
                  <a:lnTo>
                    <a:pt x="149" y="1290"/>
                  </a:lnTo>
                  <a:lnTo>
                    <a:pt x="348" y="1191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2" name="Google Shape;2032;p66"/>
            <p:cNvSpPr/>
            <p:nvPr/>
          </p:nvSpPr>
          <p:spPr>
            <a:xfrm>
              <a:off x="2611525" y="353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3" name="Google Shape;2033;p66"/>
            <p:cNvSpPr/>
            <p:nvPr/>
          </p:nvSpPr>
          <p:spPr>
            <a:xfrm>
              <a:off x="2542100" y="3252825"/>
              <a:ext cx="223125" cy="55800"/>
            </a:xfrm>
            <a:custGeom>
              <a:avLst/>
              <a:gdLst/>
              <a:ahLst/>
              <a:cxnLst/>
              <a:rect l="l" t="t" r="r" b="b"/>
              <a:pathLst>
                <a:path w="8925" h="2232" extrusionOk="0">
                  <a:moveTo>
                    <a:pt x="596" y="1"/>
                  </a:moveTo>
                  <a:lnTo>
                    <a:pt x="348" y="50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99" y="943"/>
                  </a:lnTo>
                  <a:lnTo>
                    <a:pt x="348" y="1091"/>
                  </a:lnTo>
                  <a:lnTo>
                    <a:pt x="596" y="1141"/>
                  </a:lnTo>
                  <a:lnTo>
                    <a:pt x="2232" y="1141"/>
                  </a:lnTo>
                  <a:lnTo>
                    <a:pt x="2232" y="2232"/>
                  </a:lnTo>
                  <a:lnTo>
                    <a:pt x="5553" y="2232"/>
                  </a:lnTo>
                  <a:lnTo>
                    <a:pt x="5553" y="1141"/>
                  </a:lnTo>
                  <a:lnTo>
                    <a:pt x="7437" y="1141"/>
                  </a:lnTo>
                  <a:lnTo>
                    <a:pt x="7635" y="1290"/>
                  </a:lnTo>
                  <a:lnTo>
                    <a:pt x="7735" y="1438"/>
                  </a:lnTo>
                  <a:lnTo>
                    <a:pt x="7784" y="1686"/>
                  </a:lnTo>
                  <a:lnTo>
                    <a:pt x="7834" y="1885"/>
                  </a:lnTo>
                  <a:lnTo>
                    <a:pt x="7933" y="2083"/>
                  </a:lnTo>
                  <a:lnTo>
                    <a:pt x="8131" y="2182"/>
                  </a:lnTo>
                  <a:lnTo>
                    <a:pt x="8329" y="2232"/>
                  </a:lnTo>
                  <a:lnTo>
                    <a:pt x="8577" y="2182"/>
                  </a:lnTo>
                  <a:lnTo>
                    <a:pt x="8726" y="2083"/>
                  </a:lnTo>
                  <a:lnTo>
                    <a:pt x="8875" y="1885"/>
                  </a:lnTo>
                  <a:lnTo>
                    <a:pt x="8924" y="1686"/>
                  </a:lnTo>
                  <a:lnTo>
                    <a:pt x="8875" y="1339"/>
                  </a:lnTo>
                  <a:lnTo>
                    <a:pt x="8776" y="1042"/>
                  </a:lnTo>
                  <a:lnTo>
                    <a:pt x="8627" y="744"/>
                  </a:lnTo>
                  <a:lnTo>
                    <a:pt x="8429" y="497"/>
                  </a:lnTo>
                  <a:lnTo>
                    <a:pt x="8181" y="298"/>
                  </a:lnTo>
                  <a:lnTo>
                    <a:pt x="7883" y="150"/>
                  </a:lnTo>
                  <a:lnTo>
                    <a:pt x="7586" y="50"/>
                  </a:lnTo>
                  <a:lnTo>
                    <a:pt x="72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4" name="Google Shape;2034;p66"/>
            <p:cNvSpPr/>
            <p:nvPr/>
          </p:nvSpPr>
          <p:spPr>
            <a:xfrm>
              <a:off x="2542100" y="3252825"/>
              <a:ext cx="223125" cy="55800"/>
            </a:xfrm>
            <a:custGeom>
              <a:avLst/>
              <a:gdLst/>
              <a:ahLst/>
              <a:cxnLst/>
              <a:rect l="l" t="t" r="r" b="b"/>
              <a:pathLst>
                <a:path w="8925" h="223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348" y="50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99" y="943"/>
                  </a:lnTo>
                  <a:lnTo>
                    <a:pt x="348" y="1091"/>
                  </a:lnTo>
                  <a:lnTo>
                    <a:pt x="596" y="1141"/>
                  </a:lnTo>
                  <a:lnTo>
                    <a:pt x="2232" y="1141"/>
                  </a:lnTo>
                  <a:lnTo>
                    <a:pt x="2232" y="2232"/>
                  </a:lnTo>
                  <a:lnTo>
                    <a:pt x="5553" y="2232"/>
                  </a:lnTo>
                  <a:lnTo>
                    <a:pt x="5553" y="1141"/>
                  </a:lnTo>
                  <a:lnTo>
                    <a:pt x="7239" y="1141"/>
                  </a:lnTo>
                  <a:lnTo>
                    <a:pt x="7239" y="1141"/>
                  </a:lnTo>
                  <a:lnTo>
                    <a:pt x="7437" y="1141"/>
                  </a:lnTo>
                  <a:lnTo>
                    <a:pt x="7635" y="1290"/>
                  </a:lnTo>
                  <a:lnTo>
                    <a:pt x="7735" y="1438"/>
                  </a:lnTo>
                  <a:lnTo>
                    <a:pt x="7784" y="1686"/>
                  </a:lnTo>
                  <a:lnTo>
                    <a:pt x="7784" y="1686"/>
                  </a:lnTo>
                  <a:lnTo>
                    <a:pt x="7834" y="1885"/>
                  </a:lnTo>
                  <a:lnTo>
                    <a:pt x="7933" y="2083"/>
                  </a:lnTo>
                  <a:lnTo>
                    <a:pt x="8131" y="2182"/>
                  </a:lnTo>
                  <a:lnTo>
                    <a:pt x="8329" y="2232"/>
                  </a:lnTo>
                  <a:lnTo>
                    <a:pt x="8329" y="2232"/>
                  </a:lnTo>
                  <a:lnTo>
                    <a:pt x="8577" y="2182"/>
                  </a:lnTo>
                  <a:lnTo>
                    <a:pt x="8726" y="2083"/>
                  </a:lnTo>
                  <a:lnTo>
                    <a:pt x="8875" y="1885"/>
                  </a:lnTo>
                  <a:lnTo>
                    <a:pt x="8924" y="1686"/>
                  </a:lnTo>
                  <a:lnTo>
                    <a:pt x="8924" y="1686"/>
                  </a:lnTo>
                  <a:lnTo>
                    <a:pt x="8875" y="1339"/>
                  </a:lnTo>
                  <a:lnTo>
                    <a:pt x="8776" y="1042"/>
                  </a:lnTo>
                  <a:lnTo>
                    <a:pt x="8627" y="744"/>
                  </a:lnTo>
                  <a:lnTo>
                    <a:pt x="8429" y="497"/>
                  </a:lnTo>
                  <a:lnTo>
                    <a:pt x="8181" y="298"/>
                  </a:lnTo>
                  <a:lnTo>
                    <a:pt x="7883" y="150"/>
                  </a:lnTo>
                  <a:lnTo>
                    <a:pt x="7586" y="50"/>
                  </a:lnTo>
                  <a:lnTo>
                    <a:pt x="7239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5" name="Google Shape;2035;p66"/>
            <p:cNvSpPr/>
            <p:nvPr/>
          </p:nvSpPr>
          <p:spPr>
            <a:xfrm>
              <a:off x="2556975" y="325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6" name="Google Shape;2036;p66"/>
            <p:cNvSpPr/>
            <p:nvPr/>
          </p:nvSpPr>
          <p:spPr>
            <a:xfrm>
              <a:off x="2570625" y="3335875"/>
              <a:ext cx="138825" cy="28525"/>
            </a:xfrm>
            <a:custGeom>
              <a:avLst/>
              <a:gdLst/>
              <a:ahLst/>
              <a:cxnLst/>
              <a:rect l="l" t="t" r="r" b="b"/>
              <a:pathLst>
                <a:path w="5553" h="1141" extrusionOk="0">
                  <a:moveTo>
                    <a:pt x="545" y="0"/>
                  </a:moveTo>
                  <a:lnTo>
                    <a:pt x="347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1141"/>
                  </a:lnTo>
                  <a:lnTo>
                    <a:pt x="5552" y="1141"/>
                  </a:lnTo>
                  <a:lnTo>
                    <a:pt x="5552" y="595"/>
                  </a:lnTo>
                  <a:lnTo>
                    <a:pt x="5503" y="347"/>
                  </a:lnTo>
                  <a:lnTo>
                    <a:pt x="5354" y="199"/>
                  </a:lnTo>
                  <a:lnTo>
                    <a:pt x="5205" y="50"/>
                  </a:lnTo>
                  <a:lnTo>
                    <a:pt x="50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7" name="Google Shape;2037;p66"/>
            <p:cNvSpPr/>
            <p:nvPr/>
          </p:nvSpPr>
          <p:spPr>
            <a:xfrm>
              <a:off x="2570625" y="3335875"/>
              <a:ext cx="138825" cy="28525"/>
            </a:xfrm>
            <a:custGeom>
              <a:avLst/>
              <a:gdLst/>
              <a:ahLst/>
              <a:cxnLst/>
              <a:rect l="l" t="t" r="r" b="b"/>
              <a:pathLst>
                <a:path w="5553" h="1141" fill="none" extrusionOk="0">
                  <a:moveTo>
                    <a:pt x="5552" y="595"/>
                  </a:moveTo>
                  <a:lnTo>
                    <a:pt x="5552" y="595"/>
                  </a:lnTo>
                  <a:lnTo>
                    <a:pt x="5503" y="347"/>
                  </a:lnTo>
                  <a:lnTo>
                    <a:pt x="5354" y="199"/>
                  </a:lnTo>
                  <a:lnTo>
                    <a:pt x="5205" y="50"/>
                  </a:lnTo>
                  <a:lnTo>
                    <a:pt x="5007" y="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347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1141"/>
                  </a:lnTo>
                  <a:lnTo>
                    <a:pt x="5552" y="1141"/>
                  </a:lnTo>
                  <a:lnTo>
                    <a:pt x="5552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38" name="Google Shape;2038;p66"/>
            <p:cNvSpPr/>
            <p:nvPr/>
          </p:nvSpPr>
          <p:spPr>
            <a:xfrm>
              <a:off x="2709425" y="335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39" name="Google Shape;2039;p66"/>
          <p:cNvGrpSpPr/>
          <p:nvPr/>
        </p:nvGrpSpPr>
        <p:grpSpPr>
          <a:xfrm>
            <a:off x="6170739" y="4360760"/>
            <a:ext cx="595211" cy="593675"/>
            <a:chOff x="3869475" y="3252825"/>
            <a:chExt cx="474700" cy="473475"/>
          </a:xfrm>
        </p:grpSpPr>
        <p:sp>
          <p:nvSpPr>
            <p:cNvPr id="2040" name="Google Shape;2040;p66"/>
            <p:cNvSpPr/>
            <p:nvPr/>
          </p:nvSpPr>
          <p:spPr>
            <a:xfrm>
              <a:off x="3869475" y="3252825"/>
              <a:ext cx="444950" cy="473475"/>
            </a:xfrm>
            <a:custGeom>
              <a:avLst/>
              <a:gdLst/>
              <a:ahLst/>
              <a:cxnLst/>
              <a:rect l="l" t="t" r="r" b="b"/>
              <a:pathLst>
                <a:path w="17798" h="18939" extrusionOk="0">
                  <a:moveTo>
                    <a:pt x="15022" y="13386"/>
                  </a:moveTo>
                  <a:lnTo>
                    <a:pt x="15220" y="13436"/>
                  </a:lnTo>
                  <a:lnTo>
                    <a:pt x="15418" y="13584"/>
                  </a:lnTo>
                  <a:lnTo>
                    <a:pt x="15518" y="13733"/>
                  </a:lnTo>
                  <a:lnTo>
                    <a:pt x="15567" y="13981"/>
                  </a:lnTo>
                  <a:lnTo>
                    <a:pt x="15518" y="14179"/>
                  </a:lnTo>
                  <a:lnTo>
                    <a:pt x="15418" y="14377"/>
                  </a:lnTo>
                  <a:lnTo>
                    <a:pt x="15220" y="14477"/>
                  </a:lnTo>
                  <a:lnTo>
                    <a:pt x="15022" y="14526"/>
                  </a:lnTo>
                  <a:lnTo>
                    <a:pt x="14774" y="14477"/>
                  </a:lnTo>
                  <a:lnTo>
                    <a:pt x="14625" y="14377"/>
                  </a:lnTo>
                  <a:lnTo>
                    <a:pt x="14476" y="14179"/>
                  </a:lnTo>
                  <a:lnTo>
                    <a:pt x="14476" y="13981"/>
                  </a:lnTo>
                  <a:lnTo>
                    <a:pt x="14476" y="13733"/>
                  </a:lnTo>
                  <a:lnTo>
                    <a:pt x="14625" y="13584"/>
                  </a:lnTo>
                  <a:lnTo>
                    <a:pt x="14774" y="13436"/>
                  </a:lnTo>
                  <a:lnTo>
                    <a:pt x="15022" y="13386"/>
                  </a:lnTo>
                  <a:close/>
                  <a:moveTo>
                    <a:pt x="2777" y="1"/>
                  </a:moveTo>
                  <a:lnTo>
                    <a:pt x="2579" y="50"/>
                  </a:lnTo>
                  <a:lnTo>
                    <a:pt x="2380" y="150"/>
                  </a:lnTo>
                  <a:lnTo>
                    <a:pt x="2281" y="348"/>
                  </a:lnTo>
                  <a:lnTo>
                    <a:pt x="2231" y="546"/>
                  </a:lnTo>
                  <a:lnTo>
                    <a:pt x="2231" y="1141"/>
                  </a:lnTo>
                  <a:lnTo>
                    <a:pt x="348" y="1141"/>
                  </a:lnTo>
                  <a:lnTo>
                    <a:pt x="199" y="1290"/>
                  </a:lnTo>
                  <a:lnTo>
                    <a:pt x="50" y="1438"/>
                  </a:lnTo>
                  <a:lnTo>
                    <a:pt x="1" y="1686"/>
                  </a:lnTo>
                  <a:lnTo>
                    <a:pt x="1" y="6148"/>
                  </a:lnTo>
                  <a:lnTo>
                    <a:pt x="50" y="6495"/>
                  </a:lnTo>
                  <a:lnTo>
                    <a:pt x="100" y="6842"/>
                  </a:lnTo>
                  <a:lnTo>
                    <a:pt x="149" y="7189"/>
                  </a:lnTo>
                  <a:lnTo>
                    <a:pt x="298" y="7536"/>
                  </a:lnTo>
                  <a:lnTo>
                    <a:pt x="397" y="7834"/>
                  </a:lnTo>
                  <a:lnTo>
                    <a:pt x="596" y="8131"/>
                  </a:lnTo>
                  <a:lnTo>
                    <a:pt x="744" y="8429"/>
                  </a:lnTo>
                  <a:lnTo>
                    <a:pt x="992" y="8676"/>
                  </a:lnTo>
                  <a:lnTo>
                    <a:pt x="1488" y="9172"/>
                  </a:lnTo>
                  <a:lnTo>
                    <a:pt x="1736" y="9370"/>
                  </a:lnTo>
                  <a:lnTo>
                    <a:pt x="2033" y="9519"/>
                  </a:lnTo>
                  <a:lnTo>
                    <a:pt x="2331" y="9717"/>
                  </a:lnTo>
                  <a:lnTo>
                    <a:pt x="2678" y="9817"/>
                  </a:lnTo>
                  <a:lnTo>
                    <a:pt x="3025" y="9916"/>
                  </a:lnTo>
                  <a:lnTo>
                    <a:pt x="3372" y="9965"/>
                  </a:lnTo>
                  <a:lnTo>
                    <a:pt x="3372" y="11750"/>
                  </a:lnTo>
                  <a:lnTo>
                    <a:pt x="3372" y="11948"/>
                  </a:lnTo>
                  <a:lnTo>
                    <a:pt x="3520" y="12147"/>
                  </a:lnTo>
                  <a:lnTo>
                    <a:pt x="3669" y="12246"/>
                  </a:lnTo>
                  <a:lnTo>
                    <a:pt x="3917" y="12295"/>
                  </a:lnTo>
                  <a:lnTo>
                    <a:pt x="4462" y="12295"/>
                  </a:lnTo>
                  <a:lnTo>
                    <a:pt x="4462" y="16757"/>
                  </a:lnTo>
                  <a:lnTo>
                    <a:pt x="4512" y="17203"/>
                  </a:lnTo>
                  <a:lnTo>
                    <a:pt x="4611" y="17600"/>
                  </a:lnTo>
                  <a:lnTo>
                    <a:pt x="4859" y="17996"/>
                  </a:lnTo>
                  <a:lnTo>
                    <a:pt x="5107" y="18294"/>
                  </a:lnTo>
                  <a:lnTo>
                    <a:pt x="5454" y="18591"/>
                  </a:lnTo>
                  <a:lnTo>
                    <a:pt x="5801" y="18790"/>
                  </a:lnTo>
                  <a:lnTo>
                    <a:pt x="6247" y="18889"/>
                  </a:lnTo>
                  <a:lnTo>
                    <a:pt x="6693" y="18938"/>
                  </a:lnTo>
                  <a:lnTo>
                    <a:pt x="7139" y="18889"/>
                  </a:lnTo>
                  <a:lnTo>
                    <a:pt x="7536" y="18790"/>
                  </a:lnTo>
                  <a:lnTo>
                    <a:pt x="7933" y="18591"/>
                  </a:lnTo>
                  <a:lnTo>
                    <a:pt x="8230" y="18294"/>
                  </a:lnTo>
                  <a:lnTo>
                    <a:pt x="8527" y="17996"/>
                  </a:lnTo>
                  <a:lnTo>
                    <a:pt x="8726" y="17600"/>
                  </a:lnTo>
                  <a:lnTo>
                    <a:pt x="8875" y="17203"/>
                  </a:lnTo>
                  <a:lnTo>
                    <a:pt x="8924" y="16757"/>
                  </a:lnTo>
                  <a:lnTo>
                    <a:pt x="8924" y="15617"/>
                  </a:lnTo>
                  <a:lnTo>
                    <a:pt x="8924" y="15419"/>
                  </a:lnTo>
                  <a:lnTo>
                    <a:pt x="8974" y="15171"/>
                  </a:lnTo>
                  <a:lnTo>
                    <a:pt x="9073" y="15022"/>
                  </a:lnTo>
                  <a:lnTo>
                    <a:pt x="9222" y="14824"/>
                  </a:lnTo>
                  <a:lnTo>
                    <a:pt x="9370" y="14725"/>
                  </a:lnTo>
                  <a:lnTo>
                    <a:pt x="9569" y="14625"/>
                  </a:lnTo>
                  <a:lnTo>
                    <a:pt x="9767" y="14526"/>
                  </a:lnTo>
                  <a:lnTo>
                    <a:pt x="12295" y="14526"/>
                  </a:lnTo>
                  <a:lnTo>
                    <a:pt x="12444" y="14972"/>
                  </a:lnTo>
                  <a:lnTo>
                    <a:pt x="12642" y="15419"/>
                  </a:lnTo>
                  <a:lnTo>
                    <a:pt x="12890" y="15766"/>
                  </a:lnTo>
                  <a:lnTo>
                    <a:pt x="13237" y="16113"/>
                  </a:lnTo>
                  <a:lnTo>
                    <a:pt x="13634" y="16360"/>
                  </a:lnTo>
                  <a:lnTo>
                    <a:pt x="14080" y="16559"/>
                  </a:lnTo>
                  <a:lnTo>
                    <a:pt x="14526" y="16707"/>
                  </a:lnTo>
                  <a:lnTo>
                    <a:pt x="15022" y="16757"/>
                  </a:lnTo>
                  <a:lnTo>
                    <a:pt x="15567" y="16658"/>
                  </a:lnTo>
                  <a:lnTo>
                    <a:pt x="16112" y="16509"/>
                  </a:lnTo>
                  <a:lnTo>
                    <a:pt x="16559" y="16261"/>
                  </a:lnTo>
                  <a:lnTo>
                    <a:pt x="16955" y="15914"/>
                  </a:lnTo>
                  <a:lnTo>
                    <a:pt x="17302" y="15518"/>
                  </a:lnTo>
                  <a:lnTo>
                    <a:pt x="17550" y="15022"/>
                  </a:lnTo>
                  <a:lnTo>
                    <a:pt x="17748" y="14526"/>
                  </a:lnTo>
                  <a:lnTo>
                    <a:pt x="17798" y="13981"/>
                  </a:lnTo>
                  <a:lnTo>
                    <a:pt x="17748" y="13386"/>
                  </a:lnTo>
                  <a:lnTo>
                    <a:pt x="17550" y="12890"/>
                  </a:lnTo>
                  <a:lnTo>
                    <a:pt x="17302" y="12395"/>
                  </a:lnTo>
                  <a:lnTo>
                    <a:pt x="16955" y="11998"/>
                  </a:lnTo>
                  <a:lnTo>
                    <a:pt x="16559" y="11651"/>
                  </a:lnTo>
                  <a:lnTo>
                    <a:pt x="16112" y="11403"/>
                  </a:lnTo>
                  <a:lnTo>
                    <a:pt x="15567" y="11254"/>
                  </a:lnTo>
                  <a:lnTo>
                    <a:pt x="15022" y="11205"/>
                  </a:lnTo>
                  <a:lnTo>
                    <a:pt x="14526" y="11205"/>
                  </a:lnTo>
                  <a:lnTo>
                    <a:pt x="14080" y="11353"/>
                  </a:lnTo>
                  <a:lnTo>
                    <a:pt x="13634" y="11552"/>
                  </a:lnTo>
                  <a:lnTo>
                    <a:pt x="13237" y="11800"/>
                  </a:lnTo>
                  <a:lnTo>
                    <a:pt x="12890" y="12147"/>
                  </a:lnTo>
                  <a:lnTo>
                    <a:pt x="12642" y="12543"/>
                  </a:lnTo>
                  <a:lnTo>
                    <a:pt x="12444" y="12940"/>
                  </a:lnTo>
                  <a:lnTo>
                    <a:pt x="12295" y="13386"/>
                  </a:lnTo>
                  <a:lnTo>
                    <a:pt x="10015" y="13386"/>
                  </a:lnTo>
                  <a:lnTo>
                    <a:pt x="9569" y="13436"/>
                  </a:lnTo>
                  <a:lnTo>
                    <a:pt x="9172" y="13584"/>
                  </a:lnTo>
                  <a:lnTo>
                    <a:pt x="8775" y="13783"/>
                  </a:lnTo>
                  <a:lnTo>
                    <a:pt x="8428" y="14080"/>
                  </a:lnTo>
                  <a:lnTo>
                    <a:pt x="8180" y="14377"/>
                  </a:lnTo>
                  <a:lnTo>
                    <a:pt x="7982" y="14774"/>
                  </a:lnTo>
                  <a:lnTo>
                    <a:pt x="7833" y="15171"/>
                  </a:lnTo>
                  <a:lnTo>
                    <a:pt x="7784" y="15617"/>
                  </a:lnTo>
                  <a:lnTo>
                    <a:pt x="7784" y="16757"/>
                  </a:lnTo>
                  <a:lnTo>
                    <a:pt x="7784" y="16955"/>
                  </a:lnTo>
                  <a:lnTo>
                    <a:pt x="7685" y="17154"/>
                  </a:lnTo>
                  <a:lnTo>
                    <a:pt x="7586" y="17352"/>
                  </a:lnTo>
                  <a:lnTo>
                    <a:pt x="7486" y="17501"/>
                  </a:lnTo>
                  <a:lnTo>
                    <a:pt x="7288" y="17649"/>
                  </a:lnTo>
                  <a:lnTo>
                    <a:pt x="7090" y="17749"/>
                  </a:lnTo>
                  <a:lnTo>
                    <a:pt x="6892" y="17848"/>
                  </a:lnTo>
                  <a:lnTo>
                    <a:pt x="6445" y="17848"/>
                  </a:lnTo>
                  <a:lnTo>
                    <a:pt x="6247" y="17749"/>
                  </a:lnTo>
                  <a:lnTo>
                    <a:pt x="6049" y="17649"/>
                  </a:lnTo>
                  <a:lnTo>
                    <a:pt x="5900" y="17501"/>
                  </a:lnTo>
                  <a:lnTo>
                    <a:pt x="5751" y="17352"/>
                  </a:lnTo>
                  <a:lnTo>
                    <a:pt x="5652" y="17154"/>
                  </a:lnTo>
                  <a:lnTo>
                    <a:pt x="5603" y="16955"/>
                  </a:lnTo>
                  <a:lnTo>
                    <a:pt x="5553" y="16757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346" y="12246"/>
                  </a:lnTo>
                  <a:lnTo>
                    <a:pt x="6495" y="12147"/>
                  </a:lnTo>
                  <a:lnTo>
                    <a:pt x="6644" y="11948"/>
                  </a:lnTo>
                  <a:lnTo>
                    <a:pt x="6693" y="11750"/>
                  </a:lnTo>
                  <a:lnTo>
                    <a:pt x="6693" y="9965"/>
                  </a:lnTo>
                  <a:lnTo>
                    <a:pt x="7040" y="9916"/>
                  </a:lnTo>
                  <a:lnTo>
                    <a:pt x="7387" y="9817"/>
                  </a:lnTo>
                  <a:lnTo>
                    <a:pt x="7685" y="9717"/>
                  </a:lnTo>
                  <a:lnTo>
                    <a:pt x="7982" y="9519"/>
                  </a:lnTo>
                  <a:lnTo>
                    <a:pt x="8280" y="9370"/>
                  </a:lnTo>
                  <a:lnTo>
                    <a:pt x="8577" y="9172"/>
                  </a:lnTo>
                  <a:lnTo>
                    <a:pt x="9073" y="8676"/>
                  </a:lnTo>
                  <a:lnTo>
                    <a:pt x="9271" y="8429"/>
                  </a:lnTo>
                  <a:lnTo>
                    <a:pt x="9469" y="8131"/>
                  </a:lnTo>
                  <a:lnTo>
                    <a:pt x="9618" y="7834"/>
                  </a:lnTo>
                  <a:lnTo>
                    <a:pt x="9767" y="7536"/>
                  </a:lnTo>
                  <a:lnTo>
                    <a:pt x="9866" y="7189"/>
                  </a:lnTo>
                  <a:lnTo>
                    <a:pt x="9965" y="6842"/>
                  </a:lnTo>
                  <a:lnTo>
                    <a:pt x="10015" y="6495"/>
                  </a:lnTo>
                  <a:lnTo>
                    <a:pt x="10015" y="6148"/>
                  </a:lnTo>
                  <a:lnTo>
                    <a:pt x="10015" y="1686"/>
                  </a:lnTo>
                  <a:lnTo>
                    <a:pt x="9965" y="1438"/>
                  </a:lnTo>
                  <a:lnTo>
                    <a:pt x="9866" y="1290"/>
                  </a:lnTo>
                  <a:lnTo>
                    <a:pt x="9668" y="1141"/>
                  </a:lnTo>
                  <a:lnTo>
                    <a:pt x="7784" y="1141"/>
                  </a:lnTo>
                  <a:lnTo>
                    <a:pt x="7784" y="546"/>
                  </a:lnTo>
                  <a:lnTo>
                    <a:pt x="7734" y="348"/>
                  </a:lnTo>
                  <a:lnTo>
                    <a:pt x="7635" y="150"/>
                  </a:lnTo>
                  <a:lnTo>
                    <a:pt x="7437" y="50"/>
                  </a:lnTo>
                  <a:lnTo>
                    <a:pt x="7239" y="1"/>
                  </a:lnTo>
                  <a:lnTo>
                    <a:pt x="7040" y="50"/>
                  </a:lnTo>
                  <a:lnTo>
                    <a:pt x="6842" y="150"/>
                  </a:lnTo>
                  <a:lnTo>
                    <a:pt x="6743" y="348"/>
                  </a:lnTo>
                  <a:lnTo>
                    <a:pt x="6693" y="546"/>
                  </a:lnTo>
                  <a:lnTo>
                    <a:pt x="6693" y="2777"/>
                  </a:lnTo>
                  <a:lnTo>
                    <a:pt x="6743" y="2975"/>
                  </a:lnTo>
                  <a:lnTo>
                    <a:pt x="6842" y="3174"/>
                  </a:lnTo>
                  <a:lnTo>
                    <a:pt x="7040" y="3273"/>
                  </a:lnTo>
                  <a:lnTo>
                    <a:pt x="7239" y="3322"/>
                  </a:lnTo>
                  <a:lnTo>
                    <a:pt x="7437" y="3273"/>
                  </a:lnTo>
                  <a:lnTo>
                    <a:pt x="7635" y="3174"/>
                  </a:lnTo>
                  <a:lnTo>
                    <a:pt x="7734" y="2975"/>
                  </a:lnTo>
                  <a:lnTo>
                    <a:pt x="7784" y="2777"/>
                  </a:lnTo>
                  <a:lnTo>
                    <a:pt x="7784" y="2232"/>
                  </a:lnTo>
                  <a:lnTo>
                    <a:pt x="8924" y="2232"/>
                  </a:lnTo>
                  <a:lnTo>
                    <a:pt x="8924" y="6148"/>
                  </a:lnTo>
                  <a:lnTo>
                    <a:pt x="8875" y="6644"/>
                  </a:lnTo>
                  <a:lnTo>
                    <a:pt x="8726" y="7090"/>
                  </a:lnTo>
                  <a:lnTo>
                    <a:pt x="8527" y="7536"/>
                  </a:lnTo>
                  <a:lnTo>
                    <a:pt x="8280" y="7933"/>
                  </a:lnTo>
                  <a:lnTo>
                    <a:pt x="7933" y="8230"/>
                  </a:lnTo>
                  <a:lnTo>
                    <a:pt x="7586" y="8528"/>
                  </a:lnTo>
                  <a:lnTo>
                    <a:pt x="7139" y="8726"/>
                  </a:lnTo>
                  <a:lnTo>
                    <a:pt x="6693" y="8875"/>
                  </a:lnTo>
                  <a:lnTo>
                    <a:pt x="6693" y="8379"/>
                  </a:lnTo>
                  <a:lnTo>
                    <a:pt x="6644" y="8181"/>
                  </a:lnTo>
                  <a:lnTo>
                    <a:pt x="6495" y="7982"/>
                  </a:lnTo>
                  <a:lnTo>
                    <a:pt x="6346" y="7883"/>
                  </a:lnTo>
                  <a:lnTo>
                    <a:pt x="6148" y="7834"/>
                  </a:lnTo>
                  <a:lnTo>
                    <a:pt x="3917" y="7834"/>
                  </a:lnTo>
                  <a:lnTo>
                    <a:pt x="3669" y="7883"/>
                  </a:lnTo>
                  <a:lnTo>
                    <a:pt x="3520" y="7982"/>
                  </a:lnTo>
                  <a:lnTo>
                    <a:pt x="3372" y="8181"/>
                  </a:lnTo>
                  <a:lnTo>
                    <a:pt x="3372" y="8379"/>
                  </a:lnTo>
                  <a:lnTo>
                    <a:pt x="3372" y="8875"/>
                  </a:lnTo>
                  <a:lnTo>
                    <a:pt x="2876" y="8726"/>
                  </a:lnTo>
                  <a:lnTo>
                    <a:pt x="2479" y="8528"/>
                  </a:lnTo>
                  <a:lnTo>
                    <a:pt x="2083" y="8230"/>
                  </a:lnTo>
                  <a:lnTo>
                    <a:pt x="1785" y="7933"/>
                  </a:lnTo>
                  <a:lnTo>
                    <a:pt x="1488" y="7536"/>
                  </a:lnTo>
                  <a:lnTo>
                    <a:pt x="1290" y="7090"/>
                  </a:lnTo>
                  <a:lnTo>
                    <a:pt x="1190" y="6644"/>
                  </a:lnTo>
                  <a:lnTo>
                    <a:pt x="1141" y="6148"/>
                  </a:lnTo>
                  <a:lnTo>
                    <a:pt x="1141" y="2232"/>
                  </a:lnTo>
                  <a:lnTo>
                    <a:pt x="2231" y="2232"/>
                  </a:lnTo>
                  <a:lnTo>
                    <a:pt x="2231" y="2777"/>
                  </a:lnTo>
                  <a:lnTo>
                    <a:pt x="2281" y="2975"/>
                  </a:lnTo>
                  <a:lnTo>
                    <a:pt x="2380" y="3174"/>
                  </a:lnTo>
                  <a:lnTo>
                    <a:pt x="2579" y="3273"/>
                  </a:lnTo>
                  <a:lnTo>
                    <a:pt x="2777" y="3322"/>
                  </a:lnTo>
                  <a:lnTo>
                    <a:pt x="3025" y="3273"/>
                  </a:lnTo>
                  <a:lnTo>
                    <a:pt x="3173" y="3174"/>
                  </a:lnTo>
                  <a:lnTo>
                    <a:pt x="3322" y="2975"/>
                  </a:lnTo>
                  <a:lnTo>
                    <a:pt x="3372" y="2777"/>
                  </a:lnTo>
                  <a:lnTo>
                    <a:pt x="3372" y="546"/>
                  </a:lnTo>
                  <a:lnTo>
                    <a:pt x="3322" y="348"/>
                  </a:lnTo>
                  <a:lnTo>
                    <a:pt x="3173" y="150"/>
                  </a:lnTo>
                  <a:lnTo>
                    <a:pt x="3025" y="50"/>
                  </a:lnTo>
                  <a:lnTo>
                    <a:pt x="27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1" name="Google Shape;2041;p66"/>
            <p:cNvSpPr/>
            <p:nvPr/>
          </p:nvSpPr>
          <p:spPr>
            <a:xfrm>
              <a:off x="3869475" y="3252825"/>
              <a:ext cx="444950" cy="473475"/>
            </a:xfrm>
            <a:custGeom>
              <a:avLst/>
              <a:gdLst/>
              <a:ahLst/>
              <a:cxnLst/>
              <a:rect l="l" t="t" r="r" b="b"/>
              <a:pathLst>
                <a:path w="17798" h="18939" fill="none" extrusionOk="0">
                  <a:moveTo>
                    <a:pt x="3372" y="9965"/>
                  </a:moveTo>
                  <a:lnTo>
                    <a:pt x="3372" y="11750"/>
                  </a:lnTo>
                  <a:lnTo>
                    <a:pt x="3372" y="11750"/>
                  </a:lnTo>
                  <a:lnTo>
                    <a:pt x="3372" y="11948"/>
                  </a:lnTo>
                  <a:lnTo>
                    <a:pt x="3520" y="12147"/>
                  </a:lnTo>
                  <a:lnTo>
                    <a:pt x="3669" y="12246"/>
                  </a:lnTo>
                  <a:lnTo>
                    <a:pt x="3917" y="12295"/>
                  </a:lnTo>
                  <a:lnTo>
                    <a:pt x="4462" y="12295"/>
                  </a:lnTo>
                  <a:lnTo>
                    <a:pt x="4462" y="16757"/>
                  </a:lnTo>
                  <a:lnTo>
                    <a:pt x="4462" y="16757"/>
                  </a:lnTo>
                  <a:lnTo>
                    <a:pt x="4512" y="17203"/>
                  </a:lnTo>
                  <a:lnTo>
                    <a:pt x="4611" y="17600"/>
                  </a:lnTo>
                  <a:lnTo>
                    <a:pt x="4859" y="17996"/>
                  </a:lnTo>
                  <a:lnTo>
                    <a:pt x="5107" y="18294"/>
                  </a:lnTo>
                  <a:lnTo>
                    <a:pt x="5454" y="18591"/>
                  </a:lnTo>
                  <a:lnTo>
                    <a:pt x="5801" y="18790"/>
                  </a:lnTo>
                  <a:lnTo>
                    <a:pt x="6247" y="18889"/>
                  </a:lnTo>
                  <a:lnTo>
                    <a:pt x="6693" y="18938"/>
                  </a:lnTo>
                  <a:lnTo>
                    <a:pt x="6693" y="18938"/>
                  </a:lnTo>
                  <a:lnTo>
                    <a:pt x="7139" y="18889"/>
                  </a:lnTo>
                  <a:lnTo>
                    <a:pt x="7536" y="18790"/>
                  </a:lnTo>
                  <a:lnTo>
                    <a:pt x="7933" y="18591"/>
                  </a:lnTo>
                  <a:lnTo>
                    <a:pt x="8230" y="18294"/>
                  </a:lnTo>
                  <a:lnTo>
                    <a:pt x="8527" y="17996"/>
                  </a:lnTo>
                  <a:lnTo>
                    <a:pt x="8726" y="17600"/>
                  </a:lnTo>
                  <a:lnTo>
                    <a:pt x="8875" y="17203"/>
                  </a:lnTo>
                  <a:lnTo>
                    <a:pt x="8924" y="16757"/>
                  </a:lnTo>
                  <a:lnTo>
                    <a:pt x="8924" y="15617"/>
                  </a:lnTo>
                  <a:lnTo>
                    <a:pt x="8924" y="15617"/>
                  </a:lnTo>
                  <a:lnTo>
                    <a:pt x="8924" y="15419"/>
                  </a:lnTo>
                  <a:lnTo>
                    <a:pt x="8974" y="15171"/>
                  </a:lnTo>
                  <a:lnTo>
                    <a:pt x="9073" y="15022"/>
                  </a:lnTo>
                  <a:lnTo>
                    <a:pt x="9222" y="14824"/>
                  </a:lnTo>
                  <a:lnTo>
                    <a:pt x="9370" y="14725"/>
                  </a:lnTo>
                  <a:lnTo>
                    <a:pt x="9569" y="14625"/>
                  </a:lnTo>
                  <a:lnTo>
                    <a:pt x="9767" y="14526"/>
                  </a:lnTo>
                  <a:lnTo>
                    <a:pt x="10015" y="14526"/>
                  </a:lnTo>
                  <a:lnTo>
                    <a:pt x="12295" y="14526"/>
                  </a:lnTo>
                  <a:lnTo>
                    <a:pt x="12295" y="14526"/>
                  </a:lnTo>
                  <a:lnTo>
                    <a:pt x="12444" y="14972"/>
                  </a:lnTo>
                  <a:lnTo>
                    <a:pt x="12642" y="15419"/>
                  </a:lnTo>
                  <a:lnTo>
                    <a:pt x="12890" y="15766"/>
                  </a:lnTo>
                  <a:lnTo>
                    <a:pt x="13237" y="16113"/>
                  </a:lnTo>
                  <a:lnTo>
                    <a:pt x="13634" y="16360"/>
                  </a:lnTo>
                  <a:lnTo>
                    <a:pt x="14080" y="16559"/>
                  </a:lnTo>
                  <a:lnTo>
                    <a:pt x="14526" y="16707"/>
                  </a:lnTo>
                  <a:lnTo>
                    <a:pt x="15022" y="16757"/>
                  </a:lnTo>
                  <a:lnTo>
                    <a:pt x="15022" y="16757"/>
                  </a:lnTo>
                  <a:lnTo>
                    <a:pt x="15567" y="16658"/>
                  </a:lnTo>
                  <a:lnTo>
                    <a:pt x="16112" y="16509"/>
                  </a:lnTo>
                  <a:lnTo>
                    <a:pt x="16559" y="16261"/>
                  </a:lnTo>
                  <a:lnTo>
                    <a:pt x="16955" y="15914"/>
                  </a:lnTo>
                  <a:lnTo>
                    <a:pt x="17302" y="15518"/>
                  </a:lnTo>
                  <a:lnTo>
                    <a:pt x="17550" y="15022"/>
                  </a:lnTo>
                  <a:lnTo>
                    <a:pt x="17748" y="14526"/>
                  </a:lnTo>
                  <a:lnTo>
                    <a:pt x="17798" y="13981"/>
                  </a:lnTo>
                  <a:lnTo>
                    <a:pt x="17798" y="13981"/>
                  </a:lnTo>
                  <a:lnTo>
                    <a:pt x="17748" y="13386"/>
                  </a:lnTo>
                  <a:lnTo>
                    <a:pt x="17550" y="12890"/>
                  </a:lnTo>
                  <a:lnTo>
                    <a:pt x="17302" y="12395"/>
                  </a:lnTo>
                  <a:lnTo>
                    <a:pt x="16955" y="11998"/>
                  </a:lnTo>
                  <a:lnTo>
                    <a:pt x="16559" y="11651"/>
                  </a:lnTo>
                  <a:lnTo>
                    <a:pt x="16112" y="11403"/>
                  </a:lnTo>
                  <a:lnTo>
                    <a:pt x="15567" y="11254"/>
                  </a:lnTo>
                  <a:lnTo>
                    <a:pt x="15022" y="11205"/>
                  </a:lnTo>
                  <a:lnTo>
                    <a:pt x="15022" y="11205"/>
                  </a:lnTo>
                  <a:lnTo>
                    <a:pt x="14526" y="11205"/>
                  </a:lnTo>
                  <a:lnTo>
                    <a:pt x="14080" y="11353"/>
                  </a:lnTo>
                  <a:lnTo>
                    <a:pt x="13634" y="11552"/>
                  </a:lnTo>
                  <a:lnTo>
                    <a:pt x="13237" y="11800"/>
                  </a:lnTo>
                  <a:lnTo>
                    <a:pt x="12890" y="12147"/>
                  </a:lnTo>
                  <a:lnTo>
                    <a:pt x="12642" y="12543"/>
                  </a:lnTo>
                  <a:lnTo>
                    <a:pt x="12444" y="12940"/>
                  </a:lnTo>
                  <a:lnTo>
                    <a:pt x="12295" y="13386"/>
                  </a:lnTo>
                  <a:lnTo>
                    <a:pt x="10015" y="13386"/>
                  </a:lnTo>
                  <a:lnTo>
                    <a:pt x="10015" y="13386"/>
                  </a:lnTo>
                  <a:lnTo>
                    <a:pt x="9569" y="13436"/>
                  </a:lnTo>
                  <a:lnTo>
                    <a:pt x="9172" y="13584"/>
                  </a:lnTo>
                  <a:lnTo>
                    <a:pt x="8775" y="13783"/>
                  </a:lnTo>
                  <a:lnTo>
                    <a:pt x="8428" y="14080"/>
                  </a:lnTo>
                  <a:lnTo>
                    <a:pt x="8180" y="14377"/>
                  </a:lnTo>
                  <a:lnTo>
                    <a:pt x="7982" y="14774"/>
                  </a:lnTo>
                  <a:lnTo>
                    <a:pt x="7833" y="15171"/>
                  </a:lnTo>
                  <a:lnTo>
                    <a:pt x="7784" y="15617"/>
                  </a:lnTo>
                  <a:lnTo>
                    <a:pt x="7784" y="16757"/>
                  </a:lnTo>
                  <a:lnTo>
                    <a:pt x="7784" y="16757"/>
                  </a:lnTo>
                  <a:lnTo>
                    <a:pt x="7784" y="16955"/>
                  </a:lnTo>
                  <a:lnTo>
                    <a:pt x="7685" y="17154"/>
                  </a:lnTo>
                  <a:lnTo>
                    <a:pt x="7586" y="17352"/>
                  </a:lnTo>
                  <a:lnTo>
                    <a:pt x="7486" y="17501"/>
                  </a:lnTo>
                  <a:lnTo>
                    <a:pt x="7288" y="17649"/>
                  </a:lnTo>
                  <a:lnTo>
                    <a:pt x="7090" y="17749"/>
                  </a:lnTo>
                  <a:lnTo>
                    <a:pt x="6892" y="17848"/>
                  </a:lnTo>
                  <a:lnTo>
                    <a:pt x="6693" y="17848"/>
                  </a:lnTo>
                  <a:lnTo>
                    <a:pt x="6693" y="17848"/>
                  </a:lnTo>
                  <a:lnTo>
                    <a:pt x="6445" y="17848"/>
                  </a:lnTo>
                  <a:lnTo>
                    <a:pt x="6247" y="17749"/>
                  </a:lnTo>
                  <a:lnTo>
                    <a:pt x="6049" y="17649"/>
                  </a:lnTo>
                  <a:lnTo>
                    <a:pt x="5900" y="17501"/>
                  </a:lnTo>
                  <a:lnTo>
                    <a:pt x="5751" y="17352"/>
                  </a:lnTo>
                  <a:lnTo>
                    <a:pt x="5652" y="17154"/>
                  </a:lnTo>
                  <a:lnTo>
                    <a:pt x="5603" y="16955"/>
                  </a:lnTo>
                  <a:lnTo>
                    <a:pt x="5553" y="16757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148" y="12295"/>
                  </a:lnTo>
                  <a:lnTo>
                    <a:pt x="6346" y="12246"/>
                  </a:lnTo>
                  <a:lnTo>
                    <a:pt x="6495" y="12147"/>
                  </a:lnTo>
                  <a:lnTo>
                    <a:pt x="6644" y="11948"/>
                  </a:lnTo>
                  <a:lnTo>
                    <a:pt x="6693" y="11750"/>
                  </a:lnTo>
                  <a:lnTo>
                    <a:pt x="6693" y="9965"/>
                  </a:lnTo>
                  <a:lnTo>
                    <a:pt x="6693" y="9965"/>
                  </a:lnTo>
                  <a:lnTo>
                    <a:pt x="7040" y="9916"/>
                  </a:lnTo>
                  <a:lnTo>
                    <a:pt x="7387" y="9817"/>
                  </a:lnTo>
                  <a:lnTo>
                    <a:pt x="7685" y="9717"/>
                  </a:lnTo>
                  <a:lnTo>
                    <a:pt x="7982" y="9519"/>
                  </a:lnTo>
                  <a:lnTo>
                    <a:pt x="8280" y="9370"/>
                  </a:lnTo>
                  <a:lnTo>
                    <a:pt x="8577" y="9172"/>
                  </a:lnTo>
                  <a:lnTo>
                    <a:pt x="9073" y="8676"/>
                  </a:lnTo>
                  <a:lnTo>
                    <a:pt x="9271" y="8429"/>
                  </a:lnTo>
                  <a:lnTo>
                    <a:pt x="9469" y="8131"/>
                  </a:lnTo>
                  <a:lnTo>
                    <a:pt x="9618" y="7834"/>
                  </a:lnTo>
                  <a:lnTo>
                    <a:pt x="9767" y="7536"/>
                  </a:lnTo>
                  <a:lnTo>
                    <a:pt x="9866" y="7189"/>
                  </a:lnTo>
                  <a:lnTo>
                    <a:pt x="9965" y="6842"/>
                  </a:lnTo>
                  <a:lnTo>
                    <a:pt x="10015" y="6495"/>
                  </a:lnTo>
                  <a:lnTo>
                    <a:pt x="10015" y="6148"/>
                  </a:lnTo>
                  <a:lnTo>
                    <a:pt x="10015" y="1686"/>
                  </a:lnTo>
                  <a:lnTo>
                    <a:pt x="10015" y="1686"/>
                  </a:lnTo>
                  <a:lnTo>
                    <a:pt x="9965" y="1438"/>
                  </a:lnTo>
                  <a:lnTo>
                    <a:pt x="9866" y="1290"/>
                  </a:lnTo>
                  <a:lnTo>
                    <a:pt x="9668" y="1141"/>
                  </a:lnTo>
                  <a:lnTo>
                    <a:pt x="9469" y="1141"/>
                  </a:lnTo>
                  <a:lnTo>
                    <a:pt x="7784" y="1141"/>
                  </a:lnTo>
                  <a:lnTo>
                    <a:pt x="7784" y="546"/>
                  </a:lnTo>
                  <a:lnTo>
                    <a:pt x="7784" y="546"/>
                  </a:lnTo>
                  <a:lnTo>
                    <a:pt x="7734" y="348"/>
                  </a:lnTo>
                  <a:lnTo>
                    <a:pt x="7635" y="150"/>
                  </a:lnTo>
                  <a:lnTo>
                    <a:pt x="7437" y="50"/>
                  </a:lnTo>
                  <a:lnTo>
                    <a:pt x="7239" y="1"/>
                  </a:lnTo>
                  <a:lnTo>
                    <a:pt x="7239" y="1"/>
                  </a:lnTo>
                  <a:lnTo>
                    <a:pt x="7040" y="50"/>
                  </a:lnTo>
                  <a:lnTo>
                    <a:pt x="6842" y="150"/>
                  </a:lnTo>
                  <a:lnTo>
                    <a:pt x="6743" y="348"/>
                  </a:lnTo>
                  <a:lnTo>
                    <a:pt x="6693" y="546"/>
                  </a:lnTo>
                  <a:lnTo>
                    <a:pt x="6693" y="2777"/>
                  </a:lnTo>
                  <a:lnTo>
                    <a:pt x="6693" y="2777"/>
                  </a:lnTo>
                  <a:lnTo>
                    <a:pt x="6743" y="2975"/>
                  </a:lnTo>
                  <a:lnTo>
                    <a:pt x="6842" y="3174"/>
                  </a:lnTo>
                  <a:lnTo>
                    <a:pt x="7040" y="3273"/>
                  </a:lnTo>
                  <a:lnTo>
                    <a:pt x="7239" y="3322"/>
                  </a:lnTo>
                  <a:lnTo>
                    <a:pt x="7239" y="3322"/>
                  </a:lnTo>
                  <a:lnTo>
                    <a:pt x="7437" y="3273"/>
                  </a:lnTo>
                  <a:lnTo>
                    <a:pt x="7635" y="3174"/>
                  </a:lnTo>
                  <a:lnTo>
                    <a:pt x="7734" y="2975"/>
                  </a:lnTo>
                  <a:lnTo>
                    <a:pt x="7784" y="2777"/>
                  </a:lnTo>
                  <a:lnTo>
                    <a:pt x="7784" y="2232"/>
                  </a:lnTo>
                  <a:lnTo>
                    <a:pt x="8924" y="2232"/>
                  </a:lnTo>
                  <a:lnTo>
                    <a:pt x="8924" y="6148"/>
                  </a:lnTo>
                  <a:lnTo>
                    <a:pt x="8924" y="6148"/>
                  </a:lnTo>
                  <a:lnTo>
                    <a:pt x="8875" y="6644"/>
                  </a:lnTo>
                  <a:lnTo>
                    <a:pt x="8726" y="7090"/>
                  </a:lnTo>
                  <a:lnTo>
                    <a:pt x="8527" y="7536"/>
                  </a:lnTo>
                  <a:lnTo>
                    <a:pt x="8280" y="7933"/>
                  </a:lnTo>
                  <a:lnTo>
                    <a:pt x="7933" y="8230"/>
                  </a:lnTo>
                  <a:lnTo>
                    <a:pt x="7586" y="8528"/>
                  </a:lnTo>
                  <a:lnTo>
                    <a:pt x="7139" y="8726"/>
                  </a:lnTo>
                  <a:lnTo>
                    <a:pt x="6693" y="8875"/>
                  </a:lnTo>
                  <a:lnTo>
                    <a:pt x="6693" y="8379"/>
                  </a:lnTo>
                  <a:lnTo>
                    <a:pt x="6693" y="8379"/>
                  </a:lnTo>
                  <a:lnTo>
                    <a:pt x="6644" y="8181"/>
                  </a:lnTo>
                  <a:lnTo>
                    <a:pt x="6495" y="7982"/>
                  </a:lnTo>
                  <a:lnTo>
                    <a:pt x="6346" y="7883"/>
                  </a:lnTo>
                  <a:lnTo>
                    <a:pt x="6148" y="7834"/>
                  </a:lnTo>
                  <a:lnTo>
                    <a:pt x="3917" y="7834"/>
                  </a:lnTo>
                  <a:lnTo>
                    <a:pt x="3917" y="7834"/>
                  </a:lnTo>
                  <a:lnTo>
                    <a:pt x="3669" y="7883"/>
                  </a:lnTo>
                  <a:lnTo>
                    <a:pt x="3520" y="7982"/>
                  </a:lnTo>
                  <a:lnTo>
                    <a:pt x="3372" y="8181"/>
                  </a:lnTo>
                  <a:lnTo>
                    <a:pt x="3372" y="8379"/>
                  </a:lnTo>
                  <a:lnTo>
                    <a:pt x="3372" y="8875"/>
                  </a:lnTo>
                  <a:lnTo>
                    <a:pt x="3372" y="8875"/>
                  </a:lnTo>
                  <a:lnTo>
                    <a:pt x="2876" y="8726"/>
                  </a:lnTo>
                  <a:lnTo>
                    <a:pt x="2479" y="8528"/>
                  </a:lnTo>
                  <a:lnTo>
                    <a:pt x="2083" y="8230"/>
                  </a:lnTo>
                  <a:lnTo>
                    <a:pt x="1785" y="7933"/>
                  </a:lnTo>
                  <a:lnTo>
                    <a:pt x="1488" y="7536"/>
                  </a:lnTo>
                  <a:lnTo>
                    <a:pt x="1290" y="7090"/>
                  </a:lnTo>
                  <a:lnTo>
                    <a:pt x="1190" y="6644"/>
                  </a:lnTo>
                  <a:lnTo>
                    <a:pt x="1141" y="6148"/>
                  </a:lnTo>
                  <a:lnTo>
                    <a:pt x="1141" y="2232"/>
                  </a:lnTo>
                  <a:lnTo>
                    <a:pt x="2231" y="2232"/>
                  </a:lnTo>
                  <a:lnTo>
                    <a:pt x="2231" y="2777"/>
                  </a:lnTo>
                  <a:lnTo>
                    <a:pt x="2231" y="2777"/>
                  </a:lnTo>
                  <a:lnTo>
                    <a:pt x="2281" y="2975"/>
                  </a:lnTo>
                  <a:lnTo>
                    <a:pt x="2380" y="3174"/>
                  </a:lnTo>
                  <a:lnTo>
                    <a:pt x="2579" y="3273"/>
                  </a:lnTo>
                  <a:lnTo>
                    <a:pt x="2777" y="3322"/>
                  </a:lnTo>
                  <a:lnTo>
                    <a:pt x="2777" y="3322"/>
                  </a:lnTo>
                  <a:lnTo>
                    <a:pt x="3025" y="3273"/>
                  </a:lnTo>
                  <a:lnTo>
                    <a:pt x="3173" y="3174"/>
                  </a:lnTo>
                  <a:lnTo>
                    <a:pt x="3322" y="2975"/>
                  </a:lnTo>
                  <a:lnTo>
                    <a:pt x="3372" y="2777"/>
                  </a:lnTo>
                  <a:lnTo>
                    <a:pt x="3372" y="546"/>
                  </a:lnTo>
                  <a:lnTo>
                    <a:pt x="3372" y="546"/>
                  </a:lnTo>
                  <a:lnTo>
                    <a:pt x="3322" y="348"/>
                  </a:lnTo>
                  <a:lnTo>
                    <a:pt x="3173" y="150"/>
                  </a:lnTo>
                  <a:lnTo>
                    <a:pt x="3025" y="50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579" y="50"/>
                  </a:lnTo>
                  <a:lnTo>
                    <a:pt x="2380" y="150"/>
                  </a:lnTo>
                  <a:lnTo>
                    <a:pt x="2281" y="348"/>
                  </a:lnTo>
                  <a:lnTo>
                    <a:pt x="2231" y="546"/>
                  </a:lnTo>
                  <a:lnTo>
                    <a:pt x="2231" y="114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141"/>
                  </a:lnTo>
                  <a:lnTo>
                    <a:pt x="199" y="1290"/>
                  </a:lnTo>
                  <a:lnTo>
                    <a:pt x="50" y="1438"/>
                  </a:lnTo>
                  <a:lnTo>
                    <a:pt x="1" y="1686"/>
                  </a:lnTo>
                  <a:lnTo>
                    <a:pt x="1" y="6148"/>
                  </a:lnTo>
                  <a:lnTo>
                    <a:pt x="1" y="6148"/>
                  </a:lnTo>
                  <a:lnTo>
                    <a:pt x="50" y="6495"/>
                  </a:lnTo>
                  <a:lnTo>
                    <a:pt x="100" y="6842"/>
                  </a:lnTo>
                  <a:lnTo>
                    <a:pt x="149" y="7189"/>
                  </a:lnTo>
                  <a:lnTo>
                    <a:pt x="298" y="7536"/>
                  </a:lnTo>
                  <a:lnTo>
                    <a:pt x="397" y="7834"/>
                  </a:lnTo>
                  <a:lnTo>
                    <a:pt x="596" y="8131"/>
                  </a:lnTo>
                  <a:lnTo>
                    <a:pt x="744" y="8429"/>
                  </a:lnTo>
                  <a:lnTo>
                    <a:pt x="992" y="8676"/>
                  </a:lnTo>
                  <a:lnTo>
                    <a:pt x="1488" y="9172"/>
                  </a:lnTo>
                  <a:lnTo>
                    <a:pt x="1736" y="9370"/>
                  </a:lnTo>
                  <a:lnTo>
                    <a:pt x="2033" y="9519"/>
                  </a:lnTo>
                  <a:lnTo>
                    <a:pt x="2331" y="9717"/>
                  </a:lnTo>
                  <a:lnTo>
                    <a:pt x="2678" y="9817"/>
                  </a:lnTo>
                  <a:lnTo>
                    <a:pt x="3025" y="9916"/>
                  </a:lnTo>
                  <a:lnTo>
                    <a:pt x="3372" y="9965"/>
                  </a:lnTo>
                  <a:lnTo>
                    <a:pt x="3372" y="996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2" name="Google Shape;2042;p66"/>
            <p:cNvSpPr/>
            <p:nvPr/>
          </p:nvSpPr>
          <p:spPr>
            <a:xfrm>
              <a:off x="4231375" y="3587450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1"/>
                  </a:lnTo>
                  <a:lnTo>
                    <a:pt x="942" y="199"/>
                  </a:lnTo>
                  <a:lnTo>
                    <a:pt x="1042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2" y="794"/>
                  </a:lnTo>
                  <a:lnTo>
                    <a:pt x="942" y="992"/>
                  </a:lnTo>
                  <a:lnTo>
                    <a:pt x="74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298" y="1092"/>
                  </a:lnTo>
                  <a:lnTo>
                    <a:pt x="149" y="992"/>
                  </a:lnTo>
                  <a:lnTo>
                    <a:pt x="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0" y="348"/>
                  </a:lnTo>
                  <a:lnTo>
                    <a:pt x="149" y="199"/>
                  </a:lnTo>
                  <a:lnTo>
                    <a:pt x="29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3" name="Google Shape;2043;p66"/>
            <p:cNvSpPr/>
            <p:nvPr/>
          </p:nvSpPr>
          <p:spPr>
            <a:xfrm>
              <a:off x="424500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4" name="Google Shape;2044;p66"/>
            <p:cNvSpPr/>
            <p:nvPr/>
          </p:nvSpPr>
          <p:spPr>
            <a:xfrm>
              <a:off x="4231375" y="3252825"/>
              <a:ext cx="112800" cy="28550"/>
            </a:xfrm>
            <a:custGeom>
              <a:avLst/>
              <a:gdLst/>
              <a:ahLst/>
              <a:cxnLst/>
              <a:rect l="l" t="t" r="r" b="b"/>
              <a:pathLst>
                <a:path w="4512" h="114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50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94"/>
                  </a:lnTo>
                  <a:lnTo>
                    <a:pt x="149" y="943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3917" y="1141"/>
                  </a:lnTo>
                  <a:lnTo>
                    <a:pt x="4165" y="1091"/>
                  </a:lnTo>
                  <a:lnTo>
                    <a:pt x="4314" y="943"/>
                  </a:lnTo>
                  <a:lnTo>
                    <a:pt x="4462" y="79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50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5" name="Google Shape;2045;p66"/>
            <p:cNvSpPr/>
            <p:nvPr/>
          </p:nvSpPr>
          <p:spPr>
            <a:xfrm>
              <a:off x="4231375" y="3252825"/>
              <a:ext cx="112800" cy="28550"/>
            </a:xfrm>
            <a:custGeom>
              <a:avLst/>
              <a:gdLst/>
              <a:ahLst/>
              <a:cxnLst/>
              <a:rect l="l" t="t" r="r" b="b"/>
              <a:pathLst>
                <a:path w="4512" h="114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50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94"/>
                  </a:lnTo>
                  <a:lnTo>
                    <a:pt x="149" y="943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3917" y="1141"/>
                  </a:lnTo>
                  <a:lnTo>
                    <a:pt x="3917" y="1141"/>
                  </a:lnTo>
                  <a:lnTo>
                    <a:pt x="4165" y="1091"/>
                  </a:lnTo>
                  <a:lnTo>
                    <a:pt x="4314" y="943"/>
                  </a:lnTo>
                  <a:lnTo>
                    <a:pt x="4462" y="79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50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6" name="Google Shape;2046;p66"/>
            <p:cNvSpPr/>
            <p:nvPr/>
          </p:nvSpPr>
          <p:spPr>
            <a:xfrm>
              <a:off x="4329275" y="325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7" name="Google Shape;2047;p66"/>
            <p:cNvSpPr/>
            <p:nvPr/>
          </p:nvSpPr>
          <p:spPr>
            <a:xfrm>
              <a:off x="4175600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744" y="1091"/>
                  </a:lnTo>
                  <a:lnTo>
                    <a:pt x="943" y="943"/>
                  </a:lnTo>
                  <a:lnTo>
                    <a:pt x="1042" y="79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8" name="Google Shape;2048;p66"/>
            <p:cNvSpPr/>
            <p:nvPr/>
          </p:nvSpPr>
          <p:spPr>
            <a:xfrm>
              <a:off x="4175600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49" name="Google Shape;2049;p66"/>
            <p:cNvSpPr/>
            <p:nvPr/>
          </p:nvSpPr>
          <p:spPr>
            <a:xfrm>
              <a:off x="4202875" y="326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66"/>
            <p:cNvSpPr/>
            <p:nvPr/>
          </p:nvSpPr>
          <p:spPr>
            <a:xfrm>
              <a:off x="4231375" y="3364375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2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2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66"/>
            <p:cNvSpPr/>
            <p:nvPr/>
          </p:nvSpPr>
          <p:spPr>
            <a:xfrm>
              <a:off x="4231375" y="3364375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2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2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2" name="Google Shape;2052;p66"/>
            <p:cNvSpPr/>
            <p:nvPr/>
          </p:nvSpPr>
          <p:spPr>
            <a:xfrm>
              <a:off x="4329275" y="33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3" name="Google Shape;2053;p66"/>
            <p:cNvSpPr/>
            <p:nvPr/>
          </p:nvSpPr>
          <p:spPr>
            <a:xfrm>
              <a:off x="41756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2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4" name="Google Shape;2054;p66"/>
            <p:cNvSpPr/>
            <p:nvPr/>
          </p:nvSpPr>
          <p:spPr>
            <a:xfrm>
              <a:off x="41756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66"/>
            <p:cNvSpPr/>
            <p:nvPr/>
          </p:nvSpPr>
          <p:spPr>
            <a:xfrm>
              <a:off x="42028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6" name="Google Shape;2056;p66"/>
            <p:cNvSpPr/>
            <p:nvPr/>
          </p:nvSpPr>
          <p:spPr>
            <a:xfrm>
              <a:off x="4231375" y="3308600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3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3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7" name="Google Shape;2057;p66"/>
            <p:cNvSpPr/>
            <p:nvPr/>
          </p:nvSpPr>
          <p:spPr>
            <a:xfrm>
              <a:off x="4231375" y="3308600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3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3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66"/>
            <p:cNvSpPr/>
            <p:nvPr/>
          </p:nvSpPr>
          <p:spPr>
            <a:xfrm>
              <a:off x="4329275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66"/>
            <p:cNvSpPr/>
            <p:nvPr/>
          </p:nvSpPr>
          <p:spPr>
            <a:xfrm>
              <a:off x="4175600" y="3308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3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3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66"/>
            <p:cNvSpPr/>
            <p:nvPr/>
          </p:nvSpPr>
          <p:spPr>
            <a:xfrm>
              <a:off x="4175600" y="3308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66"/>
            <p:cNvSpPr/>
            <p:nvPr/>
          </p:nvSpPr>
          <p:spPr>
            <a:xfrm>
              <a:off x="42028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62" name="Google Shape;2062;p66"/>
          <p:cNvGrpSpPr/>
          <p:nvPr/>
        </p:nvGrpSpPr>
        <p:grpSpPr>
          <a:xfrm>
            <a:off x="7143552" y="4360760"/>
            <a:ext cx="593675" cy="593675"/>
            <a:chOff x="4645325" y="3252825"/>
            <a:chExt cx="473475" cy="473475"/>
          </a:xfrm>
        </p:grpSpPr>
        <p:sp>
          <p:nvSpPr>
            <p:cNvPr id="2063" name="Google Shape;2063;p66"/>
            <p:cNvSpPr/>
            <p:nvPr/>
          </p:nvSpPr>
          <p:spPr>
            <a:xfrm>
              <a:off x="4756875" y="3308600"/>
              <a:ext cx="27275" cy="111575"/>
            </a:xfrm>
            <a:custGeom>
              <a:avLst/>
              <a:gdLst/>
              <a:ahLst/>
              <a:cxnLst/>
              <a:rect l="l" t="t" r="r" b="b"/>
              <a:pathLst>
                <a:path w="1091" h="4463" extrusionOk="0">
                  <a:moveTo>
                    <a:pt x="0" y="1"/>
                  </a:moveTo>
                  <a:lnTo>
                    <a:pt x="0" y="4462"/>
                  </a:lnTo>
                  <a:lnTo>
                    <a:pt x="1091" y="446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4" name="Google Shape;2064;p66"/>
            <p:cNvSpPr/>
            <p:nvPr/>
          </p:nvSpPr>
          <p:spPr>
            <a:xfrm>
              <a:off x="4812650" y="3252825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extrusionOk="0">
                  <a:moveTo>
                    <a:pt x="4065" y="1141"/>
                  </a:moveTo>
                  <a:lnTo>
                    <a:pt x="4264" y="1290"/>
                  </a:lnTo>
                  <a:lnTo>
                    <a:pt x="4363" y="1438"/>
                  </a:lnTo>
                  <a:lnTo>
                    <a:pt x="4412" y="1686"/>
                  </a:lnTo>
                  <a:lnTo>
                    <a:pt x="4412" y="2232"/>
                  </a:lnTo>
                  <a:lnTo>
                    <a:pt x="1091" y="2232"/>
                  </a:lnTo>
                  <a:lnTo>
                    <a:pt x="1091" y="1686"/>
                  </a:lnTo>
                  <a:lnTo>
                    <a:pt x="1140" y="1438"/>
                  </a:lnTo>
                  <a:lnTo>
                    <a:pt x="1240" y="1290"/>
                  </a:lnTo>
                  <a:lnTo>
                    <a:pt x="1438" y="1141"/>
                  </a:lnTo>
                  <a:close/>
                  <a:moveTo>
                    <a:pt x="1636" y="1"/>
                  </a:moveTo>
                  <a:lnTo>
                    <a:pt x="1289" y="50"/>
                  </a:lnTo>
                  <a:lnTo>
                    <a:pt x="992" y="150"/>
                  </a:lnTo>
                  <a:lnTo>
                    <a:pt x="694" y="298"/>
                  </a:lnTo>
                  <a:lnTo>
                    <a:pt x="496" y="497"/>
                  </a:lnTo>
                  <a:lnTo>
                    <a:pt x="248" y="744"/>
                  </a:lnTo>
                  <a:lnTo>
                    <a:pt x="99" y="1042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5553"/>
                  </a:lnTo>
                  <a:lnTo>
                    <a:pt x="5553" y="5553"/>
                  </a:lnTo>
                  <a:lnTo>
                    <a:pt x="5553" y="1686"/>
                  </a:lnTo>
                  <a:lnTo>
                    <a:pt x="5503" y="1339"/>
                  </a:lnTo>
                  <a:lnTo>
                    <a:pt x="5404" y="1042"/>
                  </a:lnTo>
                  <a:lnTo>
                    <a:pt x="5255" y="744"/>
                  </a:lnTo>
                  <a:lnTo>
                    <a:pt x="5057" y="497"/>
                  </a:lnTo>
                  <a:lnTo>
                    <a:pt x="4809" y="298"/>
                  </a:lnTo>
                  <a:lnTo>
                    <a:pt x="4511" y="150"/>
                  </a:lnTo>
                  <a:lnTo>
                    <a:pt x="4214" y="50"/>
                  </a:lnTo>
                  <a:lnTo>
                    <a:pt x="38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66"/>
            <p:cNvSpPr/>
            <p:nvPr/>
          </p:nvSpPr>
          <p:spPr>
            <a:xfrm>
              <a:off x="4812650" y="3252825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fill="none" extrusionOk="0">
                  <a:moveTo>
                    <a:pt x="1636" y="1"/>
                  </a:moveTo>
                  <a:lnTo>
                    <a:pt x="1636" y="1"/>
                  </a:lnTo>
                  <a:lnTo>
                    <a:pt x="1289" y="50"/>
                  </a:lnTo>
                  <a:lnTo>
                    <a:pt x="992" y="150"/>
                  </a:lnTo>
                  <a:lnTo>
                    <a:pt x="694" y="298"/>
                  </a:lnTo>
                  <a:lnTo>
                    <a:pt x="496" y="497"/>
                  </a:lnTo>
                  <a:lnTo>
                    <a:pt x="248" y="744"/>
                  </a:lnTo>
                  <a:lnTo>
                    <a:pt x="99" y="1042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5553"/>
                  </a:lnTo>
                  <a:lnTo>
                    <a:pt x="5553" y="5553"/>
                  </a:lnTo>
                  <a:lnTo>
                    <a:pt x="5553" y="5553"/>
                  </a:lnTo>
                  <a:lnTo>
                    <a:pt x="5553" y="1686"/>
                  </a:lnTo>
                  <a:lnTo>
                    <a:pt x="5553" y="1686"/>
                  </a:lnTo>
                  <a:lnTo>
                    <a:pt x="5503" y="1339"/>
                  </a:lnTo>
                  <a:lnTo>
                    <a:pt x="5404" y="1042"/>
                  </a:lnTo>
                  <a:lnTo>
                    <a:pt x="5255" y="744"/>
                  </a:lnTo>
                  <a:lnTo>
                    <a:pt x="5057" y="497"/>
                  </a:lnTo>
                  <a:lnTo>
                    <a:pt x="4809" y="298"/>
                  </a:lnTo>
                  <a:lnTo>
                    <a:pt x="4511" y="150"/>
                  </a:lnTo>
                  <a:lnTo>
                    <a:pt x="4214" y="50"/>
                  </a:lnTo>
                  <a:lnTo>
                    <a:pt x="3867" y="1"/>
                  </a:lnTo>
                  <a:lnTo>
                    <a:pt x="16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66"/>
            <p:cNvSpPr/>
            <p:nvPr/>
          </p:nvSpPr>
          <p:spPr>
            <a:xfrm>
              <a:off x="4839900" y="3281350"/>
              <a:ext cx="83075" cy="27275"/>
            </a:xfrm>
            <a:custGeom>
              <a:avLst/>
              <a:gdLst/>
              <a:ahLst/>
              <a:cxnLst/>
              <a:rect l="l" t="t" r="r" b="b"/>
              <a:pathLst>
                <a:path w="3323" h="1091" fill="none" extrusionOk="0">
                  <a:moveTo>
                    <a:pt x="3322" y="545"/>
                  </a:moveTo>
                  <a:lnTo>
                    <a:pt x="3322" y="1091"/>
                  </a:lnTo>
                  <a:lnTo>
                    <a:pt x="1" y="1091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297"/>
                  </a:lnTo>
                  <a:lnTo>
                    <a:pt x="150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2975" y="0"/>
                  </a:lnTo>
                  <a:lnTo>
                    <a:pt x="3174" y="149"/>
                  </a:lnTo>
                  <a:lnTo>
                    <a:pt x="3273" y="297"/>
                  </a:lnTo>
                  <a:lnTo>
                    <a:pt x="3322" y="545"/>
                  </a:lnTo>
                  <a:lnTo>
                    <a:pt x="3322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66"/>
            <p:cNvSpPr/>
            <p:nvPr/>
          </p:nvSpPr>
          <p:spPr>
            <a:xfrm>
              <a:off x="492295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66"/>
            <p:cNvSpPr/>
            <p:nvPr/>
          </p:nvSpPr>
          <p:spPr>
            <a:xfrm>
              <a:off x="5034500" y="33086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extrusionOk="0">
                  <a:moveTo>
                    <a:pt x="0" y="1"/>
                  </a:moveTo>
                  <a:lnTo>
                    <a:pt x="0" y="3322"/>
                  </a:lnTo>
                  <a:lnTo>
                    <a:pt x="2826" y="3322"/>
                  </a:lnTo>
                  <a:lnTo>
                    <a:pt x="3024" y="3273"/>
                  </a:lnTo>
                  <a:lnTo>
                    <a:pt x="3222" y="3173"/>
                  </a:lnTo>
                  <a:lnTo>
                    <a:pt x="3322" y="2975"/>
                  </a:lnTo>
                  <a:lnTo>
                    <a:pt x="3371" y="2777"/>
                  </a:lnTo>
                  <a:lnTo>
                    <a:pt x="3371" y="1686"/>
                  </a:lnTo>
                  <a:lnTo>
                    <a:pt x="3322" y="1339"/>
                  </a:lnTo>
                  <a:lnTo>
                    <a:pt x="3222" y="992"/>
                  </a:lnTo>
                  <a:lnTo>
                    <a:pt x="3074" y="744"/>
                  </a:lnTo>
                  <a:lnTo>
                    <a:pt x="2875" y="496"/>
                  </a:lnTo>
                  <a:lnTo>
                    <a:pt x="2628" y="298"/>
                  </a:lnTo>
                  <a:lnTo>
                    <a:pt x="2330" y="149"/>
                  </a:lnTo>
                  <a:lnTo>
                    <a:pt x="2033" y="50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69" name="Google Shape;2069;p66"/>
            <p:cNvSpPr/>
            <p:nvPr/>
          </p:nvSpPr>
          <p:spPr>
            <a:xfrm>
              <a:off x="5034500" y="33086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686" y="1"/>
                  </a:moveTo>
                  <a:lnTo>
                    <a:pt x="0" y="1"/>
                  </a:lnTo>
                  <a:lnTo>
                    <a:pt x="0" y="3322"/>
                  </a:lnTo>
                  <a:lnTo>
                    <a:pt x="2826" y="3322"/>
                  </a:lnTo>
                  <a:lnTo>
                    <a:pt x="2826" y="3322"/>
                  </a:lnTo>
                  <a:lnTo>
                    <a:pt x="3024" y="3273"/>
                  </a:lnTo>
                  <a:lnTo>
                    <a:pt x="3222" y="3173"/>
                  </a:lnTo>
                  <a:lnTo>
                    <a:pt x="3322" y="2975"/>
                  </a:lnTo>
                  <a:lnTo>
                    <a:pt x="3371" y="2777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339"/>
                  </a:lnTo>
                  <a:lnTo>
                    <a:pt x="3222" y="992"/>
                  </a:lnTo>
                  <a:lnTo>
                    <a:pt x="3074" y="744"/>
                  </a:lnTo>
                  <a:lnTo>
                    <a:pt x="2875" y="496"/>
                  </a:lnTo>
                  <a:lnTo>
                    <a:pt x="2628" y="298"/>
                  </a:lnTo>
                  <a:lnTo>
                    <a:pt x="2330" y="149"/>
                  </a:lnTo>
                  <a:lnTo>
                    <a:pt x="2033" y="50"/>
                  </a:lnTo>
                  <a:lnTo>
                    <a:pt x="1686" y="1"/>
                  </a:lnTo>
                  <a:lnTo>
                    <a:pt x="168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0" name="Google Shape;2070;p66"/>
            <p:cNvSpPr/>
            <p:nvPr/>
          </p:nvSpPr>
          <p:spPr>
            <a:xfrm>
              <a:off x="5076625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1" name="Google Shape;2071;p66"/>
            <p:cNvSpPr/>
            <p:nvPr/>
          </p:nvSpPr>
          <p:spPr>
            <a:xfrm>
              <a:off x="4978725" y="3308600"/>
              <a:ext cx="27275" cy="111575"/>
            </a:xfrm>
            <a:custGeom>
              <a:avLst/>
              <a:gdLst/>
              <a:ahLst/>
              <a:cxnLst/>
              <a:rect l="l" t="t" r="r" b="b"/>
              <a:pathLst>
                <a:path w="1091" h="4463" extrusionOk="0">
                  <a:moveTo>
                    <a:pt x="0" y="1"/>
                  </a:moveTo>
                  <a:lnTo>
                    <a:pt x="0" y="4462"/>
                  </a:lnTo>
                  <a:lnTo>
                    <a:pt x="1091" y="446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2" name="Google Shape;2072;p66"/>
            <p:cNvSpPr/>
            <p:nvPr/>
          </p:nvSpPr>
          <p:spPr>
            <a:xfrm>
              <a:off x="4672600" y="3420150"/>
              <a:ext cx="417675" cy="306150"/>
            </a:xfrm>
            <a:custGeom>
              <a:avLst/>
              <a:gdLst/>
              <a:ahLst/>
              <a:cxnLst/>
              <a:rect l="l" t="t" r="r" b="b"/>
              <a:pathLst>
                <a:path w="16707" h="12246" extrusionOk="0">
                  <a:moveTo>
                    <a:pt x="9469" y="1636"/>
                  </a:moveTo>
                  <a:lnTo>
                    <a:pt x="9667" y="1686"/>
                  </a:lnTo>
                  <a:lnTo>
                    <a:pt x="9866" y="1785"/>
                  </a:lnTo>
                  <a:lnTo>
                    <a:pt x="9965" y="1983"/>
                  </a:lnTo>
                  <a:lnTo>
                    <a:pt x="10014" y="2182"/>
                  </a:lnTo>
                  <a:lnTo>
                    <a:pt x="10014" y="3867"/>
                  </a:lnTo>
                  <a:lnTo>
                    <a:pt x="11700" y="3867"/>
                  </a:lnTo>
                  <a:lnTo>
                    <a:pt x="11898" y="3917"/>
                  </a:lnTo>
                  <a:lnTo>
                    <a:pt x="12096" y="4016"/>
                  </a:lnTo>
                  <a:lnTo>
                    <a:pt x="12196" y="4214"/>
                  </a:lnTo>
                  <a:lnTo>
                    <a:pt x="12245" y="4413"/>
                  </a:lnTo>
                  <a:lnTo>
                    <a:pt x="12245" y="6643"/>
                  </a:lnTo>
                  <a:lnTo>
                    <a:pt x="12196" y="6842"/>
                  </a:lnTo>
                  <a:lnTo>
                    <a:pt x="12096" y="7040"/>
                  </a:lnTo>
                  <a:lnTo>
                    <a:pt x="11898" y="7139"/>
                  </a:lnTo>
                  <a:lnTo>
                    <a:pt x="11700" y="7189"/>
                  </a:lnTo>
                  <a:lnTo>
                    <a:pt x="10014" y="7189"/>
                  </a:lnTo>
                  <a:lnTo>
                    <a:pt x="10014" y="8874"/>
                  </a:lnTo>
                  <a:lnTo>
                    <a:pt x="9965" y="9073"/>
                  </a:lnTo>
                  <a:lnTo>
                    <a:pt x="9866" y="9271"/>
                  </a:lnTo>
                  <a:lnTo>
                    <a:pt x="9667" y="9370"/>
                  </a:lnTo>
                  <a:lnTo>
                    <a:pt x="9469" y="9420"/>
                  </a:lnTo>
                  <a:lnTo>
                    <a:pt x="7238" y="9420"/>
                  </a:lnTo>
                  <a:lnTo>
                    <a:pt x="7040" y="9370"/>
                  </a:lnTo>
                  <a:lnTo>
                    <a:pt x="6842" y="9271"/>
                  </a:lnTo>
                  <a:lnTo>
                    <a:pt x="6742" y="9073"/>
                  </a:lnTo>
                  <a:lnTo>
                    <a:pt x="6693" y="8874"/>
                  </a:lnTo>
                  <a:lnTo>
                    <a:pt x="6693" y="7189"/>
                  </a:lnTo>
                  <a:lnTo>
                    <a:pt x="5007" y="7189"/>
                  </a:lnTo>
                  <a:lnTo>
                    <a:pt x="4809" y="7139"/>
                  </a:lnTo>
                  <a:lnTo>
                    <a:pt x="4660" y="7040"/>
                  </a:lnTo>
                  <a:lnTo>
                    <a:pt x="4511" y="6842"/>
                  </a:lnTo>
                  <a:lnTo>
                    <a:pt x="4462" y="6643"/>
                  </a:lnTo>
                  <a:lnTo>
                    <a:pt x="4462" y="4413"/>
                  </a:lnTo>
                  <a:lnTo>
                    <a:pt x="4511" y="4214"/>
                  </a:lnTo>
                  <a:lnTo>
                    <a:pt x="4660" y="4016"/>
                  </a:lnTo>
                  <a:lnTo>
                    <a:pt x="4809" y="3917"/>
                  </a:lnTo>
                  <a:lnTo>
                    <a:pt x="5007" y="3867"/>
                  </a:lnTo>
                  <a:lnTo>
                    <a:pt x="6693" y="3867"/>
                  </a:lnTo>
                  <a:lnTo>
                    <a:pt x="6693" y="2182"/>
                  </a:lnTo>
                  <a:lnTo>
                    <a:pt x="6742" y="1983"/>
                  </a:lnTo>
                  <a:lnTo>
                    <a:pt x="6842" y="1785"/>
                  </a:lnTo>
                  <a:lnTo>
                    <a:pt x="7040" y="1686"/>
                  </a:lnTo>
                  <a:lnTo>
                    <a:pt x="7238" y="1636"/>
                  </a:lnTo>
                  <a:close/>
                  <a:moveTo>
                    <a:pt x="0" y="0"/>
                  </a:moveTo>
                  <a:lnTo>
                    <a:pt x="0" y="11700"/>
                  </a:lnTo>
                  <a:lnTo>
                    <a:pt x="50" y="11948"/>
                  </a:lnTo>
                  <a:lnTo>
                    <a:pt x="149" y="12097"/>
                  </a:lnTo>
                  <a:lnTo>
                    <a:pt x="347" y="12245"/>
                  </a:lnTo>
                  <a:lnTo>
                    <a:pt x="5255" y="12245"/>
                  </a:lnTo>
                  <a:lnTo>
                    <a:pt x="5404" y="12097"/>
                  </a:lnTo>
                  <a:lnTo>
                    <a:pt x="5553" y="11948"/>
                  </a:lnTo>
                  <a:lnTo>
                    <a:pt x="5602" y="11700"/>
                  </a:lnTo>
                  <a:lnTo>
                    <a:pt x="5602" y="11155"/>
                  </a:lnTo>
                  <a:lnTo>
                    <a:pt x="11155" y="11155"/>
                  </a:lnTo>
                  <a:lnTo>
                    <a:pt x="11155" y="11700"/>
                  </a:lnTo>
                  <a:lnTo>
                    <a:pt x="11204" y="11948"/>
                  </a:lnTo>
                  <a:lnTo>
                    <a:pt x="11303" y="12097"/>
                  </a:lnTo>
                  <a:lnTo>
                    <a:pt x="11452" y="12245"/>
                  </a:lnTo>
                  <a:lnTo>
                    <a:pt x="16409" y="12245"/>
                  </a:lnTo>
                  <a:lnTo>
                    <a:pt x="16558" y="12097"/>
                  </a:lnTo>
                  <a:lnTo>
                    <a:pt x="16707" y="11948"/>
                  </a:lnTo>
                  <a:lnTo>
                    <a:pt x="16707" y="11700"/>
                  </a:lnTo>
                  <a:lnTo>
                    <a:pt x="16707" y="0"/>
                  </a:lnTo>
                  <a:lnTo>
                    <a:pt x="14476" y="0"/>
                  </a:lnTo>
                  <a:lnTo>
                    <a:pt x="14476" y="546"/>
                  </a:lnTo>
                  <a:lnTo>
                    <a:pt x="14426" y="744"/>
                  </a:lnTo>
                  <a:lnTo>
                    <a:pt x="14327" y="942"/>
                  </a:lnTo>
                  <a:lnTo>
                    <a:pt x="14129" y="1041"/>
                  </a:lnTo>
                  <a:lnTo>
                    <a:pt x="13931" y="1091"/>
                  </a:lnTo>
                  <a:lnTo>
                    <a:pt x="11700" y="1091"/>
                  </a:lnTo>
                  <a:lnTo>
                    <a:pt x="11452" y="1041"/>
                  </a:lnTo>
                  <a:lnTo>
                    <a:pt x="11303" y="942"/>
                  </a:lnTo>
                  <a:lnTo>
                    <a:pt x="11204" y="744"/>
                  </a:lnTo>
                  <a:lnTo>
                    <a:pt x="11155" y="546"/>
                  </a:lnTo>
                  <a:lnTo>
                    <a:pt x="11155" y="0"/>
                  </a:lnTo>
                  <a:lnTo>
                    <a:pt x="5602" y="0"/>
                  </a:lnTo>
                  <a:lnTo>
                    <a:pt x="5602" y="546"/>
                  </a:lnTo>
                  <a:lnTo>
                    <a:pt x="5553" y="744"/>
                  </a:lnTo>
                  <a:lnTo>
                    <a:pt x="5404" y="942"/>
                  </a:lnTo>
                  <a:lnTo>
                    <a:pt x="5255" y="1041"/>
                  </a:lnTo>
                  <a:lnTo>
                    <a:pt x="5007" y="1091"/>
                  </a:lnTo>
                  <a:lnTo>
                    <a:pt x="2826" y="1091"/>
                  </a:lnTo>
                  <a:lnTo>
                    <a:pt x="2578" y="1041"/>
                  </a:lnTo>
                  <a:lnTo>
                    <a:pt x="2429" y="942"/>
                  </a:lnTo>
                  <a:lnTo>
                    <a:pt x="2281" y="744"/>
                  </a:lnTo>
                  <a:lnTo>
                    <a:pt x="2231" y="546"/>
                  </a:lnTo>
                  <a:lnTo>
                    <a:pt x="22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66"/>
            <p:cNvSpPr/>
            <p:nvPr/>
          </p:nvSpPr>
          <p:spPr>
            <a:xfrm>
              <a:off x="4672600" y="3420150"/>
              <a:ext cx="417675" cy="306150"/>
            </a:xfrm>
            <a:custGeom>
              <a:avLst/>
              <a:gdLst/>
              <a:ahLst/>
              <a:cxnLst/>
              <a:rect l="l" t="t" r="r" b="b"/>
              <a:pathLst>
                <a:path w="16707" h="12246" fill="none" extrusionOk="0">
                  <a:moveTo>
                    <a:pt x="11700" y="12245"/>
                  </a:moveTo>
                  <a:lnTo>
                    <a:pt x="16162" y="12245"/>
                  </a:lnTo>
                  <a:lnTo>
                    <a:pt x="16162" y="12245"/>
                  </a:lnTo>
                  <a:lnTo>
                    <a:pt x="16409" y="12245"/>
                  </a:lnTo>
                  <a:lnTo>
                    <a:pt x="16558" y="12097"/>
                  </a:lnTo>
                  <a:lnTo>
                    <a:pt x="16707" y="11948"/>
                  </a:lnTo>
                  <a:lnTo>
                    <a:pt x="16707" y="11700"/>
                  </a:lnTo>
                  <a:lnTo>
                    <a:pt x="16707" y="0"/>
                  </a:lnTo>
                  <a:lnTo>
                    <a:pt x="14476" y="0"/>
                  </a:lnTo>
                  <a:lnTo>
                    <a:pt x="14476" y="546"/>
                  </a:lnTo>
                  <a:lnTo>
                    <a:pt x="14476" y="546"/>
                  </a:lnTo>
                  <a:lnTo>
                    <a:pt x="14426" y="744"/>
                  </a:lnTo>
                  <a:lnTo>
                    <a:pt x="14327" y="942"/>
                  </a:lnTo>
                  <a:lnTo>
                    <a:pt x="14129" y="1041"/>
                  </a:lnTo>
                  <a:lnTo>
                    <a:pt x="13931" y="1091"/>
                  </a:lnTo>
                  <a:lnTo>
                    <a:pt x="11700" y="1091"/>
                  </a:lnTo>
                  <a:lnTo>
                    <a:pt x="11700" y="1091"/>
                  </a:lnTo>
                  <a:lnTo>
                    <a:pt x="11452" y="1041"/>
                  </a:lnTo>
                  <a:lnTo>
                    <a:pt x="11303" y="942"/>
                  </a:lnTo>
                  <a:lnTo>
                    <a:pt x="11204" y="744"/>
                  </a:lnTo>
                  <a:lnTo>
                    <a:pt x="11155" y="546"/>
                  </a:lnTo>
                  <a:lnTo>
                    <a:pt x="11155" y="0"/>
                  </a:lnTo>
                  <a:lnTo>
                    <a:pt x="5602" y="0"/>
                  </a:lnTo>
                  <a:lnTo>
                    <a:pt x="5602" y="546"/>
                  </a:lnTo>
                  <a:lnTo>
                    <a:pt x="5602" y="546"/>
                  </a:lnTo>
                  <a:lnTo>
                    <a:pt x="5553" y="744"/>
                  </a:lnTo>
                  <a:lnTo>
                    <a:pt x="5404" y="942"/>
                  </a:lnTo>
                  <a:lnTo>
                    <a:pt x="5255" y="1041"/>
                  </a:lnTo>
                  <a:lnTo>
                    <a:pt x="5007" y="1091"/>
                  </a:lnTo>
                  <a:lnTo>
                    <a:pt x="2826" y="1091"/>
                  </a:lnTo>
                  <a:lnTo>
                    <a:pt x="2826" y="1091"/>
                  </a:lnTo>
                  <a:lnTo>
                    <a:pt x="2578" y="1041"/>
                  </a:lnTo>
                  <a:lnTo>
                    <a:pt x="2429" y="942"/>
                  </a:lnTo>
                  <a:lnTo>
                    <a:pt x="2281" y="744"/>
                  </a:lnTo>
                  <a:lnTo>
                    <a:pt x="2231" y="546"/>
                  </a:lnTo>
                  <a:lnTo>
                    <a:pt x="2231" y="0"/>
                  </a:lnTo>
                  <a:lnTo>
                    <a:pt x="0" y="0"/>
                  </a:lnTo>
                  <a:lnTo>
                    <a:pt x="0" y="11700"/>
                  </a:lnTo>
                  <a:lnTo>
                    <a:pt x="0" y="11700"/>
                  </a:lnTo>
                  <a:lnTo>
                    <a:pt x="50" y="11948"/>
                  </a:lnTo>
                  <a:lnTo>
                    <a:pt x="149" y="12097"/>
                  </a:lnTo>
                  <a:lnTo>
                    <a:pt x="347" y="12245"/>
                  </a:lnTo>
                  <a:lnTo>
                    <a:pt x="545" y="12245"/>
                  </a:lnTo>
                  <a:lnTo>
                    <a:pt x="5007" y="12245"/>
                  </a:lnTo>
                  <a:lnTo>
                    <a:pt x="5007" y="12245"/>
                  </a:lnTo>
                  <a:lnTo>
                    <a:pt x="5255" y="12245"/>
                  </a:lnTo>
                  <a:lnTo>
                    <a:pt x="5404" y="12097"/>
                  </a:lnTo>
                  <a:lnTo>
                    <a:pt x="5553" y="11948"/>
                  </a:lnTo>
                  <a:lnTo>
                    <a:pt x="5602" y="11700"/>
                  </a:lnTo>
                  <a:lnTo>
                    <a:pt x="5602" y="11155"/>
                  </a:lnTo>
                  <a:lnTo>
                    <a:pt x="11155" y="11155"/>
                  </a:lnTo>
                  <a:lnTo>
                    <a:pt x="11155" y="11700"/>
                  </a:lnTo>
                  <a:lnTo>
                    <a:pt x="11155" y="11700"/>
                  </a:lnTo>
                  <a:lnTo>
                    <a:pt x="11204" y="11948"/>
                  </a:lnTo>
                  <a:lnTo>
                    <a:pt x="11303" y="12097"/>
                  </a:lnTo>
                  <a:lnTo>
                    <a:pt x="11452" y="12245"/>
                  </a:lnTo>
                  <a:lnTo>
                    <a:pt x="11700" y="12245"/>
                  </a:lnTo>
                  <a:lnTo>
                    <a:pt x="11700" y="122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66"/>
            <p:cNvSpPr/>
            <p:nvPr/>
          </p:nvSpPr>
          <p:spPr>
            <a:xfrm>
              <a:off x="4784125" y="3461050"/>
              <a:ext cx="194625" cy="194600"/>
            </a:xfrm>
            <a:custGeom>
              <a:avLst/>
              <a:gdLst/>
              <a:ahLst/>
              <a:cxnLst/>
              <a:rect l="l" t="t" r="r" b="b"/>
              <a:pathLst>
                <a:path w="7785" h="7784" fill="none" extrusionOk="0">
                  <a:moveTo>
                    <a:pt x="5553" y="5553"/>
                  </a:moveTo>
                  <a:lnTo>
                    <a:pt x="5553" y="7238"/>
                  </a:lnTo>
                  <a:lnTo>
                    <a:pt x="5553" y="7238"/>
                  </a:lnTo>
                  <a:lnTo>
                    <a:pt x="5504" y="7437"/>
                  </a:lnTo>
                  <a:lnTo>
                    <a:pt x="5405" y="7635"/>
                  </a:lnTo>
                  <a:lnTo>
                    <a:pt x="5206" y="7734"/>
                  </a:lnTo>
                  <a:lnTo>
                    <a:pt x="5008" y="7784"/>
                  </a:lnTo>
                  <a:lnTo>
                    <a:pt x="2777" y="7784"/>
                  </a:lnTo>
                  <a:lnTo>
                    <a:pt x="2777" y="7784"/>
                  </a:lnTo>
                  <a:lnTo>
                    <a:pt x="2579" y="7734"/>
                  </a:lnTo>
                  <a:lnTo>
                    <a:pt x="2381" y="7635"/>
                  </a:lnTo>
                  <a:lnTo>
                    <a:pt x="2281" y="7437"/>
                  </a:lnTo>
                  <a:lnTo>
                    <a:pt x="2232" y="7238"/>
                  </a:lnTo>
                  <a:lnTo>
                    <a:pt x="2232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99" y="5404"/>
                  </a:lnTo>
                  <a:lnTo>
                    <a:pt x="50" y="5206"/>
                  </a:lnTo>
                  <a:lnTo>
                    <a:pt x="1" y="5007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578"/>
                  </a:lnTo>
                  <a:lnTo>
                    <a:pt x="199" y="2380"/>
                  </a:lnTo>
                  <a:lnTo>
                    <a:pt x="348" y="2281"/>
                  </a:lnTo>
                  <a:lnTo>
                    <a:pt x="546" y="2231"/>
                  </a:lnTo>
                  <a:lnTo>
                    <a:pt x="2232" y="2231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347"/>
                  </a:lnTo>
                  <a:lnTo>
                    <a:pt x="2381" y="149"/>
                  </a:lnTo>
                  <a:lnTo>
                    <a:pt x="2579" y="50"/>
                  </a:lnTo>
                  <a:lnTo>
                    <a:pt x="2777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405" y="149"/>
                  </a:lnTo>
                  <a:lnTo>
                    <a:pt x="5504" y="347"/>
                  </a:lnTo>
                  <a:lnTo>
                    <a:pt x="5553" y="546"/>
                  </a:lnTo>
                  <a:lnTo>
                    <a:pt x="5553" y="2231"/>
                  </a:lnTo>
                  <a:lnTo>
                    <a:pt x="7239" y="2231"/>
                  </a:lnTo>
                  <a:lnTo>
                    <a:pt x="7239" y="2231"/>
                  </a:lnTo>
                  <a:lnTo>
                    <a:pt x="7437" y="2281"/>
                  </a:lnTo>
                  <a:lnTo>
                    <a:pt x="7635" y="2380"/>
                  </a:lnTo>
                  <a:lnTo>
                    <a:pt x="7735" y="2578"/>
                  </a:lnTo>
                  <a:lnTo>
                    <a:pt x="7784" y="2777"/>
                  </a:lnTo>
                  <a:lnTo>
                    <a:pt x="7784" y="5007"/>
                  </a:lnTo>
                  <a:lnTo>
                    <a:pt x="7784" y="5007"/>
                  </a:lnTo>
                  <a:lnTo>
                    <a:pt x="7735" y="5206"/>
                  </a:lnTo>
                  <a:lnTo>
                    <a:pt x="7635" y="5404"/>
                  </a:lnTo>
                  <a:lnTo>
                    <a:pt x="7437" y="5503"/>
                  </a:lnTo>
                  <a:lnTo>
                    <a:pt x="7239" y="5553"/>
                  </a:lnTo>
                  <a:lnTo>
                    <a:pt x="5553" y="555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66"/>
            <p:cNvSpPr/>
            <p:nvPr/>
          </p:nvSpPr>
          <p:spPr>
            <a:xfrm>
              <a:off x="4922950" y="359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66"/>
            <p:cNvSpPr/>
            <p:nvPr/>
          </p:nvSpPr>
          <p:spPr>
            <a:xfrm>
              <a:off x="4812650" y="3489550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extrusionOk="0">
                  <a:moveTo>
                    <a:pt x="2181" y="1"/>
                  </a:moveTo>
                  <a:lnTo>
                    <a:pt x="2181" y="1637"/>
                  </a:lnTo>
                  <a:lnTo>
                    <a:pt x="2181" y="1835"/>
                  </a:lnTo>
                  <a:lnTo>
                    <a:pt x="2033" y="2033"/>
                  </a:lnTo>
                  <a:lnTo>
                    <a:pt x="1884" y="2132"/>
                  </a:lnTo>
                  <a:lnTo>
                    <a:pt x="1636" y="2182"/>
                  </a:lnTo>
                  <a:lnTo>
                    <a:pt x="0" y="2182"/>
                  </a:lnTo>
                  <a:lnTo>
                    <a:pt x="0" y="3322"/>
                  </a:lnTo>
                  <a:lnTo>
                    <a:pt x="1636" y="3322"/>
                  </a:lnTo>
                  <a:lnTo>
                    <a:pt x="1884" y="3372"/>
                  </a:lnTo>
                  <a:lnTo>
                    <a:pt x="2033" y="3471"/>
                  </a:lnTo>
                  <a:lnTo>
                    <a:pt x="2181" y="3669"/>
                  </a:lnTo>
                  <a:lnTo>
                    <a:pt x="2181" y="3867"/>
                  </a:lnTo>
                  <a:lnTo>
                    <a:pt x="2181" y="5553"/>
                  </a:lnTo>
                  <a:lnTo>
                    <a:pt x="3322" y="5553"/>
                  </a:lnTo>
                  <a:lnTo>
                    <a:pt x="3322" y="3867"/>
                  </a:lnTo>
                  <a:lnTo>
                    <a:pt x="3371" y="3669"/>
                  </a:lnTo>
                  <a:lnTo>
                    <a:pt x="3470" y="3471"/>
                  </a:lnTo>
                  <a:lnTo>
                    <a:pt x="3669" y="3372"/>
                  </a:lnTo>
                  <a:lnTo>
                    <a:pt x="3867" y="3322"/>
                  </a:lnTo>
                  <a:lnTo>
                    <a:pt x="5553" y="3322"/>
                  </a:lnTo>
                  <a:lnTo>
                    <a:pt x="5553" y="2182"/>
                  </a:lnTo>
                  <a:lnTo>
                    <a:pt x="3867" y="2182"/>
                  </a:lnTo>
                  <a:lnTo>
                    <a:pt x="3669" y="2132"/>
                  </a:lnTo>
                  <a:lnTo>
                    <a:pt x="3470" y="2033"/>
                  </a:lnTo>
                  <a:lnTo>
                    <a:pt x="3371" y="1835"/>
                  </a:lnTo>
                  <a:lnTo>
                    <a:pt x="3322" y="1637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66"/>
            <p:cNvSpPr/>
            <p:nvPr/>
          </p:nvSpPr>
          <p:spPr>
            <a:xfrm>
              <a:off x="4812650" y="3489550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fill="none" extrusionOk="0">
                  <a:moveTo>
                    <a:pt x="3322" y="1637"/>
                  </a:moveTo>
                  <a:lnTo>
                    <a:pt x="3322" y="1"/>
                  </a:lnTo>
                  <a:lnTo>
                    <a:pt x="2181" y="1"/>
                  </a:lnTo>
                  <a:lnTo>
                    <a:pt x="2181" y="1637"/>
                  </a:lnTo>
                  <a:lnTo>
                    <a:pt x="2181" y="1637"/>
                  </a:lnTo>
                  <a:lnTo>
                    <a:pt x="2181" y="1835"/>
                  </a:lnTo>
                  <a:lnTo>
                    <a:pt x="2033" y="2033"/>
                  </a:lnTo>
                  <a:lnTo>
                    <a:pt x="1884" y="2132"/>
                  </a:lnTo>
                  <a:lnTo>
                    <a:pt x="1636" y="2182"/>
                  </a:lnTo>
                  <a:lnTo>
                    <a:pt x="0" y="2182"/>
                  </a:lnTo>
                  <a:lnTo>
                    <a:pt x="0" y="3322"/>
                  </a:lnTo>
                  <a:lnTo>
                    <a:pt x="1636" y="3322"/>
                  </a:lnTo>
                  <a:lnTo>
                    <a:pt x="1636" y="3322"/>
                  </a:lnTo>
                  <a:lnTo>
                    <a:pt x="1884" y="3372"/>
                  </a:lnTo>
                  <a:lnTo>
                    <a:pt x="2033" y="3471"/>
                  </a:lnTo>
                  <a:lnTo>
                    <a:pt x="2181" y="3669"/>
                  </a:lnTo>
                  <a:lnTo>
                    <a:pt x="2181" y="3867"/>
                  </a:lnTo>
                  <a:lnTo>
                    <a:pt x="2181" y="5553"/>
                  </a:lnTo>
                  <a:lnTo>
                    <a:pt x="3322" y="5553"/>
                  </a:lnTo>
                  <a:lnTo>
                    <a:pt x="3322" y="3867"/>
                  </a:lnTo>
                  <a:lnTo>
                    <a:pt x="3322" y="3867"/>
                  </a:lnTo>
                  <a:lnTo>
                    <a:pt x="3371" y="3669"/>
                  </a:lnTo>
                  <a:lnTo>
                    <a:pt x="3470" y="3471"/>
                  </a:lnTo>
                  <a:lnTo>
                    <a:pt x="3669" y="3372"/>
                  </a:lnTo>
                  <a:lnTo>
                    <a:pt x="3867" y="3322"/>
                  </a:lnTo>
                  <a:lnTo>
                    <a:pt x="5553" y="3322"/>
                  </a:lnTo>
                  <a:lnTo>
                    <a:pt x="5553" y="2182"/>
                  </a:lnTo>
                  <a:lnTo>
                    <a:pt x="3867" y="2182"/>
                  </a:lnTo>
                  <a:lnTo>
                    <a:pt x="3867" y="2182"/>
                  </a:lnTo>
                  <a:lnTo>
                    <a:pt x="3669" y="2132"/>
                  </a:lnTo>
                  <a:lnTo>
                    <a:pt x="3470" y="2033"/>
                  </a:lnTo>
                  <a:lnTo>
                    <a:pt x="3371" y="1835"/>
                  </a:lnTo>
                  <a:lnTo>
                    <a:pt x="3322" y="1637"/>
                  </a:lnTo>
                  <a:lnTo>
                    <a:pt x="3322" y="16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66"/>
            <p:cNvSpPr/>
            <p:nvPr/>
          </p:nvSpPr>
          <p:spPr>
            <a:xfrm>
              <a:off x="4895675" y="353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66"/>
            <p:cNvSpPr/>
            <p:nvPr/>
          </p:nvSpPr>
          <p:spPr>
            <a:xfrm>
              <a:off x="4645325" y="33086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extrusionOk="0">
                  <a:moveTo>
                    <a:pt x="1636" y="1"/>
                  </a:moveTo>
                  <a:lnTo>
                    <a:pt x="1289" y="50"/>
                  </a:lnTo>
                  <a:lnTo>
                    <a:pt x="992" y="149"/>
                  </a:lnTo>
                  <a:lnTo>
                    <a:pt x="695" y="298"/>
                  </a:lnTo>
                  <a:lnTo>
                    <a:pt x="447" y="496"/>
                  </a:lnTo>
                  <a:lnTo>
                    <a:pt x="248" y="744"/>
                  </a:lnTo>
                  <a:lnTo>
                    <a:pt x="100" y="992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2777"/>
                  </a:lnTo>
                  <a:lnTo>
                    <a:pt x="1" y="2975"/>
                  </a:lnTo>
                  <a:lnTo>
                    <a:pt x="149" y="3173"/>
                  </a:lnTo>
                  <a:lnTo>
                    <a:pt x="298" y="3273"/>
                  </a:lnTo>
                  <a:lnTo>
                    <a:pt x="546" y="3322"/>
                  </a:lnTo>
                  <a:lnTo>
                    <a:pt x="3322" y="3322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0" name="Google Shape;2080;p66"/>
            <p:cNvSpPr/>
            <p:nvPr/>
          </p:nvSpPr>
          <p:spPr>
            <a:xfrm>
              <a:off x="4645325" y="33086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546" y="3322"/>
                  </a:moveTo>
                  <a:lnTo>
                    <a:pt x="3322" y="3322"/>
                  </a:lnTo>
                  <a:lnTo>
                    <a:pt x="3322" y="1"/>
                  </a:lnTo>
                  <a:lnTo>
                    <a:pt x="1636" y="1"/>
                  </a:lnTo>
                  <a:lnTo>
                    <a:pt x="1636" y="1"/>
                  </a:lnTo>
                  <a:lnTo>
                    <a:pt x="1289" y="50"/>
                  </a:lnTo>
                  <a:lnTo>
                    <a:pt x="992" y="149"/>
                  </a:lnTo>
                  <a:lnTo>
                    <a:pt x="695" y="298"/>
                  </a:lnTo>
                  <a:lnTo>
                    <a:pt x="447" y="496"/>
                  </a:lnTo>
                  <a:lnTo>
                    <a:pt x="248" y="744"/>
                  </a:lnTo>
                  <a:lnTo>
                    <a:pt x="100" y="992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1" y="2975"/>
                  </a:lnTo>
                  <a:lnTo>
                    <a:pt x="149" y="3173"/>
                  </a:lnTo>
                  <a:lnTo>
                    <a:pt x="298" y="3273"/>
                  </a:lnTo>
                  <a:lnTo>
                    <a:pt x="546" y="3322"/>
                  </a:lnTo>
                  <a:lnTo>
                    <a:pt x="54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1" name="Google Shape;2081;p66"/>
            <p:cNvSpPr/>
            <p:nvPr/>
          </p:nvSpPr>
          <p:spPr>
            <a:xfrm>
              <a:off x="4658950" y="339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82" name="Google Shape;2082;p66"/>
          <p:cNvGrpSpPr/>
          <p:nvPr/>
        </p:nvGrpSpPr>
        <p:grpSpPr>
          <a:xfrm>
            <a:off x="8214261" y="4360760"/>
            <a:ext cx="312401" cy="593675"/>
            <a:chOff x="5499250" y="3252825"/>
            <a:chExt cx="249150" cy="473475"/>
          </a:xfrm>
        </p:grpSpPr>
        <p:sp>
          <p:nvSpPr>
            <p:cNvPr id="2083" name="Google Shape;2083;p66"/>
            <p:cNvSpPr/>
            <p:nvPr/>
          </p:nvSpPr>
          <p:spPr>
            <a:xfrm>
              <a:off x="5499250" y="3671750"/>
              <a:ext cx="249150" cy="54550"/>
            </a:xfrm>
            <a:custGeom>
              <a:avLst/>
              <a:gdLst/>
              <a:ahLst/>
              <a:cxnLst/>
              <a:rect l="l" t="t" r="r" b="b"/>
              <a:pathLst>
                <a:path w="9966" h="2182" extrusionOk="0">
                  <a:moveTo>
                    <a:pt x="1" y="0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49" y="2033"/>
                  </a:lnTo>
                  <a:lnTo>
                    <a:pt x="348" y="2181"/>
                  </a:lnTo>
                  <a:lnTo>
                    <a:pt x="9668" y="2181"/>
                  </a:lnTo>
                  <a:lnTo>
                    <a:pt x="9817" y="2033"/>
                  </a:lnTo>
                  <a:lnTo>
                    <a:pt x="9916" y="1884"/>
                  </a:lnTo>
                  <a:lnTo>
                    <a:pt x="9965" y="1636"/>
                  </a:lnTo>
                  <a:lnTo>
                    <a:pt x="9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66"/>
            <p:cNvSpPr/>
            <p:nvPr/>
          </p:nvSpPr>
          <p:spPr>
            <a:xfrm>
              <a:off x="5499250" y="3671750"/>
              <a:ext cx="249150" cy="54550"/>
            </a:xfrm>
            <a:custGeom>
              <a:avLst/>
              <a:gdLst/>
              <a:ahLst/>
              <a:cxnLst/>
              <a:rect l="l" t="t" r="r" b="b"/>
              <a:pathLst>
                <a:path w="9966" h="2182" fill="none" extrusionOk="0">
                  <a:moveTo>
                    <a:pt x="546" y="2181"/>
                  </a:moveTo>
                  <a:lnTo>
                    <a:pt x="9420" y="2181"/>
                  </a:lnTo>
                  <a:lnTo>
                    <a:pt x="9420" y="2181"/>
                  </a:lnTo>
                  <a:lnTo>
                    <a:pt x="9668" y="2181"/>
                  </a:lnTo>
                  <a:lnTo>
                    <a:pt x="9817" y="2033"/>
                  </a:lnTo>
                  <a:lnTo>
                    <a:pt x="9916" y="1884"/>
                  </a:lnTo>
                  <a:lnTo>
                    <a:pt x="9965" y="1636"/>
                  </a:lnTo>
                  <a:lnTo>
                    <a:pt x="9965" y="0"/>
                  </a:lnTo>
                  <a:lnTo>
                    <a:pt x="1" y="0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884"/>
                  </a:lnTo>
                  <a:lnTo>
                    <a:pt x="149" y="2033"/>
                  </a:lnTo>
                  <a:lnTo>
                    <a:pt x="348" y="2181"/>
                  </a:lnTo>
                  <a:lnTo>
                    <a:pt x="546" y="2181"/>
                  </a:lnTo>
                  <a:lnTo>
                    <a:pt x="546" y="21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66"/>
            <p:cNvSpPr/>
            <p:nvPr/>
          </p:nvSpPr>
          <p:spPr>
            <a:xfrm>
              <a:off x="5512875" y="372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66"/>
            <p:cNvSpPr/>
            <p:nvPr/>
          </p:nvSpPr>
          <p:spPr>
            <a:xfrm>
              <a:off x="5499250" y="3252825"/>
              <a:ext cx="249150" cy="390425"/>
            </a:xfrm>
            <a:custGeom>
              <a:avLst/>
              <a:gdLst/>
              <a:ahLst/>
              <a:cxnLst/>
              <a:rect l="l" t="t" r="r" b="b"/>
              <a:pathLst>
                <a:path w="9966" h="15617" extrusionOk="0">
                  <a:moveTo>
                    <a:pt x="6098" y="2232"/>
                  </a:moveTo>
                  <a:lnTo>
                    <a:pt x="6297" y="2281"/>
                  </a:lnTo>
                  <a:lnTo>
                    <a:pt x="6495" y="2380"/>
                  </a:lnTo>
                  <a:lnTo>
                    <a:pt x="6594" y="2579"/>
                  </a:lnTo>
                  <a:lnTo>
                    <a:pt x="6644" y="2777"/>
                  </a:lnTo>
                  <a:lnTo>
                    <a:pt x="6594" y="2975"/>
                  </a:lnTo>
                  <a:lnTo>
                    <a:pt x="6495" y="3174"/>
                  </a:lnTo>
                  <a:lnTo>
                    <a:pt x="6297" y="3273"/>
                  </a:lnTo>
                  <a:lnTo>
                    <a:pt x="6098" y="3322"/>
                  </a:lnTo>
                  <a:lnTo>
                    <a:pt x="3868" y="3322"/>
                  </a:lnTo>
                  <a:lnTo>
                    <a:pt x="3669" y="3273"/>
                  </a:lnTo>
                  <a:lnTo>
                    <a:pt x="3471" y="3174"/>
                  </a:lnTo>
                  <a:lnTo>
                    <a:pt x="3372" y="2975"/>
                  </a:lnTo>
                  <a:lnTo>
                    <a:pt x="3322" y="2777"/>
                  </a:lnTo>
                  <a:lnTo>
                    <a:pt x="3372" y="2579"/>
                  </a:lnTo>
                  <a:lnTo>
                    <a:pt x="3471" y="2380"/>
                  </a:lnTo>
                  <a:lnTo>
                    <a:pt x="3669" y="2281"/>
                  </a:lnTo>
                  <a:lnTo>
                    <a:pt x="3868" y="2232"/>
                  </a:lnTo>
                  <a:close/>
                  <a:moveTo>
                    <a:pt x="5008" y="6693"/>
                  </a:moveTo>
                  <a:lnTo>
                    <a:pt x="5206" y="6743"/>
                  </a:lnTo>
                  <a:lnTo>
                    <a:pt x="5355" y="6892"/>
                  </a:lnTo>
                  <a:lnTo>
                    <a:pt x="5503" y="7040"/>
                  </a:lnTo>
                  <a:lnTo>
                    <a:pt x="5553" y="7239"/>
                  </a:lnTo>
                  <a:lnTo>
                    <a:pt x="5503" y="7487"/>
                  </a:lnTo>
                  <a:lnTo>
                    <a:pt x="5355" y="7635"/>
                  </a:lnTo>
                  <a:lnTo>
                    <a:pt x="5206" y="7784"/>
                  </a:lnTo>
                  <a:lnTo>
                    <a:pt x="5008" y="7834"/>
                  </a:lnTo>
                  <a:lnTo>
                    <a:pt x="4760" y="7784"/>
                  </a:lnTo>
                  <a:lnTo>
                    <a:pt x="4611" y="7635"/>
                  </a:lnTo>
                  <a:lnTo>
                    <a:pt x="4462" y="7487"/>
                  </a:lnTo>
                  <a:lnTo>
                    <a:pt x="4413" y="7239"/>
                  </a:lnTo>
                  <a:lnTo>
                    <a:pt x="4462" y="7040"/>
                  </a:lnTo>
                  <a:lnTo>
                    <a:pt x="4611" y="6892"/>
                  </a:lnTo>
                  <a:lnTo>
                    <a:pt x="4760" y="6743"/>
                  </a:lnTo>
                  <a:lnTo>
                    <a:pt x="5008" y="6693"/>
                  </a:lnTo>
                  <a:close/>
                  <a:moveTo>
                    <a:pt x="2777" y="7834"/>
                  </a:moveTo>
                  <a:lnTo>
                    <a:pt x="2975" y="7883"/>
                  </a:lnTo>
                  <a:lnTo>
                    <a:pt x="3173" y="7982"/>
                  </a:lnTo>
                  <a:lnTo>
                    <a:pt x="3273" y="8181"/>
                  </a:lnTo>
                  <a:lnTo>
                    <a:pt x="3322" y="8379"/>
                  </a:lnTo>
                  <a:lnTo>
                    <a:pt x="3273" y="8577"/>
                  </a:lnTo>
                  <a:lnTo>
                    <a:pt x="3173" y="8776"/>
                  </a:lnTo>
                  <a:lnTo>
                    <a:pt x="2975" y="8875"/>
                  </a:lnTo>
                  <a:lnTo>
                    <a:pt x="2777" y="8924"/>
                  </a:lnTo>
                  <a:lnTo>
                    <a:pt x="2529" y="8875"/>
                  </a:lnTo>
                  <a:lnTo>
                    <a:pt x="2380" y="8776"/>
                  </a:lnTo>
                  <a:lnTo>
                    <a:pt x="2232" y="8577"/>
                  </a:lnTo>
                  <a:lnTo>
                    <a:pt x="2232" y="8379"/>
                  </a:lnTo>
                  <a:lnTo>
                    <a:pt x="2232" y="8181"/>
                  </a:lnTo>
                  <a:lnTo>
                    <a:pt x="2380" y="7982"/>
                  </a:lnTo>
                  <a:lnTo>
                    <a:pt x="2529" y="7883"/>
                  </a:lnTo>
                  <a:lnTo>
                    <a:pt x="2777" y="7834"/>
                  </a:lnTo>
                  <a:close/>
                  <a:moveTo>
                    <a:pt x="7189" y="7834"/>
                  </a:moveTo>
                  <a:lnTo>
                    <a:pt x="7437" y="7883"/>
                  </a:lnTo>
                  <a:lnTo>
                    <a:pt x="7586" y="7982"/>
                  </a:lnTo>
                  <a:lnTo>
                    <a:pt x="7734" y="8181"/>
                  </a:lnTo>
                  <a:lnTo>
                    <a:pt x="7784" y="8379"/>
                  </a:lnTo>
                  <a:lnTo>
                    <a:pt x="7734" y="8577"/>
                  </a:lnTo>
                  <a:lnTo>
                    <a:pt x="7586" y="8776"/>
                  </a:lnTo>
                  <a:lnTo>
                    <a:pt x="7437" y="8875"/>
                  </a:lnTo>
                  <a:lnTo>
                    <a:pt x="7189" y="8924"/>
                  </a:lnTo>
                  <a:lnTo>
                    <a:pt x="6991" y="8875"/>
                  </a:lnTo>
                  <a:lnTo>
                    <a:pt x="6792" y="8776"/>
                  </a:lnTo>
                  <a:lnTo>
                    <a:pt x="6693" y="8577"/>
                  </a:lnTo>
                  <a:lnTo>
                    <a:pt x="6644" y="8379"/>
                  </a:lnTo>
                  <a:lnTo>
                    <a:pt x="6693" y="8181"/>
                  </a:lnTo>
                  <a:lnTo>
                    <a:pt x="6792" y="7982"/>
                  </a:lnTo>
                  <a:lnTo>
                    <a:pt x="6991" y="7883"/>
                  </a:lnTo>
                  <a:lnTo>
                    <a:pt x="7189" y="7834"/>
                  </a:lnTo>
                  <a:close/>
                  <a:moveTo>
                    <a:pt x="5008" y="8924"/>
                  </a:moveTo>
                  <a:lnTo>
                    <a:pt x="5454" y="8974"/>
                  </a:lnTo>
                  <a:lnTo>
                    <a:pt x="5851" y="9073"/>
                  </a:lnTo>
                  <a:lnTo>
                    <a:pt x="6247" y="9222"/>
                  </a:lnTo>
                  <a:lnTo>
                    <a:pt x="6545" y="9420"/>
                  </a:lnTo>
                  <a:lnTo>
                    <a:pt x="6842" y="9668"/>
                  </a:lnTo>
                  <a:lnTo>
                    <a:pt x="7040" y="9916"/>
                  </a:lnTo>
                  <a:lnTo>
                    <a:pt x="7139" y="10263"/>
                  </a:lnTo>
                  <a:lnTo>
                    <a:pt x="7189" y="10610"/>
                  </a:lnTo>
                  <a:lnTo>
                    <a:pt x="7139" y="10957"/>
                  </a:lnTo>
                  <a:lnTo>
                    <a:pt x="7040" y="11254"/>
                  </a:lnTo>
                  <a:lnTo>
                    <a:pt x="6842" y="11552"/>
                  </a:lnTo>
                  <a:lnTo>
                    <a:pt x="6545" y="11800"/>
                  </a:lnTo>
                  <a:lnTo>
                    <a:pt x="6247" y="11998"/>
                  </a:lnTo>
                  <a:lnTo>
                    <a:pt x="5851" y="12147"/>
                  </a:lnTo>
                  <a:lnTo>
                    <a:pt x="5454" y="12246"/>
                  </a:lnTo>
                  <a:lnTo>
                    <a:pt x="4512" y="12246"/>
                  </a:lnTo>
                  <a:lnTo>
                    <a:pt x="4115" y="12147"/>
                  </a:lnTo>
                  <a:lnTo>
                    <a:pt x="3719" y="11998"/>
                  </a:lnTo>
                  <a:lnTo>
                    <a:pt x="3421" y="11800"/>
                  </a:lnTo>
                  <a:lnTo>
                    <a:pt x="3124" y="11552"/>
                  </a:lnTo>
                  <a:lnTo>
                    <a:pt x="2926" y="11254"/>
                  </a:lnTo>
                  <a:lnTo>
                    <a:pt x="2826" y="10957"/>
                  </a:lnTo>
                  <a:lnTo>
                    <a:pt x="2777" y="10610"/>
                  </a:lnTo>
                  <a:lnTo>
                    <a:pt x="2826" y="10263"/>
                  </a:lnTo>
                  <a:lnTo>
                    <a:pt x="2926" y="9916"/>
                  </a:lnTo>
                  <a:lnTo>
                    <a:pt x="3124" y="9668"/>
                  </a:lnTo>
                  <a:lnTo>
                    <a:pt x="3421" y="9420"/>
                  </a:lnTo>
                  <a:lnTo>
                    <a:pt x="3719" y="9222"/>
                  </a:lnTo>
                  <a:lnTo>
                    <a:pt x="4115" y="9073"/>
                  </a:lnTo>
                  <a:lnTo>
                    <a:pt x="4512" y="8974"/>
                  </a:lnTo>
                  <a:lnTo>
                    <a:pt x="5008" y="8924"/>
                  </a:lnTo>
                  <a:close/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15617"/>
                  </a:lnTo>
                  <a:lnTo>
                    <a:pt x="9965" y="15617"/>
                  </a:lnTo>
                  <a:lnTo>
                    <a:pt x="9965" y="546"/>
                  </a:lnTo>
                  <a:lnTo>
                    <a:pt x="9916" y="348"/>
                  </a:lnTo>
                  <a:lnTo>
                    <a:pt x="9817" y="150"/>
                  </a:lnTo>
                  <a:lnTo>
                    <a:pt x="9668" y="50"/>
                  </a:lnTo>
                  <a:lnTo>
                    <a:pt x="94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66"/>
            <p:cNvSpPr/>
            <p:nvPr/>
          </p:nvSpPr>
          <p:spPr>
            <a:xfrm>
              <a:off x="5499250" y="3252825"/>
              <a:ext cx="249150" cy="390425"/>
            </a:xfrm>
            <a:custGeom>
              <a:avLst/>
              <a:gdLst/>
              <a:ahLst/>
              <a:cxnLst/>
              <a:rect l="l" t="t" r="r" b="b"/>
              <a:pathLst>
                <a:path w="9966" h="15617" fill="none" extrusionOk="0">
                  <a:moveTo>
                    <a:pt x="1" y="546"/>
                  </a:moveTo>
                  <a:lnTo>
                    <a:pt x="1" y="15617"/>
                  </a:lnTo>
                  <a:lnTo>
                    <a:pt x="9965" y="15617"/>
                  </a:lnTo>
                  <a:lnTo>
                    <a:pt x="9965" y="546"/>
                  </a:lnTo>
                  <a:lnTo>
                    <a:pt x="9965" y="546"/>
                  </a:lnTo>
                  <a:lnTo>
                    <a:pt x="9916" y="348"/>
                  </a:lnTo>
                  <a:lnTo>
                    <a:pt x="9817" y="150"/>
                  </a:lnTo>
                  <a:lnTo>
                    <a:pt x="9668" y="50"/>
                  </a:lnTo>
                  <a:lnTo>
                    <a:pt x="9420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66"/>
            <p:cNvSpPr/>
            <p:nvPr/>
          </p:nvSpPr>
          <p:spPr>
            <a:xfrm>
              <a:off x="5568650" y="3475925"/>
              <a:ext cx="110350" cy="83050"/>
            </a:xfrm>
            <a:custGeom>
              <a:avLst/>
              <a:gdLst/>
              <a:ahLst/>
              <a:cxnLst/>
              <a:rect l="l" t="t" r="r" b="b"/>
              <a:pathLst>
                <a:path w="4414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36" y="3322"/>
                  </a:lnTo>
                  <a:lnTo>
                    <a:pt x="1339" y="3223"/>
                  </a:lnTo>
                  <a:lnTo>
                    <a:pt x="943" y="3074"/>
                  </a:lnTo>
                  <a:lnTo>
                    <a:pt x="645" y="2876"/>
                  </a:lnTo>
                  <a:lnTo>
                    <a:pt x="348" y="2628"/>
                  </a:lnTo>
                  <a:lnTo>
                    <a:pt x="150" y="2330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992"/>
                  </a:lnTo>
                  <a:lnTo>
                    <a:pt x="348" y="744"/>
                  </a:lnTo>
                  <a:lnTo>
                    <a:pt x="645" y="496"/>
                  </a:lnTo>
                  <a:lnTo>
                    <a:pt x="943" y="298"/>
                  </a:lnTo>
                  <a:lnTo>
                    <a:pt x="1339" y="149"/>
                  </a:lnTo>
                  <a:lnTo>
                    <a:pt x="173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075" y="149"/>
                  </a:lnTo>
                  <a:lnTo>
                    <a:pt x="3471" y="298"/>
                  </a:lnTo>
                  <a:lnTo>
                    <a:pt x="3769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0"/>
                  </a:lnTo>
                  <a:lnTo>
                    <a:pt x="4066" y="2628"/>
                  </a:lnTo>
                  <a:lnTo>
                    <a:pt x="3769" y="2876"/>
                  </a:lnTo>
                  <a:lnTo>
                    <a:pt x="3471" y="3074"/>
                  </a:lnTo>
                  <a:lnTo>
                    <a:pt x="3075" y="3223"/>
                  </a:lnTo>
                  <a:lnTo>
                    <a:pt x="2678" y="332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66"/>
            <p:cNvSpPr/>
            <p:nvPr/>
          </p:nvSpPr>
          <p:spPr>
            <a:xfrm>
              <a:off x="5609550" y="3420150"/>
              <a:ext cx="28550" cy="28525"/>
            </a:xfrm>
            <a:custGeom>
              <a:avLst/>
              <a:gdLst/>
              <a:ahLst/>
              <a:cxnLst/>
              <a:rect l="l" t="t" r="r" b="b"/>
              <a:pathLst>
                <a:path w="1142" h="1141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7"/>
                  </a:lnTo>
                  <a:lnTo>
                    <a:pt x="199" y="19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43" y="942"/>
                  </a:lnTo>
                  <a:lnTo>
                    <a:pt x="794" y="109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091"/>
                  </a:lnTo>
                  <a:lnTo>
                    <a:pt x="199" y="942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66"/>
            <p:cNvSpPr/>
            <p:nvPr/>
          </p:nvSpPr>
          <p:spPr>
            <a:xfrm>
              <a:off x="5665325" y="34486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66"/>
            <p:cNvSpPr/>
            <p:nvPr/>
          </p:nvSpPr>
          <p:spPr>
            <a:xfrm>
              <a:off x="5582300" y="3308600"/>
              <a:ext cx="83050" cy="27300"/>
            </a:xfrm>
            <a:custGeom>
              <a:avLst/>
              <a:gdLst/>
              <a:ahLst/>
              <a:cxnLst/>
              <a:rect l="l" t="t" r="r" b="b"/>
              <a:pathLst>
                <a:path w="3322" h="1092" fill="none" extrusionOk="0">
                  <a:moveTo>
                    <a:pt x="546" y="1"/>
                  </a:moveTo>
                  <a:lnTo>
                    <a:pt x="2776" y="1"/>
                  </a:lnTo>
                  <a:lnTo>
                    <a:pt x="2776" y="1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546"/>
                  </a:lnTo>
                  <a:lnTo>
                    <a:pt x="3272" y="744"/>
                  </a:lnTo>
                  <a:lnTo>
                    <a:pt x="3173" y="943"/>
                  </a:lnTo>
                  <a:lnTo>
                    <a:pt x="2975" y="1042"/>
                  </a:lnTo>
                  <a:lnTo>
                    <a:pt x="2776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66"/>
            <p:cNvSpPr/>
            <p:nvPr/>
          </p:nvSpPr>
          <p:spPr>
            <a:xfrm>
              <a:off x="5555025" y="34486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3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8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66"/>
            <p:cNvSpPr/>
            <p:nvPr/>
          </p:nvSpPr>
          <p:spPr>
            <a:xfrm>
              <a:off x="5568650" y="344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66"/>
            <p:cNvSpPr/>
            <p:nvPr/>
          </p:nvSpPr>
          <p:spPr>
            <a:xfrm>
              <a:off x="5595925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141" y="1"/>
                  </a:moveTo>
                  <a:lnTo>
                    <a:pt x="893" y="50"/>
                  </a:lnTo>
                  <a:lnTo>
                    <a:pt x="645" y="100"/>
                  </a:lnTo>
                  <a:lnTo>
                    <a:pt x="298" y="199"/>
                  </a:lnTo>
                  <a:lnTo>
                    <a:pt x="100" y="398"/>
                  </a:lnTo>
                  <a:lnTo>
                    <a:pt x="50" y="497"/>
                  </a:lnTo>
                  <a:lnTo>
                    <a:pt x="1" y="596"/>
                  </a:lnTo>
                  <a:lnTo>
                    <a:pt x="50" y="645"/>
                  </a:lnTo>
                  <a:lnTo>
                    <a:pt x="100" y="745"/>
                  </a:lnTo>
                  <a:lnTo>
                    <a:pt x="298" y="943"/>
                  </a:lnTo>
                  <a:lnTo>
                    <a:pt x="645" y="1092"/>
                  </a:lnTo>
                  <a:lnTo>
                    <a:pt x="893" y="1141"/>
                  </a:lnTo>
                  <a:lnTo>
                    <a:pt x="1339" y="1141"/>
                  </a:lnTo>
                  <a:lnTo>
                    <a:pt x="1587" y="109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9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100"/>
                  </a:lnTo>
                  <a:lnTo>
                    <a:pt x="1339" y="50"/>
                  </a:lnTo>
                  <a:lnTo>
                    <a:pt x="1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66"/>
            <p:cNvSpPr/>
            <p:nvPr/>
          </p:nvSpPr>
          <p:spPr>
            <a:xfrm>
              <a:off x="5595925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fill="none" extrusionOk="0">
                  <a:moveTo>
                    <a:pt x="1141" y="1"/>
                  </a:moveTo>
                  <a:lnTo>
                    <a:pt x="1141" y="1"/>
                  </a:lnTo>
                  <a:lnTo>
                    <a:pt x="893" y="50"/>
                  </a:lnTo>
                  <a:lnTo>
                    <a:pt x="645" y="100"/>
                  </a:lnTo>
                  <a:lnTo>
                    <a:pt x="298" y="199"/>
                  </a:lnTo>
                  <a:lnTo>
                    <a:pt x="100" y="398"/>
                  </a:lnTo>
                  <a:lnTo>
                    <a:pt x="50" y="497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645"/>
                  </a:lnTo>
                  <a:lnTo>
                    <a:pt x="100" y="745"/>
                  </a:lnTo>
                  <a:lnTo>
                    <a:pt x="298" y="943"/>
                  </a:lnTo>
                  <a:lnTo>
                    <a:pt x="645" y="1092"/>
                  </a:lnTo>
                  <a:lnTo>
                    <a:pt x="893" y="1141"/>
                  </a:lnTo>
                  <a:lnTo>
                    <a:pt x="1141" y="1141"/>
                  </a:lnTo>
                  <a:lnTo>
                    <a:pt x="1141" y="1141"/>
                  </a:lnTo>
                  <a:lnTo>
                    <a:pt x="1339" y="1141"/>
                  </a:lnTo>
                  <a:lnTo>
                    <a:pt x="1587" y="109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96"/>
                  </a:lnTo>
                  <a:lnTo>
                    <a:pt x="2231" y="59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100"/>
                  </a:lnTo>
                  <a:lnTo>
                    <a:pt x="1339" y="50"/>
                  </a:lnTo>
                  <a:lnTo>
                    <a:pt x="1141" y="1"/>
                  </a:lnTo>
                  <a:lnTo>
                    <a:pt x="114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66"/>
            <p:cNvSpPr/>
            <p:nvPr/>
          </p:nvSpPr>
          <p:spPr>
            <a:xfrm>
              <a:off x="5624425" y="350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097" name="Google Shape;2097;p66"/>
          <p:cNvGrpSpPr/>
          <p:nvPr/>
        </p:nvGrpSpPr>
        <p:grpSpPr>
          <a:xfrm>
            <a:off x="9062751" y="4360760"/>
            <a:ext cx="522173" cy="593675"/>
            <a:chOff x="6175950" y="3252825"/>
            <a:chExt cx="416450" cy="473475"/>
          </a:xfrm>
        </p:grpSpPr>
        <p:sp>
          <p:nvSpPr>
            <p:cNvPr id="2098" name="Google Shape;2098;p66"/>
            <p:cNvSpPr/>
            <p:nvPr/>
          </p:nvSpPr>
          <p:spPr>
            <a:xfrm>
              <a:off x="6175950" y="3420150"/>
              <a:ext cx="416450" cy="306150"/>
            </a:xfrm>
            <a:custGeom>
              <a:avLst/>
              <a:gdLst/>
              <a:ahLst/>
              <a:cxnLst/>
              <a:rect l="l" t="t" r="r" b="b"/>
              <a:pathLst>
                <a:path w="16658" h="12246" extrusionOk="0">
                  <a:moveTo>
                    <a:pt x="10362" y="0"/>
                  </a:moveTo>
                  <a:lnTo>
                    <a:pt x="10163" y="149"/>
                  </a:lnTo>
                  <a:lnTo>
                    <a:pt x="10064" y="298"/>
                  </a:lnTo>
                  <a:lnTo>
                    <a:pt x="10015" y="546"/>
                  </a:lnTo>
                  <a:lnTo>
                    <a:pt x="9965" y="744"/>
                  </a:lnTo>
                  <a:lnTo>
                    <a:pt x="9866" y="942"/>
                  </a:lnTo>
                  <a:lnTo>
                    <a:pt x="9668" y="1041"/>
                  </a:lnTo>
                  <a:lnTo>
                    <a:pt x="9469" y="1091"/>
                  </a:lnTo>
                  <a:lnTo>
                    <a:pt x="5553" y="1091"/>
                  </a:lnTo>
                  <a:lnTo>
                    <a:pt x="5107" y="1141"/>
                  </a:lnTo>
                  <a:lnTo>
                    <a:pt x="4710" y="1240"/>
                  </a:lnTo>
                  <a:lnTo>
                    <a:pt x="4314" y="1488"/>
                  </a:lnTo>
                  <a:lnTo>
                    <a:pt x="4016" y="1736"/>
                  </a:lnTo>
                  <a:lnTo>
                    <a:pt x="3719" y="2083"/>
                  </a:lnTo>
                  <a:lnTo>
                    <a:pt x="3520" y="2430"/>
                  </a:lnTo>
                  <a:lnTo>
                    <a:pt x="3372" y="2876"/>
                  </a:lnTo>
                  <a:lnTo>
                    <a:pt x="3372" y="3322"/>
                  </a:lnTo>
                  <a:lnTo>
                    <a:pt x="3372" y="3619"/>
                  </a:lnTo>
                  <a:lnTo>
                    <a:pt x="3421" y="3917"/>
                  </a:lnTo>
                  <a:lnTo>
                    <a:pt x="3520" y="4165"/>
                  </a:lnTo>
                  <a:lnTo>
                    <a:pt x="3669" y="4413"/>
                  </a:lnTo>
                  <a:lnTo>
                    <a:pt x="3372" y="4413"/>
                  </a:lnTo>
                  <a:lnTo>
                    <a:pt x="2876" y="4462"/>
                  </a:lnTo>
                  <a:lnTo>
                    <a:pt x="2479" y="4611"/>
                  </a:lnTo>
                  <a:lnTo>
                    <a:pt x="2083" y="4809"/>
                  </a:lnTo>
                  <a:lnTo>
                    <a:pt x="1785" y="5107"/>
                  </a:lnTo>
                  <a:lnTo>
                    <a:pt x="1488" y="5404"/>
                  </a:lnTo>
                  <a:lnTo>
                    <a:pt x="1290" y="5801"/>
                  </a:lnTo>
                  <a:lnTo>
                    <a:pt x="1190" y="6247"/>
                  </a:lnTo>
                  <a:lnTo>
                    <a:pt x="1141" y="6693"/>
                  </a:lnTo>
                  <a:lnTo>
                    <a:pt x="1141" y="6990"/>
                  </a:lnTo>
                  <a:lnTo>
                    <a:pt x="1240" y="7337"/>
                  </a:lnTo>
                  <a:lnTo>
                    <a:pt x="1339" y="7635"/>
                  </a:lnTo>
                  <a:lnTo>
                    <a:pt x="1488" y="7932"/>
                  </a:lnTo>
                  <a:lnTo>
                    <a:pt x="1190" y="8032"/>
                  </a:lnTo>
                  <a:lnTo>
                    <a:pt x="893" y="8230"/>
                  </a:lnTo>
                  <a:lnTo>
                    <a:pt x="645" y="8478"/>
                  </a:lnTo>
                  <a:lnTo>
                    <a:pt x="447" y="8726"/>
                  </a:lnTo>
                  <a:lnTo>
                    <a:pt x="248" y="9023"/>
                  </a:lnTo>
                  <a:lnTo>
                    <a:pt x="149" y="9370"/>
                  </a:lnTo>
                  <a:lnTo>
                    <a:pt x="50" y="9667"/>
                  </a:lnTo>
                  <a:lnTo>
                    <a:pt x="1" y="10064"/>
                  </a:lnTo>
                  <a:lnTo>
                    <a:pt x="50" y="10510"/>
                  </a:lnTo>
                  <a:lnTo>
                    <a:pt x="199" y="10907"/>
                  </a:lnTo>
                  <a:lnTo>
                    <a:pt x="397" y="11303"/>
                  </a:lnTo>
                  <a:lnTo>
                    <a:pt x="645" y="11601"/>
                  </a:lnTo>
                  <a:lnTo>
                    <a:pt x="992" y="11898"/>
                  </a:lnTo>
                  <a:lnTo>
                    <a:pt x="1389" y="12097"/>
                  </a:lnTo>
                  <a:lnTo>
                    <a:pt x="1785" y="12196"/>
                  </a:lnTo>
                  <a:lnTo>
                    <a:pt x="2231" y="12245"/>
                  </a:lnTo>
                  <a:lnTo>
                    <a:pt x="14427" y="12245"/>
                  </a:lnTo>
                  <a:lnTo>
                    <a:pt x="14923" y="12196"/>
                  </a:lnTo>
                  <a:lnTo>
                    <a:pt x="15319" y="12097"/>
                  </a:lnTo>
                  <a:lnTo>
                    <a:pt x="15716" y="11898"/>
                  </a:lnTo>
                  <a:lnTo>
                    <a:pt x="16013" y="11601"/>
                  </a:lnTo>
                  <a:lnTo>
                    <a:pt x="16311" y="11303"/>
                  </a:lnTo>
                  <a:lnTo>
                    <a:pt x="16509" y="10907"/>
                  </a:lnTo>
                  <a:lnTo>
                    <a:pt x="16608" y="10510"/>
                  </a:lnTo>
                  <a:lnTo>
                    <a:pt x="16658" y="10064"/>
                  </a:lnTo>
                  <a:lnTo>
                    <a:pt x="16658" y="9667"/>
                  </a:lnTo>
                  <a:lnTo>
                    <a:pt x="16559" y="9370"/>
                  </a:lnTo>
                  <a:lnTo>
                    <a:pt x="16410" y="9023"/>
                  </a:lnTo>
                  <a:lnTo>
                    <a:pt x="16261" y="8726"/>
                  </a:lnTo>
                  <a:lnTo>
                    <a:pt x="16013" y="8478"/>
                  </a:lnTo>
                  <a:lnTo>
                    <a:pt x="15765" y="8230"/>
                  </a:lnTo>
                  <a:lnTo>
                    <a:pt x="15518" y="8032"/>
                  </a:lnTo>
                  <a:lnTo>
                    <a:pt x="15171" y="7932"/>
                  </a:lnTo>
                  <a:lnTo>
                    <a:pt x="15369" y="7635"/>
                  </a:lnTo>
                  <a:lnTo>
                    <a:pt x="15468" y="7337"/>
                  </a:lnTo>
                  <a:lnTo>
                    <a:pt x="15518" y="6990"/>
                  </a:lnTo>
                  <a:lnTo>
                    <a:pt x="15567" y="6693"/>
                  </a:lnTo>
                  <a:lnTo>
                    <a:pt x="15518" y="6247"/>
                  </a:lnTo>
                  <a:lnTo>
                    <a:pt x="15369" y="5801"/>
                  </a:lnTo>
                  <a:lnTo>
                    <a:pt x="15171" y="5404"/>
                  </a:lnTo>
                  <a:lnTo>
                    <a:pt x="14923" y="5107"/>
                  </a:lnTo>
                  <a:lnTo>
                    <a:pt x="14576" y="4809"/>
                  </a:lnTo>
                  <a:lnTo>
                    <a:pt x="14229" y="4611"/>
                  </a:lnTo>
                  <a:lnTo>
                    <a:pt x="13782" y="4462"/>
                  </a:lnTo>
                  <a:lnTo>
                    <a:pt x="13336" y="4413"/>
                  </a:lnTo>
                  <a:lnTo>
                    <a:pt x="12791" y="4413"/>
                  </a:lnTo>
                  <a:lnTo>
                    <a:pt x="13039" y="4066"/>
                  </a:lnTo>
                  <a:lnTo>
                    <a:pt x="13188" y="3669"/>
                  </a:lnTo>
                  <a:lnTo>
                    <a:pt x="13287" y="3223"/>
                  </a:lnTo>
                  <a:lnTo>
                    <a:pt x="13336" y="2777"/>
                  </a:lnTo>
                  <a:lnTo>
                    <a:pt x="13287" y="2182"/>
                  </a:lnTo>
                  <a:lnTo>
                    <a:pt x="13138" y="1686"/>
                  </a:lnTo>
                  <a:lnTo>
                    <a:pt x="12890" y="1190"/>
                  </a:lnTo>
                  <a:lnTo>
                    <a:pt x="12543" y="794"/>
                  </a:lnTo>
                  <a:lnTo>
                    <a:pt x="12097" y="447"/>
                  </a:lnTo>
                  <a:lnTo>
                    <a:pt x="11651" y="199"/>
                  </a:lnTo>
                  <a:lnTo>
                    <a:pt x="11105" y="50"/>
                  </a:lnTo>
                  <a:lnTo>
                    <a:pt x="105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66"/>
            <p:cNvSpPr/>
            <p:nvPr/>
          </p:nvSpPr>
          <p:spPr>
            <a:xfrm>
              <a:off x="6175950" y="3420150"/>
              <a:ext cx="416450" cy="306150"/>
            </a:xfrm>
            <a:custGeom>
              <a:avLst/>
              <a:gdLst/>
              <a:ahLst/>
              <a:cxnLst/>
              <a:rect l="l" t="t" r="r" b="b"/>
              <a:pathLst>
                <a:path w="16658" h="12246" fill="none" extrusionOk="0">
                  <a:moveTo>
                    <a:pt x="3372" y="3322"/>
                  </a:moveTo>
                  <a:lnTo>
                    <a:pt x="3372" y="3322"/>
                  </a:lnTo>
                  <a:lnTo>
                    <a:pt x="3372" y="3619"/>
                  </a:lnTo>
                  <a:lnTo>
                    <a:pt x="3421" y="3917"/>
                  </a:lnTo>
                  <a:lnTo>
                    <a:pt x="3520" y="4165"/>
                  </a:lnTo>
                  <a:lnTo>
                    <a:pt x="3669" y="4413"/>
                  </a:lnTo>
                  <a:lnTo>
                    <a:pt x="3372" y="4413"/>
                  </a:lnTo>
                  <a:lnTo>
                    <a:pt x="3372" y="4413"/>
                  </a:lnTo>
                  <a:lnTo>
                    <a:pt x="2876" y="4462"/>
                  </a:lnTo>
                  <a:lnTo>
                    <a:pt x="2479" y="4611"/>
                  </a:lnTo>
                  <a:lnTo>
                    <a:pt x="2083" y="4809"/>
                  </a:lnTo>
                  <a:lnTo>
                    <a:pt x="1785" y="5107"/>
                  </a:lnTo>
                  <a:lnTo>
                    <a:pt x="1488" y="5404"/>
                  </a:lnTo>
                  <a:lnTo>
                    <a:pt x="1290" y="5801"/>
                  </a:lnTo>
                  <a:lnTo>
                    <a:pt x="1190" y="6247"/>
                  </a:lnTo>
                  <a:lnTo>
                    <a:pt x="1141" y="6693"/>
                  </a:lnTo>
                  <a:lnTo>
                    <a:pt x="1141" y="6693"/>
                  </a:lnTo>
                  <a:lnTo>
                    <a:pt x="1141" y="6990"/>
                  </a:lnTo>
                  <a:lnTo>
                    <a:pt x="1240" y="7337"/>
                  </a:lnTo>
                  <a:lnTo>
                    <a:pt x="1339" y="7635"/>
                  </a:lnTo>
                  <a:lnTo>
                    <a:pt x="1488" y="7932"/>
                  </a:lnTo>
                  <a:lnTo>
                    <a:pt x="1488" y="7932"/>
                  </a:lnTo>
                  <a:lnTo>
                    <a:pt x="1190" y="8032"/>
                  </a:lnTo>
                  <a:lnTo>
                    <a:pt x="893" y="8230"/>
                  </a:lnTo>
                  <a:lnTo>
                    <a:pt x="645" y="8478"/>
                  </a:lnTo>
                  <a:lnTo>
                    <a:pt x="447" y="8726"/>
                  </a:lnTo>
                  <a:lnTo>
                    <a:pt x="248" y="9023"/>
                  </a:lnTo>
                  <a:lnTo>
                    <a:pt x="149" y="9370"/>
                  </a:lnTo>
                  <a:lnTo>
                    <a:pt x="50" y="9667"/>
                  </a:lnTo>
                  <a:lnTo>
                    <a:pt x="1" y="10064"/>
                  </a:lnTo>
                  <a:lnTo>
                    <a:pt x="1" y="10064"/>
                  </a:lnTo>
                  <a:lnTo>
                    <a:pt x="50" y="10510"/>
                  </a:lnTo>
                  <a:lnTo>
                    <a:pt x="199" y="10907"/>
                  </a:lnTo>
                  <a:lnTo>
                    <a:pt x="397" y="11303"/>
                  </a:lnTo>
                  <a:lnTo>
                    <a:pt x="645" y="11601"/>
                  </a:lnTo>
                  <a:lnTo>
                    <a:pt x="992" y="11898"/>
                  </a:lnTo>
                  <a:lnTo>
                    <a:pt x="1389" y="12097"/>
                  </a:lnTo>
                  <a:lnTo>
                    <a:pt x="1785" y="12196"/>
                  </a:lnTo>
                  <a:lnTo>
                    <a:pt x="2231" y="12245"/>
                  </a:lnTo>
                  <a:lnTo>
                    <a:pt x="14427" y="12245"/>
                  </a:lnTo>
                  <a:lnTo>
                    <a:pt x="14427" y="12245"/>
                  </a:lnTo>
                  <a:lnTo>
                    <a:pt x="14923" y="12196"/>
                  </a:lnTo>
                  <a:lnTo>
                    <a:pt x="15319" y="12097"/>
                  </a:lnTo>
                  <a:lnTo>
                    <a:pt x="15716" y="11898"/>
                  </a:lnTo>
                  <a:lnTo>
                    <a:pt x="16013" y="11601"/>
                  </a:lnTo>
                  <a:lnTo>
                    <a:pt x="16311" y="11303"/>
                  </a:lnTo>
                  <a:lnTo>
                    <a:pt x="16509" y="10907"/>
                  </a:lnTo>
                  <a:lnTo>
                    <a:pt x="16608" y="10510"/>
                  </a:lnTo>
                  <a:lnTo>
                    <a:pt x="16658" y="10064"/>
                  </a:lnTo>
                  <a:lnTo>
                    <a:pt x="16658" y="10064"/>
                  </a:lnTo>
                  <a:lnTo>
                    <a:pt x="16658" y="9667"/>
                  </a:lnTo>
                  <a:lnTo>
                    <a:pt x="16559" y="9370"/>
                  </a:lnTo>
                  <a:lnTo>
                    <a:pt x="16410" y="9023"/>
                  </a:lnTo>
                  <a:lnTo>
                    <a:pt x="16261" y="8726"/>
                  </a:lnTo>
                  <a:lnTo>
                    <a:pt x="16013" y="8478"/>
                  </a:lnTo>
                  <a:lnTo>
                    <a:pt x="15765" y="8230"/>
                  </a:lnTo>
                  <a:lnTo>
                    <a:pt x="15518" y="8032"/>
                  </a:lnTo>
                  <a:lnTo>
                    <a:pt x="15171" y="7932"/>
                  </a:lnTo>
                  <a:lnTo>
                    <a:pt x="15171" y="7932"/>
                  </a:lnTo>
                  <a:lnTo>
                    <a:pt x="15369" y="7635"/>
                  </a:lnTo>
                  <a:lnTo>
                    <a:pt x="15468" y="7337"/>
                  </a:lnTo>
                  <a:lnTo>
                    <a:pt x="15518" y="6990"/>
                  </a:lnTo>
                  <a:lnTo>
                    <a:pt x="15567" y="6693"/>
                  </a:lnTo>
                  <a:lnTo>
                    <a:pt x="15567" y="6693"/>
                  </a:lnTo>
                  <a:lnTo>
                    <a:pt x="15518" y="6247"/>
                  </a:lnTo>
                  <a:lnTo>
                    <a:pt x="15369" y="5801"/>
                  </a:lnTo>
                  <a:lnTo>
                    <a:pt x="15171" y="5404"/>
                  </a:lnTo>
                  <a:lnTo>
                    <a:pt x="14923" y="5107"/>
                  </a:lnTo>
                  <a:lnTo>
                    <a:pt x="14576" y="4809"/>
                  </a:lnTo>
                  <a:lnTo>
                    <a:pt x="14229" y="4611"/>
                  </a:lnTo>
                  <a:lnTo>
                    <a:pt x="13782" y="4462"/>
                  </a:lnTo>
                  <a:lnTo>
                    <a:pt x="13336" y="4413"/>
                  </a:lnTo>
                  <a:lnTo>
                    <a:pt x="12791" y="4413"/>
                  </a:lnTo>
                  <a:lnTo>
                    <a:pt x="12791" y="4413"/>
                  </a:lnTo>
                  <a:lnTo>
                    <a:pt x="13039" y="4066"/>
                  </a:lnTo>
                  <a:lnTo>
                    <a:pt x="13188" y="3669"/>
                  </a:lnTo>
                  <a:lnTo>
                    <a:pt x="13287" y="3223"/>
                  </a:lnTo>
                  <a:lnTo>
                    <a:pt x="13336" y="2777"/>
                  </a:lnTo>
                  <a:lnTo>
                    <a:pt x="13336" y="2777"/>
                  </a:lnTo>
                  <a:lnTo>
                    <a:pt x="13287" y="2182"/>
                  </a:lnTo>
                  <a:lnTo>
                    <a:pt x="13138" y="1686"/>
                  </a:lnTo>
                  <a:lnTo>
                    <a:pt x="12890" y="1190"/>
                  </a:lnTo>
                  <a:lnTo>
                    <a:pt x="12543" y="794"/>
                  </a:lnTo>
                  <a:lnTo>
                    <a:pt x="12097" y="447"/>
                  </a:lnTo>
                  <a:lnTo>
                    <a:pt x="11651" y="199"/>
                  </a:lnTo>
                  <a:lnTo>
                    <a:pt x="11105" y="50"/>
                  </a:lnTo>
                  <a:lnTo>
                    <a:pt x="10560" y="0"/>
                  </a:lnTo>
                  <a:lnTo>
                    <a:pt x="10560" y="0"/>
                  </a:lnTo>
                  <a:lnTo>
                    <a:pt x="10362" y="0"/>
                  </a:lnTo>
                  <a:lnTo>
                    <a:pt x="10163" y="149"/>
                  </a:lnTo>
                  <a:lnTo>
                    <a:pt x="10064" y="298"/>
                  </a:lnTo>
                  <a:lnTo>
                    <a:pt x="10015" y="546"/>
                  </a:lnTo>
                  <a:lnTo>
                    <a:pt x="10015" y="546"/>
                  </a:lnTo>
                  <a:lnTo>
                    <a:pt x="9965" y="744"/>
                  </a:lnTo>
                  <a:lnTo>
                    <a:pt x="9866" y="942"/>
                  </a:lnTo>
                  <a:lnTo>
                    <a:pt x="9668" y="1041"/>
                  </a:lnTo>
                  <a:lnTo>
                    <a:pt x="9469" y="1091"/>
                  </a:lnTo>
                  <a:lnTo>
                    <a:pt x="5553" y="1091"/>
                  </a:lnTo>
                  <a:lnTo>
                    <a:pt x="5553" y="1091"/>
                  </a:lnTo>
                  <a:lnTo>
                    <a:pt x="5107" y="1141"/>
                  </a:lnTo>
                  <a:lnTo>
                    <a:pt x="4710" y="1240"/>
                  </a:lnTo>
                  <a:lnTo>
                    <a:pt x="4314" y="1488"/>
                  </a:lnTo>
                  <a:lnTo>
                    <a:pt x="4016" y="1736"/>
                  </a:lnTo>
                  <a:lnTo>
                    <a:pt x="3719" y="2083"/>
                  </a:lnTo>
                  <a:lnTo>
                    <a:pt x="3520" y="2430"/>
                  </a:lnTo>
                  <a:lnTo>
                    <a:pt x="3372" y="2876"/>
                  </a:lnTo>
                  <a:lnTo>
                    <a:pt x="3372" y="3322"/>
                  </a:lnTo>
                  <a:lnTo>
                    <a:pt x="337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66"/>
            <p:cNvSpPr/>
            <p:nvPr/>
          </p:nvSpPr>
          <p:spPr>
            <a:xfrm>
              <a:off x="6260225" y="350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66"/>
            <p:cNvSpPr/>
            <p:nvPr/>
          </p:nvSpPr>
          <p:spPr>
            <a:xfrm>
              <a:off x="6370525" y="3308600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50" y="3173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3"/>
                  </a:lnTo>
                  <a:lnTo>
                    <a:pt x="1091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66"/>
            <p:cNvSpPr/>
            <p:nvPr/>
          </p:nvSpPr>
          <p:spPr>
            <a:xfrm>
              <a:off x="6370525" y="3308600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fill="none" extrusionOk="0">
                  <a:moveTo>
                    <a:pt x="1" y="2777"/>
                  </a:moveTo>
                  <a:lnTo>
                    <a:pt x="1" y="2777"/>
                  </a:lnTo>
                  <a:lnTo>
                    <a:pt x="50" y="2975"/>
                  </a:lnTo>
                  <a:lnTo>
                    <a:pt x="150" y="3173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3"/>
                  </a:lnTo>
                  <a:lnTo>
                    <a:pt x="1091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66"/>
            <p:cNvSpPr/>
            <p:nvPr/>
          </p:nvSpPr>
          <p:spPr>
            <a:xfrm>
              <a:off x="637052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66"/>
            <p:cNvSpPr/>
            <p:nvPr/>
          </p:nvSpPr>
          <p:spPr>
            <a:xfrm>
              <a:off x="6314750" y="3252825"/>
              <a:ext cx="28550" cy="83075"/>
            </a:xfrm>
            <a:custGeom>
              <a:avLst/>
              <a:gdLst/>
              <a:ahLst/>
              <a:cxnLst/>
              <a:rect l="l" t="t" r="r" b="b"/>
              <a:pathLst>
                <a:path w="114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99" y="150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1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4"/>
                  </a:lnTo>
                  <a:lnTo>
                    <a:pt x="1092" y="2975"/>
                  </a:lnTo>
                  <a:lnTo>
                    <a:pt x="1141" y="2777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66"/>
            <p:cNvSpPr/>
            <p:nvPr/>
          </p:nvSpPr>
          <p:spPr>
            <a:xfrm>
              <a:off x="6314750" y="3252825"/>
              <a:ext cx="28550" cy="83075"/>
            </a:xfrm>
            <a:custGeom>
              <a:avLst/>
              <a:gdLst/>
              <a:ahLst/>
              <a:cxnLst/>
              <a:rect l="l" t="t" r="r" b="b"/>
              <a:pathLst>
                <a:path w="1142" h="3323" fill="none" extrusionOk="0">
                  <a:moveTo>
                    <a:pt x="1141" y="2777"/>
                  </a:moveTo>
                  <a:lnTo>
                    <a:pt x="1141" y="546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99" y="150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1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4"/>
                  </a:lnTo>
                  <a:lnTo>
                    <a:pt x="1092" y="2975"/>
                  </a:lnTo>
                  <a:lnTo>
                    <a:pt x="1141" y="2777"/>
                  </a:lnTo>
                  <a:lnTo>
                    <a:pt x="114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66"/>
            <p:cNvSpPr/>
            <p:nvPr/>
          </p:nvSpPr>
          <p:spPr>
            <a:xfrm>
              <a:off x="63432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66"/>
            <p:cNvSpPr/>
            <p:nvPr/>
          </p:nvSpPr>
          <p:spPr>
            <a:xfrm>
              <a:off x="6370525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794" y="1091"/>
                  </a:lnTo>
                  <a:lnTo>
                    <a:pt x="943" y="943"/>
                  </a:lnTo>
                  <a:lnTo>
                    <a:pt x="1091" y="794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66"/>
            <p:cNvSpPr/>
            <p:nvPr/>
          </p:nvSpPr>
          <p:spPr>
            <a:xfrm>
              <a:off x="6370525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66"/>
            <p:cNvSpPr/>
            <p:nvPr/>
          </p:nvSpPr>
          <p:spPr>
            <a:xfrm>
              <a:off x="6397800" y="326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0" name="Google Shape;2110;p66"/>
            <p:cNvSpPr/>
            <p:nvPr/>
          </p:nvSpPr>
          <p:spPr>
            <a:xfrm>
              <a:off x="6314750" y="33643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51" y="744"/>
                  </a:lnTo>
                  <a:lnTo>
                    <a:pt x="19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94" y="1042"/>
                  </a:lnTo>
                  <a:lnTo>
                    <a:pt x="943" y="942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1" name="Google Shape;2111;p66"/>
            <p:cNvSpPr/>
            <p:nvPr/>
          </p:nvSpPr>
          <p:spPr>
            <a:xfrm>
              <a:off x="6314750" y="33643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99" y="942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66"/>
            <p:cNvSpPr/>
            <p:nvPr/>
          </p:nvSpPr>
          <p:spPr>
            <a:xfrm>
              <a:off x="63432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3" name="Google Shape;2113;p66"/>
            <p:cNvSpPr/>
            <p:nvPr/>
          </p:nvSpPr>
          <p:spPr>
            <a:xfrm>
              <a:off x="6426300" y="3252825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44" y="3273"/>
                  </a:lnTo>
                  <a:lnTo>
                    <a:pt x="943" y="3174"/>
                  </a:lnTo>
                  <a:lnTo>
                    <a:pt x="1042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4" name="Google Shape;2114;p66"/>
            <p:cNvSpPr/>
            <p:nvPr/>
          </p:nvSpPr>
          <p:spPr>
            <a:xfrm>
              <a:off x="6426300" y="3252825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fill="none" extrusionOk="0">
                  <a:moveTo>
                    <a:pt x="1091" y="2777"/>
                  </a:moveTo>
                  <a:lnTo>
                    <a:pt x="1091" y="546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44" y="3273"/>
                  </a:lnTo>
                  <a:lnTo>
                    <a:pt x="943" y="3174"/>
                  </a:lnTo>
                  <a:lnTo>
                    <a:pt x="1042" y="2975"/>
                  </a:lnTo>
                  <a:lnTo>
                    <a:pt x="1091" y="2777"/>
                  </a:lnTo>
                  <a:lnTo>
                    <a:pt x="109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66"/>
            <p:cNvSpPr/>
            <p:nvPr/>
          </p:nvSpPr>
          <p:spPr>
            <a:xfrm>
              <a:off x="64535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66"/>
            <p:cNvSpPr/>
            <p:nvPr/>
          </p:nvSpPr>
          <p:spPr>
            <a:xfrm>
              <a:off x="64263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2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66"/>
            <p:cNvSpPr/>
            <p:nvPr/>
          </p:nvSpPr>
          <p:spPr>
            <a:xfrm>
              <a:off x="64263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66"/>
            <p:cNvSpPr/>
            <p:nvPr/>
          </p:nvSpPr>
          <p:spPr>
            <a:xfrm>
              <a:off x="64535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19" name="Google Shape;2119;p66"/>
          <p:cNvGrpSpPr/>
          <p:nvPr/>
        </p:nvGrpSpPr>
        <p:grpSpPr>
          <a:xfrm>
            <a:off x="9981177" y="4360760"/>
            <a:ext cx="593643" cy="593675"/>
            <a:chOff x="6908425" y="3252825"/>
            <a:chExt cx="473450" cy="473475"/>
          </a:xfrm>
        </p:grpSpPr>
        <p:sp>
          <p:nvSpPr>
            <p:cNvPr id="2120" name="Google Shape;2120;p66"/>
            <p:cNvSpPr/>
            <p:nvPr/>
          </p:nvSpPr>
          <p:spPr>
            <a:xfrm>
              <a:off x="7226950" y="3252825"/>
              <a:ext cx="154925" cy="153725"/>
            </a:xfrm>
            <a:custGeom>
              <a:avLst/>
              <a:gdLst/>
              <a:ahLst/>
              <a:cxnLst/>
              <a:rect l="l" t="t" r="r" b="b"/>
              <a:pathLst>
                <a:path w="6197" h="6149" extrusionOk="0">
                  <a:moveTo>
                    <a:pt x="2578" y="1"/>
                  </a:moveTo>
                  <a:lnTo>
                    <a:pt x="1934" y="50"/>
                  </a:lnTo>
                  <a:lnTo>
                    <a:pt x="1240" y="150"/>
                  </a:lnTo>
                  <a:lnTo>
                    <a:pt x="595" y="397"/>
                  </a:lnTo>
                  <a:lnTo>
                    <a:pt x="0" y="744"/>
                  </a:lnTo>
                  <a:lnTo>
                    <a:pt x="5404" y="6148"/>
                  </a:lnTo>
                  <a:lnTo>
                    <a:pt x="5800" y="5603"/>
                  </a:lnTo>
                  <a:lnTo>
                    <a:pt x="6048" y="4958"/>
                  </a:lnTo>
                  <a:lnTo>
                    <a:pt x="6197" y="4314"/>
                  </a:lnTo>
                  <a:lnTo>
                    <a:pt x="6197" y="3669"/>
                  </a:lnTo>
                  <a:lnTo>
                    <a:pt x="6147" y="3322"/>
                  </a:lnTo>
                  <a:lnTo>
                    <a:pt x="6098" y="2975"/>
                  </a:lnTo>
                  <a:lnTo>
                    <a:pt x="5999" y="2628"/>
                  </a:lnTo>
                  <a:lnTo>
                    <a:pt x="5900" y="2331"/>
                  </a:lnTo>
                  <a:lnTo>
                    <a:pt x="5751" y="1984"/>
                  </a:lnTo>
                  <a:lnTo>
                    <a:pt x="5553" y="1686"/>
                  </a:lnTo>
                  <a:lnTo>
                    <a:pt x="5305" y="1389"/>
                  </a:lnTo>
                  <a:lnTo>
                    <a:pt x="5057" y="1091"/>
                  </a:lnTo>
                  <a:lnTo>
                    <a:pt x="4809" y="844"/>
                  </a:lnTo>
                  <a:lnTo>
                    <a:pt x="4511" y="645"/>
                  </a:lnTo>
                  <a:lnTo>
                    <a:pt x="4214" y="447"/>
                  </a:lnTo>
                  <a:lnTo>
                    <a:pt x="3917" y="298"/>
                  </a:lnTo>
                  <a:lnTo>
                    <a:pt x="3619" y="199"/>
                  </a:lnTo>
                  <a:lnTo>
                    <a:pt x="3272" y="100"/>
                  </a:lnTo>
                  <a:lnTo>
                    <a:pt x="25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66"/>
            <p:cNvSpPr/>
            <p:nvPr/>
          </p:nvSpPr>
          <p:spPr>
            <a:xfrm>
              <a:off x="7226950" y="3252825"/>
              <a:ext cx="154925" cy="153725"/>
            </a:xfrm>
            <a:custGeom>
              <a:avLst/>
              <a:gdLst/>
              <a:ahLst/>
              <a:cxnLst/>
              <a:rect l="l" t="t" r="r" b="b"/>
              <a:pathLst>
                <a:path w="6197" h="6149" fill="none" extrusionOk="0">
                  <a:moveTo>
                    <a:pt x="5057" y="1091"/>
                  </a:moveTo>
                  <a:lnTo>
                    <a:pt x="5057" y="1091"/>
                  </a:lnTo>
                  <a:lnTo>
                    <a:pt x="4809" y="844"/>
                  </a:lnTo>
                  <a:lnTo>
                    <a:pt x="4511" y="645"/>
                  </a:lnTo>
                  <a:lnTo>
                    <a:pt x="4214" y="447"/>
                  </a:lnTo>
                  <a:lnTo>
                    <a:pt x="3917" y="298"/>
                  </a:lnTo>
                  <a:lnTo>
                    <a:pt x="3619" y="199"/>
                  </a:lnTo>
                  <a:lnTo>
                    <a:pt x="3272" y="100"/>
                  </a:lnTo>
                  <a:lnTo>
                    <a:pt x="2578" y="1"/>
                  </a:lnTo>
                  <a:lnTo>
                    <a:pt x="1934" y="50"/>
                  </a:lnTo>
                  <a:lnTo>
                    <a:pt x="1240" y="150"/>
                  </a:lnTo>
                  <a:lnTo>
                    <a:pt x="595" y="397"/>
                  </a:lnTo>
                  <a:lnTo>
                    <a:pt x="0" y="744"/>
                  </a:lnTo>
                  <a:lnTo>
                    <a:pt x="5404" y="6148"/>
                  </a:lnTo>
                  <a:lnTo>
                    <a:pt x="5404" y="6148"/>
                  </a:lnTo>
                  <a:lnTo>
                    <a:pt x="5800" y="5603"/>
                  </a:lnTo>
                  <a:lnTo>
                    <a:pt x="6048" y="4958"/>
                  </a:lnTo>
                  <a:lnTo>
                    <a:pt x="6197" y="4314"/>
                  </a:lnTo>
                  <a:lnTo>
                    <a:pt x="6197" y="3669"/>
                  </a:lnTo>
                  <a:lnTo>
                    <a:pt x="6147" y="3322"/>
                  </a:lnTo>
                  <a:lnTo>
                    <a:pt x="6098" y="2975"/>
                  </a:lnTo>
                  <a:lnTo>
                    <a:pt x="5999" y="2628"/>
                  </a:lnTo>
                  <a:lnTo>
                    <a:pt x="5900" y="2331"/>
                  </a:lnTo>
                  <a:lnTo>
                    <a:pt x="5751" y="1984"/>
                  </a:lnTo>
                  <a:lnTo>
                    <a:pt x="5553" y="1686"/>
                  </a:lnTo>
                  <a:lnTo>
                    <a:pt x="5305" y="1389"/>
                  </a:lnTo>
                  <a:lnTo>
                    <a:pt x="5057" y="1091"/>
                  </a:lnTo>
                  <a:lnTo>
                    <a:pt x="5057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2" name="Google Shape;2122;p66"/>
            <p:cNvSpPr/>
            <p:nvPr/>
          </p:nvSpPr>
          <p:spPr>
            <a:xfrm>
              <a:off x="7353350" y="328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3" name="Google Shape;2123;p66"/>
            <p:cNvSpPr/>
            <p:nvPr/>
          </p:nvSpPr>
          <p:spPr>
            <a:xfrm>
              <a:off x="7187275" y="3387925"/>
              <a:ext cx="58275" cy="59525"/>
            </a:xfrm>
            <a:custGeom>
              <a:avLst/>
              <a:gdLst/>
              <a:ahLst/>
              <a:cxnLst/>
              <a:rect l="l" t="t" r="r" b="b"/>
              <a:pathLst>
                <a:path w="2331" h="2381" extrusionOk="0">
                  <a:moveTo>
                    <a:pt x="1538" y="0"/>
                  </a:moveTo>
                  <a:lnTo>
                    <a:pt x="1" y="1587"/>
                  </a:lnTo>
                  <a:lnTo>
                    <a:pt x="744" y="2380"/>
                  </a:lnTo>
                  <a:lnTo>
                    <a:pt x="2331" y="794"/>
                  </a:lnTo>
                  <a:lnTo>
                    <a:pt x="15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66"/>
            <p:cNvSpPr/>
            <p:nvPr/>
          </p:nvSpPr>
          <p:spPr>
            <a:xfrm>
              <a:off x="7187275" y="3387925"/>
              <a:ext cx="58275" cy="59525"/>
            </a:xfrm>
            <a:custGeom>
              <a:avLst/>
              <a:gdLst/>
              <a:ahLst/>
              <a:cxnLst/>
              <a:rect l="l" t="t" r="r" b="b"/>
              <a:pathLst>
                <a:path w="2331" h="2381" fill="none" extrusionOk="0">
                  <a:moveTo>
                    <a:pt x="1" y="1587"/>
                  </a:moveTo>
                  <a:lnTo>
                    <a:pt x="1538" y="0"/>
                  </a:lnTo>
                  <a:lnTo>
                    <a:pt x="2331" y="794"/>
                  </a:lnTo>
                  <a:lnTo>
                    <a:pt x="744" y="2380"/>
                  </a:lnTo>
                  <a:lnTo>
                    <a:pt x="1" y="158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66"/>
            <p:cNvSpPr/>
            <p:nvPr/>
          </p:nvSpPr>
          <p:spPr>
            <a:xfrm>
              <a:off x="7187275" y="342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66"/>
            <p:cNvSpPr/>
            <p:nvPr/>
          </p:nvSpPr>
          <p:spPr>
            <a:xfrm>
              <a:off x="6908425" y="3623400"/>
              <a:ext cx="101650" cy="102900"/>
            </a:xfrm>
            <a:custGeom>
              <a:avLst/>
              <a:gdLst/>
              <a:ahLst/>
              <a:cxnLst/>
              <a:rect l="l" t="t" r="r" b="b"/>
              <a:pathLst>
                <a:path w="4066" h="4116" extrusionOk="0">
                  <a:moveTo>
                    <a:pt x="1736" y="1"/>
                  </a:moveTo>
                  <a:lnTo>
                    <a:pt x="496" y="1290"/>
                  </a:lnTo>
                  <a:lnTo>
                    <a:pt x="248" y="1537"/>
                  </a:lnTo>
                  <a:lnTo>
                    <a:pt x="100" y="1835"/>
                  </a:lnTo>
                  <a:lnTo>
                    <a:pt x="50" y="2132"/>
                  </a:lnTo>
                  <a:lnTo>
                    <a:pt x="0" y="2479"/>
                  </a:lnTo>
                  <a:lnTo>
                    <a:pt x="50" y="2777"/>
                  </a:lnTo>
                  <a:lnTo>
                    <a:pt x="100" y="3074"/>
                  </a:lnTo>
                  <a:lnTo>
                    <a:pt x="248" y="3372"/>
                  </a:lnTo>
                  <a:lnTo>
                    <a:pt x="496" y="3669"/>
                  </a:lnTo>
                  <a:lnTo>
                    <a:pt x="744" y="3867"/>
                  </a:lnTo>
                  <a:lnTo>
                    <a:pt x="1041" y="4016"/>
                  </a:lnTo>
                  <a:lnTo>
                    <a:pt x="1339" y="4115"/>
                  </a:lnTo>
                  <a:lnTo>
                    <a:pt x="1983" y="4115"/>
                  </a:lnTo>
                  <a:lnTo>
                    <a:pt x="2281" y="4016"/>
                  </a:lnTo>
                  <a:lnTo>
                    <a:pt x="2578" y="3867"/>
                  </a:lnTo>
                  <a:lnTo>
                    <a:pt x="2826" y="3669"/>
                  </a:lnTo>
                  <a:lnTo>
                    <a:pt x="4066" y="2380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66"/>
            <p:cNvSpPr/>
            <p:nvPr/>
          </p:nvSpPr>
          <p:spPr>
            <a:xfrm>
              <a:off x="6908425" y="3623400"/>
              <a:ext cx="101650" cy="102900"/>
            </a:xfrm>
            <a:custGeom>
              <a:avLst/>
              <a:gdLst/>
              <a:ahLst/>
              <a:cxnLst/>
              <a:rect l="l" t="t" r="r" b="b"/>
              <a:pathLst>
                <a:path w="4066" h="4116" fill="none" extrusionOk="0">
                  <a:moveTo>
                    <a:pt x="2826" y="3669"/>
                  </a:moveTo>
                  <a:lnTo>
                    <a:pt x="4066" y="2380"/>
                  </a:lnTo>
                  <a:lnTo>
                    <a:pt x="1736" y="1"/>
                  </a:lnTo>
                  <a:lnTo>
                    <a:pt x="496" y="1290"/>
                  </a:lnTo>
                  <a:lnTo>
                    <a:pt x="496" y="1290"/>
                  </a:lnTo>
                  <a:lnTo>
                    <a:pt x="248" y="1537"/>
                  </a:lnTo>
                  <a:lnTo>
                    <a:pt x="100" y="1835"/>
                  </a:lnTo>
                  <a:lnTo>
                    <a:pt x="50" y="2132"/>
                  </a:lnTo>
                  <a:lnTo>
                    <a:pt x="0" y="2479"/>
                  </a:lnTo>
                  <a:lnTo>
                    <a:pt x="50" y="2777"/>
                  </a:lnTo>
                  <a:lnTo>
                    <a:pt x="100" y="3074"/>
                  </a:lnTo>
                  <a:lnTo>
                    <a:pt x="248" y="3372"/>
                  </a:lnTo>
                  <a:lnTo>
                    <a:pt x="496" y="3669"/>
                  </a:lnTo>
                  <a:lnTo>
                    <a:pt x="496" y="3669"/>
                  </a:lnTo>
                  <a:lnTo>
                    <a:pt x="744" y="3867"/>
                  </a:lnTo>
                  <a:lnTo>
                    <a:pt x="1041" y="4016"/>
                  </a:lnTo>
                  <a:lnTo>
                    <a:pt x="1339" y="4115"/>
                  </a:lnTo>
                  <a:lnTo>
                    <a:pt x="1636" y="4115"/>
                  </a:lnTo>
                  <a:lnTo>
                    <a:pt x="1983" y="4115"/>
                  </a:lnTo>
                  <a:lnTo>
                    <a:pt x="2281" y="4016"/>
                  </a:lnTo>
                  <a:lnTo>
                    <a:pt x="2578" y="3867"/>
                  </a:lnTo>
                  <a:lnTo>
                    <a:pt x="2826" y="3669"/>
                  </a:lnTo>
                  <a:lnTo>
                    <a:pt x="2826" y="366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8" name="Google Shape;2128;p66"/>
            <p:cNvSpPr/>
            <p:nvPr/>
          </p:nvSpPr>
          <p:spPr>
            <a:xfrm>
              <a:off x="6979075" y="371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29" name="Google Shape;2129;p66"/>
            <p:cNvSpPr/>
            <p:nvPr/>
          </p:nvSpPr>
          <p:spPr>
            <a:xfrm>
              <a:off x="7127800" y="3447425"/>
              <a:ext cx="59500" cy="58275"/>
            </a:xfrm>
            <a:custGeom>
              <a:avLst/>
              <a:gdLst/>
              <a:ahLst/>
              <a:cxnLst/>
              <a:rect l="l" t="t" r="r" b="b"/>
              <a:pathLst>
                <a:path w="2380" h="2331" extrusionOk="0">
                  <a:moveTo>
                    <a:pt x="1587" y="0"/>
                  </a:moveTo>
                  <a:lnTo>
                    <a:pt x="0" y="1537"/>
                  </a:lnTo>
                  <a:lnTo>
                    <a:pt x="793" y="2330"/>
                  </a:lnTo>
                  <a:lnTo>
                    <a:pt x="2380" y="793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66"/>
            <p:cNvSpPr/>
            <p:nvPr/>
          </p:nvSpPr>
          <p:spPr>
            <a:xfrm>
              <a:off x="7127800" y="3447425"/>
              <a:ext cx="59500" cy="58275"/>
            </a:xfrm>
            <a:custGeom>
              <a:avLst/>
              <a:gdLst/>
              <a:ahLst/>
              <a:cxnLst/>
              <a:rect l="l" t="t" r="r" b="b"/>
              <a:pathLst>
                <a:path w="2380" h="2331" fill="none" extrusionOk="0">
                  <a:moveTo>
                    <a:pt x="0" y="1537"/>
                  </a:moveTo>
                  <a:lnTo>
                    <a:pt x="1587" y="0"/>
                  </a:lnTo>
                  <a:lnTo>
                    <a:pt x="2380" y="793"/>
                  </a:lnTo>
                  <a:lnTo>
                    <a:pt x="793" y="2330"/>
                  </a:lnTo>
                  <a:lnTo>
                    <a:pt x="0" y="15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1" name="Google Shape;2131;p66"/>
            <p:cNvSpPr/>
            <p:nvPr/>
          </p:nvSpPr>
          <p:spPr>
            <a:xfrm>
              <a:off x="7127800" y="348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2" name="Google Shape;2132;p66"/>
            <p:cNvSpPr/>
            <p:nvPr/>
          </p:nvSpPr>
          <p:spPr>
            <a:xfrm>
              <a:off x="6970400" y="3290025"/>
              <a:ext cx="373075" cy="373075"/>
            </a:xfrm>
            <a:custGeom>
              <a:avLst/>
              <a:gdLst/>
              <a:ahLst/>
              <a:cxnLst/>
              <a:rect l="l" t="t" r="r" b="b"/>
              <a:pathLst>
                <a:path w="14923" h="14923" extrusionOk="0">
                  <a:moveTo>
                    <a:pt x="10213" y="2578"/>
                  </a:moveTo>
                  <a:lnTo>
                    <a:pt x="10460" y="2628"/>
                  </a:lnTo>
                  <a:lnTo>
                    <a:pt x="10609" y="2727"/>
                  </a:lnTo>
                  <a:lnTo>
                    <a:pt x="12196" y="4313"/>
                  </a:lnTo>
                  <a:lnTo>
                    <a:pt x="12295" y="4511"/>
                  </a:lnTo>
                  <a:lnTo>
                    <a:pt x="12344" y="4710"/>
                  </a:lnTo>
                  <a:lnTo>
                    <a:pt x="12295" y="4908"/>
                  </a:lnTo>
                  <a:lnTo>
                    <a:pt x="12196" y="5106"/>
                  </a:lnTo>
                  <a:lnTo>
                    <a:pt x="7486" y="9816"/>
                  </a:lnTo>
                  <a:lnTo>
                    <a:pt x="7288" y="9915"/>
                  </a:lnTo>
                  <a:lnTo>
                    <a:pt x="7089" y="9965"/>
                  </a:lnTo>
                  <a:lnTo>
                    <a:pt x="6891" y="9915"/>
                  </a:lnTo>
                  <a:lnTo>
                    <a:pt x="6693" y="9816"/>
                  </a:lnTo>
                  <a:lnTo>
                    <a:pt x="5106" y="8229"/>
                  </a:lnTo>
                  <a:lnTo>
                    <a:pt x="5007" y="8081"/>
                  </a:lnTo>
                  <a:lnTo>
                    <a:pt x="4958" y="7833"/>
                  </a:lnTo>
                  <a:lnTo>
                    <a:pt x="5007" y="7635"/>
                  </a:lnTo>
                  <a:lnTo>
                    <a:pt x="5106" y="7436"/>
                  </a:lnTo>
                  <a:lnTo>
                    <a:pt x="9816" y="2727"/>
                  </a:lnTo>
                  <a:lnTo>
                    <a:pt x="10014" y="2628"/>
                  </a:lnTo>
                  <a:lnTo>
                    <a:pt x="10213" y="2578"/>
                  </a:lnTo>
                  <a:close/>
                  <a:moveTo>
                    <a:pt x="4958" y="9667"/>
                  </a:moveTo>
                  <a:lnTo>
                    <a:pt x="5106" y="9816"/>
                  </a:lnTo>
                  <a:lnTo>
                    <a:pt x="5255" y="10014"/>
                  </a:lnTo>
                  <a:lnTo>
                    <a:pt x="5305" y="10212"/>
                  </a:lnTo>
                  <a:lnTo>
                    <a:pt x="5255" y="10411"/>
                  </a:lnTo>
                  <a:lnTo>
                    <a:pt x="5106" y="10609"/>
                  </a:lnTo>
                  <a:lnTo>
                    <a:pt x="4958" y="10708"/>
                  </a:lnTo>
                  <a:lnTo>
                    <a:pt x="4710" y="10758"/>
                  </a:lnTo>
                  <a:lnTo>
                    <a:pt x="4511" y="10708"/>
                  </a:lnTo>
                  <a:lnTo>
                    <a:pt x="4363" y="10609"/>
                  </a:lnTo>
                  <a:lnTo>
                    <a:pt x="4214" y="10411"/>
                  </a:lnTo>
                  <a:lnTo>
                    <a:pt x="4164" y="10212"/>
                  </a:lnTo>
                  <a:lnTo>
                    <a:pt x="4214" y="10014"/>
                  </a:lnTo>
                  <a:lnTo>
                    <a:pt x="4363" y="9816"/>
                  </a:lnTo>
                  <a:lnTo>
                    <a:pt x="4511" y="9667"/>
                  </a:lnTo>
                  <a:close/>
                  <a:moveTo>
                    <a:pt x="9469" y="0"/>
                  </a:moveTo>
                  <a:lnTo>
                    <a:pt x="4164" y="5255"/>
                  </a:lnTo>
                  <a:lnTo>
                    <a:pt x="3817" y="5652"/>
                  </a:lnTo>
                  <a:lnTo>
                    <a:pt x="3520" y="6048"/>
                  </a:lnTo>
                  <a:lnTo>
                    <a:pt x="3223" y="6494"/>
                  </a:lnTo>
                  <a:lnTo>
                    <a:pt x="2925" y="6941"/>
                  </a:lnTo>
                  <a:lnTo>
                    <a:pt x="2727" y="7436"/>
                  </a:lnTo>
                  <a:lnTo>
                    <a:pt x="2528" y="7882"/>
                  </a:lnTo>
                  <a:lnTo>
                    <a:pt x="2330" y="8378"/>
                  </a:lnTo>
                  <a:lnTo>
                    <a:pt x="2231" y="8924"/>
                  </a:lnTo>
                  <a:lnTo>
                    <a:pt x="2132" y="9370"/>
                  </a:lnTo>
                  <a:lnTo>
                    <a:pt x="1983" y="9766"/>
                  </a:lnTo>
                  <a:lnTo>
                    <a:pt x="1834" y="10212"/>
                  </a:lnTo>
                  <a:lnTo>
                    <a:pt x="1636" y="10609"/>
                  </a:lnTo>
                  <a:lnTo>
                    <a:pt x="1388" y="10956"/>
                  </a:lnTo>
                  <a:lnTo>
                    <a:pt x="1140" y="11353"/>
                  </a:lnTo>
                  <a:lnTo>
                    <a:pt x="892" y="11700"/>
                  </a:lnTo>
                  <a:lnTo>
                    <a:pt x="545" y="11997"/>
                  </a:lnTo>
                  <a:lnTo>
                    <a:pt x="0" y="12542"/>
                  </a:lnTo>
                  <a:lnTo>
                    <a:pt x="2380" y="14922"/>
                  </a:lnTo>
                  <a:lnTo>
                    <a:pt x="2925" y="14377"/>
                  </a:lnTo>
                  <a:lnTo>
                    <a:pt x="3272" y="14079"/>
                  </a:lnTo>
                  <a:lnTo>
                    <a:pt x="3619" y="13782"/>
                  </a:lnTo>
                  <a:lnTo>
                    <a:pt x="3966" y="13534"/>
                  </a:lnTo>
                  <a:lnTo>
                    <a:pt x="4363" y="13286"/>
                  </a:lnTo>
                  <a:lnTo>
                    <a:pt x="4759" y="13137"/>
                  </a:lnTo>
                  <a:lnTo>
                    <a:pt x="5156" y="12939"/>
                  </a:lnTo>
                  <a:lnTo>
                    <a:pt x="5602" y="12840"/>
                  </a:lnTo>
                  <a:lnTo>
                    <a:pt x="5999" y="12691"/>
                  </a:lnTo>
                  <a:lnTo>
                    <a:pt x="6544" y="12592"/>
                  </a:lnTo>
                  <a:lnTo>
                    <a:pt x="7040" y="12443"/>
                  </a:lnTo>
                  <a:lnTo>
                    <a:pt x="7536" y="12245"/>
                  </a:lnTo>
                  <a:lnTo>
                    <a:pt x="7982" y="11997"/>
                  </a:lnTo>
                  <a:lnTo>
                    <a:pt x="8428" y="11749"/>
                  </a:lnTo>
                  <a:lnTo>
                    <a:pt x="8874" y="11452"/>
                  </a:lnTo>
                  <a:lnTo>
                    <a:pt x="9271" y="11105"/>
                  </a:lnTo>
                  <a:lnTo>
                    <a:pt x="9667" y="10758"/>
                  </a:lnTo>
                  <a:lnTo>
                    <a:pt x="14922" y="5503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3" name="Google Shape;2133;p66"/>
            <p:cNvSpPr/>
            <p:nvPr/>
          </p:nvSpPr>
          <p:spPr>
            <a:xfrm>
              <a:off x="6970400" y="3290025"/>
              <a:ext cx="373075" cy="373075"/>
            </a:xfrm>
            <a:custGeom>
              <a:avLst/>
              <a:gdLst/>
              <a:ahLst/>
              <a:cxnLst/>
              <a:rect l="l" t="t" r="r" b="b"/>
              <a:pathLst>
                <a:path w="14923" h="14923" fill="none" extrusionOk="0">
                  <a:moveTo>
                    <a:pt x="9469" y="0"/>
                  </a:moveTo>
                  <a:lnTo>
                    <a:pt x="4164" y="5255"/>
                  </a:lnTo>
                  <a:lnTo>
                    <a:pt x="4164" y="5255"/>
                  </a:lnTo>
                  <a:lnTo>
                    <a:pt x="3817" y="5652"/>
                  </a:lnTo>
                  <a:lnTo>
                    <a:pt x="3520" y="6048"/>
                  </a:lnTo>
                  <a:lnTo>
                    <a:pt x="3223" y="6494"/>
                  </a:lnTo>
                  <a:lnTo>
                    <a:pt x="2925" y="6941"/>
                  </a:lnTo>
                  <a:lnTo>
                    <a:pt x="2727" y="7436"/>
                  </a:lnTo>
                  <a:lnTo>
                    <a:pt x="2528" y="7882"/>
                  </a:lnTo>
                  <a:lnTo>
                    <a:pt x="2330" y="8378"/>
                  </a:lnTo>
                  <a:lnTo>
                    <a:pt x="2231" y="8924"/>
                  </a:lnTo>
                  <a:lnTo>
                    <a:pt x="2231" y="8924"/>
                  </a:lnTo>
                  <a:lnTo>
                    <a:pt x="2132" y="9370"/>
                  </a:lnTo>
                  <a:lnTo>
                    <a:pt x="1983" y="9766"/>
                  </a:lnTo>
                  <a:lnTo>
                    <a:pt x="1834" y="10212"/>
                  </a:lnTo>
                  <a:lnTo>
                    <a:pt x="1636" y="10609"/>
                  </a:lnTo>
                  <a:lnTo>
                    <a:pt x="1388" y="10956"/>
                  </a:lnTo>
                  <a:lnTo>
                    <a:pt x="1140" y="11353"/>
                  </a:lnTo>
                  <a:lnTo>
                    <a:pt x="892" y="11700"/>
                  </a:lnTo>
                  <a:lnTo>
                    <a:pt x="545" y="11997"/>
                  </a:lnTo>
                  <a:lnTo>
                    <a:pt x="0" y="12542"/>
                  </a:lnTo>
                  <a:lnTo>
                    <a:pt x="2380" y="14922"/>
                  </a:lnTo>
                  <a:lnTo>
                    <a:pt x="2925" y="14377"/>
                  </a:lnTo>
                  <a:lnTo>
                    <a:pt x="2925" y="14377"/>
                  </a:lnTo>
                  <a:lnTo>
                    <a:pt x="3272" y="14079"/>
                  </a:lnTo>
                  <a:lnTo>
                    <a:pt x="3619" y="13782"/>
                  </a:lnTo>
                  <a:lnTo>
                    <a:pt x="3966" y="13534"/>
                  </a:lnTo>
                  <a:lnTo>
                    <a:pt x="4363" y="13286"/>
                  </a:lnTo>
                  <a:lnTo>
                    <a:pt x="4759" y="13137"/>
                  </a:lnTo>
                  <a:lnTo>
                    <a:pt x="5156" y="12939"/>
                  </a:lnTo>
                  <a:lnTo>
                    <a:pt x="5602" y="12840"/>
                  </a:lnTo>
                  <a:lnTo>
                    <a:pt x="5999" y="12691"/>
                  </a:lnTo>
                  <a:lnTo>
                    <a:pt x="5999" y="12691"/>
                  </a:lnTo>
                  <a:lnTo>
                    <a:pt x="6544" y="12592"/>
                  </a:lnTo>
                  <a:lnTo>
                    <a:pt x="7040" y="12443"/>
                  </a:lnTo>
                  <a:lnTo>
                    <a:pt x="7536" y="12245"/>
                  </a:lnTo>
                  <a:lnTo>
                    <a:pt x="7982" y="11997"/>
                  </a:lnTo>
                  <a:lnTo>
                    <a:pt x="8428" y="11749"/>
                  </a:lnTo>
                  <a:lnTo>
                    <a:pt x="8874" y="11452"/>
                  </a:lnTo>
                  <a:lnTo>
                    <a:pt x="9271" y="11105"/>
                  </a:lnTo>
                  <a:lnTo>
                    <a:pt x="9667" y="10758"/>
                  </a:lnTo>
                  <a:lnTo>
                    <a:pt x="14922" y="5503"/>
                  </a:lnTo>
                  <a:lnTo>
                    <a:pt x="946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66"/>
            <p:cNvSpPr/>
            <p:nvPr/>
          </p:nvSpPr>
          <p:spPr>
            <a:xfrm>
              <a:off x="7074500" y="35317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347" y="104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46" y="0"/>
                  </a:lnTo>
                  <a:lnTo>
                    <a:pt x="794" y="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1" y="545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66"/>
            <p:cNvSpPr/>
            <p:nvPr/>
          </p:nvSpPr>
          <p:spPr>
            <a:xfrm>
              <a:off x="7094325" y="3354450"/>
              <a:ext cx="184700" cy="184700"/>
            </a:xfrm>
            <a:custGeom>
              <a:avLst/>
              <a:gdLst/>
              <a:ahLst/>
              <a:cxnLst/>
              <a:rect l="l" t="t" r="r" b="b"/>
              <a:pathLst>
                <a:path w="7388" h="7388" fill="none" extrusionOk="0">
                  <a:moveTo>
                    <a:pt x="2529" y="7239"/>
                  </a:moveTo>
                  <a:lnTo>
                    <a:pt x="2529" y="7239"/>
                  </a:lnTo>
                  <a:lnTo>
                    <a:pt x="2331" y="7338"/>
                  </a:lnTo>
                  <a:lnTo>
                    <a:pt x="2132" y="7388"/>
                  </a:lnTo>
                  <a:lnTo>
                    <a:pt x="1934" y="7338"/>
                  </a:lnTo>
                  <a:lnTo>
                    <a:pt x="1736" y="7239"/>
                  </a:lnTo>
                  <a:lnTo>
                    <a:pt x="149" y="5652"/>
                  </a:lnTo>
                  <a:lnTo>
                    <a:pt x="149" y="5652"/>
                  </a:lnTo>
                  <a:lnTo>
                    <a:pt x="50" y="5504"/>
                  </a:lnTo>
                  <a:lnTo>
                    <a:pt x="1" y="5256"/>
                  </a:lnTo>
                  <a:lnTo>
                    <a:pt x="50" y="5058"/>
                  </a:lnTo>
                  <a:lnTo>
                    <a:pt x="149" y="4859"/>
                  </a:lnTo>
                  <a:lnTo>
                    <a:pt x="4859" y="150"/>
                  </a:lnTo>
                  <a:lnTo>
                    <a:pt x="4859" y="150"/>
                  </a:lnTo>
                  <a:lnTo>
                    <a:pt x="5057" y="51"/>
                  </a:lnTo>
                  <a:lnTo>
                    <a:pt x="5256" y="1"/>
                  </a:lnTo>
                  <a:lnTo>
                    <a:pt x="5503" y="51"/>
                  </a:lnTo>
                  <a:lnTo>
                    <a:pt x="5652" y="150"/>
                  </a:lnTo>
                  <a:lnTo>
                    <a:pt x="7239" y="1736"/>
                  </a:lnTo>
                  <a:lnTo>
                    <a:pt x="7239" y="1736"/>
                  </a:lnTo>
                  <a:lnTo>
                    <a:pt x="7338" y="1934"/>
                  </a:lnTo>
                  <a:lnTo>
                    <a:pt x="7387" y="2133"/>
                  </a:lnTo>
                  <a:lnTo>
                    <a:pt x="7338" y="2331"/>
                  </a:lnTo>
                  <a:lnTo>
                    <a:pt x="7239" y="2529"/>
                  </a:lnTo>
                  <a:lnTo>
                    <a:pt x="2529" y="723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66"/>
            <p:cNvSpPr/>
            <p:nvPr/>
          </p:nvSpPr>
          <p:spPr>
            <a:xfrm>
              <a:off x="7157525" y="3535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37" name="Google Shape;2137;p66"/>
          <p:cNvGrpSpPr/>
          <p:nvPr/>
        </p:nvGrpSpPr>
        <p:grpSpPr>
          <a:xfrm>
            <a:off x="1617511" y="5217025"/>
            <a:ext cx="593643" cy="593643"/>
            <a:chOff x="238125" y="3935725"/>
            <a:chExt cx="473450" cy="473450"/>
          </a:xfrm>
        </p:grpSpPr>
        <p:sp>
          <p:nvSpPr>
            <p:cNvPr id="2138" name="Google Shape;2138;p66"/>
            <p:cNvSpPr/>
            <p:nvPr/>
          </p:nvSpPr>
          <p:spPr>
            <a:xfrm>
              <a:off x="45252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66"/>
            <p:cNvSpPr/>
            <p:nvPr/>
          </p:nvSpPr>
          <p:spPr>
            <a:xfrm>
              <a:off x="45252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0" name="Google Shape;2140;p66"/>
            <p:cNvSpPr/>
            <p:nvPr/>
          </p:nvSpPr>
          <p:spPr>
            <a:xfrm>
              <a:off x="452525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1" name="Google Shape;2141;p66"/>
            <p:cNvSpPr/>
            <p:nvPr/>
          </p:nvSpPr>
          <p:spPr>
            <a:xfrm>
              <a:off x="238125" y="3935725"/>
              <a:ext cx="473450" cy="417700"/>
            </a:xfrm>
            <a:custGeom>
              <a:avLst/>
              <a:gdLst/>
              <a:ahLst/>
              <a:cxnLst/>
              <a:rect l="l" t="t" r="r" b="b"/>
              <a:pathLst>
                <a:path w="18938" h="16708" extrusionOk="0">
                  <a:moveTo>
                    <a:pt x="5453" y="6247"/>
                  </a:moveTo>
                  <a:lnTo>
                    <a:pt x="5850" y="6396"/>
                  </a:lnTo>
                  <a:lnTo>
                    <a:pt x="6197" y="6594"/>
                  </a:lnTo>
                  <a:lnTo>
                    <a:pt x="6544" y="6842"/>
                  </a:lnTo>
                  <a:lnTo>
                    <a:pt x="6643" y="7040"/>
                  </a:lnTo>
                  <a:lnTo>
                    <a:pt x="6693" y="7238"/>
                  </a:lnTo>
                  <a:lnTo>
                    <a:pt x="6643" y="7437"/>
                  </a:lnTo>
                  <a:lnTo>
                    <a:pt x="6544" y="7635"/>
                  </a:lnTo>
                  <a:lnTo>
                    <a:pt x="6346" y="7734"/>
                  </a:lnTo>
                  <a:lnTo>
                    <a:pt x="6147" y="7784"/>
                  </a:lnTo>
                  <a:lnTo>
                    <a:pt x="5949" y="7734"/>
                  </a:lnTo>
                  <a:lnTo>
                    <a:pt x="5751" y="7635"/>
                  </a:lnTo>
                  <a:lnTo>
                    <a:pt x="5602" y="7486"/>
                  </a:lnTo>
                  <a:lnTo>
                    <a:pt x="5404" y="7437"/>
                  </a:lnTo>
                  <a:lnTo>
                    <a:pt x="5205" y="7338"/>
                  </a:lnTo>
                  <a:lnTo>
                    <a:pt x="4809" y="7338"/>
                  </a:lnTo>
                  <a:lnTo>
                    <a:pt x="4660" y="7437"/>
                  </a:lnTo>
                  <a:lnTo>
                    <a:pt x="4462" y="7486"/>
                  </a:lnTo>
                  <a:lnTo>
                    <a:pt x="4313" y="7635"/>
                  </a:lnTo>
                  <a:lnTo>
                    <a:pt x="4115" y="7734"/>
                  </a:lnTo>
                  <a:lnTo>
                    <a:pt x="3916" y="7784"/>
                  </a:lnTo>
                  <a:lnTo>
                    <a:pt x="3718" y="7734"/>
                  </a:lnTo>
                  <a:lnTo>
                    <a:pt x="3520" y="7635"/>
                  </a:lnTo>
                  <a:lnTo>
                    <a:pt x="3421" y="7437"/>
                  </a:lnTo>
                  <a:lnTo>
                    <a:pt x="3371" y="7238"/>
                  </a:lnTo>
                  <a:lnTo>
                    <a:pt x="3421" y="7040"/>
                  </a:lnTo>
                  <a:lnTo>
                    <a:pt x="3520" y="6842"/>
                  </a:lnTo>
                  <a:lnTo>
                    <a:pt x="3867" y="6594"/>
                  </a:lnTo>
                  <a:lnTo>
                    <a:pt x="4214" y="6396"/>
                  </a:lnTo>
                  <a:lnTo>
                    <a:pt x="4610" y="6247"/>
                  </a:lnTo>
                  <a:close/>
                  <a:moveTo>
                    <a:pt x="14327" y="6247"/>
                  </a:moveTo>
                  <a:lnTo>
                    <a:pt x="14724" y="6396"/>
                  </a:lnTo>
                  <a:lnTo>
                    <a:pt x="15071" y="6594"/>
                  </a:lnTo>
                  <a:lnTo>
                    <a:pt x="15418" y="6842"/>
                  </a:lnTo>
                  <a:lnTo>
                    <a:pt x="15517" y="7040"/>
                  </a:lnTo>
                  <a:lnTo>
                    <a:pt x="15567" y="7238"/>
                  </a:lnTo>
                  <a:lnTo>
                    <a:pt x="15517" y="7437"/>
                  </a:lnTo>
                  <a:lnTo>
                    <a:pt x="15418" y="7635"/>
                  </a:lnTo>
                  <a:lnTo>
                    <a:pt x="15220" y="7734"/>
                  </a:lnTo>
                  <a:lnTo>
                    <a:pt x="15021" y="7784"/>
                  </a:lnTo>
                  <a:lnTo>
                    <a:pt x="14823" y="7734"/>
                  </a:lnTo>
                  <a:lnTo>
                    <a:pt x="14625" y="7635"/>
                  </a:lnTo>
                  <a:lnTo>
                    <a:pt x="14476" y="7486"/>
                  </a:lnTo>
                  <a:lnTo>
                    <a:pt x="14278" y="7437"/>
                  </a:lnTo>
                  <a:lnTo>
                    <a:pt x="14079" y="7338"/>
                  </a:lnTo>
                  <a:lnTo>
                    <a:pt x="13732" y="7338"/>
                  </a:lnTo>
                  <a:lnTo>
                    <a:pt x="13534" y="7437"/>
                  </a:lnTo>
                  <a:lnTo>
                    <a:pt x="13336" y="7486"/>
                  </a:lnTo>
                  <a:lnTo>
                    <a:pt x="13187" y="7635"/>
                  </a:lnTo>
                  <a:lnTo>
                    <a:pt x="12989" y="7734"/>
                  </a:lnTo>
                  <a:lnTo>
                    <a:pt x="12790" y="7784"/>
                  </a:lnTo>
                  <a:lnTo>
                    <a:pt x="12592" y="7734"/>
                  </a:lnTo>
                  <a:lnTo>
                    <a:pt x="12394" y="7635"/>
                  </a:lnTo>
                  <a:lnTo>
                    <a:pt x="12295" y="7437"/>
                  </a:lnTo>
                  <a:lnTo>
                    <a:pt x="12245" y="7238"/>
                  </a:lnTo>
                  <a:lnTo>
                    <a:pt x="12295" y="7040"/>
                  </a:lnTo>
                  <a:lnTo>
                    <a:pt x="12394" y="6842"/>
                  </a:lnTo>
                  <a:lnTo>
                    <a:pt x="12741" y="6594"/>
                  </a:lnTo>
                  <a:lnTo>
                    <a:pt x="13088" y="6396"/>
                  </a:lnTo>
                  <a:lnTo>
                    <a:pt x="13484" y="6247"/>
                  </a:lnTo>
                  <a:close/>
                  <a:moveTo>
                    <a:pt x="11848" y="8924"/>
                  </a:moveTo>
                  <a:lnTo>
                    <a:pt x="11997" y="9023"/>
                  </a:lnTo>
                  <a:lnTo>
                    <a:pt x="12096" y="9122"/>
                  </a:lnTo>
                  <a:lnTo>
                    <a:pt x="12195" y="9271"/>
                  </a:lnTo>
                  <a:lnTo>
                    <a:pt x="12245" y="9420"/>
                  </a:lnTo>
                  <a:lnTo>
                    <a:pt x="12245" y="9568"/>
                  </a:lnTo>
                  <a:lnTo>
                    <a:pt x="12195" y="9717"/>
                  </a:lnTo>
                  <a:lnTo>
                    <a:pt x="12096" y="9866"/>
                  </a:lnTo>
                  <a:lnTo>
                    <a:pt x="10014" y="11898"/>
                  </a:lnTo>
                  <a:lnTo>
                    <a:pt x="10014" y="12543"/>
                  </a:lnTo>
                  <a:lnTo>
                    <a:pt x="10163" y="12592"/>
                  </a:lnTo>
                  <a:lnTo>
                    <a:pt x="10361" y="12692"/>
                  </a:lnTo>
                  <a:lnTo>
                    <a:pt x="10659" y="12692"/>
                  </a:lnTo>
                  <a:lnTo>
                    <a:pt x="11006" y="12592"/>
                  </a:lnTo>
                  <a:lnTo>
                    <a:pt x="11154" y="12493"/>
                  </a:lnTo>
                  <a:lnTo>
                    <a:pt x="11303" y="12394"/>
                  </a:lnTo>
                  <a:lnTo>
                    <a:pt x="11501" y="12295"/>
                  </a:lnTo>
                  <a:lnTo>
                    <a:pt x="11700" y="12245"/>
                  </a:lnTo>
                  <a:lnTo>
                    <a:pt x="11898" y="12295"/>
                  </a:lnTo>
                  <a:lnTo>
                    <a:pt x="12096" y="12394"/>
                  </a:lnTo>
                  <a:lnTo>
                    <a:pt x="12195" y="12592"/>
                  </a:lnTo>
                  <a:lnTo>
                    <a:pt x="12245" y="12791"/>
                  </a:lnTo>
                  <a:lnTo>
                    <a:pt x="12195" y="12989"/>
                  </a:lnTo>
                  <a:lnTo>
                    <a:pt x="12096" y="13187"/>
                  </a:lnTo>
                  <a:lnTo>
                    <a:pt x="11749" y="13435"/>
                  </a:lnTo>
                  <a:lnTo>
                    <a:pt x="11402" y="13634"/>
                  </a:lnTo>
                  <a:lnTo>
                    <a:pt x="11006" y="13782"/>
                  </a:lnTo>
                  <a:lnTo>
                    <a:pt x="10559" y="13832"/>
                  </a:lnTo>
                  <a:lnTo>
                    <a:pt x="10312" y="13782"/>
                  </a:lnTo>
                  <a:lnTo>
                    <a:pt x="10014" y="13733"/>
                  </a:lnTo>
                  <a:lnTo>
                    <a:pt x="9717" y="13634"/>
                  </a:lnTo>
                  <a:lnTo>
                    <a:pt x="9469" y="13485"/>
                  </a:lnTo>
                  <a:lnTo>
                    <a:pt x="9221" y="13634"/>
                  </a:lnTo>
                  <a:lnTo>
                    <a:pt x="8923" y="13733"/>
                  </a:lnTo>
                  <a:lnTo>
                    <a:pt x="8626" y="13782"/>
                  </a:lnTo>
                  <a:lnTo>
                    <a:pt x="8378" y="13832"/>
                  </a:lnTo>
                  <a:lnTo>
                    <a:pt x="7932" y="13782"/>
                  </a:lnTo>
                  <a:lnTo>
                    <a:pt x="7535" y="13634"/>
                  </a:lnTo>
                  <a:lnTo>
                    <a:pt x="7188" y="13435"/>
                  </a:lnTo>
                  <a:lnTo>
                    <a:pt x="6841" y="13187"/>
                  </a:lnTo>
                  <a:lnTo>
                    <a:pt x="6742" y="12989"/>
                  </a:lnTo>
                  <a:lnTo>
                    <a:pt x="6693" y="12791"/>
                  </a:lnTo>
                  <a:lnTo>
                    <a:pt x="6742" y="12592"/>
                  </a:lnTo>
                  <a:lnTo>
                    <a:pt x="6841" y="12394"/>
                  </a:lnTo>
                  <a:lnTo>
                    <a:pt x="7040" y="12295"/>
                  </a:lnTo>
                  <a:lnTo>
                    <a:pt x="7238" y="12245"/>
                  </a:lnTo>
                  <a:lnTo>
                    <a:pt x="7436" y="12295"/>
                  </a:lnTo>
                  <a:lnTo>
                    <a:pt x="7635" y="12394"/>
                  </a:lnTo>
                  <a:lnTo>
                    <a:pt x="7783" y="12493"/>
                  </a:lnTo>
                  <a:lnTo>
                    <a:pt x="7932" y="12592"/>
                  </a:lnTo>
                  <a:lnTo>
                    <a:pt x="8081" y="12642"/>
                  </a:lnTo>
                  <a:lnTo>
                    <a:pt x="8279" y="12692"/>
                  </a:lnTo>
                  <a:lnTo>
                    <a:pt x="8576" y="12642"/>
                  </a:lnTo>
                  <a:lnTo>
                    <a:pt x="8923" y="12493"/>
                  </a:lnTo>
                  <a:lnTo>
                    <a:pt x="8923" y="11898"/>
                  </a:lnTo>
                  <a:lnTo>
                    <a:pt x="6841" y="9866"/>
                  </a:lnTo>
                  <a:lnTo>
                    <a:pt x="6742" y="9717"/>
                  </a:lnTo>
                  <a:lnTo>
                    <a:pt x="6693" y="9568"/>
                  </a:lnTo>
                  <a:lnTo>
                    <a:pt x="6693" y="9420"/>
                  </a:lnTo>
                  <a:lnTo>
                    <a:pt x="6742" y="9271"/>
                  </a:lnTo>
                  <a:lnTo>
                    <a:pt x="6841" y="9122"/>
                  </a:lnTo>
                  <a:lnTo>
                    <a:pt x="6940" y="9023"/>
                  </a:lnTo>
                  <a:lnTo>
                    <a:pt x="7089" y="8924"/>
                  </a:lnTo>
                  <a:close/>
                  <a:moveTo>
                    <a:pt x="2677" y="0"/>
                  </a:moveTo>
                  <a:lnTo>
                    <a:pt x="2479" y="100"/>
                  </a:lnTo>
                  <a:lnTo>
                    <a:pt x="2330" y="248"/>
                  </a:lnTo>
                  <a:lnTo>
                    <a:pt x="1933" y="893"/>
                  </a:lnTo>
                  <a:lnTo>
                    <a:pt x="1537" y="1587"/>
                  </a:lnTo>
                  <a:lnTo>
                    <a:pt x="1140" y="2479"/>
                  </a:lnTo>
                  <a:lnTo>
                    <a:pt x="694" y="3520"/>
                  </a:lnTo>
                  <a:lnTo>
                    <a:pt x="347" y="4710"/>
                  </a:lnTo>
                  <a:lnTo>
                    <a:pt x="198" y="5305"/>
                  </a:lnTo>
                  <a:lnTo>
                    <a:pt x="99" y="5949"/>
                  </a:lnTo>
                  <a:lnTo>
                    <a:pt x="0" y="6594"/>
                  </a:lnTo>
                  <a:lnTo>
                    <a:pt x="0" y="7238"/>
                  </a:lnTo>
                  <a:lnTo>
                    <a:pt x="50" y="8230"/>
                  </a:lnTo>
                  <a:lnTo>
                    <a:pt x="198" y="9122"/>
                  </a:lnTo>
                  <a:lnTo>
                    <a:pt x="397" y="10064"/>
                  </a:lnTo>
                  <a:lnTo>
                    <a:pt x="744" y="10907"/>
                  </a:lnTo>
                  <a:lnTo>
                    <a:pt x="1140" y="11750"/>
                  </a:lnTo>
                  <a:lnTo>
                    <a:pt x="1636" y="12543"/>
                  </a:lnTo>
                  <a:lnTo>
                    <a:pt x="2181" y="13237"/>
                  </a:lnTo>
                  <a:lnTo>
                    <a:pt x="2776" y="13931"/>
                  </a:lnTo>
                  <a:lnTo>
                    <a:pt x="3470" y="14526"/>
                  </a:lnTo>
                  <a:lnTo>
                    <a:pt x="4164" y="15071"/>
                  </a:lnTo>
                  <a:lnTo>
                    <a:pt x="4957" y="15567"/>
                  </a:lnTo>
                  <a:lnTo>
                    <a:pt x="5800" y="15964"/>
                  </a:lnTo>
                  <a:lnTo>
                    <a:pt x="6643" y="16311"/>
                  </a:lnTo>
                  <a:lnTo>
                    <a:pt x="7585" y="16509"/>
                  </a:lnTo>
                  <a:lnTo>
                    <a:pt x="8527" y="16658"/>
                  </a:lnTo>
                  <a:lnTo>
                    <a:pt x="9469" y="16707"/>
                  </a:lnTo>
                  <a:lnTo>
                    <a:pt x="10411" y="16658"/>
                  </a:lnTo>
                  <a:lnTo>
                    <a:pt x="11353" y="16509"/>
                  </a:lnTo>
                  <a:lnTo>
                    <a:pt x="12295" y="16311"/>
                  </a:lnTo>
                  <a:lnTo>
                    <a:pt x="13137" y="15964"/>
                  </a:lnTo>
                  <a:lnTo>
                    <a:pt x="13980" y="15567"/>
                  </a:lnTo>
                  <a:lnTo>
                    <a:pt x="14773" y="15071"/>
                  </a:lnTo>
                  <a:lnTo>
                    <a:pt x="15467" y="14526"/>
                  </a:lnTo>
                  <a:lnTo>
                    <a:pt x="16161" y="13931"/>
                  </a:lnTo>
                  <a:lnTo>
                    <a:pt x="16756" y="13237"/>
                  </a:lnTo>
                  <a:lnTo>
                    <a:pt x="17302" y="12543"/>
                  </a:lnTo>
                  <a:lnTo>
                    <a:pt x="17797" y="11750"/>
                  </a:lnTo>
                  <a:lnTo>
                    <a:pt x="18194" y="10907"/>
                  </a:lnTo>
                  <a:lnTo>
                    <a:pt x="18491" y="10064"/>
                  </a:lnTo>
                  <a:lnTo>
                    <a:pt x="18739" y="9122"/>
                  </a:lnTo>
                  <a:lnTo>
                    <a:pt x="18888" y="8230"/>
                  </a:lnTo>
                  <a:lnTo>
                    <a:pt x="18938" y="7238"/>
                  </a:lnTo>
                  <a:lnTo>
                    <a:pt x="18938" y="6594"/>
                  </a:lnTo>
                  <a:lnTo>
                    <a:pt x="18838" y="5949"/>
                  </a:lnTo>
                  <a:lnTo>
                    <a:pt x="18739" y="5305"/>
                  </a:lnTo>
                  <a:lnTo>
                    <a:pt x="18591" y="4710"/>
                  </a:lnTo>
                  <a:lnTo>
                    <a:pt x="18244" y="3520"/>
                  </a:lnTo>
                  <a:lnTo>
                    <a:pt x="17797" y="2479"/>
                  </a:lnTo>
                  <a:lnTo>
                    <a:pt x="17401" y="1587"/>
                  </a:lnTo>
                  <a:lnTo>
                    <a:pt x="17004" y="893"/>
                  </a:lnTo>
                  <a:lnTo>
                    <a:pt x="16608" y="248"/>
                  </a:lnTo>
                  <a:lnTo>
                    <a:pt x="16459" y="100"/>
                  </a:lnTo>
                  <a:lnTo>
                    <a:pt x="16261" y="0"/>
                  </a:lnTo>
                  <a:lnTo>
                    <a:pt x="16062" y="0"/>
                  </a:lnTo>
                  <a:lnTo>
                    <a:pt x="15864" y="50"/>
                  </a:lnTo>
                  <a:lnTo>
                    <a:pt x="15517" y="248"/>
                  </a:lnTo>
                  <a:lnTo>
                    <a:pt x="15170" y="496"/>
                  </a:lnTo>
                  <a:lnTo>
                    <a:pt x="14773" y="843"/>
                  </a:lnTo>
                  <a:lnTo>
                    <a:pt x="14377" y="1289"/>
                  </a:lnTo>
                  <a:lnTo>
                    <a:pt x="13980" y="1785"/>
                  </a:lnTo>
                  <a:lnTo>
                    <a:pt x="13831" y="2083"/>
                  </a:lnTo>
                  <a:lnTo>
                    <a:pt x="13683" y="2380"/>
                  </a:lnTo>
                  <a:lnTo>
                    <a:pt x="13534" y="2727"/>
                  </a:lnTo>
                  <a:lnTo>
                    <a:pt x="13435" y="3074"/>
                  </a:lnTo>
                  <a:lnTo>
                    <a:pt x="12493" y="2727"/>
                  </a:lnTo>
                  <a:lnTo>
                    <a:pt x="11501" y="2529"/>
                  </a:lnTo>
                  <a:lnTo>
                    <a:pt x="10460" y="2380"/>
                  </a:lnTo>
                  <a:lnTo>
                    <a:pt x="9469" y="2330"/>
                  </a:lnTo>
                  <a:lnTo>
                    <a:pt x="8477" y="2380"/>
                  </a:lnTo>
                  <a:lnTo>
                    <a:pt x="7436" y="2529"/>
                  </a:lnTo>
                  <a:lnTo>
                    <a:pt x="6445" y="2727"/>
                  </a:lnTo>
                  <a:lnTo>
                    <a:pt x="5503" y="3074"/>
                  </a:lnTo>
                  <a:lnTo>
                    <a:pt x="5404" y="2727"/>
                  </a:lnTo>
                  <a:lnTo>
                    <a:pt x="5255" y="2380"/>
                  </a:lnTo>
                  <a:lnTo>
                    <a:pt x="5106" y="2083"/>
                  </a:lnTo>
                  <a:lnTo>
                    <a:pt x="4957" y="1785"/>
                  </a:lnTo>
                  <a:lnTo>
                    <a:pt x="4561" y="1289"/>
                  </a:lnTo>
                  <a:lnTo>
                    <a:pt x="4164" y="843"/>
                  </a:lnTo>
                  <a:lnTo>
                    <a:pt x="3768" y="496"/>
                  </a:lnTo>
                  <a:lnTo>
                    <a:pt x="3421" y="248"/>
                  </a:lnTo>
                  <a:lnTo>
                    <a:pt x="3074" y="50"/>
                  </a:lnTo>
                  <a:lnTo>
                    <a:pt x="28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2" name="Google Shape;2142;p66"/>
            <p:cNvSpPr/>
            <p:nvPr/>
          </p:nvSpPr>
          <p:spPr>
            <a:xfrm>
              <a:off x="238125" y="3935725"/>
              <a:ext cx="473450" cy="417700"/>
            </a:xfrm>
            <a:custGeom>
              <a:avLst/>
              <a:gdLst/>
              <a:ahLst/>
              <a:cxnLst/>
              <a:rect l="l" t="t" r="r" b="b"/>
              <a:pathLst>
                <a:path w="18938" h="16708" fill="none" extrusionOk="0">
                  <a:moveTo>
                    <a:pt x="15864" y="50"/>
                  </a:moveTo>
                  <a:lnTo>
                    <a:pt x="15864" y="50"/>
                  </a:lnTo>
                  <a:lnTo>
                    <a:pt x="15517" y="248"/>
                  </a:lnTo>
                  <a:lnTo>
                    <a:pt x="15170" y="496"/>
                  </a:lnTo>
                  <a:lnTo>
                    <a:pt x="14773" y="843"/>
                  </a:lnTo>
                  <a:lnTo>
                    <a:pt x="14377" y="1289"/>
                  </a:lnTo>
                  <a:lnTo>
                    <a:pt x="13980" y="1785"/>
                  </a:lnTo>
                  <a:lnTo>
                    <a:pt x="13831" y="2083"/>
                  </a:lnTo>
                  <a:lnTo>
                    <a:pt x="13683" y="2380"/>
                  </a:lnTo>
                  <a:lnTo>
                    <a:pt x="13534" y="2727"/>
                  </a:lnTo>
                  <a:lnTo>
                    <a:pt x="13435" y="3074"/>
                  </a:lnTo>
                  <a:lnTo>
                    <a:pt x="13435" y="3074"/>
                  </a:lnTo>
                  <a:lnTo>
                    <a:pt x="12493" y="2727"/>
                  </a:lnTo>
                  <a:lnTo>
                    <a:pt x="11501" y="2529"/>
                  </a:lnTo>
                  <a:lnTo>
                    <a:pt x="10460" y="2380"/>
                  </a:lnTo>
                  <a:lnTo>
                    <a:pt x="9469" y="2330"/>
                  </a:lnTo>
                  <a:lnTo>
                    <a:pt x="8477" y="2380"/>
                  </a:lnTo>
                  <a:lnTo>
                    <a:pt x="7436" y="2529"/>
                  </a:lnTo>
                  <a:lnTo>
                    <a:pt x="6445" y="2727"/>
                  </a:lnTo>
                  <a:lnTo>
                    <a:pt x="5503" y="3074"/>
                  </a:lnTo>
                  <a:lnTo>
                    <a:pt x="5503" y="3074"/>
                  </a:lnTo>
                  <a:lnTo>
                    <a:pt x="5404" y="2727"/>
                  </a:lnTo>
                  <a:lnTo>
                    <a:pt x="5255" y="2380"/>
                  </a:lnTo>
                  <a:lnTo>
                    <a:pt x="5106" y="2083"/>
                  </a:lnTo>
                  <a:lnTo>
                    <a:pt x="4957" y="1785"/>
                  </a:lnTo>
                  <a:lnTo>
                    <a:pt x="4561" y="1289"/>
                  </a:lnTo>
                  <a:lnTo>
                    <a:pt x="4164" y="843"/>
                  </a:lnTo>
                  <a:lnTo>
                    <a:pt x="3768" y="496"/>
                  </a:lnTo>
                  <a:lnTo>
                    <a:pt x="3421" y="248"/>
                  </a:lnTo>
                  <a:lnTo>
                    <a:pt x="3074" y="50"/>
                  </a:lnTo>
                  <a:lnTo>
                    <a:pt x="3074" y="50"/>
                  </a:lnTo>
                  <a:lnTo>
                    <a:pt x="2875" y="0"/>
                  </a:lnTo>
                  <a:lnTo>
                    <a:pt x="2677" y="0"/>
                  </a:lnTo>
                  <a:lnTo>
                    <a:pt x="2479" y="100"/>
                  </a:lnTo>
                  <a:lnTo>
                    <a:pt x="2330" y="248"/>
                  </a:lnTo>
                  <a:lnTo>
                    <a:pt x="2330" y="248"/>
                  </a:lnTo>
                  <a:lnTo>
                    <a:pt x="1933" y="893"/>
                  </a:lnTo>
                  <a:lnTo>
                    <a:pt x="1537" y="1587"/>
                  </a:lnTo>
                  <a:lnTo>
                    <a:pt x="1140" y="2479"/>
                  </a:lnTo>
                  <a:lnTo>
                    <a:pt x="694" y="3520"/>
                  </a:lnTo>
                  <a:lnTo>
                    <a:pt x="347" y="4710"/>
                  </a:lnTo>
                  <a:lnTo>
                    <a:pt x="198" y="5305"/>
                  </a:lnTo>
                  <a:lnTo>
                    <a:pt x="99" y="5949"/>
                  </a:lnTo>
                  <a:lnTo>
                    <a:pt x="0" y="6594"/>
                  </a:lnTo>
                  <a:lnTo>
                    <a:pt x="0" y="7238"/>
                  </a:lnTo>
                  <a:lnTo>
                    <a:pt x="0" y="7238"/>
                  </a:lnTo>
                  <a:lnTo>
                    <a:pt x="50" y="8230"/>
                  </a:lnTo>
                  <a:lnTo>
                    <a:pt x="198" y="9122"/>
                  </a:lnTo>
                  <a:lnTo>
                    <a:pt x="397" y="10064"/>
                  </a:lnTo>
                  <a:lnTo>
                    <a:pt x="744" y="10907"/>
                  </a:lnTo>
                  <a:lnTo>
                    <a:pt x="1140" y="11750"/>
                  </a:lnTo>
                  <a:lnTo>
                    <a:pt x="1636" y="12543"/>
                  </a:lnTo>
                  <a:lnTo>
                    <a:pt x="2181" y="13237"/>
                  </a:lnTo>
                  <a:lnTo>
                    <a:pt x="2776" y="13931"/>
                  </a:lnTo>
                  <a:lnTo>
                    <a:pt x="3470" y="14526"/>
                  </a:lnTo>
                  <a:lnTo>
                    <a:pt x="4164" y="15071"/>
                  </a:lnTo>
                  <a:lnTo>
                    <a:pt x="4957" y="15567"/>
                  </a:lnTo>
                  <a:lnTo>
                    <a:pt x="5800" y="15964"/>
                  </a:lnTo>
                  <a:lnTo>
                    <a:pt x="6643" y="16311"/>
                  </a:lnTo>
                  <a:lnTo>
                    <a:pt x="7585" y="16509"/>
                  </a:lnTo>
                  <a:lnTo>
                    <a:pt x="8527" y="16658"/>
                  </a:lnTo>
                  <a:lnTo>
                    <a:pt x="9469" y="16707"/>
                  </a:lnTo>
                  <a:lnTo>
                    <a:pt x="9469" y="16707"/>
                  </a:lnTo>
                  <a:lnTo>
                    <a:pt x="10411" y="16658"/>
                  </a:lnTo>
                  <a:lnTo>
                    <a:pt x="11353" y="16509"/>
                  </a:lnTo>
                  <a:lnTo>
                    <a:pt x="12295" y="16311"/>
                  </a:lnTo>
                  <a:lnTo>
                    <a:pt x="13137" y="15964"/>
                  </a:lnTo>
                  <a:lnTo>
                    <a:pt x="13980" y="15567"/>
                  </a:lnTo>
                  <a:lnTo>
                    <a:pt x="14773" y="15071"/>
                  </a:lnTo>
                  <a:lnTo>
                    <a:pt x="15467" y="14526"/>
                  </a:lnTo>
                  <a:lnTo>
                    <a:pt x="16161" y="13931"/>
                  </a:lnTo>
                  <a:lnTo>
                    <a:pt x="16756" y="13237"/>
                  </a:lnTo>
                  <a:lnTo>
                    <a:pt x="17302" y="12543"/>
                  </a:lnTo>
                  <a:lnTo>
                    <a:pt x="17797" y="11750"/>
                  </a:lnTo>
                  <a:lnTo>
                    <a:pt x="18194" y="10907"/>
                  </a:lnTo>
                  <a:lnTo>
                    <a:pt x="18491" y="10064"/>
                  </a:lnTo>
                  <a:lnTo>
                    <a:pt x="18739" y="9122"/>
                  </a:lnTo>
                  <a:lnTo>
                    <a:pt x="18888" y="8230"/>
                  </a:lnTo>
                  <a:lnTo>
                    <a:pt x="18938" y="7238"/>
                  </a:lnTo>
                  <a:lnTo>
                    <a:pt x="18938" y="7238"/>
                  </a:lnTo>
                  <a:lnTo>
                    <a:pt x="18938" y="6594"/>
                  </a:lnTo>
                  <a:lnTo>
                    <a:pt x="18838" y="5949"/>
                  </a:lnTo>
                  <a:lnTo>
                    <a:pt x="18739" y="5305"/>
                  </a:lnTo>
                  <a:lnTo>
                    <a:pt x="18591" y="4710"/>
                  </a:lnTo>
                  <a:lnTo>
                    <a:pt x="18244" y="3520"/>
                  </a:lnTo>
                  <a:lnTo>
                    <a:pt x="17797" y="2479"/>
                  </a:lnTo>
                  <a:lnTo>
                    <a:pt x="17401" y="1587"/>
                  </a:lnTo>
                  <a:lnTo>
                    <a:pt x="17004" y="893"/>
                  </a:lnTo>
                  <a:lnTo>
                    <a:pt x="16608" y="248"/>
                  </a:lnTo>
                  <a:lnTo>
                    <a:pt x="16608" y="248"/>
                  </a:lnTo>
                  <a:lnTo>
                    <a:pt x="16459" y="100"/>
                  </a:lnTo>
                  <a:lnTo>
                    <a:pt x="16261" y="0"/>
                  </a:lnTo>
                  <a:lnTo>
                    <a:pt x="16062" y="0"/>
                  </a:lnTo>
                  <a:lnTo>
                    <a:pt x="15864" y="50"/>
                  </a:lnTo>
                  <a:lnTo>
                    <a:pt x="15864" y="5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66"/>
            <p:cNvSpPr/>
            <p:nvPr/>
          </p:nvSpPr>
          <p:spPr>
            <a:xfrm>
              <a:off x="32240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2380" y="1389"/>
                  </a:moveTo>
                  <a:lnTo>
                    <a:pt x="2380" y="1389"/>
                  </a:lnTo>
                  <a:lnTo>
                    <a:pt x="2231" y="1240"/>
                  </a:lnTo>
                  <a:lnTo>
                    <a:pt x="2033" y="1191"/>
                  </a:lnTo>
                  <a:lnTo>
                    <a:pt x="1834" y="1092"/>
                  </a:lnTo>
                  <a:lnTo>
                    <a:pt x="1636" y="1092"/>
                  </a:lnTo>
                  <a:lnTo>
                    <a:pt x="1438" y="1092"/>
                  </a:lnTo>
                  <a:lnTo>
                    <a:pt x="1289" y="1191"/>
                  </a:lnTo>
                  <a:lnTo>
                    <a:pt x="1091" y="1240"/>
                  </a:lnTo>
                  <a:lnTo>
                    <a:pt x="942" y="1389"/>
                  </a:lnTo>
                  <a:lnTo>
                    <a:pt x="942" y="1389"/>
                  </a:lnTo>
                  <a:lnTo>
                    <a:pt x="744" y="1488"/>
                  </a:lnTo>
                  <a:lnTo>
                    <a:pt x="545" y="1538"/>
                  </a:lnTo>
                  <a:lnTo>
                    <a:pt x="347" y="1488"/>
                  </a:lnTo>
                  <a:lnTo>
                    <a:pt x="149" y="1389"/>
                  </a:lnTo>
                  <a:lnTo>
                    <a:pt x="149" y="1389"/>
                  </a:lnTo>
                  <a:lnTo>
                    <a:pt x="50" y="1191"/>
                  </a:lnTo>
                  <a:lnTo>
                    <a:pt x="0" y="992"/>
                  </a:lnTo>
                  <a:lnTo>
                    <a:pt x="50" y="794"/>
                  </a:lnTo>
                  <a:lnTo>
                    <a:pt x="149" y="596"/>
                  </a:lnTo>
                  <a:lnTo>
                    <a:pt x="149" y="596"/>
                  </a:lnTo>
                  <a:lnTo>
                    <a:pt x="496" y="348"/>
                  </a:lnTo>
                  <a:lnTo>
                    <a:pt x="843" y="150"/>
                  </a:lnTo>
                  <a:lnTo>
                    <a:pt x="1239" y="1"/>
                  </a:lnTo>
                  <a:lnTo>
                    <a:pt x="1636" y="1"/>
                  </a:lnTo>
                  <a:lnTo>
                    <a:pt x="2082" y="1"/>
                  </a:lnTo>
                  <a:lnTo>
                    <a:pt x="2479" y="150"/>
                  </a:lnTo>
                  <a:lnTo>
                    <a:pt x="2826" y="348"/>
                  </a:lnTo>
                  <a:lnTo>
                    <a:pt x="3173" y="596"/>
                  </a:lnTo>
                  <a:lnTo>
                    <a:pt x="3173" y="596"/>
                  </a:lnTo>
                  <a:lnTo>
                    <a:pt x="3272" y="794"/>
                  </a:lnTo>
                  <a:lnTo>
                    <a:pt x="3322" y="992"/>
                  </a:lnTo>
                  <a:lnTo>
                    <a:pt x="3272" y="1191"/>
                  </a:lnTo>
                  <a:lnTo>
                    <a:pt x="3173" y="1389"/>
                  </a:lnTo>
                  <a:lnTo>
                    <a:pt x="3173" y="1389"/>
                  </a:lnTo>
                  <a:lnTo>
                    <a:pt x="2975" y="1488"/>
                  </a:lnTo>
                  <a:lnTo>
                    <a:pt x="2776" y="1538"/>
                  </a:lnTo>
                  <a:lnTo>
                    <a:pt x="2578" y="1488"/>
                  </a:lnTo>
                  <a:lnTo>
                    <a:pt x="2380" y="1389"/>
                  </a:lnTo>
                  <a:lnTo>
                    <a:pt x="2380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66"/>
            <p:cNvSpPr/>
            <p:nvPr/>
          </p:nvSpPr>
          <p:spPr>
            <a:xfrm>
              <a:off x="405425" y="4158800"/>
              <a:ext cx="138850" cy="122725"/>
            </a:xfrm>
            <a:custGeom>
              <a:avLst/>
              <a:gdLst/>
              <a:ahLst/>
              <a:cxnLst/>
              <a:rect l="l" t="t" r="r" b="b"/>
              <a:pathLst>
                <a:path w="5554" h="4909" fill="none" extrusionOk="0">
                  <a:moveTo>
                    <a:pt x="5404" y="4264"/>
                  </a:moveTo>
                  <a:lnTo>
                    <a:pt x="5404" y="4264"/>
                  </a:lnTo>
                  <a:lnTo>
                    <a:pt x="5057" y="4512"/>
                  </a:lnTo>
                  <a:lnTo>
                    <a:pt x="4710" y="4711"/>
                  </a:lnTo>
                  <a:lnTo>
                    <a:pt x="4314" y="4859"/>
                  </a:lnTo>
                  <a:lnTo>
                    <a:pt x="3867" y="4909"/>
                  </a:lnTo>
                  <a:lnTo>
                    <a:pt x="3867" y="4909"/>
                  </a:lnTo>
                  <a:lnTo>
                    <a:pt x="3620" y="4859"/>
                  </a:lnTo>
                  <a:lnTo>
                    <a:pt x="3322" y="4810"/>
                  </a:lnTo>
                  <a:lnTo>
                    <a:pt x="3025" y="4711"/>
                  </a:lnTo>
                  <a:lnTo>
                    <a:pt x="2777" y="4562"/>
                  </a:lnTo>
                  <a:lnTo>
                    <a:pt x="2777" y="4562"/>
                  </a:lnTo>
                  <a:lnTo>
                    <a:pt x="2529" y="4711"/>
                  </a:lnTo>
                  <a:lnTo>
                    <a:pt x="2231" y="4810"/>
                  </a:lnTo>
                  <a:lnTo>
                    <a:pt x="1934" y="4859"/>
                  </a:lnTo>
                  <a:lnTo>
                    <a:pt x="1686" y="4909"/>
                  </a:lnTo>
                  <a:lnTo>
                    <a:pt x="1686" y="4909"/>
                  </a:lnTo>
                  <a:lnTo>
                    <a:pt x="1240" y="4859"/>
                  </a:lnTo>
                  <a:lnTo>
                    <a:pt x="843" y="4711"/>
                  </a:lnTo>
                  <a:lnTo>
                    <a:pt x="496" y="4512"/>
                  </a:lnTo>
                  <a:lnTo>
                    <a:pt x="149" y="4264"/>
                  </a:lnTo>
                  <a:lnTo>
                    <a:pt x="149" y="4264"/>
                  </a:lnTo>
                  <a:lnTo>
                    <a:pt x="50" y="4066"/>
                  </a:lnTo>
                  <a:lnTo>
                    <a:pt x="1" y="3868"/>
                  </a:lnTo>
                  <a:lnTo>
                    <a:pt x="50" y="3669"/>
                  </a:lnTo>
                  <a:lnTo>
                    <a:pt x="149" y="3471"/>
                  </a:lnTo>
                  <a:lnTo>
                    <a:pt x="149" y="3471"/>
                  </a:lnTo>
                  <a:lnTo>
                    <a:pt x="348" y="3372"/>
                  </a:lnTo>
                  <a:lnTo>
                    <a:pt x="546" y="3322"/>
                  </a:lnTo>
                  <a:lnTo>
                    <a:pt x="744" y="3372"/>
                  </a:lnTo>
                  <a:lnTo>
                    <a:pt x="943" y="3471"/>
                  </a:lnTo>
                  <a:lnTo>
                    <a:pt x="943" y="3471"/>
                  </a:lnTo>
                  <a:lnTo>
                    <a:pt x="1091" y="3570"/>
                  </a:lnTo>
                  <a:lnTo>
                    <a:pt x="1240" y="3669"/>
                  </a:lnTo>
                  <a:lnTo>
                    <a:pt x="1389" y="3719"/>
                  </a:lnTo>
                  <a:lnTo>
                    <a:pt x="1587" y="3769"/>
                  </a:lnTo>
                  <a:lnTo>
                    <a:pt x="1884" y="3719"/>
                  </a:lnTo>
                  <a:lnTo>
                    <a:pt x="2231" y="3570"/>
                  </a:lnTo>
                  <a:lnTo>
                    <a:pt x="2231" y="2975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645"/>
                  </a:lnTo>
                  <a:lnTo>
                    <a:pt x="1" y="497"/>
                  </a:lnTo>
                  <a:lnTo>
                    <a:pt x="50" y="348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248" y="100"/>
                  </a:lnTo>
                  <a:lnTo>
                    <a:pt x="397" y="1"/>
                  </a:lnTo>
                  <a:lnTo>
                    <a:pt x="546" y="1"/>
                  </a:lnTo>
                  <a:lnTo>
                    <a:pt x="5008" y="1"/>
                  </a:lnTo>
                  <a:lnTo>
                    <a:pt x="5008" y="1"/>
                  </a:lnTo>
                  <a:lnTo>
                    <a:pt x="5156" y="1"/>
                  </a:lnTo>
                  <a:lnTo>
                    <a:pt x="5305" y="100"/>
                  </a:lnTo>
                  <a:lnTo>
                    <a:pt x="5404" y="199"/>
                  </a:lnTo>
                  <a:lnTo>
                    <a:pt x="5503" y="348"/>
                  </a:lnTo>
                  <a:lnTo>
                    <a:pt x="5503" y="348"/>
                  </a:lnTo>
                  <a:lnTo>
                    <a:pt x="5553" y="497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22" y="2975"/>
                  </a:lnTo>
                  <a:lnTo>
                    <a:pt x="3322" y="3620"/>
                  </a:lnTo>
                  <a:lnTo>
                    <a:pt x="3322" y="3620"/>
                  </a:lnTo>
                  <a:lnTo>
                    <a:pt x="3471" y="3669"/>
                  </a:lnTo>
                  <a:lnTo>
                    <a:pt x="3669" y="3769"/>
                  </a:lnTo>
                  <a:lnTo>
                    <a:pt x="3967" y="3769"/>
                  </a:lnTo>
                  <a:lnTo>
                    <a:pt x="4314" y="3669"/>
                  </a:lnTo>
                  <a:lnTo>
                    <a:pt x="4462" y="3570"/>
                  </a:lnTo>
                  <a:lnTo>
                    <a:pt x="4611" y="3471"/>
                  </a:lnTo>
                  <a:lnTo>
                    <a:pt x="4611" y="3471"/>
                  </a:lnTo>
                  <a:lnTo>
                    <a:pt x="4809" y="3372"/>
                  </a:lnTo>
                  <a:lnTo>
                    <a:pt x="5008" y="3322"/>
                  </a:lnTo>
                  <a:lnTo>
                    <a:pt x="5206" y="3372"/>
                  </a:lnTo>
                  <a:lnTo>
                    <a:pt x="5404" y="3471"/>
                  </a:lnTo>
                  <a:lnTo>
                    <a:pt x="5404" y="3471"/>
                  </a:lnTo>
                  <a:lnTo>
                    <a:pt x="5503" y="3669"/>
                  </a:lnTo>
                  <a:lnTo>
                    <a:pt x="5553" y="3868"/>
                  </a:lnTo>
                  <a:lnTo>
                    <a:pt x="5503" y="4066"/>
                  </a:lnTo>
                  <a:lnTo>
                    <a:pt x="5404" y="4264"/>
                  </a:lnTo>
                  <a:lnTo>
                    <a:pt x="5404" y="426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66"/>
            <p:cNvSpPr/>
            <p:nvPr/>
          </p:nvSpPr>
          <p:spPr>
            <a:xfrm>
              <a:off x="544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3173" y="1389"/>
                  </a:moveTo>
                  <a:lnTo>
                    <a:pt x="3173" y="1389"/>
                  </a:lnTo>
                  <a:lnTo>
                    <a:pt x="2975" y="1488"/>
                  </a:lnTo>
                  <a:lnTo>
                    <a:pt x="2776" y="1538"/>
                  </a:lnTo>
                  <a:lnTo>
                    <a:pt x="2578" y="1488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231" y="1240"/>
                  </a:lnTo>
                  <a:lnTo>
                    <a:pt x="2033" y="1191"/>
                  </a:lnTo>
                  <a:lnTo>
                    <a:pt x="1834" y="1092"/>
                  </a:lnTo>
                  <a:lnTo>
                    <a:pt x="1686" y="1092"/>
                  </a:lnTo>
                  <a:lnTo>
                    <a:pt x="1487" y="1092"/>
                  </a:lnTo>
                  <a:lnTo>
                    <a:pt x="1289" y="1191"/>
                  </a:lnTo>
                  <a:lnTo>
                    <a:pt x="1091" y="1240"/>
                  </a:lnTo>
                  <a:lnTo>
                    <a:pt x="942" y="1389"/>
                  </a:lnTo>
                  <a:lnTo>
                    <a:pt x="942" y="1389"/>
                  </a:lnTo>
                  <a:lnTo>
                    <a:pt x="744" y="1488"/>
                  </a:lnTo>
                  <a:lnTo>
                    <a:pt x="545" y="1538"/>
                  </a:lnTo>
                  <a:lnTo>
                    <a:pt x="347" y="1488"/>
                  </a:lnTo>
                  <a:lnTo>
                    <a:pt x="149" y="1389"/>
                  </a:lnTo>
                  <a:lnTo>
                    <a:pt x="149" y="1389"/>
                  </a:lnTo>
                  <a:lnTo>
                    <a:pt x="50" y="1191"/>
                  </a:lnTo>
                  <a:lnTo>
                    <a:pt x="0" y="992"/>
                  </a:lnTo>
                  <a:lnTo>
                    <a:pt x="50" y="794"/>
                  </a:lnTo>
                  <a:lnTo>
                    <a:pt x="149" y="596"/>
                  </a:lnTo>
                  <a:lnTo>
                    <a:pt x="149" y="596"/>
                  </a:lnTo>
                  <a:lnTo>
                    <a:pt x="496" y="348"/>
                  </a:lnTo>
                  <a:lnTo>
                    <a:pt x="843" y="150"/>
                  </a:lnTo>
                  <a:lnTo>
                    <a:pt x="1239" y="1"/>
                  </a:lnTo>
                  <a:lnTo>
                    <a:pt x="1686" y="1"/>
                  </a:lnTo>
                  <a:lnTo>
                    <a:pt x="2082" y="1"/>
                  </a:lnTo>
                  <a:lnTo>
                    <a:pt x="2479" y="150"/>
                  </a:lnTo>
                  <a:lnTo>
                    <a:pt x="2826" y="348"/>
                  </a:lnTo>
                  <a:lnTo>
                    <a:pt x="3173" y="596"/>
                  </a:lnTo>
                  <a:lnTo>
                    <a:pt x="3173" y="596"/>
                  </a:lnTo>
                  <a:lnTo>
                    <a:pt x="3272" y="794"/>
                  </a:lnTo>
                  <a:lnTo>
                    <a:pt x="3322" y="992"/>
                  </a:lnTo>
                  <a:lnTo>
                    <a:pt x="3272" y="1191"/>
                  </a:lnTo>
                  <a:lnTo>
                    <a:pt x="3173" y="1389"/>
                  </a:lnTo>
                  <a:lnTo>
                    <a:pt x="3173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6" name="Google Shape;2146;p66"/>
            <p:cNvSpPr/>
            <p:nvPr/>
          </p:nvSpPr>
          <p:spPr>
            <a:xfrm>
              <a:off x="623550" y="412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7" name="Google Shape;2147;p66"/>
            <p:cNvSpPr/>
            <p:nvPr/>
          </p:nvSpPr>
          <p:spPr>
            <a:xfrm>
              <a:off x="415350" y="4374450"/>
              <a:ext cx="119000" cy="34725"/>
            </a:xfrm>
            <a:custGeom>
              <a:avLst/>
              <a:gdLst/>
              <a:ahLst/>
              <a:cxnLst/>
              <a:rect l="l" t="t" r="r" b="b"/>
              <a:pathLst>
                <a:path w="4760" h="1389" extrusionOk="0">
                  <a:moveTo>
                    <a:pt x="0" y="1"/>
                  </a:moveTo>
                  <a:lnTo>
                    <a:pt x="199" y="298"/>
                  </a:lnTo>
                  <a:lnTo>
                    <a:pt x="397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198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561" y="298"/>
                  </a:lnTo>
                  <a:lnTo>
                    <a:pt x="4759" y="1"/>
                  </a:lnTo>
                  <a:lnTo>
                    <a:pt x="475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2975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40" y="199"/>
                  </a:lnTo>
                  <a:lnTo>
                    <a:pt x="546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8" name="Google Shape;2148;p66"/>
            <p:cNvSpPr/>
            <p:nvPr/>
          </p:nvSpPr>
          <p:spPr>
            <a:xfrm>
              <a:off x="415350" y="4374450"/>
              <a:ext cx="119000" cy="34725"/>
            </a:xfrm>
            <a:custGeom>
              <a:avLst/>
              <a:gdLst/>
              <a:ahLst/>
              <a:cxnLst/>
              <a:rect l="l" t="t" r="r" b="b"/>
              <a:pathLst>
                <a:path w="4760" h="138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99" y="298"/>
                  </a:lnTo>
                  <a:lnTo>
                    <a:pt x="397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198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561" y="298"/>
                  </a:lnTo>
                  <a:lnTo>
                    <a:pt x="4759" y="1"/>
                  </a:lnTo>
                  <a:lnTo>
                    <a:pt x="475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2975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40" y="199"/>
                  </a:lnTo>
                  <a:lnTo>
                    <a:pt x="546" y="10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49" name="Google Shape;2149;p66"/>
            <p:cNvSpPr/>
            <p:nvPr/>
          </p:nvSpPr>
          <p:spPr>
            <a:xfrm>
              <a:off x="41535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50" name="Google Shape;2150;p66"/>
          <p:cNvGrpSpPr/>
          <p:nvPr/>
        </p:nvGrpSpPr>
        <p:grpSpPr>
          <a:xfrm>
            <a:off x="2590292" y="5217025"/>
            <a:ext cx="593675" cy="593643"/>
            <a:chOff x="1013950" y="3935725"/>
            <a:chExt cx="473475" cy="473450"/>
          </a:xfrm>
          <a:solidFill>
            <a:schemeClr val="accent1"/>
          </a:solidFill>
        </p:grpSpPr>
        <p:sp>
          <p:nvSpPr>
            <p:cNvPr id="2151" name="Google Shape;2151;p66"/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extrusionOk="0">
                  <a:moveTo>
                    <a:pt x="0" y="1"/>
                  </a:move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2" name="Google Shape;2152;p66"/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fill="none" extrusionOk="0">
                  <a:moveTo>
                    <a:pt x="4809" y="1"/>
                  </a:move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809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3" name="Google Shape;2153;p66"/>
            <p:cNvSpPr/>
            <p:nvPr/>
          </p:nvSpPr>
          <p:spPr>
            <a:xfrm>
              <a:off x="131140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4" name="Google Shape;2154;p66"/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extrusionOk="0">
                  <a:moveTo>
                    <a:pt x="1" y="0"/>
                  </a:move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5" name="Google Shape;2155;p66"/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fill="none" extrusionOk="0">
                  <a:moveTo>
                    <a:pt x="1" y="0"/>
                  </a:moveTo>
                  <a:lnTo>
                    <a:pt x="8429" y="8428"/>
                  </a:ln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6" name="Google Shape;2156;p66"/>
            <p:cNvSpPr/>
            <p:nvPr/>
          </p:nvSpPr>
          <p:spPr>
            <a:xfrm>
              <a:off x="1259350" y="399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7" name="Google Shape;2157;p66"/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extrusionOk="0">
                  <a:moveTo>
                    <a:pt x="1488" y="0"/>
                  </a:moveTo>
                  <a:lnTo>
                    <a:pt x="744" y="99"/>
                  </a:lnTo>
                  <a:lnTo>
                    <a:pt x="1" y="298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8" name="Google Shape;2158;p66"/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fill="none" extrusionOk="0">
                  <a:moveTo>
                    <a:pt x="1" y="298"/>
                  </a:moveTo>
                  <a:lnTo>
                    <a:pt x="10263" y="10510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99"/>
                  </a:lnTo>
                  <a:lnTo>
                    <a:pt x="1" y="298"/>
                  </a:lnTo>
                  <a:lnTo>
                    <a:pt x="1" y="298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59" name="Google Shape;2159;p66"/>
            <p:cNvSpPr/>
            <p:nvPr/>
          </p:nvSpPr>
          <p:spPr>
            <a:xfrm>
              <a:off x="1183750" y="400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0" name="Google Shape;2160;p66"/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extrusionOk="0">
                  <a:moveTo>
                    <a:pt x="2529" y="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1" name="Google Shape;2161;p66"/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fill="none" extrusionOk="0">
                  <a:moveTo>
                    <a:pt x="2330" y="5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lnTo>
                    <a:pt x="2529" y="0"/>
                  </a:lnTo>
                  <a:lnTo>
                    <a:pt x="2330" y="50"/>
                  </a:lnTo>
                  <a:lnTo>
                    <a:pt x="2330" y="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2" name="Google Shape;2162;p66"/>
            <p:cNvSpPr/>
            <p:nvPr/>
          </p:nvSpPr>
          <p:spPr>
            <a:xfrm>
              <a:off x="1411800" y="393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3" name="Google Shape;2163;p66"/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extrusionOk="0">
                  <a:moveTo>
                    <a:pt x="6347" y="6247"/>
                  </a:moveTo>
                  <a:lnTo>
                    <a:pt x="6545" y="6396"/>
                  </a:lnTo>
                  <a:lnTo>
                    <a:pt x="6644" y="6594"/>
                  </a:lnTo>
                  <a:lnTo>
                    <a:pt x="6694" y="6792"/>
                  </a:lnTo>
                  <a:lnTo>
                    <a:pt x="6644" y="6991"/>
                  </a:lnTo>
                  <a:lnTo>
                    <a:pt x="6545" y="7189"/>
                  </a:lnTo>
                  <a:lnTo>
                    <a:pt x="6198" y="7437"/>
                  </a:lnTo>
                  <a:lnTo>
                    <a:pt x="5851" y="7635"/>
                  </a:lnTo>
                  <a:lnTo>
                    <a:pt x="5454" y="7734"/>
                  </a:lnTo>
                  <a:lnTo>
                    <a:pt x="5058" y="7784"/>
                  </a:lnTo>
                  <a:lnTo>
                    <a:pt x="4611" y="7734"/>
                  </a:lnTo>
                  <a:lnTo>
                    <a:pt x="4215" y="7635"/>
                  </a:lnTo>
                  <a:lnTo>
                    <a:pt x="3868" y="7437"/>
                  </a:lnTo>
                  <a:lnTo>
                    <a:pt x="3521" y="7189"/>
                  </a:lnTo>
                  <a:lnTo>
                    <a:pt x="3422" y="6991"/>
                  </a:lnTo>
                  <a:lnTo>
                    <a:pt x="3372" y="6792"/>
                  </a:lnTo>
                  <a:lnTo>
                    <a:pt x="3422" y="6594"/>
                  </a:lnTo>
                  <a:lnTo>
                    <a:pt x="3521" y="6396"/>
                  </a:lnTo>
                  <a:lnTo>
                    <a:pt x="3719" y="6247"/>
                  </a:lnTo>
                  <a:lnTo>
                    <a:pt x="4116" y="6247"/>
                  </a:lnTo>
                  <a:lnTo>
                    <a:pt x="4314" y="6396"/>
                  </a:lnTo>
                  <a:lnTo>
                    <a:pt x="4463" y="6495"/>
                  </a:lnTo>
                  <a:lnTo>
                    <a:pt x="4661" y="6594"/>
                  </a:lnTo>
                  <a:lnTo>
                    <a:pt x="4859" y="6643"/>
                  </a:lnTo>
                  <a:lnTo>
                    <a:pt x="5058" y="6693"/>
                  </a:lnTo>
                  <a:lnTo>
                    <a:pt x="5256" y="6643"/>
                  </a:lnTo>
                  <a:lnTo>
                    <a:pt x="5405" y="6594"/>
                  </a:lnTo>
                  <a:lnTo>
                    <a:pt x="5603" y="6495"/>
                  </a:lnTo>
                  <a:lnTo>
                    <a:pt x="5752" y="6396"/>
                  </a:lnTo>
                  <a:lnTo>
                    <a:pt x="5950" y="6247"/>
                  </a:lnTo>
                  <a:close/>
                  <a:moveTo>
                    <a:pt x="2678" y="0"/>
                  </a:moveTo>
                  <a:lnTo>
                    <a:pt x="2480" y="100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287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4" name="Google Shape;2164;p66"/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fill="none" extrusionOk="0">
                  <a:moveTo>
                    <a:pt x="9470" y="16707"/>
                  </a:move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7239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3075" y="50"/>
                  </a:lnTo>
                  <a:lnTo>
                    <a:pt x="2876" y="0"/>
                  </a:lnTo>
                  <a:lnTo>
                    <a:pt x="2678" y="0"/>
                  </a:lnTo>
                  <a:lnTo>
                    <a:pt x="2480" y="100"/>
                  </a:lnTo>
                  <a:lnTo>
                    <a:pt x="2381" y="248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9470" y="16707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5" name="Google Shape;2165;p66"/>
            <p:cNvSpPr/>
            <p:nvPr/>
          </p:nvSpPr>
          <p:spPr>
            <a:xfrm>
              <a:off x="1098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149" y="150"/>
                  </a:moveTo>
                  <a:lnTo>
                    <a:pt x="149" y="150"/>
                  </a:lnTo>
                  <a:lnTo>
                    <a:pt x="347" y="1"/>
                  </a:lnTo>
                  <a:lnTo>
                    <a:pt x="545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249"/>
                  </a:lnTo>
                  <a:lnTo>
                    <a:pt x="1289" y="348"/>
                  </a:lnTo>
                  <a:lnTo>
                    <a:pt x="1487" y="397"/>
                  </a:lnTo>
                  <a:lnTo>
                    <a:pt x="1686" y="447"/>
                  </a:lnTo>
                  <a:lnTo>
                    <a:pt x="1884" y="397"/>
                  </a:lnTo>
                  <a:lnTo>
                    <a:pt x="2033" y="348"/>
                  </a:lnTo>
                  <a:lnTo>
                    <a:pt x="2231" y="249"/>
                  </a:lnTo>
                  <a:lnTo>
                    <a:pt x="2380" y="150"/>
                  </a:lnTo>
                  <a:lnTo>
                    <a:pt x="2380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975" y="1"/>
                  </a:lnTo>
                  <a:lnTo>
                    <a:pt x="3173" y="150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272" y="745"/>
                  </a:lnTo>
                  <a:lnTo>
                    <a:pt x="3173" y="943"/>
                  </a:lnTo>
                  <a:lnTo>
                    <a:pt x="3173" y="943"/>
                  </a:lnTo>
                  <a:lnTo>
                    <a:pt x="2826" y="1191"/>
                  </a:lnTo>
                  <a:lnTo>
                    <a:pt x="2479" y="1389"/>
                  </a:lnTo>
                  <a:lnTo>
                    <a:pt x="2082" y="1488"/>
                  </a:lnTo>
                  <a:lnTo>
                    <a:pt x="1686" y="1538"/>
                  </a:lnTo>
                  <a:lnTo>
                    <a:pt x="1686" y="1538"/>
                  </a:lnTo>
                  <a:lnTo>
                    <a:pt x="1239" y="1488"/>
                  </a:lnTo>
                  <a:lnTo>
                    <a:pt x="843" y="1389"/>
                  </a:lnTo>
                  <a:lnTo>
                    <a:pt x="496" y="11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6" name="Google Shape;2166;p66"/>
            <p:cNvSpPr/>
            <p:nvPr/>
          </p:nvSpPr>
          <p:spPr>
            <a:xfrm>
              <a:off x="1101950" y="409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7" name="Google Shape;2167;p66"/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8" name="Google Shape;2168;p66"/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1785" y="1"/>
                  </a:moveTo>
                  <a:lnTo>
                    <a:pt x="0" y="1"/>
                  </a:lnTo>
                  <a:lnTo>
                    <a:pt x="893" y="893"/>
                  </a:lnTo>
                  <a:lnTo>
                    <a:pt x="1785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69" name="Google Shape;2169;p66"/>
            <p:cNvSpPr/>
            <p:nvPr/>
          </p:nvSpPr>
          <p:spPr>
            <a:xfrm>
              <a:off x="1273000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70" name="Google Shape;2170;p66"/>
          <p:cNvGrpSpPr/>
          <p:nvPr/>
        </p:nvGrpSpPr>
        <p:grpSpPr>
          <a:xfrm>
            <a:off x="3471415" y="5217025"/>
            <a:ext cx="522204" cy="593643"/>
            <a:chOff x="1716675" y="3935725"/>
            <a:chExt cx="416475" cy="473450"/>
          </a:xfrm>
        </p:grpSpPr>
        <p:sp>
          <p:nvSpPr>
            <p:cNvPr id="2171" name="Google Shape;2171;p66"/>
            <p:cNvSpPr/>
            <p:nvPr/>
          </p:nvSpPr>
          <p:spPr>
            <a:xfrm>
              <a:off x="1911275" y="4244325"/>
              <a:ext cx="28525" cy="24825"/>
            </a:xfrm>
            <a:custGeom>
              <a:avLst/>
              <a:gdLst/>
              <a:ahLst/>
              <a:cxnLst/>
              <a:rect l="l" t="t" r="r" b="b"/>
              <a:pathLst>
                <a:path w="1141" h="993" extrusionOk="0">
                  <a:moveTo>
                    <a:pt x="546" y="1"/>
                  </a:moveTo>
                  <a:lnTo>
                    <a:pt x="298" y="149"/>
                  </a:lnTo>
                  <a:lnTo>
                    <a:pt x="0" y="248"/>
                  </a:lnTo>
                  <a:lnTo>
                    <a:pt x="0" y="992"/>
                  </a:lnTo>
                  <a:lnTo>
                    <a:pt x="1140" y="992"/>
                  </a:lnTo>
                  <a:lnTo>
                    <a:pt x="1140" y="248"/>
                  </a:lnTo>
                  <a:lnTo>
                    <a:pt x="843" y="149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2" name="Google Shape;2172;p66"/>
            <p:cNvSpPr/>
            <p:nvPr/>
          </p:nvSpPr>
          <p:spPr>
            <a:xfrm>
              <a:off x="1911275" y="4244325"/>
              <a:ext cx="28525" cy="24825"/>
            </a:xfrm>
            <a:custGeom>
              <a:avLst/>
              <a:gdLst/>
              <a:ahLst/>
              <a:cxnLst/>
              <a:rect l="l" t="t" r="r" b="b"/>
              <a:pathLst>
                <a:path w="1141" h="993" fill="none" extrusionOk="0">
                  <a:moveTo>
                    <a:pt x="0" y="248"/>
                  </a:moveTo>
                  <a:lnTo>
                    <a:pt x="0" y="992"/>
                  </a:lnTo>
                  <a:lnTo>
                    <a:pt x="1140" y="992"/>
                  </a:lnTo>
                  <a:lnTo>
                    <a:pt x="1140" y="248"/>
                  </a:lnTo>
                  <a:lnTo>
                    <a:pt x="1140" y="248"/>
                  </a:lnTo>
                  <a:lnTo>
                    <a:pt x="843" y="149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298" y="149"/>
                  </a:lnTo>
                  <a:lnTo>
                    <a:pt x="0" y="248"/>
                  </a:lnTo>
                  <a:lnTo>
                    <a:pt x="0" y="2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3" name="Google Shape;2173;p66"/>
            <p:cNvSpPr/>
            <p:nvPr/>
          </p:nvSpPr>
          <p:spPr>
            <a:xfrm>
              <a:off x="1911275" y="425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4" name="Google Shape;2174;p66"/>
            <p:cNvSpPr/>
            <p:nvPr/>
          </p:nvSpPr>
          <p:spPr>
            <a:xfrm>
              <a:off x="1903825" y="4157575"/>
              <a:ext cx="43400" cy="22325"/>
            </a:xfrm>
            <a:custGeom>
              <a:avLst/>
              <a:gdLst/>
              <a:ahLst/>
              <a:cxnLst/>
              <a:rect l="l" t="t" r="r" b="b"/>
              <a:pathLst>
                <a:path w="1736" h="893" extrusionOk="0">
                  <a:moveTo>
                    <a:pt x="1" y="0"/>
                  </a:moveTo>
                  <a:lnTo>
                    <a:pt x="844" y="893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5" name="Google Shape;2175;p66"/>
            <p:cNvSpPr/>
            <p:nvPr/>
          </p:nvSpPr>
          <p:spPr>
            <a:xfrm>
              <a:off x="1903825" y="4157575"/>
              <a:ext cx="43400" cy="22325"/>
            </a:xfrm>
            <a:custGeom>
              <a:avLst/>
              <a:gdLst/>
              <a:ahLst/>
              <a:cxnLst/>
              <a:rect l="l" t="t" r="r" b="b"/>
              <a:pathLst>
                <a:path w="1736" h="893" fill="none" extrusionOk="0">
                  <a:moveTo>
                    <a:pt x="1736" y="0"/>
                  </a:moveTo>
                  <a:lnTo>
                    <a:pt x="1" y="0"/>
                  </a:lnTo>
                  <a:lnTo>
                    <a:pt x="844" y="893"/>
                  </a:lnTo>
                  <a:lnTo>
                    <a:pt x="173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6" name="Google Shape;2176;p66"/>
            <p:cNvSpPr/>
            <p:nvPr/>
          </p:nvSpPr>
          <p:spPr>
            <a:xfrm>
              <a:off x="1947200" y="415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7" name="Google Shape;2177;p66"/>
            <p:cNvSpPr/>
            <p:nvPr/>
          </p:nvSpPr>
          <p:spPr>
            <a:xfrm>
              <a:off x="1716675" y="3963000"/>
              <a:ext cx="416475" cy="390425"/>
            </a:xfrm>
            <a:custGeom>
              <a:avLst/>
              <a:gdLst/>
              <a:ahLst/>
              <a:cxnLst/>
              <a:rect l="l" t="t" r="r" b="b"/>
              <a:pathLst>
                <a:path w="16659" h="15617" extrusionOk="0">
                  <a:moveTo>
                    <a:pt x="5008" y="3966"/>
                  </a:moveTo>
                  <a:lnTo>
                    <a:pt x="5405" y="4016"/>
                  </a:lnTo>
                  <a:lnTo>
                    <a:pt x="5801" y="4164"/>
                  </a:lnTo>
                  <a:lnTo>
                    <a:pt x="6198" y="4363"/>
                  </a:lnTo>
                  <a:lnTo>
                    <a:pt x="6495" y="4611"/>
                  </a:lnTo>
                  <a:lnTo>
                    <a:pt x="6644" y="4809"/>
                  </a:lnTo>
                  <a:lnTo>
                    <a:pt x="6694" y="5007"/>
                  </a:lnTo>
                  <a:lnTo>
                    <a:pt x="6644" y="5205"/>
                  </a:lnTo>
                  <a:lnTo>
                    <a:pt x="6495" y="5404"/>
                  </a:lnTo>
                  <a:lnTo>
                    <a:pt x="6347" y="5503"/>
                  </a:lnTo>
                  <a:lnTo>
                    <a:pt x="6148" y="5552"/>
                  </a:lnTo>
                  <a:lnTo>
                    <a:pt x="5900" y="5503"/>
                  </a:lnTo>
                  <a:lnTo>
                    <a:pt x="5752" y="5404"/>
                  </a:lnTo>
                  <a:lnTo>
                    <a:pt x="5553" y="5255"/>
                  </a:lnTo>
                  <a:lnTo>
                    <a:pt x="5405" y="5156"/>
                  </a:lnTo>
                  <a:lnTo>
                    <a:pt x="5206" y="5106"/>
                  </a:lnTo>
                  <a:lnTo>
                    <a:pt x="4810" y="5106"/>
                  </a:lnTo>
                  <a:lnTo>
                    <a:pt x="4611" y="5156"/>
                  </a:lnTo>
                  <a:lnTo>
                    <a:pt x="4463" y="5255"/>
                  </a:lnTo>
                  <a:lnTo>
                    <a:pt x="4314" y="5404"/>
                  </a:lnTo>
                  <a:lnTo>
                    <a:pt x="4116" y="5503"/>
                  </a:lnTo>
                  <a:lnTo>
                    <a:pt x="3917" y="5552"/>
                  </a:lnTo>
                  <a:lnTo>
                    <a:pt x="3719" y="5503"/>
                  </a:lnTo>
                  <a:lnTo>
                    <a:pt x="3521" y="5404"/>
                  </a:lnTo>
                  <a:lnTo>
                    <a:pt x="3372" y="5205"/>
                  </a:lnTo>
                  <a:lnTo>
                    <a:pt x="3372" y="5007"/>
                  </a:lnTo>
                  <a:lnTo>
                    <a:pt x="3372" y="4809"/>
                  </a:lnTo>
                  <a:lnTo>
                    <a:pt x="3521" y="4611"/>
                  </a:lnTo>
                  <a:lnTo>
                    <a:pt x="3868" y="4363"/>
                  </a:lnTo>
                  <a:lnTo>
                    <a:pt x="4215" y="4164"/>
                  </a:lnTo>
                  <a:lnTo>
                    <a:pt x="4611" y="4016"/>
                  </a:lnTo>
                  <a:lnTo>
                    <a:pt x="5008" y="3966"/>
                  </a:lnTo>
                  <a:close/>
                  <a:moveTo>
                    <a:pt x="11701" y="3966"/>
                  </a:moveTo>
                  <a:lnTo>
                    <a:pt x="12097" y="4016"/>
                  </a:lnTo>
                  <a:lnTo>
                    <a:pt x="12494" y="4164"/>
                  </a:lnTo>
                  <a:lnTo>
                    <a:pt x="12841" y="4363"/>
                  </a:lnTo>
                  <a:lnTo>
                    <a:pt x="13188" y="4611"/>
                  </a:lnTo>
                  <a:lnTo>
                    <a:pt x="13287" y="4809"/>
                  </a:lnTo>
                  <a:lnTo>
                    <a:pt x="13337" y="5007"/>
                  </a:lnTo>
                  <a:lnTo>
                    <a:pt x="13287" y="5205"/>
                  </a:lnTo>
                  <a:lnTo>
                    <a:pt x="13188" y="5404"/>
                  </a:lnTo>
                  <a:lnTo>
                    <a:pt x="12990" y="5503"/>
                  </a:lnTo>
                  <a:lnTo>
                    <a:pt x="12791" y="5552"/>
                  </a:lnTo>
                  <a:lnTo>
                    <a:pt x="12593" y="5503"/>
                  </a:lnTo>
                  <a:lnTo>
                    <a:pt x="12395" y="5404"/>
                  </a:lnTo>
                  <a:lnTo>
                    <a:pt x="12246" y="5255"/>
                  </a:lnTo>
                  <a:lnTo>
                    <a:pt x="12048" y="5156"/>
                  </a:lnTo>
                  <a:lnTo>
                    <a:pt x="11849" y="5106"/>
                  </a:lnTo>
                  <a:lnTo>
                    <a:pt x="11502" y="5106"/>
                  </a:lnTo>
                  <a:lnTo>
                    <a:pt x="11304" y="5156"/>
                  </a:lnTo>
                  <a:lnTo>
                    <a:pt x="11106" y="5255"/>
                  </a:lnTo>
                  <a:lnTo>
                    <a:pt x="10957" y="5404"/>
                  </a:lnTo>
                  <a:lnTo>
                    <a:pt x="10759" y="5503"/>
                  </a:lnTo>
                  <a:lnTo>
                    <a:pt x="10560" y="5552"/>
                  </a:lnTo>
                  <a:lnTo>
                    <a:pt x="10362" y="5503"/>
                  </a:lnTo>
                  <a:lnTo>
                    <a:pt x="10164" y="5404"/>
                  </a:lnTo>
                  <a:lnTo>
                    <a:pt x="10065" y="5205"/>
                  </a:lnTo>
                  <a:lnTo>
                    <a:pt x="10015" y="5007"/>
                  </a:lnTo>
                  <a:lnTo>
                    <a:pt x="10065" y="4809"/>
                  </a:lnTo>
                  <a:lnTo>
                    <a:pt x="10164" y="4611"/>
                  </a:lnTo>
                  <a:lnTo>
                    <a:pt x="10511" y="4363"/>
                  </a:lnTo>
                  <a:lnTo>
                    <a:pt x="10858" y="4164"/>
                  </a:lnTo>
                  <a:lnTo>
                    <a:pt x="11254" y="4016"/>
                  </a:lnTo>
                  <a:lnTo>
                    <a:pt x="11701" y="3966"/>
                  </a:lnTo>
                  <a:close/>
                  <a:moveTo>
                    <a:pt x="10709" y="6693"/>
                  </a:moveTo>
                  <a:lnTo>
                    <a:pt x="10858" y="6742"/>
                  </a:lnTo>
                  <a:lnTo>
                    <a:pt x="11007" y="6891"/>
                  </a:lnTo>
                  <a:lnTo>
                    <a:pt x="11056" y="6990"/>
                  </a:lnTo>
                  <a:lnTo>
                    <a:pt x="11106" y="7188"/>
                  </a:lnTo>
                  <a:lnTo>
                    <a:pt x="11106" y="7337"/>
                  </a:lnTo>
                  <a:lnTo>
                    <a:pt x="11056" y="7486"/>
                  </a:lnTo>
                  <a:lnTo>
                    <a:pt x="10957" y="7635"/>
                  </a:lnTo>
                  <a:lnTo>
                    <a:pt x="8924" y="9667"/>
                  </a:lnTo>
                  <a:lnTo>
                    <a:pt x="8924" y="10312"/>
                  </a:lnTo>
                  <a:lnTo>
                    <a:pt x="9073" y="10361"/>
                  </a:lnTo>
                  <a:lnTo>
                    <a:pt x="9222" y="10411"/>
                  </a:lnTo>
                  <a:lnTo>
                    <a:pt x="9569" y="10460"/>
                  </a:lnTo>
                  <a:lnTo>
                    <a:pt x="9866" y="10361"/>
                  </a:lnTo>
                  <a:lnTo>
                    <a:pt x="10015" y="10262"/>
                  </a:lnTo>
                  <a:lnTo>
                    <a:pt x="10164" y="10163"/>
                  </a:lnTo>
                  <a:lnTo>
                    <a:pt x="10362" y="10064"/>
                  </a:lnTo>
                  <a:lnTo>
                    <a:pt x="10560" y="10014"/>
                  </a:lnTo>
                  <a:lnTo>
                    <a:pt x="10759" y="10064"/>
                  </a:lnTo>
                  <a:lnTo>
                    <a:pt x="10957" y="10163"/>
                  </a:lnTo>
                  <a:lnTo>
                    <a:pt x="11106" y="10361"/>
                  </a:lnTo>
                  <a:lnTo>
                    <a:pt x="11106" y="10560"/>
                  </a:lnTo>
                  <a:lnTo>
                    <a:pt x="11106" y="10758"/>
                  </a:lnTo>
                  <a:lnTo>
                    <a:pt x="10957" y="10956"/>
                  </a:lnTo>
                  <a:lnTo>
                    <a:pt x="10759" y="11154"/>
                  </a:lnTo>
                  <a:lnTo>
                    <a:pt x="10511" y="11303"/>
                  </a:lnTo>
                  <a:lnTo>
                    <a:pt x="10263" y="11402"/>
                  </a:lnTo>
                  <a:lnTo>
                    <a:pt x="10015" y="11501"/>
                  </a:lnTo>
                  <a:lnTo>
                    <a:pt x="10015" y="12790"/>
                  </a:lnTo>
                  <a:lnTo>
                    <a:pt x="9965" y="12989"/>
                  </a:lnTo>
                  <a:lnTo>
                    <a:pt x="9866" y="13187"/>
                  </a:lnTo>
                  <a:lnTo>
                    <a:pt x="9668" y="13286"/>
                  </a:lnTo>
                  <a:lnTo>
                    <a:pt x="9470" y="13336"/>
                  </a:lnTo>
                  <a:lnTo>
                    <a:pt x="7239" y="13336"/>
                  </a:lnTo>
                  <a:lnTo>
                    <a:pt x="7041" y="13286"/>
                  </a:lnTo>
                  <a:lnTo>
                    <a:pt x="6842" y="13187"/>
                  </a:lnTo>
                  <a:lnTo>
                    <a:pt x="6743" y="12989"/>
                  </a:lnTo>
                  <a:lnTo>
                    <a:pt x="6694" y="12790"/>
                  </a:lnTo>
                  <a:lnTo>
                    <a:pt x="6694" y="11501"/>
                  </a:lnTo>
                  <a:lnTo>
                    <a:pt x="6446" y="11402"/>
                  </a:lnTo>
                  <a:lnTo>
                    <a:pt x="6198" y="11303"/>
                  </a:lnTo>
                  <a:lnTo>
                    <a:pt x="5950" y="11154"/>
                  </a:lnTo>
                  <a:lnTo>
                    <a:pt x="5752" y="10956"/>
                  </a:lnTo>
                  <a:lnTo>
                    <a:pt x="5603" y="10758"/>
                  </a:lnTo>
                  <a:lnTo>
                    <a:pt x="5553" y="10560"/>
                  </a:lnTo>
                  <a:lnTo>
                    <a:pt x="5603" y="10361"/>
                  </a:lnTo>
                  <a:lnTo>
                    <a:pt x="5752" y="10163"/>
                  </a:lnTo>
                  <a:lnTo>
                    <a:pt x="5900" y="10064"/>
                  </a:lnTo>
                  <a:lnTo>
                    <a:pt x="6148" y="10014"/>
                  </a:lnTo>
                  <a:lnTo>
                    <a:pt x="6347" y="10064"/>
                  </a:lnTo>
                  <a:lnTo>
                    <a:pt x="6495" y="10163"/>
                  </a:lnTo>
                  <a:lnTo>
                    <a:pt x="6644" y="10262"/>
                  </a:lnTo>
                  <a:lnTo>
                    <a:pt x="6793" y="10361"/>
                  </a:lnTo>
                  <a:lnTo>
                    <a:pt x="6991" y="10411"/>
                  </a:lnTo>
                  <a:lnTo>
                    <a:pt x="7140" y="10460"/>
                  </a:lnTo>
                  <a:lnTo>
                    <a:pt x="7487" y="10411"/>
                  </a:lnTo>
                  <a:lnTo>
                    <a:pt x="7784" y="10262"/>
                  </a:lnTo>
                  <a:lnTo>
                    <a:pt x="7784" y="9667"/>
                  </a:lnTo>
                  <a:lnTo>
                    <a:pt x="5752" y="7635"/>
                  </a:lnTo>
                  <a:lnTo>
                    <a:pt x="5652" y="7486"/>
                  </a:lnTo>
                  <a:lnTo>
                    <a:pt x="5603" y="7337"/>
                  </a:lnTo>
                  <a:lnTo>
                    <a:pt x="5553" y="7188"/>
                  </a:lnTo>
                  <a:lnTo>
                    <a:pt x="5603" y="6990"/>
                  </a:lnTo>
                  <a:lnTo>
                    <a:pt x="5702" y="6891"/>
                  </a:lnTo>
                  <a:lnTo>
                    <a:pt x="5801" y="6742"/>
                  </a:lnTo>
                  <a:lnTo>
                    <a:pt x="5950" y="6693"/>
                  </a:lnTo>
                  <a:close/>
                  <a:moveTo>
                    <a:pt x="8330" y="0"/>
                  </a:moveTo>
                  <a:lnTo>
                    <a:pt x="7487" y="50"/>
                  </a:lnTo>
                  <a:lnTo>
                    <a:pt x="6644" y="248"/>
                  </a:lnTo>
                  <a:lnTo>
                    <a:pt x="5801" y="496"/>
                  </a:lnTo>
                  <a:lnTo>
                    <a:pt x="5058" y="843"/>
                  </a:lnTo>
                  <a:lnTo>
                    <a:pt x="4314" y="1289"/>
                  </a:lnTo>
                  <a:lnTo>
                    <a:pt x="3620" y="1834"/>
                  </a:lnTo>
                  <a:lnTo>
                    <a:pt x="2975" y="2429"/>
                  </a:lnTo>
                  <a:lnTo>
                    <a:pt x="2381" y="3074"/>
                  </a:lnTo>
                  <a:lnTo>
                    <a:pt x="1885" y="3768"/>
                  </a:lnTo>
                  <a:lnTo>
                    <a:pt x="1389" y="4511"/>
                  </a:lnTo>
                  <a:lnTo>
                    <a:pt x="992" y="5305"/>
                  </a:lnTo>
                  <a:lnTo>
                    <a:pt x="645" y="6098"/>
                  </a:lnTo>
                  <a:lnTo>
                    <a:pt x="398" y="6941"/>
                  </a:lnTo>
                  <a:lnTo>
                    <a:pt x="199" y="7783"/>
                  </a:lnTo>
                  <a:lnTo>
                    <a:pt x="50" y="8626"/>
                  </a:lnTo>
                  <a:lnTo>
                    <a:pt x="1" y="9469"/>
                  </a:lnTo>
                  <a:lnTo>
                    <a:pt x="50" y="10163"/>
                  </a:lnTo>
                  <a:lnTo>
                    <a:pt x="150" y="10857"/>
                  </a:lnTo>
                  <a:lnTo>
                    <a:pt x="298" y="11501"/>
                  </a:lnTo>
                  <a:lnTo>
                    <a:pt x="546" y="12096"/>
                  </a:lnTo>
                  <a:lnTo>
                    <a:pt x="844" y="12691"/>
                  </a:lnTo>
                  <a:lnTo>
                    <a:pt x="1191" y="13187"/>
                  </a:lnTo>
                  <a:lnTo>
                    <a:pt x="1637" y="13633"/>
                  </a:lnTo>
                  <a:lnTo>
                    <a:pt x="2133" y="14079"/>
                  </a:lnTo>
                  <a:lnTo>
                    <a:pt x="2678" y="14426"/>
                  </a:lnTo>
                  <a:lnTo>
                    <a:pt x="3273" y="14724"/>
                  </a:lnTo>
                  <a:lnTo>
                    <a:pt x="3967" y="15021"/>
                  </a:lnTo>
                  <a:lnTo>
                    <a:pt x="4711" y="15220"/>
                  </a:lnTo>
                  <a:lnTo>
                    <a:pt x="5504" y="15418"/>
                  </a:lnTo>
                  <a:lnTo>
                    <a:pt x="6396" y="15517"/>
                  </a:lnTo>
                  <a:lnTo>
                    <a:pt x="7338" y="15616"/>
                  </a:lnTo>
                  <a:lnTo>
                    <a:pt x="9371" y="15616"/>
                  </a:lnTo>
                  <a:lnTo>
                    <a:pt x="10313" y="15517"/>
                  </a:lnTo>
                  <a:lnTo>
                    <a:pt x="11155" y="15418"/>
                  </a:lnTo>
                  <a:lnTo>
                    <a:pt x="11998" y="15220"/>
                  </a:lnTo>
                  <a:lnTo>
                    <a:pt x="12742" y="15021"/>
                  </a:lnTo>
                  <a:lnTo>
                    <a:pt x="13386" y="14724"/>
                  </a:lnTo>
                  <a:lnTo>
                    <a:pt x="14031" y="14426"/>
                  </a:lnTo>
                  <a:lnTo>
                    <a:pt x="14576" y="14079"/>
                  </a:lnTo>
                  <a:lnTo>
                    <a:pt x="15072" y="13633"/>
                  </a:lnTo>
                  <a:lnTo>
                    <a:pt x="15518" y="13187"/>
                  </a:lnTo>
                  <a:lnTo>
                    <a:pt x="15865" y="12691"/>
                  </a:lnTo>
                  <a:lnTo>
                    <a:pt x="16162" y="12096"/>
                  </a:lnTo>
                  <a:lnTo>
                    <a:pt x="16361" y="11501"/>
                  </a:lnTo>
                  <a:lnTo>
                    <a:pt x="16559" y="10857"/>
                  </a:lnTo>
                  <a:lnTo>
                    <a:pt x="16658" y="10163"/>
                  </a:lnTo>
                  <a:lnTo>
                    <a:pt x="16658" y="9469"/>
                  </a:lnTo>
                  <a:lnTo>
                    <a:pt x="16609" y="8626"/>
                  </a:lnTo>
                  <a:lnTo>
                    <a:pt x="16509" y="7783"/>
                  </a:lnTo>
                  <a:lnTo>
                    <a:pt x="16311" y="6941"/>
                  </a:lnTo>
                  <a:lnTo>
                    <a:pt x="16063" y="6098"/>
                  </a:lnTo>
                  <a:lnTo>
                    <a:pt x="15716" y="5305"/>
                  </a:lnTo>
                  <a:lnTo>
                    <a:pt x="15320" y="4511"/>
                  </a:lnTo>
                  <a:lnTo>
                    <a:pt x="14824" y="3768"/>
                  </a:lnTo>
                  <a:lnTo>
                    <a:pt x="14279" y="3074"/>
                  </a:lnTo>
                  <a:lnTo>
                    <a:pt x="13733" y="2429"/>
                  </a:lnTo>
                  <a:lnTo>
                    <a:pt x="13089" y="1834"/>
                  </a:lnTo>
                  <a:lnTo>
                    <a:pt x="12395" y="1289"/>
                  </a:lnTo>
                  <a:lnTo>
                    <a:pt x="11651" y="843"/>
                  </a:lnTo>
                  <a:lnTo>
                    <a:pt x="10907" y="496"/>
                  </a:lnTo>
                  <a:lnTo>
                    <a:pt x="10065" y="248"/>
                  </a:lnTo>
                  <a:lnTo>
                    <a:pt x="9222" y="50"/>
                  </a:lnTo>
                  <a:lnTo>
                    <a:pt x="83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8" name="Google Shape;2178;p66"/>
            <p:cNvSpPr/>
            <p:nvPr/>
          </p:nvSpPr>
          <p:spPr>
            <a:xfrm>
              <a:off x="1716675" y="3963000"/>
              <a:ext cx="416475" cy="390425"/>
            </a:xfrm>
            <a:custGeom>
              <a:avLst/>
              <a:gdLst/>
              <a:ahLst/>
              <a:cxnLst/>
              <a:rect l="l" t="t" r="r" b="b"/>
              <a:pathLst>
                <a:path w="16659" h="15617" fill="none" extrusionOk="0">
                  <a:moveTo>
                    <a:pt x="8330" y="15616"/>
                  </a:moveTo>
                  <a:lnTo>
                    <a:pt x="8330" y="15616"/>
                  </a:lnTo>
                  <a:lnTo>
                    <a:pt x="9371" y="15616"/>
                  </a:lnTo>
                  <a:lnTo>
                    <a:pt x="10313" y="15517"/>
                  </a:lnTo>
                  <a:lnTo>
                    <a:pt x="11155" y="15418"/>
                  </a:lnTo>
                  <a:lnTo>
                    <a:pt x="11998" y="15220"/>
                  </a:lnTo>
                  <a:lnTo>
                    <a:pt x="12742" y="15021"/>
                  </a:lnTo>
                  <a:lnTo>
                    <a:pt x="13386" y="14724"/>
                  </a:lnTo>
                  <a:lnTo>
                    <a:pt x="14031" y="14426"/>
                  </a:lnTo>
                  <a:lnTo>
                    <a:pt x="14576" y="14079"/>
                  </a:lnTo>
                  <a:lnTo>
                    <a:pt x="15072" y="13633"/>
                  </a:lnTo>
                  <a:lnTo>
                    <a:pt x="15518" y="13187"/>
                  </a:lnTo>
                  <a:lnTo>
                    <a:pt x="15865" y="12691"/>
                  </a:lnTo>
                  <a:lnTo>
                    <a:pt x="16162" y="12096"/>
                  </a:lnTo>
                  <a:lnTo>
                    <a:pt x="16361" y="11501"/>
                  </a:lnTo>
                  <a:lnTo>
                    <a:pt x="16559" y="10857"/>
                  </a:lnTo>
                  <a:lnTo>
                    <a:pt x="16658" y="10163"/>
                  </a:lnTo>
                  <a:lnTo>
                    <a:pt x="16658" y="9469"/>
                  </a:lnTo>
                  <a:lnTo>
                    <a:pt x="16658" y="9469"/>
                  </a:lnTo>
                  <a:lnTo>
                    <a:pt x="16609" y="8626"/>
                  </a:lnTo>
                  <a:lnTo>
                    <a:pt x="16509" y="7783"/>
                  </a:lnTo>
                  <a:lnTo>
                    <a:pt x="16311" y="6941"/>
                  </a:lnTo>
                  <a:lnTo>
                    <a:pt x="16063" y="6098"/>
                  </a:lnTo>
                  <a:lnTo>
                    <a:pt x="15716" y="5305"/>
                  </a:lnTo>
                  <a:lnTo>
                    <a:pt x="15320" y="4511"/>
                  </a:lnTo>
                  <a:lnTo>
                    <a:pt x="14824" y="3768"/>
                  </a:lnTo>
                  <a:lnTo>
                    <a:pt x="14279" y="3074"/>
                  </a:lnTo>
                  <a:lnTo>
                    <a:pt x="13733" y="2429"/>
                  </a:lnTo>
                  <a:lnTo>
                    <a:pt x="13089" y="1834"/>
                  </a:lnTo>
                  <a:lnTo>
                    <a:pt x="12395" y="1289"/>
                  </a:lnTo>
                  <a:lnTo>
                    <a:pt x="11651" y="843"/>
                  </a:lnTo>
                  <a:lnTo>
                    <a:pt x="10907" y="496"/>
                  </a:lnTo>
                  <a:lnTo>
                    <a:pt x="10065" y="248"/>
                  </a:lnTo>
                  <a:lnTo>
                    <a:pt x="9222" y="50"/>
                  </a:lnTo>
                  <a:lnTo>
                    <a:pt x="8330" y="0"/>
                  </a:lnTo>
                  <a:lnTo>
                    <a:pt x="8330" y="0"/>
                  </a:lnTo>
                  <a:lnTo>
                    <a:pt x="7487" y="50"/>
                  </a:lnTo>
                  <a:lnTo>
                    <a:pt x="6644" y="248"/>
                  </a:lnTo>
                  <a:lnTo>
                    <a:pt x="5801" y="496"/>
                  </a:lnTo>
                  <a:lnTo>
                    <a:pt x="5058" y="843"/>
                  </a:lnTo>
                  <a:lnTo>
                    <a:pt x="4314" y="1289"/>
                  </a:lnTo>
                  <a:lnTo>
                    <a:pt x="3620" y="1834"/>
                  </a:lnTo>
                  <a:lnTo>
                    <a:pt x="2975" y="2429"/>
                  </a:lnTo>
                  <a:lnTo>
                    <a:pt x="2381" y="3074"/>
                  </a:lnTo>
                  <a:lnTo>
                    <a:pt x="1885" y="3768"/>
                  </a:lnTo>
                  <a:lnTo>
                    <a:pt x="1389" y="4511"/>
                  </a:lnTo>
                  <a:lnTo>
                    <a:pt x="992" y="5305"/>
                  </a:lnTo>
                  <a:lnTo>
                    <a:pt x="645" y="6098"/>
                  </a:lnTo>
                  <a:lnTo>
                    <a:pt x="398" y="6941"/>
                  </a:lnTo>
                  <a:lnTo>
                    <a:pt x="199" y="7783"/>
                  </a:lnTo>
                  <a:lnTo>
                    <a:pt x="50" y="8626"/>
                  </a:lnTo>
                  <a:lnTo>
                    <a:pt x="1" y="9469"/>
                  </a:lnTo>
                  <a:lnTo>
                    <a:pt x="1" y="9469"/>
                  </a:lnTo>
                  <a:lnTo>
                    <a:pt x="50" y="10163"/>
                  </a:lnTo>
                  <a:lnTo>
                    <a:pt x="150" y="10857"/>
                  </a:lnTo>
                  <a:lnTo>
                    <a:pt x="298" y="11501"/>
                  </a:lnTo>
                  <a:lnTo>
                    <a:pt x="546" y="12096"/>
                  </a:lnTo>
                  <a:lnTo>
                    <a:pt x="844" y="12691"/>
                  </a:lnTo>
                  <a:lnTo>
                    <a:pt x="1191" y="13187"/>
                  </a:lnTo>
                  <a:lnTo>
                    <a:pt x="1637" y="13633"/>
                  </a:lnTo>
                  <a:lnTo>
                    <a:pt x="2133" y="14079"/>
                  </a:lnTo>
                  <a:lnTo>
                    <a:pt x="2678" y="14426"/>
                  </a:lnTo>
                  <a:lnTo>
                    <a:pt x="3273" y="14724"/>
                  </a:lnTo>
                  <a:lnTo>
                    <a:pt x="3967" y="15021"/>
                  </a:lnTo>
                  <a:lnTo>
                    <a:pt x="4711" y="15220"/>
                  </a:lnTo>
                  <a:lnTo>
                    <a:pt x="5504" y="15418"/>
                  </a:lnTo>
                  <a:lnTo>
                    <a:pt x="6396" y="15517"/>
                  </a:lnTo>
                  <a:lnTo>
                    <a:pt x="7338" y="15616"/>
                  </a:lnTo>
                  <a:lnTo>
                    <a:pt x="8330" y="15616"/>
                  </a:lnTo>
                  <a:lnTo>
                    <a:pt x="8330" y="1561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79" name="Google Shape;2179;p66"/>
            <p:cNvSpPr/>
            <p:nvPr/>
          </p:nvSpPr>
          <p:spPr>
            <a:xfrm>
              <a:off x="1967050" y="4062150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149" y="645"/>
                  </a:moveTo>
                  <a:lnTo>
                    <a:pt x="149" y="645"/>
                  </a:lnTo>
                  <a:lnTo>
                    <a:pt x="496" y="397"/>
                  </a:lnTo>
                  <a:lnTo>
                    <a:pt x="843" y="198"/>
                  </a:lnTo>
                  <a:lnTo>
                    <a:pt x="1239" y="50"/>
                  </a:lnTo>
                  <a:lnTo>
                    <a:pt x="1686" y="0"/>
                  </a:lnTo>
                  <a:lnTo>
                    <a:pt x="2082" y="50"/>
                  </a:lnTo>
                  <a:lnTo>
                    <a:pt x="2479" y="198"/>
                  </a:lnTo>
                  <a:lnTo>
                    <a:pt x="2826" y="397"/>
                  </a:lnTo>
                  <a:lnTo>
                    <a:pt x="3173" y="645"/>
                  </a:lnTo>
                  <a:lnTo>
                    <a:pt x="3173" y="645"/>
                  </a:lnTo>
                  <a:lnTo>
                    <a:pt x="3272" y="843"/>
                  </a:lnTo>
                  <a:lnTo>
                    <a:pt x="3322" y="1041"/>
                  </a:lnTo>
                  <a:lnTo>
                    <a:pt x="3272" y="1239"/>
                  </a:lnTo>
                  <a:lnTo>
                    <a:pt x="3173" y="1438"/>
                  </a:lnTo>
                  <a:lnTo>
                    <a:pt x="3173" y="1438"/>
                  </a:lnTo>
                  <a:lnTo>
                    <a:pt x="2975" y="1537"/>
                  </a:lnTo>
                  <a:lnTo>
                    <a:pt x="2776" y="1586"/>
                  </a:lnTo>
                  <a:lnTo>
                    <a:pt x="2578" y="1537"/>
                  </a:lnTo>
                  <a:lnTo>
                    <a:pt x="2380" y="1438"/>
                  </a:lnTo>
                  <a:lnTo>
                    <a:pt x="2380" y="1438"/>
                  </a:lnTo>
                  <a:lnTo>
                    <a:pt x="2231" y="1289"/>
                  </a:lnTo>
                  <a:lnTo>
                    <a:pt x="2033" y="1190"/>
                  </a:lnTo>
                  <a:lnTo>
                    <a:pt x="1834" y="1140"/>
                  </a:lnTo>
                  <a:lnTo>
                    <a:pt x="1686" y="1140"/>
                  </a:lnTo>
                  <a:lnTo>
                    <a:pt x="1487" y="1140"/>
                  </a:lnTo>
                  <a:lnTo>
                    <a:pt x="1289" y="1190"/>
                  </a:lnTo>
                  <a:lnTo>
                    <a:pt x="1091" y="1289"/>
                  </a:lnTo>
                  <a:lnTo>
                    <a:pt x="942" y="1438"/>
                  </a:lnTo>
                  <a:lnTo>
                    <a:pt x="942" y="1438"/>
                  </a:lnTo>
                  <a:lnTo>
                    <a:pt x="744" y="1537"/>
                  </a:lnTo>
                  <a:lnTo>
                    <a:pt x="545" y="1586"/>
                  </a:lnTo>
                  <a:lnTo>
                    <a:pt x="347" y="1537"/>
                  </a:lnTo>
                  <a:lnTo>
                    <a:pt x="149" y="1438"/>
                  </a:lnTo>
                  <a:lnTo>
                    <a:pt x="149" y="1438"/>
                  </a:lnTo>
                  <a:lnTo>
                    <a:pt x="50" y="1239"/>
                  </a:lnTo>
                  <a:lnTo>
                    <a:pt x="0" y="1041"/>
                  </a:lnTo>
                  <a:lnTo>
                    <a:pt x="50" y="843"/>
                  </a:lnTo>
                  <a:lnTo>
                    <a:pt x="149" y="645"/>
                  </a:lnTo>
                  <a:lnTo>
                    <a:pt x="149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0" name="Google Shape;2180;p66"/>
            <p:cNvSpPr/>
            <p:nvPr/>
          </p:nvSpPr>
          <p:spPr>
            <a:xfrm>
              <a:off x="1855500" y="4130300"/>
              <a:ext cx="138825" cy="166100"/>
            </a:xfrm>
            <a:custGeom>
              <a:avLst/>
              <a:gdLst/>
              <a:ahLst/>
              <a:cxnLst/>
              <a:rect l="l" t="t" r="r" b="b"/>
              <a:pathLst>
                <a:path w="5553" h="6644" fill="none" extrusionOk="0">
                  <a:moveTo>
                    <a:pt x="5007" y="1"/>
                  </a:moveTo>
                  <a:lnTo>
                    <a:pt x="5007" y="1"/>
                  </a:lnTo>
                  <a:lnTo>
                    <a:pt x="5156" y="1"/>
                  </a:lnTo>
                  <a:lnTo>
                    <a:pt x="5305" y="50"/>
                  </a:lnTo>
                  <a:lnTo>
                    <a:pt x="5454" y="199"/>
                  </a:lnTo>
                  <a:lnTo>
                    <a:pt x="5503" y="298"/>
                  </a:lnTo>
                  <a:lnTo>
                    <a:pt x="5503" y="298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71" y="2975"/>
                  </a:lnTo>
                  <a:lnTo>
                    <a:pt x="3371" y="3620"/>
                  </a:lnTo>
                  <a:lnTo>
                    <a:pt x="3371" y="3620"/>
                  </a:lnTo>
                  <a:lnTo>
                    <a:pt x="3520" y="3669"/>
                  </a:lnTo>
                  <a:lnTo>
                    <a:pt x="3669" y="3719"/>
                  </a:lnTo>
                  <a:lnTo>
                    <a:pt x="4016" y="3768"/>
                  </a:lnTo>
                  <a:lnTo>
                    <a:pt x="4313" y="3669"/>
                  </a:lnTo>
                  <a:lnTo>
                    <a:pt x="4462" y="3570"/>
                  </a:lnTo>
                  <a:lnTo>
                    <a:pt x="4611" y="3471"/>
                  </a:lnTo>
                  <a:lnTo>
                    <a:pt x="4611" y="3471"/>
                  </a:lnTo>
                  <a:lnTo>
                    <a:pt x="4809" y="3372"/>
                  </a:lnTo>
                  <a:lnTo>
                    <a:pt x="5007" y="3322"/>
                  </a:lnTo>
                  <a:lnTo>
                    <a:pt x="5206" y="3372"/>
                  </a:lnTo>
                  <a:lnTo>
                    <a:pt x="5404" y="3471"/>
                  </a:lnTo>
                  <a:lnTo>
                    <a:pt x="5404" y="3471"/>
                  </a:lnTo>
                  <a:lnTo>
                    <a:pt x="5553" y="3669"/>
                  </a:lnTo>
                  <a:lnTo>
                    <a:pt x="5553" y="3868"/>
                  </a:lnTo>
                  <a:lnTo>
                    <a:pt x="5553" y="4066"/>
                  </a:lnTo>
                  <a:lnTo>
                    <a:pt x="5404" y="4264"/>
                  </a:lnTo>
                  <a:lnTo>
                    <a:pt x="5404" y="4264"/>
                  </a:lnTo>
                  <a:lnTo>
                    <a:pt x="5206" y="4462"/>
                  </a:lnTo>
                  <a:lnTo>
                    <a:pt x="4958" y="4611"/>
                  </a:lnTo>
                  <a:lnTo>
                    <a:pt x="4710" y="4710"/>
                  </a:lnTo>
                  <a:lnTo>
                    <a:pt x="4462" y="4809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412" y="6297"/>
                  </a:lnTo>
                  <a:lnTo>
                    <a:pt x="4313" y="6495"/>
                  </a:lnTo>
                  <a:lnTo>
                    <a:pt x="4115" y="6594"/>
                  </a:lnTo>
                  <a:lnTo>
                    <a:pt x="3917" y="6644"/>
                  </a:lnTo>
                  <a:lnTo>
                    <a:pt x="1686" y="6644"/>
                  </a:lnTo>
                  <a:lnTo>
                    <a:pt x="1686" y="6644"/>
                  </a:lnTo>
                  <a:lnTo>
                    <a:pt x="1488" y="6594"/>
                  </a:lnTo>
                  <a:lnTo>
                    <a:pt x="1289" y="6495"/>
                  </a:lnTo>
                  <a:lnTo>
                    <a:pt x="1190" y="6297"/>
                  </a:lnTo>
                  <a:lnTo>
                    <a:pt x="1141" y="6098"/>
                  </a:lnTo>
                  <a:lnTo>
                    <a:pt x="1141" y="4809"/>
                  </a:lnTo>
                  <a:lnTo>
                    <a:pt x="1141" y="4809"/>
                  </a:lnTo>
                  <a:lnTo>
                    <a:pt x="893" y="4710"/>
                  </a:lnTo>
                  <a:lnTo>
                    <a:pt x="645" y="4611"/>
                  </a:lnTo>
                  <a:lnTo>
                    <a:pt x="397" y="4462"/>
                  </a:lnTo>
                  <a:lnTo>
                    <a:pt x="199" y="4264"/>
                  </a:lnTo>
                  <a:lnTo>
                    <a:pt x="199" y="4264"/>
                  </a:lnTo>
                  <a:lnTo>
                    <a:pt x="50" y="4066"/>
                  </a:lnTo>
                  <a:lnTo>
                    <a:pt x="0" y="3868"/>
                  </a:lnTo>
                  <a:lnTo>
                    <a:pt x="50" y="3669"/>
                  </a:lnTo>
                  <a:lnTo>
                    <a:pt x="199" y="3471"/>
                  </a:lnTo>
                  <a:lnTo>
                    <a:pt x="199" y="3471"/>
                  </a:lnTo>
                  <a:lnTo>
                    <a:pt x="347" y="3372"/>
                  </a:lnTo>
                  <a:lnTo>
                    <a:pt x="595" y="3322"/>
                  </a:lnTo>
                  <a:lnTo>
                    <a:pt x="794" y="3372"/>
                  </a:lnTo>
                  <a:lnTo>
                    <a:pt x="942" y="3471"/>
                  </a:lnTo>
                  <a:lnTo>
                    <a:pt x="942" y="3471"/>
                  </a:lnTo>
                  <a:lnTo>
                    <a:pt x="1091" y="3570"/>
                  </a:lnTo>
                  <a:lnTo>
                    <a:pt x="1240" y="3669"/>
                  </a:lnTo>
                  <a:lnTo>
                    <a:pt x="1438" y="3719"/>
                  </a:lnTo>
                  <a:lnTo>
                    <a:pt x="1587" y="3768"/>
                  </a:lnTo>
                  <a:lnTo>
                    <a:pt x="1934" y="3719"/>
                  </a:lnTo>
                  <a:lnTo>
                    <a:pt x="2231" y="3570"/>
                  </a:lnTo>
                  <a:lnTo>
                    <a:pt x="2231" y="2975"/>
                  </a:lnTo>
                  <a:lnTo>
                    <a:pt x="199" y="943"/>
                  </a:lnTo>
                  <a:lnTo>
                    <a:pt x="199" y="943"/>
                  </a:lnTo>
                  <a:lnTo>
                    <a:pt x="99" y="794"/>
                  </a:lnTo>
                  <a:lnTo>
                    <a:pt x="50" y="645"/>
                  </a:lnTo>
                  <a:lnTo>
                    <a:pt x="0" y="496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149" y="199"/>
                  </a:lnTo>
                  <a:lnTo>
                    <a:pt x="248" y="50"/>
                  </a:lnTo>
                  <a:lnTo>
                    <a:pt x="397" y="1"/>
                  </a:lnTo>
                  <a:lnTo>
                    <a:pt x="595" y="1"/>
                  </a:lnTo>
                  <a:lnTo>
                    <a:pt x="500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1" name="Google Shape;2181;p66"/>
            <p:cNvSpPr/>
            <p:nvPr/>
          </p:nvSpPr>
          <p:spPr>
            <a:xfrm>
              <a:off x="1800975" y="4062150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149" y="645"/>
                  </a:moveTo>
                  <a:lnTo>
                    <a:pt x="149" y="645"/>
                  </a:lnTo>
                  <a:lnTo>
                    <a:pt x="496" y="397"/>
                  </a:lnTo>
                  <a:lnTo>
                    <a:pt x="843" y="198"/>
                  </a:lnTo>
                  <a:lnTo>
                    <a:pt x="1239" y="50"/>
                  </a:lnTo>
                  <a:lnTo>
                    <a:pt x="1636" y="0"/>
                  </a:lnTo>
                  <a:lnTo>
                    <a:pt x="2033" y="50"/>
                  </a:lnTo>
                  <a:lnTo>
                    <a:pt x="2429" y="198"/>
                  </a:lnTo>
                  <a:lnTo>
                    <a:pt x="2826" y="397"/>
                  </a:lnTo>
                  <a:lnTo>
                    <a:pt x="3123" y="645"/>
                  </a:lnTo>
                  <a:lnTo>
                    <a:pt x="3123" y="645"/>
                  </a:lnTo>
                  <a:lnTo>
                    <a:pt x="3272" y="843"/>
                  </a:lnTo>
                  <a:lnTo>
                    <a:pt x="3322" y="1041"/>
                  </a:lnTo>
                  <a:lnTo>
                    <a:pt x="3272" y="1239"/>
                  </a:lnTo>
                  <a:lnTo>
                    <a:pt x="3123" y="1438"/>
                  </a:lnTo>
                  <a:lnTo>
                    <a:pt x="3123" y="1438"/>
                  </a:lnTo>
                  <a:lnTo>
                    <a:pt x="2975" y="1537"/>
                  </a:lnTo>
                  <a:lnTo>
                    <a:pt x="2776" y="1586"/>
                  </a:lnTo>
                  <a:lnTo>
                    <a:pt x="2528" y="1537"/>
                  </a:lnTo>
                  <a:lnTo>
                    <a:pt x="2380" y="1438"/>
                  </a:lnTo>
                  <a:lnTo>
                    <a:pt x="2380" y="1438"/>
                  </a:lnTo>
                  <a:lnTo>
                    <a:pt x="2181" y="1289"/>
                  </a:lnTo>
                  <a:lnTo>
                    <a:pt x="2033" y="1190"/>
                  </a:lnTo>
                  <a:lnTo>
                    <a:pt x="1834" y="1140"/>
                  </a:lnTo>
                  <a:lnTo>
                    <a:pt x="1636" y="1140"/>
                  </a:lnTo>
                  <a:lnTo>
                    <a:pt x="1438" y="1140"/>
                  </a:lnTo>
                  <a:lnTo>
                    <a:pt x="1239" y="1190"/>
                  </a:lnTo>
                  <a:lnTo>
                    <a:pt x="1091" y="1289"/>
                  </a:lnTo>
                  <a:lnTo>
                    <a:pt x="942" y="1438"/>
                  </a:lnTo>
                  <a:lnTo>
                    <a:pt x="942" y="1438"/>
                  </a:lnTo>
                  <a:lnTo>
                    <a:pt x="744" y="1537"/>
                  </a:lnTo>
                  <a:lnTo>
                    <a:pt x="545" y="1586"/>
                  </a:lnTo>
                  <a:lnTo>
                    <a:pt x="347" y="1537"/>
                  </a:lnTo>
                  <a:lnTo>
                    <a:pt x="149" y="1438"/>
                  </a:lnTo>
                  <a:lnTo>
                    <a:pt x="149" y="1438"/>
                  </a:lnTo>
                  <a:lnTo>
                    <a:pt x="0" y="1239"/>
                  </a:lnTo>
                  <a:lnTo>
                    <a:pt x="0" y="1041"/>
                  </a:lnTo>
                  <a:lnTo>
                    <a:pt x="0" y="843"/>
                  </a:lnTo>
                  <a:lnTo>
                    <a:pt x="149" y="645"/>
                  </a:lnTo>
                  <a:lnTo>
                    <a:pt x="149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2" name="Google Shape;2182;p66"/>
            <p:cNvSpPr/>
            <p:nvPr/>
          </p:nvSpPr>
          <p:spPr>
            <a:xfrm>
              <a:off x="1804675" y="407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3" name="Google Shape;2183;p66"/>
            <p:cNvSpPr/>
            <p:nvPr/>
          </p:nvSpPr>
          <p:spPr>
            <a:xfrm>
              <a:off x="200175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1934" y="0"/>
                  </a:moveTo>
                  <a:lnTo>
                    <a:pt x="1388" y="50"/>
                  </a:lnTo>
                  <a:lnTo>
                    <a:pt x="893" y="149"/>
                  </a:lnTo>
                  <a:lnTo>
                    <a:pt x="446" y="348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13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56" y="4214"/>
                  </a:lnTo>
                  <a:lnTo>
                    <a:pt x="5255" y="3768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8" y="1736"/>
                  </a:lnTo>
                  <a:lnTo>
                    <a:pt x="4710" y="1438"/>
                  </a:lnTo>
                  <a:lnTo>
                    <a:pt x="4511" y="1190"/>
                  </a:lnTo>
                  <a:lnTo>
                    <a:pt x="4313" y="942"/>
                  </a:lnTo>
                  <a:lnTo>
                    <a:pt x="4065" y="744"/>
                  </a:lnTo>
                  <a:lnTo>
                    <a:pt x="3817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628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4" name="Google Shape;2184;p66"/>
            <p:cNvSpPr/>
            <p:nvPr/>
          </p:nvSpPr>
          <p:spPr>
            <a:xfrm>
              <a:off x="200175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4809" y="5008"/>
                  </a:moveTo>
                  <a:lnTo>
                    <a:pt x="4809" y="5008"/>
                  </a:lnTo>
                  <a:lnTo>
                    <a:pt x="5007" y="4611"/>
                  </a:lnTo>
                  <a:lnTo>
                    <a:pt x="5156" y="4214"/>
                  </a:lnTo>
                  <a:lnTo>
                    <a:pt x="5255" y="3768"/>
                  </a:lnTo>
                  <a:lnTo>
                    <a:pt x="5255" y="3322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8" y="1736"/>
                  </a:lnTo>
                  <a:lnTo>
                    <a:pt x="4710" y="1438"/>
                  </a:lnTo>
                  <a:lnTo>
                    <a:pt x="4511" y="1190"/>
                  </a:lnTo>
                  <a:lnTo>
                    <a:pt x="4313" y="942"/>
                  </a:lnTo>
                  <a:lnTo>
                    <a:pt x="4065" y="744"/>
                  </a:lnTo>
                  <a:lnTo>
                    <a:pt x="3817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628" y="50"/>
                  </a:lnTo>
                  <a:lnTo>
                    <a:pt x="2281" y="0"/>
                  </a:lnTo>
                  <a:lnTo>
                    <a:pt x="1934" y="0"/>
                  </a:lnTo>
                  <a:lnTo>
                    <a:pt x="1934" y="0"/>
                  </a:lnTo>
                  <a:lnTo>
                    <a:pt x="1388" y="50"/>
                  </a:lnTo>
                  <a:lnTo>
                    <a:pt x="893" y="149"/>
                  </a:lnTo>
                  <a:lnTo>
                    <a:pt x="446" y="348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13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4809" y="500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5" name="Google Shape;2185;p66"/>
            <p:cNvSpPr/>
            <p:nvPr/>
          </p:nvSpPr>
          <p:spPr>
            <a:xfrm>
              <a:off x="2121950" y="406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6" name="Google Shape;2186;p66"/>
            <p:cNvSpPr/>
            <p:nvPr/>
          </p:nvSpPr>
          <p:spPr>
            <a:xfrm>
              <a:off x="1716675" y="3935725"/>
              <a:ext cx="132650" cy="125200"/>
            </a:xfrm>
            <a:custGeom>
              <a:avLst/>
              <a:gdLst/>
              <a:ahLst/>
              <a:cxnLst/>
              <a:rect l="l" t="t" r="r" b="b"/>
              <a:pathLst>
                <a:path w="5306" h="5008" extrusionOk="0">
                  <a:moveTo>
                    <a:pt x="3025" y="0"/>
                  </a:moveTo>
                  <a:lnTo>
                    <a:pt x="2678" y="50"/>
                  </a:lnTo>
                  <a:lnTo>
                    <a:pt x="2381" y="149"/>
                  </a:lnTo>
                  <a:lnTo>
                    <a:pt x="2033" y="248"/>
                  </a:lnTo>
                  <a:lnTo>
                    <a:pt x="1786" y="397"/>
                  </a:lnTo>
                  <a:lnTo>
                    <a:pt x="1488" y="546"/>
                  </a:lnTo>
                  <a:lnTo>
                    <a:pt x="1240" y="744"/>
                  </a:lnTo>
                  <a:lnTo>
                    <a:pt x="992" y="942"/>
                  </a:lnTo>
                  <a:lnTo>
                    <a:pt x="794" y="1190"/>
                  </a:lnTo>
                  <a:lnTo>
                    <a:pt x="596" y="1438"/>
                  </a:lnTo>
                  <a:lnTo>
                    <a:pt x="398" y="1736"/>
                  </a:lnTo>
                  <a:lnTo>
                    <a:pt x="298" y="2033"/>
                  </a:lnTo>
                  <a:lnTo>
                    <a:pt x="150" y="2330"/>
                  </a:lnTo>
                  <a:lnTo>
                    <a:pt x="100" y="2628"/>
                  </a:lnTo>
                  <a:lnTo>
                    <a:pt x="50" y="2975"/>
                  </a:lnTo>
                  <a:lnTo>
                    <a:pt x="1" y="3322"/>
                  </a:lnTo>
                  <a:lnTo>
                    <a:pt x="50" y="3768"/>
                  </a:lnTo>
                  <a:lnTo>
                    <a:pt x="150" y="4214"/>
                  </a:lnTo>
                  <a:lnTo>
                    <a:pt x="298" y="4611"/>
                  </a:lnTo>
                  <a:lnTo>
                    <a:pt x="497" y="5008"/>
                  </a:lnTo>
                  <a:lnTo>
                    <a:pt x="943" y="4264"/>
                  </a:lnTo>
                  <a:lnTo>
                    <a:pt x="1439" y="3619"/>
                  </a:lnTo>
                  <a:lnTo>
                    <a:pt x="1984" y="2975"/>
                  </a:lnTo>
                  <a:lnTo>
                    <a:pt x="2579" y="2380"/>
                  </a:lnTo>
                  <a:lnTo>
                    <a:pt x="3174" y="1884"/>
                  </a:lnTo>
                  <a:lnTo>
                    <a:pt x="3868" y="1389"/>
                  </a:lnTo>
                  <a:lnTo>
                    <a:pt x="4562" y="992"/>
                  </a:lnTo>
                  <a:lnTo>
                    <a:pt x="5305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7" name="Google Shape;2187;p66"/>
            <p:cNvSpPr/>
            <p:nvPr/>
          </p:nvSpPr>
          <p:spPr>
            <a:xfrm>
              <a:off x="1716675" y="3935725"/>
              <a:ext cx="132650" cy="125200"/>
            </a:xfrm>
            <a:custGeom>
              <a:avLst/>
              <a:gdLst/>
              <a:ahLst/>
              <a:cxnLst/>
              <a:rect l="l" t="t" r="r" b="b"/>
              <a:pathLst>
                <a:path w="5306" h="5008" fill="none" extrusionOk="0">
                  <a:moveTo>
                    <a:pt x="497" y="5008"/>
                  </a:moveTo>
                  <a:lnTo>
                    <a:pt x="497" y="5008"/>
                  </a:lnTo>
                  <a:lnTo>
                    <a:pt x="943" y="4264"/>
                  </a:lnTo>
                  <a:lnTo>
                    <a:pt x="1439" y="3619"/>
                  </a:lnTo>
                  <a:lnTo>
                    <a:pt x="1984" y="2975"/>
                  </a:lnTo>
                  <a:lnTo>
                    <a:pt x="2579" y="2380"/>
                  </a:lnTo>
                  <a:lnTo>
                    <a:pt x="3174" y="1884"/>
                  </a:lnTo>
                  <a:lnTo>
                    <a:pt x="3868" y="1389"/>
                  </a:lnTo>
                  <a:lnTo>
                    <a:pt x="4562" y="992"/>
                  </a:lnTo>
                  <a:lnTo>
                    <a:pt x="5305" y="595"/>
                  </a:lnTo>
                  <a:lnTo>
                    <a:pt x="5305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025" y="0"/>
                  </a:lnTo>
                  <a:lnTo>
                    <a:pt x="2678" y="50"/>
                  </a:lnTo>
                  <a:lnTo>
                    <a:pt x="2381" y="149"/>
                  </a:lnTo>
                  <a:lnTo>
                    <a:pt x="2033" y="248"/>
                  </a:lnTo>
                  <a:lnTo>
                    <a:pt x="1786" y="397"/>
                  </a:lnTo>
                  <a:lnTo>
                    <a:pt x="1488" y="546"/>
                  </a:lnTo>
                  <a:lnTo>
                    <a:pt x="1240" y="744"/>
                  </a:lnTo>
                  <a:lnTo>
                    <a:pt x="992" y="942"/>
                  </a:lnTo>
                  <a:lnTo>
                    <a:pt x="794" y="1190"/>
                  </a:lnTo>
                  <a:lnTo>
                    <a:pt x="596" y="1438"/>
                  </a:lnTo>
                  <a:lnTo>
                    <a:pt x="398" y="1736"/>
                  </a:lnTo>
                  <a:lnTo>
                    <a:pt x="298" y="2033"/>
                  </a:lnTo>
                  <a:lnTo>
                    <a:pt x="150" y="2330"/>
                  </a:lnTo>
                  <a:lnTo>
                    <a:pt x="100" y="2628"/>
                  </a:lnTo>
                  <a:lnTo>
                    <a:pt x="50" y="2975"/>
                  </a:lnTo>
                  <a:lnTo>
                    <a:pt x="1" y="3322"/>
                  </a:lnTo>
                  <a:lnTo>
                    <a:pt x="1" y="3322"/>
                  </a:lnTo>
                  <a:lnTo>
                    <a:pt x="50" y="3768"/>
                  </a:lnTo>
                  <a:lnTo>
                    <a:pt x="150" y="4214"/>
                  </a:lnTo>
                  <a:lnTo>
                    <a:pt x="298" y="4611"/>
                  </a:lnTo>
                  <a:lnTo>
                    <a:pt x="497" y="5008"/>
                  </a:lnTo>
                  <a:lnTo>
                    <a:pt x="497" y="500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8" name="Google Shape;2188;p66"/>
            <p:cNvSpPr/>
            <p:nvPr/>
          </p:nvSpPr>
          <p:spPr>
            <a:xfrm>
              <a:off x="1729075" y="406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89" name="Google Shape;2189;p66"/>
            <p:cNvSpPr/>
            <p:nvPr/>
          </p:nvSpPr>
          <p:spPr>
            <a:xfrm>
              <a:off x="1867900" y="4378175"/>
              <a:ext cx="115275" cy="31000"/>
            </a:xfrm>
            <a:custGeom>
              <a:avLst/>
              <a:gdLst/>
              <a:ahLst/>
              <a:cxnLst/>
              <a:rect l="l" t="t" r="r" b="b"/>
              <a:pathLst>
                <a:path w="4611" h="1240" extrusionOk="0">
                  <a:moveTo>
                    <a:pt x="0" y="1"/>
                  </a:moveTo>
                  <a:lnTo>
                    <a:pt x="198" y="249"/>
                  </a:lnTo>
                  <a:lnTo>
                    <a:pt x="397" y="496"/>
                  </a:lnTo>
                  <a:lnTo>
                    <a:pt x="694" y="695"/>
                  </a:lnTo>
                  <a:lnTo>
                    <a:pt x="942" y="893"/>
                  </a:lnTo>
                  <a:lnTo>
                    <a:pt x="1289" y="1042"/>
                  </a:lnTo>
                  <a:lnTo>
                    <a:pt x="1586" y="1141"/>
                  </a:lnTo>
                  <a:lnTo>
                    <a:pt x="1933" y="1240"/>
                  </a:lnTo>
                  <a:lnTo>
                    <a:pt x="2677" y="1240"/>
                  </a:lnTo>
                  <a:lnTo>
                    <a:pt x="2975" y="1141"/>
                  </a:lnTo>
                  <a:lnTo>
                    <a:pt x="3322" y="1042"/>
                  </a:lnTo>
                  <a:lnTo>
                    <a:pt x="3619" y="893"/>
                  </a:lnTo>
                  <a:lnTo>
                    <a:pt x="3916" y="695"/>
                  </a:lnTo>
                  <a:lnTo>
                    <a:pt x="4164" y="496"/>
                  </a:lnTo>
                  <a:lnTo>
                    <a:pt x="4412" y="249"/>
                  </a:lnTo>
                  <a:lnTo>
                    <a:pt x="4611" y="1"/>
                  </a:lnTo>
                  <a:lnTo>
                    <a:pt x="3520" y="100"/>
                  </a:lnTo>
                  <a:lnTo>
                    <a:pt x="2281" y="149"/>
                  </a:lnTo>
                  <a:lnTo>
                    <a:pt x="1091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0" name="Google Shape;2190;p66"/>
            <p:cNvSpPr/>
            <p:nvPr/>
          </p:nvSpPr>
          <p:spPr>
            <a:xfrm>
              <a:off x="1867900" y="4378175"/>
              <a:ext cx="115275" cy="31000"/>
            </a:xfrm>
            <a:custGeom>
              <a:avLst/>
              <a:gdLst/>
              <a:ahLst/>
              <a:cxnLst/>
              <a:rect l="l" t="t" r="r" b="b"/>
              <a:pathLst>
                <a:path w="4611" h="1240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98" y="249"/>
                  </a:lnTo>
                  <a:lnTo>
                    <a:pt x="397" y="496"/>
                  </a:lnTo>
                  <a:lnTo>
                    <a:pt x="694" y="695"/>
                  </a:lnTo>
                  <a:lnTo>
                    <a:pt x="942" y="893"/>
                  </a:lnTo>
                  <a:lnTo>
                    <a:pt x="1289" y="1042"/>
                  </a:lnTo>
                  <a:lnTo>
                    <a:pt x="1586" y="1141"/>
                  </a:lnTo>
                  <a:lnTo>
                    <a:pt x="1933" y="1240"/>
                  </a:lnTo>
                  <a:lnTo>
                    <a:pt x="2281" y="1240"/>
                  </a:lnTo>
                  <a:lnTo>
                    <a:pt x="2281" y="1240"/>
                  </a:lnTo>
                  <a:lnTo>
                    <a:pt x="2677" y="1240"/>
                  </a:lnTo>
                  <a:lnTo>
                    <a:pt x="2975" y="1141"/>
                  </a:lnTo>
                  <a:lnTo>
                    <a:pt x="3322" y="1042"/>
                  </a:lnTo>
                  <a:lnTo>
                    <a:pt x="3619" y="893"/>
                  </a:lnTo>
                  <a:lnTo>
                    <a:pt x="3916" y="695"/>
                  </a:lnTo>
                  <a:lnTo>
                    <a:pt x="4164" y="496"/>
                  </a:lnTo>
                  <a:lnTo>
                    <a:pt x="4412" y="249"/>
                  </a:lnTo>
                  <a:lnTo>
                    <a:pt x="4611" y="1"/>
                  </a:lnTo>
                  <a:lnTo>
                    <a:pt x="4611" y="1"/>
                  </a:lnTo>
                  <a:lnTo>
                    <a:pt x="3520" y="100"/>
                  </a:lnTo>
                  <a:lnTo>
                    <a:pt x="2281" y="149"/>
                  </a:lnTo>
                  <a:lnTo>
                    <a:pt x="2281" y="149"/>
                  </a:lnTo>
                  <a:lnTo>
                    <a:pt x="1091" y="10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1" name="Google Shape;2191;p66"/>
            <p:cNvSpPr/>
            <p:nvPr/>
          </p:nvSpPr>
          <p:spPr>
            <a:xfrm>
              <a:off x="1867900" y="437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192" name="Google Shape;2192;p66"/>
          <p:cNvGrpSpPr/>
          <p:nvPr/>
        </p:nvGrpSpPr>
        <p:grpSpPr>
          <a:xfrm>
            <a:off x="4385171" y="5217025"/>
            <a:ext cx="522204" cy="593643"/>
            <a:chOff x="2445425" y="3935725"/>
            <a:chExt cx="416475" cy="473450"/>
          </a:xfrm>
        </p:grpSpPr>
        <p:sp>
          <p:nvSpPr>
            <p:cNvPr id="2193" name="Google Shape;2193;p66"/>
            <p:cNvSpPr/>
            <p:nvPr/>
          </p:nvSpPr>
          <p:spPr>
            <a:xfrm>
              <a:off x="273050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1934" y="0"/>
                  </a:moveTo>
                  <a:lnTo>
                    <a:pt x="1388" y="50"/>
                  </a:lnTo>
                  <a:lnTo>
                    <a:pt x="893" y="149"/>
                  </a:lnTo>
                  <a:lnTo>
                    <a:pt x="397" y="348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08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06" y="4214"/>
                  </a:lnTo>
                  <a:lnTo>
                    <a:pt x="5206" y="3768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9" y="1736"/>
                  </a:lnTo>
                  <a:lnTo>
                    <a:pt x="4660" y="1438"/>
                  </a:lnTo>
                  <a:lnTo>
                    <a:pt x="4512" y="1190"/>
                  </a:lnTo>
                  <a:lnTo>
                    <a:pt x="4264" y="942"/>
                  </a:lnTo>
                  <a:lnTo>
                    <a:pt x="4065" y="744"/>
                  </a:lnTo>
                  <a:lnTo>
                    <a:pt x="3768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578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4" name="Google Shape;2194;p66"/>
            <p:cNvSpPr/>
            <p:nvPr/>
          </p:nvSpPr>
          <p:spPr>
            <a:xfrm>
              <a:off x="273050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1934" y="0"/>
                  </a:moveTo>
                  <a:lnTo>
                    <a:pt x="1934" y="0"/>
                  </a:lnTo>
                  <a:lnTo>
                    <a:pt x="1388" y="50"/>
                  </a:lnTo>
                  <a:lnTo>
                    <a:pt x="893" y="149"/>
                  </a:lnTo>
                  <a:lnTo>
                    <a:pt x="397" y="348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08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06" y="4214"/>
                  </a:lnTo>
                  <a:lnTo>
                    <a:pt x="5206" y="3768"/>
                  </a:lnTo>
                  <a:lnTo>
                    <a:pt x="5255" y="3322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9" y="1736"/>
                  </a:lnTo>
                  <a:lnTo>
                    <a:pt x="4660" y="1438"/>
                  </a:lnTo>
                  <a:lnTo>
                    <a:pt x="4512" y="1190"/>
                  </a:lnTo>
                  <a:lnTo>
                    <a:pt x="4264" y="942"/>
                  </a:lnTo>
                  <a:lnTo>
                    <a:pt x="4065" y="744"/>
                  </a:lnTo>
                  <a:lnTo>
                    <a:pt x="3768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578" y="50"/>
                  </a:lnTo>
                  <a:lnTo>
                    <a:pt x="2281" y="0"/>
                  </a:lnTo>
                  <a:lnTo>
                    <a:pt x="1934" y="0"/>
                  </a:lnTo>
                  <a:lnTo>
                    <a:pt x="193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5" name="Google Shape;2195;p66"/>
            <p:cNvSpPr/>
            <p:nvPr/>
          </p:nvSpPr>
          <p:spPr>
            <a:xfrm>
              <a:off x="2778825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6" name="Google Shape;2196;p66"/>
            <p:cNvSpPr/>
            <p:nvPr/>
          </p:nvSpPr>
          <p:spPr>
            <a:xfrm>
              <a:off x="2445425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2975" y="0"/>
                  </a:moveTo>
                  <a:lnTo>
                    <a:pt x="2678" y="50"/>
                  </a:lnTo>
                  <a:lnTo>
                    <a:pt x="2331" y="149"/>
                  </a:lnTo>
                  <a:lnTo>
                    <a:pt x="2034" y="248"/>
                  </a:lnTo>
                  <a:lnTo>
                    <a:pt x="1736" y="397"/>
                  </a:lnTo>
                  <a:lnTo>
                    <a:pt x="1488" y="546"/>
                  </a:lnTo>
                  <a:lnTo>
                    <a:pt x="1191" y="744"/>
                  </a:lnTo>
                  <a:lnTo>
                    <a:pt x="992" y="942"/>
                  </a:lnTo>
                  <a:lnTo>
                    <a:pt x="745" y="1190"/>
                  </a:lnTo>
                  <a:lnTo>
                    <a:pt x="546" y="1438"/>
                  </a:lnTo>
                  <a:lnTo>
                    <a:pt x="398" y="1736"/>
                  </a:lnTo>
                  <a:lnTo>
                    <a:pt x="249" y="2033"/>
                  </a:lnTo>
                  <a:lnTo>
                    <a:pt x="150" y="2330"/>
                  </a:lnTo>
                  <a:lnTo>
                    <a:pt x="51" y="2628"/>
                  </a:lnTo>
                  <a:lnTo>
                    <a:pt x="1" y="2975"/>
                  </a:lnTo>
                  <a:lnTo>
                    <a:pt x="1" y="3322"/>
                  </a:lnTo>
                  <a:lnTo>
                    <a:pt x="51" y="3768"/>
                  </a:lnTo>
                  <a:lnTo>
                    <a:pt x="150" y="4214"/>
                  </a:lnTo>
                  <a:lnTo>
                    <a:pt x="249" y="4611"/>
                  </a:lnTo>
                  <a:lnTo>
                    <a:pt x="447" y="5008"/>
                  </a:lnTo>
                  <a:lnTo>
                    <a:pt x="893" y="4264"/>
                  </a:lnTo>
                  <a:lnTo>
                    <a:pt x="1389" y="3619"/>
                  </a:lnTo>
                  <a:lnTo>
                    <a:pt x="1934" y="2975"/>
                  </a:lnTo>
                  <a:lnTo>
                    <a:pt x="2529" y="2380"/>
                  </a:lnTo>
                  <a:lnTo>
                    <a:pt x="3174" y="1884"/>
                  </a:lnTo>
                  <a:lnTo>
                    <a:pt x="3818" y="1389"/>
                  </a:lnTo>
                  <a:lnTo>
                    <a:pt x="4512" y="992"/>
                  </a:lnTo>
                  <a:lnTo>
                    <a:pt x="5256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7" name="Google Shape;2197;p66"/>
            <p:cNvSpPr/>
            <p:nvPr/>
          </p:nvSpPr>
          <p:spPr>
            <a:xfrm>
              <a:off x="2445425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5256" y="595"/>
                  </a:moveTo>
                  <a:lnTo>
                    <a:pt x="5256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23" y="0"/>
                  </a:lnTo>
                  <a:lnTo>
                    <a:pt x="3323" y="0"/>
                  </a:lnTo>
                  <a:lnTo>
                    <a:pt x="2975" y="0"/>
                  </a:lnTo>
                  <a:lnTo>
                    <a:pt x="2678" y="50"/>
                  </a:lnTo>
                  <a:lnTo>
                    <a:pt x="2331" y="149"/>
                  </a:lnTo>
                  <a:lnTo>
                    <a:pt x="2034" y="248"/>
                  </a:lnTo>
                  <a:lnTo>
                    <a:pt x="1736" y="397"/>
                  </a:lnTo>
                  <a:lnTo>
                    <a:pt x="1488" y="546"/>
                  </a:lnTo>
                  <a:lnTo>
                    <a:pt x="1191" y="744"/>
                  </a:lnTo>
                  <a:lnTo>
                    <a:pt x="992" y="942"/>
                  </a:lnTo>
                  <a:lnTo>
                    <a:pt x="745" y="1190"/>
                  </a:lnTo>
                  <a:lnTo>
                    <a:pt x="546" y="1438"/>
                  </a:lnTo>
                  <a:lnTo>
                    <a:pt x="398" y="1736"/>
                  </a:lnTo>
                  <a:lnTo>
                    <a:pt x="249" y="2033"/>
                  </a:lnTo>
                  <a:lnTo>
                    <a:pt x="150" y="2330"/>
                  </a:lnTo>
                  <a:lnTo>
                    <a:pt x="51" y="2628"/>
                  </a:lnTo>
                  <a:lnTo>
                    <a:pt x="1" y="2975"/>
                  </a:lnTo>
                  <a:lnTo>
                    <a:pt x="1" y="3322"/>
                  </a:lnTo>
                  <a:lnTo>
                    <a:pt x="1" y="3322"/>
                  </a:lnTo>
                  <a:lnTo>
                    <a:pt x="51" y="3768"/>
                  </a:lnTo>
                  <a:lnTo>
                    <a:pt x="150" y="4214"/>
                  </a:lnTo>
                  <a:lnTo>
                    <a:pt x="249" y="4611"/>
                  </a:lnTo>
                  <a:lnTo>
                    <a:pt x="447" y="5008"/>
                  </a:lnTo>
                  <a:lnTo>
                    <a:pt x="447" y="5008"/>
                  </a:lnTo>
                  <a:lnTo>
                    <a:pt x="893" y="4264"/>
                  </a:lnTo>
                  <a:lnTo>
                    <a:pt x="1389" y="3619"/>
                  </a:lnTo>
                  <a:lnTo>
                    <a:pt x="1934" y="2975"/>
                  </a:lnTo>
                  <a:lnTo>
                    <a:pt x="2529" y="2380"/>
                  </a:lnTo>
                  <a:lnTo>
                    <a:pt x="3174" y="1884"/>
                  </a:lnTo>
                  <a:lnTo>
                    <a:pt x="3818" y="1389"/>
                  </a:lnTo>
                  <a:lnTo>
                    <a:pt x="4512" y="992"/>
                  </a:lnTo>
                  <a:lnTo>
                    <a:pt x="5256" y="595"/>
                  </a:lnTo>
                  <a:lnTo>
                    <a:pt x="5256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8" name="Google Shape;2198;p66"/>
            <p:cNvSpPr/>
            <p:nvPr/>
          </p:nvSpPr>
          <p:spPr>
            <a:xfrm>
              <a:off x="2576800" y="395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199" name="Google Shape;2199;p66"/>
            <p:cNvSpPr/>
            <p:nvPr/>
          </p:nvSpPr>
          <p:spPr>
            <a:xfrm>
              <a:off x="2595400" y="4378175"/>
              <a:ext cx="116525" cy="31000"/>
            </a:xfrm>
            <a:custGeom>
              <a:avLst/>
              <a:gdLst/>
              <a:ahLst/>
              <a:cxnLst/>
              <a:rect l="l" t="t" r="r" b="b"/>
              <a:pathLst>
                <a:path w="4661" h="1240" extrusionOk="0">
                  <a:moveTo>
                    <a:pt x="1" y="1"/>
                  </a:moveTo>
                  <a:lnTo>
                    <a:pt x="199" y="249"/>
                  </a:lnTo>
                  <a:lnTo>
                    <a:pt x="447" y="496"/>
                  </a:lnTo>
                  <a:lnTo>
                    <a:pt x="695" y="695"/>
                  </a:lnTo>
                  <a:lnTo>
                    <a:pt x="992" y="893"/>
                  </a:lnTo>
                  <a:lnTo>
                    <a:pt x="1290" y="1042"/>
                  </a:lnTo>
                  <a:lnTo>
                    <a:pt x="1637" y="1141"/>
                  </a:lnTo>
                  <a:lnTo>
                    <a:pt x="1984" y="1240"/>
                  </a:lnTo>
                  <a:lnTo>
                    <a:pt x="2678" y="1240"/>
                  </a:lnTo>
                  <a:lnTo>
                    <a:pt x="3025" y="1141"/>
                  </a:lnTo>
                  <a:lnTo>
                    <a:pt x="3372" y="1042"/>
                  </a:lnTo>
                  <a:lnTo>
                    <a:pt x="3669" y="893"/>
                  </a:lnTo>
                  <a:lnTo>
                    <a:pt x="3967" y="695"/>
                  </a:lnTo>
                  <a:lnTo>
                    <a:pt x="4214" y="496"/>
                  </a:lnTo>
                  <a:lnTo>
                    <a:pt x="4462" y="249"/>
                  </a:lnTo>
                  <a:lnTo>
                    <a:pt x="4661" y="1"/>
                  </a:lnTo>
                  <a:lnTo>
                    <a:pt x="3520" y="100"/>
                  </a:lnTo>
                  <a:lnTo>
                    <a:pt x="2331" y="149"/>
                  </a:lnTo>
                  <a:lnTo>
                    <a:pt x="1141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0" name="Google Shape;2200;p66"/>
            <p:cNvSpPr/>
            <p:nvPr/>
          </p:nvSpPr>
          <p:spPr>
            <a:xfrm>
              <a:off x="2595400" y="4378175"/>
              <a:ext cx="116525" cy="31000"/>
            </a:xfrm>
            <a:custGeom>
              <a:avLst/>
              <a:gdLst/>
              <a:ahLst/>
              <a:cxnLst/>
              <a:rect l="l" t="t" r="r" b="b"/>
              <a:pathLst>
                <a:path w="4661" h="1240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99" y="249"/>
                  </a:lnTo>
                  <a:lnTo>
                    <a:pt x="447" y="496"/>
                  </a:lnTo>
                  <a:lnTo>
                    <a:pt x="695" y="695"/>
                  </a:lnTo>
                  <a:lnTo>
                    <a:pt x="992" y="893"/>
                  </a:lnTo>
                  <a:lnTo>
                    <a:pt x="1290" y="1042"/>
                  </a:lnTo>
                  <a:lnTo>
                    <a:pt x="1637" y="1141"/>
                  </a:lnTo>
                  <a:lnTo>
                    <a:pt x="1984" y="1240"/>
                  </a:lnTo>
                  <a:lnTo>
                    <a:pt x="2331" y="1240"/>
                  </a:lnTo>
                  <a:lnTo>
                    <a:pt x="2331" y="1240"/>
                  </a:lnTo>
                  <a:lnTo>
                    <a:pt x="2678" y="1240"/>
                  </a:lnTo>
                  <a:lnTo>
                    <a:pt x="3025" y="1141"/>
                  </a:lnTo>
                  <a:lnTo>
                    <a:pt x="3372" y="1042"/>
                  </a:lnTo>
                  <a:lnTo>
                    <a:pt x="3669" y="893"/>
                  </a:lnTo>
                  <a:lnTo>
                    <a:pt x="3967" y="695"/>
                  </a:lnTo>
                  <a:lnTo>
                    <a:pt x="4214" y="496"/>
                  </a:lnTo>
                  <a:lnTo>
                    <a:pt x="4462" y="249"/>
                  </a:lnTo>
                  <a:lnTo>
                    <a:pt x="4661" y="1"/>
                  </a:lnTo>
                  <a:lnTo>
                    <a:pt x="4661" y="1"/>
                  </a:lnTo>
                  <a:lnTo>
                    <a:pt x="3520" y="100"/>
                  </a:lnTo>
                  <a:lnTo>
                    <a:pt x="2331" y="149"/>
                  </a:lnTo>
                  <a:lnTo>
                    <a:pt x="2331" y="149"/>
                  </a:lnTo>
                  <a:lnTo>
                    <a:pt x="1141" y="10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1" name="Google Shape;2201;p66"/>
            <p:cNvSpPr/>
            <p:nvPr/>
          </p:nvSpPr>
          <p:spPr>
            <a:xfrm>
              <a:off x="2595400" y="437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2" name="Google Shape;2202;p66"/>
            <p:cNvSpPr/>
            <p:nvPr/>
          </p:nvSpPr>
          <p:spPr>
            <a:xfrm>
              <a:off x="2692075" y="3967950"/>
              <a:ext cx="157425" cy="157425"/>
            </a:xfrm>
            <a:custGeom>
              <a:avLst/>
              <a:gdLst/>
              <a:ahLst/>
              <a:cxnLst/>
              <a:rect l="l" t="t" r="r" b="b"/>
              <a:pathLst>
                <a:path w="6297" h="6297" extrusionOk="0">
                  <a:moveTo>
                    <a:pt x="0" y="0"/>
                  </a:moveTo>
                  <a:lnTo>
                    <a:pt x="6296" y="6296"/>
                  </a:lnTo>
                  <a:lnTo>
                    <a:pt x="6098" y="5751"/>
                  </a:lnTo>
                  <a:lnTo>
                    <a:pt x="5850" y="5206"/>
                  </a:lnTo>
                  <a:lnTo>
                    <a:pt x="5602" y="4660"/>
                  </a:lnTo>
                  <a:lnTo>
                    <a:pt x="5305" y="4165"/>
                  </a:lnTo>
                  <a:lnTo>
                    <a:pt x="5007" y="3669"/>
                  </a:lnTo>
                  <a:lnTo>
                    <a:pt x="4660" y="3173"/>
                  </a:lnTo>
                  <a:lnTo>
                    <a:pt x="4313" y="2727"/>
                  </a:lnTo>
                  <a:lnTo>
                    <a:pt x="3917" y="2281"/>
                  </a:lnTo>
                  <a:lnTo>
                    <a:pt x="3471" y="1884"/>
                  </a:lnTo>
                  <a:lnTo>
                    <a:pt x="3024" y="1488"/>
                  </a:lnTo>
                  <a:lnTo>
                    <a:pt x="2578" y="1141"/>
                  </a:lnTo>
                  <a:lnTo>
                    <a:pt x="2083" y="843"/>
                  </a:lnTo>
                  <a:lnTo>
                    <a:pt x="1587" y="595"/>
                  </a:lnTo>
                  <a:lnTo>
                    <a:pt x="1091" y="347"/>
                  </a:lnTo>
                  <a:lnTo>
                    <a:pt x="54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3" name="Google Shape;2203;p66"/>
            <p:cNvSpPr/>
            <p:nvPr/>
          </p:nvSpPr>
          <p:spPr>
            <a:xfrm>
              <a:off x="2692075" y="3967950"/>
              <a:ext cx="157425" cy="157425"/>
            </a:xfrm>
            <a:custGeom>
              <a:avLst/>
              <a:gdLst/>
              <a:ahLst/>
              <a:cxnLst/>
              <a:rect l="l" t="t" r="r" b="b"/>
              <a:pathLst>
                <a:path w="6297" h="6297" fill="none" extrusionOk="0">
                  <a:moveTo>
                    <a:pt x="0" y="0"/>
                  </a:moveTo>
                  <a:lnTo>
                    <a:pt x="6296" y="6296"/>
                  </a:lnTo>
                  <a:lnTo>
                    <a:pt x="6296" y="6296"/>
                  </a:lnTo>
                  <a:lnTo>
                    <a:pt x="6098" y="5751"/>
                  </a:lnTo>
                  <a:lnTo>
                    <a:pt x="5850" y="5206"/>
                  </a:lnTo>
                  <a:lnTo>
                    <a:pt x="5602" y="4660"/>
                  </a:lnTo>
                  <a:lnTo>
                    <a:pt x="5305" y="4165"/>
                  </a:lnTo>
                  <a:lnTo>
                    <a:pt x="5007" y="3669"/>
                  </a:lnTo>
                  <a:lnTo>
                    <a:pt x="4660" y="3173"/>
                  </a:lnTo>
                  <a:lnTo>
                    <a:pt x="4313" y="2727"/>
                  </a:lnTo>
                  <a:lnTo>
                    <a:pt x="3917" y="2281"/>
                  </a:lnTo>
                  <a:lnTo>
                    <a:pt x="3471" y="1884"/>
                  </a:lnTo>
                  <a:lnTo>
                    <a:pt x="3024" y="1488"/>
                  </a:lnTo>
                  <a:lnTo>
                    <a:pt x="2578" y="1141"/>
                  </a:lnTo>
                  <a:lnTo>
                    <a:pt x="2083" y="843"/>
                  </a:lnTo>
                  <a:lnTo>
                    <a:pt x="1587" y="595"/>
                  </a:lnTo>
                  <a:lnTo>
                    <a:pt x="1091" y="347"/>
                  </a:lnTo>
                  <a:lnTo>
                    <a:pt x="546" y="14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4" name="Google Shape;2204;p66"/>
            <p:cNvSpPr/>
            <p:nvPr/>
          </p:nvSpPr>
          <p:spPr>
            <a:xfrm>
              <a:off x="2692075" y="396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5" name="Google Shape;2205;p66"/>
            <p:cNvSpPr/>
            <p:nvPr/>
          </p:nvSpPr>
          <p:spPr>
            <a:xfrm>
              <a:off x="2631350" y="4157575"/>
              <a:ext cx="44625" cy="22325"/>
            </a:xfrm>
            <a:custGeom>
              <a:avLst/>
              <a:gdLst/>
              <a:ahLst/>
              <a:cxnLst/>
              <a:rect l="l" t="t" r="r" b="b"/>
              <a:pathLst>
                <a:path w="1785" h="893" extrusionOk="0">
                  <a:moveTo>
                    <a:pt x="0" y="0"/>
                  </a:moveTo>
                  <a:lnTo>
                    <a:pt x="893" y="893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6" name="Google Shape;2206;p66"/>
            <p:cNvSpPr/>
            <p:nvPr/>
          </p:nvSpPr>
          <p:spPr>
            <a:xfrm>
              <a:off x="2631350" y="4157575"/>
              <a:ext cx="44625" cy="22325"/>
            </a:xfrm>
            <a:custGeom>
              <a:avLst/>
              <a:gdLst/>
              <a:ahLst/>
              <a:cxnLst/>
              <a:rect l="l" t="t" r="r" b="b"/>
              <a:pathLst>
                <a:path w="1785" h="893" fill="none" extrusionOk="0">
                  <a:moveTo>
                    <a:pt x="1785" y="0"/>
                  </a:moveTo>
                  <a:lnTo>
                    <a:pt x="0" y="0"/>
                  </a:lnTo>
                  <a:lnTo>
                    <a:pt x="893" y="893"/>
                  </a:lnTo>
                  <a:lnTo>
                    <a:pt x="178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7" name="Google Shape;2207;p66"/>
            <p:cNvSpPr/>
            <p:nvPr/>
          </p:nvSpPr>
          <p:spPr>
            <a:xfrm>
              <a:off x="2675950" y="415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8" name="Google Shape;2208;p66"/>
            <p:cNvSpPr/>
            <p:nvPr/>
          </p:nvSpPr>
          <p:spPr>
            <a:xfrm>
              <a:off x="2610275" y="3963000"/>
              <a:ext cx="251625" cy="256575"/>
            </a:xfrm>
            <a:custGeom>
              <a:avLst/>
              <a:gdLst/>
              <a:ahLst/>
              <a:cxnLst/>
              <a:rect l="l" t="t" r="r" b="b"/>
              <a:pathLst>
                <a:path w="10065" h="10263" extrusionOk="0">
                  <a:moveTo>
                    <a:pt x="1537" y="0"/>
                  </a:moveTo>
                  <a:lnTo>
                    <a:pt x="744" y="99"/>
                  </a:lnTo>
                  <a:lnTo>
                    <a:pt x="0" y="248"/>
                  </a:lnTo>
                  <a:lnTo>
                    <a:pt x="10015" y="10262"/>
                  </a:lnTo>
                  <a:lnTo>
                    <a:pt x="10064" y="9469"/>
                  </a:lnTo>
                  <a:lnTo>
                    <a:pt x="10015" y="8527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09" name="Google Shape;2209;p66"/>
            <p:cNvSpPr/>
            <p:nvPr/>
          </p:nvSpPr>
          <p:spPr>
            <a:xfrm>
              <a:off x="2610275" y="3963000"/>
              <a:ext cx="251625" cy="256575"/>
            </a:xfrm>
            <a:custGeom>
              <a:avLst/>
              <a:gdLst/>
              <a:ahLst/>
              <a:cxnLst/>
              <a:rect l="l" t="t" r="r" b="b"/>
              <a:pathLst>
                <a:path w="10065" h="10263" fill="none" extrusionOk="0">
                  <a:moveTo>
                    <a:pt x="10064" y="9469"/>
                  </a:moveTo>
                  <a:lnTo>
                    <a:pt x="10064" y="9469"/>
                  </a:lnTo>
                  <a:lnTo>
                    <a:pt x="10015" y="8527"/>
                  </a:lnTo>
                  <a:lnTo>
                    <a:pt x="1537" y="0"/>
                  </a:lnTo>
                  <a:lnTo>
                    <a:pt x="1537" y="0"/>
                  </a:lnTo>
                  <a:lnTo>
                    <a:pt x="744" y="99"/>
                  </a:lnTo>
                  <a:lnTo>
                    <a:pt x="0" y="248"/>
                  </a:lnTo>
                  <a:lnTo>
                    <a:pt x="10015" y="10262"/>
                  </a:lnTo>
                  <a:lnTo>
                    <a:pt x="10015" y="10262"/>
                  </a:lnTo>
                  <a:lnTo>
                    <a:pt x="10064" y="9469"/>
                  </a:lnTo>
                  <a:lnTo>
                    <a:pt x="10064" y="946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0" name="Google Shape;2210;p66"/>
            <p:cNvSpPr/>
            <p:nvPr/>
          </p:nvSpPr>
          <p:spPr>
            <a:xfrm>
              <a:off x="2861875" y="419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1" name="Google Shape;2211;p66"/>
            <p:cNvSpPr/>
            <p:nvPr/>
          </p:nvSpPr>
          <p:spPr>
            <a:xfrm>
              <a:off x="2445425" y="3979100"/>
              <a:ext cx="409025" cy="374325"/>
            </a:xfrm>
            <a:custGeom>
              <a:avLst/>
              <a:gdLst/>
              <a:ahLst/>
              <a:cxnLst/>
              <a:rect l="l" t="t" r="r" b="b"/>
              <a:pathLst>
                <a:path w="16361" h="14973" extrusionOk="0">
                  <a:moveTo>
                    <a:pt x="6099" y="3322"/>
                  </a:moveTo>
                  <a:lnTo>
                    <a:pt x="6297" y="3372"/>
                  </a:lnTo>
                  <a:lnTo>
                    <a:pt x="6495" y="3520"/>
                  </a:lnTo>
                  <a:lnTo>
                    <a:pt x="6644" y="3669"/>
                  </a:lnTo>
                  <a:lnTo>
                    <a:pt x="6644" y="3917"/>
                  </a:lnTo>
                  <a:lnTo>
                    <a:pt x="6644" y="4115"/>
                  </a:lnTo>
                  <a:lnTo>
                    <a:pt x="6495" y="4314"/>
                  </a:lnTo>
                  <a:lnTo>
                    <a:pt x="6148" y="4561"/>
                  </a:lnTo>
                  <a:lnTo>
                    <a:pt x="5801" y="4760"/>
                  </a:lnTo>
                  <a:lnTo>
                    <a:pt x="5405" y="4859"/>
                  </a:lnTo>
                  <a:lnTo>
                    <a:pt x="5008" y="4908"/>
                  </a:lnTo>
                  <a:lnTo>
                    <a:pt x="4611" y="4859"/>
                  </a:lnTo>
                  <a:lnTo>
                    <a:pt x="4215" y="4760"/>
                  </a:lnTo>
                  <a:lnTo>
                    <a:pt x="3818" y="4561"/>
                  </a:lnTo>
                  <a:lnTo>
                    <a:pt x="3471" y="4314"/>
                  </a:lnTo>
                  <a:lnTo>
                    <a:pt x="3372" y="4115"/>
                  </a:lnTo>
                  <a:lnTo>
                    <a:pt x="3323" y="3917"/>
                  </a:lnTo>
                  <a:lnTo>
                    <a:pt x="3372" y="3669"/>
                  </a:lnTo>
                  <a:lnTo>
                    <a:pt x="3471" y="3520"/>
                  </a:lnTo>
                  <a:lnTo>
                    <a:pt x="3670" y="3372"/>
                  </a:lnTo>
                  <a:lnTo>
                    <a:pt x="3868" y="3322"/>
                  </a:lnTo>
                  <a:lnTo>
                    <a:pt x="4116" y="3372"/>
                  </a:lnTo>
                  <a:lnTo>
                    <a:pt x="4264" y="3520"/>
                  </a:lnTo>
                  <a:lnTo>
                    <a:pt x="4463" y="3620"/>
                  </a:lnTo>
                  <a:lnTo>
                    <a:pt x="4611" y="3719"/>
                  </a:lnTo>
                  <a:lnTo>
                    <a:pt x="4810" y="3768"/>
                  </a:lnTo>
                  <a:lnTo>
                    <a:pt x="5008" y="3818"/>
                  </a:lnTo>
                  <a:lnTo>
                    <a:pt x="5206" y="3768"/>
                  </a:lnTo>
                  <a:lnTo>
                    <a:pt x="5355" y="3719"/>
                  </a:lnTo>
                  <a:lnTo>
                    <a:pt x="5553" y="3620"/>
                  </a:lnTo>
                  <a:lnTo>
                    <a:pt x="5702" y="3520"/>
                  </a:lnTo>
                  <a:lnTo>
                    <a:pt x="5900" y="3372"/>
                  </a:lnTo>
                  <a:lnTo>
                    <a:pt x="6099" y="3322"/>
                  </a:lnTo>
                  <a:close/>
                  <a:moveTo>
                    <a:pt x="10709" y="6049"/>
                  </a:moveTo>
                  <a:lnTo>
                    <a:pt x="10858" y="6098"/>
                  </a:lnTo>
                  <a:lnTo>
                    <a:pt x="10957" y="6247"/>
                  </a:lnTo>
                  <a:lnTo>
                    <a:pt x="11056" y="6346"/>
                  </a:lnTo>
                  <a:lnTo>
                    <a:pt x="11106" y="6544"/>
                  </a:lnTo>
                  <a:lnTo>
                    <a:pt x="11106" y="6693"/>
                  </a:lnTo>
                  <a:lnTo>
                    <a:pt x="11056" y="6842"/>
                  </a:lnTo>
                  <a:lnTo>
                    <a:pt x="10957" y="6991"/>
                  </a:lnTo>
                  <a:lnTo>
                    <a:pt x="8875" y="9023"/>
                  </a:lnTo>
                  <a:lnTo>
                    <a:pt x="8875" y="9569"/>
                  </a:lnTo>
                  <a:lnTo>
                    <a:pt x="10808" y="10510"/>
                  </a:lnTo>
                  <a:lnTo>
                    <a:pt x="10957" y="10659"/>
                  </a:lnTo>
                  <a:lnTo>
                    <a:pt x="11056" y="10857"/>
                  </a:lnTo>
                  <a:lnTo>
                    <a:pt x="11106" y="11056"/>
                  </a:lnTo>
                  <a:lnTo>
                    <a:pt x="11056" y="11254"/>
                  </a:lnTo>
                  <a:lnTo>
                    <a:pt x="10907" y="11452"/>
                  </a:lnTo>
                  <a:lnTo>
                    <a:pt x="10709" y="11551"/>
                  </a:lnTo>
                  <a:lnTo>
                    <a:pt x="10511" y="11551"/>
                  </a:lnTo>
                  <a:lnTo>
                    <a:pt x="10313" y="11502"/>
                  </a:lnTo>
                  <a:lnTo>
                    <a:pt x="10015" y="11353"/>
                  </a:lnTo>
                  <a:lnTo>
                    <a:pt x="10015" y="12146"/>
                  </a:lnTo>
                  <a:lnTo>
                    <a:pt x="9966" y="12345"/>
                  </a:lnTo>
                  <a:lnTo>
                    <a:pt x="9817" y="12543"/>
                  </a:lnTo>
                  <a:lnTo>
                    <a:pt x="9668" y="12642"/>
                  </a:lnTo>
                  <a:lnTo>
                    <a:pt x="9420" y="12692"/>
                  </a:lnTo>
                  <a:lnTo>
                    <a:pt x="7239" y="12692"/>
                  </a:lnTo>
                  <a:lnTo>
                    <a:pt x="6991" y="12642"/>
                  </a:lnTo>
                  <a:lnTo>
                    <a:pt x="6842" y="12543"/>
                  </a:lnTo>
                  <a:lnTo>
                    <a:pt x="6694" y="12345"/>
                  </a:lnTo>
                  <a:lnTo>
                    <a:pt x="6644" y="12146"/>
                  </a:lnTo>
                  <a:lnTo>
                    <a:pt x="6644" y="11353"/>
                  </a:lnTo>
                  <a:lnTo>
                    <a:pt x="6347" y="11502"/>
                  </a:lnTo>
                  <a:lnTo>
                    <a:pt x="6148" y="11551"/>
                  </a:lnTo>
                  <a:lnTo>
                    <a:pt x="5950" y="11551"/>
                  </a:lnTo>
                  <a:lnTo>
                    <a:pt x="5752" y="11452"/>
                  </a:lnTo>
                  <a:lnTo>
                    <a:pt x="5603" y="11254"/>
                  </a:lnTo>
                  <a:lnTo>
                    <a:pt x="5553" y="11056"/>
                  </a:lnTo>
                  <a:lnTo>
                    <a:pt x="5603" y="10857"/>
                  </a:lnTo>
                  <a:lnTo>
                    <a:pt x="5702" y="10659"/>
                  </a:lnTo>
                  <a:lnTo>
                    <a:pt x="5851" y="10510"/>
                  </a:lnTo>
                  <a:lnTo>
                    <a:pt x="7784" y="9569"/>
                  </a:lnTo>
                  <a:lnTo>
                    <a:pt x="7784" y="9023"/>
                  </a:lnTo>
                  <a:lnTo>
                    <a:pt x="5702" y="6991"/>
                  </a:lnTo>
                  <a:lnTo>
                    <a:pt x="5603" y="6842"/>
                  </a:lnTo>
                  <a:lnTo>
                    <a:pt x="5553" y="6693"/>
                  </a:lnTo>
                  <a:lnTo>
                    <a:pt x="5553" y="6544"/>
                  </a:lnTo>
                  <a:lnTo>
                    <a:pt x="5603" y="6346"/>
                  </a:lnTo>
                  <a:lnTo>
                    <a:pt x="5702" y="6247"/>
                  </a:lnTo>
                  <a:lnTo>
                    <a:pt x="5801" y="6098"/>
                  </a:lnTo>
                  <a:lnTo>
                    <a:pt x="5950" y="6049"/>
                  </a:lnTo>
                  <a:close/>
                  <a:moveTo>
                    <a:pt x="5405" y="1"/>
                  </a:moveTo>
                  <a:lnTo>
                    <a:pt x="4810" y="348"/>
                  </a:lnTo>
                  <a:lnTo>
                    <a:pt x="4264" y="695"/>
                  </a:lnTo>
                  <a:lnTo>
                    <a:pt x="3719" y="1091"/>
                  </a:lnTo>
                  <a:lnTo>
                    <a:pt x="3223" y="1537"/>
                  </a:lnTo>
                  <a:lnTo>
                    <a:pt x="2728" y="2033"/>
                  </a:lnTo>
                  <a:lnTo>
                    <a:pt x="2281" y="2529"/>
                  </a:lnTo>
                  <a:lnTo>
                    <a:pt x="1885" y="3074"/>
                  </a:lnTo>
                  <a:lnTo>
                    <a:pt x="1488" y="3669"/>
                  </a:lnTo>
                  <a:lnTo>
                    <a:pt x="1141" y="4264"/>
                  </a:lnTo>
                  <a:lnTo>
                    <a:pt x="844" y="4859"/>
                  </a:lnTo>
                  <a:lnTo>
                    <a:pt x="596" y="5503"/>
                  </a:lnTo>
                  <a:lnTo>
                    <a:pt x="398" y="6148"/>
                  </a:lnTo>
                  <a:lnTo>
                    <a:pt x="199" y="6842"/>
                  </a:lnTo>
                  <a:lnTo>
                    <a:pt x="100" y="7486"/>
                  </a:lnTo>
                  <a:lnTo>
                    <a:pt x="51" y="8131"/>
                  </a:lnTo>
                  <a:lnTo>
                    <a:pt x="1" y="8825"/>
                  </a:lnTo>
                  <a:lnTo>
                    <a:pt x="51" y="9519"/>
                  </a:lnTo>
                  <a:lnTo>
                    <a:pt x="150" y="10213"/>
                  </a:lnTo>
                  <a:lnTo>
                    <a:pt x="298" y="10857"/>
                  </a:lnTo>
                  <a:lnTo>
                    <a:pt x="546" y="11452"/>
                  </a:lnTo>
                  <a:lnTo>
                    <a:pt x="844" y="12047"/>
                  </a:lnTo>
                  <a:lnTo>
                    <a:pt x="1191" y="12543"/>
                  </a:lnTo>
                  <a:lnTo>
                    <a:pt x="1587" y="12989"/>
                  </a:lnTo>
                  <a:lnTo>
                    <a:pt x="2083" y="13435"/>
                  </a:lnTo>
                  <a:lnTo>
                    <a:pt x="2628" y="13782"/>
                  </a:lnTo>
                  <a:lnTo>
                    <a:pt x="3273" y="14080"/>
                  </a:lnTo>
                  <a:lnTo>
                    <a:pt x="3967" y="14377"/>
                  </a:lnTo>
                  <a:lnTo>
                    <a:pt x="4711" y="14576"/>
                  </a:lnTo>
                  <a:lnTo>
                    <a:pt x="5504" y="14774"/>
                  </a:lnTo>
                  <a:lnTo>
                    <a:pt x="6396" y="14873"/>
                  </a:lnTo>
                  <a:lnTo>
                    <a:pt x="7338" y="14972"/>
                  </a:lnTo>
                  <a:lnTo>
                    <a:pt x="9123" y="14972"/>
                  </a:lnTo>
                  <a:lnTo>
                    <a:pt x="9916" y="14923"/>
                  </a:lnTo>
                  <a:lnTo>
                    <a:pt x="10660" y="14823"/>
                  </a:lnTo>
                  <a:lnTo>
                    <a:pt x="11354" y="14724"/>
                  </a:lnTo>
                  <a:lnTo>
                    <a:pt x="11998" y="14576"/>
                  </a:lnTo>
                  <a:lnTo>
                    <a:pt x="12593" y="14377"/>
                  </a:lnTo>
                  <a:lnTo>
                    <a:pt x="13138" y="14179"/>
                  </a:lnTo>
                  <a:lnTo>
                    <a:pt x="13684" y="13931"/>
                  </a:lnTo>
                  <a:lnTo>
                    <a:pt x="14179" y="13683"/>
                  </a:lnTo>
                  <a:lnTo>
                    <a:pt x="14576" y="13386"/>
                  </a:lnTo>
                  <a:lnTo>
                    <a:pt x="14973" y="13039"/>
                  </a:lnTo>
                  <a:lnTo>
                    <a:pt x="15320" y="12692"/>
                  </a:lnTo>
                  <a:lnTo>
                    <a:pt x="15667" y="12295"/>
                  </a:lnTo>
                  <a:lnTo>
                    <a:pt x="15915" y="11849"/>
                  </a:lnTo>
                  <a:lnTo>
                    <a:pt x="16162" y="11403"/>
                  </a:lnTo>
                  <a:lnTo>
                    <a:pt x="16361" y="10957"/>
                  </a:lnTo>
                  <a:lnTo>
                    <a:pt x="54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2" name="Google Shape;2212;p66"/>
            <p:cNvSpPr/>
            <p:nvPr/>
          </p:nvSpPr>
          <p:spPr>
            <a:xfrm>
              <a:off x="2445425" y="3979100"/>
              <a:ext cx="409025" cy="374325"/>
            </a:xfrm>
            <a:custGeom>
              <a:avLst/>
              <a:gdLst/>
              <a:ahLst/>
              <a:cxnLst/>
              <a:rect l="l" t="t" r="r" b="b"/>
              <a:pathLst>
                <a:path w="16361" h="14973" fill="none" extrusionOk="0">
                  <a:moveTo>
                    <a:pt x="8330" y="14972"/>
                  </a:moveTo>
                  <a:lnTo>
                    <a:pt x="8330" y="14972"/>
                  </a:lnTo>
                  <a:lnTo>
                    <a:pt x="9123" y="14972"/>
                  </a:lnTo>
                  <a:lnTo>
                    <a:pt x="9916" y="14923"/>
                  </a:lnTo>
                  <a:lnTo>
                    <a:pt x="10660" y="14823"/>
                  </a:lnTo>
                  <a:lnTo>
                    <a:pt x="11354" y="14724"/>
                  </a:lnTo>
                  <a:lnTo>
                    <a:pt x="11998" y="14576"/>
                  </a:lnTo>
                  <a:lnTo>
                    <a:pt x="12593" y="14377"/>
                  </a:lnTo>
                  <a:lnTo>
                    <a:pt x="13138" y="14179"/>
                  </a:lnTo>
                  <a:lnTo>
                    <a:pt x="13684" y="13931"/>
                  </a:lnTo>
                  <a:lnTo>
                    <a:pt x="14179" y="13683"/>
                  </a:lnTo>
                  <a:lnTo>
                    <a:pt x="14576" y="13386"/>
                  </a:lnTo>
                  <a:lnTo>
                    <a:pt x="14973" y="13039"/>
                  </a:lnTo>
                  <a:lnTo>
                    <a:pt x="15320" y="12692"/>
                  </a:lnTo>
                  <a:lnTo>
                    <a:pt x="15667" y="12295"/>
                  </a:lnTo>
                  <a:lnTo>
                    <a:pt x="15915" y="11849"/>
                  </a:lnTo>
                  <a:lnTo>
                    <a:pt x="16162" y="11403"/>
                  </a:lnTo>
                  <a:lnTo>
                    <a:pt x="16361" y="10957"/>
                  </a:lnTo>
                  <a:lnTo>
                    <a:pt x="5405" y="1"/>
                  </a:lnTo>
                  <a:lnTo>
                    <a:pt x="5405" y="1"/>
                  </a:lnTo>
                  <a:lnTo>
                    <a:pt x="4810" y="348"/>
                  </a:lnTo>
                  <a:lnTo>
                    <a:pt x="4264" y="695"/>
                  </a:lnTo>
                  <a:lnTo>
                    <a:pt x="3719" y="1091"/>
                  </a:lnTo>
                  <a:lnTo>
                    <a:pt x="3223" y="1537"/>
                  </a:lnTo>
                  <a:lnTo>
                    <a:pt x="2728" y="2033"/>
                  </a:lnTo>
                  <a:lnTo>
                    <a:pt x="2281" y="2529"/>
                  </a:lnTo>
                  <a:lnTo>
                    <a:pt x="1885" y="3074"/>
                  </a:lnTo>
                  <a:lnTo>
                    <a:pt x="1488" y="3669"/>
                  </a:lnTo>
                  <a:lnTo>
                    <a:pt x="1141" y="4264"/>
                  </a:lnTo>
                  <a:lnTo>
                    <a:pt x="844" y="4859"/>
                  </a:lnTo>
                  <a:lnTo>
                    <a:pt x="596" y="5503"/>
                  </a:lnTo>
                  <a:lnTo>
                    <a:pt x="398" y="6148"/>
                  </a:lnTo>
                  <a:lnTo>
                    <a:pt x="199" y="6842"/>
                  </a:lnTo>
                  <a:lnTo>
                    <a:pt x="100" y="7486"/>
                  </a:lnTo>
                  <a:lnTo>
                    <a:pt x="51" y="8131"/>
                  </a:lnTo>
                  <a:lnTo>
                    <a:pt x="1" y="8825"/>
                  </a:lnTo>
                  <a:lnTo>
                    <a:pt x="1" y="8825"/>
                  </a:lnTo>
                  <a:lnTo>
                    <a:pt x="51" y="9519"/>
                  </a:lnTo>
                  <a:lnTo>
                    <a:pt x="150" y="10213"/>
                  </a:lnTo>
                  <a:lnTo>
                    <a:pt x="298" y="10857"/>
                  </a:lnTo>
                  <a:lnTo>
                    <a:pt x="546" y="11452"/>
                  </a:lnTo>
                  <a:lnTo>
                    <a:pt x="844" y="12047"/>
                  </a:lnTo>
                  <a:lnTo>
                    <a:pt x="1191" y="12543"/>
                  </a:lnTo>
                  <a:lnTo>
                    <a:pt x="1587" y="12989"/>
                  </a:lnTo>
                  <a:lnTo>
                    <a:pt x="2083" y="13435"/>
                  </a:lnTo>
                  <a:lnTo>
                    <a:pt x="2628" y="13782"/>
                  </a:lnTo>
                  <a:lnTo>
                    <a:pt x="3273" y="14080"/>
                  </a:lnTo>
                  <a:lnTo>
                    <a:pt x="3967" y="14377"/>
                  </a:lnTo>
                  <a:lnTo>
                    <a:pt x="4711" y="14576"/>
                  </a:lnTo>
                  <a:lnTo>
                    <a:pt x="5504" y="14774"/>
                  </a:lnTo>
                  <a:lnTo>
                    <a:pt x="6396" y="14873"/>
                  </a:lnTo>
                  <a:lnTo>
                    <a:pt x="7338" y="14972"/>
                  </a:lnTo>
                  <a:lnTo>
                    <a:pt x="8330" y="14972"/>
                  </a:lnTo>
                  <a:lnTo>
                    <a:pt x="8330" y="149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3" name="Google Shape;2213;p66"/>
            <p:cNvSpPr/>
            <p:nvPr/>
          </p:nvSpPr>
          <p:spPr>
            <a:xfrm>
              <a:off x="2584250" y="4130300"/>
              <a:ext cx="138825" cy="166100"/>
            </a:xfrm>
            <a:custGeom>
              <a:avLst/>
              <a:gdLst/>
              <a:ahLst/>
              <a:cxnLst/>
              <a:rect l="l" t="t" r="r" b="b"/>
              <a:pathLst>
                <a:path w="5553" h="6644" fill="none" extrusionOk="0">
                  <a:moveTo>
                    <a:pt x="5503" y="298"/>
                  </a:moveTo>
                  <a:lnTo>
                    <a:pt x="5503" y="298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22" y="2975"/>
                  </a:lnTo>
                  <a:lnTo>
                    <a:pt x="3322" y="3521"/>
                  </a:lnTo>
                  <a:lnTo>
                    <a:pt x="5255" y="4462"/>
                  </a:lnTo>
                  <a:lnTo>
                    <a:pt x="5255" y="4462"/>
                  </a:lnTo>
                  <a:lnTo>
                    <a:pt x="5404" y="4611"/>
                  </a:lnTo>
                  <a:lnTo>
                    <a:pt x="5503" y="4809"/>
                  </a:lnTo>
                  <a:lnTo>
                    <a:pt x="5553" y="5008"/>
                  </a:lnTo>
                  <a:lnTo>
                    <a:pt x="5503" y="5206"/>
                  </a:lnTo>
                  <a:lnTo>
                    <a:pt x="5503" y="5206"/>
                  </a:lnTo>
                  <a:lnTo>
                    <a:pt x="5354" y="5404"/>
                  </a:lnTo>
                  <a:lnTo>
                    <a:pt x="5156" y="5503"/>
                  </a:lnTo>
                  <a:lnTo>
                    <a:pt x="4958" y="5503"/>
                  </a:lnTo>
                  <a:lnTo>
                    <a:pt x="4760" y="5454"/>
                  </a:lnTo>
                  <a:lnTo>
                    <a:pt x="4462" y="5305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413" y="6297"/>
                  </a:lnTo>
                  <a:lnTo>
                    <a:pt x="4264" y="6495"/>
                  </a:lnTo>
                  <a:lnTo>
                    <a:pt x="4115" y="6594"/>
                  </a:lnTo>
                  <a:lnTo>
                    <a:pt x="3867" y="6644"/>
                  </a:lnTo>
                  <a:lnTo>
                    <a:pt x="1686" y="6644"/>
                  </a:lnTo>
                  <a:lnTo>
                    <a:pt x="1686" y="6644"/>
                  </a:lnTo>
                  <a:lnTo>
                    <a:pt x="1438" y="6594"/>
                  </a:lnTo>
                  <a:lnTo>
                    <a:pt x="1289" y="6495"/>
                  </a:lnTo>
                  <a:lnTo>
                    <a:pt x="1141" y="6297"/>
                  </a:lnTo>
                  <a:lnTo>
                    <a:pt x="1091" y="6098"/>
                  </a:lnTo>
                  <a:lnTo>
                    <a:pt x="1091" y="5305"/>
                  </a:lnTo>
                  <a:lnTo>
                    <a:pt x="794" y="5454"/>
                  </a:lnTo>
                  <a:lnTo>
                    <a:pt x="794" y="5454"/>
                  </a:lnTo>
                  <a:lnTo>
                    <a:pt x="595" y="5503"/>
                  </a:lnTo>
                  <a:lnTo>
                    <a:pt x="397" y="5503"/>
                  </a:lnTo>
                  <a:lnTo>
                    <a:pt x="199" y="5404"/>
                  </a:lnTo>
                  <a:lnTo>
                    <a:pt x="50" y="5206"/>
                  </a:lnTo>
                  <a:lnTo>
                    <a:pt x="50" y="5206"/>
                  </a:lnTo>
                  <a:lnTo>
                    <a:pt x="0" y="5008"/>
                  </a:lnTo>
                  <a:lnTo>
                    <a:pt x="50" y="4809"/>
                  </a:lnTo>
                  <a:lnTo>
                    <a:pt x="149" y="4611"/>
                  </a:lnTo>
                  <a:lnTo>
                    <a:pt x="298" y="4462"/>
                  </a:lnTo>
                  <a:lnTo>
                    <a:pt x="2231" y="3521"/>
                  </a:lnTo>
                  <a:lnTo>
                    <a:pt x="2231" y="2975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645"/>
                  </a:lnTo>
                  <a:lnTo>
                    <a:pt x="0" y="496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149" y="199"/>
                  </a:lnTo>
                  <a:lnTo>
                    <a:pt x="248" y="50"/>
                  </a:lnTo>
                  <a:lnTo>
                    <a:pt x="397" y="1"/>
                  </a:lnTo>
                  <a:lnTo>
                    <a:pt x="546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156" y="1"/>
                  </a:lnTo>
                  <a:lnTo>
                    <a:pt x="5305" y="50"/>
                  </a:lnTo>
                  <a:lnTo>
                    <a:pt x="5404" y="199"/>
                  </a:lnTo>
                  <a:lnTo>
                    <a:pt x="5503" y="298"/>
                  </a:lnTo>
                  <a:lnTo>
                    <a:pt x="5503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4" name="Google Shape;2214;p66"/>
            <p:cNvSpPr/>
            <p:nvPr/>
          </p:nvSpPr>
          <p:spPr>
            <a:xfrm>
              <a:off x="2528475" y="4062150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149" y="198"/>
                  </a:moveTo>
                  <a:lnTo>
                    <a:pt x="149" y="198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942" y="198"/>
                  </a:lnTo>
                  <a:lnTo>
                    <a:pt x="1141" y="298"/>
                  </a:lnTo>
                  <a:lnTo>
                    <a:pt x="1289" y="397"/>
                  </a:lnTo>
                  <a:lnTo>
                    <a:pt x="1488" y="446"/>
                  </a:lnTo>
                  <a:lnTo>
                    <a:pt x="1686" y="496"/>
                  </a:lnTo>
                  <a:lnTo>
                    <a:pt x="1884" y="446"/>
                  </a:lnTo>
                  <a:lnTo>
                    <a:pt x="2033" y="397"/>
                  </a:lnTo>
                  <a:lnTo>
                    <a:pt x="2231" y="298"/>
                  </a:lnTo>
                  <a:lnTo>
                    <a:pt x="2380" y="198"/>
                  </a:lnTo>
                  <a:lnTo>
                    <a:pt x="2380" y="198"/>
                  </a:lnTo>
                  <a:lnTo>
                    <a:pt x="2578" y="50"/>
                  </a:lnTo>
                  <a:lnTo>
                    <a:pt x="2777" y="0"/>
                  </a:lnTo>
                  <a:lnTo>
                    <a:pt x="2975" y="50"/>
                  </a:lnTo>
                  <a:lnTo>
                    <a:pt x="3173" y="198"/>
                  </a:lnTo>
                  <a:lnTo>
                    <a:pt x="3173" y="198"/>
                  </a:lnTo>
                  <a:lnTo>
                    <a:pt x="3322" y="347"/>
                  </a:lnTo>
                  <a:lnTo>
                    <a:pt x="3322" y="595"/>
                  </a:lnTo>
                  <a:lnTo>
                    <a:pt x="3322" y="793"/>
                  </a:lnTo>
                  <a:lnTo>
                    <a:pt x="3173" y="992"/>
                  </a:lnTo>
                  <a:lnTo>
                    <a:pt x="3173" y="992"/>
                  </a:lnTo>
                  <a:lnTo>
                    <a:pt x="2826" y="1239"/>
                  </a:lnTo>
                  <a:lnTo>
                    <a:pt x="2479" y="1438"/>
                  </a:lnTo>
                  <a:lnTo>
                    <a:pt x="2083" y="1537"/>
                  </a:lnTo>
                  <a:lnTo>
                    <a:pt x="1686" y="1586"/>
                  </a:lnTo>
                  <a:lnTo>
                    <a:pt x="1686" y="1586"/>
                  </a:lnTo>
                  <a:lnTo>
                    <a:pt x="1289" y="1537"/>
                  </a:lnTo>
                  <a:lnTo>
                    <a:pt x="893" y="1438"/>
                  </a:lnTo>
                  <a:lnTo>
                    <a:pt x="496" y="1239"/>
                  </a:lnTo>
                  <a:lnTo>
                    <a:pt x="149" y="992"/>
                  </a:lnTo>
                  <a:lnTo>
                    <a:pt x="149" y="992"/>
                  </a:lnTo>
                  <a:lnTo>
                    <a:pt x="50" y="793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149" y="1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5" name="Google Shape;2215;p66"/>
            <p:cNvSpPr/>
            <p:nvPr/>
          </p:nvSpPr>
          <p:spPr>
            <a:xfrm>
              <a:off x="2532200" y="40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6" name="Google Shape;2216;p66"/>
            <p:cNvSpPr/>
            <p:nvPr/>
          </p:nvSpPr>
          <p:spPr>
            <a:xfrm>
              <a:off x="2640025" y="42418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extrusionOk="0">
                  <a:moveTo>
                    <a:pt x="546" y="0"/>
                  </a:moveTo>
                  <a:lnTo>
                    <a:pt x="0" y="298"/>
                  </a:lnTo>
                  <a:lnTo>
                    <a:pt x="0" y="1091"/>
                  </a:lnTo>
                  <a:lnTo>
                    <a:pt x="1091" y="1091"/>
                  </a:lnTo>
                  <a:lnTo>
                    <a:pt x="1091" y="298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7" name="Google Shape;2217;p66"/>
            <p:cNvSpPr/>
            <p:nvPr/>
          </p:nvSpPr>
          <p:spPr>
            <a:xfrm>
              <a:off x="2640025" y="42418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0" y="298"/>
                  </a:moveTo>
                  <a:lnTo>
                    <a:pt x="0" y="1091"/>
                  </a:lnTo>
                  <a:lnTo>
                    <a:pt x="1091" y="1091"/>
                  </a:lnTo>
                  <a:lnTo>
                    <a:pt x="1091" y="298"/>
                  </a:lnTo>
                  <a:lnTo>
                    <a:pt x="546" y="0"/>
                  </a:lnTo>
                  <a:lnTo>
                    <a:pt x="0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18" name="Google Shape;2218;p66"/>
            <p:cNvSpPr/>
            <p:nvPr/>
          </p:nvSpPr>
          <p:spPr>
            <a:xfrm>
              <a:off x="2640025" y="424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19" name="Google Shape;2219;p66"/>
          <p:cNvGrpSpPr/>
          <p:nvPr/>
        </p:nvGrpSpPr>
        <p:grpSpPr>
          <a:xfrm>
            <a:off x="5244540" y="5217025"/>
            <a:ext cx="595241" cy="593643"/>
            <a:chOff x="3130800" y="3935725"/>
            <a:chExt cx="474725" cy="473450"/>
          </a:xfrm>
        </p:grpSpPr>
        <p:sp>
          <p:nvSpPr>
            <p:cNvPr id="2220" name="Google Shape;2220;p66"/>
            <p:cNvSpPr/>
            <p:nvPr/>
          </p:nvSpPr>
          <p:spPr>
            <a:xfrm>
              <a:off x="3215100" y="3935725"/>
              <a:ext cx="306150" cy="417700"/>
            </a:xfrm>
            <a:custGeom>
              <a:avLst/>
              <a:gdLst/>
              <a:ahLst/>
              <a:cxnLst/>
              <a:rect l="l" t="t" r="r" b="b"/>
              <a:pathLst>
                <a:path w="12246" h="16708" extrusionOk="0">
                  <a:moveTo>
                    <a:pt x="3322" y="3966"/>
                  </a:moveTo>
                  <a:lnTo>
                    <a:pt x="3768" y="4016"/>
                  </a:lnTo>
                  <a:lnTo>
                    <a:pt x="4164" y="4115"/>
                  </a:lnTo>
                  <a:lnTo>
                    <a:pt x="4511" y="4313"/>
                  </a:lnTo>
                  <a:lnTo>
                    <a:pt x="4858" y="4611"/>
                  </a:lnTo>
                  <a:lnTo>
                    <a:pt x="4958" y="4760"/>
                  </a:lnTo>
                  <a:lnTo>
                    <a:pt x="5007" y="5008"/>
                  </a:lnTo>
                  <a:lnTo>
                    <a:pt x="4958" y="5206"/>
                  </a:lnTo>
                  <a:lnTo>
                    <a:pt x="4858" y="5355"/>
                  </a:lnTo>
                  <a:lnTo>
                    <a:pt x="4660" y="5503"/>
                  </a:lnTo>
                  <a:lnTo>
                    <a:pt x="4462" y="5553"/>
                  </a:lnTo>
                  <a:lnTo>
                    <a:pt x="4263" y="5503"/>
                  </a:lnTo>
                  <a:lnTo>
                    <a:pt x="4065" y="5355"/>
                  </a:lnTo>
                  <a:lnTo>
                    <a:pt x="3916" y="5255"/>
                  </a:lnTo>
                  <a:lnTo>
                    <a:pt x="3718" y="5156"/>
                  </a:lnTo>
                  <a:lnTo>
                    <a:pt x="3520" y="5107"/>
                  </a:lnTo>
                  <a:lnTo>
                    <a:pt x="3322" y="5057"/>
                  </a:lnTo>
                  <a:lnTo>
                    <a:pt x="3173" y="5107"/>
                  </a:lnTo>
                  <a:lnTo>
                    <a:pt x="2975" y="5156"/>
                  </a:lnTo>
                  <a:lnTo>
                    <a:pt x="2776" y="5255"/>
                  </a:lnTo>
                  <a:lnTo>
                    <a:pt x="2628" y="5355"/>
                  </a:lnTo>
                  <a:lnTo>
                    <a:pt x="2429" y="5503"/>
                  </a:lnTo>
                  <a:lnTo>
                    <a:pt x="2231" y="5553"/>
                  </a:lnTo>
                  <a:lnTo>
                    <a:pt x="2033" y="5503"/>
                  </a:lnTo>
                  <a:lnTo>
                    <a:pt x="1834" y="5355"/>
                  </a:lnTo>
                  <a:lnTo>
                    <a:pt x="1735" y="5206"/>
                  </a:lnTo>
                  <a:lnTo>
                    <a:pt x="1686" y="5008"/>
                  </a:lnTo>
                  <a:lnTo>
                    <a:pt x="1735" y="4760"/>
                  </a:lnTo>
                  <a:lnTo>
                    <a:pt x="1834" y="4611"/>
                  </a:lnTo>
                  <a:lnTo>
                    <a:pt x="2181" y="4313"/>
                  </a:lnTo>
                  <a:lnTo>
                    <a:pt x="2528" y="4115"/>
                  </a:lnTo>
                  <a:lnTo>
                    <a:pt x="2925" y="4016"/>
                  </a:lnTo>
                  <a:lnTo>
                    <a:pt x="3322" y="3966"/>
                  </a:lnTo>
                  <a:close/>
                  <a:moveTo>
                    <a:pt x="8874" y="3966"/>
                  </a:moveTo>
                  <a:lnTo>
                    <a:pt x="9320" y="4016"/>
                  </a:lnTo>
                  <a:lnTo>
                    <a:pt x="9717" y="4115"/>
                  </a:lnTo>
                  <a:lnTo>
                    <a:pt x="10064" y="4313"/>
                  </a:lnTo>
                  <a:lnTo>
                    <a:pt x="10411" y="4611"/>
                  </a:lnTo>
                  <a:lnTo>
                    <a:pt x="10510" y="4760"/>
                  </a:lnTo>
                  <a:lnTo>
                    <a:pt x="10559" y="5008"/>
                  </a:lnTo>
                  <a:lnTo>
                    <a:pt x="10510" y="5206"/>
                  </a:lnTo>
                  <a:lnTo>
                    <a:pt x="10411" y="5355"/>
                  </a:lnTo>
                  <a:lnTo>
                    <a:pt x="10212" y="5503"/>
                  </a:lnTo>
                  <a:lnTo>
                    <a:pt x="10014" y="5553"/>
                  </a:lnTo>
                  <a:lnTo>
                    <a:pt x="9816" y="5503"/>
                  </a:lnTo>
                  <a:lnTo>
                    <a:pt x="9618" y="5355"/>
                  </a:lnTo>
                  <a:lnTo>
                    <a:pt x="9469" y="5255"/>
                  </a:lnTo>
                  <a:lnTo>
                    <a:pt x="9271" y="5156"/>
                  </a:lnTo>
                  <a:lnTo>
                    <a:pt x="9072" y="5107"/>
                  </a:lnTo>
                  <a:lnTo>
                    <a:pt x="8874" y="5057"/>
                  </a:lnTo>
                  <a:lnTo>
                    <a:pt x="8725" y="5107"/>
                  </a:lnTo>
                  <a:lnTo>
                    <a:pt x="8527" y="5156"/>
                  </a:lnTo>
                  <a:lnTo>
                    <a:pt x="8329" y="5255"/>
                  </a:lnTo>
                  <a:lnTo>
                    <a:pt x="8180" y="5355"/>
                  </a:lnTo>
                  <a:lnTo>
                    <a:pt x="7982" y="5503"/>
                  </a:lnTo>
                  <a:lnTo>
                    <a:pt x="7783" y="5553"/>
                  </a:lnTo>
                  <a:lnTo>
                    <a:pt x="7585" y="5503"/>
                  </a:lnTo>
                  <a:lnTo>
                    <a:pt x="7387" y="5355"/>
                  </a:lnTo>
                  <a:lnTo>
                    <a:pt x="7288" y="5206"/>
                  </a:lnTo>
                  <a:lnTo>
                    <a:pt x="7238" y="5008"/>
                  </a:lnTo>
                  <a:lnTo>
                    <a:pt x="7288" y="4760"/>
                  </a:lnTo>
                  <a:lnTo>
                    <a:pt x="7387" y="4611"/>
                  </a:lnTo>
                  <a:lnTo>
                    <a:pt x="7734" y="4313"/>
                  </a:lnTo>
                  <a:lnTo>
                    <a:pt x="8081" y="4115"/>
                  </a:lnTo>
                  <a:lnTo>
                    <a:pt x="8477" y="4016"/>
                  </a:lnTo>
                  <a:lnTo>
                    <a:pt x="8874" y="3966"/>
                  </a:lnTo>
                  <a:close/>
                  <a:moveTo>
                    <a:pt x="8527" y="8874"/>
                  </a:moveTo>
                  <a:lnTo>
                    <a:pt x="8626" y="8973"/>
                  </a:lnTo>
                  <a:lnTo>
                    <a:pt x="8775" y="9073"/>
                  </a:lnTo>
                  <a:lnTo>
                    <a:pt x="8874" y="9221"/>
                  </a:lnTo>
                  <a:lnTo>
                    <a:pt x="8874" y="9370"/>
                  </a:lnTo>
                  <a:lnTo>
                    <a:pt x="8874" y="9519"/>
                  </a:lnTo>
                  <a:lnTo>
                    <a:pt x="8824" y="9668"/>
                  </a:lnTo>
                  <a:lnTo>
                    <a:pt x="8725" y="9816"/>
                  </a:lnTo>
                  <a:lnTo>
                    <a:pt x="6693" y="11898"/>
                  </a:lnTo>
                  <a:lnTo>
                    <a:pt x="6693" y="13088"/>
                  </a:lnTo>
                  <a:lnTo>
                    <a:pt x="6841" y="13187"/>
                  </a:lnTo>
                  <a:lnTo>
                    <a:pt x="6990" y="13237"/>
                  </a:lnTo>
                  <a:lnTo>
                    <a:pt x="7337" y="13237"/>
                  </a:lnTo>
                  <a:lnTo>
                    <a:pt x="7635" y="13138"/>
                  </a:lnTo>
                  <a:lnTo>
                    <a:pt x="7833" y="13088"/>
                  </a:lnTo>
                  <a:lnTo>
                    <a:pt x="7932" y="12939"/>
                  </a:lnTo>
                  <a:lnTo>
                    <a:pt x="8130" y="12840"/>
                  </a:lnTo>
                  <a:lnTo>
                    <a:pt x="8329" y="12791"/>
                  </a:lnTo>
                  <a:lnTo>
                    <a:pt x="8527" y="12840"/>
                  </a:lnTo>
                  <a:lnTo>
                    <a:pt x="8725" y="12939"/>
                  </a:lnTo>
                  <a:lnTo>
                    <a:pt x="8874" y="13138"/>
                  </a:lnTo>
                  <a:lnTo>
                    <a:pt x="8874" y="13336"/>
                  </a:lnTo>
                  <a:lnTo>
                    <a:pt x="8874" y="13534"/>
                  </a:lnTo>
                  <a:lnTo>
                    <a:pt x="8725" y="13733"/>
                  </a:lnTo>
                  <a:lnTo>
                    <a:pt x="8378" y="14030"/>
                  </a:lnTo>
                  <a:lnTo>
                    <a:pt x="8031" y="14228"/>
                  </a:lnTo>
                  <a:lnTo>
                    <a:pt x="7635" y="14328"/>
                  </a:lnTo>
                  <a:lnTo>
                    <a:pt x="7238" y="14377"/>
                  </a:lnTo>
                  <a:lnTo>
                    <a:pt x="6941" y="14328"/>
                  </a:lnTo>
                  <a:lnTo>
                    <a:pt x="6643" y="14278"/>
                  </a:lnTo>
                  <a:lnTo>
                    <a:pt x="6395" y="14179"/>
                  </a:lnTo>
                  <a:lnTo>
                    <a:pt x="6098" y="14030"/>
                  </a:lnTo>
                  <a:lnTo>
                    <a:pt x="5850" y="14179"/>
                  </a:lnTo>
                  <a:lnTo>
                    <a:pt x="5602" y="14278"/>
                  </a:lnTo>
                  <a:lnTo>
                    <a:pt x="5305" y="14328"/>
                  </a:lnTo>
                  <a:lnTo>
                    <a:pt x="5007" y="14377"/>
                  </a:lnTo>
                  <a:lnTo>
                    <a:pt x="4611" y="14328"/>
                  </a:lnTo>
                  <a:lnTo>
                    <a:pt x="4214" y="14228"/>
                  </a:lnTo>
                  <a:lnTo>
                    <a:pt x="3817" y="14030"/>
                  </a:lnTo>
                  <a:lnTo>
                    <a:pt x="3520" y="13733"/>
                  </a:lnTo>
                  <a:lnTo>
                    <a:pt x="3371" y="13534"/>
                  </a:lnTo>
                  <a:lnTo>
                    <a:pt x="3322" y="13336"/>
                  </a:lnTo>
                  <a:lnTo>
                    <a:pt x="3371" y="13138"/>
                  </a:lnTo>
                  <a:lnTo>
                    <a:pt x="3520" y="12939"/>
                  </a:lnTo>
                  <a:lnTo>
                    <a:pt x="3669" y="12840"/>
                  </a:lnTo>
                  <a:lnTo>
                    <a:pt x="3916" y="12791"/>
                  </a:lnTo>
                  <a:lnTo>
                    <a:pt x="4115" y="12840"/>
                  </a:lnTo>
                  <a:lnTo>
                    <a:pt x="4313" y="12939"/>
                  </a:lnTo>
                  <a:lnTo>
                    <a:pt x="4412" y="13088"/>
                  </a:lnTo>
                  <a:lnTo>
                    <a:pt x="4561" y="13138"/>
                  </a:lnTo>
                  <a:lnTo>
                    <a:pt x="4759" y="13237"/>
                  </a:lnTo>
                  <a:lnTo>
                    <a:pt x="4908" y="13237"/>
                  </a:lnTo>
                  <a:lnTo>
                    <a:pt x="5255" y="13187"/>
                  </a:lnTo>
                  <a:lnTo>
                    <a:pt x="5552" y="13088"/>
                  </a:lnTo>
                  <a:lnTo>
                    <a:pt x="5552" y="11898"/>
                  </a:lnTo>
                  <a:lnTo>
                    <a:pt x="3520" y="9816"/>
                  </a:lnTo>
                  <a:lnTo>
                    <a:pt x="3421" y="9668"/>
                  </a:lnTo>
                  <a:lnTo>
                    <a:pt x="3371" y="9519"/>
                  </a:lnTo>
                  <a:lnTo>
                    <a:pt x="3322" y="9370"/>
                  </a:lnTo>
                  <a:lnTo>
                    <a:pt x="3371" y="9221"/>
                  </a:lnTo>
                  <a:lnTo>
                    <a:pt x="3470" y="9073"/>
                  </a:lnTo>
                  <a:lnTo>
                    <a:pt x="3569" y="8973"/>
                  </a:lnTo>
                  <a:lnTo>
                    <a:pt x="3718" y="8874"/>
                  </a:lnTo>
                  <a:close/>
                  <a:moveTo>
                    <a:pt x="5503" y="0"/>
                  </a:moveTo>
                  <a:lnTo>
                    <a:pt x="4908" y="100"/>
                  </a:lnTo>
                  <a:lnTo>
                    <a:pt x="4313" y="248"/>
                  </a:lnTo>
                  <a:lnTo>
                    <a:pt x="3768" y="447"/>
                  </a:lnTo>
                  <a:lnTo>
                    <a:pt x="3222" y="744"/>
                  </a:lnTo>
                  <a:lnTo>
                    <a:pt x="2727" y="1042"/>
                  </a:lnTo>
                  <a:lnTo>
                    <a:pt x="2231" y="1389"/>
                  </a:lnTo>
                  <a:lnTo>
                    <a:pt x="1785" y="1785"/>
                  </a:lnTo>
                  <a:lnTo>
                    <a:pt x="1388" y="2231"/>
                  </a:lnTo>
                  <a:lnTo>
                    <a:pt x="1041" y="2678"/>
                  </a:lnTo>
                  <a:lnTo>
                    <a:pt x="744" y="3173"/>
                  </a:lnTo>
                  <a:lnTo>
                    <a:pt x="496" y="3719"/>
                  </a:lnTo>
                  <a:lnTo>
                    <a:pt x="297" y="4264"/>
                  </a:lnTo>
                  <a:lnTo>
                    <a:pt x="149" y="4859"/>
                  </a:lnTo>
                  <a:lnTo>
                    <a:pt x="50" y="5454"/>
                  </a:lnTo>
                  <a:lnTo>
                    <a:pt x="0" y="6098"/>
                  </a:lnTo>
                  <a:lnTo>
                    <a:pt x="0" y="10560"/>
                  </a:lnTo>
                  <a:lnTo>
                    <a:pt x="50" y="11155"/>
                  </a:lnTo>
                  <a:lnTo>
                    <a:pt x="149" y="11750"/>
                  </a:lnTo>
                  <a:lnTo>
                    <a:pt x="297" y="12345"/>
                  </a:lnTo>
                  <a:lnTo>
                    <a:pt x="496" y="12939"/>
                  </a:lnTo>
                  <a:lnTo>
                    <a:pt x="744" y="13485"/>
                  </a:lnTo>
                  <a:lnTo>
                    <a:pt x="1041" y="13981"/>
                  </a:lnTo>
                  <a:lnTo>
                    <a:pt x="1388" y="14427"/>
                  </a:lnTo>
                  <a:lnTo>
                    <a:pt x="1785" y="14873"/>
                  </a:lnTo>
                  <a:lnTo>
                    <a:pt x="2231" y="15269"/>
                  </a:lnTo>
                  <a:lnTo>
                    <a:pt x="2727" y="15666"/>
                  </a:lnTo>
                  <a:lnTo>
                    <a:pt x="3222" y="15964"/>
                  </a:lnTo>
                  <a:lnTo>
                    <a:pt x="3768" y="16211"/>
                  </a:lnTo>
                  <a:lnTo>
                    <a:pt x="4313" y="16459"/>
                  </a:lnTo>
                  <a:lnTo>
                    <a:pt x="4908" y="16608"/>
                  </a:lnTo>
                  <a:lnTo>
                    <a:pt x="5503" y="16707"/>
                  </a:lnTo>
                  <a:lnTo>
                    <a:pt x="6742" y="16707"/>
                  </a:lnTo>
                  <a:lnTo>
                    <a:pt x="7337" y="16608"/>
                  </a:lnTo>
                  <a:lnTo>
                    <a:pt x="7932" y="16459"/>
                  </a:lnTo>
                  <a:lnTo>
                    <a:pt x="8477" y="16211"/>
                  </a:lnTo>
                  <a:lnTo>
                    <a:pt x="9023" y="15964"/>
                  </a:lnTo>
                  <a:lnTo>
                    <a:pt x="9518" y="15666"/>
                  </a:lnTo>
                  <a:lnTo>
                    <a:pt x="10014" y="15269"/>
                  </a:lnTo>
                  <a:lnTo>
                    <a:pt x="10460" y="14873"/>
                  </a:lnTo>
                  <a:lnTo>
                    <a:pt x="10807" y="14427"/>
                  </a:lnTo>
                  <a:lnTo>
                    <a:pt x="11204" y="13981"/>
                  </a:lnTo>
                  <a:lnTo>
                    <a:pt x="11501" y="13485"/>
                  </a:lnTo>
                  <a:lnTo>
                    <a:pt x="11749" y="12939"/>
                  </a:lnTo>
                  <a:lnTo>
                    <a:pt x="11948" y="12345"/>
                  </a:lnTo>
                  <a:lnTo>
                    <a:pt x="12096" y="11750"/>
                  </a:lnTo>
                  <a:lnTo>
                    <a:pt x="12195" y="11155"/>
                  </a:lnTo>
                  <a:lnTo>
                    <a:pt x="12245" y="10560"/>
                  </a:lnTo>
                  <a:lnTo>
                    <a:pt x="12245" y="6098"/>
                  </a:lnTo>
                  <a:lnTo>
                    <a:pt x="12195" y="5454"/>
                  </a:lnTo>
                  <a:lnTo>
                    <a:pt x="12096" y="4859"/>
                  </a:lnTo>
                  <a:lnTo>
                    <a:pt x="11948" y="4264"/>
                  </a:lnTo>
                  <a:lnTo>
                    <a:pt x="11749" y="3719"/>
                  </a:lnTo>
                  <a:lnTo>
                    <a:pt x="11501" y="3173"/>
                  </a:lnTo>
                  <a:lnTo>
                    <a:pt x="11204" y="2678"/>
                  </a:lnTo>
                  <a:lnTo>
                    <a:pt x="10807" y="2231"/>
                  </a:lnTo>
                  <a:lnTo>
                    <a:pt x="10460" y="1785"/>
                  </a:lnTo>
                  <a:lnTo>
                    <a:pt x="10014" y="1389"/>
                  </a:lnTo>
                  <a:lnTo>
                    <a:pt x="9518" y="1042"/>
                  </a:lnTo>
                  <a:lnTo>
                    <a:pt x="9023" y="744"/>
                  </a:lnTo>
                  <a:lnTo>
                    <a:pt x="8477" y="447"/>
                  </a:lnTo>
                  <a:lnTo>
                    <a:pt x="7932" y="248"/>
                  </a:lnTo>
                  <a:lnTo>
                    <a:pt x="7337" y="100"/>
                  </a:lnTo>
                  <a:lnTo>
                    <a:pt x="67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1" name="Google Shape;2221;p66"/>
            <p:cNvSpPr/>
            <p:nvPr/>
          </p:nvSpPr>
          <p:spPr>
            <a:xfrm>
              <a:off x="3215100" y="3935725"/>
              <a:ext cx="306150" cy="417700"/>
            </a:xfrm>
            <a:custGeom>
              <a:avLst/>
              <a:gdLst/>
              <a:ahLst/>
              <a:cxnLst/>
              <a:rect l="l" t="t" r="r" b="b"/>
              <a:pathLst>
                <a:path w="12246" h="16708" fill="none" extrusionOk="0">
                  <a:moveTo>
                    <a:pt x="12245" y="10560"/>
                  </a:moveTo>
                  <a:lnTo>
                    <a:pt x="12245" y="6098"/>
                  </a:lnTo>
                  <a:lnTo>
                    <a:pt x="12245" y="6098"/>
                  </a:lnTo>
                  <a:lnTo>
                    <a:pt x="12195" y="5454"/>
                  </a:lnTo>
                  <a:lnTo>
                    <a:pt x="12096" y="4859"/>
                  </a:lnTo>
                  <a:lnTo>
                    <a:pt x="11948" y="4264"/>
                  </a:lnTo>
                  <a:lnTo>
                    <a:pt x="11749" y="3719"/>
                  </a:lnTo>
                  <a:lnTo>
                    <a:pt x="11501" y="3173"/>
                  </a:lnTo>
                  <a:lnTo>
                    <a:pt x="11204" y="2678"/>
                  </a:lnTo>
                  <a:lnTo>
                    <a:pt x="10807" y="2231"/>
                  </a:lnTo>
                  <a:lnTo>
                    <a:pt x="10460" y="1785"/>
                  </a:lnTo>
                  <a:lnTo>
                    <a:pt x="10014" y="1389"/>
                  </a:lnTo>
                  <a:lnTo>
                    <a:pt x="9518" y="1042"/>
                  </a:lnTo>
                  <a:lnTo>
                    <a:pt x="9023" y="744"/>
                  </a:lnTo>
                  <a:lnTo>
                    <a:pt x="8477" y="447"/>
                  </a:lnTo>
                  <a:lnTo>
                    <a:pt x="7932" y="248"/>
                  </a:lnTo>
                  <a:lnTo>
                    <a:pt x="7337" y="100"/>
                  </a:lnTo>
                  <a:lnTo>
                    <a:pt x="6742" y="0"/>
                  </a:lnTo>
                  <a:lnTo>
                    <a:pt x="6098" y="0"/>
                  </a:lnTo>
                  <a:lnTo>
                    <a:pt x="6098" y="0"/>
                  </a:lnTo>
                  <a:lnTo>
                    <a:pt x="5503" y="0"/>
                  </a:lnTo>
                  <a:lnTo>
                    <a:pt x="4908" y="100"/>
                  </a:lnTo>
                  <a:lnTo>
                    <a:pt x="4313" y="248"/>
                  </a:lnTo>
                  <a:lnTo>
                    <a:pt x="3768" y="447"/>
                  </a:lnTo>
                  <a:lnTo>
                    <a:pt x="3222" y="744"/>
                  </a:lnTo>
                  <a:lnTo>
                    <a:pt x="2727" y="1042"/>
                  </a:lnTo>
                  <a:lnTo>
                    <a:pt x="2231" y="1389"/>
                  </a:lnTo>
                  <a:lnTo>
                    <a:pt x="1785" y="1785"/>
                  </a:lnTo>
                  <a:lnTo>
                    <a:pt x="1388" y="2231"/>
                  </a:lnTo>
                  <a:lnTo>
                    <a:pt x="1041" y="2678"/>
                  </a:lnTo>
                  <a:lnTo>
                    <a:pt x="744" y="3173"/>
                  </a:lnTo>
                  <a:lnTo>
                    <a:pt x="496" y="3719"/>
                  </a:lnTo>
                  <a:lnTo>
                    <a:pt x="297" y="4264"/>
                  </a:lnTo>
                  <a:lnTo>
                    <a:pt x="149" y="4859"/>
                  </a:lnTo>
                  <a:lnTo>
                    <a:pt x="50" y="5454"/>
                  </a:lnTo>
                  <a:lnTo>
                    <a:pt x="0" y="6098"/>
                  </a:lnTo>
                  <a:lnTo>
                    <a:pt x="0" y="10560"/>
                  </a:lnTo>
                  <a:lnTo>
                    <a:pt x="0" y="10560"/>
                  </a:lnTo>
                  <a:lnTo>
                    <a:pt x="50" y="11155"/>
                  </a:lnTo>
                  <a:lnTo>
                    <a:pt x="149" y="11750"/>
                  </a:lnTo>
                  <a:lnTo>
                    <a:pt x="297" y="12345"/>
                  </a:lnTo>
                  <a:lnTo>
                    <a:pt x="496" y="12939"/>
                  </a:lnTo>
                  <a:lnTo>
                    <a:pt x="744" y="13485"/>
                  </a:lnTo>
                  <a:lnTo>
                    <a:pt x="1041" y="13981"/>
                  </a:lnTo>
                  <a:lnTo>
                    <a:pt x="1388" y="14427"/>
                  </a:lnTo>
                  <a:lnTo>
                    <a:pt x="1785" y="14873"/>
                  </a:lnTo>
                  <a:lnTo>
                    <a:pt x="2231" y="15269"/>
                  </a:lnTo>
                  <a:lnTo>
                    <a:pt x="2727" y="15666"/>
                  </a:lnTo>
                  <a:lnTo>
                    <a:pt x="3222" y="15964"/>
                  </a:lnTo>
                  <a:lnTo>
                    <a:pt x="3768" y="16211"/>
                  </a:lnTo>
                  <a:lnTo>
                    <a:pt x="4313" y="16459"/>
                  </a:lnTo>
                  <a:lnTo>
                    <a:pt x="4908" y="16608"/>
                  </a:lnTo>
                  <a:lnTo>
                    <a:pt x="5503" y="16707"/>
                  </a:lnTo>
                  <a:lnTo>
                    <a:pt x="6098" y="16707"/>
                  </a:lnTo>
                  <a:lnTo>
                    <a:pt x="6098" y="16707"/>
                  </a:lnTo>
                  <a:lnTo>
                    <a:pt x="6742" y="16707"/>
                  </a:lnTo>
                  <a:lnTo>
                    <a:pt x="7337" y="16608"/>
                  </a:lnTo>
                  <a:lnTo>
                    <a:pt x="7932" y="16459"/>
                  </a:lnTo>
                  <a:lnTo>
                    <a:pt x="8477" y="16211"/>
                  </a:lnTo>
                  <a:lnTo>
                    <a:pt x="9023" y="15964"/>
                  </a:lnTo>
                  <a:lnTo>
                    <a:pt x="9518" y="15666"/>
                  </a:lnTo>
                  <a:lnTo>
                    <a:pt x="10014" y="15269"/>
                  </a:lnTo>
                  <a:lnTo>
                    <a:pt x="10460" y="14873"/>
                  </a:lnTo>
                  <a:lnTo>
                    <a:pt x="10807" y="14427"/>
                  </a:lnTo>
                  <a:lnTo>
                    <a:pt x="11204" y="13981"/>
                  </a:lnTo>
                  <a:lnTo>
                    <a:pt x="11501" y="13485"/>
                  </a:lnTo>
                  <a:lnTo>
                    <a:pt x="11749" y="12939"/>
                  </a:lnTo>
                  <a:lnTo>
                    <a:pt x="11948" y="12345"/>
                  </a:lnTo>
                  <a:lnTo>
                    <a:pt x="12096" y="11750"/>
                  </a:lnTo>
                  <a:lnTo>
                    <a:pt x="12195" y="11155"/>
                  </a:lnTo>
                  <a:lnTo>
                    <a:pt x="12245" y="10560"/>
                  </a:lnTo>
                  <a:lnTo>
                    <a:pt x="12245" y="1056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2" name="Google Shape;2222;p66"/>
            <p:cNvSpPr/>
            <p:nvPr/>
          </p:nvSpPr>
          <p:spPr>
            <a:xfrm>
              <a:off x="3257225" y="4034875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149" y="1389"/>
                  </a:moveTo>
                  <a:lnTo>
                    <a:pt x="149" y="1389"/>
                  </a:lnTo>
                  <a:lnTo>
                    <a:pt x="50" y="1240"/>
                  </a:lnTo>
                  <a:lnTo>
                    <a:pt x="1" y="1042"/>
                  </a:lnTo>
                  <a:lnTo>
                    <a:pt x="50" y="794"/>
                  </a:lnTo>
                  <a:lnTo>
                    <a:pt x="149" y="645"/>
                  </a:lnTo>
                  <a:lnTo>
                    <a:pt x="149" y="645"/>
                  </a:lnTo>
                  <a:lnTo>
                    <a:pt x="496" y="347"/>
                  </a:lnTo>
                  <a:lnTo>
                    <a:pt x="843" y="149"/>
                  </a:lnTo>
                  <a:lnTo>
                    <a:pt x="1240" y="50"/>
                  </a:lnTo>
                  <a:lnTo>
                    <a:pt x="1637" y="0"/>
                  </a:lnTo>
                  <a:lnTo>
                    <a:pt x="2083" y="50"/>
                  </a:lnTo>
                  <a:lnTo>
                    <a:pt x="2479" y="149"/>
                  </a:lnTo>
                  <a:lnTo>
                    <a:pt x="2826" y="347"/>
                  </a:lnTo>
                  <a:lnTo>
                    <a:pt x="3173" y="645"/>
                  </a:lnTo>
                  <a:lnTo>
                    <a:pt x="3173" y="645"/>
                  </a:lnTo>
                  <a:lnTo>
                    <a:pt x="3273" y="794"/>
                  </a:lnTo>
                  <a:lnTo>
                    <a:pt x="3322" y="1042"/>
                  </a:lnTo>
                  <a:lnTo>
                    <a:pt x="3273" y="1240"/>
                  </a:lnTo>
                  <a:lnTo>
                    <a:pt x="3173" y="1389"/>
                  </a:lnTo>
                  <a:lnTo>
                    <a:pt x="3173" y="1389"/>
                  </a:lnTo>
                  <a:lnTo>
                    <a:pt x="2975" y="1537"/>
                  </a:lnTo>
                  <a:lnTo>
                    <a:pt x="2777" y="1587"/>
                  </a:lnTo>
                  <a:lnTo>
                    <a:pt x="2578" y="1537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231" y="1289"/>
                  </a:lnTo>
                  <a:lnTo>
                    <a:pt x="2033" y="1190"/>
                  </a:lnTo>
                  <a:lnTo>
                    <a:pt x="1835" y="1141"/>
                  </a:lnTo>
                  <a:lnTo>
                    <a:pt x="1637" y="1091"/>
                  </a:lnTo>
                  <a:lnTo>
                    <a:pt x="1488" y="1141"/>
                  </a:lnTo>
                  <a:lnTo>
                    <a:pt x="1290" y="1190"/>
                  </a:lnTo>
                  <a:lnTo>
                    <a:pt x="1091" y="1289"/>
                  </a:lnTo>
                  <a:lnTo>
                    <a:pt x="943" y="1389"/>
                  </a:lnTo>
                  <a:lnTo>
                    <a:pt x="943" y="1389"/>
                  </a:lnTo>
                  <a:lnTo>
                    <a:pt x="744" y="1537"/>
                  </a:lnTo>
                  <a:lnTo>
                    <a:pt x="546" y="1587"/>
                  </a:lnTo>
                  <a:lnTo>
                    <a:pt x="348" y="1537"/>
                  </a:lnTo>
                  <a:lnTo>
                    <a:pt x="149" y="1389"/>
                  </a:lnTo>
                  <a:lnTo>
                    <a:pt x="149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3" name="Google Shape;2223;p66"/>
            <p:cNvSpPr/>
            <p:nvPr/>
          </p:nvSpPr>
          <p:spPr>
            <a:xfrm>
              <a:off x="3298125" y="4157575"/>
              <a:ext cx="138825" cy="137600"/>
            </a:xfrm>
            <a:custGeom>
              <a:avLst/>
              <a:gdLst/>
              <a:ahLst/>
              <a:cxnLst/>
              <a:rect l="l" t="t" r="r" b="b"/>
              <a:pathLst>
                <a:path w="5553" h="5504" fill="none" extrusionOk="0">
                  <a:moveTo>
                    <a:pt x="5404" y="4859"/>
                  </a:moveTo>
                  <a:lnTo>
                    <a:pt x="5404" y="4859"/>
                  </a:lnTo>
                  <a:lnTo>
                    <a:pt x="5057" y="5156"/>
                  </a:lnTo>
                  <a:lnTo>
                    <a:pt x="4710" y="5354"/>
                  </a:lnTo>
                  <a:lnTo>
                    <a:pt x="4314" y="5454"/>
                  </a:lnTo>
                  <a:lnTo>
                    <a:pt x="3917" y="5503"/>
                  </a:lnTo>
                  <a:lnTo>
                    <a:pt x="3917" y="5503"/>
                  </a:lnTo>
                  <a:lnTo>
                    <a:pt x="3620" y="5454"/>
                  </a:lnTo>
                  <a:lnTo>
                    <a:pt x="3322" y="5404"/>
                  </a:lnTo>
                  <a:lnTo>
                    <a:pt x="3074" y="5305"/>
                  </a:lnTo>
                  <a:lnTo>
                    <a:pt x="2777" y="5156"/>
                  </a:lnTo>
                  <a:lnTo>
                    <a:pt x="2777" y="5156"/>
                  </a:lnTo>
                  <a:lnTo>
                    <a:pt x="2529" y="5305"/>
                  </a:lnTo>
                  <a:lnTo>
                    <a:pt x="2281" y="5404"/>
                  </a:lnTo>
                  <a:lnTo>
                    <a:pt x="1984" y="5454"/>
                  </a:lnTo>
                  <a:lnTo>
                    <a:pt x="1686" y="5503"/>
                  </a:lnTo>
                  <a:lnTo>
                    <a:pt x="1686" y="5503"/>
                  </a:lnTo>
                  <a:lnTo>
                    <a:pt x="1290" y="5454"/>
                  </a:lnTo>
                  <a:lnTo>
                    <a:pt x="893" y="5354"/>
                  </a:lnTo>
                  <a:lnTo>
                    <a:pt x="496" y="5156"/>
                  </a:lnTo>
                  <a:lnTo>
                    <a:pt x="199" y="4859"/>
                  </a:lnTo>
                  <a:lnTo>
                    <a:pt x="199" y="4859"/>
                  </a:lnTo>
                  <a:lnTo>
                    <a:pt x="50" y="4660"/>
                  </a:lnTo>
                  <a:lnTo>
                    <a:pt x="1" y="4462"/>
                  </a:lnTo>
                  <a:lnTo>
                    <a:pt x="50" y="4264"/>
                  </a:lnTo>
                  <a:lnTo>
                    <a:pt x="199" y="4065"/>
                  </a:lnTo>
                  <a:lnTo>
                    <a:pt x="199" y="4065"/>
                  </a:lnTo>
                  <a:lnTo>
                    <a:pt x="348" y="3966"/>
                  </a:lnTo>
                  <a:lnTo>
                    <a:pt x="595" y="3917"/>
                  </a:lnTo>
                  <a:lnTo>
                    <a:pt x="794" y="3966"/>
                  </a:lnTo>
                  <a:lnTo>
                    <a:pt x="992" y="4065"/>
                  </a:lnTo>
                  <a:lnTo>
                    <a:pt x="992" y="4065"/>
                  </a:lnTo>
                  <a:lnTo>
                    <a:pt x="1091" y="4214"/>
                  </a:lnTo>
                  <a:lnTo>
                    <a:pt x="1240" y="4264"/>
                  </a:lnTo>
                  <a:lnTo>
                    <a:pt x="1438" y="4363"/>
                  </a:lnTo>
                  <a:lnTo>
                    <a:pt x="1587" y="4363"/>
                  </a:lnTo>
                  <a:lnTo>
                    <a:pt x="1934" y="4313"/>
                  </a:lnTo>
                  <a:lnTo>
                    <a:pt x="2231" y="4214"/>
                  </a:lnTo>
                  <a:lnTo>
                    <a:pt x="2231" y="3024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100" y="794"/>
                  </a:lnTo>
                  <a:lnTo>
                    <a:pt x="50" y="645"/>
                  </a:lnTo>
                  <a:lnTo>
                    <a:pt x="1" y="496"/>
                  </a:lnTo>
                  <a:lnTo>
                    <a:pt x="50" y="347"/>
                  </a:lnTo>
                  <a:lnTo>
                    <a:pt x="50" y="347"/>
                  </a:lnTo>
                  <a:lnTo>
                    <a:pt x="149" y="199"/>
                  </a:lnTo>
                  <a:lnTo>
                    <a:pt x="248" y="99"/>
                  </a:lnTo>
                  <a:lnTo>
                    <a:pt x="397" y="0"/>
                  </a:lnTo>
                  <a:lnTo>
                    <a:pt x="595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0"/>
                  </a:lnTo>
                  <a:lnTo>
                    <a:pt x="5305" y="99"/>
                  </a:lnTo>
                  <a:lnTo>
                    <a:pt x="5454" y="199"/>
                  </a:lnTo>
                  <a:lnTo>
                    <a:pt x="5553" y="347"/>
                  </a:lnTo>
                  <a:lnTo>
                    <a:pt x="5553" y="347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2"/>
                  </a:lnTo>
                  <a:lnTo>
                    <a:pt x="3372" y="3024"/>
                  </a:lnTo>
                  <a:lnTo>
                    <a:pt x="3372" y="4214"/>
                  </a:lnTo>
                  <a:lnTo>
                    <a:pt x="3372" y="4214"/>
                  </a:lnTo>
                  <a:lnTo>
                    <a:pt x="3520" y="4313"/>
                  </a:lnTo>
                  <a:lnTo>
                    <a:pt x="3669" y="4363"/>
                  </a:lnTo>
                  <a:lnTo>
                    <a:pt x="4016" y="4363"/>
                  </a:lnTo>
                  <a:lnTo>
                    <a:pt x="4314" y="4264"/>
                  </a:lnTo>
                  <a:lnTo>
                    <a:pt x="4512" y="4214"/>
                  </a:lnTo>
                  <a:lnTo>
                    <a:pt x="4611" y="4065"/>
                  </a:lnTo>
                  <a:lnTo>
                    <a:pt x="4611" y="4065"/>
                  </a:lnTo>
                  <a:lnTo>
                    <a:pt x="4809" y="3966"/>
                  </a:lnTo>
                  <a:lnTo>
                    <a:pt x="5008" y="3917"/>
                  </a:lnTo>
                  <a:lnTo>
                    <a:pt x="5206" y="3966"/>
                  </a:lnTo>
                  <a:lnTo>
                    <a:pt x="5404" y="4065"/>
                  </a:lnTo>
                  <a:lnTo>
                    <a:pt x="5404" y="4065"/>
                  </a:lnTo>
                  <a:lnTo>
                    <a:pt x="5553" y="4264"/>
                  </a:lnTo>
                  <a:lnTo>
                    <a:pt x="5553" y="4462"/>
                  </a:lnTo>
                  <a:lnTo>
                    <a:pt x="5553" y="4660"/>
                  </a:lnTo>
                  <a:lnTo>
                    <a:pt x="5404" y="4859"/>
                  </a:lnTo>
                  <a:lnTo>
                    <a:pt x="5404" y="485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4" name="Google Shape;2224;p66"/>
            <p:cNvSpPr/>
            <p:nvPr/>
          </p:nvSpPr>
          <p:spPr>
            <a:xfrm>
              <a:off x="3396025" y="4034875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2381" y="1389"/>
                  </a:moveTo>
                  <a:lnTo>
                    <a:pt x="2381" y="1389"/>
                  </a:lnTo>
                  <a:lnTo>
                    <a:pt x="2232" y="1289"/>
                  </a:lnTo>
                  <a:lnTo>
                    <a:pt x="2034" y="1190"/>
                  </a:lnTo>
                  <a:lnTo>
                    <a:pt x="1835" y="1141"/>
                  </a:lnTo>
                  <a:lnTo>
                    <a:pt x="1637" y="1091"/>
                  </a:lnTo>
                  <a:lnTo>
                    <a:pt x="1488" y="1141"/>
                  </a:lnTo>
                  <a:lnTo>
                    <a:pt x="1290" y="1190"/>
                  </a:lnTo>
                  <a:lnTo>
                    <a:pt x="1092" y="1289"/>
                  </a:lnTo>
                  <a:lnTo>
                    <a:pt x="943" y="1389"/>
                  </a:lnTo>
                  <a:lnTo>
                    <a:pt x="943" y="1389"/>
                  </a:lnTo>
                  <a:lnTo>
                    <a:pt x="745" y="1537"/>
                  </a:lnTo>
                  <a:lnTo>
                    <a:pt x="546" y="1587"/>
                  </a:lnTo>
                  <a:lnTo>
                    <a:pt x="348" y="1537"/>
                  </a:lnTo>
                  <a:lnTo>
                    <a:pt x="150" y="1389"/>
                  </a:lnTo>
                  <a:lnTo>
                    <a:pt x="150" y="1389"/>
                  </a:lnTo>
                  <a:lnTo>
                    <a:pt x="51" y="1240"/>
                  </a:lnTo>
                  <a:lnTo>
                    <a:pt x="1" y="1042"/>
                  </a:lnTo>
                  <a:lnTo>
                    <a:pt x="51" y="794"/>
                  </a:lnTo>
                  <a:lnTo>
                    <a:pt x="150" y="645"/>
                  </a:lnTo>
                  <a:lnTo>
                    <a:pt x="150" y="645"/>
                  </a:lnTo>
                  <a:lnTo>
                    <a:pt x="497" y="347"/>
                  </a:lnTo>
                  <a:lnTo>
                    <a:pt x="844" y="149"/>
                  </a:lnTo>
                  <a:lnTo>
                    <a:pt x="1240" y="50"/>
                  </a:lnTo>
                  <a:lnTo>
                    <a:pt x="1637" y="0"/>
                  </a:lnTo>
                  <a:lnTo>
                    <a:pt x="2083" y="50"/>
                  </a:lnTo>
                  <a:lnTo>
                    <a:pt x="2480" y="149"/>
                  </a:lnTo>
                  <a:lnTo>
                    <a:pt x="2827" y="347"/>
                  </a:lnTo>
                  <a:lnTo>
                    <a:pt x="3174" y="645"/>
                  </a:lnTo>
                  <a:lnTo>
                    <a:pt x="3174" y="645"/>
                  </a:lnTo>
                  <a:lnTo>
                    <a:pt x="3273" y="794"/>
                  </a:lnTo>
                  <a:lnTo>
                    <a:pt x="3322" y="1042"/>
                  </a:lnTo>
                  <a:lnTo>
                    <a:pt x="3273" y="1240"/>
                  </a:lnTo>
                  <a:lnTo>
                    <a:pt x="3174" y="1389"/>
                  </a:lnTo>
                  <a:lnTo>
                    <a:pt x="3174" y="1389"/>
                  </a:lnTo>
                  <a:lnTo>
                    <a:pt x="2975" y="1537"/>
                  </a:lnTo>
                  <a:lnTo>
                    <a:pt x="2777" y="1587"/>
                  </a:lnTo>
                  <a:lnTo>
                    <a:pt x="2579" y="1537"/>
                  </a:lnTo>
                  <a:lnTo>
                    <a:pt x="2381" y="1389"/>
                  </a:lnTo>
                  <a:lnTo>
                    <a:pt x="2381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5" name="Google Shape;2225;p66"/>
            <p:cNvSpPr/>
            <p:nvPr/>
          </p:nvSpPr>
          <p:spPr>
            <a:xfrm>
              <a:off x="3455525" y="406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6" name="Google Shape;2226;p66"/>
            <p:cNvSpPr/>
            <p:nvPr/>
          </p:nvSpPr>
          <p:spPr>
            <a:xfrm>
              <a:off x="3346450" y="4184825"/>
              <a:ext cx="43425" cy="22350"/>
            </a:xfrm>
            <a:custGeom>
              <a:avLst/>
              <a:gdLst/>
              <a:ahLst/>
              <a:cxnLst/>
              <a:rect l="l" t="t" r="r" b="b"/>
              <a:pathLst>
                <a:path w="1737" h="894" extrusionOk="0">
                  <a:moveTo>
                    <a:pt x="1" y="1"/>
                  </a:moveTo>
                  <a:lnTo>
                    <a:pt x="844" y="893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7" name="Google Shape;2227;p66"/>
            <p:cNvSpPr/>
            <p:nvPr/>
          </p:nvSpPr>
          <p:spPr>
            <a:xfrm>
              <a:off x="3346450" y="4184825"/>
              <a:ext cx="43425" cy="22350"/>
            </a:xfrm>
            <a:custGeom>
              <a:avLst/>
              <a:gdLst/>
              <a:ahLst/>
              <a:cxnLst/>
              <a:rect l="l" t="t" r="r" b="b"/>
              <a:pathLst>
                <a:path w="1737" h="894" fill="none" extrusionOk="0">
                  <a:moveTo>
                    <a:pt x="1" y="1"/>
                  </a:moveTo>
                  <a:lnTo>
                    <a:pt x="844" y="893"/>
                  </a:lnTo>
                  <a:lnTo>
                    <a:pt x="1736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8" name="Google Shape;2228;p66"/>
            <p:cNvSpPr/>
            <p:nvPr/>
          </p:nvSpPr>
          <p:spPr>
            <a:xfrm>
              <a:off x="3346450" y="418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29" name="Google Shape;2229;p66"/>
            <p:cNvSpPr/>
            <p:nvPr/>
          </p:nvSpPr>
          <p:spPr>
            <a:xfrm>
              <a:off x="347165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843" y="0"/>
                  </a:moveTo>
                  <a:lnTo>
                    <a:pt x="397" y="50"/>
                  </a:lnTo>
                  <a:lnTo>
                    <a:pt x="0" y="199"/>
                  </a:lnTo>
                  <a:lnTo>
                    <a:pt x="645" y="695"/>
                  </a:lnTo>
                  <a:lnTo>
                    <a:pt x="1239" y="1289"/>
                  </a:lnTo>
                  <a:lnTo>
                    <a:pt x="1785" y="1983"/>
                  </a:lnTo>
                  <a:lnTo>
                    <a:pt x="2231" y="2727"/>
                  </a:lnTo>
                  <a:lnTo>
                    <a:pt x="2578" y="3471"/>
                  </a:lnTo>
                  <a:lnTo>
                    <a:pt x="2875" y="4313"/>
                  </a:lnTo>
                  <a:lnTo>
                    <a:pt x="3024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520" y="9420"/>
                  </a:lnTo>
                  <a:lnTo>
                    <a:pt x="3916" y="9172"/>
                  </a:lnTo>
                  <a:lnTo>
                    <a:pt x="4313" y="8924"/>
                  </a:lnTo>
                  <a:lnTo>
                    <a:pt x="4660" y="8626"/>
                  </a:lnTo>
                  <a:lnTo>
                    <a:pt x="4908" y="8279"/>
                  </a:lnTo>
                  <a:lnTo>
                    <a:pt x="5156" y="7932"/>
                  </a:lnTo>
                  <a:lnTo>
                    <a:pt x="5305" y="7536"/>
                  </a:lnTo>
                  <a:lnTo>
                    <a:pt x="5354" y="7090"/>
                  </a:lnTo>
                  <a:lnTo>
                    <a:pt x="5255" y="6495"/>
                  </a:lnTo>
                  <a:lnTo>
                    <a:pt x="5007" y="5553"/>
                  </a:lnTo>
                  <a:lnTo>
                    <a:pt x="4660" y="4363"/>
                  </a:lnTo>
                  <a:lnTo>
                    <a:pt x="4412" y="3768"/>
                  </a:lnTo>
                  <a:lnTo>
                    <a:pt x="4115" y="3124"/>
                  </a:lnTo>
                  <a:lnTo>
                    <a:pt x="3817" y="2529"/>
                  </a:lnTo>
                  <a:lnTo>
                    <a:pt x="3470" y="1934"/>
                  </a:lnTo>
                  <a:lnTo>
                    <a:pt x="3123" y="1438"/>
                  </a:lnTo>
                  <a:lnTo>
                    <a:pt x="2727" y="942"/>
                  </a:lnTo>
                  <a:lnTo>
                    <a:pt x="2280" y="546"/>
                  </a:lnTo>
                  <a:lnTo>
                    <a:pt x="1834" y="248"/>
                  </a:lnTo>
                  <a:lnTo>
                    <a:pt x="1586" y="149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0" name="Google Shape;2230;p66"/>
            <p:cNvSpPr/>
            <p:nvPr/>
          </p:nvSpPr>
          <p:spPr>
            <a:xfrm>
              <a:off x="347165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843" y="0"/>
                  </a:moveTo>
                  <a:lnTo>
                    <a:pt x="843" y="0"/>
                  </a:lnTo>
                  <a:lnTo>
                    <a:pt x="397" y="50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645" y="695"/>
                  </a:lnTo>
                  <a:lnTo>
                    <a:pt x="1239" y="1289"/>
                  </a:lnTo>
                  <a:lnTo>
                    <a:pt x="1785" y="1983"/>
                  </a:lnTo>
                  <a:lnTo>
                    <a:pt x="2231" y="2727"/>
                  </a:lnTo>
                  <a:lnTo>
                    <a:pt x="2578" y="3471"/>
                  </a:lnTo>
                  <a:lnTo>
                    <a:pt x="2875" y="4313"/>
                  </a:lnTo>
                  <a:lnTo>
                    <a:pt x="3024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074" y="9618"/>
                  </a:lnTo>
                  <a:lnTo>
                    <a:pt x="3520" y="9420"/>
                  </a:lnTo>
                  <a:lnTo>
                    <a:pt x="3916" y="9172"/>
                  </a:lnTo>
                  <a:lnTo>
                    <a:pt x="4313" y="8924"/>
                  </a:lnTo>
                  <a:lnTo>
                    <a:pt x="4660" y="8626"/>
                  </a:lnTo>
                  <a:lnTo>
                    <a:pt x="4908" y="8279"/>
                  </a:lnTo>
                  <a:lnTo>
                    <a:pt x="5156" y="7932"/>
                  </a:lnTo>
                  <a:lnTo>
                    <a:pt x="5305" y="7536"/>
                  </a:lnTo>
                  <a:lnTo>
                    <a:pt x="5354" y="7090"/>
                  </a:lnTo>
                  <a:lnTo>
                    <a:pt x="5354" y="7090"/>
                  </a:lnTo>
                  <a:lnTo>
                    <a:pt x="5255" y="6495"/>
                  </a:lnTo>
                  <a:lnTo>
                    <a:pt x="5007" y="5553"/>
                  </a:lnTo>
                  <a:lnTo>
                    <a:pt x="4660" y="4363"/>
                  </a:lnTo>
                  <a:lnTo>
                    <a:pt x="4412" y="3768"/>
                  </a:lnTo>
                  <a:lnTo>
                    <a:pt x="4115" y="3124"/>
                  </a:lnTo>
                  <a:lnTo>
                    <a:pt x="3817" y="2529"/>
                  </a:lnTo>
                  <a:lnTo>
                    <a:pt x="3470" y="1934"/>
                  </a:lnTo>
                  <a:lnTo>
                    <a:pt x="3123" y="1438"/>
                  </a:lnTo>
                  <a:lnTo>
                    <a:pt x="2727" y="942"/>
                  </a:lnTo>
                  <a:lnTo>
                    <a:pt x="2280" y="546"/>
                  </a:lnTo>
                  <a:lnTo>
                    <a:pt x="1834" y="248"/>
                  </a:lnTo>
                  <a:lnTo>
                    <a:pt x="1586" y="149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843" y="0"/>
                  </a:lnTo>
                  <a:lnTo>
                    <a:pt x="84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1" name="Google Shape;2231;p66"/>
            <p:cNvSpPr/>
            <p:nvPr/>
          </p:nvSpPr>
          <p:spPr>
            <a:xfrm>
              <a:off x="3492700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2" name="Google Shape;2232;p66"/>
            <p:cNvSpPr/>
            <p:nvPr/>
          </p:nvSpPr>
          <p:spPr>
            <a:xfrm>
              <a:off x="3130800" y="3935725"/>
              <a:ext cx="133900" cy="240450"/>
            </a:xfrm>
            <a:custGeom>
              <a:avLst/>
              <a:gdLst/>
              <a:ahLst/>
              <a:cxnLst/>
              <a:rect l="l" t="t" r="r" b="b"/>
              <a:pathLst>
                <a:path w="5356" h="9618" extrusionOk="0">
                  <a:moveTo>
                    <a:pt x="4215" y="0"/>
                  </a:moveTo>
                  <a:lnTo>
                    <a:pt x="3967" y="50"/>
                  </a:lnTo>
                  <a:lnTo>
                    <a:pt x="3719" y="149"/>
                  </a:lnTo>
                  <a:lnTo>
                    <a:pt x="3521" y="248"/>
                  </a:lnTo>
                  <a:lnTo>
                    <a:pt x="3025" y="546"/>
                  </a:lnTo>
                  <a:lnTo>
                    <a:pt x="2628" y="942"/>
                  </a:lnTo>
                  <a:lnTo>
                    <a:pt x="2232" y="1438"/>
                  </a:lnTo>
                  <a:lnTo>
                    <a:pt x="1835" y="1934"/>
                  </a:lnTo>
                  <a:lnTo>
                    <a:pt x="1538" y="2529"/>
                  </a:lnTo>
                  <a:lnTo>
                    <a:pt x="1191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51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9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80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6" y="1289"/>
                  </a:lnTo>
                  <a:lnTo>
                    <a:pt x="4711" y="695"/>
                  </a:ln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3" name="Google Shape;2233;p66"/>
            <p:cNvSpPr/>
            <p:nvPr/>
          </p:nvSpPr>
          <p:spPr>
            <a:xfrm>
              <a:off x="3130800" y="3935725"/>
              <a:ext cx="133900" cy="240450"/>
            </a:xfrm>
            <a:custGeom>
              <a:avLst/>
              <a:gdLst/>
              <a:ahLst/>
              <a:cxnLst/>
              <a:rect l="l" t="t" r="r" b="b"/>
              <a:pathLst>
                <a:path w="5356" h="9618" fill="none" extrusionOk="0">
                  <a:moveTo>
                    <a:pt x="5355" y="199"/>
                  </a:move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lnTo>
                    <a:pt x="4512" y="0"/>
                  </a:lnTo>
                  <a:lnTo>
                    <a:pt x="4215" y="0"/>
                  </a:lnTo>
                  <a:lnTo>
                    <a:pt x="3967" y="50"/>
                  </a:lnTo>
                  <a:lnTo>
                    <a:pt x="3719" y="149"/>
                  </a:lnTo>
                  <a:lnTo>
                    <a:pt x="3521" y="248"/>
                  </a:lnTo>
                  <a:lnTo>
                    <a:pt x="3025" y="546"/>
                  </a:lnTo>
                  <a:lnTo>
                    <a:pt x="2628" y="942"/>
                  </a:lnTo>
                  <a:lnTo>
                    <a:pt x="2232" y="1438"/>
                  </a:lnTo>
                  <a:lnTo>
                    <a:pt x="1835" y="1934"/>
                  </a:lnTo>
                  <a:lnTo>
                    <a:pt x="1538" y="2529"/>
                  </a:lnTo>
                  <a:lnTo>
                    <a:pt x="1191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1" y="7090"/>
                  </a:lnTo>
                  <a:lnTo>
                    <a:pt x="51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9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80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6" y="1289"/>
                  </a:lnTo>
                  <a:lnTo>
                    <a:pt x="4711" y="695"/>
                  </a:lnTo>
                  <a:lnTo>
                    <a:pt x="5355" y="199"/>
                  </a:lnTo>
                  <a:lnTo>
                    <a:pt x="5355" y="1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4" name="Google Shape;2234;p66"/>
            <p:cNvSpPr/>
            <p:nvPr/>
          </p:nvSpPr>
          <p:spPr>
            <a:xfrm>
              <a:off x="3264675" y="394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5" name="Google Shape;2235;p66"/>
            <p:cNvSpPr/>
            <p:nvPr/>
          </p:nvSpPr>
          <p:spPr>
            <a:xfrm>
              <a:off x="330557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extrusionOk="0">
                  <a:moveTo>
                    <a:pt x="0" y="0"/>
                  </a:moveTo>
                  <a:lnTo>
                    <a:pt x="198" y="298"/>
                  </a:lnTo>
                  <a:lnTo>
                    <a:pt x="446" y="595"/>
                  </a:lnTo>
                  <a:lnTo>
                    <a:pt x="694" y="893"/>
                  </a:lnTo>
                  <a:lnTo>
                    <a:pt x="1041" y="1091"/>
                  </a:lnTo>
                  <a:lnTo>
                    <a:pt x="1339" y="1289"/>
                  </a:lnTo>
                  <a:lnTo>
                    <a:pt x="1735" y="1438"/>
                  </a:lnTo>
                  <a:lnTo>
                    <a:pt x="2082" y="1487"/>
                  </a:lnTo>
                  <a:lnTo>
                    <a:pt x="2479" y="1537"/>
                  </a:lnTo>
                  <a:lnTo>
                    <a:pt x="2925" y="1487"/>
                  </a:lnTo>
                  <a:lnTo>
                    <a:pt x="3272" y="1438"/>
                  </a:lnTo>
                  <a:lnTo>
                    <a:pt x="3669" y="1289"/>
                  </a:lnTo>
                  <a:lnTo>
                    <a:pt x="3966" y="1091"/>
                  </a:lnTo>
                  <a:lnTo>
                    <a:pt x="4313" y="893"/>
                  </a:lnTo>
                  <a:lnTo>
                    <a:pt x="4561" y="595"/>
                  </a:lnTo>
                  <a:lnTo>
                    <a:pt x="4809" y="298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412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479" y="446"/>
                  </a:lnTo>
                  <a:lnTo>
                    <a:pt x="1834" y="397"/>
                  </a:lnTo>
                  <a:lnTo>
                    <a:pt x="1239" y="298"/>
                  </a:lnTo>
                  <a:lnTo>
                    <a:pt x="595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6" name="Google Shape;2236;p66"/>
            <p:cNvSpPr/>
            <p:nvPr/>
          </p:nvSpPr>
          <p:spPr>
            <a:xfrm>
              <a:off x="330557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198" y="298"/>
                  </a:lnTo>
                  <a:lnTo>
                    <a:pt x="446" y="595"/>
                  </a:lnTo>
                  <a:lnTo>
                    <a:pt x="694" y="893"/>
                  </a:lnTo>
                  <a:lnTo>
                    <a:pt x="1041" y="1091"/>
                  </a:lnTo>
                  <a:lnTo>
                    <a:pt x="1339" y="1289"/>
                  </a:lnTo>
                  <a:lnTo>
                    <a:pt x="1735" y="1438"/>
                  </a:lnTo>
                  <a:lnTo>
                    <a:pt x="2082" y="1487"/>
                  </a:lnTo>
                  <a:lnTo>
                    <a:pt x="2479" y="1537"/>
                  </a:lnTo>
                  <a:lnTo>
                    <a:pt x="2479" y="1537"/>
                  </a:lnTo>
                  <a:lnTo>
                    <a:pt x="2925" y="1487"/>
                  </a:lnTo>
                  <a:lnTo>
                    <a:pt x="3272" y="1438"/>
                  </a:lnTo>
                  <a:lnTo>
                    <a:pt x="3669" y="1289"/>
                  </a:lnTo>
                  <a:lnTo>
                    <a:pt x="3966" y="1091"/>
                  </a:lnTo>
                  <a:lnTo>
                    <a:pt x="4313" y="893"/>
                  </a:lnTo>
                  <a:lnTo>
                    <a:pt x="4561" y="595"/>
                  </a:lnTo>
                  <a:lnTo>
                    <a:pt x="4809" y="298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412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479" y="446"/>
                  </a:lnTo>
                  <a:lnTo>
                    <a:pt x="2479" y="446"/>
                  </a:lnTo>
                  <a:lnTo>
                    <a:pt x="1834" y="397"/>
                  </a:lnTo>
                  <a:lnTo>
                    <a:pt x="1239" y="298"/>
                  </a:lnTo>
                  <a:lnTo>
                    <a:pt x="595" y="14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37" name="Google Shape;2237;p66"/>
            <p:cNvSpPr/>
            <p:nvPr/>
          </p:nvSpPr>
          <p:spPr>
            <a:xfrm>
              <a:off x="3305575" y="43707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38" name="Google Shape;2238;p66"/>
          <p:cNvGrpSpPr/>
          <p:nvPr/>
        </p:nvGrpSpPr>
        <p:grpSpPr>
          <a:xfrm>
            <a:off x="6170739" y="5217025"/>
            <a:ext cx="595211" cy="593643"/>
            <a:chOff x="3869475" y="3935725"/>
            <a:chExt cx="474700" cy="473450"/>
          </a:xfrm>
        </p:grpSpPr>
        <p:sp>
          <p:nvSpPr>
            <p:cNvPr id="2239" name="Google Shape;2239;p66"/>
            <p:cNvSpPr/>
            <p:nvPr/>
          </p:nvSpPr>
          <p:spPr>
            <a:xfrm>
              <a:off x="4134700" y="3938200"/>
              <a:ext cx="122725" cy="121475"/>
            </a:xfrm>
            <a:custGeom>
              <a:avLst/>
              <a:gdLst/>
              <a:ahLst/>
              <a:cxnLst/>
              <a:rect l="l" t="t" r="r" b="b"/>
              <a:pathLst>
                <a:path w="4909" h="4859" extrusionOk="0">
                  <a:moveTo>
                    <a:pt x="1" y="1"/>
                  </a:moveTo>
                  <a:lnTo>
                    <a:pt x="4909" y="4859"/>
                  </a:lnTo>
                  <a:lnTo>
                    <a:pt x="4909" y="4859"/>
                  </a:lnTo>
                  <a:lnTo>
                    <a:pt x="4760" y="4413"/>
                  </a:lnTo>
                  <a:lnTo>
                    <a:pt x="4661" y="3967"/>
                  </a:lnTo>
                  <a:lnTo>
                    <a:pt x="4462" y="3570"/>
                  </a:lnTo>
                  <a:lnTo>
                    <a:pt x="4264" y="3124"/>
                  </a:lnTo>
                  <a:lnTo>
                    <a:pt x="4066" y="2727"/>
                  </a:lnTo>
                  <a:lnTo>
                    <a:pt x="3768" y="2380"/>
                  </a:lnTo>
                  <a:lnTo>
                    <a:pt x="3520" y="2033"/>
                  </a:lnTo>
                  <a:lnTo>
                    <a:pt x="3223" y="1686"/>
                  </a:lnTo>
                  <a:lnTo>
                    <a:pt x="2876" y="1389"/>
                  </a:lnTo>
                  <a:lnTo>
                    <a:pt x="2529" y="1091"/>
                  </a:lnTo>
                  <a:lnTo>
                    <a:pt x="2132" y="843"/>
                  </a:lnTo>
                  <a:lnTo>
                    <a:pt x="1736" y="596"/>
                  </a:lnTo>
                  <a:lnTo>
                    <a:pt x="1339" y="397"/>
                  </a:lnTo>
                  <a:lnTo>
                    <a:pt x="893" y="249"/>
                  </a:lnTo>
                  <a:lnTo>
                    <a:pt x="447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0" name="Google Shape;2240;p66"/>
            <p:cNvSpPr/>
            <p:nvPr/>
          </p:nvSpPr>
          <p:spPr>
            <a:xfrm>
              <a:off x="4134700" y="3938200"/>
              <a:ext cx="122725" cy="121475"/>
            </a:xfrm>
            <a:custGeom>
              <a:avLst/>
              <a:gdLst/>
              <a:ahLst/>
              <a:cxnLst/>
              <a:rect l="l" t="t" r="r" b="b"/>
              <a:pathLst>
                <a:path w="4909" h="4859" fill="none" extrusionOk="0">
                  <a:moveTo>
                    <a:pt x="4909" y="4859"/>
                  </a:moveTo>
                  <a:lnTo>
                    <a:pt x="4909" y="4859"/>
                  </a:lnTo>
                  <a:lnTo>
                    <a:pt x="4760" y="4413"/>
                  </a:lnTo>
                  <a:lnTo>
                    <a:pt x="4661" y="3967"/>
                  </a:lnTo>
                  <a:lnTo>
                    <a:pt x="4462" y="3570"/>
                  </a:lnTo>
                  <a:lnTo>
                    <a:pt x="4264" y="3124"/>
                  </a:lnTo>
                  <a:lnTo>
                    <a:pt x="4066" y="2727"/>
                  </a:lnTo>
                  <a:lnTo>
                    <a:pt x="3768" y="2380"/>
                  </a:lnTo>
                  <a:lnTo>
                    <a:pt x="3520" y="2033"/>
                  </a:lnTo>
                  <a:lnTo>
                    <a:pt x="3223" y="1686"/>
                  </a:lnTo>
                  <a:lnTo>
                    <a:pt x="2876" y="1389"/>
                  </a:lnTo>
                  <a:lnTo>
                    <a:pt x="2529" y="1091"/>
                  </a:lnTo>
                  <a:lnTo>
                    <a:pt x="2132" y="843"/>
                  </a:lnTo>
                  <a:lnTo>
                    <a:pt x="1736" y="596"/>
                  </a:lnTo>
                  <a:lnTo>
                    <a:pt x="1339" y="397"/>
                  </a:lnTo>
                  <a:lnTo>
                    <a:pt x="893" y="249"/>
                  </a:lnTo>
                  <a:lnTo>
                    <a:pt x="447" y="100"/>
                  </a:lnTo>
                  <a:lnTo>
                    <a:pt x="1" y="1"/>
                  </a:lnTo>
                  <a:lnTo>
                    <a:pt x="4909" y="485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1" name="Google Shape;2241;p66"/>
            <p:cNvSpPr/>
            <p:nvPr/>
          </p:nvSpPr>
          <p:spPr>
            <a:xfrm>
              <a:off x="4257400" y="405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2" name="Google Shape;2242;p66"/>
            <p:cNvSpPr/>
            <p:nvPr/>
          </p:nvSpPr>
          <p:spPr>
            <a:xfrm>
              <a:off x="4056625" y="3935725"/>
              <a:ext cx="203275" cy="210725"/>
            </a:xfrm>
            <a:custGeom>
              <a:avLst/>
              <a:gdLst/>
              <a:ahLst/>
              <a:cxnLst/>
              <a:rect l="l" t="t" r="r" b="b"/>
              <a:pathLst>
                <a:path w="8131" h="8429" extrusionOk="0">
                  <a:moveTo>
                    <a:pt x="1488" y="0"/>
                  </a:moveTo>
                  <a:lnTo>
                    <a:pt x="744" y="149"/>
                  </a:lnTo>
                  <a:lnTo>
                    <a:pt x="0" y="348"/>
                  </a:lnTo>
                  <a:lnTo>
                    <a:pt x="8131" y="8428"/>
                  </a:lnTo>
                  <a:lnTo>
                    <a:pt x="8131" y="6643"/>
                  </a:lnTo>
                  <a:lnTo>
                    <a:pt x="14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3" name="Google Shape;2243;p66"/>
            <p:cNvSpPr/>
            <p:nvPr/>
          </p:nvSpPr>
          <p:spPr>
            <a:xfrm>
              <a:off x="4056625" y="3935725"/>
              <a:ext cx="203275" cy="210725"/>
            </a:xfrm>
            <a:custGeom>
              <a:avLst/>
              <a:gdLst/>
              <a:ahLst/>
              <a:cxnLst/>
              <a:rect l="l" t="t" r="r" b="b"/>
              <a:pathLst>
                <a:path w="8131" h="8429" fill="none" extrusionOk="0">
                  <a:moveTo>
                    <a:pt x="0" y="348"/>
                  </a:moveTo>
                  <a:lnTo>
                    <a:pt x="8131" y="8428"/>
                  </a:lnTo>
                  <a:lnTo>
                    <a:pt x="8131" y="6643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149"/>
                  </a:lnTo>
                  <a:lnTo>
                    <a:pt x="0" y="348"/>
                  </a:lnTo>
                  <a:lnTo>
                    <a:pt x="0" y="3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4" name="Google Shape;2244;p66"/>
            <p:cNvSpPr/>
            <p:nvPr/>
          </p:nvSpPr>
          <p:spPr>
            <a:xfrm>
              <a:off x="4056625" y="394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5" name="Google Shape;2245;p66"/>
            <p:cNvSpPr/>
            <p:nvPr/>
          </p:nvSpPr>
          <p:spPr>
            <a:xfrm>
              <a:off x="3953750" y="3956800"/>
              <a:ext cx="306150" cy="396625"/>
            </a:xfrm>
            <a:custGeom>
              <a:avLst/>
              <a:gdLst/>
              <a:ahLst/>
              <a:cxnLst/>
              <a:rect l="l" t="t" r="r" b="b"/>
              <a:pathLst>
                <a:path w="12246" h="15865" extrusionOk="0">
                  <a:moveTo>
                    <a:pt x="4462" y="3123"/>
                  </a:moveTo>
                  <a:lnTo>
                    <a:pt x="4661" y="3173"/>
                  </a:lnTo>
                  <a:lnTo>
                    <a:pt x="4859" y="3272"/>
                  </a:lnTo>
                  <a:lnTo>
                    <a:pt x="4958" y="3470"/>
                  </a:lnTo>
                  <a:lnTo>
                    <a:pt x="5008" y="3669"/>
                  </a:lnTo>
                  <a:lnTo>
                    <a:pt x="4958" y="3867"/>
                  </a:lnTo>
                  <a:lnTo>
                    <a:pt x="4859" y="4065"/>
                  </a:lnTo>
                  <a:lnTo>
                    <a:pt x="4512" y="4363"/>
                  </a:lnTo>
                  <a:lnTo>
                    <a:pt x="4165" y="4561"/>
                  </a:lnTo>
                  <a:lnTo>
                    <a:pt x="3768" y="4660"/>
                  </a:lnTo>
                  <a:lnTo>
                    <a:pt x="3372" y="4710"/>
                  </a:lnTo>
                  <a:lnTo>
                    <a:pt x="2926" y="4660"/>
                  </a:lnTo>
                  <a:lnTo>
                    <a:pt x="2529" y="4561"/>
                  </a:lnTo>
                  <a:lnTo>
                    <a:pt x="2182" y="4363"/>
                  </a:lnTo>
                  <a:lnTo>
                    <a:pt x="1835" y="4065"/>
                  </a:lnTo>
                  <a:lnTo>
                    <a:pt x="1736" y="3867"/>
                  </a:lnTo>
                  <a:lnTo>
                    <a:pt x="1686" y="3669"/>
                  </a:lnTo>
                  <a:lnTo>
                    <a:pt x="1736" y="3470"/>
                  </a:lnTo>
                  <a:lnTo>
                    <a:pt x="1835" y="3272"/>
                  </a:lnTo>
                  <a:lnTo>
                    <a:pt x="2033" y="3173"/>
                  </a:lnTo>
                  <a:lnTo>
                    <a:pt x="2232" y="3123"/>
                  </a:lnTo>
                  <a:lnTo>
                    <a:pt x="2430" y="3173"/>
                  </a:lnTo>
                  <a:lnTo>
                    <a:pt x="2628" y="3272"/>
                  </a:lnTo>
                  <a:lnTo>
                    <a:pt x="2777" y="3421"/>
                  </a:lnTo>
                  <a:lnTo>
                    <a:pt x="2975" y="3520"/>
                  </a:lnTo>
                  <a:lnTo>
                    <a:pt x="3173" y="3570"/>
                  </a:lnTo>
                  <a:lnTo>
                    <a:pt x="3521" y="3570"/>
                  </a:lnTo>
                  <a:lnTo>
                    <a:pt x="3719" y="3520"/>
                  </a:lnTo>
                  <a:lnTo>
                    <a:pt x="3917" y="3421"/>
                  </a:lnTo>
                  <a:lnTo>
                    <a:pt x="4066" y="3272"/>
                  </a:lnTo>
                  <a:lnTo>
                    <a:pt x="4264" y="3173"/>
                  </a:lnTo>
                  <a:lnTo>
                    <a:pt x="4462" y="3123"/>
                  </a:lnTo>
                  <a:close/>
                  <a:moveTo>
                    <a:pt x="8528" y="8031"/>
                  </a:moveTo>
                  <a:lnTo>
                    <a:pt x="8676" y="8130"/>
                  </a:lnTo>
                  <a:lnTo>
                    <a:pt x="8775" y="8230"/>
                  </a:lnTo>
                  <a:lnTo>
                    <a:pt x="8875" y="8378"/>
                  </a:lnTo>
                  <a:lnTo>
                    <a:pt x="8875" y="8527"/>
                  </a:lnTo>
                  <a:lnTo>
                    <a:pt x="8875" y="8676"/>
                  </a:lnTo>
                  <a:lnTo>
                    <a:pt x="8825" y="8825"/>
                  </a:lnTo>
                  <a:lnTo>
                    <a:pt x="8726" y="8973"/>
                  </a:lnTo>
                  <a:lnTo>
                    <a:pt x="6693" y="11055"/>
                  </a:lnTo>
                  <a:lnTo>
                    <a:pt x="6693" y="11551"/>
                  </a:lnTo>
                  <a:lnTo>
                    <a:pt x="8577" y="12543"/>
                  </a:lnTo>
                  <a:lnTo>
                    <a:pt x="8775" y="12642"/>
                  </a:lnTo>
                  <a:lnTo>
                    <a:pt x="8875" y="12840"/>
                  </a:lnTo>
                  <a:lnTo>
                    <a:pt x="8875" y="13038"/>
                  </a:lnTo>
                  <a:lnTo>
                    <a:pt x="8825" y="13286"/>
                  </a:lnTo>
                  <a:lnTo>
                    <a:pt x="8775" y="13385"/>
                  </a:lnTo>
                  <a:lnTo>
                    <a:pt x="8627" y="13485"/>
                  </a:lnTo>
                  <a:lnTo>
                    <a:pt x="8528" y="13534"/>
                  </a:lnTo>
                  <a:lnTo>
                    <a:pt x="8428" y="13584"/>
                  </a:lnTo>
                  <a:lnTo>
                    <a:pt x="8131" y="13534"/>
                  </a:lnTo>
                  <a:lnTo>
                    <a:pt x="7784" y="13385"/>
                  </a:lnTo>
                  <a:lnTo>
                    <a:pt x="6991" y="12939"/>
                  </a:lnTo>
                  <a:lnTo>
                    <a:pt x="6545" y="12741"/>
                  </a:lnTo>
                  <a:lnTo>
                    <a:pt x="6148" y="12543"/>
                  </a:lnTo>
                  <a:lnTo>
                    <a:pt x="4165" y="13534"/>
                  </a:lnTo>
                  <a:lnTo>
                    <a:pt x="3917" y="13584"/>
                  </a:lnTo>
                  <a:lnTo>
                    <a:pt x="3719" y="13534"/>
                  </a:lnTo>
                  <a:lnTo>
                    <a:pt x="3521" y="13435"/>
                  </a:lnTo>
                  <a:lnTo>
                    <a:pt x="3421" y="13286"/>
                  </a:lnTo>
                  <a:lnTo>
                    <a:pt x="3372" y="13038"/>
                  </a:lnTo>
                  <a:lnTo>
                    <a:pt x="3372" y="12840"/>
                  </a:lnTo>
                  <a:lnTo>
                    <a:pt x="3471" y="12642"/>
                  </a:lnTo>
                  <a:lnTo>
                    <a:pt x="3669" y="12543"/>
                  </a:lnTo>
                  <a:lnTo>
                    <a:pt x="5553" y="11551"/>
                  </a:lnTo>
                  <a:lnTo>
                    <a:pt x="5553" y="11055"/>
                  </a:lnTo>
                  <a:lnTo>
                    <a:pt x="3521" y="8973"/>
                  </a:lnTo>
                  <a:lnTo>
                    <a:pt x="3421" y="8825"/>
                  </a:lnTo>
                  <a:lnTo>
                    <a:pt x="3372" y="8676"/>
                  </a:lnTo>
                  <a:lnTo>
                    <a:pt x="3372" y="8527"/>
                  </a:lnTo>
                  <a:lnTo>
                    <a:pt x="3372" y="8378"/>
                  </a:lnTo>
                  <a:lnTo>
                    <a:pt x="3471" y="8230"/>
                  </a:lnTo>
                  <a:lnTo>
                    <a:pt x="3570" y="8130"/>
                  </a:lnTo>
                  <a:lnTo>
                    <a:pt x="3719" y="8031"/>
                  </a:lnTo>
                  <a:close/>
                  <a:moveTo>
                    <a:pt x="3074" y="0"/>
                  </a:moveTo>
                  <a:lnTo>
                    <a:pt x="2430" y="397"/>
                  </a:lnTo>
                  <a:lnTo>
                    <a:pt x="1835" y="942"/>
                  </a:lnTo>
                  <a:lnTo>
                    <a:pt x="1290" y="1537"/>
                  </a:lnTo>
                  <a:lnTo>
                    <a:pt x="843" y="2182"/>
                  </a:lnTo>
                  <a:lnTo>
                    <a:pt x="496" y="2876"/>
                  </a:lnTo>
                  <a:lnTo>
                    <a:pt x="249" y="3619"/>
                  </a:lnTo>
                  <a:lnTo>
                    <a:pt x="50" y="4412"/>
                  </a:lnTo>
                  <a:lnTo>
                    <a:pt x="1" y="5255"/>
                  </a:lnTo>
                  <a:lnTo>
                    <a:pt x="1" y="9717"/>
                  </a:lnTo>
                  <a:lnTo>
                    <a:pt x="50" y="10312"/>
                  </a:lnTo>
                  <a:lnTo>
                    <a:pt x="149" y="10907"/>
                  </a:lnTo>
                  <a:lnTo>
                    <a:pt x="298" y="11502"/>
                  </a:lnTo>
                  <a:lnTo>
                    <a:pt x="496" y="12096"/>
                  </a:lnTo>
                  <a:lnTo>
                    <a:pt x="744" y="12642"/>
                  </a:lnTo>
                  <a:lnTo>
                    <a:pt x="1042" y="13138"/>
                  </a:lnTo>
                  <a:lnTo>
                    <a:pt x="1389" y="13584"/>
                  </a:lnTo>
                  <a:lnTo>
                    <a:pt x="1785" y="14030"/>
                  </a:lnTo>
                  <a:lnTo>
                    <a:pt x="2232" y="14426"/>
                  </a:lnTo>
                  <a:lnTo>
                    <a:pt x="2727" y="14823"/>
                  </a:lnTo>
                  <a:lnTo>
                    <a:pt x="3223" y="15121"/>
                  </a:lnTo>
                  <a:lnTo>
                    <a:pt x="3768" y="15368"/>
                  </a:lnTo>
                  <a:lnTo>
                    <a:pt x="4314" y="15616"/>
                  </a:lnTo>
                  <a:lnTo>
                    <a:pt x="4909" y="15765"/>
                  </a:lnTo>
                  <a:lnTo>
                    <a:pt x="5504" y="15864"/>
                  </a:lnTo>
                  <a:lnTo>
                    <a:pt x="6743" y="15864"/>
                  </a:lnTo>
                  <a:lnTo>
                    <a:pt x="7338" y="15765"/>
                  </a:lnTo>
                  <a:lnTo>
                    <a:pt x="7933" y="15616"/>
                  </a:lnTo>
                  <a:lnTo>
                    <a:pt x="8478" y="15368"/>
                  </a:lnTo>
                  <a:lnTo>
                    <a:pt x="9023" y="15121"/>
                  </a:lnTo>
                  <a:lnTo>
                    <a:pt x="9519" y="14823"/>
                  </a:lnTo>
                  <a:lnTo>
                    <a:pt x="10015" y="14426"/>
                  </a:lnTo>
                  <a:lnTo>
                    <a:pt x="10461" y="14030"/>
                  </a:lnTo>
                  <a:lnTo>
                    <a:pt x="10858" y="13584"/>
                  </a:lnTo>
                  <a:lnTo>
                    <a:pt x="11205" y="13138"/>
                  </a:lnTo>
                  <a:lnTo>
                    <a:pt x="11502" y="12642"/>
                  </a:lnTo>
                  <a:lnTo>
                    <a:pt x="11750" y="12096"/>
                  </a:lnTo>
                  <a:lnTo>
                    <a:pt x="11948" y="11502"/>
                  </a:lnTo>
                  <a:lnTo>
                    <a:pt x="12097" y="10907"/>
                  </a:lnTo>
                  <a:lnTo>
                    <a:pt x="12196" y="10312"/>
                  </a:lnTo>
                  <a:lnTo>
                    <a:pt x="12246" y="9717"/>
                  </a:lnTo>
                  <a:lnTo>
                    <a:pt x="12246" y="9122"/>
                  </a:lnTo>
                  <a:lnTo>
                    <a:pt x="30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6" name="Google Shape;2246;p66"/>
            <p:cNvSpPr/>
            <p:nvPr/>
          </p:nvSpPr>
          <p:spPr>
            <a:xfrm>
              <a:off x="3953750" y="3956800"/>
              <a:ext cx="306150" cy="396625"/>
            </a:xfrm>
            <a:custGeom>
              <a:avLst/>
              <a:gdLst/>
              <a:ahLst/>
              <a:cxnLst/>
              <a:rect l="l" t="t" r="r" b="b"/>
              <a:pathLst>
                <a:path w="12246" h="15865" fill="none" extrusionOk="0">
                  <a:moveTo>
                    <a:pt x="1" y="5255"/>
                  </a:moveTo>
                  <a:lnTo>
                    <a:pt x="1" y="9717"/>
                  </a:lnTo>
                  <a:lnTo>
                    <a:pt x="1" y="9717"/>
                  </a:lnTo>
                  <a:lnTo>
                    <a:pt x="50" y="10312"/>
                  </a:lnTo>
                  <a:lnTo>
                    <a:pt x="149" y="10907"/>
                  </a:lnTo>
                  <a:lnTo>
                    <a:pt x="298" y="11502"/>
                  </a:lnTo>
                  <a:lnTo>
                    <a:pt x="496" y="12096"/>
                  </a:lnTo>
                  <a:lnTo>
                    <a:pt x="744" y="12642"/>
                  </a:lnTo>
                  <a:lnTo>
                    <a:pt x="1042" y="13138"/>
                  </a:lnTo>
                  <a:lnTo>
                    <a:pt x="1389" y="13584"/>
                  </a:lnTo>
                  <a:lnTo>
                    <a:pt x="1785" y="14030"/>
                  </a:lnTo>
                  <a:lnTo>
                    <a:pt x="2232" y="14426"/>
                  </a:lnTo>
                  <a:lnTo>
                    <a:pt x="2727" y="14823"/>
                  </a:lnTo>
                  <a:lnTo>
                    <a:pt x="3223" y="15121"/>
                  </a:lnTo>
                  <a:lnTo>
                    <a:pt x="3768" y="15368"/>
                  </a:lnTo>
                  <a:lnTo>
                    <a:pt x="4314" y="15616"/>
                  </a:lnTo>
                  <a:lnTo>
                    <a:pt x="4909" y="15765"/>
                  </a:lnTo>
                  <a:lnTo>
                    <a:pt x="5504" y="15864"/>
                  </a:lnTo>
                  <a:lnTo>
                    <a:pt x="6148" y="15864"/>
                  </a:lnTo>
                  <a:lnTo>
                    <a:pt x="6148" y="15864"/>
                  </a:lnTo>
                  <a:lnTo>
                    <a:pt x="6743" y="15864"/>
                  </a:lnTo>
                  <a:lnTo>
                    <a:pt x="7338" y="15765"/>
                  </a:lnTo>
                  <a:lnTo>
                    <a:pt x="7933" y="15616"/>
                  </a:lnTo>
                  <a:lnTo>
                    <a:pt x="8478" y="15368"/>
                  </a:lnTo>
                  <a:lnTo>
                    <a:pt x="9023" y="15121"/>
                  </a:lnTo>
                  <a:lnTo>
                    <a:pt x="9519" y="14823"/>
                  </a:lnTo>
                  <a:lnTo>
                    <a:pt x="10015" y="14426"/>
                  </a:lnTo>
                  <a:lnTo>
                    <a:pt x="10461" y="14030"/>
                  </a:lnTo>
                  <a:lnTo>
                    <a:pt x="10858" y="13584"/>
                  </a:lnTo>
                  <a:lnTo>
                    <a:pt x="11205" y="13138"/>
                  </a:lnTo>
                  <a:lnTo>
                    <a:pt x="11502" y="12642"/>
                  </a:lnTo>
                  <a:lnTo>
                    <a:pt x="11750" y="12096"/>
                  </a:lnTo>
                  <a:lnTo>
                    <a:pt x="11948" y="11502"/>
                  </a:lnTo>
                  <a:lnTo>
                    <a:pt x="12097" y="10907"/>
                  </a:lnTo>
                  <a:lnTo>
                    <a:pt x="12196" y="10312"/>
                  </a:lnTo>
                  <a:lnTo>
                    <a:pt x="12246" y="9717"/>
                  </a:lnTo>
                  <a:lnTo>
                    <a:pt x="12246" y="9122"/>
                  </a:lnTo>
                  <a:lnTo>
                    <a:pt x="3074" y="0"/>
                  </a:lnTo>
                  <a:lnTo>
                    <a:pt x="3074" y="0"/>
                  </a:lnTo>
                  <a:lnTo>
                    <a:pt x="2430" y="397"/>
                  </a:lnTo>
                  <a:lnTo>
                    <a:pt x="1835" y="942"/>
                  </a:lnTo>
                  <a:lnTo>
                    <a:pt x="1290" y="1537"/>
                  </a:lnTo>
                  <a:lnTo>
                    <a:pt x="843" y="2182"/>
                  </a:lnTo>
                  <a:lnTo>
                    <a:pt x="496" y="2876"/>
                  </a:lnTo>
                  <a:lnTo>
                    <a:pt x="249" y="3619"/>
                  </a:lnTo>
                  <a:lnTo>
                    <a:pt x="50" y="4412"/>
                  </a:lnTo>
                  <a:lnTo>
                    <a:pt x="1" y="5255"/>
                  </a:lnTo>
                  <a:lnTo>
                    <a:pt x="1" y="525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7" name="Google Shape;2247;p66"/>
            <p:cNvSpPr/>
            <p:nvPr/>
          </p:nvSpPr>
          <p:spPr>
            <a:xfrm>
              <a:off x="4038025" y="4157575"/>
              <a:ext cx="137600" cy="138825"/>
            </a:xfrm>
            <a:custGeom>
              <a:avLst/>
              <a:gdLst/>
              <a:ahLst/>
              <a:cxnLst/>
              <a:rect l="l" t="t" r="r" b="b"/>
              <a:pathLst>
                <a:path w="5504" h="5553" fill="none" extrusionOk="0">
                  <a:moveTo>
                    <a:pt x="5504" y="347"/>
                  </a:moveTo>
                  <a:lnTo>
                    <a:pt x="5504" y="347"/>
                  </a:lnTo>
                  <a:lnTo>
                    <a:pt x="5504" y="496"/>
                  </a:lnTo>
                  <a:lnTo>
                    <a:pt x="5504" y="645"/>
                  </a:lnTo>
                  <a:lnTo>
                    <a:pt x="5454" y="794"/>
                  </a:lnTo>
                  <a:lnTo>
                    <a:pt x="5355" y="942"/>
                  </a:lnTo>
                  <a:lnTo>
                    <a:pt x="3322" y="3024"/>
                  </a:lnTo>
                  <a:lnTo>
                    <a:pt x="3322" y="3520"/>
                  </a:lnTo>
                  <a:lnTo>
                    <a:pt x="5206" y="4512"/>
                  </a:lnTo>
                  <a:lnTo>
                    <a:pt x="5206" y="4512"/>
                  </a:lnTo>
                  <a:lnTo>
                    <a:pt x="5404" y="4611"/>
                  </a:lnTo>
                  <a:lnTo>
                    <a:pt x="5504" y="4809"/>
                  </a:lnTo>
                  <a:lnTo>
                    <a:pt x="5504" y="5007"/>
                  </a:lnTo>
                  <a:lnTo>
                    <a:pt x="5454" y="5255"/>
                  </a:lnTo>
                  <a:lnTo>
                    <a:pt x="5454" y="5255"/>
                  </a:lnTo>
                  <a:lnTo>
                    <a:pt x="5404" y="5354"/>
                  </a:lnTo>
                  <a:lnTo>
                    <a:pt x="5256" y="5454"/>
                  </a:lnTo>
                  <a:lnTo>
                    <a:pt x="5157" y="5503"/>
                  </a:lnTo>
                  <a:lnTo>
                    <a:pt x="5057" y="5553"/>
                  </a:lnTo>
                  <a:lnTo>
                    <a:pt x="4760" y="5503"/>
                  </a:lnTo>
                  <a:lnTo>
                    <a:pt x="4413" y="5354"/>
                  </a:lnTo>
                  <a:lnTo>
                    <a:pt x="3620" y="4908"/>
                  </a:lnTo>
                  <a:lnTo>
                    <a:pt x="3174" y="4710"/>
                  </a:lnTo>
                  <a:lnTo>
                    <a:pt x="2777" y="4512"/>
                  </a:lnTo>
                  <a:lnTo>
                    <a:pt x="794" y="5503"/>
                  </a:lnTo>
                  <a:lnTo>
                    <a:pt x="794" y="550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50" y="5404"/>
                  </a:lnTo>
                  <a:lnTo>
                    <a:pt x="50" y="5255"/>
                  </a:lnTo>
                  <a:lnTo>
                    <a:pt x="50" y="5255"/>
                  </a:lnTo>
                  <a:lnTo>
                    <a:pt x="1" y="5007"/>
                  </a:lnTo>
                  <a:lnTo>
                    <a:pt x="1" y="4809"/>
                  </a:lnTo>
                  <a:lnTo>
                    <a:pt x="100" y="4611"/>
                  </a:lnTo>
                  <a:lnTo>
                    <a:pt x="298" y="4512"/>
                  </a:lnTo>
                  <a:lnTo>
                    <a:pt x="2182" y="3520"/>
                  </a:lnTo>
                  <a:lnTo>
                    <a:pt x="2182" y="3024"/>
                  </a:lnTo>
                  <a:lnTo>
                    <a:pt x="150" y="942"/>
                  </a:lnTo>
                  <a:lnTo>
                    <a:pt x="150" y="942"/>
                  </a:lnTo>
                  <a:lnTo>
                    <a:pt x="50" y="794"/>
                  </a:lnTo>
                  <a:lnTo>
                    <a:pt x="1" y="645"/>
                  </a:lnTo>
                  <a:lnTo>
                    <a:pt x="1" y="496"/>
                  </a:lnTo>
                  <a:lnTo>
                    <a:pt x="1" y="347"/>
                  </a:lnTo>
                  <a:lnTo>
                    <a:pt x="1" y="347"/>
                  </a:lnTo>
                  <a:lnTo>
                    <a:pt x="100" y="199"/>
                  </a:lnTo>
                  <a:lnTo>
                    <a:pt x="199" y="9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4958" y="0"/>
                  </a:lnTo>
                  <a:lnTo>
                    <a:pt x="4958" y="0"/>
                  </a:lnTo>
                  <a:lnTo>
                    <a:pt x="5157" y="0"/>
                  </a:lnTo>
                  <a:lnTo>
                    <a:pt x="5305" y="99"/>
                  </a:lnTo>
                  <a:lnTo>
                    <a:pt x="5404" y="199"/>
                  </a:lnTo>
                  <a:lnTo>
                    <a:pt x="5504" y="347"/>
                  </a:lnTo>
                  <a:lnTo>
                    <a:pt x="5504" y="34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8" name="Google Shape;2248;p66"/>
            <p:cNvSpPr/>
            <p:nvPr/>
          </p:nvSpPr>
          <p:spPr>
            <a:xfrm>
              <a:off x="3995900" y="4034875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2380" y="149"/>
                  </a:moveTo>
                  <a:lnTo>
                    <a:pt x="2380" y="149"/>
                  </a:lnTo>
                  <a:lnTo>
                    <a:pt x="2578" y="50"/>
                  </a:lnTo>
                  <a:lnTo>
                    <a:pt x="2776" y="0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173" y="149"/>
                  </a:lnTo>
                  <a:lnTo>
                    <a:pt x="3272" y="347"/>
                  </a:lnTo>
                  <a:lnTo>
                    <a:pt x="3322" y="546"/>
                  </a:lnTo>
                  <a:lnTo>
                    <a:pt x="3272" y="744"/>
                  </a:lnTo>
                  <a:lnTo>
                    <a:pt x="3173" y="942"/>
                  </a:lnTo>
                  <a:lnTo>
                    <a:pt x="3173" y="942"/>
                  </a:lnTo>
                  <a:lnTo>
                    <a:pt x="2826" y="1240"/>
                  </a:lnTo>
                  <a:lnTo>
                    <a:pt x="2479" y="1438"/>
                  </a:lnTo>
                  <a:lnTo>
                    <a:pt x="2082" y="1537"/>
                  </a:lnTo>
                  <a:lnTo>
                    <a:pt x="1686" y="1587"/>
                  </a:lnTo>
                  <a:lnTo>
                    <a:pt x="1686" y="1587"/>
                  </a:lnTo>
                  <a:lnTo>
                    <a:pt x="1240" y="1537"/>
                  </a:lnTo>
                  <a:lnTo>
                    <a:pt x="843" y="1438"/>
                  </a:lnTo>
                  <a:lnTo>
                    <a:pt x="496" y="1240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298"/>
                  </a:lnTo>
                  <a:lnTo>
                    <a:pt x="1289" y="397"/>
                  </a:lnTo>
                  <a:lnTo>
                    <a:pt x="1487" y="447"/>
                  </a:lnTo>
                  <a:lnTo>
                    <a:pt x="1686" y="447"/>
                  </a:lnTo>
                  <a:lnTo>
                    <a:pt x="1835" y="447"/>
                  </a:lnTo>
                  <a:lnTo>
                    <a:pt x="2033" y="397"/>
                  </a:lnTo>
                  <a:lnTo>
                    <a:pt x="2231" y="298"/>
                  </a:lnTo>
                  <a:lnTo>
                    <a:pt x="2380" y="149"/>
                  </a:lnTo>
                  <a:lnTo>
                    <a:pt x="2380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49" name="Google Shape;2249;p66"/>
            <p:cNvSpPr/>
            <p:nvPr/>
          </p:nvSpPr>
          <p:spPr>
            <a:xfrm>
              <a:off x="4055375" y="403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0" name="Google Shape;2250;p66"/>
            <p:cNvSpPr/>
            <p:nvPr/>
          </p:nvSpPr>
          <p:spPr>
            <a:xfrm>
              <a:off x="4085125" y="4184825"/>
              <a:ext cx="43400" cy="22350"/>
            </a:xfrm>
            <a:custGeom>
              <a:avLst/>
              <a:gdLst/>
              <a:ahLst/>
              <a:cxnLst/>
              <a:rect l="l" t="t" r="r" b="b"/>
              <a:pathLst>
                <a:path w="1736" h="894" extrusionOk="0">
                  <a:moveTo>
                    <a:pt x="1" y="1"/>
                  </a:moveTo>
                  <a:lnTo>
                    <a:pt x="893" y="893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1" name="Google Shape;2251;p66"/>
            <p:cNvSpPr/>
            <p:nvPr/>
          </p:nvSpPr>
          <p:spPr>
            <a:xfrm>
              <a:off x="4085125" y="4184825"/>
              <a:ext cx="43400" cy="22350"/>
            </a:xfrm>
            <a:custGeom>
              <a:avLst/>
              <a:gdLst/>
              <a:ahLst/>
              <a:cxnLst/>
              <a:rect l="l" t="t" r="r" b="b"/>
              <a:pathLst>
                <a:path w="1736" h="894" fill="none" extrusionOk="0">
                  <a:moveTo>
                    <a:pt x="1736" y="1"/>
                  </a:moveTo>
                  <a:lnTo>
                    <a:pt x="1" y="1"/>
                  </a:lnTo>
                  <a:lnTo>
                    <a:pt x="893" y="893"/>
                  </a:lnTo>
                  <a:lnTo>
                    <a:pt x="17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2" name="Google Shape;2252;p66"/>
            <p:cNvSpPr/>
            <p:nvPr/>
          </p:nvSpPr>
          <p:spPr>
            <a:xfrm>
              <a:off x="4128500" y="418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3" name="Google Shape;2253;p66"/>
            <p:cNvSpPr/>
            <p:nvPr/>
          </p:nvSpPr>
          <p:spPr>
            <a:xfrm>
              <a:off x="421030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843" y="0"/>
                  </a:moveTo>
                  <a:lnTo>
                    <a:pt x="397" y="50"/>
                  </a:lnTo>
                  <a:lnTo>
                    <a:pt x="1" y="199"/>
                  </a:lnTo>
                  <a:lnTo>
                    <a:pt x="645" y="695"/>
                  </a:lnTo>
                  <a:lnTo>
                    <a:pt x="1240" y="1289"/>
                  </a:lnTo>
                  <a:lnTo>
                    <a:pt x="1785" y="1983"/>
                  </a:lnTo>
                  <a:lnTo>
                    <a:pt x="2232" y="2727"/>
                  </a:lnTo>
                  <a:lnTo>
                    <a:pt x="2579" y="3471"/>
                  </a:lnTo>
                  <a:lnTo>
                    <a:pt x="2876" y="4313"/>
                  </a:lnTo>
                  <a:lnTo>
                    <a:pt x="3025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521" y="9420"/>
                  </a:lnTo>
                  <a:lnTo>
                    <a:pt x="3917" y="9172"/>
                  </a:lnTo>
                  <a:lnTo>
                    <a:pt x="4314" y="8924"/>
                  </a:lnTo>
                  <a:lnTo>
                    <a:pt x="4661" y="8626"/>
                  </a:lnTo>
                  <a:lnTo>
                    <a:pt x="4909" y="8279"/>
                  </a:lnTo>
                  <a:lnTo>
                    <a:pt x="5157" y="7932"/>
                  </a:lnTo>
                  <a:lnTo>
                    <a:pt x="5305" y="7536"/>
                  </a:lnTo>
                  <a:lnTo>
                    <a:pt x="5355" y="7090"/>
                  </a:lnTo>
                  <a:lnTo>
                    <a:pt x="5256" y="6495"/>
                  </a:lnTo>
                  <a:lnTo>
                    <a:pt x="5008" y="5553"/>
                  </a:lnTo>
                  <a:lnTo>
                    <a:pt x="4661" y="4363"/>
                  </a:lnTo>
                  <a:lnTo>
                    <a:pt x="4413" y="3768"/>
                  </a:lnTo>
                  <a:lnTo>
                    <a:pt x="4165" y="3124"/>
                  </a:lnTo>
                  <a:lnTo>
                    <a:pt x="3818" y="2529"/>
                  </a:lnTo>
                  <a:lnTo>
                    <a:pt x="3521" y="1934"/>
                  </a:lnTo>
                  <a:lnTo>
                    <a:pt x="3124" y="1438"/>
                  </a:lnTo>
                  <a:lnTo>
                    <a:pt x="2727" y="942"/>
                  </a:lnTo>
                  <a:lnTo>
                    <a:pt x="2331" y="546"/>
                  </a:lnTo>
                  <a:lnTo>
                    <a:pt x="1835" y="248"/>
                  </a:lnTo>
                  <a:lnTo>
                    <a:pt x="1637" y="149"/>
                  </a:lnTo>
                  <a:lnTo>
                    <a:pt x="1389" y="5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4" name="Google Shape;2254;p66"/>
            <p:cNvSpPr/>
            <p:nvPr/>
          </p:nvSpPr>
          <p:spPr>
            <a:xfrm>
              <a:off x="421030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843" y="0"/>
                  </a:moveTo>
                  <a:lnTo>
                    <a:pt x="843" y="0"/>
                  </a:lnTo>
                  <a:lnTo>
                    <a:pt x="397" y="50"/>
                  </a:lnTo>
                  <a:lnTo>
                    <a:pt x="1" y="199"/>
                  </a:lnTo>
                  <a:lnTo>
                    <a:pt x="1" y="199"/>
                  </a:lnTo>
                  <a:lnTo>
                    <a:pt x="645" y="695"/>
                  </a:lnTo>
                  <a:lnTo>
                    <a:pt x="1240" y="1289"/>
                  </a:lnTo>
                  <a:lnTo>
                    <a:pt x="1785" y="1983"/>
                  </a:lnTo>
                  <a:lnTo>
                    <a:pt x="2232" y="2727"/>
                  </a:lnTo>
                  <a:lnTo>
                    <a:pt x="2579" y="3471"/>
                  </a:lnTo>
                  <a:lnTo>
                    <a:pt x="2876" y="4313"/>
                  </a:lnTo>
                  <a:lnTo>
                    <a:pt x="3025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074" y="9618"/>
                  </a:lnTo>
                  <a:lnTo>
                    <a:pt x="3521" y="9420"/>
                  </a:lnTo>
                  <a:lnTo>
                    <a:pt x="3917" y="9172"/>
                  </a:lnTo>
                  <a:lnTo>
                    <a:pt x="4314" y="8924"/>
                  </a:lnTo>
                  <a:lnTo>
                    <a:pt x="4661" y="8626"/>
                  </a:lnTo>
                  <a:lnTo>
                    <a:pt x="4909" y="8279"/>
                  </a:lnTo>
                  <a:lnTo>
                    <a:pt x="5157" y="7932"/>
                  </a:lnTo>
                  <a:lnTo>
                    <a:pt x="5305" y="7536"/>
                  </a:lnTo>
                  <a:lnTo>
                    <a:pt x="5355" y="7090"/>
                  </a:lnTo>
                  <a:lnTo>
                    <a:pt x="5355" y="7090"/>
                  </a:lnTo>
                  <a:lnTo>
                    <a:pt x="5256" y="6495"/>
                  </a:lnTo>
                  <a:lnTo>
                    <a:pt x="5008" y="5553"/>
                  </a:lnTo>
                  <a:lnTo>
                    <a:pt x="4661" y="4363"/>
                  </a:lnTo>
                  <a:lnTo>
                    <a:pt x="4413" y="3768"/>
                  </a:lnTo>
                  <a:lnTo>
                    <a:pt x="4165" y="3124"/>
                  </a:lnTo>
                  <a:lnTo>
                    <a:pt x="3818" y="2529"/>
                  </a:lnTo>
                  <a:lnTo>
                    <a:pt x="3521" y="1934"/>
                  </a:lnTo>
                  <a:lnTo>
                    <a:pt x="3124" y="1438"/>
                  </a:lnTo>
                  <a:lnTo>
                    <a:pt x="2727" y="942"/>
                  </a:lnTo>
                  <a:lnTo>
                    <a:pt x="2331" y="546"/>
                  </a:lnTo>
                  <a:lnTo>
                    <a:pt x="1835" y="248"/>
                  </a:lnTo>
                  <a:lnTo>
                    <a:pt x="1637" y="149"/>
                  </a:lnTo>
                  <a:lnTo>
                    <a:pt x="1389" y="50"/>
                  </a:lnTo>
                  <a:lnTo>
                    <a:pt x="1141" y="0"/>
                  </a:lnTo>
                  <a:lnTo>
                    <a:pt x="843" y="0"/>
                  </a:lnTo>
                  <a:lnTo>
                    <a:pt x="84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5" name="Google Shape;2255;p66"/>
            <p:cNvSpPr/>
            <p:nvPr/>
          </p:nvSpPr>
          <p:spPr>
            <a:xfrm>
              <a:off x="4231375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6" name="Google Shape;2256;p66"/>
            <p:cNvSpPr/>
            <p:nvPr/>
          </p:nvSpPr>
          <p:spPr>
            <a:xfrm>
              <a:off x="3869475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4264" y="0"/>
                  </a:moveTo>
                  <a:lnTo>
                    <a:pt x="3967" y="50"/>
                  </a:lnTo>
                  <a:lnTo>
                    <a:pt x="3768" y="149"/>
                  </a:lnTo>
                  <a:lnTo>
                    <a:pt x="3520" y="248"/>
                  </a:lnTo>
                  <a:lnTo>
                    <a:pt x="3074" y="546"/>
                  </a:lnTo>
                  <a:lnTo>
                    <a:pt x="2628" y="942"/>
                  </a:lnTo>
                  <a:lnTo>
                    <a:pt x="2231" y="1438"/>
                  </a:lnTo>
                  <a:lnTo>
                    <a:pt x="1835" y="1934"/>
                  </a:lnTo>
                  <a:lnTo>
                    <a:pt x="1537" y="2529"/>
                  </a:lnTo>
                  <a:lnTo>
                    <a:pt x="1190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50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8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79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5" y="1289"/>
                  </a:lnTo>
                  <a:lnTo>
                    <a:pt x="4710" y="695"/>
                  </a:ln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7" name="Google Shape;2257;p66"/>
            <p:cNvSpPr/>
            <p:nvPr/>
          </p:nvSpPr>
          <p:spPr>
            <a:xfrm>
              <a:off x="3869475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5355" y="199"/>
                  </a:move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lnTo>
                    <a:pt x="4512" y="0"/>
                  </a:lnTo>
                  <a:lnTo>
                    <a:pt x="4264" y="0"/>
                  </a:lnTo>
                  <a:lnTo>
                    <a:pt x="3967" y="50"/>
                  </a:lnTo>
                  <a:lnTo>
                    <a:pt x="3768" y="149"/>
                  </a:lnTo>
                  <a:lnTo>
                    <a:pt x="3520" y="248"/>
                  </a:lnTo>
                  <a:lnTo>
                    <a:pt x="3074" y="546"/>
                  </a:lnTo>
                  <a:lnTo>
                    <a:pt x="2628" y="942"/>
                  </a:lnTo>
                  <a:lnTo>
                    <a:pt x="2231" y="1438"/>
                  </a:lnTo>
                  <a:lnTo>
                    <a:pt x="1835" y="1934"/>
                  </a:lnTo>
                  <a:lnTo>
                    <a:pt x="1537" y="2529"/>
                  </a:lnTo>
                  <a:lnTo>
                    <a:pt x="1190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1" y="7090"/>
                  </a:lnTo>
                  <a:lnTo>
                    <a:pt x="50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8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79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5" y="1289"/>
                  </a:lnTo>
                  <a:lnTo>
                    <a:pt x="4710" y="695"/>
                  </a:lnTo>
                  <a:lnTo>
                    <a:pt x="5355" y="199"/>
                  </a:lnTo>
                  <a:lnTo>
                    <a:pt x="5355" y="1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8" name="Google Shape;2258;p66"/>
            <p:cNvSpPr/>
            <p:nvPr/>
          </p:nvSpPr>
          <p:spPr>
            <a:xfrm>
              <a:off x="4003325" y="394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59" name="Google Shape;2259;p66"/>
            <p:cNvSpPr/>
            <p:nvPr/>
          </p:nvSpPr>
          <p:spPr>
            <a:xfrm>
              <a:off x="404422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extrusionOk="0">
                  <a:moveTo>
                    <a:pt x="1" y="0"/>
                  </a:moveTo>
                  <a:lnTo>
                    <a:pt x="199" y="298"/>
                  </a:lnTo>
                  <a:lnTo>
                    <a:pt x="447" y="595"/>
                  </a:lnTo>
                  <a:lnTo>
                    <a:pt x="695" y="893"/>
                  </a:lnTo>
                  <a:lnTo>
                    <a:pt x="1042" y="1091"/>
                  </a:lnTo>
                  <a:lnTo>
                    <a:pt x="1339" y="1289"/>
                  </a:lnTo>
                  <a:lnTo>
                    <a:pt x="1736" y="1438"/>
                  </a:lnTo>
                  <a:lnTo>
                    <a:pt x="2083" y="1487"/>
                  </a:lnTo>
                  <a:lnTo>
                    <a:pt x="2529" y="1537"/>
                  </a:lnTo>
                  <a:lnTo>
                    <a:pt x="2926" y="1487"/>
                  </a:lnTo>
                  <a:lnTo>
                    <a:pt x="3273" y="1438"/>
                  </a:lnTo>
                  <a:lnTo>
                    <a:pt x="3669" y="1289"/>
                  </a:lnTo>
                  <a:lnTo>
                    <a:pt x="3967" y="1091"/>
                  </a:lnTo>
                  <a:lnTo>
                    <a:pt x="4314" y="893"/>
                  </a:lnTo>
                  <a:lnTo>
                    <a:pt x="4562" y="595"/>
                  </a:lnTo>
                  <a:lnTo>
                    <a:pt x="4809" y="298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4413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529" y="446"/>
                  </a:lnTo>
                  <a:lnTo>
                    <a:pt x="1835" y="397"/>
                  </a:lnTo>
                  <a:lnTo>
                    <a:pt x="1240" y="298"/>
                  </a:lnTo>
                  <a:lnTo>
                    <a:pt x="596" y="14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0" name="Google Shape;2260;p66"/>
            <p:cNvSpPr/>
            <p:nvPr/>
          </p:nvSpPr>
          <p:spPr>
            <a:xfrm>
              <a:off x="404422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9" y="298"/>
                  </a:lnTo>
                  <a:lnTo>
                    <a:pt x="447" y="595"/>
                  </a:lnTo>
                  <a:lnTo>
                    <a:pt x="695" y="893"/>
                  </a:lnTo>
                  <a:lnTo>
                    <a:pt x="1042" y="1091"/>
                  </a:lnTo>
                  <a:lnTo>
                    <a:pt x="1339" y="1289"/>
                  </a:lnTo>
                  <a:lnTo>
                    <a:pt x="1736" y="1438"/>
                  </a:lnTo>
                  <a:lnTo>
                    <a:pt x="2083" y="1487"/>
                  </a:lnTo>
                  <a:lnTo>
                    <a:pt x="2529" y="1537"/>
                  </a:lnTo>
                  <a:lnTo>
                    <a:pt x="2529" y="1537"/>
                  </a:lnTo>
                  <a:lnTo>
                    <a:pt x="2926" y="1487"/>
                  </a:lnTo>
                  <a:lnTo>
                    <a:pt x="3273" y="1438"/>
                  </a:lnTo>
                  <a:lnTo>
                    <a:pt x="3669" y="1289"/>
                  </a:lnTo>
                  <a:lnTo>
                    <a:pt x="3967" y="1091"/>
                  </a:lnTo>
                  <a:lnTo>
                    <a:pt x="4314" y="893"/>
                  </a:lnTo>
                  <a:lnTo>
                    <a:pt x="4562" y="595"/>
                  </a:lnTo>
                  <a:lnTo>
                    <a:pt x="4809" y="298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4413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529" y="446"/>
                  </a:lnTo>
                  <a:lnTo>
                    <a:pt x="2529" y="446"/>
                  </a:lnTo>
                  <a:lnTo>
                    <a:pt x="1835" y="397"/>
                  </a:lnTo>
                  <a:lnTo>
                    <a:pt x="1240" y="298"/>
                  </a:lnTo>
                  <a:lnTo>
                    <a:pt x="596" y="149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1" name="Google Shape;2261;p66"/>
            <p:cNvSpPr/>
            <p:nvPr/>
          </p:nvSpPr>
          <p:spPr>
            <a:xfrm>
              <a:off x="4044225" y="437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62" name="Google Shape;2262;p66"/>
          <p:cNvGrpSpPr/>
          <p:nvPr/>
        </p:nvGrpSpPr>
        <p:grpSpPr>
          <a:xfrm>
            <a:off x="7213486" y="5217025"/>
            <a:ext cx="452239" cy="593643"/>
            <a:chOff x="4701100" y="3935725"/>
            <a:chExt cx="360675" cy="473450"/>
          </a:xfrm>
        </p:grpSpPr>
        <p:sp>
          <p:nvSpPr>
            <p:cNvPr id="2263" name="Google Shape;2263;p66"/>
            <p:cNvSpPr/>
            <p:nvPr/>
          </p:nvSpPr>
          <p:spPr>
            <a:xfrm>
              <a:off x="4867175" y="401875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extrusionOk="0">
                  <a:moveTo>
                    <a:pt x="595" y="1"/>
                  </a:moveTo>
                  <a:lnTo>
                    <a:pt x="347" y="51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6148"/>
                  </a:lnTo>
                  <a:lnTo>
                    <a:pt x="50" y="6347"/>
                  </a:lnTo>
                  <a:lnTo>
                    <a:pt x="199" y="6545"/>
                  </a:lnTo>
                  <a:lnTo>
                    <a:pt x="347" y="6644"/>
                  </a:lnTo>
                  <a:lnTo>
                    <a:pt x="595" y="6694"/>
                  </a:lnTo>
                  <a:lnTo>
                    <a:pt x="5008" y="6694"/>
                  </a:lnTo>
                  <a:lnTo>
                    <a:pt x="5255" y="6644"/>
                  </a:lnTo>
                  <a:lnTo>
                    <a:pt x="5404" y="6545"/>
                  </a:lnTo>
                  <a:lnTo>
                    <a:pt x="5553" y="6347"/>
                  </a:lnTo>
                  <a:lnTo>
                    <a:pt x="5553" y="6148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50"/>
                  </a:lnTo>
                  <a:lnTo>
                    <a:pt x="5255" y="51"/>
                  </a:lnTo>
                  <a:lnTo>
                    <a:pt x="50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4" name="Google Shape;2264;p66"/>
            <p:cNvSpPr/>
            <p:nvPr/>
          </p:nvSpPr>
          <p:spPr>
            <a:xfrm>
              <a:off x="4867175" y="401875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fill="none" extrusionOk="0">
                  <a:moveTo>
                    <a:pt x="5553" y="6148"/>
                  </a:moveTo>
                  <a:lnTo>
                    <a:pt x="5553" y="546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50"/>
                  </a:lnTo>
                  <a:lnTo>
                    <a:pt x="5255" y="51"/>
                  </a:lnTo>
                  <a:lnTo>
                    <a:pt x="5008" y="1"/>
                  </a:lnTo>
                  <a:lnTo>
                    <a:pt x="595" y="1"/>
                  </a:lnTo>
                  <a:lnTo>
                    <a:pt x="595" y="1"/>
                  </a:lnTo>
                  <a:lnTo>
                    <a:pt x="347" y="51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347"/>
                  </a:lnTo>
                  <a:lnTo>
                    <a:pt x="199" y="6545"/>
                  </a:lnTo>
                  <a:lnTo>
                    <a:pt x="347" y="6644"/>
                  </a:lnTo>
                  <a:lnTo>
                    <a:pt x="595" y="6694"/>
                  </a:lnTo>
                  <a:lnTo>
                    <a:pt x="5008" y="6694"/>
                  </a:lnTo>
                  <a:lnTo>
                    <a:pt x="5008" y="6694"/>
                  </a:lnTo>
                  <a:lnTo>
                    <a:pt x="5255" y="6644"/>
                  </a:lnTo>
                  <a:lnTo>
                    <a:pt x="5404" y="6545"/>
                  </a:lnTo>
                  <a:lnTo>
                    <a:pt x="5553" y="6347"/>
                  </a:lnTo>
                  <a:lnTo>
                    <a:pt x="5553" y="6148"/>
                  </a:lnTo>
                  <a:lnTo>
                    <a:pt x="5553" y="61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5" name="Google Shape;2265;p66"/>
            <p:cNvSpPr/>
            <p:nvPr/>
          </p:nvSpPr>
          <p:spPr>
            <a:xfrm>
              <a:off x="5005975" y="4172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6" name="Google Shape;2266;p66"/>
            <p:cNvSpPr/>
            <p:nvPr/>
          </p:nvSpPr>
          <p:spPr>
            <a:xfrm>
              <a:off x="4812650" y="4269125"/>
              <a:ext cx="249125" cy="140050"/>
            </a:xfrm>
            <a:custGeom>
              <a:avLst/>
              <a:gdLst/>
              <a:ahLst/>
              <a:cxnLst/>
              <a:rect l="l" t="t" r="r" b="b"/>
              <a:pathLst>
                <a:path w="9965" h="5602" extrusionOk="0">
                  <a:moveTo>
                    <a:pt x="2181" y="0"/>
                  </a:moveTo>
                  <a:lnTo>
                    <a:pt x="2181" y="4511"/>
                  </a:lnTo>
                  <a:lnTo>
                    <a:pt x="347" y="4511"/>
                  </a:lnTo>
                  <a:lnTo>
                    <a:pt x="149" y="4660"/>
                  </a:lnTo>
                  <a:lnTo>
                    <a:pt x="50" y="4809"/>
                  </a:lnTo>
                  <a:lnTo>
                    <a:pt x="0" y="5057"/>
                  </a:lnTo>
                  <a:lnTo>
                    <a:pt x="50" y="5255"/>
                  </a:lnTo>
                  <a:lnTo>
                    <a:pt x="149" y="5453"/>
                  </a:lnTo>
                  <a:lnTo>
                    <a:pt x="347" y="5552"/>
                  </a:lnTo>
                  <a:lnTo>
                    <a:pt x="545" y="5602"/>
                  </a:lnTo>
                  <a:lnTo>
                    <a:pt x="8329" y="5602"/>
                  </a:lnTo>
                  <a:lnTo>
                    <a:pt x="8527" y="5552"/>
                  </a:lnTo>
                  <a:lnTo>
                    <a:pt x="8725" y="5453"/>
                  </a:lnTo>
                  <a:lnTo>
                    <a:pt x="8824" y="5255"/>
                  </a:lnTo>
                  <a:lnTo>
                    <a:pt x="8874" y="5057"/>
                  </a:lnTo>
                  <a:lnTo>
                    <a:pt x="8824" y="4809"/>
                  </a:lnTo>
                  <a:lnTo>
                    <a:pt x="8725" y="4660"/>
                  </a:lnTo>
                  <a:lnTo>
                    <a:pt x="8527" y="4511"/>
                  </a:lnTo>
                  <a:lnTo>
                    <a:pt x="6643" y="4511"/>
                  </a:lnTo>
                  <a:lnTo>
                    <a:pt x="6643" y="1140"/>
                  </a:lnTo>
                  <a:lnTo>
                    <a:pt x="9419" y="1140"/>
                  </a:lnTo>
                  <a:lnTo>
                    <a:pt x="9618" y="1091"/>
                  </a:lnTo>
                  <a:lnTo>
                    <a:pt x="9816" y="942"/>
                  </a:lnTo>
                  <a:lnTo>
                    <a:pt x="9915" y="793"/>
                  </a:lnTo>
                  <a:lnTo>
                    <a:pt x="9965" y="545"/>
                  </a:lnTo>
                  <a:lnTo>
                    <a:pt x="9915" y="347"/>
                  </a:lnTo>
                  <a:lnTo>
                    <a:pt x="9816" y="198"/>
                  </a:lnTo>
                  <a:lnTo>
                    <a:pt x="9618" y="50"/>
                  </a:lnTo>
                  <a:lnTo>
                    <a:pt x="9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7" name="Google Shape;2267;p66"/>
            <p:cNvSpPr/>
            <p:nvPr/>
          </p:nvSpPr>
          <p:spPr>
            <a:xfrm>
              <a:off x="4812650" y="4269125"/>
              <a:ext cx="249125" cy="140050"/>
            </a:xfrm>
            <a:custGeom>
              <a:avLst/>
              <a:gdLst/>
              <a:ahLst/>
              <a:cxnLst/>
              <a:rect l="l" t="t" r="r" b="b"/>
              <a:pathLst>
                <a:path w="9965" h="5602" fill="none" extrusionOk="0">
                  <a:moveTo>
                    <a:pt x="9419" y="0"/>
                  </a:moveTo>
                  <a:lnTo>
                    <a:pt x="9419" y="0"/>
                  </a:lnTo>
                  <a:lnTo>
                    <a:pt x="2181" y="0"/>
                  </a:lnTo>
                  <a:lnTo>
                    <a:pt x="2181" y="4511"/>
                  </a:lnTo>
                  <a:lnTo>
                    <a:pt x="545" y="4511"/>
                  </a:lnTo>
                  <a:lnTo>
                    <a:pt x="545" y="4511"/>
                  </a:lnTo>
                  <a:lnTo>
                    <a:pt x="347" y="4511"/>
                  </a:lnTo>
                  <a:lnTo>
                    <a:pt x="149" y="4660"/>
                  </a:lnTo>
                  <a:lnTo>
                    <a:pt x="50" y="4809"/>
                  </a:lnTo>
                  <a:lnTo>
                    <a:pt x="0" y="5057"/>
                  </a:lnTo>
                  <a:lnTo>
                    <a:pt x="0" y="5057"/>
                  </a:lnTo>
                  <a:lnTo>
                    <a:pt x="50" y="5255"/>
                  </a:lnTo>
                  <a:lnTo>
                    <a:pt x="149" y="5453"/>
                  </a:lnTo>
                  <a:lnTo>
                    <a:pt x="347" y="5552"/>
                  </a:lnTo>
                  <a:lnTo>
                    <a:pt x="545" y="5602"/>
                  </a:lnTo>
                  <a:lnTo>
                    <a:pt x="8329" y="5602"/>
                  </a:lnTo>
                  <a:lnTo>
                    <a:pt x="8329" y="5602"/>
                  </a:lnTo>
                  <a:lnTo>
                    <a:pt x="8527" y="5552"/>
                  </a:lnTo>
                  <a:lnTo>
                    <a:pt x="8725" y="5453"/>
                  </a:lnTo>
                  <a:lnTo>
                    <a:pt x="8824" y="5255"/>
                  </a:lnTo>
                  <a:lnTo>
                    <a:pt x="8874" y="5057"/>
                  </a:lnTo>
                  <a:lnTo>
                    <a:pt x="8874" y="5057"/>
                  </a:lnTo>
                  <a:lnTo>
                    <a:pt x="8824" y="4809"/>
                  </a:lnTo>
                  <a:lnTo>
                    <a:pt x="8725" y="4660"/>
                  </a:lnTo>
                  <a:lnTo>
                    <a:pt x="8527" y="4511"/>
                  </a:lnTo>
                  <a:lnTo>
                    <a:pt x="8329" y="4511"/>
                  </a:lnTo>
                  <a:lnTo>
                    <a:pt x="6643" y="4511"/>
                  </a:lnTo>
                  <a:lnTo>
                    <a:pt x="6643" y="1140"/>
                  </a:lnTo>
                  <a:lnTo>
                    <a:pt x="9419" y="1140"/>
                  </a:lnTo>
                  <a:lnTo>
                    <a:pt x="9419" y="1140"/>
                  </a:lnTo>
                  <a:lnTo>
                    <a:pt x="9618" y="1091"/>
                  </a:lnTo>
                  <a:lnTo>
                    <a:pt x="9816" y="942"/>
                  </a:lnTo>
                  <a:lnTo>
                    <a:pt x="9915" y="793"/>
                  </a:lnTo>
                  <a:lnTo>
                    <a:pt x="9965" y="545"/>
                  </a:lnTo>
                  <a:lnTo>
                    <a:pt x="9965" y="545"/>
                  </a:lnTo>
                  <a:lnTo>
                    <a:pt x="9915" y="347"/>
                  </a:lnTo>
                  <a:lnTo>
                    <a:pt x="9816" y="198"/>
                  </a:lnTo>
                  <a:lnTo>
                    <a:pt x="9618" y="50"/>
                  </a:lnTo>
                  <a:lnTo>
                    <a:pt x="9419" y="0"/>
                  </a:lnTo>
                  <a:lnTo>
                    <a:pt x="941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8" name="Google Shape;2268;p66"/>
            <p:cNvSpPr/>
            <p:nvPr/>
          </p:nvSpPr>
          <p:spPr>
            <a:xfrm>
              <a:off x="5048125" y="426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69" name="Google Shape;2269;p66"/>
            <p:cNvSpPr/>
            <p:nvPr/>
          </p:nvSpPr>
          <p:spPr>
            <a:xfrm>
              <a:off x="4867175" y="3935725"/>
              <a:ext cx="138825" cy="55800"/>
            </a:xfrm>
            <a:custGeom>
              <a:avLst/>
              <a:gdLst/>
              <a:ahLst/>
              <a:cxnLst/>
              <a:rect l="l" t="t" r="r" b="b"/>
              <a:pathLst>
                <a:path w="5553" h="2232" extrusionOk="0">
                  <a:moveTo>
                    <a:pt x="595" y="0"/>
                  </a:moveTo>
                  <a:lnTo>
                    <a:pt x="347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9" y="942"/>
                  </a:lnTo>
                  <a:lnTo>
                    <a:pt x="347" y="1042"/>
                  </a:lnTo>
                  <a:lnTo>
                    <a:pt x="595" y="1091"/>
                  </a:lnTo>
                  <a:lnTo>
                    <a:pt x="1141" y="1091"/>
                  </a:lnTo>
                  <a:lnTo>
                    <a:pt x="1141" y="2231"/>
                  </a:lnTo>
                  <a:lnTo>
                    <a:pt x="4462" y="2231"/>
                  </a:lnTo>
                  <a:lnTo>
                    <a:pt x="4462" y="1091"/>
                  </a:lnTo>
                  <a:lnTo>
                    <a:pt x="5008" y="1091"/>
                  </a:lnTo>
                  <a:lnTo>
                    <a:pt x="5255" y="1042"/>
                  </a:lnTo>
                  <a:lnTo>
                    <a:pt x="5404" y="942"/>
                  </a:lnTo>
                  <a:lnTo>
                    <a:pt x="5553" y="744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49"/>
                  </a:lnTo>
                  <a:lnTo>
                    <a:pt x="5255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0" name="Google Shape;2270;p66"/>
            <p:cNvSpPr/>
            <p:nvPr/>
          </p:nvSpPr>
          <p:spPr>
            <a:xfrm>
              <a:off x="4867175" y="3935725"/>
              <a:ext cx="138825" cy="55800"/>
            </a:xfrm>
            <a:custGeom>
              <a:avLst/>
              <a:gdLst/>
              <a:ahLst/>
              <a:cxnLst/>
              <a:rect l="l" t="t" r="r" b="b"/>
              <a:pathLst>
                <a:path w="5553" h="2232" fill="none" extrusionOk="0">
                  <a:moveTo>
                    <a:pt x="5008" y="0"/>
                  </a:moveTo>
                  <a:lnTo>
                    <a:pt x="595" y="0"/>
                  </a:lnTo>
                  <a:lnTo>
                    <a:pt x="595" y="0"/>
                  </a:lnTo>
                  <a:lnTo>
                    <a:pt x="347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9" y="942"/>
                  </a:lnTo>
                  <a:lnTo>
                    <a:pt x="347" y="1042"/>
                  </a:lnTo>
                  <a:lnTo>
                    <a:pt x="595" y="1091"/>
                  </a:lnTo>
                  <a:lnTo>
                    <a:pt x="1141" y="1091"/>
                  </a:lnTo>
                  <a:lnTo>
                    <a:pt x="1141" y="2231"/>
                  </a:lnTo>
                  <a:lnTo>
                    <a:pt x="4462" y="2231"/>
                  </a:lnTo>
                  <a:lnTo>
                    <a:pt x="4462" y="1091"/>
                  </a:lnTo>
                  <a:lnTo>
                    <a:pt x="5008" y="1091"/>
                  </a:lnTo>
                  <a:lnTo>
                    <a:pt x="5008" y="1091"/>
                  </a:lnTo>
                  <a:lnTo>
                    <a:pt x="5255" y="1042"/>
                  </a:lnTo>
                  <a:lnTo>
                    <a:pt x="5404" y="942"/>
                  </a:lnTo>
                  <a:lnTo>
                    <a:pt x="5553" y="744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49"/>
                  </a:lnTo>
                  <a:lnTo>
                    <a:pt x="5255" y="50"/>
                  </a:lnTo>
                  <a:lnTo>
                    <a:pt x="5008" y="0"/>
                  </a:lnTo>
                  <a:lnTo>
                    <a:pt x="500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1" name="Google Shape;2271;p66"/>
            <p:cNvSpPr/>
            <p:nvPr/>
          </p:nvSpPr>
          <p:spPr>
            <a:xfrm>
              <a:off x="4992350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2" name="Google Shape;2272;p66"/>
            <p:cNvSpPr/>
            <p:nvPr/>
          </p:nvSpPr>
          <p:spPr>
            <a:xfrm>
              <a:off x="4895675" y="42133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extrusionOk="0">
                  <a:moveTo>
                    <a:pt x="1" y="0"/>
                  </a:moveTo>
                  <a:lnTo>
                    <a:pt x="1" y="595"/>
                  </a:lnTo>
                  <a:lnTo>
                    <a:pt x="50" y="793"/>
                  </a:lnTo>
                  <a:lnTo>
                    <a:pt x="149" y="992"/>
                  </a:lnTo>
                  <a:lnTo>
                    <a:pt x="348" y="1091"/>
                  </a:lnTo>
                  <a:lnTo>
                    <a:pt x="546" y="1140"/>
                  </a:lnTo>
                  <a:lnTo>
                    <a:pt x="2777" y="1140"/>
                  </a:lnTo>
                  <a:lnTo>
                    <a:pt x="2975" y="1091"/>
                  </a:lnTo>
                  <a:lnTo>
                    <a:pt x="3173" y="992"/>
                  </a:lnTo>
                  <a:lnTo>
                    <a:pt x="3273" y="793"/>
                  </a:lnTo>
                  <a:lnTo>
                    <a:pt x="3322" y="595"/>
                  </a:lnTo>
                  <a:lnTo>
                    <a:pt x="33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3" name="Google Shape;2273;p66"/>
            <p:cNvSpPr/>
            <p:nvPr/>
          </p:nvSpPr>
          <p:spPr>
            <a:xfrm>
              <a:off x="4895675" y="42133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fill="none" extrusionOk="0">
                  <a:moveTo>
                    <a:pt x="546" y="1140"/>
                  </a:moveTo>
                  <a:lnTo>
                    <a:pt x="2777" y="1140"/>
                  </a:lnTo>
                  <a:lnTo>
                    <a:pt x="2777" y="1140"/>
                  </a:lnTo>
                  <a:lnTo>
                    <a:pt x="2975" y="1091"/>
                  </a:lnTo>
                  <a:lnTo>
                    <a:pt x="3173" y="992"/>
                  </a:lnTo>
                  <a:lnTo>
                    <a:pt x="3273" y="793"/>
                  </a:lnTo>
                  <a:lnTo>
                    <a:pt x="3322" y="595"/>
                  </a:lnTo>
                  <a:lnTo>
                    <a:pt x="3322" y="0"/>
                  </a:lnTo>
                  <a:lnTo>
                    <a:pt x="1" y="0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793"/>
                  </a:lnTo>
                  <a:lnTo>
                    <a:pt x="149" y="992"/>
                  </a:lnTo>
                  <a:lnTo>
                    <a:pt x="348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4" name="Google Shape;2274;p66"/>
            <p:cNvSpPr/>
            <p:nvPr/>
          </p:nvSpPr>
          <p:spPr>
            <a:xfrm>
              <a:off x="4909300" y="4241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5" name="Google Shape;2275;p66"/>
            <p:cNvSpPr/>
            <p:nvPr/>
          </p:nvSpPr>
          <p:spPr>
            <a:xfrm>
              <a:off x="4701100" y="4074525"/>
              <a:ext cx="138825" cy="250375"/>
            </a:xfrm>
            <a:custGeom>
              <a:avLst/>
              <a:gdLst/>
              <a:ahLst/>
              <a:cxnLst/>
              <a:rect l="l" t="t" r="r" b="b"/>
              <a:pathLst>
                <a:path w="5553" h="10015" extrusionOk="0">
                  <a:moveTo>
                    <a:pt x="5007" y="1"/>
                  </a:moveTo>
                  <a:lnTo>
                    <a:pt x="4512" y="50"/>
                  </a:lnTo>
                  <a:lnTo>
                    <a:pt x="4016" y="150"/>
                  </a:lnTo>
                  <a:lnTo>
                    <a:pt x="3520" y="249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1" y="893"/>
                  </a:lnTo>
                  <a:lnTo>
                    <a:pt x="1835" y="1141"/>
                  </a:lnTo>
                  <a:lnTo>
                    <a:pt x="1488" y="1488"/>
                  </a:lnTo>
                  <a:lnTo>
                    <a:pt x="1141" y="1835"/>
                  </a:lnTo>
                  <a:lnTo>
                    <a:pt x="843" y="2232"/>
                  </a:lnTo>
                  <a:lnTo>
                    <a:pt x="595" y="2628"/>
                  </a:lnTo>
                  <a:lnTo>
                    <a:pt x="397" y="3074"/>
                  </a:lnTo>
                  <a:lnTo>
                    <a:pt x="248" y="3521"/>
                  </a:lnTo>
                  <a:lnTo>
                    <a:pt x="100" y="4016"/>
                  </a:lnTo>
                  <a:lnTo>
                    <a:pt x="50" y="4512"/>
                  </a:lnTo>
                  <a:lnTo>
                    <a:pt x="0" y="5008"/>
                  </a:lnTo>
                  <a:lnTo>
                    <a:pt x="50" y="5553"/>
                  </a:lnTo>
                  <a:lnTo>
                    <a:pt x="100" y="6049"/>
                  </a:lnTo>
                  <a:lnTo>
                    <a:pt x="248" y="6495"/>
                  </a:lnTo>
                  <a:lnTo>
                    <a:pt x="397" y="6941"/>
                  </a:lnTo>
                  <a:lnTo>
                    <a:pt x="595" y="7387"/>
                  </a:lnTo>
                  <a:lnTo>
                    <a:pt x="843" y="7834"/>
                  </a:lnTo>
                  <a:lnTo>
                    <a:pt x="1141" y="8181"/>
                  </a:lnTo>
                  <a:lnTo>
                    <a:pt x="1488" y="8577"/>
                  </a:lnTo>
                  <a:lnTo>
                    <a:pt x="1835" y="8875"/>
                  </a:lnTo>
                  <a:lnTo>
                    <a:pt x="2231" y="9172"/>
                  </a:lnTo>
                  <a:lnTo>
                    <a:pt x="2628" y="9420"/>
                  </a:lnTo>
                  <a:lnTo>
                    <a:pt x="3074" y="9618"/>
                  </a:lnTo>
                  <a:lnTo>
                    <a:pt x="3520" y="9817"/>
                  </a:lnTo>
                  <a:lnTo>
                    <a:pt x="4016" y="9916"/>
                  </a:lnTo>
                  <a:lnTo>
                    <a:pt x="4512" y="10015"/>
                  </a:lnTo>
                  <a:lnTo>
                    <a:pt x="5553" y="10015"/>
                  </a:lnTo>
                  <a:lnTo>
                    <a:pt x="5553" y="7784"/>
                  </a:lnTo>
                  <a:lnTo>
                    <a:pt x="5007" y="7784"/>
                  </a:lnTo>
                  <a:lnTo>
                    <a:pt x="4462" y="7734"/>
                  </a:lnTo>
                  <a:lnTo>
                    <a:pt x="3917" y="7586"/>
                  </a:lnTo>
                  <a:lnTo>
                    <a:pt x="3471" y="7338"/>
                  </a:lnTo>
                  <a:lnTo>
                    <a:pt x="3024" y="6991"/>
                  </a:lnTo>
                  <a:lnTo>
                    <a:pt x="2677" y="6594"/>
                  </a:lnTo>
                  <a:lnTo>
                    <a:pt x="2430" y="6099"/>
                  </a:lnTo>
                  <a:lnTo>
                    <a:pt x="2281" y="5603"/>
                  </a:lnTo>
                  <a:lnTo>
                    <a:pt x="2231" y="5008"/>
                  </a:lnTo>
                  <a:lnTo>
                    <a:pt x="2281" y="4463"/>
                  </a:lnTo>
                  <a:lnTo>
                    <a:pt x="2430" y="3917"/>
                  </a:lnTo>
                  <a:lnTo>
                    <a:pt x="2677" y="3471"/>
                  </a:lnTo>
                  <a:lnTo>
                    <a:pt x="3024" y="3074"/>
                  </a:lnTo>
                  <a:lnTo>
                    <a:pt x="3471" y="2727"/>
                  </a:lnTo>
                  <a:lnTo>
                    <a:pt x="3917" y="2480"/>
                  </a:lnTo>
                  <a:lnTo>
                    <a:pt x="4462" y="2281"/>
                  </a:lnTo>
                  <a:lnTo>
                    <a:pt x="5007" y="2232"/>
                  </a:lnTo>
                  <a:lnTo>
                    <a:pt x="5553" y="2232"/>
                  </a:lnTo>
                  <a:lnTo>
                    <a:pt x="55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6" name="Google Shape;2276;p66"/>
            <p:cNvSpPr/>
            <p:nvPr/>
          </p:nvSpPr>
          <p:spPr>
            <a:xfrm>
              <a:off x="4701100" y="4074525"/>
              <a:ext cx="138825" cy="250375"/>
            </a:xfrm>
            <a:custGeom>
              <a:avLst/>
              <a:gdLst/>
              <a:ahLst/>
              <a:cxnLst/>
              <a:rect l="l" t="t" r="r" b="b"/>
              <a:pathLst>
                <a:path w="5553" h="10015" fill="none" extrusionOk="0">
                  <a:moveTo>
                    <a:pt x="5553" y="10015"/>
                  </a:moveTo>
                  <a:lnTo>
                    <a:pt x="5553" y="7784"/>
                  </a:lnTo>
                  <a:lnTo>
                    <a:pt x="5007" y="7784"/>
                  </a:lnTo>
                  <a:lnTo>
                    <a:pt x="5007" y="7784"/>
                  </a:lnTo>
                  <a:lnTo>
                    <a:pt x="4462" y="7734"/>
                  </a:lnTo>
                  <a:lnTo>
                    <a:pt x="3917" y="7586"/>
                  </a:lnTo>
                  <a:lnTo>
                    <a:pt x="3471" y="7338"/>
                  </a:lnTo>
                  <a:lnTo>
                    <a:pt x="3024" y="6991"/>
                  </a:lnTo>
                  <a:lnTo>
                    <a:pt x="2677" y="6594"/>
                  </a:lnTo>
                  <a:lnTo>
                    <a:pt x="2430" y="6099"/>
                  </a:lnTo>
                  <a:lnTo>
                    <a:pt x="2281" y="5603"/>
                  </a:lnTo>
                  <a:lnTo>
                    <a:pt x="2231" y="5008"/>
                  </a:lnTo>
                  <a:lnTo>
                    <a:pt x="2231" y="5008"/>
                  </a:lnTo>
                  <a:lnTo>
                    <a:pt x="2281" y="4463"/>
                  </a:lnTo>
                  <a:lnTo>
                    <a:pt x="2430" y="3917"/>
                  </a:lnTo>
                  <a:lnTo>
                    <a:pt x="2677" y="3471"/>
                  </a:lnTo>
                  <a:lnTo>
                    <a:pt x="3024" y="3074"/>
                  </a:lnTo>
                  <a:lnTo>
                    <a:pt x="3471" y="2727"/>
                  </a:lnTo>
                  <a:lnTo>
                    <a:pt x="3917" y="2480"/>
                  </a:lnTo>
                  <a:lnTo>
                    <a:pt x="4462" y="2281"/>
                  </a:lnTo>
                  <a:lnTo>
                    <a:pt x="5007" y="2232"/>
                  </a:lnTo>
                  <a:lnTo>
                    <a:pt x="5553" y="2232"/>
                  </a:lnTo>
                  <a:lnTo>
                    <a:pt x="5553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4512" y="50"/>
                  </a:lnTo>
                  <a:lnTo>
                    <a:pt x="4016" y="150"/>
                  </a:lnTo>
                  <a:lnTo>
                    <a:pt x="3520" y="249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1" y="893"/>
                  </a:lnTo>
                  <a:lnTo>
                    <a:pt x="1835" y="1141"/>
                  </a:lnTo>
                  <a:lnTo>
                    <a:pt x="1488" y="1488"/>
                  </a:lnTo>
                  <a:lnTo>
                    <a:pt x="1141" y="1835"/>
                  </a:lnTo>
                  <a:lnTo>
                    <a:pt x="843" y="2232"/>
                  </a:lnTo>
                  <a:lnTo>
                    <a:pt x="595" y="2628"/>
                  </a:lnTo>
                  <a:lnTo>
                    <a:pt x="397" y="3074"/>
                  </a:lnTo>
                  <a:lnTo>
                    <a:pt x="248" y="3521"/>
                  </a:lnTo>
                  <a:lnTo>
                    <a:pt x="100" y="4016"/>
                  </a:lnTo>
                  <a:lnTo>
                    <a:pt x="50" y="4512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50" y="5553"/>
                  </a:lnTo>
                  <a:lnTo>
                    <a:pt x="100" y="6049"/>
                  </a:lnTo>
                  <a:lnTo>
                    <a:pt x="248" y="6495"/>
                  </a:lnTo>
                  <a:lnTo>
                    <a:pt x="397" y="6941"/>
                  </a:lnTo>
                  <a:lnTo>
                    <a:pt x="595" y="7387"/>
                  </a:lnTo>
                  <a:lnTo>
                    <a:pt x="843" y="7834"/>
                  </a:lnTo>
                  <a:lnTo>
                    <a:pt x="1141" y="8181"/>
                  </a:lnTo>
                  <a:lnTo>
                    <a:pt x="1488" y="8577"/>
                  </a:lnTo>
                  <a:lnTo>
                    <a:pt x="1835" y="8875"/>
                  </a:lnTo>
                  <a:lnTo>
                    <a:pt x="2231" y="9172"/>
                  </a:lnTo>
                  <a:lnTo>
                    <a:pt x="2628" y="9420"/>
                  </a:lnTo>
                  <a:lnTo>
                    <a:pt x="3074" y="9618"/>
                  </a:lnTo>
                  <a:lnTo>
                    <a:pt x="3520" y="9817"/>
                  </a:lnTo>
                  <a:lnTo>
                    <a:pt x="4016" y="9916"/>
                  </a:lnTo>
                  <a:lnTo>
                    <a:pt x="4512" y="10015"/>
                  </a:lnTo>
                  <a:lnTo>
                    <a:pt x="5007" y="10015"/>
                  </a:lnTo>
                  <a:lnTo>
                    <a:pt x="5553" y="100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77" name="Google Shape;2277;p66"/>
            <p:cNvSpPr/>
            <p:nvPr/>
          </p:nvSpPr>
          <p:spPr>
            <a:xfrm>
              <a:off x="4839900" y="432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78" name="Google Shape;2278;p66"/>
          <p:cNvGrpSpPr/>
          <p:nvPr/>
        </p:nvGrpSpPr>
        <p:grpSpPr>
          <a:xfrm>
            <a:off x="8072855" y="5288496"/>
            <a:ext cx="595211" cy="452269"/>
            <a:chOff x="5386475" y="3992725"/>
            <a:chExt cx="474700" cy="360700"/>
          </a:xfrm>
        </p:grpSpPr>
        <p:sp>
          <p:nvSpPr>
            <p:cNvPr id="2279" name="Google Shape;2279;p66"/>
            <p:cNvSpPr/>
            <p:nvPr/>
          </p:nvSpPr>
          <p:spPr>
            <a:xfrm>
              <a:off x="5595925" y="41873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74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0" name="Google Shape;2280;p66"/>
            <p:cNvSpPr/>
            <p:nvPr/>
          </p:nvSpPr>
          <p:spPr>
            <a:xfrm>
              <a:off x="5595925" y="41873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74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1" name="Google Shape;2281;p66"/>
            <p:cNvSpPr/>
            <p:nvPr/>
          </p:nvSpPr>
          <p:spPr>
            <a:xfrm>
              <a:off x="5624425" y="418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2" name="Google Shape;2282;p66"/>
            <p:cNvSpPr/>
            <p:nvPr/>
          </p:nvSpPr>
          <p:spPr>
            <a:xfrm>
              <a:off x="5386475" y="3992725"/>
              <a:ext cx="474700" cy="360700"/>
            </a:xfrm>
            <a:custGeom>
              <a:avLst/>
              <a:gdLst/>
              <a:ahLst/>
              <a:cxnLst/>
              <a:rect l="l" t="t" r="r" b="b"/>
              <a:pathLst>
                <a:path w="18988" h="14428" extrusionOk="0">
                  <a:moveTo>
                    <a:pt x="3917" y="2232"/>
                  </a:moveTo>
                  <a:lnTo>
                    <a:pt x="4115" y="2281"/>
                  </a:lnTo>
                  <a:lnTo>
                    <a:pt x="4313" y="2380"/>
                  </a:lnTo>
                  <a:lnTo>
                    <a:pt x="4413" y="2579"/>
                  </a:lnTo>
                  <a:lnTo>
                    <a:pt x="4462" y="2777"/>
                  </a:lnTo>
                  <a:lnTo>
                    <a:pt x="4413" y="2975"/>
                  </a:lnTo>
                  <a:lnTo>
                    <a:pt x="4313" y="3174"/>
                  </a:lnTo>
                  <a:lnTo>
                    <a:pt x="4115" y="3273"/>
                  </a:lnTo>
                  <a:lnTo>
                    <a:pt x="3917" y="3322"/>
                  </a:lnTo>
                  <a:lnTo>
                    <a:pt x="3371" y="3322"/>
                  </a:lnTo>
                  <a:lnTo>
                    <a:pt x="3371" y="3868"/>
                  </a:lnTo>
                  <a:lnTo>
                    <a:pt x="3322" y="4116"/>
                  </a:lnTo>
                  <a:lnTo>
                    <a:pt x="3173" y="4264"/>
                  </a:lnTo>
                  <a:lnTo>
                    <a:pt x="3024" y="4413"/>
                  </a:lnTo>
                  <a:lnTo>
                    <a:pt x="2777" y="4463"/>
                  </a:lnTo>
                  <a:lnTo>
                    <a:pt x="2578" y="4413"/>
                  </a:lnTo>
                  <a:lnTo>
                    <a:pt x="2430" y="4264"/>
                  </a:lnTo>
                  <a:lnTo>
                    <a:pt x="2281" y="4116"/>
                  </a:lnTo>
                  <a:lnTo>
                    <a:pt x="2231" y="3868"/>
                  </a:lnTo>
                  <a:lnTo>
                    <a:pt x="2231" y="2777"/>
                  </a:lnTo>
                  <a:lnTo>
                    <a:pt x="2281" y="2579"/>
                  </a:lnTo>
                  <a:lnTo>
                    <a:pt x="2430" y="2380"/>
                  </a:lnTo>
                  <a:lnTo>
                    <a:pt x="2578" y="2281"/>
                  </a:lnTo>
                  <a:lnTo>
                    <a:pt x="2777" y="2232"/>
                  </a:lnTo>
                  <a:close/>
                  <a:moveTo>
                    <a:pt x="16211" y="2232"/>
                  </a:moveTo>
                  <a:lnTo>
                    <a:pt x="16410" y="2281"/>
                  </a:lnTo>
                  <a:lnTo>
                    <a:pt x="16608" y="2380"/>
                  </a:lnTo>
                  <a:lnTo>
                    <a:pt x="16707" y="2579"/>
                  </a:lnTo>
                  <a:lnTo>
                    <a:pt x="16757" y="2777"/>
                  </a:lnTo>
                  <a:lnTo>
                    <a:pt x="16757" y="3868"/>
                  </a:lnTo>
                  <a:lnTo>
                    <a:pt x="16707" y="4116"/>
                  </a:lnTo>
                  <a:lnTo>
                    <a:pt x="16608" y="4264"/>
                  </a:lnTo>
                  <a:lnTo>
                    <a:pt x="16410" y="4413"/>
                  </a:lnTo>
                  <a:lnTo>
                    <a:pt x="16211" y="4463"/>
                  </a:lnTo>
                  <a:lnTo>
                    <a:pt x="15963" y="4413"/>
                  </a:lnTo>
                  <a:lnTo>
                    <a:pt x="15815" y="4264"/>
                  </a:lnTo>
                  <a:lnTo>
                    <a:pt x="15666" y="4116"/>
                  </a:lnTo>
                  <a:lnTo>
                    <a:pt x="15666" y="3868"/>
                  </a:lnTo>
                  <a:lnTo>
                    <a:pt x="15666" y="3322"/>
                  </a:lnTo>
                  <a:lnTo>
                    <a:pt x="15071" y="3322"/>
                  </a:lnTo>
                  <a:lnTo>
                    <a:pt x="14873" y="3273"/>
                  </a:lnTo>
                  <a:lnTo>
                    <a:pt x="14675" y="3174"/>
                  </a:lnTo>
                  <a:lnTo>
                    <a:pt x="14575" y="2975"/>
                  </a:lnTo>
                  <a:lnTo>
                    <a:pt x="14526" y="2777"/>
                  </a:lnTo>
                  <a:lnTo>
                    <a:pt x="14575" y="2579"/>
                  </a:lnTo>
                  <a:lnTo>
                    <a:pt x="14675" y="2380"/>
                  </a:lnTo>
                  <a:lnTo>
                    <a:pt x="14873" y="2281"/>
                  </a:lnTo>
                  <a:lnTo>
                    <a:pt x="15071" y="2232"/>
                  </a:lnTo>
                  <a:close/>
                  <a:moveTo>
                    <a:pt x="9519" y="4463"/>
                  </a:moveTo>
                  <a:lnTo>
                    <a:pt x="9717" y="4512"/>
                  </a:lnTo>
                  <a:lnTo>
                    <a:pt x="9866" y="4611"/>
                  </a:lnTo>
                  <a:lnTo>
                    <a:pt x="10014" y="4810"/>
                  </a:lnTo>
                  <a:lnTo>
                    <a:pt x="10064" y="5008"/>
                  </a:lnTo>
                  <a:lnTo>
                    <a:pt x="10014" y="5206"/>
                  </a:lnTo>
                  <a:lnTo>
                    <a:pt x="9866" y="5405"/>
                  </a:lnTo>
                  <a:lnTo>
                    <a:pt x="9717" y="5504"/>
                  </a:lnTo>
                  <a:lnTo>
                    <a:pt x="9519" y="5553"/>
                  </a:lnTo>
                  <a:lnTo>
                    <a:pt x="9271" y="5504"/>
                  </a:lnTo>
                  <a:lnTo>
                    <a:pt x="9122" y="5405"/>
                  </a:lnTo>
                  <a:lnTo>
                    <a:pt x="8973" y="5206"/>
                  </a:lnTo>
                  <a:lnTo>
                    <a:pt x="8924" y="5008"/>
                  </a:lnTo>
                  <a:lnTo>
                    <a:pt x="8973" y="4810"/>
                  </a:lnTo>
                  <a:lnTo>
                    <a:pt x="9122" y="4611"/>
                  </a:lnTo>
                  <a:lnTo>
                    <a:pt x="9271" y="4512"/>
                  </a:lnTo>
                  <a:lnTo>
                    <a:pt x="9519" y="4463"/>
                  </a:lnTo>
                  <a:close/>
                  <a:moveTo>
                    <a:pt x="7288" y="5553"/>
                  </a:moveTo>
                  <a:lnTo>
                    <a:pt x="7486" y="5603"/>
                  </a:lnTo>
                  <a:lnTo>
                    <a:pt x="7684" y="5702"/>
                  </a:lnTo>
                  <a:lnTo>
                    <a:pt x="7784" y="5900"/>
                  </a:lnTo>
                  <a:lnTo>
                    <a:pt x="7833" y="6099"/>
                  </a:lnTo>
                  <a:lnTo>
                    <a:pt x="7784" y="6346"/>
                  </a:lnTo>
                  <a:lnTo>
                    <a:pt x="7684" y="6495"/>
                  </a:lnTo>
                  <a:lnTo>
                    <a:pt x="7486" y="6644"/>
                  </a:lnTo>
                  <a:lnTo>
                    <a:pt x="7040" y="6644"/>
                  </a:lnTo>
                  <a:lnTo>
                    <a:pt x="6891" y="6495"/>
                  </a:lnTo>
                  <a:lnTo>
                    <a:pt x="6743" y="6346"/>
                  </a:lnTo>
                  <a:lnTo>
                    <a:pt x="6743" y="6099"/>
                  </a:lnTo>
                  <a:lnTo>
                    <a:pt x="6743" y="5900"/>
                  </a:lnTo>
                  <a:lnTo>
                    <a:pt x="6891" y="5702"/>
                  </a:lnTo>
                  <a:lnTo>
                    <a:pt x="7040" y="5603"/>
                  </a:lnTo>
                  <a:lnTo>
                    <a:pt x="7288" y="5553"/>
                  </a:lnTo>
                  <a:close/>
                  <a:moveTo>
                    <a:pt x="11700" y="5553"/>
                  </a:moveTo>
                  <a:lnTo>
                    <a:pt x="11948" y="5603"/>
                  </a:lnTo>
                  <a:lnTo>
                    <a:pt x="12146" y="5702"/>
                  </a:lnTo>
                  <a:lnTo>
                    <a:pt x="12245" y="5900"/>
                  </a:lnTo>
                  <a:lnTo>
                    <a:pt x="12295" y="6099"/>
                  </a:lnTo>
                  <a:lnTo>
                    <a:pt x="12245" y="6346"/>
                  </a:lnTo>
                  <a:lnTo>
                    <a:pt x="12146" y="6495"/>
                  </a:lnTo>
                  <a:lnTo>
                    <a:pt x="11948" y="6644"/>
                  </a:lnTo>
                  <a:lnTo>
                    <a:pt x="11502" y="6644"/>
                  </a:lnTo>
                  <a:lnTo>
                    <a:pt x="11303" y="6495"/>
                  </a:lnTo>
                  <a:lnTo>
                    <a:pt x="11204" y="6346"/>
                  </a:lnTo>
                  <a:lnTo>
                    <a:pt x="11155" y="6099"/>
                  </a:lnTo>
                  <a:lnTo>
                    <a:pt x="11204" y="5900"/>
                  </a:lnTo>
                  <a:lnTo>
                    <a:pt x="11303" y="5702"/>
                  </a:lnTo>
                  <a:lnTo>
                    <a:pt x="11502" y="5603"/>
                  </a:lnTo>
                  <a:lnTo>
                    <a:pt x="11700" y="5553"/>
                  </a:lnTo>
                  <a:close/>
                  <a:moveTo>
                    <a:pt x="9519" y="6644"/>
                  </a:moveTo>
                  <a:lnTo>
                    <a:pt x="9965" y="6693"/>
                  </a:lnTo>
                  <a:lnTo>
                    <a:pt x="10362" y="6793"/>
                  </a:lnTo>
                  <a:lnTo>
                    <a:pt x="10758" y="6941"/>
                  </a:lnTo>
                  <a:lnTo>
                    <a:pt x="11056" y="7140"/>
                  </a:lnTo>
                  <a:lnTo>
                    <a:pt x="11353" y="7388"/>
                  </a:lnTo>
                  <a:lnTo>
                    <a:pt x="11551" y="7685"/>
                  </a:lnTo>
                  <a:lnTo>
                    <a:pt x="11650" y="7982"/>
                  </a:lnTo>
                  <a:lnTo>
                    <a:pt x="11700" y="8329"/>
                  </a:lnTo>
                  <a:lnTo>
                    <a:pt x="11650" y="8676"/>
                  </a:lnTo>
                  <a:lnTo>
                    <a:pt x="11551" y="8974"/>
                  </a:lnTo>
                  <a:lnTo>
                    <a:pt x="11353" y="9271"/>
                  </a:lnTo>
                  <a:lnTo>
                    <a:pt x="11056" y="9519"/>
                  </a:lnTo>
                  <a:lnTo>
                    <a:pt x="10758" y="9718"/>
                  </a:lnTo>
                  <a:lnTo>
                    <a:pt x="10362" y="9866"/>
                  </a:lnTo>
                  <a:lnTo>
                    <a:pt x="9965" y="9965"/>
                  </a:lnTo>
                  <a:lnTo>
                    <a:pt x="9519" y="10015"/>
                  </a:lnTo>
                  <a:lnTo>
                    <a:pt x="9023" y="9965"/>
                  </a:lnTo>
                  <a:lnTo>
                    <a:pt x="8626" y="9866"/>
                  </a:lnTo>
                  <a:lnTo>
                    <a:pt x="8230" y="9718"/>
                  </a:lnTo>
                  <a:lnTo>
                    <a:pt x="7932" y="9519"/>
                  </a:lnTo>
                  <a:lnTo>
                    <a:pt x="7635" y="9271"/>
                  </a:lnTo>
                  <a:lnTo>
                    <a:pt x="7437" y="8974"/>
                  </a:lnTo>
                  <a:lnTo>
                    <a:pt x="7337" y="8676"/>
                  </a:lnTo>
                  <a:lnTo>
                    <a:pt x="7288" y="8329"/>
                  </a:lnTo>
                  <a:lnTo>
                    <a:pt x="7337" y="7982"/>
                  </a:lnTo>
                  <a:lnTo>
                    <a:pt x="7437" y="7685"/>
                  </a:lnTo>
                  <a:lnTo>
                    <a:pt x="7635" y="7388"/>
                  </a:lnTo>
                  <a:lnTo>
                    <a:pt x="7932" y="7140"/>
                  </a:lnTo>
                  <a:lnTo>
                    <a:pt x="8230" y="6941"/>
                  </a:lnTo>
                  <a:lnTo>
                    <a:pt x="8626" y="6793"/>
                  </a:lnTo>
                  <a:lnTo>
                    <a:pt x="9023" y="6693"/>
                  </a:lnTo>
                  <a:lnTo>
                    <a:pt x="9519" y="6644"/>
                  </a:lnTo>
                  <a:close/>
                  <a:moveTo>
                    <a:pt x="2777" y="10015"/>
                  </a:moveTo>
                  <a:lnTo>
                    <a:pt x="3024" y="10065"/>
                  </a:lnTo>
                  <a:lnTo>
                    <a:pt x="3173" y="10164"/>
                  </a:lnTo>
                  <a:lnTo>
                    <a:pt x="3322" y="10312"/>
                  </a:lnTo>
                  <a:lnTo>
                    <a:pt x="3371" y="10560"/>
                  </a:lnTo>
                  <a:lnTo>
                    <a:pt x="3371" y="11106"/>
                  </a:lnTo>
                  <a:lnTo>
                    <a:pt x="3917" y="11106"/>
                  </a:lnTo>
                  <a:lnTo>
                    <a:pt x="4115" y="11155"/>
                  </a:lnTo>
                  <a:lnTo>
                    <a:pt x="4313" y="11254"/>
                  </a:lnTo>
                  <a:lnTo>
                    <a:pt x="4413" y="11453"/>
                  </a:lnTo>
                  <a:lnTo>
                    <a:pt x="4462" y="11651"/>
                  </a:lnTo>
                  <a:lnTo>
                    <a:pt x="4413" y="11899"/>
                  </a:lnTo>
                  <a:lnTo>
                    <a:pt x="4313" y="12048"/>
                  </a:lnTo>
                  <a:lnTo>
                    <a:pt x="4115" y="12196"/>
                  </a:lnTo>
                  <a:lnTo>
                    <a:pt x="2578" y="12196"/>
                  </a:lnTo>
                  <a:lnTo>
                    <a:pt x="2430" y="12048"/>
                  </a:lnTo>
                  <a:lnTo>
                    <a:pt x="2281" y="11899"/>
                  </a:lnTo>
                  <a:lnTo>
                    <a:pt x="2231" y="11651"/>
                  </a:lnTo>
                  <a:lnTo>
                    <a:pt x="2231" y="10560"/>
                  </a:lnTo>
                  <a:lnTo>
                    <a:pt x="2281" y="10312"/>
                  </a:lnTo>
                  <a:lnTo>
                    <a:pt x="2430" y="10164"/>
                  </a:lnTo>
                  <a:lnTo>
                    <a:pt x="2578" y="10065"/>
                  </a:lnTo>
                  <a:lnTo>
                    <a:pt x="2777" y="10015"/>
                  </a:lnTo>
                  <a:close/>
                  <a:moveTo>
                    <a:pt x="16211" y="10015"/>
                  </a:moveTo>
                  <a:lnTo>
                    <a:pt x="16410" y="10065"/>
                  </a:lnTo>
                  <a:lnTo>
                    <a:pt x="16608" y="10164"/>
                  </a:lnTo>
                  <a:lnTo>
                    <a:pt x="16707" y="10312"/>
                  </a:lnTo>
                  <a:lnTo>
                    <a:pt x="16757" y="10560"/>
                  </a:lnTo>
                  <a:lnTo>
                    <a:pt x="16757" y="11651"/>
                  </a:lnTo>
                  <a:lnTo>
                    <a:pt x="16707" y="11899"/>
                  </a:lnTo>
                  <a:lnTo>
                    <a:pt x="16608" y="12048"/>
                  </a:lnTo>
                  <a:lnTo>
                    <a:pt x="16410" y="12196"/>
                  </a:lnTo>
                  <a:lnTo>
                    <a:pt x="14873" y="12196"/>
                  </a:lnTo>
                  <a:lnTo>
                    <a:pt x="14675" y="12048"/>
                  </a:lnTo>
                  <a:lnTo>
                    <a:pt x="14575" y="11899"/>
                  </a:lnTo>
                  <a:lnTo>
                    <a:pt x="14526" y="11651"/>
                  </a:lnTo>
                  <a:lnTo>
                    <a:pt x="14575" y="11453"/>
                  </a:lnTo>
                  <a:lnTo>
                    <a:pt x="14675" y="11254"/>
                  </a:lnTo>
                  <a:lnTo>
                    <a:pt x="14873" y="11155"/>
                  </a:lnTo>
                  <a:lnTo>
                    <a:pt x="15071" y="11106"/>
                  </a:lnTo>
                  <a:lnTo>
                    <a:pt x="15666" y="11106"/>
                  </a:lnTo>
                  <a:lnTo>
                    <a:pt x="15666" y="10560"/>
                  </a:lnTo>
                  <a:lnTo>
                    <a:pt x="15666" y="10312"/>
                  </a:lnTo>
                  <a:lnTo>
                    <a:pt x="15815" y="10164"/>
                  </a:lnTo>
                  <a:lnTo>
                    <a:pt x="15963" y="10065"/>
                  </a:lnTo>
                  <a:lnTo>
                    <a:pt x="16211" y="10015"/>
                  </a:lnTo>
                  <a:close/>
                  <a:moveTo>
                    <a:pt x="2231" y="1"/>
                  </a:moveTo>
                  <a:lnTo>
                    <a:pt x="1785" y="50"/>
                  </a:lnTo>
                  <a:lnTo>
                    <a:pt x="1388" y="199"/>
                  </a:lnTo>
                  <a:lnTo>
                    <a:pt x="992" y="398"/>
                  </a:lnTo>
                  <a:lnTo>
                    <a:pt x="694" y="645"/>
                  </a:lnTo>
                  <a:lnTo>
                    <a:pt x="397" y="992"/>
                  </a:lnTo>
                  <a:lnTo>
                    <a:pt x="199" y="1339"/>
                  </a:lnTo>
                  <a:lnTo>
                    <a:pt x="50" y="1786"/>
                  </a:lnTo>
                  <a:lnTo>
                    <a:pt x="0" y="2232"/>
                  </a:lnTo>
                  <a:lnTo>
                    <a:pt x="50" y="2628"/>
                  </a:lnTo>
                  <a:lnTo>
                    <a:pt x="199" y="3025"/>
                  </a:lnTo>
                  <a:lnTo>
                    <a:pt x="347" y="3620"/>
                  </a:lnTo>
                  <a:lnTo>
                    <a:pt x="447" y="4264"/>
                  </a:lnTo>
                  <a:lnTo>
                    <a:pt x="397" y="4859"/>
                  </a:lnTo>
                  <a:lnTo>
                    <a:pt x="298" y="5504"/>
                  </a:lnTo>
                  <a:lnTo>
                    <a:pt x="99" y="6346"/>
                  </a:lnTo>
                  <a:lnTo>
                    <a:pt x="99" y="6793"/>
                  </a:lnTo>
                  <a:lnTo>
                    <a:pt x="50" y="7239"/>
                  </a:lnTo>
                  <a:lnTo>
                    <a:pt x="99" y="7635"/>
                  </a:lnTo>
                  <a:lnTo>
                    <a:pt x="99" y="8082"/>
                  </a:lnTo>
                  <a:lnTo>
                    <a:pt x="298" y="8974"/>
                  </a:lnTo>
                  <a:lnTo>
                    <a:pt x="447" y="9569"/>
                  </a:lnTo>
                  <a:lnTo>
                    <a:pt x="447" y="10213"/>
                  </a:lnTo>
                  <a:lnTo>
                    <a:pt x="347" y="10808"/>
                  </a:lnTo>
                  <a:lnTo>
                    <a:pt x="149" y="11403"/>
                  </a:lnTo>
                  <a:lnTo>
                    <a:pt x="50" y="11800"/>
                  </a:lnTo>
                  <a:lnTo>
                    <a:pt x="0" y="12196"/>
                  </a:lnTo>
                  <a:lnTo>
                    <a:pt x="50" y="12642"/>
                  </a:lnTo>
                  <a:lnTo>
                    <a:pt x="199" y="13089"/>
                  </a:lnTo>
                  <a:lnTo>
                    <a:pt x="397" y="13436"/>
                  </a:lnTo>
                  <a:lnTo>
                    <a:pt x="694" y="13783"/>
                  </a:lnTo>
                  <a:lnTo>
                    <a:pt x="992" y="14080"/>
                  </a:lnTo>
                  <a:lnTo>
                    <a:pt x="1388" y="14278"/>
                  </a:lnTo>
                  <a:lnTo>
                    <a:pt x="1785" y="14378"/>
                  </a:lnTo>
                  <a:lnTo>
                    <a:pt x="2231" y="14427"/>
                  </a:lnTo>
                  <a:lnTo>
                    <a:pt x="2727" y="14378"/>
                  </a:lnTo>
                  <a:lnTo>
                    <a:pt x="2975" y="14328"/>
                  </a:lnTo>
                  <a:lnTo>
                    <a:pt x="3223" y="14229"/>
                  </a:lnTo>
                  <a:lnTo>
                    <a:pt x="3570" y="14080"/>
                  </a:lnTo>
                  <a:lnTo>
                    <a:pt x="3867" y="13931"/>
                  </a:lnTo>
                  <a:lnTo>
                    <a:pt x="4214" y="13882"/>
                  </a:lnTo>
                  <a:lnTo>
                    <a:pt x="4561" y="13832"/>
                  </a:lnTo>
                  <a:lnTo>
                    <a:pt x="4958" y="13783"/>
                  </a:lnTo>
                  <a:lnTo>
                    <a:pt x="5305" y="13783"/>
                  </a:lnTo>
                  <a:lnTo>
                    <a:pt x="5652" y="13832"/>
                  </a:lnTo>
                  <a:lnTo>
                    <a:pt x="5999" y="13931"/>
                  </a:lnTo>
                  <a:lnTo>
                    <a:pt x="6941" y="14130"/>
                  </a:lnTo>
                  <a:lnTo>
                    <a:pt x="7833" y="14278"/>
                  </a:lnTo>
                  <a:lnTo>
                    <a:pt x="8676" y="14378"/>
                  </a:lnTo>
                  <a:lnTo>
                    <a:pt x="9519" y="14427"/>
                  </a:lnTo>
                  <a:lnTo>
                    <a:pt x="10362" y="14378"/>
                  </a:lnTo>
                  <a:lnTo>
                    <a:pt x="11204" y="14278"/>
                  </a:lnTo>
                  <a:lnTo>
                    <a:pt x="12097" y="14130"/>
                  </a:lnTo>
                  <a:lnTo>
                    <a:pt x="13039" y="13931"/>
                  </a:lnTo>
                  <a:lnTo>
                    <a:pt x="13386" y="13832"/>
                  </a:lnTo>
                  <a:lnTo>
                    <a:pt x="13733" y="13832"/>
                  </a:lnTo>
                  <a:lnTo>
                    <a:pt x="14080" y="13783"/>
                  </a:lnTo>
                  <a:lnTo>
                    <a:pt x="14427" y="13832"/>
                  </a:lnTo>
                  <a:lnTo>
                    <a:pt x="14774" y="13882"/>
                  </a:lnTo>
                  <a:lnTo>
                    <a:pt x="15121" y="13931"/>
                  </a:lnTo>
                  <a:lnTo>
                    <a:pt x="15468" y="14080"/>
                  </a:lnTo>
                  <a:lnTo>
                    <a:pt x="15765" y="14229"/>
                  </a:lnTo>
                  <a:lnTo>
                    <a:pt x="16013" y="14328"/>
                  </a:lnTo>
                  <a:lnTo>
                    <a:pt x="16261" y="14378"/>
                  </a:lnTo>
                  <a:lnTo>
                    <a:pt x="16757" y="14427"/>
                  </a:lnTo>
                  <a:lnTo>
                    <a:pt x="17203" y="14378"/>
                  </a:lnTo>
                  <a:lnTo>
                    <a:pt x="17599" y="14278"/>
                  </a:lnTo>
                  <a:lnTo>
                    <a:pt x="17996" y="14080"/>
                  </a:lnTo>
                  <a:lnTo>
                    <a:pt x="18343" y="13783"/>
                  </a:lnTo>
                  <a:lnTo>
                    <a:pt x="18591" y="13436"/>
                  </a:lnTo>
                  <a:lnTo>
                    <a:pt x="18789" y="13089"/>
                  </a:lnTo>
                  <a:lnTo>
                    <a:pt x="18938" y="12642"/>
                  </a:lnTo>
                  <a:lnTo>
                    <a:pt x="18988" y="12196"/>
                  </a:lnTo>
                  <a:lnTo>
                    <a:pt x="18938" y="11800"/>
                  </a:lnTo>
                  <a:lnTo>
                    <a:pt x="18839" y="11403"/>
                  </a:lnTo>
                  <a:lnTo>
                    <a:pt x="18641" y="10808"/>
                  </a:lnTo>
                  <a:lnTo>
                    <a:pt x="18541" y="10213"/>
                  </a:lnTo>
                  <a:lnTo>
                    <a:pt x="18591" y="9569"/>
                  </a:lnTo>
                  <a:lnTo>
                    <a:pt x="18690" y="8974"/>
                  </a:lnTo>
                  <a:lnTo>
                    <a:pt x="18888" y="8082"/>
                  </a:lnTo>
                  <a:lnTo>
                    <a:pt x="18938" y="7635"/>
                  </a:lnTo>
                  <a:lnTo>
                    <a:pt x="18938" y="7239"/>
                  </a:lnTo>
                  <a:lnTo>
                    <a:pt x="18938" y="6793"/>
                  </a:lnTo>
                  <a:lnTo>
                    <a:pt x="18888" y="6346"/>
                  </a:lnTo>
                  <a:lnTo>
                    <a:pt x="18690" y="5504"/>
                  </a:lnTo>
                  <a:lnTo>
                    <a:pt x="18591" y="4859"/>
                  </a:lnTo>
                  <a:lnTo>
                    <a:pt x="18541" y="4264"/>
                  </a:lnTo>
                  <a:lnTo>
                    <a:pt x="18641" y="3620"/>
                  </a:lnTo>
                  <a:lnTo>
                    <a:pt x="18839" y="3025"/>
                  </a:lnTo>
                  <a:lnTo>
                    <a:pt x="18938" y="2628"/>
                  </a:lnTo>
                  <a:lnTo>
                    <a:pt x="18988" y="2232"/>
                  </a:lnTo>
                  <a:lnTo>
                    <a:pt x="18938" y="1786"/>
                  </a:lnTo>
                  <a:lnTo>
                    <a:pt x="18789" y="1339"/>
                  </a:lnTo>
                  <a:lnTo>
                    <a:pt x="18591" y="992"/>
                  </a:lnTo>
                  <a:lnTo>
                    <a:pt x="18343" y="645"/>
                  </a:lnTo>
                  <a:lnTo>
                    <a:pt x="17996" y="398"/>
                  </a:lnTo>
                  <a:lnTo>
                    <a:pt x="17599" y="199"/>
                  </a:lnTo>
                  <a:lnTo>
                    <a:pt x="17203" y="50"/>
                  </a:lnTo>
                  <a:lnTo>
                    <a:pt x="16757" y="1"/>
                  </a:lnTo>
                  <a:lnTo>
                    <a:pt x="16261" y="50"/>
                  </a:lnTo>
                  <a:lnTo>
                    <a:pt x="15765" y="249"/>
                  </a:lnTo>
                  <a:lnTo>
                    <a:pt x="15468" y="398"/>
                  </a:lnTo>
                  <a:lnTo>
                    <a:pt x="15121" y="497"/>
                  </a:lnTo>
                  <a:lnTo>
                    <a:pt x="14774" y="596"/>
                  </a:lnTo>
                  <a:lnTo>
                    <a:pt x="14427" y="645"/>
                  </a:lnTo>
                  <a:lnTo>
                    <a:pt x="13733" y="645"/>
                  </a:lnTo>
                  <a:lnTo>
                    <a:pt x="13386" y="596"/>
                  </a:lnTo>
                  <a:lnTo>
                    <a:pt x="13039" y="497"/>
                  </a:lnTo>
                  <a:lnTo>
                    <a:pt x="12097" y="298"/>
                  </a:lnTo>
                  <a:lnTo>
                    <a:pt x="11204" y="150"/>
                  </a:lnTo>
                  <a:lnTo>
                    <a:pt x="10362" y="50"/>
                  </a:lnTo>
                  <a:lnTo>
                    <a:pt x="9519" y="1"/>
                  </a:lnTo>
                  <a:lnTo>
                    <a:pt x="8676" y="50"/>
                  </a:lnTo>
                  <a:lnTo>
                    <a:pt x="7833" y="150"/>
                  </a:lnTo>
                  <a:lnTo>
                    <a:pt x="6941" y="298"/>
                  </a:lnTo>
                  <a:lnTo>
                    <a:pt x="5999" y="497"/>
                  </a:lnTo>
                  <a:lnTo>
                    <a:pt x="5652" y="596"/>
                  </a:lnTo>
                  <a:lnTo>
                    <a:pt x="5305" y="645"/>
                  </a:lnTo>
                  <a:lnTo>
                    <a:pt x="4561" y="645"/>
                  </a:lnTo>
                  <a:lnTo>
                    <a:pt x="4214" y="596"/>
                  </a:lnTo>
                  <a:lnTo>
                    <a:pt x="3867" y="497"/>
                  </a:lnTo>
                  <a:lnTo>
                    <a:pt x="3570" y="398"/>
                  </a:lnTo>
                  <a:lnTo>
                    <a:pt x="3223" y="249"/>
                  </a:lnTo>
                  <a:lnTo>
                    <a:pt x="2727" y="50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3" name="Google Shape;2283;p66"/>
            <p:cNvSpPr/>
            <p:nvPr/>
          </p:nvSpPr>
          <p:spPr>
            <a:xfrm>
              <a:off x="5386475" y="3992725"/>
              <a:ext cx="474700" cy="360700"/>
            </a:xfrm>
            <a:custGeom>
              <a:avLst/>
              <a:gdLst/>
              <a:ahLst/>
              <a:cxnLst/>
              <a:rect l="l" t="t" r="r" b="b"/>
              <a:pathLst>
                <a:path w="18988" h="14428" fill="none" extrusionOk="0">
                  <a:moveTo>
                    <a:pt x="18988" y="2232"/>
                  </a:moveTo>
                  <a:lnTo>
                    <a:pt x="18988" y="2232"/>
                  </a:lnTo>
                  <a:lnTo>
                    <a:pt x="18938" y="1786"/>
                  </a:lnTo>
                  <a:lnTo>
                    <a:pt x="18789" y="1339"/>
                  </a:lnTo>
                  <a:lnTo>
                    <a:pt x="18591" y="992"/>
                  </a:lnTo>
                  <a:lnTo>
                    <a:pt x="18343" y="645"/>
                  </a:lnTo>
                  <a:lnTo>
                    <a:pt x="17996" y="398"/>
                  </a:lnTo>
                  <a:lnTo>
                    <a:pt x="17599" y="199"/>
                  </a:lnTo>
                  <a:lnTo>
                    <a:pt x="17203" y="50"/>
                  </a:lnTo>
                  <a:lnTo>
                    <a:pt x="16757" y="1"/>
                  </a:lnTo>
                  <a:lnTo>
                    <a:pt x="16757" y="1"/>
                  </a:lnTo>
                  <a:lnTo>
                    <a:pt x="16261" y="50"/>
                  </a:lnTo>
                  <a:lnTo>
                    <a:pt x="15765" y="249"/>
                  </a:lnTo>
                  <a:lnTo>
                    <a:pt x="15765" y="249"/>
                  </a:lnTo>
                  <a:lnTo>
                    <a:pt x="15468" y="398"/>
                  </a:lnTo>
                  <a:lnTo>
                    <a:pt x="15121" y="497"/>
                  </a:lnTo>
                  <a:lnTo>
                    <a:pt x="14774" y="596"/>
                  </a:lnTo>
                  <a:lnTo>
                    <a:pt x="14427" y="645"/>
                  </a:lnTo>
                  <a:lnTo>
                    <a:pt x="14080" y="645"/>
                  </a:lnTo>
                  <a:lnTo>
                    <a:pt x="13733" y="645"/>
                  </a:lnTo>
                  <a:lnTo>
                    <a:pt x="13386" y="596"/>
                  </a:lnTo>
                  <a:lnTo>
                    <a:pt x="13039" y="497"/>
                  </a:lnTo>
                  <a:lnTo>
                    <a:pt x="13039" y="497"/>
                  </a:lnTo>
                  <a:lnTo>
                    <a:pt x="12097" y="298"/>
                  </a:lnTo>
                  <a:lnTo>
                    <a:pt x="11204" y="150"/>
                  </a:lnTo>
                  <a:lnTo>
                    <a:pt x="10362" y="50"/>
                  </a:lnTo>
                  <a:lnTo>
                    <a:pt x="9519" y="1"/>
                  </a:lnTo>
                  <a:lnTo>
                    <a:pt x="8676" y="50"/>
                  </a:lnTo>
                  <a:lnTo>
                    <a:pt x="7833" y="150"/>
                  </a:lnTo>
                  <a:lnTo>
                    <a:pt x="6941" y="298"/>
                  </a:lnTo>
                  <a:lnTo>
                    <a:pt x="5999" y="497"/>
                  </a:lnTo>
                  <a:lnTo>
                    <a:pt x="5999" y="497"/>
                  </a:lnTo>
                  <a:lnTo>
                    <a:pt x="5652" y="596"/>
                  </a:lnTo>
                  <a:lnTo>
                    <a:pt x="5305" y="645"/>
                  </a:lnTo>
                  <a:lnTo>
                    <a:pt x="4958" y="645"/>
                  </a:lnTo>
                  <a:lnTo>
                    <a:pt x="4561" y="645"/>
                  </a:lnTo>
                  <a:lnTo>
                    <a:pt x="4214" y="596"/>
                  </a:lnTo>
                  <a:lnTo>
                    <a:pt x="3867" y="497"/>
                  </a:lnTo>
                  <a:lnTo>
                    <a:pt x="3570" y="398"/>
                  </a:lnTo>
                  <a:lnTo>
                    <a:pt x="3223" y="249"/>
                  </a:lnTo>
                  <a:lnTo>
                    <a:pt x="3223" y="249"/>
                  </a:lnTo>
                  <a:lnTo>
                    <a:pt x="2727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1785" y="50"/>
                  </a:lnTo>
                  <a:lnTo>
                    <a:pt x="1388" y="199"/>
                  </a:lnTo>
                  <a:lnTo>
                    <a:pt x="992" y="398"/>
                  </a:lnTo>
                  <a:lnTo>
                    <a:pt x="694" y="645"/>
                  </a:lnTo>
                  <a:lnTo>
                    <a:pt x="397" y="992"/>
                  </a:lnTo>
                  <a:lnTo>
                    <a:pt x="199" y="1339"/>
                  </a:lnTo>
                  <a:lnTo>
                    <a:pt x="50" y="1786"/>
                  </a:lnTo>
                  <a:lnTo>
                    <a:pt x="0" y="2232"/>
                  </a:lnTo>
                  <a:lnTo>
                    <a:pt x="0" y="2232"/>
                  </a:lnTo>
                  <a:lnTo>
                    <a:pt x="50" y="2628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347" y="3620"/>
                  </a:lnTo>
                  <a:lnTo>
                    <a:pt x="447" y="4264"/>
                  </a:lnTo>
                  <a:lnTo>
                    <a:pt x="397" y="4859"/>
                  </a:lnTo>
                  <a:lnTo>
                    <a:pt x="298" y="5504"/>
                  </a:lnTo>
                  <a:lnTo>
                    <a:pt x="298" y="5504"/>
                  </a:lnTo>
                  <a:lnTo>
                    <a:pt x="99" y="6346"/>
                  </a:lnTo>
                  <a:lnTo>
                    <a:pt x="99" y="6793"/>
                  </a:lnTo>
                  <a:lnTo>
                    <a:pt x="50" y="7239"/>
                  </a:lnTo>
                  <a:lnTo>
                    <a:pt x="50" y="7239"/>
                  </a:lnTo>
                  <a:lnTo>
                    <a:pt x="99" y="7635"/>
                  </a:lnTo>
                  <a:lnTo>
                    <a:pt x="99" y="8082"/>
                  </a:lnTo>
                  <a:lnTo>
                    <a:pt x="298" y="8974"/>
                  </a:lnTo>
                  <a:lnTo>
                    <a:pt x="298" y="8974"/>
                  </a:lnTo>
                  <a:lnTo>
                    <a:pt x="447" y="9569"/>
                  </a:lnTo>
                  <a:lnTo>
                    <a:pt x="447" y="10213"/>
                  </a:lnTo>
                  <a:lnTo>
                    <a:pt x="347" y="10808"/>
                  </a:lnTo>
                  <a:lnTo>
                    <a:pt x="149" y="11403"/>
                  </a:lnTo>
                  <a:lnTo>
                    <a:pt x="149" y="11403"/>
                  </a:lnTo>
                  <a:lnTo>
                    <a:pt x="50" y="11800"/>
                  </a:lnTo>
                  <a:lnTo>
                    <a:pt x="0" y="12196"/>
                  </a:lnTo>
                  <a:lnTo>
                    <a:pt x="0" y="12196"/>
                  </a:lnTo>
                  <a:lnTo>
                    <a:pt x="50" y="12642"/>
                  </a:lnTo>
                  <a:lnTo>
                    <a:pt x="199" y="13089"/>
                  </a:lnTo>
                  <a:lnTo>
                    <a:pt x="397" y="13436"/>
                  </a:lnTo>
                  <a:lnTo>
                    <a:pt x="694" y="13783"/>
                  </a:lnTo>
                  <a:lnTo>
                    <a:pt x="992" y="14080"/>
                  </a:lnTo>
                  <a:lnTo>
                    <a:pt x="1388" y="14278"/>
                  </a:lnTo>
                  <a:lnTo>
                    <a:pt x="1785" y="14378"/>
                  </a:lnTo>
                  <a:lnTo>
                    <a:pt x="2231" y="14427"/>
                  </a:lnTo>
                  <a:lnTo>
                    <a:pt x="2231" y="14427"/>
                  </a:lnTo>
                  <a:lnTo>
                    <a:pt x="2727" y="14378"/>
                  </a:lnTo>
                  <a:lnTo>
                    <a:pt x="2975" y="14328"/>
                  </a:lnTo>
                  <a:lnTo>
                    <a:pt x="3223" y="14229"/>
                  </a:lnTo>
                  <a:lnTo>
                    <a:pt x="3223" y="14229"/>
                  </a:lnTo>
                  <a:lnTo>
                    <a:pt x="3570" y="14080"/>
                  </a:lnTo>
                  <a:lnTo>
                    <a:pt x="3867" y="13931"/>
                  </a:lnTo>
                  <a:lnTo>
                    <a:pt x="4214" y="13882"/>
                  </a:lnTo>
                  <a:lnTo>
                    <a:pt x="4561" y="13832"/>
                  </a:lnTo>
                  <a:lnTo>
                    <a:pt x="4958" y="13783"/>
                  </a:lnTo>
                  <a:lnTo>
                    <a:pt x="5305" y="13783"/>
                  </a:lnTo>
                  <a:lnTo>
                    <a:pt x="5652" y="13832"/>
                  </a:lnTo>
                  <a:lnTo>
                    <a:pt x="5999" y="13931"/>
                  </a:lnTo>
                  <a:lnTo>
                    <a:pt x="5999" y="13931"/>
                  </a:lnTo>
                  <a:lnTo>
                    <a:pt x="6941" y="14130"/>
                  </a:lnTo>
                  <a:lnTo>
                    <a:pt x="7833" y="14278"/>
                  </a:lnTo>
                  <a:lnTo>
                    <a:pt x="8676" y="14378"/>
                  </a:lnTo>
                  <a:lnTo>
                    <a:pt x="9519" y="14427"/>
                  </a:lnTo>
                  <a:lnTo>
                    <a:pt x="10362" y="14378"/>
                  </a:lnTo>
                  <a:lnTo>
                    <a:pt x="11204" y="14278"/>
                  </a:lnTo>
                  <a:lnTo>
                    <a:pt x="12097" y="14130"/>
                  </a:lnTo>
                  <a:lnTo>
                    <a:pt x="13039" y="13931"/>
                  </a:lnTo>
                  <a:lnTo>
                    <a:pt x="13039" y="13931"/>
                  </a:lnTo>
                  <a:lnTo>
                    <a:pt x="13386" y="13832"/>
                  </a:lnTo>
                  <a:lnTo>
                    <a:pt x="13733" y="13832"/>
                  </a:lnTo>
                  <a:lnTo>
                    <a:pt x="14080" y="13783"/>
                  </a:lnTo>
                  <a:lnTo>
                    <a:pt x="14427" y="13832"/>
                  </a:lnTo>
                  <a:lnTo>
                    <a:pt x="14774" y="13882"/>
                  </a:lnTo>
                  <a:lnTo>
                    <a:pt x="15121" y="13931"/>
                  </a:lnTo>
                  <a:lnTo>
                    <a:pt x="15468" y="14080"/>
                  </a:lnTo>
                  <a:lnTo>
                    <a:pt x="15765" y="14229"/>
                  </a:lnTo>
                  <a:lnTo>
                    <a:pt x="15765" y="14229"/>
                  </a:lnTo>
                  <a:lnTo>
                    <a:pt x="16013" y="14328"/>
                  </a:lnTo>
                  <a:lnTo>
                    <a:pt x="16261" y="14378"/>
                  </a:lnTo>
                  <a:lnTo>
                    <a:pt x="16757" y="14427"/>
                  </a:lnTo>
                  <a:lnTo>
                    <a:pt x="16757" y="14427"/>
                  </a:lnTo>
                  <a:lnTo>
                    <a:pt x="17203" y="14378"/>
                  </a:lnTo>
                  <a:lnTo>
                    <a:pt x="17599" y="14278"/>
                  </a:lnTo>
                  <a:lnTo>
                    <a:pt x="17996" y="14080"/>
                  </a:lnTo>
                  <a:lnTo>
                    <a:pt x="18343" y="13783"/>
                  </a:lnTo>
                  <a:lnTo>
                    <a:pt x="18591" y="13436"/>
                  </a:lnTo>
                  <a:lnTo>
                    <a:pt x="18789" y="13089"/>
                  </a:lnTo>
                  <a:lnTo>
                    <a:pt x="18938" y="12642"/>
                  </a:lnTo>
                  <a:lnTo>
                    <a:pt x="18988" y="12196"/>
                  </a:lnTo>
                  <a:lnTo>
                    <a:pt x="18988" y="12196"/>
                  </a:lnTo>
                  <a:lnTo>
                    <a:pt x="18938" y="11800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641" y="10808"/>
                  </a:lnTo>
                  <a:lnTo>
                    <a:pt x="18541" y="10213"/>
                  </a:lnTo>
                  <a:lnTo>
                    <a:pt x="18591" y="9569"/>
                  </a:lnTo>
                  <a:lnTo>
                    <a:pt x="18690" y="8974"/>
                  </a:lnTo>
                  <a:lnTo>
                    <a:pt x="18690" y="8974"/>
                  </a:lnTo>
                  <a:lnTo>
                    <a:pt x="18888" y="8082"/>
                  </a:lnTo>
                  <a:lnTo>
                    <a:pt x="18938" y="7635"/>
                  </a:lnTo>
                  <a:lnTo>
                    <a:pt x="18938" y="7239"/>
                  </a:lnTo>
                  <a:lnTo>
                    <a:pt x="18938" y="7239"/>
                  </a:lnTo>
                  <a:lnTo>
                    <a:pt x="18938" y="6793"/>
                  </a:lnTo>
                  <a:lnTo>
                    <a:pt x="18888" y="6346"/>
                  </a:lnTo>
                  <a:lnTo>
                    <a:pt x="18690" y="5504"/>
                  </a:lnTo>
                  <a:lnTo>
                    <a:pt x="18690" y="5504"/>
                  </a:lnTo>
                  <a:lnTo>
                    <a:pt x="18591" y="4859"/>
                  </a:lnTo>
                  <a:lnTo>
                    <a:pt x="18541" y="4264"/>
                  </a:lnTo>
                  <a:lnTo>
                    <a:pt x="18641" y="3620"/>
                  </a:lnTo>
                  <a:lnTo>
                    <a:pt x="18839" y="3025"/>
                  </a:lnTo>
                  <a:lnTo>
                    <a:pt x="18839" y="3025"/>
                  </a:lnTo>
                  <a:lnTo>
                    <a:pt x="18938" y="2628"/>
                  </a:lnTo>
                  <a:lnTo>
                    <a:pt x="18988" y="2232"/>
                  </a:lnTo>
                  <a:lnTo>
                    <a:pt x="18988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4" name="Google Shape;2284;p66"/>
            <p:cNvSpPr/>
            <p:nvPr/>
          </p:nvSpPr>
          <p:spPr>
            <a:xfrm>
              <a:off x="5442250" y="4243100"/>
              <a:ext cx="55800" cy="54550"/>
            </a:xfrm>
            <a:custGeom>
              <a:avLst/>
              <a:gdLst/>
              <a:ahLst/>
              <a:cxnLst/>
              <a:rect l="l" t="t" r="r" b="b"/>
              <a:pathLst>
                <a:path w="2232" h="2182" fill="none" extrusionOk="0">
                  <a:moveTo>
                    <a:pt x="1686" y="2181"/>
                  </a:moveTo>
                  <a:lnTo>
                    <a:pt x="546" y="2181"/>
                  </a:lnTo>
                  <a:lnTo>
                    <a:pt x="546" y="2181"/>
                  </a:lnTo>
                  <a:lnTo>
                    <a:pt x="347" y="2181"/>
                  </a:lnTo>
                  <a:lnTo>
                    <a:pt x="199" y="2033"/>
                  </a:lnTo>
                  <a:lnTo>
                    <a:pt x="50" y="1884"/>
                  </a:lnTo>
                  <a:lnTo>
                    <a:pt x="0" y="163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297"/>
                  </a:lnTo>
                  <a:lnTo>
                    <a:pt x="1140" y="545"/>
                  </a:lnTo>
                  <a:lnTo>
                    <a:pt x="1140" y="1091"/>
                  </a:lnTo>
                  <a:lnTo>
                    <a:pt x="1686" y="1091"/>
                  </a:lnTo>
                  <a:lnTo>
                    <a:pt x="1686" y="1091"/>
                  </a:lnTo>
                  <a:lnTo>
                    <a:pt x="1884" y="1140"/>
                  </a:lnTo>
                  <a:lnTo>
                    <a:pt x="2082" y="1239"/>
                  </a:lnTo>
                  <a:lnTo>
                    <a:pt x="2182" y="1438"/>
                  </a:lnTo>
                  <a:lnTo>
                    <a:pt x="2231" y="1636"/>
                  </a:lnTo>
                  <a:lnTo>
                    <a:pt x="2231" y="163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1"/>
                  </a:lnTo>
                  <a:lnTo>
                    <a:pt x="1686" y="2181"/>
                  </a:lnTo>
                  <a:lnTo>
                    <a:pt x="1686" y="21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5" name="Google Shape;2285;p66"/>
            <p:cNvSpPr/>
            <p:nvPr/>
          </p:nvSpPr>
          <p:spPr>
            <a:xfrm>
              <a:off x="5442250" y="40485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1686" y="1091"/>
                  </a:moveTo>
                  <a:lnTo>
                    <a:pt x="1140" y="1091"/>
                  </a:lnTo>
                  <a:lnTo>
                    <a:pt x="1140" y="1637"/>
                  </a:lnTo>
                  <a:lnTo>
                    <a:pt x="1140" y="1637"/>
                  </a:lnTo>
                  <a:lnTo>
                    <a:pt x="1091" y="1885"/>
                  </a:lnTo>
                  <a:lnTo>
                    <a:pt x="942" y="2033"/>
                  </a:lnTo>
                  <a:lnTo>
                    <a:pt x="793" y="218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347" y="2182"/>
                  </a:lnTo>
                  <a:lnTo>
                    <a:pt x="199" y="2033"/>
                  </a:lnTo>
                  <a:lnTo>
                    <a:pt x="50" y="1885"/>
                  </a:lnTo>
                  <a:lnTo>
                    <a:pt x="0" y="163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4" y="50"/>
                  </a:lnTo>
                  <a:lnTo>
                    <a:pt x="2082" y="149"/>
                  </a:lnTo>
                  <a:lnTo>
                    <a:pt x="2182" y="348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2" y="744"/>
                  </a:lnTo>
                  <a:lnTo>
                    <a:pt x="2082" y="943"/>
                  </a:lnTo>
                  <a:lnTo>
                    <a:pt x="1884" y="1042"/>
                  </a:lnTo>
                  <a:lnTo>
                    <a:pt x="1686" y="1091"/>
                  </a:lnTo>
                  <a:lnTo>
                    <a:pt x="168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6" name="Google Shape;2286;p66"/>
            <p:cNvSpPr/>
            <p:nvPr/>
          </p:nvSpPr>
          <p:spPr>
            <a:xfrm>
              <a:off x="5609550" y="41042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96" y="1091"/>
                  </a:lnTo>
                  <a:lnTo>
                    <a:pt x="596" y="1091"/>
                  </a:lnTo>
                  <a:lnTo>
                    <a:pt x="348" y="1042"/>
                  </a:lnTo>
                  <a:lnTo>
                    <a:pt x="19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7" name="Google Shape;2287;p66"/>
            <p:cNvSpPr/>
            <p:nvPr/>
          </p:nvSpPr>
          <p:spPr>
            <a:xfrm>
              <a:off x="5555025" y="41315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8" name="Google Shape;2288;p66"/>
            <p:cNvSpPr/>
            <p:nvPr/>
          </p:nvSpPr>
          <p:spPr>
            <a:xfrm>
              <a:off x="5568650" y="4158800"/>
              <a:ext cx="110350" cy="84300"/>
            </a:xfrm>
            <a:custGeom>
              <a:avLst/>
              <a:gdLst/>
              <a:ahLst/>
              <a:cxnLst/>
              <a:rect l="l" t="t" r="r" b="b"/>
              <a:pathLst>
                <a:path w="4414" h="3372" fill="none" extrusionOk="0">
                  <a:moveTo>
                    <a:pt x="2232" y="3372"/>
                  </a:moveTo>
                  <a:lnTo>
                    <a:pt x="2232" y="3372"/>
                  </a:lnTo>
                  <a:lnTo>
                    <a:pt x="1736" y="3322"/>
                  </a:lnTo>
                  <a:lnTo>
                    <a:pt x="1339" y="3223"/>
                  </a:lnTo>
                  <a:lnTo>
                    <a:pt x="943" y="3075"/>
                  </a:lnTo>
                  <a:lnTo>
                    <a:pt x="645" y="2876"/>
                  </a:lnTo>
                  <a:lnTo>
                    <a:pt x="348" y="2628"/>
                  </a:lnTo>
                  <a:lnTo>
                    <a:pt x="150" y="2331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1042"/>
                  </a:lnTo>
                  <a:lnTo>
                    <a:pt x="348" y="745"/>
                  </a:lnTo>
                  <a:lnTo>
                    <a:pt x="645" y="497"/>
                  </a:lnTo>
                  <a:lnTo>
                    <a:pt x="943" y="298"/>
                  </a:lnTo>
                  <a:lnTo>
                    <a:pt x="1339" y="150"/>
                  </a:lnTo>
                  <a:lnTo>
                    <a:pt x="1736" y="50"/>
                  </a:lnTo>
                  <a:lnTo>
                    <a:pt x="2232" y="1"/>
                  </a:lnTo>
                  <a:lnTo>
                    <a:pt x="2232" y="1"/>
                  </a:lnTo>
                  <a:lnTo>
                    <a:pt x="2678" y="50"/>
                  </a:lnTo>
                  <a:lnTo>
                    <a:pt x="3075" y="150"/>
                  </a:lnTo>
                  <a:lnTo>
                    <a:pt x="3471" y="298"/>
                  </a:lnTo>
                  <a:lnTo>
                    <a:pt x="3769" y="497"/>
                  </a:lnTo>
                  <a:lnTo>
                    <a:pt x="4066" y="745"/>
                  </a:lnTo>
                  <a:lnTo>
                    <a:pt x="4264" y="1042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1"/>
                  </a:lnTo>
                  <a:lnTo>
                    <a:pt x="4066" y="2628"/>
                  </a:lnTo>
                  <a:lnTo>
                    <a:pt x="3769" y="2876"/>
                  </a:lnTo>
                  <a:lnTo>
                    <a:pt x="3471" y="3075"/>
                  </a:lnTo>
                  <a:lnTo>
                    <a:pt x="3075" y="3223"/>
                  </a:lnTo>
                  <a:lnTo>
                    <a:pt x="2678" y="3322"/>
                  </a:lnTo>
                  <a:lnTo>
                    <a:pt x="2232" y="3372"/>
                  </a:lnTo>
                  <a:lnTo>
                    <a:pt x="2232" y="33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89" name="Google Shape;2289;p66"/>
            <p:cNvSpPr/>
            <p:nvPr/>
          </p:nvSpPr>
          <p:spPr>
            <a:xfrm>
              <a:off x="5665325" y="41315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8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3"/>
                  </a:lnTo>
                  <a:lnTo>
                    <a:pt x="992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0" name="Google Shape;2290;p66"/>
            <p:cNvSpPr/>
            <p:nvPr/>
          </p:nvSpPr>
          <p:spPr>
            <a:xfrm>
              <a:off x="5749600" y="4243100"/>
              <a:ext cx="55800" cy="54550"/>
            </a:xfrm>
            <a:custGeom>
              <a:avLst/>
              <a:gdLst/>
              <a:ahLst/>
              <a:cxnLst/>
              <a:rect l="l" t="t" r="r" b="b"/>
              <a:pathLst>
                <a:path w="2232" h="2182" fill="none" extrusionOk="0">
                  <a:moveTo>
                    <a:pt x="2232" y="1636"/>
                  </a:moveTo>
                  <a:lnTo>
                    <a:pt x="2232" y="1636"/>
                  </a:lnTo>
                  <a:lnTo>
                    <a:pt x="2182" y="1884"/>
                  </a:lnTo>
                  <a:lnTo>
                    <a:pt x="2083" y="2033"/>
                  </a:lnTo>
                  <a:lnTo>
                    <a:pt x="1885" y="2181"/>
                  </a:lnTo>
                  <a:lnTo>
                    <a:pt x="1686" y="2181"/>
                  </a:lnTo>
                  <a:lnTo>
                    <a:pt x="546" y="2181"/>
                  </a:lnTo>
                  <a:lnTo>
                    <a:pt x="546" y="2181"/>
                  </a:lnTo>
                  <a:lnTo>
                    <a:pt x="348" y="2181"/>
                  </a:lnTo>
                  <a:lnTo>
                    <a:pt x="150" y="2033"/>
                  </a:lnTo>
                  <a:lnTo>
                    <a:pt x="50" y="1884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438"/>
                  </a:lnTo>
                  <a:lnTo>
                    <a:pt x="150" y="1239"/>
                  </a:lnTo>
                  <a:lnTo>
                    <a:pt x="348" y="1140"/>
                  </a:lnTo>
                  <a:lnTo>
                    <a:pt x="546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141" y="297"/>
                  </a:lnTo>
                  <a:lnTo>
                    <a:pt x="1290" y="149"/>
                  </a:lnTo>
                  <a:lnTo>
                    <a:pt x="1438" y="5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5" y="50"/>
                  </a:lnTo>
                  <a:lnTo>
                    <a:pt x="2083" y="149"/>
                  </a:lnTo>
                  <a:lnTo>
                    <a:pt x="2182" y="297"/>
                  </a:lnTo>
                  <a:lnTo>
                    <a:pt x="2232" y="545"/>
                  </a:lnTo>
                  <a:lnTo>
                    <a:pt x="2232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1" name="Google Shape;2291;p66"/>
            <p:cNvSpPr/>
            <p:nvPr/>
          </p:nvSpPr>
          <p:spPr>
            <a:xfrm>
              <a:off x="5749600" y="40485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2232" y="1637"/>
                  </a:moveTo>
                  <a:lnTo>
                    <a:pt x="2232" y="1637"/>
                  </a:lnTo>
                  <a:lnTo>
                    <a:pt x="2182" y="1885"/>
                  </a:lnTo>
                  <a:lnTo>
                    <a:pt x="2083" y="2033"/>
                  </a:lnTo>
                  <a:lnTo>
                    <a:pt x="1885" y="2182"/>
                  </a:lnTo>
                  <a:lnTo>
                    <a:pt x="1686" y="2232"/>
                  </a:lnTo>
                  <a:lnTo>
                    <a:pt x="1686" y="2232"/>
                  </a:lnTo>
                  <a:lnTo>
                    <a:pt x="1438" y="2182"/>
                  </a:lnTo>
                  <a:lnTo>
                    <a:pt x="1290" y="2033"/>
                  </a:lnTo>
                  <a:lnTo>
                    <a:pt x="1141" y="1885"/>
                  </a:lnTo>
                  <a:lnTo>
                    <a:pt x="1141" y="1637"/>
                  </a:lnTo>
                  <a:lnTo>
                    <a:pt x="1141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5" y="50"/>
                  </a:lnTo>
                  <a:lnTo>
                    <a:pt x="2083" y="149"/>
                  </a:lnTo>
                  <a:lnTo>
                    <a:pt x="2182" y="348"/>
                  </a:lnTo>
                  <a:lnTo>
                    <a:pt x="2232" y="546"/>
                  </a:lnTo>
                  <a:lnTo>
                    <a:pt x="2232" y="16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2" name="Google Shape;2292;p66"/>
            <p:cNvSpPr/>
            <p:nvPr/>
          </p:nvSpPr>
          <p:spPr>
            <a:xfrm>
              <a:off x="5805375" y="408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293" name="Google Shape;2293;p66"/>
          <p:cNvGrpSpPr/>
          <p:nvPr/>
        </p:nvGrpSpPr>
        <p:grpSpPr>
          <a:xfrm>
            <a:off x="9027016" y="5232574"/>
            <a:ext cx="593643" cy="557908"/>
            <a:chOff x="6147450" y="3948125"/>
            <a:chExt cx="473450" cy="444950"/>
          </a:xfrm>
        </p:grpSpPr>
        <p:sp>
          <p:nvSpPr>
            <p:cNvPr id="2294" name="Google Shape;2294;p66"/>
            <p:cNvSpPr/>
            <p:nvPr/>
          </p:nvSpPr>
          <p:spPr>
            <a:xfrm>
              <a:off x="6147450" y="4337275"/>
              <a:ext cx="473450" cy="55800"/>
            </a:xfrm>
            <a:custGeom>
              <a:avLst/>
              <a:gdLst/>
              <a:ahLst/>
              <a:cxnLst/>
              <a:rect l="l" t="t" r="r" b="b"/>
              <a:pathLst>
                <a:path w="18938" h="2232" extrusionOk="0">
                  <a:moveTo>
                    <a:pt x="2231" y="1"/>
                  </a:moveTo>
                  <a:lnTo>
                    <a:pt x="2231" y="1091"/>
                  </a:lnTo>
                  <a:lnTo>
                    <a:pt x="546" y="1091"/>
                  </a:lnTo>
                  <a:lnTo>
                    <a:pt x="347" y="1141"/>
                  </a:lnTo>
                  <a:lnTo>
                    <a:pt x="149" y="1290"/>
                  </a:lnTo>
                  <a:lnTo>
                    <a:pt x="50" y="1438"/>
                  </a:lnTo>
                  <a:lnTo>
                    <a:pt x="0" y="1637"/>
                  </a:lnTo>
                  <a:lnTo>
                    <a:pt x="50" y="1885"/>
                  </a:lnTo>
                  <a:lnTo>
                    <a:pt x="149" y="2033"/>
                  </a:lnTo>
                  <a:lnTo>
                    <a:pt x="347" y="2182"/>
                  </a:lnTo>
                  <a:lnTo>
                    <a:pt x="546" y="2232"/>
                  </a:lnTo>
                  <a:lnTo>
                    <a:pt x="18393" y="2232"/>
                  </a:lnTo>
                  <a:lnTo>
                    <a:pt x="18641" y="2182"/>
                  </a:lnTo>
                  <a:lnTo>
                    <a:pt x="18789" y="2033"/>
                  </a:lnTo>
                  <a:lnTo>
                    <a:pt x="18938" y="1885"/>
                  </a:lnTo>
                  <a:lnTo>
                    <a:pt x="18938" y="1637"/>
                  </a:lnTo>
                  <a:lnTo>
                    <a:pt x="18938" y="1438"/>
                  </a:lnTo>
                  <a:lnTo>
                    <a:pt x="18789" y="1290"/>
                  </a:lnTo>
                  <a:lnTo>
                    <a:pt x="18641" y="1141"/>
                  </a:lnTo>
                  <a:lnTo>
                    <a:pt x="18393" y="1091"/>
                  </a:lnTo>
                  <a:lnTo>
                    <a:pt x="16757" y="1091"/>
                  </a:lnTo>
                  <a:lnTo>
                    <a:pt x="167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5" name="Google Shape;2295;p66"/>
            <p:cNvSpPr/>
            <p:nvPr/>
          </p:nvSpPr>
          <p:spPr>
            <a:xfrm>
              <a:off x="6147450" y="4337275"/>
              <a:ext cx="473450" cy="55800"/>
            </a:xfrm>
            <a:custGeom>
              <a:avLst/>
              <a:gdLst/>
              <a:ahLst/>
              <a:cxnLst/>
              <a:rect l="l" t="t" r="r" b="b"/>
              <a:pathLst>
                <a:path w="18938" h="2232" fill="none" extrusionOk="0">
                  <a:moveTo>
                    <a:pt x="18393" y="1091"/>
                  </a:moveTo>
                  <a:lnTo>
                    <a:pt x="16757" y="1091"/>
                  </a:lnTo>
                  <a:lnTo>
                    <a:pt x="16757" y="1"/>
                  </a:lnTo>
                  <a:lnTo>
                    <a:pt x="2231" y="1"/>
                  </a:lnTo>
                  <a:lnTo>
                    <a:pt x="2231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141"/>
                  </a:lnTo>
                  <a:lnTo>
                    <a:pt x="149" y="1290"/>
                  </a:lnTo>
                  <a:lnTo>
                    <a:pt x="50" y="1438"/>
                  </a:lnTo>
                  <a:lnTo>
                    <a:pt x="0" y="1637"/>
                  </a:lnTo>
                  <a:lnTo>
                    <a:pt x="0" y="1637"/>
                  </a:lnTo>
                  <a:lnTo>
                    <a:pt x="50" y="1885"/>
                  </a:lnTo>
                  <a:lnTo>
                    <a:pt x="149" y="2033"/>
                  </a:lnTo>
                  <a:lnTo>
                    <a:pt x="347" y="2182"/>
                  </a:lnTo>
                  <a:lnTo>
                    <a:pt x="546" y="2232"/>
                  </a:lnTo>
                  <a:lnTo>
                    <a:pt x="18393" y="2232"/>
                  </a:lnTo>
                  <a:lnTo>
                    <a:pt x="18393" y="2232"/>
                  </a:lnTo>
                  <a:lnTo>
                    <a:pt x="18641" y="2182"/>
                  </a:lnTo>
                  <a:lnTo>
                    <a:pt x="18789" y="2033"/>
                  </a:lnTo>
                  <a:lnTo>
                    <a:pt x="18938" y="1885"/>
                  </a:lnTo>
                  <a:lnTo>
                    <a:pt x="18938" y="1637"/>
                  </a:lnTo>
                  <a:lnTo>
                    <a:pt x="18938" y="1637"/>
                  </a:lnTo>
                  <a:lnTo>
                    <a:pt x="18938" y="1438"/>
                  </a:lnTo>
                  <a:lnTo>
                    <a:pt x="18789" y="1290"/>
                  </a:lnTo>
                  <a:lnTo>
                    <a:pt x="18641" y="1141"/>
                  </a:lnTo>
                  <a:lnTo>
                    <a:pt x="18393" y="1091"/>
                  </a:lnTo>
                  <a:lnTo>
                    <a:pt x="18393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6" name="Google Shape;2296;p66"/>
            <p:cNvSpPr/>
            <p:nvPr/>
          </p:nvSpPr>
          <p:spPr>
            <a:xfrm>
              <a:off x="6607250" y="436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7" name="Google Shape;2297;p66"/>
            <p:cNvSpPr/>
            <p:nvPr/>
          </p:nvSpPr>
          <p:spPr>
            <a:xfrm>
              <a:off x="6177200" y="3948125"/>
              <a:ext cx="412725" cy="142550"/>
            </a:xfrm>
            <a:custGeom>
              <a:avLst/>
              <a:gdLst/>
              <a:ahLst/>
              <a:cxnLst/>
              <a:rect l="l" t="t" r="r" b="b"/>
              <a:pathLst>
                <a:path w="16509" h="5702" extrusionOk="0">
                  <a:moveTo>
                    <a:pt x="1587" y="0"/>
                  </a:moveTo>
                  <a:lnTo>
                    <a:pt x="1388" y="50"/>
                  </a:lnTo>
                  <a:lnTo>
                    <a:pt x="1190" y="199"/>
                  </a:lnTo>
                  <a:lnTo>
                    <a:pt x="1091" y="347"/>
                  </a:lnTo>
                  <a:lnTo>
                    <a:pt x="1041" y="546"/>
                  </a:lnTo>
                  <a:lnTo>
                    <a:pt x="1041" y="3371"/>
                  </a:lnTo>
                  <a:lnTo>
                    <a:pt x="446" y="4115"/>
                  </a:lnTo>
                  <a:lnTo>
                    <a:pt x="0" y="4958"/>
                  </a:lnTo>
                  <a:lnTo>
                    <a:pt x="198" y="5156"/>
                  </a:lnTo>
                  <a:lnTo>
                    <a:pt x="446" y="5354"/>
                  </a:lnTo>
                  <a:lnTo>
                    <a:pt x="694" y="5503"/>
                  </a:lnTo>
                  <a:lnTo>
                    <a:pt x="992" y="5602"/>
                  </a:lnTo>
                  <a:lnTo>
                    <a:pt x="1240" y="5701"/>
                  </a:lnTo>
                  <a:lnTo>
                    <a:pt x="1686" y="5701"/>
                  </a:lnTo>
                  <a:lnTo>
                    <a:pt x="1934" y="5652"/>
                  </a:lnTo>
                  <a:lnTo>
                    <a:pt x="2132" y="5553"/>
                  </a:lnTo>
                  <a:lnTo>
                    <a:pt x="2330" y="5453"/>
                  </a:lnTo>
                  <a:lnTo>
                    <a:pt x="2776" y="5156"/>
                  </a:lnTo>
                  <a:lnTo>
                    <a:pt x="3272" y="4809"/>
                  </a:lnTo>
                  <a:lnTo>
                    <a:pt x="3768" y="4512"/>
                  </a:lnTo>
                  <a:lnTo>
                    <a:pt x="4264" y="4363"/>
                  </a:lnTo>
                  <a:lnTo>
                    <a:pt x="4809" y="4313"/>
                  </a:lnTo>
                  <a:lnTo>
                    <a:pt x="5354" y="4363"/>
                  </a:lnTo>
                  <a:lnTo>
                    <a:pt x="5850" y="4512"/>
                  </a:lnTo>
                  <a:lnTo>
                    <a:pt x="6395" y="4809"/>
                  </a:lnTo>
                  <a:lnTo>
                    <a:pt x="6842" y="5156"/>
                  </a:lnTo>
                  <a:lnTo>
                    <a:pt x="7139" y="5404"/>
                  </a:lnTo>
                  <a:lnTo>
                    <a:pt x="7486" y="5553"/>
                  </a:lnTo>
                  <a:lnTo>
                    <a:pt x="7833" y="5652"/>
                  </a:lnTo>
                  <a:lnTo>
                    <a:pt x="8180" y="5701"/>
                  </a:lnTo>
                  <a:lnTo>
                    <a:pt x="8527" y="5652"/>
                  </a:lnTo>
                  <a:lnTo>
                    <a:pt x="8824" y="5553"/>
                  </a:lnTo>
                  <a:lnTo>
                    <a:pt x="9172" y="5404"/>
                  </a:lnTo>
                  <a:lnTo>
                    <a:pt x="9469" y="5156"/>
                  </a:lnTo>
                  <a:lnTo>
                    <a:pt x="9965" y="4809"/>
                  </a:lnTo>
                  <a:lnTo>
                    <a:pt x="10460" y="4512"/>
                  </a:lnTo>
                  <a:lnTo>
                    <a:pt x="10956" y="4363"/>
                  </a:lnTo>
                  <a:lnTo>
                    <a:pt x="11502" y="4313"/>
                  </a:lnTo>
                  <a:lnTo>
                    <a:pt x="12047" y="4363"/>
                  </a:lnTo>
                  <a:lnTo>
                    <a:pt x="12592" y="4512"/>
                  </a:lnTo>
                  <a:lnTo>
                    <a:pt x="13088" y="4809"/>
                  </a:lnTo>
                  <a:lnTo>
                    <a:pt x="13534" y="5156"/>
                  </a:lnTo>
                  <a:lnTo>
                    <a:pt x="13980" y="5453"/>
                  </a:lnTo>
                  <a:lnTo>
                    <a:pt x="14377" y="5652"/>
                  </a:lnTo>
                  <a:lnTo>
                    <a:pt x="14873" y="5701"/>
                  </a:lnTo>
                  <a:lnTo>
                    <a:pt x="15071" y="5701"/>
                  </a:lnTo>
                  <a:lnTo>
                    <a:pt x="15319" y="5652"/>
                  </a:lnTo>
                  <a:lnTo>
                    <a:pt x="15616" y="5503"/>
                  </a:lnTo>
                  <a:lnTo>
                    <a:pt x="15963" y="5305"/>
                  </a:lnTo>
                  <a:lnTo>
                    <a:pt x="16261" y="5057"/>
                  </a:lnTo>
                  <a:lnTo>
                    <a:pt x="16509" y="4759"/>
                  </a:lnTo>
                  <a:lnTo>
                    <a:pt x="16062" y="4065"/>
                  </a:lnTo>
                  <a:lnTo>
                    <a:pt x="15567" y="3371"/>
                  </a:lnTo>
                  <a:lnTo>
                    <a:pt x="15567" y="546"/>
                  </a:lnTo>
                  <a:lnTo>
                    <a:pt x="15517" y="347"/>
                  </a:lnTo>
                  <a:lnTo>
                    <a:pt x="15368" y="199"/>
                  </a:lnTo>
                  <a:lnTo>
                    <a:pt x="15220" y="50"/>
                  </a:lnTo>
                  <a:lnTo>
                    <a:pt x="149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8" name="Google Shape;2298;p66"/>
            <p:cNvSpPr/>
            <p:nvPr/>
          </p:nvSpPr>
          <p:spPr>
            <a:xfrm>
              <a:off x="6177200" y="3948125"/>
              <a:ext cx="412725" cy="142550"/>
            </a:xfrm>
            <a:custGeom>
              <a:avLst/>
              <a:gdLst/>
              <a:ahLst/>
              <a:cxnLst/>
              <a:rect l="l" t="t" r="r" b="b"/>
              <a:pathLst>
                <a:path w="16509" h="5702" fill="none" extrusionOk="0">
                  <a:moveTo>
                    <a:pt x="2776" y="5156"/>
                  </a:moveTo>
                  <a:lnTo>
                    <a:pt x="2776" y="5156"/>
                  </a:lnTo>
                  <a:lnTo>
                    <a:pt x="3272" y="4809"/>
                  </a:lnTo>
                  <a:lnTo>
                    <a:pt x="3768" y="4512"/>
                  </a:lnTo>
                  <a:lnTo>
                    <a:pt x="4264" y="4363"/>
                  </a:lnTo>
                  <a:lnTo>
                    <a:pt x="4809" y="4313"/>
                  </a:lnTo>
                  <a:lnTo>
                    <a:pt x="5354" y="4363"/>
                  </a:lnTo>
                  <a:lnTo>
                    <a:pt x="5850" y="4512"/>
                  </a:lnTo>
                  <a:lnTo>
                    <a:pt x="6395" y="4809"/>
                  </a:lnTo>
                  <a:lnTo>
                    <a:pt x="6842" y="5156"/>
                  </a:lnTo>
                  <a:lnTo>
                    <a:pt x="6842" y="5156"/>
                  </a:lnTo>
                  <a:lnTo>
                    <a:pt x="7139" y="5404"/>
                  </a:lnTo>
                  <a:lnTo>
                    <a:pt x="7486" y="5553"/>
                  </a:lnTo>
                  <a:lnTo>
                    <a:pt x="7833" y="5652"/>
                  </a:lnTo>
                  <a:lnTo>
                    <a:pt x="8180" y="5701"/>
                  </a:lnTo>
                  <a:lnTo>
                    <a:pt x="8527" y="5652"/>
                  </a:lnTo>
                  <a:lnTo>
                    <a:pt x="8824" y="5553"/>
                  </a:lnTo>
                  <a:lnTo>
                    <a:pt x="9172" y="5404"/>
                  </a:lnTo>
                  <a:lnTo>
                    <a:pt x="9469" y="5156"/>
                  </a:lnTo>
                  <a:lnTo>
                    <a:pt x="9469" y="5156"/>
                  </a:lnTo>
                  <a:lnTo>
                    <a:pt x="9965" y="4809"/>
                  </a:lnTo>
                  <a:lnTo>
                    <a:pt x="10460" y="4512"/>
                  </a:lnTo>
                  <a:lnTo>
                    <a:pt x="10956" y="4363"/>
                  </a:lnTo>
                  <a:lnTo>
                    <a:pt x="11502" y="4313"/>
                  </a:lnTo>
                  <a:lnTo>
                    <a:pt x="12047" y="4363"/>
                  </a:lnTo>
                  <a:lnTo>
                    <a:pt x="12592" y="4512"/>
                  </a:lnTo>
                  <a:lnTo>
                    <a:pt x="13088" y="4809"/>
                  </a:lnTo>
                  <a:lnTo>
                    <a:pt x="13534" y="5156"/>
                  </a:lnTo>
                  <a:lnTo>
                    <a:pt x="13534" y="5156"/>
                  </a:lnTo>
                  <a:lnTo>
                    <a:pt x="13980" y="5453"/>
                  </a:lnTo>
                  <a:lnTo>
                    <a:pt x="14377" y="5652"/>
                  </a:lnTo>
                  <a:lnTo>
                    <a:pt x="14873" y="5701"/>
                  </a:lnTo>
                  <a:lnTo>
                    <a:pt x="15071" y="5701"/>
                  </a:lnTo>
                  <a:lnTo>
                    <a:pt x="15319" y="5652"/>
                  </a:lnTo>
                  <a:lnTo>
                    <a:pt x="15319" y="5652"/>
                  </a:lnTo>
                  <a:lnTo>
                    <a:pt x="15616" y="5503"/>
                  </a:lnTo>
                  <a:lnTo>
                    <a:pt x="15963" y="5305"/>
                  </a:lnTo>
                  <a:lnTo>
                    <a:pt x="16261" y="5057"/>
                  </a:lnTo>
                  <a:lnTo>
                    <a:pt x="16509" y="4759"/>
                  </a:lnTo>
                  <a:lnTo>
                    <a:pt x="16509" y="4759"/>
                  </a:lnTo>
                  <a:lnTo>
                    <a:pt x="16062" y="4065"/>
                  </a:lnTo>
                  <a:lnTo>
                    <a:pt x="15567" y="3371"/>
                  </a:lnTo>
                  <a:lnTo>
                    <a:pt x="15567" y="546"/>
                  </a:lnTo>
                  <a:lnTo>
                    <a:pt x="15567" y="546"/>
                  </a:lnTo>
                  <a:lnTo>
                    <a:pt x="15517" y="347"/>
                  </a:lnTo>
                  <a:lnTo>
                    <a:pt x="15368" y="199"/>
                  </a:lnTo>
                  <a:lnTo>
                    <a:pt x="15220" y="50"/>
                  </a:lnTo>
                  <a:lnTo>
                    <a:pt x="14972" y="0"/>
                  </a:lnTo>
                  <a:lnTo>
                    <a:pt x="1587" y="0"/>
                  </a:lnTo>
                  <a:lnTo>
                    <a:pt x="1587" y="0"/>
                  </a:lnTo>
                  <a:lnTo>
                    <a:pt x="1388" y="50"/>
                  </a:lnTo>
                  <a:lnTo>
                    <a:pt x="1190" y="199"/>
                  </a:lnTo>
                  <a:lnTo>
                    <a:pt x="1091" y="347"/>
                  </a:lnTo>
                  <a:lnTo>
                    <a:pt x="1041" y="546"/>
                  </a:lnTo>
                  <a:lnTo>
                    <a:pt x="1041" y="3371"/>
                  </a:lnTo>
                  <a:lnTo>
                    <a:pt x="1041" y="3371"/>
                  </a:lnTo>
                  <a:lnTo>
                    <a:pt x="446" y="4115"/>
                  </a:lnTo>
                  <a:lnTo>
                    <a:pt x="0" y="4958"/>
                  </a:lnTo>
                  <a:lnTo>
                    <a:pt x="0" y="4958"/>
                  </a:lnTo>
                  <a:lnTo>
                    <a:pt x="198" y="5156"/>
                  </a:lnTo>
                  <a:lnTo>
                    <a:pt x="446" y="5354"/>
                  </a:lnTo>
                  <a:lnTo>
                    <a:pt x="694" y="5503"/>
                  </a:lnTo>
                  <a:lnTo>
                    <a:pt x="992" y="5602"/>
                  </a:lnTo>
                  <a:lnTo>
                    <a:pt x="992" y="5602"/>
                  </a:lnTo>
                  <a:lnTo>
                    <a:pt x="1240" y="5701"/>
                  </a:lnTo>
                  <a:lnTo>
                    <a:pt x="1438" y="5701"/>
                  </a:lnTo>
                  <a:lnTo>
                    <a:pt x="1686" y="5701"/>
                  </a:lnTo>
                  <a:lnTo>
                    <a:pt x="1934" y="5652"/>
                  </a:lnTo>
                  <a:lnTo>
                    <a:pt x="2132" y="5553"/>
                  </a:lnTo>
                  <a:lnTo>
                    <a:pt x="2330" y="5453"/>
                  </a:lnTo>
                  <a:lnTo>
                    <a:pt x="2776" y="5156"/>
                  </a:lnTo>
                  <a:lnTo>
                    <a:pt x="2776" y="515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299" name="Google Shape;2299;p66"/>
            <p:cNvSpPr/>
            <p:nvPr/>
          </p:nvSpPr>
          <p:spPr>
            <a:xfrm>
              <a:off x="6246600" y="407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0" name="Google Shape;2300;p66"/>
            <p:cNvSpPr/>
            <p:nvPr/>
          </p:nvSpPr>
          <p:spPr>
            <a:xfrm>
              <a:off x="6314750" y="4169975"/>
              <a:ext cx="132650" cy="84300"/>
            </a:xfrm>
            <a:custGeom>
              <a:avLst/>
              <a:gdLst/>
              <a:ahLst/>
              <a:cxnLst/>
              <a:rect l="l" t="t" r="r" b="b"/>
              <a:pathLst>
                <a:path w="5306" h="3372" extrusionOk="0">
                  <a:moveTo>
                    <a:pt x="2628" y="0"/>
                  </a:moveTo>
                  <a:lnTo>
                    <a:pt x="2232" y="50"/>
                  </a:lnTo>
                  <a:lnTo>
                    <a:pt x="1835" y="198"/>
                  </a:lnTo>
                  <a:lnTo>
                    <a:pt x="1439" y="397"/>
                  </a:lnTo>
                  <a:lnTo>
                    <a:pt x="1042" y="645"/>
                  </a:lnTo>
                  <a:lnTo>
                    <a:pt x="745" y="892"/>
                  </a:lnTo>
                  <a:lnTo>
                    <a:pt x="447" y="1190"/>
                  </a:lnTo>
                  <a:lnTo>
                    <a:pt x="1" y="1686"/>
                  </a:lnTo>
                  <a:lnTo>
                    <a:pt x="447" y="2181"/>
                  </a:lnTo>
                  <a:lnTo>
                    <a:pt x="745" y="2479"/>
                  </a:lnTo>
                  <a:lnTo>
                    <a:pt x="1042" y="2727"/>
                  </a:lnTo>
                  <a:lnTo>
                    <a:pt x="1439" y="2975"/>
                  </a:lnTo>
                  <a:lnTo>
                    <a:pt x="1835" y="3173"/>
                  </a:lnTo>
                  <a:lnTo>
                    <a:pt x="2232" y="3322"/>
                  </a:lnTo>
                  <a:lnTo>
                    <a:pt x="2628" y="3371"/>
                  </a:lnTo>
                  <a:lnTo>
                    <a:pt x="3075" y="3322"/>
                  </a:lnTo>
                  <a:lnTo>
                    <a:pt x="3471" y="3173"/>
                  </a:lnTo>
                  <a:lnTo>
                    <a:pt x="3868" y="2975"/>
                  </a:lnTo>
                  <a:lnTo>
                    <a:pt x="4215" y="2727"/>
                  </a:lnTo>
                  <a:lnTo>
                    <a:pt x="4562" y="2479"/>
                  </a:lnTo>
                  <a:lnTo>
                    <a:pt x="4859" y="2181"/>
                  </a:lnTo>
                  <a:lnTo>
                    <a:pt x="5305" y="1686"/>
                  </a:lnTo>
                  <a:lnTo>
                    <a:pt x="4859" y="1190"/>
                  </a:lnTo>
                  <a:lnTo>
                    <a:pt x="4562" y="892"/>
                  </a:lnTo>
                  <a:lnTo>
                    <a:pt x="4215" y="645"/>
                  </a:lnTo>
                  <a:lnTo>
                    <a:pt x="3868" y="397"/>
                  </a:lnTo>
                  <a:lnTo>
                    <a:pt x="3471" y="198"/>
                  </a:lnTo>
                  <a:lnTo>
                    <a:pt x="3075" y="50"/>
                  </a:lnTo>
                  <a:lnTo>
                    <a:pt x="26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1" name="Google Shape;2301;p66"/>
            <p:cNvSpPr/>
            <p:nvPr/>
          </p:nvSpPr>
          <p:spPr>
            <a:xfrm>
              <a:off x="6314750" y="4169975"/>
              <a:ext cx="132650" cy="84300"/>
            </a:xfrm>
            <a:custGeom>
              <a:avLst/>
              <a:gdLst/>
              <a:ahLst/>
              <a:cxnLst/>
              <a:rect l="l" t="t" r="r" b="b"/>
              <a:pathLst>
                <a:path w="5306" h="3372" fill="none" extrusionOk="0">
                  <a:moveTo>
                    <a:pt x="2628" y="0"/>
                  </a:moveTo>
                  <a:lnTo>
                    <a:pt x="2628" y="0"/>
                  </a:lnTo>
                  <a:lnTo>
                    <a:pt x="2232" y="50"/>
                  </a:lnTo>
                  <a:lnTo>
                    <a:pt x="1835" y="198"/>
                  </a:lnTo>
                  <a:lnTo>
                    <a:pt x="1439" y="397"/>
                  </a:lnTo>
                  <a:lnTo>
                    <a:pt x="1042" y="645"/>
                  </a:lnTo>
                  <a:lnTo>
                    <a:pt x="745" y="892"/>
                  </a:lnTo>
                  <a:lnTo>
                    <a:pt x="447" y="1190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447" y="2181"/>
                  </a:lnTo>
                  <a:lnTo>
                    <a:pt x="745" y="2479"/>
                  </a:lnTo>
                  <a:lnTo>
                    <a:pt x="1042" y="2727"/>
                  </a:lnTo>
                  <a:lnTo>
                    <a:pt x="1439" y="2975"/>
                  </a:lnTo>
                  <a:lnTo>
                    <a:pt x="1835" y="3173"/>
                  </a:lnTo>
                  <a:lnTo>
                    <a:pt x="2232" y="3322"/>
                  </a:lnTo>
                  <a:lnTo>
                    <a:pt x="2628" y="3371"/>
                  </a:lnTo>
                  <a:lnTo>
                    <a:pt x="2628" y="3371"/>
                  </a:lnTo>
                  <a:lnTo>
                    <a:pt x="3075" y="3322"/>
                  </a:lnTo>
                  <a:lnTo>
                    <a:pt x="3471" y="3173"/>
                  </a:lnTo>
                  <a:lnTo>
                    <a:pt x="3868" y="2975"/>
                  </a:lnTo>
                  <a:lnTo>
                    <a:pt x="4215" y="2727"/>
                  </a:lnTo>
                  <a:lnTo>
                    <a:pt x="4562" y="2479"/>
                  </a:lnTo>
                  <a:lnTo>
                    <a:pt x="4859" y="2181"/>
                  </a:lnTo>
                  <a:lnTo>
                    <a:pt x="5305" y="1686"/>
                  </a:lnTo>
                  <a:lnTo>
                    <a:pt x="5305" y="1686"/>
                  </a:lnTo>
                  <a:lnTo>
                    <a:pt x="4859" y="1190"/>
                  </a:lnTo>
                  <a:lnTo>
                    <a:pt x="4562" y="892"/>
                  </a:lnTo>
                  <a:lnTo>
                    <a:pt x="4215" y="645"/>
                  </a:lnTo>
                  <a:lnTo>
                    <a:pt x="3868" y="397"/>
                  </a:lnTo>
                  <a:lnTo>
                    <a:pt x="3471" y="198"/>
                  </a:lnTo>
                  <a:lnTo>
                    <a:pt x="3075" y="50"/>
                  </a:lnTo>
                  <a:lnTo>
                    <a:pt x="2628" y="0"/>
                  </a:lnTo>
                  <a:lnTo>
                    <a:pt x="262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2" name="Google Shape;2302;p66"/>
            <p:cNvSpPr/>
            <p:nvPr/>
          </p:nvSpPr>
          <p:spPr>
            <a:xfrm>
              <a:off x="6380450" y="416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3" name="Google Shape;2303;p66"/>
            <p:cNvSpPr/>
            <p:nvPr/>
          </p:nvSpPr>
          <p:spPr>
            <a:xfrm>
              <a:off x="6483325" y="4189800"/>
              <a:ext cx="22325" cy="44625"/>
            </a:xfrm>
            <a:custGeom>
              <a:avLst/>
              <a:gdLst/>
              <a:ahLst/>
              <a:cxnLst/>
              <a:rect l="l" t="t" r="r" b="b"/>
              <a:pathLst>
                <a:path w="893" h="1785" extrusionOk="0">
                  <a:moveTo>
                    <a:pt x="893" y="0"/>
                  </a:moveTo>
                  <a:lnTo>
                    <a:pt x="0" y="893"/>
                  </a:lnTo>
                  <a:lnTo>
                    <a:pt x="893" y="1785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4" name="Google Shape;2304;p66"/>
            <p:cNvSpPr/>
            <p:nvPr/>
          </p:nvSpPr>
          <p:spPr>
            <a:xfrm>
              <a:off x="6483325" y="4189800"/>
              <a:ext cx="22325" cy="44625"/>
            </a:xfrm>
            <a:custGeom>
              <a:avLst/>
              <a:gdLst/>
              <a:ahLst/>
              <a:cxnLst/>
              <a:rect l="l" t="t" r="r" b="b"/>
              <a:pathLst>
                <a:path w="893" h="1785" fill="none" extrusionOk="0">
                  <a:moveTo>
                    <a:pt x="893" y="1785"/>
                  </a:moveTo>
                  <a:lnTo>
                    <a:pt x="893" y="0"/>
                  </a:lnTo>
                  <a:lnTo>
                    <a:pt x="0" y="893"/>
                  </a:lnTo>
                  <a:lnTo>
                    <a:pt x="893" y="17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5" name="Google Shape;2305;p66"/>
            <p:cNvSpPr/>
            <p:nvPr/>
          </p:nvSpPr>
          <p:spPr>
            <a:xfrm>
              <a:off x="6505625" y="423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6" name="Google Shape;2306;p66"/>
            <p:cNvSpPr/>
            <p:nvPr/>
          </p:nvSpPr>
          <p:spPr>
            <a:xfrm>
              <a:off x="6147450" y="4084450"/>
              <a:ext cx="473450" cy="224350"/>
            </a:xfrm>
            <a:custGeom>
              <a:avLst/>
              <a:gdLst/>
              <a:ahLst/>
              <a:cxnLst/>
              <a:rect l="l" t="t" r="r" b="b"/>
              <a:pathLst>
                <a:path w="18938" h="8974" extrusionOk="0">
                  <a:moveTo>
                    <a:pt x="5007" y="1240"/>
                  </a:moveTo>
                  <a:lnTo>
                    <a:pt x="5206" y="1289"/>
                  </a:lnTo>
                  <a:lnTo>
                    <a:pt x="5404" y="1389"/>
                  </a:lnTo>
                  <a:lnTo>
                    <a:pt x="5503" y="1537"/>
                  </a:lnTo>
                  <a:lnTo>
                    <a:pt x="5553" y="1785"/>
                  </a:lnTo>
                  <a:lnTo>
                    <a:pt x="5503" y="1983"/>
                  </a:lnTo>
                  <a:lnTo>
                    <a:pt x="5404" y="2182"/>
                  </a:lnTo>
                  <a:lnTo>
                    <a:pt x="5206" y="2281"/>
                  </a:lnTo>
                  <a:lnTo>
                    <a:pt x="5007" y="2330"/>
                  </a:lnTo>
                  <a:lnTo>
                    <a:pt x="4809" y="2281"/>
                  </a:lnTo>
                  <a:lnTo>
                    <a:pt x="4611" y="2182"/>
                  </a:lnTo>
                  <a:lnTo>
                    <a:pt x="4512" y="1983"/>
                  </a:lnTo>
                  <a:lnTo>
                    <a:pt x="4462" y="1785"/>
                  </a:lnTo>
                  <a:lnTo>
                    <a:pt x="4512" y="1537"/>
                  </a:lnTo>
                  <a:lnTo>
                    <a:pt x="4611" y="1389"/>
                  </a:lnTo>
                  <a:lnTo>
                    <a:pt x="4809" y="1289"/>
                  </a:lnTo>
                  <a:lnTo>
                    <a:pt x="5007" y="1240"/>
                  </a:lnTo>
                  <a:close/>
                  <a:moveTo>
                    <a:pt x="2777" y="2330"/>
                  </a:moveTo>
                  <a:lnTo>
                    <a:pt x="3024" y="2380"/>
                  </a:lnTo>
                  <a:lnTo>
                    <a:pt x="3173" y="2479"/>
                  </a:lnTo>
                  <a:lnTo>
                    <a:pt x="3272" y="2677"/>
                  </a:lnTo>
                  <a:lnTo>
                    <a:pt x="3322" y="2876"/>
                  </a:lnTo>
                  <a:lnTo>
                    <a:pt x="3272" y="3124"/>
                  </a:lnTo>
                  <a:lnTo>
                    <a:pt x="3173" y="3272"/>
                  </a:lnTo>
                  <a:lnTo>
                    <a:pt x="3024" y="3421"/>
                  </a:lnTo>
                  <a:lnTo>
                    <a:pt x="2578" y="3421"/>
                  </a:lnTo>
                  <a:lnTo>
                    <a:pt x="2380" y="3272"/>
                  </a:lnTo>
                  <a:lnTo>
                    <a:pt x="2281" y="3124"/>
                  </a:lnTo>
                  <a:lnTo>
                    <a:pt x="2231" y="2876"/>
                  </a:lnTo>
                  <a:lnTo>
                    <a:pt x="2281" y="2677"/>
                  </a:lnTo>
                  <a:lnTo>
                    <a:pt x="2380" y="2479"/>
                  </a:lnTo>
                  <a:lnTo>
                    <a:pt x="2578" y="2380"/>
                  </a:lnTo>
                  <a:lnTo>
                    <a:pt x="2777" y="2330"/>
                  </a:lnTo>
                  <a:close/>
                  <a:moveTo>
                    <a:pt x="3917" y="4561"/>
                  </a:moveTo>
                  <a:lnTo>
                    <a:pt x="4115" y="4611"/>
                  </a:lnTo>
                  <a:lnTo>
                    <a:pt x="4264" y="4710"/>
                  </a:lnTo>
                  <a:lnTo>
                    <a:pt x="4413" y="4908"/>
                  </a:lnTo>
                  <a:lnTo>
                    <a:pt x="4462" y="5107"/>
                  </a:lnTo>
                  <a:lnTo>
                    <a:pt x="4413" y="5305"/>
                  </a:lnTo>
                  <a:lnTo>
                    <a:pt x="4264" y="5503"/>
                  </a:lnTo>
                  <a:lnTo>
                    <a:pt x="4115" y="5602"/>
                  </a:lnTo>
                  <a:lnTo>
                    <a:pt x="3917" y="5652"/>
                  </a:lnTo>
                  <a:lnTo>
                    <a:pt x="3669" y="5602"/>
                  </a:lnTo>
                  <a:lnTo>
                    <a:pt x="3520" y="5503"/>
                  </a:lnTo>
                  <a:lnTo>
                    <a:pt x="3371" y="5305"/>
                  </a:lnTo>
                  <a:lnTo>
                    <a:pt x="3322" y="5107"/>
                  </a:lnTo>
                  <a:lnTo>
                    <a:pt x="3371" y="4908"/>
                  </a:lnTo>
                  <a:lnTo>
                    <a:pt x="3520" y="4710"/>
                  </a:lnTo>
                  <a:lnTo>
                    <a:pt x="3669" y="4611"/>
                  </a:lnTo>
                  <a:lnTo>
                    <a:pt x="3917" y="4561"/>
                  </a:lnTo>
                  <a:close/>
                  <a:moveTo>
                    <a:pt x="14922" y="2330"/>
                  </a:moveTo>
                  <a:lnTo>
                    <a:pt x="15121" y="2380"/>
                  </a:lnTo>
                  <a:lnTo>
                    <a:pt x="15220" y="2479"/>
                  </a:lnTo>
                  <a:lnTo>
                    <a:pt x="15369" y="2578"/>
                  </a:lnTo>
                  <a:lnTo>
                    <a:pt x="15418" y="2727"/>
                  </a:lnTo>
                  <a:lnTo>
                    <a:pt x="15418" y="2876"/>
                  </a:lnTo>
                  <a:lnTo>
                    <a:pt x="15418" y="7337"/>
                  </a:lnTo>
                  <a:lnTo>
                    <a:pt x="15418" y="7486"/>
                  </a:lnTo>
                  <a:lnTo>
                    <a:pt x="15369" y="7635"/>
                  </a:lnTo>
                  <a:lnTo>
                    <a:pt x="15220" y="7734"/>
                  </a:lnTo>
                  <a:lnTo>
                    <a:pt x="15121" y="7833"/>
                  </a:lnTo>
                  <a:lnTo>
                    <a:pt x="14922" y="7883"/>
                  </a:lnTo>
                  <a:lnTo>
                    <a:pt x="14774" y="7883"/>
                  </a:lnTo>
                  <a:lnTo>
                    <a:pt x="14625" y="7833"/>
                  </a:lnTo>
                  <a:lnTo>
                    <a:pt x="14476" y="7734"/>
                  </a:lnTo>
                  <a:lnTo>
                    <a:pt x="12741" y="5949"/>
                  </a:lnTo>
                  <a:lnTo>
                    <a:pt x="12146" y="6544"/>
                  </a:lnTo>
                  <a:lnTo>
                    <a:pt x="11799" y="6891"/>
                  </a:lnTo>
                  <a:lnTo>
                    <a:pt x="11353" y="7189"/>
                  </a:lnTo>
                  <a:lnTo>
                    <a:pt x="10907" y="7486"/>
                  </a:lnTo>
                  <a:lnTo>
                    <a:pt x="10411" y="7685"/>
                  </a:lnTo>
                  <a:lnTo>
                    <a:pt x="9915" y="7833"/>
                  </a:lnTo>
                  <a:lnTo>
                    <a:pt x="9320" y="7883"/>
                  </a:lnTo>
                  <a:lnTo>
                    <a:pt x="8973" y="7883"/>
                  </a:lnTo>
                  <a:lnTo>
                    <a:pt x="8577" y="7784"/>
                  </a:lnTo>
                  <a:lnTo>
                    <a:pt x="8230" y="7685"/>
                  </a:lnTo>
                  <a:lnTo>
                    <a:pt x="7883" y="7536"/>
                  </a:lnTo>
                  <a:lnTo>
                    <a:pt x="7536" y="7337"/>
                  </a:lnTo>
                  <a:lnTo>
                    <a:pt x="7238" y="7139"/>
                  </a:lnTo>
                  <a:lnTo>
                    <a:pt x="6643" y="6693"/>
                  </a:lnTo>
                  <a:lnTo>
                    <a:pt x="6197" y="6247"/>
                  </a:lnTo>
                  <a:lnTo>
                    <a:pt x="5850" y="5850"/>
                  </a:lnTo>
                  <a:lnTo>
                    <a:pt x="5503" y="5404"/>
                  </a:lnTo>
                  <a:lnTo>
                    <a:pt x="5454" y="5255"/>
                  </a:lnTo>
                  <a:lnTo>
                    <a:pt x="5404" y="5107"/>
                  </a:lnTo>
                  <a:lnTo>
                    <a:pt x="5454" y="4958"/>
                  </a:lnTo>
                  <a:lnTo>
                    <a:pt x="5503" y="4809"/>
                  </a:lnTo>
                  <a:lnTo>
                    <a:pt x="5850" y="4363"/>
                  </a:lnTo>
                  <a:lnTo>
                    <a:pt x="6197" y="3966"/>
                  </a:lnTo>
                  <a:lnTo>
                    <a:pt x="6643" y="3520"/>
                  </a:lnTo>
                  <a:lnTo>
                    <a:pt x="7238" y="3074"/>
                  </a:lnTo>
                  <a:lnTo>
                    <a:pt x="7536" y="2876"/>
                  </a:lnTo>
                  <a:lnTo>
                    <a:pt x="7883" y="2727"/>
                  </a:lnTo>
                  <a:lnTo>
                    <a:pt x="8230" y="2529"/>
                  </a:lnTo>
                  <a:lnTo>
                    <a:pt x="8577" y="2430"/>
                  </a:lnTo>
                  <a:lnTo>
                    <a:pt x="8973" y="2380"/>
                  </a:lnTo>
                  <a:lnTo>
                    <a:pt x="9320" y="2330"/>
                  </a:lnTo>
                  <a:lnTo>
                    <a:pt x="9915" y="2380"/>
                  </a:lnTo>
                  <a:lnTo>
                    <a:pt x="10411" y="2529"/>
                  </a:lnTo>
                  <a:lnTo>
                    <a:pt x="10907" y="2777"/>
                  </a:lnTo>
                  <a:lnTo>
                    <a:pt x="11353" y="3024"/>
                  </a:lnTo>
                  <a:lnTo>
                    <a:pt x="11799" y="3322"/>
                  </a:lnTo>
                  <a:lnTo>
                    <a:pt x="12146" y="3669"/>
                  </a:lnTo>
                  <a:lnTo>
                    <a:pt x="12741" y="4264"/>
                  </a:lnTo>
                  <a:lnTo>
                    <a:pt x="14476" y="2479"/>
                  </a:lnTo>
                  <a:lnTo>
                    <a:pt x="14625" y="2380"/>
                  </a:lnTo>
                  <a:lnTo>
                    <a:pt x="14774" y="2330"/>
                  </a:lnTo>
                  <a:close/>
                  <a:moveTo>
                    <a:pt x="5652" y="0"/>
                  </a:moveTo>
                  <a:lnTo>
                    <a:pt x="5354" y="100"/>
                  </a:lnTo>
                  <a:lnTo>
                    <a:pt x="5007" y="298"/>
                  </a:lnTo>
                  <a:lnTo>
                    <a:pt x="4710" y="546"/>
                  </a:lnTo>
                  <a:lnTo>
                    <a:pt x="4413" y="794"/>
                  </a:lnTo>
                  <a:lnTo>
                    <a:pt x="4066" y="992"/>
                  </a:lnTo>
                  <a:lnTo>
                    <a:pt x="3718" y="1141"/>
                  </a:lnTo>
                  <a:lnTo>
                    <a:pt x="3371" y="1289"/>
                  </a:lnTo>
                  <a:lnTo>
                    <a:pt x="3024" y="1339"/>
                  </a:lnTo>
                  <a:lnTo>
                    <a:pt x="2231" y="1339"/>
                  </a:lnTo>
                  <a:lnTo>
                    <a:pt x="1835" y="1240"/>
                  </a:lnTo>
                  <a:lnTo>
                    <a:pt x="1537" y="1141"/>
                  </a:lnTo>
                  <a:lnTo>
                    <a:pt x="1240" y="942"/>
                  </a:lnTo>
                  <a:lnTo>
                    <a:pt x="942" y="794"/>
                  </a:lnTo>
                  <a:lnTo>
                    <a:pt x="645" y="546"/>
                  </a:lnTo>
                  <a:lnTo>
                    <a:pt x="397" y="1389"/>
                  </a:lnTo>
                  <a:lnTo>
                    <a:pt x="199" y="2231"/>
                  </a:lnTo>
                  <a:lnTo>
                    <a:pt x="50" y="3124"/>
                  </a:lnTo>
                  <a:lnTo>
                    <a:pt x="0" y="4016"/>
                  </a:lnTo>
                  <a:lnTo>
                    <a:pt x="50" y="4660"/>
                  </a:lnTo>
                  <a:lnTo>
                    <a:pt x="100" y="5355"/>
                  </a:lnTo>
                  <a:lnTo>
                    <a:pt x="248" y="5999"/>
                  </a:lnTo>
                  <a:lnTo>
                    <a:pt x="397" y="6594"/>
                  </a:lnTo>
                  <a:lnTo>
                    <a:pt x="645" y="7238"/>
                  </a:lnTo>
                  <a:lnTo>
                    <a:pt x="942" y="7833"/>
                  </a:lnTo>
                  <a:lnTo>
                    <a:pt x="1240" y="8428"/>
                  </a:lnTo>
                  <a:lnTo>
                    <a:pt x="1636" y="8973"/>
                  </a:lnTo>
                  <a:lnTo>
                    <a:pt x="17302" y="8973"/>
                  </a:lnTo>
                  <a:lnTo>
                    <a:pt x="17699" y="8428"/>
                  </a:lnTo>
                  <a:lnTo>
                    <a:pt x="18046" y="7833"/>
                  </a:lnTo>
                  <a:lnTo>
                    <a:pt x="18343" y="7238"/>
                  </a:lnTo>
                  <a:lnTo>
                    <a:pt x="18541" y="6594"/>
                  </a:lnTo>
                  <a:lnTo>
                    <a:pt x="18740" y="5999"/>
                  </a:lnTo>
                  <a:lnTo>
                    <a:pt x="18839" y="5355"/>
                  </a:lnTo>
                  <a:lnTo>
                    <a:pt x="18938" y="4660"/>
                  </a:lnTo>
                  <a:lnTo>
                    <a:pt x="18938" y="4016"/>
                  </a:lnTo>
                  <a:lnTo>
                    <a:pt x="18888" y="3074"/>
                  </a:lnTo>
                  <a:lnTo>
                    <a:pt x="18789" y="2132"/>
                  </a:lnTo>
                  <a:lnTo>
                    <a:pt x="18541" y="1240"/>
                  </a:lnTo>
                  <a:lnTo>
                    <a:pt x="18244" y="397"/>
                  </a:lnTo>
                  <a:lnTo>
                    <a:pt x="17897" y="694"/>
                  </a:lnTo>
                  <a:lnTo>
                    <a:pt x="17550" y="942"/>
                  </a:lnTo>
                  <a:lnTo>
                    <a:pt x="17153" y="1141"/>
                  </a:lnTo>
                  <a:lnTo>
                    <a:pt x="16757" y="1289"/>
                  </a:lnTo>
                  <a:lnTo>
                    <a:pt x="16410" y="1339"/>
                  </a:lnTo>
                  <a:lnTo>
                    <a:pt x="15666" y="1339"/>
                  </a:lnTo>
                  <a:lnTo>
                    <a:pt x="15319" y="1240"/>
                  </a:lnTo>
                  <a:lnTo>
                    <a:pt x="14972" y="1141"/>
                  </a:lnTo>
                  <a:lnTo>
                    <a:pt x="14625" y="992"/>
                  </a:lnTo>
                  <a:lnTo>
                    <a:pt x="14278" y="794"/>
                  </a:lnTo>
                  <a:lnTo>
                    <a:pt x="13980" y="546"/>
                  </a:lnTo>
                  <a:lnTo>
                    <a:pt x="13683" y="298"/>
                  </a:lnTo>
                  <a:lnTo>
                    <a:pt x="13386" y="100"/>
                  </a:lnTo>
                  <a:lnTo>
                    <a:pt x="13039" y="0"/>
                  </a:lnTo>
                  <a:lnTo>
                    <a:pt x="12345" y="0"/>
                  </a:lnTo>
                  <a:lnTo>
                    <a:pt x="12047" y="100"/>
                  </a:lnTo>
                  <a:lnTo>
                    <a:pt x="11700" y="298"/>
                  </a:lnTo>
                  <a:lnTo>
                    <a:pt x="11403" y="546"/>
                  </a:lnTo>
                  <a:lnTo>
                    <a:pt x="10956" y="893"/>
                  </a:lnTo>
                  <a:lnTo>
                    <a:pt x="10411" y="1141"/>
                  </a:lnTo>
                  <a:lnTo>
                    <a:pt x="9915" y="1289"/>
                  </a:lnTo>
                  <a:lnTo>
                    <a:pt x="9370" y="1339"/>
                  </a:lnTo>
                  <a:lnTo>
                    <a:pt x="8825" y="1289"/>
                  </a:lnTo>
                  <a:lnTo>
                    <a:pt x="8279" y="1141"/>
                  </a:lnTo>
                  <a:lnTo>
                    <a:pt x="7784" y="893"/>
                  </a:lnTo>
                  <a:lnTo>
                    <a:pt x="7288" y="546"/>
                  </a:lnTo>
                  <a:lnTo>
                    <a:pt x="6990" y="298"/>
                  </a:lnTo>
                  <a:lnTo>
                    <a:pt x="6643" y="100"/>
                  </a:lnTo>
                  <a:lnTo>
                    <a:pt x="6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7" name="Google Shape;2307;p66"/>
            <p:cNvSpPr/>
            <p:nvPr/>
          </p:nvSpPr>
          <p:spPr>
            <a:xfrm>
              <a:off x="6147450" y="4084450"/>
              <a:ext cx="473450" cy="224350"/>
            </a:xfrm>
            <a:custGeom>
              <a:avLst/>
              <a:gdLst/>
              <a:ahLst/>
              <a:cxnLst/>
              <a:rect l="l" t="t" r="r" b="b"/>
              <a:pathLst>
                <a:path w="18938" h="8974" fill="none" extrusionOk="0">
                  <a:moveTo>
                    <a:pt x="16757" y="1289"/>
                  </a:moveTo>
                  <a:lnTo>
                    <a:pt x="16757" y="1289"/>
                  </a:lnTo>
                  <a:lnTo>
                    <a:pt x="16410" y="1339"/>
                  </a:lnTo>
                  <a:lnTo>
                    <a:pt x="16063" y="1339"/>
                  </a:lnTo>
                  <a:lnTo>
                    <a:pt x="15666" y="1339"/>
                  </a:lnTo>
                  <a:lnTo>
                    <a:pt x="15319" y="1240"/>
                  </a:lnTo>
                  <a:lnTo>
                    <a:pt x="14972" y="1141"/>
                  </a:lnTo>
                  <a:lnTo>
                    <a:pt x="14625" y="992"/>
                  </a:lnTo>
                  <a:lnTo>
                    <a:pt x="14278" y="794"/>
                  </a:lnTo>
                  <a:lnTo>
                    <a:pt x="13980" y="546"/>
                  </a:lnTo>
                  <a:lnTo>
                    <a:pt x="13980" y="546"/>
                  </a:lnTo>
                  <a:lnTo>
                    <a:pt x="13683" y="298"/>
                  </a:lnTo>
                  <a:lnTo>
                    <a:pt x="13386" y="100"/>
                  </a:lnTo>
                  <a:lnTo>
                    <a:pt x="13039" y="0"/>
                  </a:lnTo>
                  <a:lnTo>
                    <a:pt x="12692" y="0"/>
                  </a:lnTo>
                  <a:lnTo>
                    <a:pt x="12345" y="0"/>
                  </a:lnTo>
                  <a:lnTo>
                    <a:pt x="12047" y="100"/>
                  </a:lnTo>
                  <a:lnTo>
                    <a:pt x="11700" y="298"/>
                  </a:lnTo>
                  <a:lnTo>
                    <a:pt x="11403" y="546"/>
                  </a:lnTo>
                  <a:lnTo>
                    <a:pt x="11403" y="546"/>
                  </a:lnTo>
                  <a:lnTo>
                    <a:pt x="10956" y="893"/>
                  </a:lnTo>
                  <a:lnTo>
                    <a:pt x="10411" y="1141"/>
                  </a:lnTo>
                  <a:lnTo>
                    <a:pt x="9915" y="1289"/>
                  </a:lnTo>
                  <a:lnTo>
                    <a:pt x="9370" y="1339"/>
                  </a:lnTo>
                  <a:lnTo>
                    <a:pt x="8825" y="1289"/>
                  </a:lnTo>
                  <a:lnTo>
                    <a:pt x="8279" y="1141"/>
                  </a:lnTo>
                  <a:lnTo>
                    <a:pt x="7784" y="893"/>
                  </a:lnTo>
                  <a:lnTo>
                    <a:pt x="7288" y="546"/>
                  </a:lnTo>
                  <a:lnTo>
                    <a:pt x="7288" y="546"/>
                  </a:lnTo>
                  <a:lnTo>
                    <a:pt x="6990" y="298"/>
                  </a:lnTo>
                  <a:lnTo>
                    <a:pt x="6643" y="100"/>
                  </a:lnTo>
                  <a:lnTo>
                    <a:pt x="6346" y="0"/>
                  </a:lnTo>
                  <a:lnTo>
                    <a:pt x="5999" y="0"/>
                  </a:lnTo>
                  <a:lnTo>
                    <a:pt x="5652" y="0"/>
                  </a:lnTo>
                  <a:lnTo>
                    <a:pt x="5354" y="100"/>
                  </a:lnTo>
                  <a:lnTo>
                    <a:pt x="5007" y="298"/>
                  </a:lnTo>
                  <a:lnTo>
                    <a:pt x="4710" y="546"/>
                  </a:lnTo>
                  <a:lnTo>
                    <a:pt x="4710" y="546"/>
                  </a:lnTo>
                  <a:lnTo>
                    <a:pt x="4413" y="794"/>
                  </a:lnTo>
                  <a:lnTo>
                    <a:pt x="4066" y="992"/>
                  </a:lnTo>
                  <a:lnTo>
                    <a:pt x="3718" y="1141"/>
                  </a:lnTo>
                  <a:lnTo>
                    <a:pt x="3371" y="1289"/>
                  </a:lnTo>
                  <a:lnTo>
                    <a:pt x="3024" y="1339"/>
                  </a:lnTo>
                  <a:lnTo>
                    <a:pt x="2628" y="1339"/>
                  </a:lnTo>
                  <a:lnTo>
                    <a:pt x="2231" y="1339"/>
                  </a:lnTo>
                  <a:lnTo>
                    <a:pt x="1835" y="1240"/>
                  </a:lnTo>
                  <a:lnTo>
                    <a:pt x="1835" y="1240"/>
                  </a:lnTo>
                  <a:lnTo>
                    <a:pt x="1537" y="1141"/>
                  </a:lnTo>
                  <a:lnTo>
                    <a:pt x="1240" y="942"/>
                  </a:lnTo>
                  <a:lnTo>
                    <a:pt x="942" y="794"/>
                  </a:lnTo>
                  <a:lnTo>
                    <a:pt x="645" y="546"/>
                  </a:lnTo>
                  <a:lnTo>
                    <a:pt x="645" y="546"/>
                  </a:lnTo>
                  <a:lnTo>
                    <a:pt x="397" y="1389"/>
                  </a:lnTo>
                  <a:lnTo>
                    <a:pt x="199" y="2231"/>
                  </a:lnTo>
                  <a:lnTo>
                    <a:pt x="50" y="3124"/>
                  </a:lnTo>
                  <a:lnTo>
                    <a:pt x="0" y="4016"/>
                  </a:lnTo>
                  <a:lnTo>
                    <a:pt x="0" y="4016"/>
                  </a:lnTo>
                  <a:lnTo>
                    <a:pt x="50" y="4660"/>
                  </a:lnTo>
                  <a:lnTo>
                    <a:pt x="100" y="5355"/>
                  </a:lnTo>
                  <a:lnTo>
                    <a:pt x="248" y="5999"/>
                  </a:lnTo>
                  <a:lnTo>
                    <a:pt x="397" y="6594"/>
                  </a:lnTo>
                  <a:lnTo>
                    <a:pt x="645" y="7238"/>
                  </a:lnTo>
                  <a:lnTo>
                    <a:pt x="942" y="7833"/>
                  </a:lnTo>
                  <a:lnTo>
                    <a:pt x="1240" y="8428"/>
                  </a:lnTo>
                  <a:lnTo>
                    <a:pt x="1636" y="8973"/>
                  </a:lnTo>
                  <a:lnTo>
                    <a:pt x="17302" y="8973"/>
                  </a:lnTo>
                  <a:lnTo>
                    <a:pt x="17302" y="8973"/>
                  </a:lnTo>
                  <a:lnTo>
                    <a:pt x="17699" y="8428"/>
                  </a:lnTo>
                  <a:lnTo>
                    <a:pt x="18046" y="7833"/>
                  </a:lnTo>
                  <a:lnTo>
                    <a:pt x="18343" y="7238"/>
                  </a:lnTo>
                  <a:lnTo>
                    <a:pt x="18541" y="6594"/>
                  </a:lnTo>
                  <a:lnTo>
                    <a:pt x="18740" y="5999"/>
                  </a:lnTo>
                  <a:lnTo>
                    <a:pt x="18839" y="5355"/>
                  </a:lnTo>
                  <a:lnTo>
                    <a:pt x="18938" y="4660"/>
                  </a:lnTo>
                  <a:lnTo>
                    <a:pt x="18938" y="4016"/>
                  </a:lnTo>
                  <a:lnTo>
                    <a:pt x="18938" y="4016"/>
                  </a:lnTo>
                  <a:lnTo>
                    <a:pt x="18888" y="3074"/>
                  </a:lnTo>
                  <a:lnTo>
                    <a:pt x="18789" y="2132"/>
                  </a:lnTo>
                  <a:lnTo>
                    <a:pt x="18541" y="1240"/>
                  </a:lnTo>
                  <a:lnTo>
                    <a:pt x="18244" y="397"/>
                  </a:lnTo>
                  <a:lnTo>
                    <a:pt x="18244" y="397"/>
                  </a:lnTo>
                  <a:lnTo>
                    <a:pt x="17897" y="694"/>
                  </a:lnTo>
                  <a:lnTo>
                    <a:pt x="17550" y="942"/>
                  </a:lnTo>
                  <a:lnTo>
                    <a:pt x="17153" y="1141"/>
                  </a:lnTo>
                  <a:lnTo>
                    <a:pt x="16757" y="1289"/>
                  </a:lnTo>
                  <a:lnTo>
                    <a:pt x="16757" y="12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8" name="Google Shape;2308;p66"/>
            <p:cNvSpPr/>
            <p:nvPr/>
          </p:nvSpPr>
          <p:spPr>
            <a:xfrm>
              <a:off x="6203225" y="414270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09" name="Google Shape;2309;p66"/>
            <p:cNvSpPr/>
            <p:nvPr/>
          </p:nvSpPr>
          <p:spPr>
            <a:xfrm>
              <a:off x="6230475" y="4198475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596" y="1091"/>
                  </a:moveTo>
                  <a:lnTo>
                    <a:pt x="59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96" y="1091"/>
                  </a:lnTo>
                  <a:lnTo>
                    <a:pt x="59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0" name="Google Shape;2310;p66"/>
            <p:cNvSpPr/>
            <p:nvPr/>
          </p:nvSpPr>
          <p:spPr>
            <a:xfrm>
              <a:off x="6259000" y="41154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091"/>
                  </a:moveTo>
                  <a:lnTo>
                    <a:pt x="545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5" y="1091"/>
                  </a:lnTo>
                  <a:lnTo>
                    <a:pt x="545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1" name="Google Shape;2311;p66"/>
            <p:cNvSpPr/>
            <p:nvPr/>
          </p:nvSpPr>
          <p:spPr>
            <a:xfrm>
              <a:off x="6282550" y="4142700"/>
              <a:ext cx="250375" cy="138825"/>
            </a:xfrm>
            <a:custGeom>
              <a:avLst/>
              <a:gdLst/>
              <a:ahLst/>
              <a:cxnLst/>
              <a:rect l="l" t="t" r="r" b="b"/>
              <a:pathLst>
                <a:path w="10015" h="5553" fill="none" extrusionOk="0">
                  <a:moveTo>
                    <a:pt x="10014" y="5007"/>
                  </a:moveTo>
                  <a:lnTo>
                    <a:pt x="10014" y="5007"/>
                  </a:lnTo>
                  <a:lnTo>
                    <a:pt x="10014" y="5156"/>
                  </a:lnTo>
                  <a:lnTo>
                    <a:pt x="9965" y="5305"/>
                  </a:lnTo>
                  <a:lnTo>
                    <a:pt x="9816" y="5404"/>
                  </a:lnTo>
                  <a:lnTo>
                    <a:pt x="9717" y="5503"/>
                  </a:lnTo>
                  <a:lnTo>
                    <a:pt x="9717" y="5503"/>
                  </a:lnTo>
                  <a:lnTo>
                    <a:pt x="9518" y="5553"/>
                  </a:lnTo>
                  <a:lnTo>
                    <a:pt x="9370" y="5553"/>
                  </a:lnTo>
                  <a:lnTo>
                    <a:pt x="9221" y="5503"/>
                  </a:lnTo>
                  <a:lnTo>
                    <a:pt x="9072" y="5404"/>
                  </a:lnTo>
                  <a:lnTo>
                    <a:pt x="7337" y="3619"/>
                  </a:lnTo>
                  <a:lnTo>
                    <a:pt x="7337" y="3619"/>
                  </a:lnTo>
                  <a:lnTo>
                    <a:pt x="6742" y="4214"/>
                  </a:lnTo>
                  <a:lnTo>
                    <a:pt x="6395" y="4561"/>
                  </a:lnTo>
                  <a:lnTo>
                    <a:pt x="5949" y="4859"/>
                  </a:lnTo>
                  <a:lnTo>
                    <a:pt x="5503" y="5156"/>
                  </a:lnTo>
                  <a:lnTo>
                    <a:pt x="5007" y="5355"/>
                  </a:lnTo>
                  <a:lnTo>
                    <a:pt x="4511" y="5503"/>
                  </a:lnTo>
                  <a:lnTo>
                    <a:pt x="3916" y="5553"/>
                  </a:lnTo>
                  <a:lnTo>
                    <a:pt x="3916" y="5553"/>
                  </a:lnTo>
                  <a:lnTo>
                    <a:pt x="3569" y="5553"/>
                  </a:lnTo>
                  <a:lnTo>
                    <a:pt x="3173" y="5454"/>
                  </a:lnTo>
                  <a:lnTo>
                    <a:pt x="2826" y="5355"/>
                  </a:lnTo>
                  <a:lnTo>
                    <a:pt x="2479" y="5206"/>
                  </a:lnTo>
                  <a:lnTo>
                    <a:pt x="2132" y="5007"/>
                  </a:lnTo>
                  <a:lnTo>
                    <a:pt x="1834" y="4809"/>
                  </a:lnTo>
                  <a:lnTo>
                    <a:pt x="1239" y="4363"/>
                  </a:lnTo>
                  <a:lnTo>
                    <a:pt x="793" y="3917"/>
                  </a:lnTo>
                  <a:lnTo>
                    <a:pt x="446" y="3520"/>
                  </a:lnTo>
                  <a:lnTo>
                    <a:pt x="99" y="3074"/>
                  </a:lnTo>
                  <a:lnTo>
                    <a:pt x="99" y="3074"/>
                  </a:lnTo>
                  <a:lnTo>
                    <a:pt x="50" y="2925"/>
                  </a:lnTo>
                  <a:lnTo>
                    <a:pt x="0" y="2777"/>
                  </a:lnTo>
                  <a:lnTo>
                    <a:pt x="50" y="2628"/>
                  </a:lnTo>
                  <a:lnTo>
                    <a:pt x="99" y="2479"/>
                  </a:lnTo>
                  <a:lnTo>
                    <a:pt x="99" y="2479"/>
                  </a:lnTo>
                  <a:lnTo>
                    <a:pt x="446" y="2033"/>
                  </a:lnTo>
                  <a:lnTo>
                    <a:pt x="793" y="1636"/>
                  </a:lnTo>
                  <a:lnTo>
                    <a:pt x="1239" y="1190"/>
                  </a:lnTo>
                  <a:lnTo>
                    <a:pt x="1834" y="744"/>
                  </a:lnTo>
                  <a:lnTo>
                    <a:pt x="2132" y="546"/>
                  </a:lnTo>
                  <a:lnTo>
                    <a:pt x="2479" y="397"/>
                  </a:lnTo>
                  <a:lnTo>
                    <a:pt x="2826" y="199"/>
                  </a:lnTo>
                  <a:lnTo>
                    <a:pt x="3173" y="100"/>
                  </a:lnTo>
                  <a:lnTo>
                    <a:pt x="3569" y="50"/>
                  </a:lnTo>
                  <a:lnTo>
                    <a:pt x="3916" y="0"/>
                  </a:lnTo>
                  <a:lnTo>
                    <a:pt x="3916" y="0"/>
                  </a:lnTo>
                  <a:lnTo>
                    <a:pt x="4511" y="50"/>
                  </a:lnTo>
                  <a:lnTo>
                    <a:pt x="5007" y="199"/>
                  </a:lnTo>
                  <a:lnTo>
                    <a:pt x="5503" y="447"/>
                  </a:lnTo>
                  <a:lnTo>
                    <a:pt x="5949" y="694"/>
                  </a:lnTo>
                  <a:lnTo>
                    <a:pt x="6395" y="992"/>
                  </a:lnTo>
                  <a:lnTo>
                    <a:pt x="6742" y="1339"/>
                  </a:lnTo>
                  <a:lnTo>
                    <a:pt x="7337" y="1934"/>
                  </a:lnTo>
                  <a:lnTo>
                    <a:pt x="9072" y="149"/>
                  </a:lnTo>
                  <a:lnTo>
                    <a:pt x="9072" y="149"/>
                  </a:lnTo>
                  <a:lnTo>
                    <a:pt x="9221" y="50"/>
                  </a:lnTo>
                  <a:lnTo>
                    <a:pt x="9370" y="0"/>
                  </a:lnTo>
                  <a:lnTo>
                    <a:pt x="9518" y="0"/>
                  </a:lnTo>
                  <a:lnTo>
                    <a:pt x="9717" y="50"/>
                  </a:lnTo>
                  <a:lnTo>
                    <a:pt x="9717" y="50"/>
                  </a:lnTo>
                  <a:lnTo>
                    <a:pt x="9816" y="149"/>
                  </a:lnTo>
                  <a:lnTo>
                    <a:pt x="9965" y="248"/>
                  </a:lnTo>
                  <a:lnTo>
                    <a:pt x="10014" y="397"/>
                  </a:lnTo>
                  <a:lnTo>
                    <a:pt x="10014" y="546"/>
                  </a:lnTo>
                  <a:lnTo>
                    <a:pt x="10014" y="500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2" name="Google Shape;2312;p66"/>
            <p:cNvSpPr/>
            <p:nvPr/>
          </p:nvSpPr>
          <p:spPr>
            <a:xfrm>
              <a:off x="6532900" y="4267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2313" name="Google Shape;2313;p66"/>
          <p:cNvGrpSpPr/>
          <p:nvPr/>
        </p:nvGrpSpPr>
        <p:grpSpPr>
          <a:xfrm>
            <a:off x="9981177" y="5217025"/>
            <a:ext cx="593643" cy="593643"/>
            <a:chOff x="6908425" y="3935725"/>
            <a:chExt cx="473450" cy="473450"/>
          </a:xfrm>
        </p:grpSpPr>
        <p:sp>
          <p:nvSpPr>
            <p:cNvPr id="2314" name="Google Shape;2314;p66"/>
            <p:cNvSpPr/>
            <p:nvPr/>
          </p:nvSpPr>
          <p:spPr>
            <a:xfrm>
              <a:off x="7076975" y="3936975"/>
              <a:ext cx="304900" cy="472200"/>
            </a:xfrm>
            <a:custGeom>
              <a:avLst/>
              <a:gdLst/>
              <a:ahLst/>
              <a:cxnLst/>
              <a:rect l="l" t="t" r="r" b="b"/>
              <a:pathLst>
                <a:path w="12196" h="18888" extrusionOk="0">
                  <a:moveTo>
                    <a:pt x="2727" y="14426"/>
                  </a:moveTo>
                  <a:lnTo>
                    <a:pt x="3074" y="14476"/>
                  </a:lnTo>
                  <a:lnTo>
                    <a:pt x="3372" y="14575"/>
                  </a:lnTo>
                  <a:lnTo>
                    <a:pt x="3669" y="14724"/>
                  </a:lnTo>
                  <a:lnTo>
                    <a:pt x="3917" y="14922"/>
                  </a:lnTo>
                  <a:lnTo>
                    <a:pt x="4115" y="15170"/>
                  </a:lnTo>
                  <a:lnTo>
                    <a:pt x="4264" y="15418"/>
                  </a:lnTo>
                  <a:lnTo>
                    <a:pt x="4413" y="15715"/>
                  </a:lnTo>
                  <a:lnTo>
                    <a:pt x="4413" y="16062"/>
                  </a:lnTo>
                  <a:lnTo>
                    <a:pt x="4413" y="16409"/>
                  </a:lnTo>
                  <a:lnTo>
                    <a:pt x="4314" y="16707"/>
                  </a:lnTo>
                  <a:lnTo>
                    <a:pt x="4165" y="17004"/>
                  </a:lnTo>
                  <a:lnTo>
                    <a:pt x="3967" y="17252"/>
                  </a:lnTo>
                  <a:lnTo>
                    <a:pt x="3719" y="17450"/>
                  </a:lnTo>
                  <a:lnTo>
                    <a:pt x="3471" y="17649"/>
                  </a:lnTo>
                  <a:lnTo>
                    <a:pt x="3124" y="17748"/>
                  </a:lnTo>
                  <a:lnTo>
                    <a:pt x="2826" y="17797"/>
                  </a:lnTo>
                  <a:lnTo>
                    <a:pt x="2479" y="17748"/>
                  </a:lnTo>
                  <a:lnTo>
                    <a:pt x="2132" y="17649"/>
                  </a:lnTo>
                  <a:lnTo>
                    <a:pt x="1884" y="17500"/>
                  </a:lnTo>
                  <a:lnTo>
                    <a:pt x="1587" y="17302"/>
                  </a:lnTo>
                  <a:lnTo>
                    <a:pt x="1389" y="17054"/>
                  </a:lnTo>
                  <a:lnTo>
                    <a:pt x="1240" y="16806"/>
                  </a:lnTo>
                  <a:lnTo>
                    <a:pt x="1141" y="16459"/>
                  </a:lnTo>
                  <a:lnTo>
                    <a:pt x="1091" y="16161"/>
                  </a:lnTo>
                  <a:lnTo>
                    <a:pt x="1141" y="15814"/>
                  </a:lnTo>
                  <a:lnTo>
                    <a:pt x="1240" y="15517"/>
                  </a:lnTo>
                  <a:lnTo>
                    <a:pt x="1389" y="15219"/>
                  </a:lnTo>
                  <a:lnTo>
                    <a:pt x="1587" y="14972"/>
                  </a:lnTo>
                  <a:lnTo>
                    <a:pt x="1785" y="14773"/>
                  </a:lnTo>
                  <a:lnTo>
                    <a:pt x="2083" y="14575"/>
                  </a:lnTo>
                  <a:lnTo>
                    <a:pt x="2380" y="14476"/>
                  </a:lnTo>
                  <a:lnTo>
                    <a:pt x="2727" y="14426"/>
                  </a:lnTo>
                  <a:close/>
                  <a:moveTo>
                    <a:pt x="9469" y="14426"/>
                  </a:moveTo>
                  <a:lnTo>
                    <a:pt x="9816" y="14476"/>
                  </a:lnTo>
                  <a:lnTo>
                    <a:pt x="10114" y="14575"/>
                  </a:lnTo>
                  <a:lnTo>
                    <a:pt x="10362" y="14724"/>
                  </a:lnTo>
                  <a:lnTo>
                    <a:pt x="10610" y="14972"/>
                  </a:lnTo>
                  <a:lnTo>
                    <a:pt x="10808" y="15219"/>
                  </a:lnTo>
                  <a:lnTo>
                    <a:pt x="10957" y="15517"/>
                  </a:lnTo>
                  <a:lnTo>
                    <a:pt x="11056" y="15814"/>
                  </a:lnTo>
                  <a:lnTo>
                    <a:pt x="11105" y="16161"/>
                  </a:lnTo>
                  <a:lnTo>
                    <a:pt x="11056" y="16459"/>
                  </a:lnTo>
                  <a:lnTo>
                    <a:pt x="10957" y="16806"/>
                  </a:lnTo>
                  <a:lnTo>
                    <a:pt x="10808" y="17054"/>
                  </a:lnTo>
                  <a:lnTo>
                    <a:pt x="10560" y="17302"/>
                  </a:lnTo>
                  <a:lnTo>
                    <a:pt x="10312" y="17500"/>
                  </a:lnTo>
                  <a:lnTo>
                    <a:pt x="10064" y="17649"/>
                  </a:lnTo>
                  <a:lnTo>
                    <a:pt x="9717" y="17748"/>
                  </a:lnTo>
                  <a:lnTo>
                    <a:pt x="9370" y="17797"/>
                  </a:lnTo>
                  <a:lnTo>
                    <a:pt x="9073" y="17748"/>
                  </a:lnTo>
                  <a:lnTo>
                    <a:pt x="8726" y="17649"/>
                  </a:lnTo>
                  <a:lnTo>
                    <a:pt x="8478" y="17450"/>
                  </a:lnTo>
                  <a:lnTo>
                    <a:pt x="8230" y="17252"/>
                  </a:lnTo>
                  <a:lnTo>
                    <a:pt x="8032" y="17004"/>
                  </a:lnTo>
                  <a:lnTo>
                    <a:pt x="7883" y="16707"/>
                  </a:lnTo>
                  <a:lnTo>
                    <a:pt x="7784" y="16409"/>
                  </a:lnTo>
                  <a:lnTo>
                    <a:pt x="7784" y="16062"/>
                  </a:lnTo>
                  <a:lnTo>
                    <a:pt x="7784" y="15715"/>
                  </a:lnTo>
                  <a:lnTo>
                    <a:pt x="7883" y="15418"/>
                  </a:lnTo>
                  <a:lnTo>
                    <a:pt x="8081" y="15170"/>
                  </a:lnTo>
                  <a:lnTo>
                    <a:pt x="8280" y="14922"/>
                  </a:lnTo>
                  <a:lnTo>
                    <a:pt x="8527" y="14724"/>
                  </a:lnTo>
                  <a:lnTo>
                    <a:pt x="8825" y="14575"/>
                  </a:lnTo>
                  <a:lnTo>
                    <a:pt x="9122" y="14476"/>
                  </a:lnTo>
                  <a:lnTo>
                    <a:pt x="9469" y="14426"/>
                  </a:lnTo>
                  <a:close/>
                  <a:moveTo>
                    <a:pt x="4314" y="0"/>
                  </a:moveTo>
                  <a:lnTo>
                    <a:pt x="4165" y="50"/>
                  </a:lnTo>
                  <a:lnTo>
                    <a:pt x="4016" y="149"/>
                  </a:lnTo>
                  <a:lnTo>
                    <a:pt x="3917" y="248"/>
                  </a:lnTo>
                  <a:lnTo>
                    <a:pt x="3471" y="942"/>
                  </a:lnTo>
                  <a:lnTo>
                    <a:pt x="3124" y="1636"/>
                  </a:lnTo>
                  <a:lnTo>
                    <a:pt x="2826" y="2380"/>
                  </a:lnTo>
                  <a:lnTo>
                    <a:pt x="2628" y="3173"/>
                  </a:lnTo>
                  <a:lnTo>
                    <a:pt x="2479" y="3966"/>
                  </a:lnTo>
                  <a:lnTo>
                    <a:pt x="2430" y="4759"/>
                  </a:lnTo>
                  <a:lnTo>
                    <a:pt x="2430" y="5552"/>
                  </a:lnTo>
                  <a:lnTo>
                    <a:pt x="2529" y="6346"/>
                  </a:lnTo>
                  <a:lnTo>
                    <a:pt x="3322" y="10609"/>
                  </a:lnTo>
                  <a:lnTo>
                    <a:pt x="3421" y="10807"/>
                  </a:lnTo>
                  <a:lnTo>
                    <a:pt x="3620" y="10956"/>
                  </a:lnTo>
                  <a:lnTo>
                    <a:pt x="5454" y="11997"/>
                  </a:lnTo>
                  <a:lnTo>
                    <a:pt x="4908" y="14377"/>
                  </a:lnTo>
                  <a:lnTo>
                    <a:pt x="4561" y="14030"/>
                  </a:lnTo>
                  <a:lnTo>
                    <a:pt x="4165" y="13732"/>
                  </a:lnTo>
                  <a:lnTo>
                    <a:pt x="3719" y="13484"/>
                  </a:lnTo>
                  <a:lnTo>
                    <a:pt x="3223" y="13385"/>
                  </a:lnTo>
                  <a:lnTo>
                    <a:pt x="2678" y="13336"/>
                  </a:lnTo>
                  <a:lnTo>
                    <a:pt x="2132" y="13385"/>
                  </a:lnTo>
                  <a:lnTo>
                    <a:pt x="1637" y="13584"/>
                  </a:lnTo>
                  <a:lnTo>
                    <a:pt x="1190" y="13831"/>
                  </a:lnTo>
                  <a:lnTo>
                    <a:pt x="744" y="14178"/>
                  </a:lnTo>
                  <a:lnTo>
                    <a:pt x="447" y="14625"/>
                  </a:lnTo>
                  <a:lnTo>
                    <a:pt x="199" y="15071"/>
                  </a:lnTo>
                  <a:lnTo>
                    <a:pt x="50" y="15616"/>
                  </a:lnTo>
                  <a:lnTo>
                    <a:pt x="1" y="16211"/>
                  </a:lnTo>
                  <a:lnTo>
                    <a:pt x="50" y="16707"/>
                  </a:lnTo>
                  <a:lnTo>
                    <a:pt x="248" y="17252"/>
                  </a:lnTo>
                  <a:lnTo>
                    <a:pt x="496" y="17698"/>
                  </a:lnTo>
                  <a:lnTo>
                    <a:pt x="843" y="18095"/>
                  </a:lnTo>
                  <a:lnTo>
                    <a:pt x="1240" y="18442"/>
                  </a:lnTo>
                  <a:lnTo>
                    <a:pt x="1736" y="18690"/>
                  </a:lnTo>
                  <a:lnTo>
                    <a:pt x="2281" y="18838"/>
                  </a:lnTo>
                  <a:lnTo>
                    <a:pt x="2826" y="18888"/>
                  </a:lnTo>
                  <a:lnTo>
                    <a:pt x="3372" y="18838"/>
                  </a:lnTo>
                  <a:lnTo>
                    <a:pt x="3867" y="18640"/>
                  </a:lnTo>
                  <a:lnTo>
                    <a:pt x="4314" y="18392"/>
                  </a:lnTo>
                  <a:lnTo>
                    <a:pt x="4710" y="18045"/>
                  </a:lnTo>
                  <a:lnTo>
                    <a:pt x="5057" y="17649"/>
                  </a:lnTo>
                  <a:lnTo>
                    <a:pt x="5305" y="17202"/>
                  </a:lnTo>
                  <a:lnTo>
                    <a:pt x="5503" y="16657"/>
                  </a:lnTo>
                  <a:lnTo>
                    <a:pt x="5503" y="16608"/>
                  </a:lnTo>
                  <a:lnTo>
                    <a:pt x="6098" y="14129"/>
                  </a:lnTo>
                  <a:lnTo>
                    <a:pt x="6693" y="16608"/>
                  </a:lnTo>
                  <a:lnTo>
                    <a:pt x="6693" y="16657"/>
                  </a:lnTo>
                  <a:lnTo>
                    <a:pt x="6842" y="17153"/>
                  </a:lnTo>
                  <a:lnTo>
                    <a:pt x="7139" y="17649"/>
                  </a:lnTo>
                  <a:lnTo>
                    <a:pt x="7437" y="18045"/>
                  </a:lnTo>
                  <a:lnTo>
                    <a:pt x="7833" y="18392"/>
                  </a:lnTo>
                  <a:lnTo>
                    <a:pt x="8329" y="18640"/>
                  </a:lnTo>
                  <a:lnTo>
                    <a:pt x="8825" y="18838"/>
                  </a:lnTo>
                  <a:lnTo>
                    <a:pt x="9370" y="18888"/>
                  </a:lnTo>
                  <a:lnTo>
                    <a:pt x="9916" y="18838"/>
                  </a:lnTo>
                  <a:lnTo>
                    <a:pt x="10461" y="18690"/>
                  </a:lnTo>
                  <a:lnTo>
                    <a:pt x="10957" y="18442"/>
                  </a:lnTo>
                  <a:lnTo>
                    <a:pt x="11353" y="18095"/>
                  </a:lnTo>
                  <a:lnTo>
                    <a:pt x="11700" y="17698"/>
                  </a:lnTo>
                  <a:lnTo>
                    <a:pt x="11948" y="17252"/>
                  </a:lnTo>
                  <a:lnTo>
                    <a:pt x="12146" y="16707"/>
                  </a:lnTo>
                  <a:lnTo>
                    <a:pt x="12196" y="16211"/>
                  </a:lnTo>
                  <a:lnTo>
                    <a:pt x="12146" y="15616"/>
                  </a:lnTo>
                  <a:lnTo>
                    <a:pt x="11998" y="15071"/>
                  </a:lnTo>
                  <a:lnTo>
                    <a:pt x="11750" y="14625"/>
                  </a:lnTo>
                  <a:lnTo>
                    <a:pt x="11403" y="14178"/>
                  </a:lnTo>
                  <a:lnTo>
                    <a:pt x="11006" y="13831"/>
                  </a:lnTo>
                  <a:lnTo>
                    <a:pt x="10560" y="13584"/>
                  </a:lnTo>
                  <a:lnTo>
                    <a:pt x="10064" y="13385"/>
                  </a:lnTo>
                  <a:lnTo>
                    <a:pt x="9519" y="13336"/>
                  </a:lnTo>
                  <a:lnTo>
                    <a:pt x="8924" y="13385"/>
                  </a:lnTo>
                  <a:lnTo>
                    <a:pt x="8478" y="13534"/>
                  </a:lnTo>
                  <a:lnTo>
                    <a:pt x="8032" y="13732"/>
                  </a:lnTo>
                  <a:lnTo>
                    <a:pt x="7635" y="14030"/>
                  </a:lnTo>
                  <a:lnTo>
                    <a:pt x="7288" y="14377"/>
                  </a:lnTo>
                  <a:lnTo>
                    <a:pt x="6743" y="11997"/>
                  </a:lnTo>
                  <a:lnTo>
                    <a:pt x="8577" y="10956"/>
                  </a:lnTo>
                  <a:lnTo>
                    <a:pt x="8775" y="10807"/>
                  </a:lnTo>
                  <a:lnTo>
                    <a:pt x="8874" y="10609"/>
                  </a:lnTo>
                  <a:lnTo>
                    <a:pt x="9668" y="6346"/>
                  </a:lnTo>
                  <a:lnTo>
                    <a:pt x="9767" y="5552"/>
                  </a:lnTo>
                  <a:lnTo>
                    <a:pt x="9767" y="4759"/>
                  </a:lnTo>
                  <a:lnTo>
                    <a:pt x="9717" y="3966"/>
                  </a:lnTo>
                  <a:lnTo>
                    <a:pt x="9569" y="3173"/>
                  </a:lnTo>
                  <a:lnTo>
                    <a:pt x="9370" y="2380"/>
                  </a:lnTo>
                  <a:lnTo>
                    <a:pt x="9073" y="1636"/>
                  </a:lnTo>
                  <a:lnTo>
                    <a:pt x="8726" y="942"/>
                  </a:lnTo>
                  <a:lnTo>
                    <a:pt x="8280" y="248"/>
                  </a:lnTo>
                  <a:lnTo>
                    <a:pt x="8180" y="149"/>
                  </a:lnTo>
                  <a:lnTo>
                    <a:pt x="8032" y="50"/>
                  </a:lnTo>
                  <a:lnTo>
                    <a:pt x="7883" y="0"/>
                  </a:lnTo>
                  <a:lnTo>
                    <a:pt x="7734" y="50"/>
                  </a:lnTo>
                  <a:lnTo>
                    <a:pt x="7586" y="99"/>
                  </a:lnTo>
                  <a:lnTo>
                    <a:pt x="7437" y="198"/>
                  </a:lnTo>
                  <a:lnTo>
                    <a:pt x="7338" y="347"/>
                  </a:lnTo>
                  <a:lnTo>
                    <a:pt x="7288" y="496"/>
                  </a:lnTo>
                  <a:lnTo>
                    <a:pt x="6098" y="8130"/>
                  </a:lnTo>
                  <a:lnTo>
                    <a:pt x="4908" y="496"/>
                  </a:lnTo>
                  <a:lnTo>
                    <a:pt x="4859" y="347"/>
                  </a:lnTo>
                  <a:lnTo>
                    <a:pt x="4760" y="198"/>
                  </a:lnTo>
                  <a:lnTo>
                    <a:pt x="4611" y="99"/>
                  </a:lnTo>
                  <a:lnTo>
                    <a:pt x="4462" y="50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5" name="Google Shape;2315;p66"/>
            <p:cNvSpPr/>
            <p:nvPr/>
          </p:nvSpPr>
          <p:spPr>
            <a:xfrm>
              <a:off x="7076975" y="3936975"/>
              <a:ext cx="304900" cy="472200"/>
            </a:xfrm>
            <a:custGeom>
              <a:avLst/>
              <a:gdLst/>
              <a:ahLst/>
              <a:cxnLst/>
              <a:rect l="l" t="t" r="r" b="b"/>
              <a:pathLst>
                <a:path w="12196" h="18888" fill="none" extrusionOk="0">
                  <a:moveTo>
                    <a:pt x="8924" y="13385"/>
                  </a:moveTo>
                  <a:lnTo>
                    <a:pt x="8924" y="13385"/>
                  </a:lnTo>
                  <a:lnTo>
                    <a:pt x="8478" y="13534"/>
                  </a:lnTo>
                  <a:lnTo>
                    <a:pt x="8032" y="13732"/>
                  </a:lnTo>
                  <a:lnTo>
                    <a:pt x="7635" y="14030"/>
                  </a:lnTo>
                  <a:lnTo>
                    <a:pt x="7288" y="14377"/>
                  </a:lnTo>
                  <a:lnTo>
                    <a:pt x="6743" y="11997"/>
                  </a:lnTo>
                  <a:lnTo>
                    <a:pt x="8577" y="10956"/>
                  </a:lnTo>
                  <a:lnTo>
                    <a:pt x="8577" y="10956"/>
                  </a:lnTo>
                  <a:lnTo>
                    <a:pt x="8775" y="10807"/>
                  </a:lnTo>
                  <a:lnTo>
                    <a:pt x="8874" y="10609"/>
                  </a:lnTo>
                  <a:lnTo>
                    <a:pt x="9668" y="6346"/>
                  </a:lnTo>
                  <a:lnTo>
                    <a:pt x="9668" y="6346"/>
                  </a:lnTo>
                  <a:lnTo>
                    <a:pt x="9767" y="5552"/>
                  </a:lnTo>
                  <a:lnTo>
                    <a:pt x="9767" y="4759"/>
                  </a:lnTo>
                  <a:lnTo>
                    <a:pt x="9717" y="3966"/>
                  </a:lnTo>
                  <a:lnTo>
                    <a:pt x="9569" y="3173"/>
                  </a:lnTo>
                  <a:lnTo>
                    <a:pt x="9370" y="2380"/>
                  </a:lnTo>
                  <a:lnTo>
                    <a:pt x="9073" y="1636"/>
                  </a:lnTo>
                  <a:lnTo>
                    <a:pt x="8726" y="942"/>
                  </a:lnTo>
                  <a:lnTo>
                    <a:pt x="8280" y="248"/>
                  </a:lnTo>
                  <a:lnTo>
                    <a:pt x="8280" y="248"/>
                  </a:lnTo>
                  <a:lnTo>
                    <a:pt x="8180" y="149"/>
                  </a:lnTo>
                  <a:lnTo>
                    <a:pt x="8032" y="50"/>
                  </a:lnTo>
                  <a:lnTo>
                    <a:pt x="7883" y="0"/>
                  </a:lnTo>
                  <a:lnTo>
                    <a:pt x="7734" y="50"/>
                  </a:lnTo>
                  <a:lnTo>
                    <a:pt x="7734" y="50"/>
                  </a:lnTo>
                  <a:lnTo>
                    <a:pt x="7586" y="99"/>
                  </a:lnTo>
                  <a:lnTo>
                    <a:pt x="7437" y="198"/>
                  </a:lnTo>
                  <a:lnTo>
                    <a:pt x="7338" y="347"/>
                  </a:lnTo>
                  <a:lnTo>
                    <a:pt x="7288" y="496"/>
                  </a:lnTo>
                  <a:lnTo>
                    <a:pt x="6098" y="8130"/>
                  </a:lnTo>
                  <a:lnTo>
                    <a:pt x="4908" y="496"/>
                  </a:lnTo>
                  <a:lnTo>
                    <a:pt x="4908" y="496"/>
                  </a:lnTo>
                  <a:lnTo>
                    <a:pt x="4859" y="347"/>
                  </a:lnTo>
                  <a:lnTo>
                    <a:pt x="4760" y="198"/>
                  </a:lnTo>
                  <a:lnTo>
                    <a:pt x="4611" y="99"/>
                  </a:lnTo>
                  <a:lnTo>
                    <a:pt x="4462" y="50"/>
                  </a:lnTo>
                  <a:lnTo>
                    <a:pt x="4462" y="50"/>
                  </a:lnTo>
                  <a:lnTo>
                    <a:pt x="4314" y="0"/>
                  </a:lnTo>
                  <a:lnTo>
                    <a:pt x="4165" y="50"/>
                  </a:lnTo>
                  <a:lnTo>
                    <a:pt x="4016" y="149"/>
                  </a:lnTo>
                  <a:lnTo>
                    <a:pt x="3917" y="248"/>
                  </a:lnTo>
                  <a:lnTo>
                    <a:pt x="3917" y="248"/>
                  </a:lnTo>
                  <a:lnTo>
                    <a:pt x="3471" y="942"/>
                  </a:lnTo>
                  <a:lnTo>
                    <a:pt x="3124" y="1636"/>
                  </a:lnTo>
                  <a:lnTo>
                    <a:pt x="2826" y="2380"/>
                  </a:lnTo>
                  <a:lnTo>
                    <a:pt x="2628" y="3173"/>
                  </a:lnTo>
                  <a:lnTo>
                    <a:pt x="2479" y="3966"/>
                  </a:lnTo>
                  <a:lnTo>
                    <a:pt x="2430" y="4759"/>
                  </a:lnTo>
                  <a:lnTo>
                    <a:pt x="2430" y="5552"/>
                  </a:lnTo>
                  <a:lnTo>
                    <a:pt x="2529" y="6346"/>
                  </a:lnTo>
                  <a:lnTo>
                    <a:pt x="3322" y="10609"/>
                  </a:lnTo>
                  <a:lnTo>
                    <a:pt x="3322" y="10609"/>
                  </a:lnTo>
                  <a:lnTo>
                    <a:pt x="3421" y="10807"/>
                  </a:lnTo>
                  <a:lnTo>
                    <a:pt x="3620" y="10956"/>
                  </a:lnTo>
                  <a:lnTo>
                    <a:pt x="5454" y="11997"/>
                  </a:lnTo>
                  <a:lnTo>
                    <a:pt x="4908" y="14377"/>
                  </a:lnTo>
                  <a:lnTo>
                    <a:pt x="4908" y="14377"/>
                  </a:lnTo>
                  <a:lnTo>
                    <a:pt x="4561" y="14030"/>
                  </a:lnTo>
                  <a:lnTo>
                    <a:pt x="4165" y="13732"/>
                  </a:lnTo>
                  <a:lnTo>
                    <a:pt x="3719" y="13484"/>
                  </a:lnTo>
                  <a:lnTo>
                    <a:pt x="3223" y="13385"/>
                  </a:lnTo>
                  <a:lnTo>
                    <a:pt x="3223" y="13385"/>
                  </a:lnTo>
                  <a:lnTo>
                    <a:pt x="2678" y="13336"/>
                  </a:lnTo>
                  <a:lnTo>
                    <a:pt x="2132" y="13385"/>
                  </a:lnTo>
                  <a:lnTo>
                    <a:pt x="1637" y="13584"/>
                  </a:lnTo>
                  <a:lnTo>
                    <a:pt x="1190" y="13831"/>
                  </a:lnTo>
                  <a:lnTo>
                    <a:pt x="744" y="14178"/>
                  </a:lnTo>
                  <a:lnTo>
                    <a:pt x="447" y="14625"/>
                  </a:lnTo>
                  <a:lnTo>
                    <a:pt x="199" y="15071"/>
                  </a:lnTo>
                  <a:lnTo>
                    <a:pt x="50" y="15616"/>
                  </a:lnTo>
                  <a:lnTo>
                    <a:pt x="50" y="15616"/>
                  </a:lnTo>
                  <a:lnTo>
                    <a:pt x="1" y="16211"/>
                  </a:lnTo>
                  <a:lnTo>
                    <a:pt x="50" y="16707"/>
                  </a:lnTo>
                  <a:lnTo>
                    <a:pt x="248" y="17252"/>
                  </a:lnTo>
                  <a:lnTo>
                    <a:pt x="496" y="17698"/>
                  </a:lnTo>
                  <a:lnTo>
                    <a:pt x="843" y="18095"/>
                  </a:lnTo>
                  <a:lnTo>
                    <a:pt x="1240" y="18442"/>
                  </a:lnTo>
                  <a:lnTo>
                    <a:pt x="1736" y="18690"/>
                  </a:lnTo>
                  <a:lnTo>
                    <a:pt x="2281" y="18838"/>
                  </a:lnTo>
                  <a:lnTo>
                    <a:pt x="2281" y="18838"/>
                  </a:lnTo>
                  <a:lnTo>
                    <a:pt x="2826" y="18888"/>
                  </a:lnTo>
                  <a:lnTo>
                    <a:pt x="3372" y="18838"/>
                  </a:lnTo>
                  <a:lnTo>
                    <a:pt x="3867" y="18640"/>
                  </a:lnTo>
                  <a:lnTo>
                    <a:pt x="4314" y="18392"/>
                  </a:lnTo>
                  <a:lnTo>
                    <a:pt x="4710" y="18045"/>
                  </a:lnTo>
                  <a:lnTo>
                    <a:pt x="5057" y="17649"/>
                  </a:lnTo>
                  <a:lnTo>
                    <a:pt x="5305" y="17202"/>
                  </a:lnTo>
                  <a:lnTo>
                    <a:pt x="5503" y="16657"/>
                  </a:lnTo>
                  <a:lnTo>
                    <a:pt x="5503" y="16657"/>
                  </a:lnTo>
                  <a:lnTo>
                    <a:pt x="5503" y="16608"/>
                  </a:lnTo>
                  <a:lnTo>
                    <a:pt x="6098" y="14129"/>
                  </a:lnTo>
                  <a:lnTo>
                    <a:pt x="6693" y="16608"/>
                  </a:lnTo>
                  <a:lnTo>
                    <a:pt x="6693" y="16608"/>
                  </a:lnTo>
                  <a:lnTo>
                    <a:pt x="6693" y="16657"/>
                  </a:lnTo>
                  <a:lnTo>
                    <a:pt x="6693" y="16657"/>
                  </a:lnTo>
                  <a:lnTo>
                    <a:pt x="6842" y="17153"/>
                  </a:lnTo>
                  <a:lnTo>
                    <a:pt x="7139" y="17649"/>
                  </a:lnTo>
                  <a:lnTo>
                    <a:pt x="7437" y="18045"/>
                  </a:lnTo>
                  <a:lnTo>
                    <a:pt x="7833" y="18392"/>
                  </a:lnTo>
                  <a:lnTo>
                    <a:pt x="8329" y="18640"/>
                  </a:lnTo>
                  <a:lnTo>
                    <a:pt x="8825" y="18838"/>
                  </a:lnTo>
                  <a:lnTo>
                    <a:pt x="9370" y="18888"/>
                  </a:lnTo>
                  <a:lnTo>
                    <a:pt x="9916" y="18838"/>
                  </a:lnTo>
                  <a:lnTo>
                    <a:pt x="9916" y="18838"/>
                  </a:lnTo>
                  <a:lnTo>
                    <a:pt x="10461" y="18690"/>
                  </a:lnTo>
                  <a:lnTo>
                    <a:pt x="10957" y="18442"/>
                  </a:lnTo>
                  <a:lnTo>
                    <a:pt x="11353" y="18095"/>
                  </a:lnTo>
                  <a:lnTo>
                    <a:pt x="11700" y="17698"/>
                  </a:lnTo>
                  <a:lnTo>
                    <a:pt x="11948" y="17252"/>
                  </a:lnTo>
                  <a:lnTo>
                    <a:pt x="12146" y="16707"/>
                  </a:lnTo>
                  <a:lnTo>
                    <a:pt x="12196" y="16211"/>
                  </a:lnTo>
                  <a:lnTo>
                    <a:pt x="12146" y="15616"/>
                  </a:lnTo>
                  <a:lnTo>
                    <a:pt x="12146" y="15616"/>
                  </a:lnTo>
                  <a:lnTo>
                    <a:pt x="11998" y="15071"/>
                  </a:lnTo>
                  <a:lnTo>
                    <a:pt x="11750" y="14625"/>
                  </a:lnTo>
                  <a:lnTo>
                    <a:pt x="11403" y="14178"/>
                  </a:lnTo>
                  <a:lnTo>
                    <a:pt x="11006" y="13831"/>
                  </a:lnTo>
                  <a:lnTo>
                    <a:pt x="10560" y="13584"/>
                  </a:lnTo>
                  <a:lnTo>
                    <a:pt x="10064" y="13385"/>
                  </a:lnTo>
                  <a:lnTo>
                    <a:pt x="9519" y="13336"/>
                  </a:lnTo>
                  <a:lnTo>
                    <a:pt x="8924" y="13385"/>
                  </a:lnTo>
                  <a:lnTo>
                    <a:pt x="8924" y="133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6" name="Google Shape;2316;p66"/>
            <p:cNvSpPr/>
            <p:nvPr/>
          </p:nvSpPr>
          <p:spPr>
            <a:xfrm>
              <a:off x="7104250" y="4297625"/>
              <a:ext cx="83050" cy="84300"/>
            </a:xfrm>
            <a:custGeom>
              <a:avLst/>
              <a:gdLst/>
              <a:ahLst/>
              <a:cxnLst/>
              <a:rect l="l" t="t" r="r" b="b"/>
              <a:pathLst>
                <a:path w="3322" h="3372" fill="none" extrusionOk="0">
                  <a:moveTo>
                    <a:pt x="3322" y="1983"/>
                  </a:moveTo>
                  <a:lnTo>
                    <a:pt x="3322" y="1983"/>
                  </a:lnTo>
                  <a:lnTo>
                    <a:pt x="3223" y="2281"/>
                  </a:lnTo>
                  <a:lnTo>
                    <a:pt x="3074" y="2578"/>
                  </a:lnTo>
                  <a:lnTo>
                    <a:pt x="2876" y="2826"/>
                  </a:lnTo>
                  <a:lnTo>
                    <a:pt x="2628" y="3024"/>
                  </a:lnTo>
                  <a:lnTo>
                    <a:pt x="2380" y="3223"/>
                  </a:lnTo>
                  <a:lnTo>
                    <a:pt x="2033" y="3322"/>
                  </a:lnTo>
                  <a:lnTo>
                    <a:pt x="1735" y="3371"/>
                  </a:lnTo>
                  <a:lnTo>
                    <a:pt x="1388" y="3322"/>
                  </a:lnTo>
                  <a:lnTo>
                    <a:pt x="1388" y="3322"/>
                  </a:lnTo>
                  <a:lnTo>
                    <a:pt x="1041" y="3223"/>
                  </a:lnTo>
                  <a:lnTo>
                    <a:pt x="793" y="3074"/>
                  </a:lnTo>
                  <a:lnTo>
                    <a:pt x="496" y="2876"/>
                  </a:lnTo>
                  <a:lnTo>
                    <a:pt x="298" y="2628"/>
                  </a:lnTo>
                  <a:lnTo>
                    <a:pt x="149" y="2380"/>
                  </a:lnTo>
                  <a:lnTo>
                    <a:pt x="50" y="2033"/>
                  </a:lnTo>
                  <a:lnTo>
                    <a:pt x="0" y="1735"/>
                  </a:lnTo>
                  <a:lnTo>
                    <a:pt x="50" y="1388"/>
                  </a:lnTo>
                  <a:lnTo>
                    <a:pt x="50" y="1388"/>
                  </a:lnTo>
                  <a:lnTo>
                    <a:pt x="149" y="1091"/>
                  </a:lnTo>
                  <a:lnTo>
                    <a:pt x="298" y="793"/>
                  </a:lnTo>
                  <a:lnTo>
                    <a:pt x="496" y="546"/>
                  </a:lnTo>
                  <a:lnTo>
                    <a:pt x="694" y="347"/>
                  </a:lnTo>
                  <a:lnTo>
                    <a:pt x="992" y="149"/>
                  </a:lnTo>
                  <a:lnTo>
                    <a:pt x="1289" y="50"/>
                  </a:lnTo>
                  <a:lnTo>
                    <a:pt x="1636" y="0"/>
                  </a:lnTo>
                  <a:lnTo>
                    <a:pt x="1983" y="50"/>
                  </a:lnTo>
                  <a:lnTo>
                    <a:pt x="1983" y="50"/>
                  </a:lnTo>
                  <a:lnTo>
                    <a:pt x="2281" y="149"/>
                  </a:lnTo>
                  <a:lnTo>
                    <a:pt x="2578" y="298"/>
                  </a:lnTo>
                  <a:lnTo>
                    <a:pt x="2826" y="496"/>
                  </a:lnTo>
                  <a:lnTo>
                    <a:pt x="3024" y="744"/>
                  </a:lnTo>
                  <a:lnTo>
                    <a:pt x="3173" y="992"/>
                  </a:lnTo>
                  <a:lnTo>
                    <a:pt x="3322" y="1289"/>
                  </a:lnTo>
                  <a:lnTo>
                    <a:pt x="3322" y="1636"/>
                  </a:lnTo>
                  <a:lnTo>
                    <a:pt x="3322" y="1983"/>
                  </a:lnTo>
                  <a:lnTo>
                    <a:pt x="3322" y="198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7" name="Google Shape;2317;p66"/>
            <p:cNvSpPr/>
            <p:nvPr/>
          </p:nvSpPr>
          <p:spPr>
            <a:xfrm>
              <a:off x="7271550" y="429762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1934" y="3322"/>
                  </a:moveTo>
                  <a:lnTo>
                    <a:pt x="1934" y="3322"/>
                  </a:lnTo>
                  <a:lnTo>
                    <a:pt x="1587" y="3371"/>
                  </a:lnTo>
                  <a:lnTo>
                    <a:pt x="1290" y="3322"/>
                  </a:lnTo>
                  <a:lnTo>
                    <a:pt x="943" y="3223"/>
                  </a:lnTo>
                  <a:lnTo>
                    <a:pt x="695" y="3024"/>
                  </a:lnTo>
                  <a:lnTo>
                    <a:pt x="447" y="2826"/>
                  </a:lnTo>
                  <a:lnTo>
                    <a:pt x="249" y="2578"/>
                  </a:lnTo>
                  <a:lnTo>
                    <a:pt x="100" y="2281"/>
                  </a:lnTo>
                  <a:lnTo>
                    <a:pt x="1" y="1983"/>
                  </a:lnTo>
                  <a:lnTo>
                    <a:pt x="1" y="1983"/>
                  </a:lnTo>
                  <a:lnTo>
                    <a:pt x="1" y="1636"/>
                  </a:lnTo>
                  <a:lnTo>
                    <a:pt x="1" y="1289"/>
                  </a:lnTo>
                  <a:lnTo>
                    <a:pt x="100" y="992"/>
                  </a:lnTo>
                  <a:lnTo>
                    <a:pt x="298" y="744"/>
                  </a:lnTo>
                  <a:lnTo>
                    <a:pt x="497" y="496"/>
                  </a:lnTo>
                  <a:lnTo>
                    <a:pt x="744" y="298"/>
                  </a:lnTo>
                  <a:lnTo>
                    <a:pt x="1042" y="149"/>
                  </a:lnTo>
                  <a:lnTo>
                    <a:pt x="1339" y="50"/>
                  </a:lnTo>
                  <a:lnTo>
                    <a:pt x="1339" y="50"/>
                  </a:lnTo>
                  <a:lnTo>
                    <a:pt x="1686" y="0"/>
                  </a:lnTo>
                  <a:lnTo>
                    <a:pt x="2033" y="50"/>
                  </a:lnTo>
                  <a:lnTo>
                    <a:pt x="2331" y="149"/>
                  </a:lnTo>
                  <a:lnTo>
                    <a:pt x="2579" y="298"/>
                  </a:lnTo>
                  <a:lnTo>
                    <a:pt x="2827" y="546"/>
                  </a:lnTo>
                  <a:lnTo>
                    <a:pt x="3025" y="793"/>
                  </a:lnTo>
                  <a:lnTo>
                    <a:pt x="3174" y="1091"/>
                  </a:lnTo>
                  <a:lnTo>
                    <a:pt x="3273" y="1388"/>
                  </a:lnTo>
                  <a:lnTo>
                    <a:pt x="3273" y="1388"/>
                  </a:lnTo>
                  <a:lnTo>
                    <a:pt x="3322" y="1735"/>
                  </a:lnTo>
                  <a:lnTo>
                    <a:pt x="3273" y="2033"/>
                  </a:lnTo>
                  <a:lnTo>
                    <a:pt x="3174" y="2380"/>
                  </a:lnTo>
                  <a:lnTo>
                    <a:pt x="3025" y="2628"/>
                  </a:lnTo>
                  <a:lnTo>
                    <a:pt x="2777" y="2876"/>
                  </a:lnTo>
                  <a:lnTo>
                    <a:pt x="2529" y="3074"/>
                  </a:lnTo>
                  <a:lnTo>
                    <a:pt x="2281" y="3223"/>
                  </a:lnTo>
                  <a:lnTo>
                    <a:pt x="1934" y="3322"/>
                  </a:lnTo>
                  <a:lnTo>
                    <a:pt x="1934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8" name="Google Shape;2318;p66"/>
            <p:cNvSpPr/>
            <p:nvPr/>
          </p:nvSpPr>
          <p:spPr>
            <a:xfrm>
              <a:off x="7319900" y="438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19" name="Google Shape;2319;p66"/>
            <p:cNvSpPr/>
            <p:nvPr/>
          </p:nvSpPr>
          <p:spPr>
            <a:xfrm>
              <a:off x="6908425" y="3935725"/>
              <a:ext cx="195850" cy="473450"/>
            </a:xfrm>
            <a:custGeom>
              <a:avLst/>
              <a:gdLst/>
              <a:ahLst/>
              <a:cxnLst/>
              <a:rect l="l" t="t" r="r" b="b"/>
              <a:pathLst>
                <a:path w="7834" h="18938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17252"/>
                  </a:lnTo>
                  <a:lnTo>
                    <a:pt x="50" y="17599"/>
                  </a:lnTo>
                  <a:lnTo>
                    <a:pt x="149" y="17897"/>
                  </a:lnTo>
                  <a:lnTo>
                    <a:pt x="298" y="18194"/>
                  </a:lnTo>
                  <a:lnTo>
                    <a:pt x="496" y="18442"/>
                  </a:lnTo>
                  <a:lnTo>
                    <a:pt x="744" y="18641"/>
                  </a:lnTo>
                  <a:lnTo>
                    <a:pt x="992" y="18789"/>
                  </a:lnTo>
                  <a:lnTo>
                    <a:pt x="1339" y="18888"/>
                  </a:lnTo>
                  <a:lnTo>
                    <a:pt x="1636" y="18938"/>
                  </a:lnTo>
                  <a:lnTo>
                    <a:pt x="1983" y="18888"/>
                  </a:lnTo>
                  <a:lnTo>
                    <a:pt x="2330" y="18789"/>
                  </a:lnTo>
                  <a:lnTo>
                    <a:pt x="2578" y="18641"/>
                  </a:lnTo>
                  <a:lnTo>
                    <a:pt x="2826" y="18442"/>
                  </a:lnTo>
                  <a:lnTo>
                    <a:pt x="3024" y="18194"/>
                  </a:lnTo>
                  <a:lnTo>
                    <a:pt x="3173" y="17897"/>
                  </a:lnTo>
                  <a:lnTo>
                    <a:pt x="3272" y="17599"/>
                  </a:lnTo>
                  <a:lnTo>
                    <a:pt x="3322" y="17252"/>
                  </a:lnTo>
                  <a:lnTo>
                    <a:pt x="3322" y="10560"/>
                  </a:lnTo>
                  <a:lnTo>
                    <a:pt x="3371" y="10312"/>
                  </a:lnTo>
                  <a:lnTo>
                    <a:pt x="3471" y="10163"/>
                  </a:lnTo>
                  <a:lnTo>
                    <a:pt x="3669" y="10015"/>
                  </a:lnTo>
                  <a:lnTo>
                    <a:pt x="3867" y="9965"/>
                  </a:lnTo>
                  <a:lnTo>
                    <a:pt x="7288" y="9965"/>
                  </a:lnTo>
                  <a:lnTo>
                    <a:pt x="7486" y="9915"/>
                  </a:lnTo>
                  <a:lnTo>
                    <a:pt x="7685" y="9816"/>
                  </a:lnTo>
                  <a:lnTo>
                    <a:pt x="7784" y="9668"/>
                  </a:lnTo>
                  <a:lnTo>
                    <a:pt x="7833" y="9420"/>
                  </a:lnTo>
                  <a:lnTo>
                    <a:pt x="7784" y="9221"/>
                  </a:lnTo>
                  <a:lnTo>
                    <a:pt x="7685" y="9023"/>
                  </a:lnTo>
                  <a:lnTo>
                    <a:pt x="7486" y="8924"/>
                  </a:lnTo>
                  <a:lnTo>
                    <a:pt x="7288" y="8874"/>
                  </a:lnTo>
                  <a:lnTo>
                    <a:pt x="4413" y="8874"/>
                  </a:lnTo>
                  <a:lnTo>
                    <a:pt x="4413" y="7784"/>
                  </a:lnTo>
                  <a:lnTo>
                    <a:pt x="7288" y="7784"/>
                  </a:lnTo>
                  <a:lnTo>
                    <a:pt x="7486" y="7734"/>
                  </a:lnTo>
                  <a:lnTo>
                    <a:pt x="7685" y="7585"/>
                  </a:lnTo>
                  <a:lnTo>
                    <a:pt x="7784" y="7437"/>
                  </a:lnTo>
                  <a:lnTo>
                    <a:pt x="7833" y="7189"/>
                  </a:lnTo>
                  <a:lnTo>
                    <a:pt x="7784" y="6991"/>
                  </a:lnTo>
                  <a:lnTo>
                    <a:pt x="7685" y="6792"/>
                  </a:lnTo>
                  <a:lnTo>
                    <a:pt x="7486" y="6693"/>
                  </a:lnTo>
                  <a:lnTo>
                    <a:pt x="7288" y="6643"/>
                  </a:lnTo>
                  <a:lnTo>
                    <a:pt x="4413" y="6643"/>
                  </a:lnTo>
                  <a:lnTo>
                    <a:pt x="4413" y="5553"/>
                  </a:lnTo>
                  <a:lnTo>
                    <a:pt x="7288" y="5553"/>
                  </a:lnTo>
                  <a:lnTo>
                    <a:pt x="7486" y="5503"/>
                  </a:lnTo>
                  <a:lnTo>
                    <a:pt x="7685" y="5355"/>
                  </a:lnTo>
                  <a:lnTo>
                    <a:pt x="7784" y="5206"/>
                  </a:lnTo>
                  <a:lnTo>
                    <a:pt x="7833" y="5008"/>
                  </a:lnTo>
                  <a:lnTo>
                    <a:pt x="7784" y="4760"/>
                  </a:lnTo>
                  <a:lnTo>
                    <a:pt x="7685" y="4611"/>
                  </a:lnTo>
                  <a:lnTo>
                    <a:pt x="7486" y="4462"/>
                  </a:lnTo>
                  <a:lnTo>
                    <a:pt x="7288" y="4413"/>
                  </a:lnTo>
                  <a:lnTo>
                    <a:pt x="4413" y="4413"/>
                  </a:lnTo>
                  <a:lnTo>
                    <a:pt x="4413" y="3322"/>
                  </a:lnTo>
                  <a:lnTo>
                    <a:pt x="7288" y="3322"/>
                  </a:lnTo>
                  <a:lnTo>
                    <a:pt x="7486" y="3272"/>
                  </a:lnTo>
                  <a:lnTo>
                    <a:pt x="7685" y="3173"/>
                  </a:lnTo>
                  <a:lnTo>
                    <a:pt x="7784" y="2975"/>
                  </a:lnTo>
                  <a:lnTo>
                    <a:pt x="7833" y="2777"/>
                  </a:lnTo>
                  <a:lnTo>
                    <a:pt x="7784" y="2529"/>
                  </a:lnTo>
                  <a:lnTo>
                    <a:pt x="7685" y="2380"/>
                  </a:lnTo>
                  <a:lnTo>
                    <a:pt x="7486" y="2231"/>
                  </a:lnTo>
                  <a:lnTo>
                    <a:pt x="4413" y="2231"/>
                  </a:lnTo>
                  <a:lnTo>
                    <a:pt x="4413" y="1091"/>
                  </a:lnTo>
                  <a:lnTo>
                    <a:pt x="7288" y="1091"/>
                  </a:lnTo>
                  <a:lnTo>
                    <a:pt x="7486" y="1042"/>
                  </a:lnTo>
                  <a:lnTo>
                    <a:pt x="7685" y="942"/>
                  </a:lnTo>
                  <a:lnTo>
                    <a:pt x="7784" y="744"/>
                  </a:lnTo>
                  <a:lnTo>
                    <a:pt x="7833" y="546"/>
                  </a:lnTo>
                  <a:lnTo>
                    <a:pt x="7784" y="348"/>
                  </a:lnTo>
                  <a:lnTo>
                    <a:pt x="7685" y="149"/>
                  </a:lnTo>
                  <a:lnTo>
                    <a:pt x="7486" y="50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20" name="Google Shape;2320;p66"/>
            <p:cNvSpPr/>
            <p:nvPr/>
          </p:nvSpPr>
          <p:spPr>
            <a:xfrm>
              <a:off x="6908425" y="3935725"/>
              <a:ext cx="195850" cy="473450"/>
            </a:xfrm>
            <a:custGeom>
              <a:avLst/>
              <a:gdLst/>
              <a:ahLst/>
              <a:cxnLst/>
              <a:rect l="l" t="t" r="r" b="b"/>
              <a:pathLst>
                <a:path w="7834" h="18938" fill="none" extrusionOk="0">
                  <a:moveTo>
                    <a:pt x="7833" y="9420"/>
                  </a:moveTo>
                  <a:lnTo>
                    <a:pt x="7833" y="9420"/>
                  </a:lnTo>
                  <a:lnTo>
                    <a:pt x="7784" y="9221"/>
                  </a:lnTo>
                  <a:lnTo>
                    <a:pt x="7685" y="9023"/>
                  </a:lnTo>
                  <a:lnTo>
                    <a:pt x="7486" y="8924"/>
                  </a:lnTo>
                  <a:lnTo>
                    <a:pt x="7288" y="8874"/>
                  </a:lnTo>
                  <a:lnTo>
                    <a:pt x="4413" y="8874"/>
                  </a:lnTo>
                  <a:lnTo>
                    <a:pt x="4413" y="7784"/>
                  </a:lnTo>
                  <a:lnTo>
                    <a:pt x="7288" y="7784"/>
                  </a:lnTo>
                  <a:lnTo>
                    <a:pt x="7288" y="7784"/>
                  </a:lnTo>
                  <a:lnTo>
                    <a:pt x="7486" y="7734"/>
                  </a:lnTo>
                  <a:lnTo>
                    <a:pt x="7685" y="7585"/>
                  </a:lnTo>
                  <a:lnTo>
                    <a:pt x="7784" y="7437"/>
                  </a:lnTo>
                  <a:lnTo>
                    <a:pt x="7833" y="7189"/>
                  </a:lnTo>
                  <a:lnTo>
                    <a:pt x="7833" y="7189"/>
                  </a:lnTo>
                  <a:lnTo>
                    <a:pt x="7784" y="6991"/>
                  </a:lnTo>
                  <a:lnTo>
                    <a:pt x="7685" y="6792"/>
                  </a:lnTo>
                  <a:lnTo>
                    <a:pt x="7486" y="6693"/>
                  </a:lnTo>
                  <a:lnTo>
                    <a:pt x="7288" y="6643"/>
                  </a:lnTo>
                  <a:lnTo>
                    <a:pt x="4413" y="6643"/>
                  </a:lnTo>
                  <a:lnTo>
                    <a:pt x="4413" y="5553"/>
                  </a:lnTo>
                  <a:lnTo>
                    <a:pt x="7288" y="5553"/>
                  </a:lnTo>
                  <a:lnTo>
                    <a:pt x="7288" y="5553"/>
                  </a:lnTo>
                  <a:lnTo>
                    <a:pt x="7486" y="5503"/>
                  </a:lnTo>
                  <a:lnTo>
                    <a:pt x="7685" y="5355"/>
                  </a:lnTo>
                  <a:lnTo>
                    <a:pt x="7784" y="5206"/>
                  </a:lnTo>
                  <a:lnTo>
                    <a:pt x="7833" y="5008"/>
                  </a:lnTo>
                  <a:lnTo>
                    <a:pt x="7833" y="5008"/>
                  </a:lnTo>
                  <a:lnTo>
                    <a:pt x="7784" y="4760"/>
                  </a:lnTo>
                  <a:lnTo>
                    <a:pt x="7685" y="4611"/>
                  </a:lnTo>
                  <a:lnTo>
                    <a:pt x="7486" y="4462"/>
                  </a:lnTo>
                  <a:lnTo>
                    <a:pt x="7288" y="4413"/>
                  </a:lnTo>
                  <a:lnTo>
                    <a:pt x="4413" y="4413"/>
                  </a:lnTo>
                  <a:lnTo>
                    <a:pt x="4413" y="3322"/>
                  </a:lnTo>
                  <a:lnTo>
                    <a:pt x="7288" y="3322"/>
                  </a:lnTo>
                  <a:lnTo>
                    <a:pt x="7288" y="3322"/>
                  </a:lnTo>
                  <a:lnTo>
                    <a:pt x="7486" y="3272"/>
                  </a:lnTo>
                  <a:lnTo>
                    <a:pt x="7685" y="3173"/>
                  </a:lnTo>
                  <a:lnTo>
                    <a:pt x="7784" y="2975"/>
                  </a:lnTo>
                  <a:lnTo>
                    <a:pt x="7833" y="2777"/>
                  </a:lnTo>
                  <a:lnTo>
                    <a:pt x="7833" y="2777"/>
                  </a:lnTo>
                  <a:lnTo>
                    <a:pt x="7784" y="2529"/>
                  </a:lnTo>
                  <a:lnTo>
                    <a:pt x="7685" y="2380"/>
                  </a:lnTo>
                  <a:lnTo>
                    <a:pt x="7486" y="2231"/>
                  </a:lnTo>
                  <a:lnTo>
                    <a:pt x="7288" y="2231"/>
                  </a:lnTo>
                  <a:lnTo>
                    <a:pt x="4413" y="2231"/>
                  </a:lnTo>
                  <a:lnTo>
                    <a:pt x="4413" y="1091"/>
                  </a:lnTo>
                  <a:lnTo>
                    <a:pt x="7288" y="1091"/>
                  </a:lnTo>
                  <a:lnTo>
                    <a:pt x="7288" y="1091"/>
                  </a:lnTo>
                  <a:lnTo>
                    <a:pt x="7486" y="1042"/>
                  </a:lnTo>
                  <a:lnTo>
                    <a:pt x="7685" y="942"/>
                  </a:lnTo>
                  <a:lnTo>
                    <a:pt x="7784" y="744"/>
                  </a:lnTo>
                  <a:lnTo>
                    <a:pt x="7833" y="546"/>
                  </a:lnTo>
                  <a:lnTo>
                    <a:pt x="7833" y="546"/>
                  </a:lnTo>
                  <a:lnTo>
                    <a:pt x="7784" y="348"/>
                  </a:lnTo>
                  <a:lnTo>
                    <a:pt x="7685" y="149"/>
                  </a:lnTo>
                  <a:lnTo>
                    <a:pt x="7486" y="50"/>
                  </a:lnTo>
                  <a:lnTo>
                    <a:pt x="7288" y="0"/>
                  </a:lnTo>
                  <a:lnTo>
                    <a:pt x="728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17252"/>
                  </a:lnTo>
                  <a:lnTo>
                    <a:pt x="0" y="17252"/>
                  </a:lnTo>
                  <a:lnTo>
                    <a:pt x="50" y="17599"/>
                  </a:lnTo>
                  <a:lnTo>
                    <a:pt x="149" y="17897"/>
                  </a:lnTo>
                  <a:lnTo>
                    <a:pt x="298" y="18194"/>
                  </a:lnTo>
                  <a:lnTo>
                    <a:pt x="496" y="18442"/>
                  </a:lnTo>
                  <a:lnTo>
                    <a:pt x="744" y="18641"/>
                  </a:lnTo>
                  <a:lnTo>
                    <a:pt x="992" y="18789"/>
                  </a:lnTo>
                  <a:lnTo>
                    <a:pt x="1339" y="18888"/>
                  </a:lnTo>
                  <a:lnTo>
                    <a:pt x="1636" y="18938"/>
                  </a:lnTo>
                  <a:lnTo>
                    <a:pt x="1636" y="18938"/>
                  </a:lnTo>
                  <a:lnTo>
                    <a:pt x="1983" y="18888"/>
                  </a:lnTo>
                  <a:lnTo>
                    <a:pt x="2330" y="18789"/>
                  </a:lnTo>
                  <a:lnTo>
                    <a:pt x="2578" y="18641"/>
                  </a:lnTo>
                  <a:lnTo>
                    <a:pt x="2826" y="18442"/>
                  </a:lnTo>
                  <a:lnTo>
                    <a:pt x="3024" y="18194"/>
                  </a:lnTo>
                  <a:lnTo>
                    <a:pt x="3173" y="17897"/>
                  </a:lnTo>
                  <a:lnTo>
                    <a:pt x="3272" y="17599"/>
                  </a:lnTo>
                  <a:lnTo>
                    <a:pt x="3322" y="17252"/>
                  </a:lnTo>
                  <a:lnTo>
                    <a:pt x="3322" y="10560"/>
                  </a:lnTo>
                  <a:lnTo>
                    <a:pt x="3322" y="10560"/>
                  </a:lnTo>
                  <a:lnTo>
                    <a:pt x="3371" y="10312"/>
                  </a:lnTo>
                  <a:lnTo>
                    <a:pt x="3471" y="10163"/>
                  </a:lnTo>
                  <a:lnTo>
                    <a:pt x="3669" y="10015"/>
                  </a:lnTo>
                  <a:lnTo>
                    <a:pt x="3867" y="9965"/>
                  </a:lnTo>
                  <a:lnTo>
                    <a:pt x="3867" y="9965"/>
                  </a:lnTo>
                  <a:lnTo>
                    <a:pt x="7288" y="9965"/>
                  </a:lnTo>
                  <a:lnTo>
                    <a:pt x="7288" y="9965"/>
                  </a:lnTo>
                  <a:lnTo>
                    <a:pt x="7486" y="9915"/>
                  </a:lnTo>
                  <a:lnTo>
                    <a:pt x="7685" y="9816"/>
                  </a:lnTo>
                  <a:lnTo>
                    <a:pt x="7784" y="9668"/>
                  </a:lnTo>
                  <a:lnTo>
                    <a:pt x="7833" y="9420"/>
                  </a:lnTo>
                  <a:lnTo>
                    <a:pt x="7833" y="942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2321" name="Google Shape;2321;p66"/>
            <p:cNvSpPr/>
            <p:nvPr/>
          </p:nvSpPr>
          <p:spPr>
            <a:xfrm>
              <a:off x="7104250" y="417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" name="Google Shape;1781;p125"/>
          <p:cNvGrpSpPr/>
          <p:nvPr/>
        </p:nvGrpSpPr>
        <p:grpSpPr>
          <a:xfrm>
            <a:off x="3875617" y="2992251"/>
            <a:ext cx="335200" cy="491933"/>
            <a:chOff x="2144425" y="2072325"/>
            <a:chExt cx="251400" cy="368950"/>
          </a:xfrm>
        </p:grpSpPr>
        <p:sp>
          <p:nvSpPr>
            <p:cNvPr id="1782" name="Google Shape;1782;p125"/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125"/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125"/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5" name="Google Shape;1785;p125"/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6" name="Google Shape;1786;p125"/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7" name="Google Shape;1787;p125"/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125"/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89" name="Google Shape;1789;p125"/>
          <p:cNvSpPr/>
          <p:nvPr/>
        </p:nvSpPr>
        <p:spPr>
          <a:xfrm>
            <a:off x="6272551" y="3768384"/>
            <a:ext cx="493133" cy="492200"/>
          </a:xfrm>
          <a:custGeom>
            <a:avLst/>
            <a:gdLst/>
            <a:ahLst/>
            <a:cxnLst/>
            <a:rect l="l" t="t" r="r" b="b"/>
            <a:pathLst>
              <a:path w="14794" h="14766" extrusionOk="0">
                <a:moveTo>
                  <a:pt x="7413" y="2164"/>
                </a:moveTo>
                <a:cubicBezTo>
                  <a:pt x="7428" y="2164"/>
                  <a:pt x="7442" y="2168"/>
                  <a:pt x="7453" y="2176"/>
                </a:cubicBezTo>
                <a:lnTo>
                  <a:pt x="8786" y="3086"/>
                </a:lnTo>
                <a:lnTo>
                  <a:pt x="6040" y="3086"/>
                </a:lnTo>
                <a:lnTo>
                  <a:pt x="7373" y="2176"/>
                </a:lnTo>
                <a:cubicBezTo>
                  <a:pt x="7384" y="2168"/>
                  <a:pt x="7399" y="2164"/>
                  <a:pt x="7413" y="2164"/>
                </a:cubicBezTo>
                <a:close/>
                <a:moveTo>
                  <a:pt x="9417" y="3521"/>
                </a:moveTo>
                <a:lnTo>
                  <a:pt x="11311" y="4816"/>
                </a:lnTo>
                <a:lnTo>
                  <a:pt x="8490" y="4816"/>
                </a:lnTo>
                <a:cubicBezTo>
                  <a:pt x="8452" y="4249"/>
                  <a:pt x="7980" y="3812"/>
                  <a:pt x="7413" y="3812"/>
                </a:cubicBezTo>
                <a:cubicBezTo>
                  <a:pt x="6846" y="3812"/>
                  <a:pt x="6374" y="4249"/>
                  <a:pt x="6337" y="4816"/>
                </a:cubicBezTo>
                <a:lnTo>
                  <a:pt x="3515" y="4816"/>
                </a:lnTo>
                <a:lnTo>
                  <a:pt x="5410" y="3521"/>
                </a:lnTo>
                <a:close/>
                <a:moveTo>
                  <a:pt x="7418" y="4254"/>
                </a:moveTo>
                <a:cubicBezTo>
                  <a:pt x="7577" y="4254"/>
                  <a:pt x="7739" y="4313"/>
                  <a:pt x="7871" y="4445"/>
                </a:cubicBezTo>
                <a:cubicBezTo>
                  <a:pt x="8280" y="4854"/>
                  <a:pt x="7989" y="5550"/>
                  <a:pt x="7413" y="5550"/>
                </a:cubicBezTo>
                <a:cubicBezTo>
                  <a:pt x="7056" y="5550"/>
                  <a:pt x="6765" y="5260"/>
                  <a:pt x="6765" y="4903"/>
                </a:cubicBezTo>
                <a:cubicBezTo>
                  <a:pt x="6765" y="4513"/>
                  <a:pt x="7085" y="4254"/>
                  <a:pt x="7418" y="4254"/>
                </a:cubicBezTo>
                <a:close/>
                <a:moveTo>
                  <a:pt x="11941" y="5248"/>
                </a:moveTo>
                <a:lnTo>
                  <a:pt x="12356" y="5533"/>
                </a:lnTo>
                <a:lnTo>
                  <a:pt x="12356" y="6546"/>
                </a:lnTo>
                <a:lnTo>
                  <a:pt x="4647" y="6546"/>
                </a:lnTo>
                <a:cubicBezTo>
                  <a:pt x="4529" y="6546"/>
                  <a:pt x="4431" y="6641"/>
                  <a:pt x="4431" y="6762"/>
                </a:cubicBezTo>
                <a:cubicBezTo>
                  <a:pt x="4431" y="6880"/>
                  <a:pt x="4529" y="6978"/>
                  <a:pt x="4647" y="6978"/>
                </a:cubicBezTo>
                <a:lnTo>
                  <a:pt x="5908" y="6978"/>
                </a:lnTo>
                <a:cubicBezTo>
                  <a:pt x="5395" y="7283"/>
                  <a:pt x="4986" y="7732"/>
                  <a:pt x="4733" y="8274"/>
                </a:cubicBezTo>
                <a:lnTo>
                  <a:pt x="2470" y="8274"/>
                </a:lnTo>
                <a:lnTo>
                  <a:pt x="2470" y="6978"/>
                </a:lnTo>
                <a:lnTo>
                  <a:pt x="3740" y="6978"/>
                </a:lnTo>
                <a:cubicBezTo>
                  <a:pt x="3858" y="6978"/>
                  <a:pt x="3953" y="6880"/>
                  <a:pt x="3953" y="6762"/>
                </a:cubicBezTo>
                <a:cubicBezTo>
                  <a:pt x="3953" y="6641"/>
                  <a:pt x="3858" y="6546"/>
                  <a:pt x="3740" y="6546"/>
                </a:cubicBezTo>
                <a:lnTo>
                  <a:pt x="2470" y="6546"/>
                </a:lnTo>
                <a:lnTo>
                  <a:pt x="2470" y="5533"/>
                </a:lnTo>
                <a:lnTo>
                  <a:pt x="2885" y="5248"/>
                </a:lnTo>
                <a:lnTo>
                  <a:pt x="6388" y="5248"/>
                </a:lnTo>
                <a:cubicBezTo>
                  <a:pt x="6538" y="5689"/>
                  <a:pt x="6950" y="5985"/>
                  <a:pt x="7413" y="5985"/>
                </a:cubicBezTo>
                <a:cubicBezTo>
                  <a:pt x="7877" y="5985"/>
                  <a:pt x="8288" y="5689"/>
                  <a:pt x="8438" y="5248"/>
                </a:cubicBezTo>
                <a:close/>
                <a:moveTo>
                  <a:pt x="12356" y="6981"/>
                </a:moveTo>
                <a:lnTo>
                  <a:pt x="12356" y="8277"/>
                </a:lnTo>
                <a:lnTo>
                  <a:pt x="10096" y="8277"/>
                </a:lnTo>
                <a:cubicBezTo>
                  <a:pt x="9843" y="7735"/>
                  <a:pt x="9434" y="7286"/>
                  <a:pt x="8924" y="6981"/>
                </a:cubicBezTo>
                <a:close/>
                <a:moveTo>
                  <a:pt x="4572" y="8708"/>
                </a:moveTo>
                <a:cubicBezTo>
                  <a:pt x="4497" y="8970"/>
                  <a:pt x="4460" y="9244"/>
                  <a:pt x="4460" y="9520"/>
                </a:cubicBezTo>
                <a:lnTo>
                  <a:pt x="4460" y="10004"/>
                </a:lnTo>
                <a:lnTo>
                  <a:pt x="2470" y="10004"/>
                </a:lnTo>
                <a:lnTo>
                  <a:pt x="2470" y="8708"/>
                </a:lnTo>
                <a:close/>
                <a:moveTo>
                  <a:pt x="12356" y="8708"/>
                </a:moveTo>
                <a:lnTo>
                  <a:pt x="12356" y="10004"/>
                </a:lnTo>
                <a:lnTo>
                  <a:pt x="10367" y="10004"/>
                </a:lnTo>
                <a:lnTo>
                  <a:pt x="10367" y="9520"/>
                </a:lnTo>
                <a:cubicBezTo>
                  <a:pt x="10367" y="9244"/>
                  <a:pt x="10329" y="8970"/>
                  <a:pt x="10254" y="8708"/>
                </a:cubicBezTo>
                <a:close/>
                <a:moveTo>
                  <a:pt x="4460" y="10438"/>
                </a:moveTo>
                <a:lnTo>
                  <a:pt x="4460" y="11734"/>
                </a:lnTo>
                <a:lnTo>
                  <a:pt x="2470" y="11734"/>
                </a:lnTo>
                <a:lnTo>
                  <a:pt x="2470" y="10438"/>
                </a:lnTo>
                <a:close/>
                <a:moveTo>
                  <a:pt x="4963" y="12166"/>
                </a:moveTo>
                <a:lnTo>
                  <a:pt x="5148" y="13461"/>
                </a:lnTo>
                <a:lnTo>
                  <a:pt x="1034" y="13461"/>
                </a:lnTo>
                <a:lnTo>
                  <a:pt x="1221" y="12166"/>
                </a:lnTo>
                <a:close/>
                <a:moveTo>
                  <a:pt x="7417" y="6998"/>
                </a:moveTo>
                <a:cubicBezTo>
                  <a:pt x="8419" y="6998"/>
                  <a:pt x="9349" y="7600"/>
                  <a:pt x="9745" y="8556"/>
                </a:cubicBezTo>
                <a:cubicBezTo>
                  <a:pt x="9748" y="8564"/>
                  <a:pt x="9751" y="8573"/>
                  <a:pt x="9754" y="8582"/>
                </a:cubicBezTo>
                <a:cubicBezTo>
                  <a:pt x="9874" y="8878"/>
                  <a:pt x="9935" y="9198"/>
                  <a:pt x="9935" y="9517"/>
                </a:cubicBezTo>
                <a:lnTo>
                  <a:pt x="9935" y="10605"/>
                </a:lnTo>
                <a:cubicBezTo>
                  <a:pt x="9935" y="10723"/>
                  <a:pt x="10030" y="10821"/>
                  <a:pt x="10151" y="10821"/>
                </a:cubicBezTo>
                <a:cubicBezTo>
                  <a:pt x="10269" y="10821"/>
                  <a:pt x="10367" y="10723"/>
                  <a:pt x="10367" y="10605"/>
                </a:cubicBezTo>
                <a:lnTo>
                  <a:pt x="10367" y="10436"/>
                </a:lnTo>
                <a:lnTo>
                  <a:pt x="12353" y="10436"/>
                </a:lnTo>
                <a:lnTo>
                  <a:pt x="12353" y="11731"/>
                </a:lnTo>
                <a:lnTo>
                  <a:pt x="10367" y="11731"/>
                </a:lnTo>
                <a:lnTo>
                  <a:pt x="10367" y="11521"/>
                </a:lnTo>
                <a:cubicBezTo>
                  <a:pt x="10364" y="11403"/>
                  <a:pt x="10269" y="11308"/>
                  <a:pt x="10154" y="11308"/>
                </a:cubicBezTo>
                <a:cubicBezTo>
                  <a:pt x="10033" y="11308"/>
                  <a:pt x="9938" y="11403"/>
                  <a:pt x="9938" y="11524"/>
                </a:cubicBezTo>
                <a:lnTo>
                  <a:pt x="9938" y="13464"/>
                </a:lnTo>
                <a:lnTo>
                  <a:pt x="5585" y="13464"/>
                </a:lnTo>
                <a:lnTo>
                  <a:pt x="5363" y="11918"/>
                </a:lnTo>
                <a:cubicBezTo>
                  <a:pt x="5349" y="11812"/>
                  <a:pt x="5254" y="11734"/>
                  <a:pt x="5148" y="11734"/>
                </a:cubicBezTo>
                <a:lnTo>
                  <a:pt x="4891" y="11734"/>
                </a:lnTo>
                <a:lnTo>
                  <a:pt x="4891" y="9517"/>
                </a:lnTo>
                <a:cubicBezTo>
                  <a:pt x="4891" y="8314"/>
                  <a:pt x="5743" y="7280"/>
                  <a:pt x="6924" y="7047"/>
                </a:cubicBezTo>
                <a:cubicBezTo>
                  <a:pt x="7089" y="7014"/>
                  <a:pt x="7254" y="6998"/>
                  <a:pt x="7417" y="6998"/>
                </a:cubicBezTo>
                <a:close/>
                <a:moveTo>
                  <a:pt x="12356" y="12169"/>
                </a:moveTo>
                <a:lnTo>
                  <a:pt x="12356" y="13464"/>
                </a:lnTo>
                <a:lnTo>
                  <a:pt x="10367" y="13464"/>
                </a:lnTo>
                <a:lnTo>
                  <a:pt x="10367" y="12169"/>
                </a:lnTo>
                <a:close/>
                <a:moveTo>
                  <a:pt x="14144" y="13896"/>
                </a:moveTo>
                <a:cubicBezTo>
                  <a:pt x="14262" y="13896"/>
                  <a:pt x="14360" y="13994"/>
                  <a:pt x="14360" y="14112"/>
                </a:cubicBezTo>
                <a:cubicBezTo>
                  <a:pt x="14360" y="14233"/>
                  <a:pt x="14262" y="14328"/>
                  <a:pt x="14144" y="14328"/>
                </a:cubicBezTo>
                <a:lnTo>
                  <a:pt x="686" y="14328"/>
                </a:lnTo>
                <a:cubicBezTo>
                  <a:pt x="565" y="14328"/>
                  <a:pt x="470" y="14233"/>
                  <a:pt x="470" y="14112"/>
                </a:cubicBezTo>
                <a:cubicBezTo>
                  <a:pt x="470" y="13994"/>
                  <a:pt x="565" y="13896"/>
                  <a:pt x="686" y="13896"/>
                </a:cubicBezTo>
                <a:close/>
                <a:moveTo>
                  <a:pt x="7413" y="0"/>
                </a:moveTo>
                <a:cubicBezTo>
                  <a:pt x="7314" y="0"/>
                  <a:pt x="7215" y="29"/>
                  <a:pt x="7128" y="86"/>
                </a:cubicBezTo>
                <a:lnTo>
                  <a:pt x="133" y="4885"/>
                </a:lnTo>
                <a:cubicBezTo>
                  <a:pt x="72" y="4926"/>
                  <a:pt x="38" y="4995"/>
                  <a:pt x="38" y="5067"/>
                </a:cubicBezTo>
                <a:lnTo>
                  <a:pt x="38" y="6794"/>
                </a:lnTo>
                <a:cubicBezTo>
                  <a:pt x="36" y="6921"/>
                  <a:pt x="140" y="7012"/>
                  <a:pt x="253" y="7012"/>
                </a:cubicBezTo>
                <a:cubicBezTo>
                  <a:pt x="294" y="7012"/>
                  <a:pt x="336" y="6999"/>
                  <a:pt x="375" y="6972"/>
                </a:cubicBezTo>
                <a:lnTo>
                  <a:pt x="2041" y="5832"/>
                </a:lnTo>
                <a:lnTo>
                  <a:pt x="2041" y="11737"/>
                </a:lnTo>
                <a:lnTo>
                  <a:pt x="1034" y="11737"/>
                </a:lnTo>
                <a:cubicBezTo>
                  <a:pt x="927" y="11737"/>
                  <a:pt x="835" y="11817"/>
                  <a:pt x="818" y="11924"/>
                </a:cubicBezTo>
                <a:lnTo>
                  <a:pt x="596" y="13473"/>
                </a:lnTo>
                <a:cubicBezTo>
                  <a:pt x="254" y="13513"/>
                  <a:pt x="0" y="13815"/>
                  <a:pt x="23" y="14161"/>
                </a:cubicBezTo>
                <a:cubicBezTo>
                  <a:pt x="46" y="14502"/>
                  <a:pt x="331" y="14765"/>
                  <a:pt x="674" y="14765"/>
                </a:cubicBezTo>
                <a:cubicBezTo>
                  <a:pt x="678" y="14765"/>
                  <a:pt x="682" y="14765"/>
                  <a:pt x="686" y="14765"/>
                </a:cubicBezTo>
                <a:lnTo>
                  <a:pt x="14144" y="14765"/>
                </a:lnTo>
                <a:cubicBezTo>
                  <a:pt x="14501" y="14765"/>
                  <a:pt x="14788" y="14474"/>
                  <a:pt x="14788" y="14117"/>
                </a:cubicBezTo>
                <a:cubicBezTo>
                  <a:pt x="14788" y="13758"/>
                  <a:pt x="14501" y="13470"/>
                  <a:pt x="14144" y="13470"/>
                </a:cubicBezTo>
                <a:lnTo>
                  <a:pt x="12788" y="13470"/>
                </a:lnTo>
                <a:lnTo>
                  <a:pt x="12791" y="5830"/>
                </a:lnTo>
                <a:lnTo>
                  <a:pt x="14455" y="6970"/>
                </a:lnTo>
                <a:cubicBezTo>
                  <a:pt x="14493" y="6996"/>
                  <a:pt x="14535" y="7007"/>
                  <a:pt x="14575" y="7007"/>
                </a:cubicBezTo>
                <a:cubicBezTo>
                  <a:pt x="14688" y="7007"/>
                  <a:pt x="14793" y="6917"/>
                  <a:pt x="14791" y="6788"/>
                </a:cubicBezTo>
                <a:lnTo>
                  <a:pt x="14791" y="5061"/>
                </a:lnTo>
                <a:cubicBezTo>
                  <a:pt x="14791" y="4989"/>
                  <a:pt x="14757" y="4923"/>
                  <a:pt x="14696" y="4882"/>
                </a:cubicBezTo>
                <a:lnTo>
                  <a:pt x="11196" y="2482"/>
                </a:lnTo>
                <a:cubicBezTo>
                  <a:pt x="11159" y="2457"/>
                  <a:pt x="11117" y="2445"/>
                  <a:pt x="11076" y="2445"/>
                </a:cubicBezTo>
                <a:cubicBezTo>
                  <a:pt x="11006" y="2445"/>
                  <a:pt x="10938" y="2478"/>
                  <a:pt x="10896" y="2539"/>
                </a:cubicBezTo>
                <a:cubicBezTo>
                  <a:pt x="10827" y="2637"/>
                  <a:pt x="10853" y="2772"/>
                  <a:pt x="10951" y="2839"/>
                </a:cubicBezTo>
                <a:lnTo>
                  <a:pt x="14360" y="5173"/>
                </a:lnTo>
                <a:lnTo>
                  <a:pt x="14360" y="6377"/>
                </a:lnTo>
                <a:lnTo>
                  <a:pt x="7698" y="1814"/>
                </a:lnTo>
                <a:cubicBezTo>
                  <a:pt x="7612" y="1755"/>
                  <a:pt x="7512" y="1725"/>
                  <a:pt x="7413" y="1725"/>
                </a:cubicBezTo>
                <a:cubicBezTo>
                  <a:pt x="7314" y="1725"/>
                  <a:pt x="7215" y="1755"/>
                  <a:pt x="7128" y="1814"/>
                </a:cubicBezTo>
                <a:lnTo>
                  <a:pt x="467" y="6377"/>
                </a:lnTo>
                <a:lnTo>
                  <a:pt x="467" y="5173"/>
                </a:lnTo>
                <a:lnTo>
                  <a:pt x="7373" y="443"/>
                </a:lnTo>
                <a:cubicBezTo>
                  <a:pt x="7384" y="435"/>
                  <a:pt x="7399" y="431"/>
                  <a:pt x="7413" y="431"/>
                </a:cubicBezTo>
                <a:cubicBezTo>
                  <a:pt x="7428" y="431"/>
                  <a:pt x="7442" y="435"/>
                  <a:pt x="7453" y="443"/>
                </a:cubicBezTo>
                <a:lnTo>
                  <a:pt x="10188" y="2318"/>
                </a:lnTo>
                <a:cubicBezTo>
                  <a:pt x="10226" y="2344"/>
                  <a:pt x="10268" y="2356"/>
                  <a:pt x="10311" y="2356"/>
                </a:cubicBezTo>
                <a:cubicBezTo>
                  <a:pt x="10379" y="2356"/>
                  <a:pt x="10447" y="2323"/>
                  <a:pt x="10488" y="2263"/>
                </a:cubicBezTo>
                <a:cubicBezTo>
                  <a:pt x="10557" y="2162"/>
                  <a:pt x="10531" y="2030"/>
                  <a:pt x="10433" y="1961"/>
                </a:cubicBezTo>
                <a:lnTo>
                  <a:pt x="7698" y="86"/>
                </a:lnTo>
                <a:cubicBezTo>
                  <a:pt x="7612" y="29"/>
                  <a:pt x="7512" y="0"/>
                  <a:pt x="741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790" name="Google Shape;1790;p125"/>
          <p:cNvGrpSpPr/>
          <p:nvPr/>
        </p:nvGrpSpPr>
        <p:grpSpPr>
          <a:xfrm>
            <a:off x="5536551" y="2992252"/>
            <a:ext cx="315167" cy="491833"/>
            <a:chOff x="3390125" y="2072325"/>
            <a:chExt cx="236375" cy="368875"/>
          </a:xfrm>
        </p:grpSpPr>
        <p:sp>
          <p:nvSpPr>
            <p:cNvPr id="1791" name="Google Shape;1791;p125"/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125"/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125"/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125"/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95" name="Google Shape;1795;p125"/>
          <p:cNvGrpSpPr/>
          <p:nvPr/>
        </p:nvGrpSpPr>
        <p:grpSpPr>
          <a:xfrm>
            <a:off x="5448251" y="3988518"/>
            <a:ext cx="491933" cy="271767"/>
            <a:chOff x="3323900" y="2819525"/>
            <a:chExt cx="368950" cy="203825"/>
          </a:xfrm>
        </p:grpSpPr>
        <p:sp>
          <p:nvSpPr>
            <p:cNvPr id="1796" name="Google Shape;1796;p125"/>
            <p:cNvSpPr/>
            <p:nvPr/>
          </p:nvSpPr>
          <p:spPr>
            <a:xfrm>
              <a:off x="3323900" y="2819525"/>
              <a:ext cx="368950" cy="203825"/>
            </a:xfrm>
            <a:custGeom>
              <a:avLst/>
              <a:gdLst/>
              <a:ahLst/>
              <a:cxnLst/>
              <a:rect l="l" t="t" r="r" b="b"/>
              <a:pathLst>
                <a:path w="14758" h="8153" extrusionOk="0">
                  <a:moveTo>
                    <a:pt x="13286" y="2447"/>
                  </a:moveTo>
                  <a:cubicBezTo>
                    <a:pt x="13404" y="2447"/>
                    <a:pt x="13499" y="2545"/>
                    <a:pt x="13499" y="2663"/>
                  </a:cubicBezTo>
                  <a:cubicBezTo>
                    <a:pt x="13499" y="2784"/>
                    <a:pt x="13404" y="2879"/>
                    <a:pt x="13286" y="2879"/>
                  </a:cubicBezTo>
                  <a:lnTo>
                    <a:pt x="1469" y="2879"/>
                  </a:lnTo>
                  <a:cubicBezTo>
                    <a:pt x="1348" y="2879"/>
                    <a:pt x="1253" y="2784"/>
                    <a:pt x="1253" y="2663"/>
                  </a:cubicBezTo>
                  <a:cubicBezTo>
                    <a:pt x="1253" y="2545"/>
                    <a:pt x="1348" y="2447"/>
                    <a:pt x="1469" y="2447"/>
                  </a:cubicBezTo>
                  <a:close/>
                  <a:moveTo>
                    <a:pt x="9588" y="1"/>
                  </a:moveTo>
                  <a:cubicBezTo>
                    <a:pt x="9123" y="1"/>
                    <a:pt x="8705" y="307"/>
                    <a:pt x="8568" y="757"/>
                  </a:cubicBezTo>
                  <a:cubicBezTo>
                    <a:pt x="8499" y="766"/>
                    <a:pt x="8430" y="780"/>
                    <a:pt x="8364" y="800"/>
                  </a:cubicBezTo>
                  <a:cubicBezTo>
                    <a:pt x="8349" y="783"/>
                    <a:pt x="8332" y="766"/>
                    <a:pt x="8318" y="748"/>
                  </a:cubicBezTo>
                  <a:cubicBezTo>
                    <a:pt x="8270" y="698"/>
                    <a:pt x="8216" y="677"/>
                    <a:pt x="8163" y="677"/>
                  </a:cubicBezTo>
                  <a:cubicBezTo>
                    <a:pt x="7998" y="677"/>
                    <a:pt x="7853" y="887"/>
                    <a:pt x="8004" y="1045"/>
                  </a:cubicBezTo>
                  <a:cubicBezTo>
                    <a:pt x="8038" y="1085"/>
                    <a:pt x="8070" y="1126"/>
                    <a:pt x="8096" y="1174"/>
                  </a:cubicBezTo>
                  <a:cubicBezTo>
                    <a:pt x="8136" y="1244"/>
                    <a:pt x="8209" y="1283"/>
                    <a:pt x="8285" y="1283"/>
                  </a:cubicBezTo>
                  <a:cubicBezTo>
                    <a:pt x="8320" y="1283"/>
                    <a:pt x="8354" y="1275"/>
                    <a:pt x="8387" y="1258"/>
                  </a:cubicBezTo>
                  <a:cubicBezTo>
                    <a:pt x="8480" y="1210"/>
                    <a:pt x="8584" y="1184"/>
                    <a:pt x="8687" y="1184"/>
                  </a:cubicBezTo>
                  <a:cubicBezTo>
                    <a:pt x="8702" y="1184"/>
                    <a:pt x="8717" y="1185"/>
                    <a:pt x="8732" y="1186"/>
                  </a:cubicBezTo>
                  <a:cubicBezTo>
                    <a:pt x="8736" y="1186"/>
                    <a:pt x="8740" y="1186"/>
                    <a:pt x="8743" y="1186"/>
                  </a:cubicBezTo>
                  <a:cubicBezTo>
                    <a:pt x="8854" y="1186"/>
                    <a:pt x="8948" y="1105"/>
                    <a:pt x="8960" y="996"/>
                  </a:cubicBezTo>
                  <a:cubicBezTo>
                    <a:pt x="8998" y="675"/>
                    <a:pt x="9272" y="434"/>
                    <a:pt x="9589" y="434"/>
                  </a:cubicBezTo>
                  <a:cubicBezTo>
                    <a:pt x="9602" y="434"/>
                    <a:pt x="9615" y="434"/>
                    <a:pt x="9627" y="435"/>
                  </a:cubicBezTo>
                  <a:cubicBezTo>
                    <a:pt x="9964" y="455"/>
                    <a:pt x="10226" y="734"/>
                    <a:pt x="10226" y="1071"/>
                  </a:cubicBezTo>
                  <a:cubicBezTo>
                    <a:pt x="10226" y="1085"/>
                    <a:pt x="10226" y="1103"/>
                    <a:pt x="10226" y="1117"/>
                  </a:cubicBezTo>
                  <a:cubicBezTo>
                    <a:pt x="10216" y="1245"/>
                    <a:pt x="10320" y="1349"/>
                    <a:pt x="10442" y="1349"/>
                  </a:cubicBezTo>
                  <a:cubicBezTo>
                    <a:pt x="10460" y="1349"/>
                    <a:pt x="10478" y="1346"/>
                    <a:pt x="10497" y="1341"/>
                  </a:cubicBezTo>
                  <a:cubicBezTo>
                    <a:pt x="10551" y="1327"/>
                    <a:pt x="10606" y="1320"/>
                    <a:pt x="10660" y="1320"/>
                  </a:cubicBezTo>
                  <a:cubicBezTo>
                    <a:pt x="10917" y="1320"/>
                    <a:pt x="11156" y="1477"/>
                    <a:pt x="11251" y="1727"/>
                  </a:cubicBezTo>
                  <a:cubicBezTo>
                    <a:pt x="11286" y="1813"/>
                    <a:pt x="11368" y="1864"/>
                    <a:pt x="11454" y="1864"/>
                  </a:cubicBezTo>
                  <a:cubicBezTo>
                    <a:pt x="11489" y="1864"/>
                    <a:pt x="11525" y="1855"/>
                    <a:pt x="11559" y="1837"/>
                  </a:cubicBezTo>
                  <a:cubicBezTo>
                    <a:pt x="11654" y="1785"/>
                    <a:pt x="11761" y="1756"/>
                    <a:pt x="11867" y="1756"/>
                  </a:cubicBezTo>
                  <a:cubicBezTo>
                    <a:pt x="12072" y="1756"/>
                    <a:pt x="12262" y="1854"/>
                    <a:pt x="12382" y="2018"/>
                  </a:cubicBezTo>
                  <a:lnTo>
                    <a:pt x="2537" y="2018"/>
                  </a:lnTo>
                  <a:cubicBezTo>
                    <a:pt x="2641" y="1949"/>
                    <a:pt x="2762" y="1914"/>
                    <a:pt x="2888" y="1914"/>
                  </a:cubicBezTo>
                  <a:cubicBezTo>
                    <a:pt x="2940" y="1914"/>
                    <a:pt x="2992" y="1920"/>
                    <a:pt x="3041" y="1932"/>
                  </a:cubicBezTo>
                  <a:cubicBezTo>
                    <a:pt x="3058" y="1936"/>
                    <a:pt x="3075" y="1938"/>
                    <a:pt x="3092" y="1938"/>
                  </a:cubicBezTo>
                  <a:cubicBezTo>
                    <a:pt x="3170" y="1938"/>
                    <a:pt x="3243" y="1896"/>
                    <a:pt x="3283" y="1828"/>
                  </a:cubicBezTo>
                  <a:cubicBezTo>
                    <a:pt x="3397" y="1621"/>
                    <a:pt x="3612" y="1499"/>
                    <a:pt x="3838" y="1499"/>
                  </a:cubicBezTo>
                  <a:cubicBezTo>
                    <a:pt x="3907" y="1499"/>
                    <a:pt x="3977" y="1511"/>
                    <a:pt x="4046" y="1534"/>
                  </a:cubicBezTo>
                  <a:cubicBezTo>
                    <a:pt x="4069" y="1542"/>
                    <a:pt x="4093" y="1546"/>
                    <a:pt x="4116" y="1546"/>
                  </a:cubicBezTo>
                  <a:cubicBezTo>
                    <a:pt x="4216" y="1546"/>
                    <a:pt x="4309" y="1475"/>
                    <a:pt x="4328" y="1367"/>
                  </a:cubicBezTo>
                  <a:cubicBezTo>
                    <a:pt x="4388" y="1044"/>
                    <a:pt x="4668" y="849"/>
                    <a:pt x="4955" y="849"/>
                  </a:cubicBezTo>
                  <a:cubicBezTo>
                    <a:pt x="5109" y="849"/>
                    <a:pt x="5264" y="904"/>
                    <a:pt x="5390" y="1025"/>
                  </a:cubicBezTo>
                  <a:cubicBezTo>
                    <a:pt x="5433" y="1066"/>
                    <a:pt x="5487" y="1085"/>
                    <a:pt x="5540" y="1085"/>
                  </a:cubicBezTo>
                  <a:cubicBezTo>
                    <a:pt x="5634" y="1085"/>
                    <a:pt x="5726" y="1024"/>
                    <a:pt x="5750" y="918"/>
                  </a:cubicBezTo>
                  <a:cubicBezTo>
                    <a:pt x="5827" y="601"/>
                    <a:pt x="6099" y="433"/>
                    <a:pt x="6371" y="433"/>
                  </a:cubicBezTo>
                  <a:cubicBezTo>
                    <a:pt x="6605" y="433"/>
                    <a:pt x="6840" y="557"/>
                    <a:pt x="6953" y="815"/>
                  </a:cubicBezTo>
                  <a:cubicBezTo>
                    <a:pt x="6988" y="896"/>
                    <a:pt x="7066" y="943"/>
                    <a:pt x="7148" y="943"/>
                  </a:cubicBezTo>
                  <a:cubicBezTo>
                    <a:pt x="7182" y="943"/>
                    <a:pt x="7217" y="935"/>
                    <a:pt x="7250" y="918"/>
                  </a:cubicBezTo>
                  <a:cubicBezTo>
                    <a:pt x="7284" y="901"/>
                    <a:pt x="7322" y="887"/>
                    <a:pt x="7362" y="875"/>
                  </a:cubicBezTo>
                  <a:cubicBezTo>
                    <a:pt x="7477" y="843"/>
                    <a:pt x="7543" y="723"/>
                    <a:pt x="7512" y="607"/>
                  </a:cubicBezTo>
                  <a:cubicBezTo>
                    <a:pt x="7485" y="512"/>
                    <a:pt x="7397" y="450"/>
                    <a:pt x="7302" y="450"/>
                  </a:cubicBezTo>
                  <a:cubicBezTo>
                    <a:pt x="7283" y="450"/>
                    <a:pt x="7263" y="452"/>
                    <a:pt x="7244" y="458"/>
                  </a:cubicBezTo>
                  <a:cubicBezTo>
                    <a:pt x="7031" y="151"/>
                    <a:pt x="6700" y="1"/>
                    <a:pt x="6370" y="1"/>
                  </a:cubicBezTo>
                  <a:cubicBezTo>
                    <a:pt x="6009" y="1"/>
                    <a:pt x="5648" y="182"/>
                    <a:pt x="5445" y="535"/>
                  </a:cubicBezTo>
                  <a:cubicBezTo>
                    <a:pt x="5288" y="455"/>
                    <a:pt x="5120" y="417"/>
                    <a:pt x="4956" y="417"/>
                  </a:cubicBezTo>
                  <a:cubicBezTo>
                    <a:pt x="4539" y="417"/>
                    <a:pt x="4138" y="662"/>
                    <a:pt x="3965" y="1077"/>
                  </a:cubicBezTo>
                  <a:cubicBezTo>
                    <a:pt x="3922" y="1071"/>
                    <a:pt x="3878" y="1069"/>
                    <a:pt x="3835" y="1069"/>
                  </a:cubicBezTo>
                  <a:cubicBezTo>
                    <a:pt x="3506" y="1069"/>
                    <a:pt x="3193" y="1221"/>
                    <a:pt x="2992" y="1485"/>
                  </a:cubicBezTo>
                  <a:cubicBezTo>
                    <a:pt x="2957" y="1483"/>
                    <a:pt x="2923" y="1483"/>
                    <a:pt x="2888" y="1483"/>
                  </a:cubicBezTo>
                  <a:cubicBezTo>
                    <a:pt x="2886" y="1482"/>
                    <a:pt x="2883" y="1482"/>
                    <a:pt x="2880" y="1482"/>
                  </a:cubicBezTo>
                  <a:cubicBezTo>
                    <a:pt x="2498" y="1482"/>
                    <a:pt x="2147" y="1689"/>
                    <a:pt x="1961" y="2021"/>
                  </a:cubicBezTo>
                  <a:lnTo>
                    <a:pt x="1469" y="2021"/>
                  </a:lnTo>
                  <a:cubicBezTo>
                    <a:pt x="1161" y="2021"/>
                    <a:pt x="896" y="2234"/>
                    <a:pt x="833" y="2536"/>
                  </a:cubicBezTo>
                  <a:cubicBezTo>
                    <a:pt x="770" y="2836"/>
                    <a:pt x="925" y="3141"/>
                    <a:pt x="1207" y="3264"/>
                  </a:cubicBezTo>
                  <a:lnTo>
                    <a:pt x="1052" y="3748"/>
                  </a:lnTo>
                  <a:cubicBezTo>
                    <a:pt x="1014" y="3863"/>
                    <a:pt x="1078" y="3984"/>
                    <a:pt x="1193" y="4022"/>
                  </a:cubicBezTo>
                  <a:cubicBezTo>
                    <a:pt x="1213" y="4027"/>
                    <a:pt x="1236" y="4030"/>
                    <a:pt x="1259" y="4030"/>
                  </a:cubicBezTo>
                  <a:cubicBezTo>
                    <a:pt x="1351" y="4030"/>
                    <a:pt x="1435" y="3970"/>
                    <a:pt x="1463" y="3881"/>
                  </a:cubicBezTo>
                  <a:lnTo>
                    <a:pt x="1645" y="3319"/>
                  </a:lnTo>
                  <a:lnTo>
                    <a:pt x="13111" y="3319"/>
                  </a:lnTo>
                  <a:lnTo>
                    <a:pt x="14242" y="6863"/>
                  </a:lnTo>
                  <a:lnTo>
                    <a:pt x="12906" y="6863"/>
                  </a:lnTo>
                  <a:cubicBezTo>
                    <a:pt x="12785" y="6863"/>
                    <a:pt x="12690" y="6961"/>
                    <a:pt x="12690" y="7079"/>
                  </a:cubicBezTo>
                  <a:cubicBezTo>
                    <a:pt x="12690" y="7200"/>
                    <a:pt x="12785" y="7295"/>
                    <a:pt x="12906" y="7295"/>
                  </a:cubicBezTo>
                  <a:lnTo>
                    <a:pt x="14323" y="7295"/>
                  </a:lnTo>
                  <a:lnTo>
                    <a:pt x="14323" y="7727"/>
                  </a:lnTo>
                  <a:lnTo>
                    <a:pt x="430" y="7727"/>
                  </a:lnTo>
                  <a:lnTo>
                    <a:pt x="430" y="7295"/>
                  </a:lnTo>
                  <a:lnTo>
                    <a:pt x="11994" y="7295"/>
                  </a:lnTo>
                  <a:cubicBezTo>
                    <a:pt x="12112" y="7295"/>
                    <a:pt x="12210" y="7200"/>
                    <a:pt x="12210" y="7079"/>
                  </a:cubicBezTo>
                  <a:cubicBezTo>
                    <a:pt x="12210" y="6961"/>
                    <a:pt x="12112" y="6863"/>
                    <a:pt x="11994" y="6863"/>
                  </a:cubicBezTo>
                  <a:lnTo>
                    <a:pt x="511" y="6863"/>
                  </a:lnTo>
                  <a:lnTo>
                    <a:pt x="1184" y="4756"/>
                  </a:lnTo>
                  <a:cubicBezTo>
                    <a:pt x="1219" y="4641"/>
                    <a:pt x="1155" y="4520"/>
                    <a:pt x="1043" y="4482"/>
                  </a:cubicBezTo>
                  <a:cubicBezTo>
                    <a:pt x="1021" y="4475"/>
                    <a:pt x="998" y="4471"/>
                    <a:pt x="976" y="4471"/>
                  </a:cubicBezTo>
                  <a:cubicBezTo>
                    <a:pt x="884" y="4471"/>
                    <a:pt x="800" y="4531"/>
                    <a:pt x="772" y="4623"/>
                  </a:cubicBezTo>
                  <a:lnTo>
                    <a:pt x="10" y="7010"/>
                  </a:lnTo>
                  <a:cubicBezTo>
                    <a:pt x="10" y="7015"/>
                    <a:pt x="7" y="7018"/>
                    <a:pt x="4" y="7027"/>
                  </a:cubicBezTo>
                  <a:lnTo>
                    <a:pt x="4" y="7030"/>
                  </a:lnTo>
                  <a:lnTo>
                    <a:pt x="4" y="7038"/>
                  </a:lnTo>
                  <a:cubicBezTo>
                    <a:pt x="4" y="7041"/>
                    <a:pt x="4" y="7047"/>
                    <a:pt x="1" y="7053"/>
                  </a:cubicBezTo>
                  <a:lnTo>
                    <a:pt x="1" y="7073"/>
                  </a:lnTo>
                  <a:lnTo>
                    <a:pt x="1" y="7937"/>
                  </a:lnTo>
                  <a:cubicBezTo>
                    <a:pt x="1" y="8058"/>
                    <a:pt x="99" y="8153"/>
                    <a:pt x="217" y="8153"/>
                  </a:cubicBezTo>
                  <a:lnTo>
                    <a:pt x="14542" y="8153"/>
                  </a:lnTo>
                  <a:cubicBezTo>
                    <a:pt x="14662" y="8153"/>
                    <a:pt x="14757" y="8058"/>
                    <a:pt x="14757" y="7937"/>
                  </a:cubicBezTo>
                  <a:lnTo>
                    <a:pt x="14757" y="7073"/>
                  </a:lnTo>
                  <a:cubicBezTo>
                    <a:pt x="14757" y="7067"/>
                    <a:pt x="14755" y="7062"/>
                    <a:pt x="14755" y="7053"/>
                  </a:cubicBezTo>
                  <a:cubicBezTo>
                    <a:pt x="14755" y="7050"/>
                    <a:pt x="14755" y="7044"/>
                    <a:pt x="14752" y="7041"/>
                  </a:cubicBezTo>
                  <a:cubicBezTo>
                    <a:pt x="14752" y="7038"/>
                    <a:pt x="14752" y="7036"/>
                    <a:pt x="14752" y="7033"/>
                  </a:cubicBezTo>
                  <a:cubicBezTo>
                    <a:pt x="14752" y="7030"/>
                    <a:pt x="14752" y="7030"/>
                    <a:pt x="14752" y="7027"/>
                  </a:cubicBezTo>
                  <a:cubicBezTo>
                    <a:pt x="14752" y="7021"/>
                    <a:pt x="14749" y="7015"/>
                    <a:pt x="14746" y="7010"/>
                  </a:cubicBezTo>
                  <a:lnTo>
                    <a:pt x="13548" y="3262"/>
                  </a:lnTo>
                  <a:cubicBezTo>
                    <a:pt x="13830" y="3138"/>
                    <a:pt x="13989" y="2833"/>
                    <a:pt x="13925" y="2533"/>
                  </a:cubicBezTo>
                  <a:cubicBezTo>
                    <a:pt x="13862" y="2231"/>
                    <a:pt x="13594" y="2018"/>
                    <a:pt x="13286" y="2018"/>
                  </a:cubicBezTo>
                  <a:lnTo>
                    <a:pt x="12869" y="2018"/>
                  </a:lnTo>
                  <a:cubicBezTo>
                    <a:pt x="12118" y="1670"/>
                    <a:pt x="11381" y="1293"/>
                    <a:pt x="10658" y="887"/>
                  </a:cubicBezTo>
                  <a:lnTo>
                    <a:pt x="10644" y="887"/>
                  </a:lnTo>
                  <a:cubicBezTo>
                    <a:pt x="10560" y="397"/>
                    <a:pt x="10151" y="32"/>
                    <a:pt x="9656" y="3"/>
                  </a:cubicBezTo>
                  <a:cubicBezTo>
                    <a:pt x="9633" y="1"/>
                    <a:pt x="9611" y="1"/>
                    <a:pt x="95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125"/>
            <p:cNvSpPr/>
            <p:nvPr/>
          </p:nvSpPr>
          <p:spPr>
            <a:xfrm>
              <a:off x="3458700" y="2908000"/>
              <a:ext cx="96175" cy="77275"/>
            </a:xfrm>
            <a:custGeom>
              <a:avLst/>
              <a:gdLst/>
              <a:ahLst/>
              <a:cxnLst/>
              <a:rect l="l" t="t" r="r" b="b"/>
              <a:pathLst>
                <a:path w="3847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2"/>
                    <a:pt x="706" y="1090"/>
                  </a:cubicBezTo>
                  <a:cubicBezTo>
                    <a:pt x="614" y="1024"/>
                    <a:pt x="556" y="914"/>
                    <a:pt x="559" y="799"/>
                  </a:cubicBezTo>
                  <a:cubicBezTo>
                    <a:pt x="558" y="569"/>
                    <a:pt x="739" y="437"/>
                    <a:pt x="921" y="437"/>
                  </a:cubicBezTo>
                  <a:close/>
                  <a:moveTo>
                    <a:pt x="3050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61" y="658"/>
                    <a:pt x="3458" y="949"/>
                    <a:pt x="3262" y="1093"/>
                  </a:cubicBezTo>
                  <a:cubicBezTo>
                    <a:pt x="3113" y="912"/>
                    <a:pt x="2926" y="771"/>
                    <a:pt x="2714" y="676"/>
                  </a:cubicBezTo>
                  <a:lnTo>
                    <a:pt x="2714" y="676"/>
                  </a:lnTo>
                  <a:cubicBezTo>
                    <a:pt x="2769" y="527"/>
                    <a:pt x="2907" y="441"/>
                    <a:pt x="3050" y="441"/>
                  </a:cubicBezTo>
                  <a:close/>
                  <a:moveTo>
                    <a:pt x="1986" y="956"/>
                  </a:moveTo>
                  <a:cubicBezTo>
                    <a:pt x="2127" y="956"/>
                    <a:pt x="2268" y="978"/>
                    <a:pt x="2405" y="1021"/>
                  </a:cubicBezTo>
                  <a:lnTo>
                    <a:pt x="2419" y="1024"/>
                  </a:lnTo>
                  <a:cubicBezTo>
                    <a:pt x="2678" y="1110"/>
                    <a:pt x="2891" y="1271"/>
                    <a:pt x="3003" y="1470"/>
                  </a:cubicBezTo>
                  <a:cubicBezTo>
                    <a:pt x="3003" y="1473"/>
                    <a:pt x="3006" y="1476"/>
                    <a:pt x="3009" y="1479"/>
                  </a:cubicBezTo>
                  <a:cubicBezTo>
                    <a:pt x="3064" y="1579"/>
                    <a:pt x="3093" y="1692"/>
                    <a:pt x="3096" y="1807"/>
                  </a:cubicBezTo>
                  <a:cubicBezTo>
                    <a:pt x="3096" y="2276"/>
                    <a:pt x="2597" y="2659"/>
                    <a:pt x="1984" y="2659"/>
                  </a:cubicBezTo>
                  <a:cubicBezTo>
                    <a:pt x="1374" y="2659"/>
                    <a:pt x="876" y="2276"/>
                    <a:pt x="876" y="1807"/>
                  </a:cubicBezTo>
                  <a:cubicBezTo>
                    <a:pt x="876" y="1692"/>
                    <a:pt x="905" y="1579"/>
                    <a:pt x="962" y="1479"/>
                  </a:cubicBezTo>
                  <a:lnTo>
                    <a:pt x="965" y="1470"/>
                  </a:lnTo>
                  <a:cubicBezTo>
                    <a:pt x="1080" y="1271"/>
                    <a:pt x="1291" y="1110"/>
                    <a:pt x="1550" y="1024"/>
                  </a:cubicBezTo>
                  <a:lnTo>
                    <a:pt x="1567" y="1021"/>
                  </a:lnTo>
                  <a:cubicBezTo>
                    <a:pt x="1704" y="978"/>
                    <a:pt x="1845" y="956"/>
                    <a:pt x="1986" y="956"/>
                  </a:cubicBezTo>
                  <a:close/>
                  <a:moveTo>
                    <a:pt x="3053" y="1"/>
                  </a:moveTo>
                  <a:cubicBezTo>
                    <a:pt x="2713" y="1"/>
                    <a:pt x="2404" y="220"/>
                    <a:pt x="2298" y="552"/>
                  </a:cubicBezTo>
                  <a:cubicBezTo>
                    <a:pt x="2194" y="534"/>
                    <a:pt x="2089" y="526"/>
                    <a:pt x="1984" y="526"/>
                  </a:cubicBezTo>
                  <a:cubicBezTo>
                    <a:pt x="1879" y="526"/>
                    <a:pt x="1774" y="534"/>
                    <a:pt x="1671" y="552"/>
                  </a:cubicBezTo>
                  <a:cubicBezTo>
                    <a:pt x="1557" y="208"/>
                    <a:pt x="1243" y="9"/>
                    <a:pt x="919" y="9"/>
                  </a:cubicBezTo>
                  <a:cubicBezTo>
                    <a:pt x="751" y="9"/>
                    <a:pt x="580" y="62"/>
                    <a:pt x="433" y="177"/>
                  </a:cubicBezTo>
                  <a:cubicBezTo>
                    <a:pt x="1" y="514"/>
                    <a:pt x="35" y="1179"/>
                    <a:pt x="496" y="1470"/>
                  </a:cubicBezTo>
                  <a:cubicBezTo>
                    <a:pt x="461" y="1579"/>
                    <a:pt x="444" y="1692"/>
                    <a:pt x="444" y="1807"/>
                  </a:cubicBezTo>
                  <a:cubicBezTo>
                    <a:pt x="444" y="2515"/>
                    <a:pt x="1135" y="3091"/>
                    <a:pt x="1984" y="3091"/>
                  </a:cubicBezTo>
                  <a:cubicBezTo>
                    <a:pt x="2836" y="3091"/>
                    <a:pt x="3527" y="2515"/>
                    <a:pt x="3527" y="1807"/>
                  </a:cubicBezTo>
                  <a:cubicBezTo>
                    <a:pt x="3527" y="1692"/>
                    <a:pt x="3507" y="1579"/>
                    <a:pt x="3473" y="1470"/>
                  </a:cubicBezTo>
                  <a:cubicBezTo>
                    <a:pt x="3703" y="1326"/>
                    <a:pt x="3844" y="1073"/>
                    <a:pt x="3844" y="799"/>
                  </a:cubicBezTo>
                  <a:cubicBezTo>
                    <a:pt x="3847" y="408"/>
                    <a:pt x="3562" y="74"/>
                    <a:pt x="3176" y="10"/>
                  </a:cubicBezTo>
                  <a:cubicBezTo>
                    <a:pt x="3135" y="4"/>
                    <a:pt x="3094" y="1"/>
                    <a:pt x="30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125"/>
            <p:cNvSpPr/>
            <p:nvPr/>
          </p:nvSpPr>
          <p:spPr>
            <a:xfrm>
              <a:off x="3491750" y="2937900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125"/>
            <p:cNvSpPr/>
            <p:nvPr/>
          </p:nvSpPr>
          <p:spPr>
            <a:xfrm>
              <a:off x="3510450" y="2937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0" name="Google Shape;1800;p125"/>
          <p:cNvGrpSpPr/>
          <p:nvPr/>
        </p:nvGrpSpPr>
        <p:grpSpPr>
          <a:xfrm>
            <a:off x="7152685" y="2253018"/>
            <a:ext cx="379433" cy="491900"/>
            <a:chOff x="4602225" y="1517900"/>
            <a:chExt cx="284575" cy="368925"/>
          </a:xfrm>
        </p:grpSpPr>
        <p:sp>
          <p:nvSpPr>
            <p:cNvPr id="1801" name="Google Shape;1801;p125"/>
            <p:cNvSpPr/>
            <p:nvPr/>
          </p:nvSpPr>
          <p:spPr>
            <a:xfrm>
              <a:off x="4602225" y="1517900"/>
              <a:ext cx="284575" cy="368925"/>
            </a:xfrm>
            <a:custGeom>
              <a:avLst/>
              <a:gdLst/>
              <a:ahLst/>
              <a:cxnLst/>
              <a:rect l="l" t="t" r="r" b="b"/>
              <a:pathLst>
                <a:path w="11383" h="14757" extrusionOk="0">
                  <a:moveTo>
                    <a:pt x="9103" y="432"/>
                  </a:moveTo>
                  <a:lnTo>
                    <a:pt x="9103" y="864"/>
                  </a:lnTo>
                  <a:lnTo>
                    <a:pt x="2234" y="864"/>
                  </a:lnTo>
                  <a:lnTo>
                    <a:pt x="2234" y="432"/>
                  </a:lnTo>
                  <a:close/>
                  <a:moveTo>
                    <a:pt x="8973" y="1295"/>
                  </a:moveTo>
                  <a:lnTo>
                    <a:pt x="7381" y="4571"/>
                  </a:lnTo>
                  <a:lnTo>
                    <a:pt x="562" y="4571"/>
                  </a:lnTo>
                  <a:lnTo>
                    <a:pt x="2151" y="1295"/>
                  </a:lnTo>
                  <a:close/>
                  <a:moveTo>
                    <a:pt x="2015" y="0"/>
                  </a:moveTo>
                  <a:cubicBezTo>
                    <a:pt x="1897" y="0"/>
                    <a:pt x="1799" y="98"/>
                    <a:pt x="1799" y="216"/>
                  </a:cubicBezTo>
                  <a:lnTo>
                    <a:pt x="1799" y="1031"/>
                  </a:lnTo>
                  <a:lnTo>
                    <a:pt x="20" y="4692"/>
                  </a:lnTo>
                  <a:cubicBezTo>
                    <a:pt x="20" y="4695"/>
                    <a:pt x="20" y="4695"/>
                    <a:pt x="18" y="4698"/>
                  </a:cubicBezTo>
                  <a:lnTo>
                    <a:pt x="15" y="4713"/>
                  </a:lnTo>
                  <a:cubicBezTo>
                    <a:pt x="15" y="4715"/>
                    <a:pt x="12" y="4718"/>
                    <a:pt x="9" y="4721"/>
                  </a:cubicBezTo>
                  <a:cubicBezTo>
                    <a:pt x="9" y="4730"/>
                    <a:pt x="6" y="4736"/>
                    <a:pt x="3" y="4744"/>
                  </a:cubicBezTo>
                  <a:cubicBezTo>
                    <a:pt x="3" y="4747"/>
                    <a:pt x="3" y="4750"/>
                    <a:pt x="3" y="4753"/>
                  </a:cubicBezTo>
                  <a:cubicBezTo>
                    <a:pt x="3" y="4759"/>
                    <a:pt x="3" y="4761"/>
                    <a:pt x="3" y="4767"/>
                  </a:cubicBezTo>
                  <a:cubicBezTo>
                    <a:pt x="0" y="4773"/>
                    <a:pt x="3" y="4776"/>
                    <a:pt x="3" y="4779"/>
                  </a:cubicBezTo>
                  <a:cubicBezTo>
                    <a:pt x="3" y="4782"/>
                    <a:pt x="3" y="4784"/>
                    <a:pt x="3" y="4787"/>
                  </a:cubicBezTo>
                  <a:lnTo>
                    <a:pt x="3" y="5524"/>
                  </a:lnTo>
                  <a:cubicBezTo>
                    <a:pt x="3" y="5642"/>
                    <a:pt x="98" y="5740"/>
                    <a:pt x="219" y="5740"/>
                  </a:cubicBezTo>
                  <a:cubicBezTo>
                    <a:pt x="337" y="5740"/>
                    <a:pt x="435" y="5642"/>
                    <a:pt x="435" y="5524"/>
                  </a:cubicBezTo>
                  <a:lnTo>
                    <a:pt x="435" y="5003"/>
                  </a:lnTo>
                  <a:lnTo>
                    <a:pt x="7301" y="5003"/>
                  </a:lnTo>
                  <a:lnTo>
                    <a:pt x="7301" y="13389"/>
                  </a:lnTo>
                  <a:cubicBezTo>
                    <a:pt x="7301" y="13734"/>
                    <a:pt x="7433" y="14071"/>
                    <a:pt x="7672" y="14325"/>
                  </a:cubicBezTo>
                  <a:lnTo>
                    <a:pt x="1368" y="14325"/>
                  </a:lnTo>
                  <a:cubicBezTo>
                    <a:pt x="852" y="14325"/>
                    <a:pt x="432" y="13904"/>
                    <a:pt x="432" y="13389"/>
                  </a:cubicBezTo>
                  <a:lnTo>
                    <a:pt x="432" y="6457"/>
                  </a:lnTo>
                  <a:cubicBezTo>
                    <a:pt x="432" y="6336"/>
                    <a:pt x="337" y="6241"/>
                    <a:pt x="216" y="6241"/>
                  </a:cubicBezTo>
                  <a:cubicBezTo>
                    <a:pt x="98" y="6241"/>
                    <a:pt x="0" y="6336"/>
                    <a:pt x="0" y="6457"/>
                  </a:cubicBezTo>
                  <a:lnTo>
                    <a:pt x="0" y="13389"/>
                  </a:lnTo>
                  <a:cubicBezTo>
                    <a:pt x="3" y="14143"/>
                    <a:pt x="613" y="14754"/>
                    <a:pt x="1368" y="14756"/>
                  </a:cubicBezTo>
                  <a:lnTo>
                    <a:pt x="10015" y="14756"/>
                  </a:lnTo>
                  <a:cubicBezTo>
                    <a:pt x="10770" y="14754"/>
                    <a:pt x="11383" y="14143"/>
                    <a:pt x="11383" y="13389"/>
                  </a:cubicBezTo>
                  <a:lnTo>
                    <a:pt x="11383" y="12905"/>
                  </a:lnTo>
                  <a:cubicBezTo>
                    <a:pt x="11383" y="12785"/>
                    <a:pt x="11288" y="12690"/>
                    <a:pt x="11167" y="12690"/>
                  </a:cubicBezTo>
                  <a:cubicBezTo>
                    <a:pt x="11049" y="12690"/>
                    <a:pt x="10951" y="12785"/>
                    <a:pt x="10951" y="12905"/>
                  </a:cubicBezTo>
                  <a:lnTo>
                    <a:pt x="10951" y="13389"/>
                  </a:lnTo>
                  <a:cubicBezTo>
                    <a:pt x="10951" y="13904"/>
                    <a:pt x="10534" y="14325"/>
                    <a:pt x="10015" y="14325"/>
                  </a:cubicBezTo>
                  <a:lnTo>
                    <a:pt x="8668" y="14325"/>
                  </a:lnTo>
                  <a:cubicBezTo>
                    <a:pt x="8153" y="14325"/>
                    <a:pt x="7733" y="13904"/>
                    <a:pt x="7733" y="13389"/>
                  </a:cubicBezTo>
                  <a:lnTo>
                    <a:pt x="7733" y="5003"/>
                  </a:lnTo>
                  <a:lnTo>
                    <a:pt x="10951" y="5003"/>
                  </a:lnTo>
                  <a:lnTo>
                    <a:pt x="10951" y="11990"/>
                  </a:lnTo>
                  <a:cubicBezTo>
                    <a:pt x="10951" y="12108"/>
                    <a:pt x="11049" y="12206"/>
                    <a:pt x="11167" y="12206"/>
                  </a:cubicBezTo>
                  <a:cubicBezTo>
                    <a:pt x="11288" y="12206"/>
                    <a:pt x="11383" y="12108"/>
                    <a:pt x="11383" y="11990"/>
                  </a:cubicBezTo>
                  <a:lnTo>
                    <a:pt x="11383" y="4787"/>
                  </a:lnTo>
                  <a:cubicBezTo>
                    <a:pt x="11383" y="4782"/>
                    <a:pt x="11383" y="4779"/>
                    <a:pt x="11383" y="4776"/>
                  </a:cubicBezTo>
                  <a:lnTo>
                    <a:pt x="11383" y="4767"/>
                  </a:lnTo>
                  <a:cubicBezTo>
                    <a:pt x="11383" y="4759"/>
                    <a:pt x="11383" y="4750"/>
                    <a:pt x="11380" y="4741"/>
                  </a:cubicBezTo>
                  <a:lnTo>
                    <a:pt x="11380" y="4738"/>
                  </a:lnTo>
                  <a:cubicBezTo>
                    <a:pt x="11380" y="4733"/>
                    <a:pt x="11377" y="4724"/>
                    <a:pt x="11374" y="4718"/>
                  </a:cubicBezTo>
                  <a:cubicBezTo>
                    <a:pt x="11374" y="4715"/>
                    <a:pt x="11371" y="4713"/>
                    <a:pt x="11371" y="4710"/>
                  </a:cubicBezTo>
                  <a:cubicBezTo>
                    <a:pt x="11368" y="4704"/>
                    <a:pt x="11368" y="4698"/>
                    <a:pt x="11366" y="4692"/>
                  </a:cubicBezTo>
                  <a:cubicBezTo>
                    <a:pt x="11366" y="4692"/>
                    <a:pt x="11366" y="4689"/>
                    <a:pt x="11366" y="4689"/>
                  </a:cubicBezTo>
                  <a:lnTo>
                    <a:pt x="10416" y="2787"/>
                  </a:lnTo>
                  <a:cubicBezTo>
                    <a:pt x="10377" y="2711"/>
                    <a:pt x="10299" y="2667"/>
                    <a:pt x="10220" y="2667"/>
                  </a:cubicBezTo>
                  <a:cubicBezTo>
                    <a:pt x="10188" y="2667"/>
                    <a:pt x="10155" y="2674"/>
                    <a:pt x="10125" y="2689"/>
                  </a:cubicBezTo>
                  <a:cubicBezTo>
                    <a:pt x="10018" y="2743"/>
                    <a:pt x="9975" y="2873"/>
                    <a:pt x="10027" y="2980"/>
                  </a:cubicBezTo>
                  <a:lnTo>
                    <a:pt x="10819" y="4571"/>
                  </a:lnTo>
                  <a:lnTo>
                    <a:pt x="7862" y="4571"/>
                  </a:lnTo>
                  <a:lnTo>
                    <a:pt x="9322" y="1569"/>
                  </a:lnTo>
                  <a:lnTo>
                    <a:pt x="9612" y="2156"/>
                  </a:lnTo>
                  <a:cubicBezTo>
                    <a:pt x="9651" y="2227"/>
                    <a:pt x="9725" y="2268"/>
                    <a:pt x="9803" y="2268"/>
                  </a:cubicBezTo>
                  <a:cubicBezTo>
                    <a:pt x="9835" y="2268"/>
                    <a:pt x="9869" y="2261"/>
                    <a:pt x="9900" y="2245"/>
                  </a:cubicBezTo>
                  <a:cubicBezTo>
                    <a:pt x="10004" y="2194"/>
                    <a:pt x="10047" y="2070"/>
                    <a:pt x="10001" y="1963"/>
                  </a:cubicBezTo>
                  <a:lnTo>
                    <a:pt x="9535" y="1031"/>
                  </a:lnTo>
                  <a:lnTo>
                    <a:pt x="9535" y="216"/>
                  </a:lnTo>
                  <a:cubicBezTo>
                    <a:pt x="9535" y="98"/>
                    <a:pt x="9437" y="0"/>
                    <a:pt x="93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2" name="Google Shape;1802;p125"/>
            <p:cNvSpPr/>
            <p:nvPr/>
          </p:nvSpPr>
          <p:spPr>
            <a:xfrm>
              <a:off x="4630275" y="1688250"/>
              <a:ext cx="134625" cy="106750"/>
            </a:xfrm>
            <a:custGeom>
              <a:avLst/>
              <a:gdLst/>
              <a:ahLst/>
              <a:cxnLst/>
              <a:rect l="l" t="t" r="r" b="b"/>
              <a:pathLst>
                <a:path w="5385" h="4270" extrusionOk="0">
                  <a:moveTo>
                    <a:pt x="1241" y="435"/>
                  </a:moveTo>
                  <a:cubicBezTo>
                    <a:pt x="1535" y="435"/>
                    <a:pt x="1792" y="641"/>
                    <a:pt x="1852" y="933"/>
                  </a:cubicBezTo>
                  <a:cubicBezTo>
                    <a:pt x="1501" y="1068"/>
                    <a:pt x="1193" y="1298"/>
                    <a:pt x="962" y="1601"/>
                  </a:cubicBezTo>
                  <a:cubicBezTo>
                    <a:pt x="758" y="1494"/>
                    <a:pt x="629" y="1284"/>
                    <a:pt x="629" y="1051"/>
                  </a:cubicBezTo>
                  <a:cubicBezTo>
                    <a:pt x="629" y="734"/>
                    <a:pt x="870" y="469"/>
                    <a:pt x="1184" y="438"/>
                  </a:cubicBezTo>
                  <a:cubicBezTo>
                    <a:pt x="1203" y="436"/>
                    <a:pt x="1222" y="435"/>
                    <a:pt x="1241" y="435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2" y="473"/>
                    <a:pt x="4705" y="558"/>
                  </a:cubicBezTo>
                  <a:cubicBezTo>
                    <a:pt x="5070" y="832"/>
                    <a:pt x="5021" y="1393"/>
                    <a:pt x="4616" y="1603"/>
                  </a:cubicBezTo>
                  <a:cubicBezTo>
                    <a:pt x="4388" y="1301"/>
                    <a:pt x="4080" y="1071"/>
                    <a:pt x="3726" y="933"/>
                  </a:cubicBezTo>
                  <a:cubicBezTo>
                    <a:pt x="3787" y="625"/>
                    <a:pt x="4056" y="434"/>
                    <a:pt x="4336" y="434"/>
                  </a:cubicBezTo>
                  <a:close/>
                  <a:moveTo>
                    <a:pt x="2790" y="1186"/>
                  </a:moveTo>
                  <a:cubicBezTo>
                    <a:pt x="3729" y="1186"/>
                    <a:pt x="4492" y="1782"/>
                    <a:pt x="4492" y="2510"/>
                  </a:cubicBezTo>
                  <a:cubicBezTo>
                    <a:pt x="4492" y="3241"/>
                    <a:pt x="3729" y="3837"/>
                    <a:pt x="2790" y="3837"/>
                  </a:cubicBezTo>
                  <a:cubicBezTo>
                    <a:pt x="1849" y="3837"/>
                    <a:pt x="1086" y="3241"/>
                    <a:pt x="1086" y="2510"/>
                  </a:cubicBezTo>
                  <a:cubicBezTo>
                    <a:pt x="1086" y="1782"/>
                    <a:pt x="1852" y="1186"/>
                    <a:pt x="2790" y="1186"/>
                  </a:cubicBezTo>
                  <a:close/>
                  <a:moveTo>
                    <a:pt x="1245" y="1"/>
                  </a:moveTo>
                  <a:cubicBezTo>
                    <a:pt x="1024" y="1"/>
                    <a:pt x="799" y="70"/>
                    <a:pt x="603" y="222"/>
                  </a:cubicBezTo>
                  <a:cubicBezTo>
                    <a:pt x="1" y="688"/>
                    <a:pt x="82" y="1624"/>
                    <a:pt x="755" y="1981"/>
                  </a:cubicBezTo>
                  <a:cubicBezTo>
                    <a:pt x="689" y="2148"/>
                    <a:pt x="657" y="2329"/>
                    <a:pt x="654" y="2510"/>
                  </a:cubicBezTo>
                  <a:cubicBezTo>
                    <a:pt x="654" y="3480"/>
                    <a:pt x="1613" y="4269"/>
                    <a:pt x="2790" y="4269"/>
                  </a:cubicBezTo>
                  <a:cubicBezTo>
                    <a:pt x="3968" y="4269"/>
                    <a:pt x="4926" y="3480"/>
                    <a:pt x="4926" y="2510"/>
                  </a:cubicBezTo>
                  <a:cubicBezTo>
                    <a:pt x="4926" y="2329"/>
                    <a:pt x="4892" y="2148"/>
                    <a:pt x="4826" y="1981"/>
                  </a:cubicBezTo>
                  <a:cubicBezTo>
                    <a:pt x="5171" y="1799"/>
                    <a:pt x="5384" y="1439"/>
                    <a:pt x="5384" y="1051"/>
                  </a:cubicBezTo>
                  <a:cubicBezTo>
                    <a:pt x="5384" y="521"/>
                    <a:pt x="4984" y="72"/>
                    <a:pt x="4457" y="9"/>
                  </a:cubicBezTo>
                  <a:cubicBezTo>
                    <a:pt x="4417" y="4"/>
                    <a:pt x="4376" y="2"/>
                    <a:pt x="4336" y="2"/>
                  </a:cubicBezTo>
                  <a:cubicBezTo>
                    <a:pt x="3857" y="2"/>
                    <a:pt x="3428" y="328"/>
                    <a:pt x="3312" y="806"/>
                  </a:cubicBezTo>
                  <a:cubicBezTo>
                    <a:pt x="3140" y="770"/>
                    <a:pt x="2965" y="752"/>
                    <a:pt x="2790" y="752"/>
                  </a:cubicBezTo>
                  <a:cubicBezTo>
                    <a:pt x="2616" y="752"/>
                    <a:pt x="2441" y="770"/>
                    <a:pt x="2269" y="806"/>
                  </a:cubicBezTo>
                  <a:cubicBezTo>
                    <a:pt x="2149" y="304"/>
                    <a:pt x="1706" y="1"/>
                    <a:pt x="1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3" name="Google Shape;1803;p125"/>
            <p:cNvSpPr/>
            <p:nvPr/>
          </p:nvSpPr>
          <p:spPr>
            <a:xfrm>
              <a:off x="4679225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1"/>
                    <a:pt x="287" y="431"/>
                  </a:cubicBezTo>
                  <a:cubicBezTo>
                    <a:pt x="398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125"/>
            <p:cNvSpPr/>
            <p:nvPr/>
          </p:nvSpPr>
          <p:spPr>
            <a:xfrm>
              <a:off x="4706350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1"/>
                    <a:pt x="286" y="431"/>
                  </a:cubicBezTo>
                  <a:cubicBezTo>
                    <a:pt x="397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125"/>
            <p:cNvSpPr/>
            <p:nvPr/>
          </p:nvSpPr>
          <p:spPr>
            <a:xfrm>
              <a:off x="4830350" y="1658000"/>
              <a:ext cx="10825" cy="168650"/>
            </a:xfrm>
            <a:custGeom>
              <a:avLst/>
              <a:gdLst/>
              <a:ahLst/>
              <a:cxnLst/>
              <a:rect l="l" t="t" r="r" b="b"/>
              <a:pathLst>
                <a:path w="433" h="6746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lnTo>
                    <a:pt x="1" y="6530"/>
                  </a:lnTo>
                  <a:cubicBezTo>
                    <a:pt x="1" y="6648"/>
                    <a:pt x="99" y="6746"/>
                    <a:pt x="217" y="6746"/>
                  </a:cubicBezTo>
                  <a:cubicBezTo>
                    <a:pt x="338" y="6746"/>
                    <a:pt x="433" y="6648"/>
                    <a:pt x="433" y="6530"/>
                  </a:cubicBezTo>
                  <a:lnTo>
                    <a:pt x="433" y="217"/>
                  </a:lnTo>
                  <a:cubicBezTo>
                    <a:pt x="433" y="99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125"/>
            <p:cNvSpPr/>
            <p:nvPr/>
          </p:nvSpPr>
          <p:spPr>
            <a:xfrm>
              <a:off x="4647775" y="1805050"/>
              <a:ext cx="104450" cy="32400"/>
            </a:xfrm>
            <a:custGeom>
              <a:avLst/>
              <a:gdLst/>
              <a:ahLst/>
              <a:cxnLst/>
              <a:rect l="l" t="t" r="r" b="b"/>
              <a:pathLst>
                <a:path w="4178" h="1296" extrusionOk="0">
                  <a:moveTo>
                    <a:pt x="3530" y="432"/>
                  </a:moveTo>
                  <a:cubicBezTo>
                    <a:pt x="3651" y="432"/>
                    <a:pt x="3749" y="527"/>
                    <a:pt x="3746" y="648"/>
                  </a:cubicBezTo>
                  <a:cubicBezTo>
                    <a:pt x="3746" y="766"/>
                    <a:pt x="3651" y="864"/>
                    <a:pt x="3530" y="864"/>
                  </a:cubicBezTo>
                  <a:lnTo>
                    <a:pt x="648" y="864"/>
                  </a:lnTo>
                  <a:cubicBezTo>
                    <a:pt x="530" y="864"/>
                    <a:pt x="432" y="766"/>
                    <a:pt x="432" y="648"/>
                  </a:cubicBezTo>
                  <a:cubicBezTo>
                    <a:pt x="432" y="527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288"/>
                    <a:pt x="0" y="648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3530" y="1296"/>
                  </a:lnTo>
                  <a:cubicBezTo>
                    <a:pt x="3890" y="1296"/>
                    <a:pt x="4178" y="1005"/>
                    <a:pt x="4178" y="648"/>
                  </a:cubicBezTo>
                  <a:cubicBezTo>
                    <a:pt x="4178" y="288"/>
                    <a:pt x="3890" y="0"/>
                    <a:pt x="35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7" name="Google Shape;1807;p125"/>
          <p:cNvGrpSpPr/>
          <p:nvPr/>
        </p:nvGrpSpPr>
        <p:grpSpPr>
          <a:xfrm>
            <a:off x="1333885" y="2456617"/>
            <a:ext cx="491900" cy="288267"/>
            <a:chOff x="238125" y="1670600"/>
            <a:chExt cx="368925" cy="216200"/>
          </a:xfrm>
        </p:grpSpPr>
        <p:sp>
          <p:nvSpPr>
            <p:cNvPr id="1808" name="Google Shape;1808;p125"/>
            <p:cNvSpPr/>
            <p:nvPr/>
          </p:nvSpPr>
          <p:spPr>
            <a:xfrm>
              <a:off x="238125" y="1670600"/>
              <a:ext cx="368925" cy="216200"/>
            </a:xfrm>
            <a:custGeom>
              <a:avLst/>
              <a:gdLst/>
              <a:ahLst/>
              <a:cxnLst/>
              <a:rect l="l" t="t" r="r" b="b"/>
              <a:pathLst>
                <a:path w="14757" h="8648" extrusionOk="0">
                  <a:moveTo>
                    <a:pt x="13310" y="1903"/>
                  </a:moveTo>
                  <a:cubicBezTo>
                    <a:pt x="13397" y="1903"/>
                    <a:pt x="13467" y="1973"/>
                    <a:pt x="13467" y="2062"/>
                  </a:cubicBezTo>
                  <a:cubicBezTo>
                    <a:pt x="13467" y="2149"/>
                    <a:pt x="13395" y="2220"/>
                    <a:pt x="13305" y="2220"/>
                  </a:cubicBezTo>
                  <a:cubicBezTo>
                    <a:pt x="13303" y="2220"/>
                    <a:pt x="13302" y="2220"/>
                    <a:pt x="13300" y="2220"/>
                  </a:cubicBezTo>
                  <a:lnTo>
                    <a:pt x="11688" y="2220"/>
                  </a:lnTo>
                  <a:cubicBezTo>
                    <a:pt x="11486" y="2212"/>
                    <a:pt x="11486" y="1912"/>
                    <a:pt x="11688" y="1904"/>
                  </a:cubicBezTo>
                  <a:lnTo>
                    <a:pt x="13300" y="1904"/>
                  </a:lnTo>
                  <a:cubicBezTo>
                    <a:pt x="13303" y="1903"/>
                    <a:pt x="13307" y="1903"/>
                    <a:pt x="13310" y="1903"/>
                  </a:cubicBezTo>
                  <a:close/>
                  <a:moveTo>
                    <a:pt x="7378" y="1846"/>
                  </a:moveTo>
                  <a:cubicBezTo>
                    <a:pt x="7568" y="1846"/>
                    <a:pt x="7666" y="2079"/>
                    <a:pt x="7531" y="2214"/>
                  </a:cubicBezTo>
                  <a:cubicBezTo>
                    <a:pt x="7486" y="2259"/>
                    <a:pt x="7432" y="2279"/>
                    <a:pt x="7378" y="2279"/>
                  </a:cubicBezTo>
                  <a:cubicBezTo>
                    <a:pt x="7268" y="2279"/>
                    <a:pt x="7162" y="2192"/>
                    <a:pt x="7162" y="2062"/>
                  </a:cubicBezTo>
                  <a:cubicBezTo>
                    <a:pt x="7162" y="1944"/>
                    <a:pt x="7257" y="1846"/>
                    <a:pt x="7378" y="1846"/>
                  </a:cubicBezTo>
                  <a:close/>
                  <a:moveTo>
                    <a:pt x="12174" y="1184"/>
                  </a:moveTo>
                  <a:lnTo>
                    <a:pt x="12174" y="1472"/>
                  </a:lnTo>
                  <a:lnTo>
                    <a:pt x="11688" y="1472"/>
                  </a:lnTo>
                  <a:cubicBezTo>
                    <a:pt x="11360" y="1472"/>
                    <a:pt x="11098" y="1737"/>
                    <a:pt x="11098" y="2062"/>
                  </a:cubicBezTo>
                  <a:cubicBezTo>
                    <a:pt x="11098" y="2390"/>
                    <a:pt x="11360" y="2655"/>
                    <a:pt x="11688" y="2655"/>
                  </a:cubicBezTo>
                  <a:lnTo>
                    <a:pt x="12174" y="2655"/>
                  </a:lnTo>
                  <a:lnTo>
                    <a:pt x="12171" y="2940"/>
                  </a:lnTo>
                  <a:lnTo>
                    <a:pt x="9955" y="2940"/>
                  </a:lnTo>
                  <a:lnTo>
                    <a:pt x="9955" y="1184"/>
                  </a:lnTo>
                  <a:close/>
                  <a:moveTo>
                    <a:pt x="14325" y="838"/>
                  </a:moveTo>
                  <a:lnTo>
                    <a:pt x="14322" y="3285"/>
                  </a:lnTo>
                  <a:lnTo>
                    <a:pt x="13360" y="3285"/>
                  </a:lnTo>
                  <a:lnTo>
                    <a:pt x="13360" y="2652"/>
                  </a:lnTo>
                  <a:cubicBezTo>
                    <a:pt x="13663" y="2620"/>
                    <a:pt x="13893" y="2367"/>
                    <a:pt x="13893" y="2062"/>
                  </a:cubicBezTo>
                  <a:cubicBezTo>
                    <a:pt x="13893" y="1760"/>
                    <a:pt x="13663" y="1503"/>
                    <a:pt x="13360" y="1475"/>
                  </a:cubicBezTo>
                  <a:lnTo>
                    <a:pt x="13360" y="838"/>
                  </a:lnTo>
                  <a:close/>
                  <a:moveTo>
                    <a:pt x="2450" y="838"/>
                  </a:moveTo>
                  <a:lnTo>
                    <a:pt x="2450" y="3288"/>
                  </a:lnTo>
                  <a:lnTo>
                    <a:pt x="432" y="3288"/>
                  </a:lnTo>
                  <a:lnTo>
                    <a:pt x="432" y="838"/>
                  </a:lnTo>
                  <a:close/>
                  <a:moveTo>
                    <a:pt x="3316" y="493"/>
                  </a:moveTo>
                  <a:lnTo>
                    <a:pt x="3316" y="3634"/>
                  </a:lnTo>
                  <a:lnTo>
                    <a:pt x="2885" y="3634"/>
                  </a:lnTo>
                  <a:lnTo>
                    <a:pt x="2885" y="3507"/>
                  </a:lnTo>
                  <a:lnTo>
                    <a:pt x="2885" y="3504"/>
                  </a:lnTo>
                  <a:cubicBezTo>
                    <a:pt x="2885" y="3504"/>
                    <a:pt x="2885" y="3501"/>
                    <a:pt x="2885" y="3501"/>
                  </a:cubicBezTo>
                  <a:lnTo>
                    <a:pt x="2885" y="493"/>
                  </a:lnTo>
                  <a:close/>
                  <a:moveTo>
                    <a:pt x="7594" y="4526"/>
                  </a:moveTo>
                  <a:lnTo>
                    <a:pt x="7594" y="4825"/>
                  </a:lnTo>
                  <a:cubicBezTo>
                    <a:pt x="7535" y="4821"/>
                    <a:pt x="7477" y="4816"/>
                    <a:pt x="7418" y="4816"/>
                  </a:cubicBezTo>
                  <a:cubicBezTo>
                    <a:pt x="7405" y="4816"/>
                    <a:pt x="7391" y="4816"/>
                    <a:pt x="7378" y="4817"/>
                  </a:cubicBezTo>
                  <a:lnTo>
                    <a:pt x="7378" y="4814"/>
                  </a:lnTo>
                  <a:cubicBezTo>
                    <a:pt x="7303" y="4814"/>
                    <a:pt x="7231" y="4820"/>
                    <a:pt x="7162" y="4825"/>
                  </a:cubicBezTo>
                  <a:lnTo>
                    <a:pt x="7162" y="4526"/>
                  </a:lnTo>
                  <a:close/>
                  <a:moveTo>
                    <a:pt x="7378" y="7062"/>
                  </a:moveTo>
                  <a:cubicBezTo>
                    <a:pt x="7568" y="7062"/>
                    <a:pt x="7666" y="7295"/>
                    <a:pt x="7531" y="7431"/>
                  </a:cubicBezTo>
                  <a:cubicBezTo>
                    <a:pt x="7486" y="7475"/>
                    <a:pt x="7432" y="7494"/>
                    <a:pt x="7378" y="7494"/>
                  </a:cubicBezTo>
                  <a:cubicBezTo>
                    <a:pt x="7268" y="7494"/>
                    <a:pt x="7162" y="7409"/>
                    <a:pt x="7162" y="7278"/>
                  </a:cubicBezTo>
                  <a:cubicBezTo>
                    <a:pt x="7162" y="7160"/>
                    <a:pt x="7257" y="7062"/>
                    <a:pt x="7378" y="7062"/>
                  </a:cubicBezTo>
                  <a:close/>
                  <a:moveTo>
                    <a:pt x="9569" y="1"/>
                  </a:moveTo>
                  <a:cubicBezTo>
                    <a:pt x="9284" y="4"/>
                    <a:pt x="9019" y="156"/>
                    <a:pt x="8878" y="407"/>
                  </a:cubicBezTo>
                  <a:lnTo>
                    <a:pt x="4848" y="407"/>
                  </a:lnTo>
                  <a:cubicBezTo>
                    <a:pt x="4730" y="407"/>
                    <a:pt x="4632" y="502"/>
                    <a:pt x="4632" y="623"/>
                  </a:cubicBezTo>
                  <a:cubicBezTo>
                    <a:pt x="4632" y="741"/>
                    <a:pt x="4730" y="838"/>
                    <a:pt x="4848" y="838"/>
                  </a:cubicBezTo>
                  <a:lnTo>
                    <a:pt x="8777" y="838"/>
                  </a:lnTo>
                  <a:lnTo>
                    <a:pt x="8777" y="3288"/>
                  </a:lnTo>
                  <a:lnTo>
                    <a:pt x="7594" y="3288"/>
                  </a:lnTo>
                  <a:lnTo>
                    <a:pt x="7594" y="2675"/>
                  </a:lnTo>
                  <a:cubicBezTo>
                    <a:pt x="7891" y="2569"/>
                    <a:pt x="8069" y="2266"/>
                    <a:pt x="8017" y="1955"/>
                  </a:cubicBezTo>
                  <a:cubicBezTo>
                    <a:pt x="7963" y="1644"/>
                    <a:pt x="7695" y="1417"/>
                    <a:pt x="7378" y="1417"/>
                  </a:cubicBezTo>
                  <a:cubicBezTo>
                    <a:pt x="7064" y="1417"/>
                    <a:pt x="6794" y="1644"/>
                    <a:pt x="6739" y="1955"/>
                  </a:cubicBezTo>
                  <a:cubicBezTo>
                    <a:pt x="6687" y="2266"/>
                    <a:pt x="6866" y="2569"/>
                    <a:pt x="7162" y="2675"/>
                  </a:cubicBezTo>
                  <a:lnTo>
                    <a:pt x="7162" y="3288"/>
                  </a:lnTo>
                  <a:lnTo>
                    <a:pt x="3748" y="3288"/>
                  </a:lnTo>
                  <a:lnTo>
                    <a:pt x="3748" y="838"/>
                  </a:lnTo>
                  <a:lnTo>
                    <a:pt x="3915" y="838"/>
                  </a:lnTo>
                  <a:cubicBezTo>
                    <a:pt x="4033" y="838"/>
                    <a:pt x="4131" y="741"/>
                    <a:pt x="4131" y="623"/>
                  </a:cubicBezTo>
                  <a:cubicBezTo>
                    <a:pt x="4131" y="502"/>
                    <a:pt x="4033" y="407"/>
                    <a:pt x="3915" y="407"/>
                  </a:cubicBezTo>
                  <a:lnTo>
                    <a:pt x="3748" y="407"/>
                  </a:lnTo>
                  <a:lnTo>
                    <a:pt x="3748" y="277"/>
                  </a:lnTo>
                  <a:cubicBezTo>
                    <a:pt x="3748" y="156"/>
                    <a:pt x="3650" y="61"/>
                    <a:pt x="3532" y="61"/>
                  </a:cubicBezTo>
                  <a:lnTo>
                    <a:pt x="2669" y="61"/>
                  </a:lnTo>
                  <a:cubicBezTo>
                    <a:pt x="2548" y="61"/>
                    <a:pt x="2453" y="156"/>
                    <a:pt x="2453" y="277"/>
                  </a:cubicBezTo>
                  <a:lnTo>
                    <a:pt x="2453" y="407"/>
                  </a:lnTo>
                  <a:lnTo>
                    <a:pt x="216" y="407"/>
                  </a:lnTo>
                  <a:cubicBezTo>
                    <a:pt x="98" y="407"/>
                    <a:pt x="0" y="502"/>
                    <a:pt x="0" y="623"/>
                  </a:cubicBezTo>
                  <a:lnTo>
                    <a:pt x="0" y="3504"/>
                  </a:lnTo>
                  <a:cubicBezTo>
                    <a:pt x="0" y="3622"/>
                    <a:pt x="98" y="3720"/>
                    <a:pt x="216" y="3720"/>
                  </a:cubicBezTo>
                  <a:lnTo>
                    <a:pt x="2450" y="3720"/>
                  </a:lnTo>
                  <a:lnTo>
                    <a:pt x="2450" y="3850"/>
                  </a:lnTo>
                  <a:cubicBezTo>
                    <a:pt x="2450" y="3968"/>
                    <a:pt x="2548" y="4065"/>
                    <a:pt x="2666" y="4065"/>
                  </a:cubicBezTo>
                  <a:lnTo>
                    <a:pt x="3529" y="4065"/>
                  </a:lnTo>
                  <a:cubicBezTo>
                    <a:pt x="3650" y="4065"/>
                    <a:pt x="3745" y="3968"/>
                    <a:pt x="3745" y="3850"/>
                  </a:cubicBezTo>
                  <a:lnTo>
                    <a:pt x="3745" y="3720"/>
                  </a:lnTo>
                  <a:lnTo>
                    <a:pt x="7162" y="3720"/>
                  </a:lnTo>
                  <a:lnTo>
                    <a:pt x="7162" y="4094"/>
                  </a:lnTo>
                  <a:lnTo>
                    <a:pt x="6946" y="4094"/>
                  </a:lnTo>
                  <a:cubicBezTo>
                    <a:pt x="6826" y="4094"/>
                    <a:pt x="6731" y="4189"/>
                    <a:pt x="6731" y="4310"/>
                  </a:cubicBezTo>
                  <a:lnTo>
                    <a:pt x="6731" y="4929"/>
                  </a:lnTo>
                  <a:cubicBezTo>
                    <a:pt x="6408" y="5044"/>
                    <a:pt x="6123" y="5243"/>
                    <a:pt x="5907" y="5505"/>
                  </a:cubicBezTo>
                  <a:cubicBezTo>
                    <a:pt x="5829" y="5597"/>
                    <a:pt x="5841" y="5732"/>
                    <a:pt x="5933" y="5807"/>
                  </a:cubicBezTo>
                  <a:cubicBezTo>
                    <a:pt x="5974" y="5842"/>
                    <a:pt x="6024" y="5859"/>
                    <a:pt x="6073" y="5859"/>
                  </a:cubicBezTo>
                  <a:cubicBezTo>
                    <a:pt x="6134" y="5859"/>
                    <a:pt x="6195" y="5832"/>
                    <a:pt x="6238" y="5781"/>
                  </a:cubicBezTo>
                  <a:cubicBezTo>
                    <a:pt x="6538" y="5422"/>
                    <a:pt x="6958" y="5248"/>
                    <a:pt x="7376" y="5248"/>
                  </a:cubicBezTo>
                  <a:cubicBezTo>
                    <a:pt x="7886" y="5248"/>
                    <a:pt x="8392" y="5507"/>
                    <a:pt x="8671" y="6006"/>
                  </a:cubicBezTo>
                  <a:cubicBezTo>
                    <a:pt x="9180" y="6913"/>
                    <a:pt x="8622" y="8050"/>
                    <a:pt x="7594" y="8199"/>
                  </a:cubicBezTo>
                  <a:lnTo>
                    <a:pt x="7594" y="7891"/>
                  </a:lnTo>
                  <a:cubicBezTo>
                    <a:pt x="7891" y="7785"/>
                    <a:pt x="8069" y="7480"/>
                    <a:pt x="8017" y="7169"/>
                  </a:cubicBezTo>
                  <a:cubicBezTo>
                    <a:pt x="7963" y="6858"/>
                    <a:pt x="7692" y="6630"/>
                    <a:pt x="7378" y="6630"/>
                  </a:cubicBezTo>
                  <a:cubicBezTo>
                    <a:pt x="7062" y="6630"/>
                    <a:pt x="6794" y="6858"/>
                    <a:pt x="6739" y="7169"/>
                  </a:cubicBezTo>
                  <a:cubicBezTo>
                    <a:pt x="6687" y="7480"/>
                    <a:pt x="6866" y="7785"/>
                    <a:pt x="7162" y="7891"/>
                  </a:cubicBezTo>
                  <a:lnTo>
                    <a:pt x="7162" y="8199"/>
                  </a:lnTo>
                  <a:cubicBezTo>
                    <a:pt x="6348" y="8078"/>
                    <a:pt x="5786" y="7318"/>
                    <a:pt x="5910" y="6504"/>
                  </a:cubicBezTo>
                  <a:cubicBezTo>
                    <a:pt x="5930" y="6386"/>
                    <a:pt x="5847" y="6276"/>
                    <a:pt x="5729" y="6259"/>
                  </a:cubicBezTo>
                  <a:cubicBezTo>
                    <a:pt x="5717" y="6257"/>
                    <a:pt x="5705" y="6256"/>
                    <a:pt x="5693" y="6256"/>
                  </a:cubicBezTo>
                  <a:cubicBezTo>
                    <a:pt x="5590" y="6256"/>
                    <a:pt x="5500" y="6334"/>
                    <a:pt x="5484" y="6440"/>
                  </a:cubicBezTo>
                  <a:cubicBezTo>
                    <a:pt x="5372" y="7172"/>
                    <a:pt x="5691" y="7906"/>
                    <a:pt x="6304" y="8320"/>
                  </a:cubicBezTo>
                  <a:cubicBezTo>
                    <a:pt x="6628" y="8538"/>
                    <a:pt x="7002" y="8648"/>
                    <a:pt x="7376" y="8648"/>
                  </a:cubicBezTo>
                  <a:cubicBezTo>
                    <a:pt x="7715" y="8648"/>
                    <a:pt x="8054" y="8558"/>
                    <a:pt x="8357" y="8378"/>
                  </a:cubicBezTo>
                  <a:cubicBezTo>
                    <a:pt x="8993" y="8001"/>
                    <a:pt x="9356" y="7287"/>
                    <a:pt x="9287" y="6550"/>
                  </a:cubicBezTo>
                  <a:cubicBezTo>
                    <a:pt x="9215" y="5810"/>
                    <a:pt x="8725" y="5180"/>
                    <a:pt x="8026" y="4929"/>
                  </a:cubicBezTo>
                  <a:lnTo>
                    <a:pt x="8026" y="4310"/>
                  </a:lnTo>
                  <a:cubicBezTo>
                    <a:pt x="8026" y="4192"/>
                    <a:pt x="7931" y="4094"/>
                    <a:pt x="7810" y="4094"/>
                  </a:cubicBezTo>
                  <a:lnTo>
                    <a:pt x="7594" y="4094"/>
                  </a:lnTo>
                  <a:lnTo>
                    <a:pt x="7594" y="3720"/>
                  </a:lnTo>
                  <a:lnTo>
                    <a:pt x="8878" y="3720"/>
                  </a:lnTo>
                  <a:cubicBezTo>
                    <a:pt x="9019" y="3970"/>
                    <a:pt x="9284" y="4123"/>
                    <a:pt x="9569" y="4123"/>
                  </a:cubicBezTo>
                  <a:lnTo>
                    <a:pt x="11069" y="4123"/>
                  </a:lnTo>
                  <a:cubicBezTo>
                    <a:pt x="11187" y="4123"/>
                    <a:pt x="11285" y="4028"/>
                    <a:pt x="11285" y="3907"/>
                  </a:cubicBezTo>
                  <a:cubicBezTo>
                    <a:pt x="11285" y="3789"/>
                    <a:pt x="11187" y="3691"/>
                    <a:pt x="11069" y="3691"/>
                  </a:cubicBezTo>
                  <a:lnTo>
                    <a:pt x="9569" y="3691"/>
                  </a:lnTo>
                  <a:cubicBezTo>
                    <a:pt x="9370" y="3691"/>
                    <a:pt x="9209" y="3530"/>
                    <a:pt x="9209" y="3331"/>
                  </a:cubicBezTo>
                  <a:lnTo>
                    <a:pt x="9209" y="795"/>
                  </a:lnTo>
                  <a:cubicBezTo>
                    <a:pt x="9209" y="597"/>
                    <a:pt x="9370" y="435"/>
                    <a:pt x="9569" y="435"/>
                  </a:cubicBezTo>
                  <a:lnTo>
                    <a:pt x="12566" y="435"/>
                  </a:lnTo>
                  <a:cubicBezTo>
                    <a:pt x="12764" y="435"/>
                    <a:pt x="12926" y="597"/>
                    <a:pt x="12926" y="795"/>
                  </a:cubicBezTo>
                  <a:lnTo>
                    <a:pt x="12926" y="1472"/>
                  </a:lnTo>
                  <a:lnTo>
                    <a:pt x="12606" y="1472"/>
                  </a:lnTo>
                  <a:lnTo>
                    <a:pt x="12606" y="1026"/>
                  </a:lnTo>
                  <a:cubicBezTo>
                    <a:pt x="12606" y="873"/>
                    <a:pt x="12482" y="752"/>
                    <a:pt x="12333" y="752"/>
                  </a:cubicBezTo>
                  <a:lnTo>
                    <a:pt x="9796" y="752"/>
                  </a:lnTo>
                  <a:cubicBezTo>
                    <a:pt x="9644" y="752"/>
                    <a:pt x="9523" y="873"/>
                    <a:pt x="9523" y="1026"/>
                  </a:cubicBezTo>
                  <a:lnTo>
                    <a:pt x="9523" y="3101"/>
                  </a:lnTo>
                  <a:cubicBezTo>
                    <a:pt x="9523" y="3251"/>
                    <a:pt x="9644" y="3375"/>
                    <a:pt x="9796" y="3375"/>
                  </a:cubicBezTo>
                  <a:lnTo>
                    <a:pt x="12333" y="3375"/>
                  </a:lnTo>
                  <a:cubicBezTo>
                    <a:pt x="12482" y="3375"/>
                    <a:pt x="12606" y="3251"/>
                    <a:pt x="12606" y="3101"/>
                  </a:cubicBezTo>
                  <a:lnTo>
                    <a:pt x="12606" y="2655"/>
                  </a:lnTo>
                  <a:lnTo>
                    <a:pt x="12926" y="2655"/>
                  </a:lnTo>
                  <a:lnTo>
                    <a:pt x="12926" y="3331"/>
                  </a:lnTo>
                  <a:cubicBezTo>
                    <a:pt x="12926" y="3530"/>
                    <a:pt x="12764" y="3691"/>
                    <a:pt x="12566" y="3691"/>
                  </a:cubicBezTo>
                  <a:lnTo>
                    <a:pt x="11996" y="3691"/>
                  </a:lnTo>
                  <a:cubicBezTo>
                    <a:pt x="11875" y="3691"/>
                    <a:pt x="11780" y="3786"/>
                    <a:pt x="11780" y="3907"/>
                  </a:cubicBezTo>
                  <a:cubicBezTo>
                    <a:pt x="11780" y="4025"/>
                    <a:pt x="11875" y="4123"/>
                    <a:pt x="11996" y="4123"/>
                  </a:cubicBezTo>
                  <a:lnTo>
                    <a:pt x="12566" y="4123"/>
                  </a:lnTo>
                  <a:cubicBezTo>
                    <a:pt x="12851" y="4123"/>
                    <a:pt x="13116" y="3968"/>
                    <a:pt x="13257" y="3720"/>
                  </a:cubicBezTo>
                  <a:lnTo>
                    <a:pt x="14541" y="3720"/>
                  </a:lnTo>
                  <a:cubicBezTo>
                    <a:pt x="14659" y="3720"/>
                    <a:pt x="14756" y="3622"/>
                    <a:pt x="14756" y="3504"/>
                  </a:cubicBezTo>
                  <a:lnTo>
                    <a:pt x="14756" y="623"/>
                  </a:lnTo>
                  <a:cubicBezTo>
                    <a:pt x="14756" y="502"/>
                    <a:pt x="14659" y="407"/>
                    <a:pt x="14541" y="407"/>
                  </a:cubicBezTo>
                  <a:lnTo>
                    <a:pt x="13257" y="407"/>
                  </a:lnTo>
                  <a:cubicBezTo>
                    <a:pt x="13116" y="156"/>
                    <a:pt x="12851" y="1"/>
                    <a:pt x="125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125"/>
            <p:cNvSpPr/>
            <p:nvPr/>
          </p:nvSpPr>
          <p:spPr>
            <a:xfrm>
              <a:off x="341600" y="1705975"/>
              <a:ext cx="37800" cy="32450"/>
            </a:xfrm>
            <a:custGeom>
              <a:avLst/>
              <a:gdLst/>
              <a:ahLst/>
              <a:cxnLst/>
              <a:rect l="l" t="t" r="r" b="b"/>
              <a:pathLst>
                <a:path w="1512" h="1298" extrusionOk="0">
                  <a:moveTo>
                    <a:pt x="648" y="431"/>
                  </a:moveTo>
                  <a:lnTo>
                    <a:pt x="648" y="434"/>
                  </a:lnTo>
                  <a:cubicBezTo>
                    <a:pt x="838" y="434"/>
                    <a:pt x="936" y="664"/>
                    <a:pt x="801" y="802"/>
                  </a:cubicBezTo>
                  <a:cubicBezTo>
                    <a:pt x="757" y="846"/>
                    <a:pt x="703" y="865"/>
                    <a:pt x="650" y="865"/>
                  </a:cubicBezTo>
                  <a:cubicBezTo>
                    <a:pt x="539" y="865"/>
                    <a:pt x="432" y="779"/>
                    <a:pt x="432" y="650"/>
                  </a:cubicBezTo>
                  <a:cubicBezTo>
                    <a:pt x="430" y="529"/>
                    <a:pt x="527" y="431"/>
                    <a:pt x="648" y="431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9"/>
                    <a:pt x="1" y="650"/>
                  </a:cubicBezTo>
                  <a:cubicBezTo>
                    <a:pt x="1" y="1007"/>
                    <a:pt x="289" y="1297"/>
                    <a:pt x="648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60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125"/>
            <p:cNvSpPr/>
            <p:nvPr/>
          </p:nvSpPr>
          <p:spPr>
            <a:xfrm>
              <a:off x="254675" y="1705950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5" y="432"/>
                  </a:moveTo>
                  <a:cubicBezTo>
                    <a:pt x="976" y="432"/>
                    <a:pt x="1083" y="517"/>
                    <a:pt x="1083" y="648"/>
                  </a:cubicBezTo>
                  <a:cubicBezTo>
                    <a:pt x="1083" y="769"/>
                    <a:pt x="985" y="864"/>
                    <a:pt x="867" y="864"/>
                  </a:cubicBezTo>
                  <a:cubicBezTo>
                    <a:pt x="674" y="864"/>
                    <a:pt x="576" y="631"/>
                    <a:pt x="714" y="495"/>
                  </a:cubicBezTo>
                  <a:cubicBezTo>
                    <a:pt x="758" y="451"/>
                    <a:pt x="812" y="432"/>
                    <a:pt x="865" y="432"/>
                  </a:cubicBezTo>
                  <a:close/>
                  <a:moveTo>
                    <a:pt x="867" y="0"/>
                  </a:moveTo>
                  <a:cubicBezTo>
                    <a:pt x="288" y="0"/>
                    <a:pt x="0" y="697"/>
                    <a:pt x="409" y="1106"/>
                  </a:cubicBezTo>
                  <a:cubicBezTo>
                    <a:pt x="540" y="1238"/>
                    <a:pt x="703" y="1297"/>
                    <a:pt x="862" y="1297"/>
                  </a:cubicBezTo>
                  <a:cubicBezTo>
                    <a:pt x="1195" y="1297"/>
                    <a:pt x="1514" y="1039"/>
                    <a:pt x="1514" y="648"/>
                  </a:cubicBezTo>
                  <a:cubicBezTo>
                    <a:pt x="1514" y="291"/>
                    <a:pt x="1224" y="0"/>
                    <a:pt x="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11" name="Google Shape;1811;p125"/>
          <p:cNvGrpSpPr/>
          <p:nvPr/>
        </p:nvGrpSpPr>
        <p:grpSpPr>
          <a:xfrm>
            <a:off x="6273617" y="5332385"/>
            <a:ext cx="492000" cy="491833"/>
            <a:chOff x="3942925" y="3827425"/>
            <a:chExt cx="369000" cy="368875"/>
          </a:xfrm>
        </p:grpSpPr>
        <p:sp>
          <p:nvSpPr>
            <p:cNvPr id="1812" name="Google Shape;1812;p125"/>
            <p:cNvSpPr/>
            <p:nvPr/>
          </p:nvSpPr>
          <p:spPr>
            <a:xfrm>
              <a:off x="3943050" y="3885375"/>
              <a:ext cx="368875" cy="310925"/>
            </a:xfrm>
            <a:custGeom>
              <a:avLst/>
              <a:gdLst/>
              <a:ahLst/>
              <a:cxnLst/>
              <a:rect l="l" t="t" r="r" b="b"/>
              <a:pathLst>
                <a:path w="14755" h="12437" extrusionOk="0">
                  <a:moveTo>
                    <a:pt x="4221" y="11573"/>
                  </a:moveTo>
                  <a:lnTo>
                    <a:pt x="4221" y="12005"/>
                  </a:lnTo>
                  <a:lnTo>
                    <a:pt x="2926" y="12005"/>
                  </a:lnTo>
                  <a:lnTo>
                    <a:pt x="2926" y="11573"/>
                  </a:lnTo>
                  <a:close/>
                  <a:moveTo>
                    <a:pt x="11830" y="11573"/>
                  </a:moveTo>
                  <a:lnTo>
                    <a:pt x="11830" y="12005"/>
                  </a:lnTo>
                  <a:lnTo>
                    <a:pt x="10534" y="12005"/>
                  </a:lnTo>
                  <a:lnTo>
                    <a:pt x="10534" y="11573"/>
                  </a:lnTo>
                  <a:close/>
                  <a:moveTo>
                    <a:pt x="12221" y="0"/>
                  </a:moveTo>
                  <a:cubicBezTo>
                    <a:pt x="12103" y="0"/>
                    <a:pt x="12005" y="98"/>
                    <a:pt x="12005" y="216"/>
                  </a:cubicBezTo>
                  <a:cubicBezTo>
                    <a:pt x="12005" y="337"/>
                    <a:pt x="12103" y="432"/>
                    <a:pt x="12221" y="432"/>
                  </a:cubicBezTo>
                  <a:lnTo>
                    <a:pt x="12811" y="432"/>
                  </a:lnTo>
                  <a:cubicBezTo>
                    <a:pt x="13646" y="432"/>
                    <a:pt x="14325" y="1111"/>
                    <a:pt x="14325" y="1946"/>
                  </a:cubicBezTo>
                  <a:lnTo>
                    <a:pt x="14325" y="10015"/>
                  </a:lnTo>
                  <a:cubicBezTo>
                    <a:pt x="14325" y="10850"/>
                    <a:pt x="13646" y="11527"/>
                    <a:pt x="12811" y="11530"/>
                  </a:cubicBezTo>
                  <a:lnTo>
                    <a:pt x="12264" y="11530"/>
                  </a:lnTo>
                  <a:lnTo>
                    <a:pt x="12264" y="11357"/>
                  </a:lnTo>
                  <a:cubicBezTo>
                    <a:pt x="12264" y="11236"/>
                    <a:pt x="12166" y="11141"/>
                    <a:pt x="12048" y="11141"/>
                  </a:cubicBezTo>
                  <a:lnTo>
                    <a:pt x="10318" y="11141"/>
                  </a:lnTo>
                  <a:cubicBezTo>
                    <a:pt x="10200" y="11141"/>
                    <a:pt x="10102" y="11236"/>
                    <a:pt x="10102" y="11357"/>
                  </a:cubicBezTo>
                  <a:lnTo>
                    <a:pt x="10102" y="11530"/>
                  </a:lnTo>
                  <a:lnTo>
                    <a:pt x="4653" y="11530"/>
                  </a:lnTo>
                  <a:lnTo>
                    <a:pt x="4653" y="11357"/>
                  </a:lnTo>
                  <a:cubicBezTo>
                    <a:pt x="4653" y="11236"/>
                    <a:pt x="4558" y="11141"/>
                    <a:pt x="4437" y="11141"/>
                  </a:cubicBezTo>
                  <a:lnTo>
                    <a:pt x="2710" y="11141"/>
                  </a:lnTo>
                  <a:cubicBezTo>
                    <a:pt x="2592" y="11141"/>
                    <a:pt x="2494" y="11236"/>
                    <a:pt x="2494" y="11357"/>
                  </a:cubicBezTo>
                  <a:lnTo>
                    <a:pt x="2494" y="11530"/>
                  </a:lnTo>
                  <a:lnTo>
                    <a:pt x="1947" y="11530"/>
                  </a:lnTo>
                  <a:cubicBezTo>
                    <a:pt x="1112" y="11527"/>
                    <a:pt x="435" y="10850"/>
                    <a:pt x="433" y="10015"/>
                  </a:cubicBezTo>
                  <a:lnTo>
                    <a:pt x="433" y="3207"/>
                  </a:lnTo>
                  <a:cubicBezTo>
                    <a:pt x="433" y="3089"/>
                    <a:pt x="338" y="2991"/>
                    <a:pt x="217" y="2991"/>
                  </a:cubicBezTo>
                  <a:cubicBezTo>
                    <a:pt x="99" y="2991"/>
                    <a:pt x="1" y="3089"/>
                    <a:pt x="1" y="3207"/>
                  </a:cubicBezTo>
                  <a:lnTo>
                    <a:pt x="1" y="10015"/>
                  </a:lnTo>
                  <a:cubicBezTo>
                    <a:pt x="4" y="11089"/>
                    <a:pt x="873" y="11958"/>
                    <a:pt x="1947" y="11961"/>
                  </a:cubicBezTo>
                  <a:lnTo>
                    <a:pt x="2494" y="11961"/>
                  </a:lnTo>
                  <a:lnTo>
                    <a:pt x="2494" y="12220"/>
                  </a:lnTo>
                  <a:cubicBezTo>
                    <a:pt x="2494" y="12338"/>
                    <a:pt x="2592" y="12436"/>
                    <a:pt x="2710" y="12436"/>
                  </a:cubicBezTo>
                  <a:lnTo>
                    <a:pt x="4437" y="12436"/>
                  </a:lnTo>
                  <a:cubicBezTo>
                    <a:pt x="4558" y="12436"/>
                    <a:pt x="4653" y="12338"/>
                    <a:pt x="4653" y="12220"/>
                  </a:cubicBezTo>
                  <a:lnTo>
                    <a:pt x="4653" y="11961"/>
                  </a:lnTo>
                  <a:lnTo>
                    <a:pt x="10102" y="11961"/>
                  </a:lnTo>
                  <a:lnTo>
                    <a:pt x="10102" y="12220"/>
                  </a:lnTo>
                  <a:cubicBezTo>
                    <a:pt x="10102" y="12338"/>
                    <a:pt x="10197" y="12436"/>
                    <a:pt x="10318" y="12436"/>
                  </a:cubicBezTo>
                  <a:lnTo>
                    <a:pt x="12045" y="12436"/>
                  </a:lnTo>
                  <a:cubicBezTo>
                    <a:pt x="12166" y="12436"/>
                    <a:pt x="12261" y="12338"/>
                    <a:pt x="12261" y="12220"/>
                  </a:cubicBezTo>
                  <a:lnTo>
                    <a:pt x="12261" y="11961"/>
                  </a:lnTo>
                  <a:lnTo>
                    <a:pt x="12811" y="11961"/>
                  </a:lnTo>
                  <a:cubicBezTo>
                    <a:pt x="13885" y="11958"/>
                    <a:pt x="14754" y="11089"/>
                    <a:pt x="14754" y="10015"/>
                  </a:cubicBezTo>
                  <a:lnTo>
                    <a:pt x="14754" y="1946"/>
                  </a:lnTo>
                  <a:cubicBezTo>
                    <a:pt x="14754" y="872"/>
                    <a:pt x="13885" y="3"/>
                    <a:pt x="128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125"/>
            <p:cNvSpPr/>
            <p:nvPr/>
          </p:nvSpPr>
          <p:spPr>
            <a:xfrm>
              <a:off x="3942925" y="3827425"/>
              <a:ext cx="287900" cy="120500"/>
            </a:xfrm>
            <a:custGeom>
              <a:avLst/>
              <a:gdLst/>
              <a:ahLst/>
              <a:cxnLst/>
              <a:rect l="l" t="t" r="r" b="b"/>
              <a:pathLst>
                <a:path w="11516" h="4820" extrusionOk="0">
                  <a:moveTo>
                    <a:pt x="9134" y="1296"/>
                  </a:moveTo>
                  <a:cubicBezTo>
                    <a:pt x="9494" y="1296"/>
                    <a:pt x="9788" y="1590"/>
                    <a:pt x="9788" y="1950"/>
                  </a:cubicBezTo>
                  <a:lnTo>
                    <a:pt x="9788" y="2318"/>
                  </a:lnTo>
                  <a:lnTo>
                    <a:pt x="4975" y="2318"/>
                  </a:lnTo>
                  <a:lnTo>
                    <a:pt x="4975" y="1950"/>
                  </a:lnTo>
                  <a:cubicBezTo>
                    <a:pt x="4975" y="1590"/>
                    <a:pt x="5268" y="1296"/>
                    <a:pt x="5631" y="1296"/>
                  </a:cubicBezTo>
                  <a:close/>
                  <a:moveTo>
                    <a:pt x="9134" y="430"/>
                  </a:moveTo>
                  <a:cubicBezTo>
                    <a:pt x="9975" y="433"/>
                    <a:pt x="10654" y="1112"/>
                    <a:pt x="10654" y="1950"/>
                  </a:cubicBezTo>
                  <a:lnTo>
                    <a:pt x="10654" y="3530"/>
                  </a:lnTo>
                  <a:cubicBezTo>
                    <a:pt x="10654" y="3648"/>
                    <a:pt x="10559" y="3746"/>
                    <a:pt x="10438" y="3746"/>
                  </a:cubicBezTo>
                  <a:cubicBezTo>
                    <a:pt x="10320" y="3746"/>
                    <a:pt x="10222" y="3648"/>
                    <a:pt x="10222" y="3530"/>
                  </a:cubicBezTo>
                  <a:lnTo>
                    <a:pt x="10222" y="1950"/>
                  </a:lnTo>
                  <a:cubicBezTo>
                    <a:pt x="10222" y="1351"/>
                    <a:pt x="9736" y="864"/>
                    <a:pt x="9134" y="864"/>
                  </a:cubicBezTo>
                  <a:lnTo>
                    <a:pt x="5631" y="864"/>
                  </a:lnTo>
                  <a:cubicBezTo>
                    <a:pt x="5032" y="864"/>
                    <a:pt x="4546" y="1351"/>
                    <a:pt x="4546" y="1950"/>
                  </a:cubicBezTo>
                  <a:lnTo>
                    <a:pt x="4546" y="3530"/>
                  </a:lnTo>
                  <a:cubicBezTo>
                    <a:pt x="4546" y="3648"/>
                    <a:pt x="4448" y="3746"/>
                    <a:pt x="4330" y="3746"/>
                  </a:cubicBezTo>
                  <a:cubicBezTo>
                    <a:pt x="4209" y="3746"/>
                    <a:pt x="4114" y="3648"/>
                    <a:pt x="4114" y="3530"/>
                  </a:cubicBezTo>
                  <a:lnTo>
                    <a:pt x="4111" y="1950"/>
                  </a:lnTo>
                  <a:cubicBezTo>
                    <a:pt x="4114" y="1112"/>
                    <a:pt x="4793" y="433"/>
                    <a:pt x="5631" y="430"/>
                  </a:cubicBezTo>
                  <a:close/>
                  <a:moveTo>
                    <a:pt x="5628" y="1"/>
                  </a:moveTo>
                  <a:cubicBezTo>
                    <a:pt x="4551" y="1"/>
                    <a:pt x="3676" y="873"/>
                    <a:pt x="3676" y="1953"/>
                  </a:cubicBezTo>
                  <a:lnTo>
                    <a:pt x="3676" y="2321"/>
                  </a:lnTo>
                  <a:lnTo>
                    <a:pt x="1946" y="2321"/>
                  </a:lnTo>
                  <a:cubicBezTo>
                    <a:pt x="872" y="2321"/>
                    <a:pt x="3" y="3190"/>
                    <a:pt x="0" y="4264"/>
                  </a:cubicBezTo>
                  <a:lnTo>
                    <a:pt x="0" y="4604"/>
                  </a:lnTo>
                  <a:cubicBezTo>
                    <a:pt x="3" y="4725"/>
                    <a:pt x="101" y="4820"/>
                    <a:pt x="219" y="4820"/>
                  </a:cubicBezTo>
                  <a:cubicBezTo>
                    <a:pt x="340" y="4820"/>
                    <a:pt x="435" y="4722"/>
                    <a:pt x="435" y="4604"/>
                  </a:cubicBezTo>
                  <a:lnTo>
                    <a:pt x="435" y="4264"/>
                  </a:lnTo>
                  <a:cubicBezTo>
                    <a:pt x="438" y="3429"/>
                    <a:pt x="1114" y="2753"/>
                    <a:pt x="1949" y="2753"/>
                  </a:cubicBezTo>
                  <a:lnTo>
                    <a:pt x="3679" y="2753"/>
                  </a:lnTo>
                  <a:lnTo>
                    <a:pt x="3679" y="3530"/>
                  </a:lnTo>
                  <a:cubicBezTo>
                    <a:pt x="3679" y="3887"/>
                    <a:pt x="3970" y="4178"/>
                    <a:pt x="4327" y="4178"/>
                  </a:cubicBezTo>
                  <a:cubicBezTo>
                    <a:pt x="4684" y="4178"/>
                    <a:pt x="4975" y="3887"/>
                    <a:pt x="4975" y="3530"/>
                  </a:cubicBezTo>
                  <a:lnTo>
                    <a:pt x="4975" y="2753"/>
                  </a:lnTo>
                  <a:lnTo>
                    <a:pt x="9788" y="2753"/>
                  </a:lnTo>
                  <a:lnTo>
                    <a:pt x="9788" y="3530"/>
                  </a:lnTo>
                  <a:cubicBezTo>
                    <a:pt x="9788" y="3887"/>
                    <a:pt x="10079" y="4178"/>
                    <a:pt x="10436" y="4178"/>
                  </a:cubicBezTo>
                  <a:cubicBezTo>
                    <a:pt x="10792" y="4178"/>
                    <a:pt x="11083" y="3887"/>
                    <a:pt x="11083" y="3530"/>
                  </a:cubicBezTo>
                  <a:lnTo>
                    <a:pt x="11083" y="2753"/>
                  </a:lnTo>
                  <a:lnTo>
                    <a:pt x="11299" y="2753"/>
                  </a:lnTo>
                  <a:cubicBezTo>
                    <a:pt x="11417" y="2753"/>
                    <a:pt x="11515" y="2655"/>
                    <a:pt x="11515" y="2537"/>
                  </a:cubicBezTo>
                  <a:cubicBezTo>
                    <a:pt x="11515" y="2416"/>
                    <a:pt x="11417" y="2321"/>
                    <a:pt x="11299" y="2321"/>
                  </a:cubicBezTo>
                  <a:lnTo>
                    <a:pt x="11083" y="2321"/>
                  </a:lnTo>
                  <a:lnTo>
                    <a:pt x="11083" y="1953"/>
                  </a:lnTo>
                  <a:cubicBezTo>
                    <a:pt x="11080" y="873"/>
                    <a:pt x="10208" y="1"/>
                    <a:pt x="9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125"/>
            <p:cNvSpPr/>
            <p:nvPr/>
          </p:nvSpPr>
          <p:spPr>
            <a:xfrm>
              <a:off x="4044525" y="3996150"/>
              <a:ext cx="163550" cy="147675"/>
            </a:xfrm>
            <a:custGeom>
              <a:avLst/>
              <a:gdLst/>
              <a:ahLst/>
              <a:cxnLst/>
              <a:rect l="l" t="t" r="r" b="b"/>
              <a:pathLst>
                <a:path w="6542" h="5907" extrusionOk="0">
                  <a:moveTo>
                    <a:pt x="3314" y="1"/>
                  </a:moveTo>
                  <a:cubicBezTo>
                    <a:pt x="2696" y="1"/>
                    <a:pt x="2074" y="194"/>
                    <a:pt x="1544" y="590"/>
                  </a:cubicBezTo>
                  <a:cubicBezTo>
                    <a:pt x="318" y="1511"/>
                    <a:pt x="1" y="3221"/>
                    <a:pt x="816" y="4522"/>
                  </a:cubicBezTo>
                  <a:cubicBezTo>
                    <a:pt x="857" y="4588"/>
                    <a:pt x="927" y="4624"/>
                    <a:pt x="999" y="4624"/>
                  </a:cubicBezTo>
                  <a:cubicBezTo>
                    <a:pt x="1038" y="4624"/>
                    <a:pt x="1077" y="4613"/>
                    <a:pt x="1112" y="4591"/>
                  </a:cubicBezTo>
                  <a:cubicBezTo>
                    <a:pt x="1213" y="4528"/>
                    <a:pt x="1244" y="4393"/>
                    <a:pt x="1181" y="4292"/>
                  </a:cubicBezTo>
                  <a:cubicBezTo>
                    <a:pt x="484" y="3181"/>
                    <a:pt x="755" y="1721"/>
                    <a:pt x="1803" y="935"/>
                  </a:cubicBezTo>
                  <a:cubicBezTo>
                    <a:pt x="2255" y="596"/>
                    <a:pt x="2787" y="431"/>
                    <a:pt x="3315" y="431"/>
                  </a:cubicBezTo>
                  <a:cubicBezTo>
                    <a:pt x="4012" y="431"/>
                    <a:pt x="4704" y="718"/>
                    <a:pt x="5200" y="1275"/>
                  </a:cubicBezTo>
                  <a:cubicBezTo>
                    <a:pt x="6072" y="2254"/>
                    <a:pt x="6049" y="3739"/>
                    <a:pt x="5148" y="4689"/>
                  </a:cubicBezTo>
                  <a:cubicBezTo>
                    <a:pt x="4653" y="5209"/>
                    <a:pt x="3987" y="5474"/>
                    <a:pt x="3316" y="5474"/>
                  </a:cubicBezTo>
                  <a:cubicBezTo>
                    <a:pt x="2762" y="5474"/>
                    <a:pt x="2205" y="5292"/>
                    <a:pt x="1742" y="4922"/>
                  </a:cubicBezTo>
                  <a:cubicBezTo>
                    <a:pt x="1702" y="4890"/>
                    <a:pt x="1653" y="4874"/>
                    <a:pt x="1605" y="4874"/>
                  </a:cubicBezTo>
                  <a:cubicBezTo>
                    <a:pt x="1542" y="4874"/>
                    <a:pt x="1480" y="4901"/>
                    <a:pt x="1437" y="4954"/>
                  </a:cubicBezTo>
                  <a:cubicBezTo>
                    <a:pt x="1362" y="5049"/>
                    <a:pt x="1377" y="5184"/>
                    <a:pt x="1472" y="5259"/>
                  </a:cubicBezTo>
                  <a:cubicBezTo>
                    <a:pt x="2014" y="5693"/>
                    <a:pt x="2666" y="5906"/>
                    <a:pt x="3316" y="5906"/>
                  </a:cubicBezTo>
                  <a:cubicBezTo>
                    <a:pt x="4100" y="5906"/>
                    <a:pt x="4881" y="5595"/>
                    <a:pt x="5459" y="4986"/>
                  </a:cubicBezTo>
                  <a:cubicBezTo>
                    <a:pt x="6515" y="3874"/>
                    <a:pt x="6541" y="2136"/>
                    <a:pt x="5522" y="990"/>
                  </a:cubicBezTo>
                  <a:cubicBezTo>
                    <a:pt x="4941" y="338"/>
                    <a:pt x="4131" y="1"/>
                    <a:pt x="3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125"/>
            <p:cNvSpPr/>
            <p:nvPr/>
          </p:nvSpPr>
          <p:spPr>
            <a:xfrm>
              <a:off x="4022950" y="3964600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1" y="434"/>
                  </a:moveTo>
                  <a:cubicBezTo>
                    <a:pt x="1773" y="434"/>
                    <a:pt x="2093" y="692"/>
                    <a:pt x="2093" y="1083"/>
                  </a:cubicBezTo>
                  <a:cubicBezTo>
                    <a:pt x="2093" y="1440"/>
                    <a:pt x="1803" y="1730"/>
                    <a:pt x="1444" y="1731"/>
                  </a:cubicBezTo>
                  <a:lnTo>
                    <a:pt x="1444" y="1731"/>
                  </a:lnTo>
                  <a:cubicBezTo>
                    <a:pt x="866" y="1730"/>
                    <a:pt x="579" y="1034"/>
                    <a:pt x="988" y="625"/>
                  </a:cubicBezTo>
                  <a:cubicBezTo>
                    <a:pt x="1119" y="493"/>
                    <a:pt x="1281" y="434"/>
                    <a:pt x="1441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2" y="100"/>
                    <a:pt x="682" y="320"/>
                  </a:cubicBezTo>
                  <a:cubicBezTo>
                    <a:pt x="0" y="1000"/>
                    <a:pt x="484" y="2163"/>
                    <a:pt x="1445" y="2163"/>
                  </a:cubicBezTo>
                  <a:cubicBezTo>
                    <a:pt x="2041" y="2160"/>
                    <a:pt x="2522" y="1679"/>
                    <a:pt x="2525" y="1083"/>
                  </a:cubicBezTo>
                  <a:cubicBezTo>
                    <a:pt x="2525" y="433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6" name="Google Shape;1816;p125"/>
            <p:cNvSpPr/>
            <p:nvPr/>
          </p:nvSpPr>
          <p:spPr>
            <a:xfrm>
              <a:off x="4159900" y="3964600"/>
              <a:ext cx="63075" cy="54075"/>
            </a:xfrm>
            <a:custGeom>
              <a:avLst/>
              <a:gdLst/>
              <a:ahLst/>
              <a:cxnLst/>
              <a:rect l="l" t="t" r="r" b="b"/>
              <a:pathLst>
                <a:path w="2523" h="2163" extrusionOk="0">
                  <a:moveTo>
                    <a:pt x="1439" y="434"/>
                  </a:moveTo>
                  <a:cubicBezTo>
                    <a:pt x="1772" y="434"/>
                    <a:pt x="2090" y="692"/>
                    <a:pt x="2090" y="1083"/>
                  </a:cubicBezTo>
                  <a:cubicBezTo>
                    <a:pt x="2090" y="1440"/>
                    <a:pt x="1800" y="1730"/>
                    <a:pt x="1441" y="1731"/>
                  </a:cubicBezTo>
                  <a:lnTo>
                    <a:pt x="1441" y="1731"/>
                  </a:lnTo>
                  <a:cubicBezTo>
                    <a:pt x="866" y="1730"/>
                    <a:pt x="577" y="1034"/>
                    <a:pt x="985" y="625"/>
                  </a:cubicBezTo>
                  <a:cubicBezTo>
                    <a:pt x="1117" y="493"/>
                    <a:pt x="1280" y="434"/>
                    <a:pt x="1439" y="434"/>
                  </a:cubicBezTo>
                  <a:close/>
                  <a:moveTo>
                    <a:pt x="1435" y="1"/>
                  </a:moveTo>
                  <a:cubicBezTo>
                    <a:pt x="1170" y="1"/>
                    <a:pt x="900" y="100"/>
                    <a:pt x="680" y="320"/>
                  </a:cubicBezTo>
                  <a:cubicBezTo>
                    <a:pt x="0" y="1000"/>
                    <a:pt x="481" y="2163"/>
                    <a:pt x="1443" y="2163"/>
                  </a:cubicBezTo>
                  <a:cubicBezTo>
                    <a:pt x="2039" y="2160"/>
                    <a:pt x="2522" y="1679"/>
                    <a:pt x="2522" y="1083"/>
                  </a:cubicBezTo>
                  <a:cubicBezTo>
                    <a:pt x="2522" y="433"/>
                    <a:pt x="1990" y="1"/>
                    <a:pt x="1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7" name="Google Shape;1817;p125"/>
            <p:cNvSpPr/>
            <p:nvPr/>
          </p:nvSpPr>
          <p:spPr>
            <a:xfrm>
              <a:off x="4091375" y="3938650"/>
              <a:ext cx="63150" cy="54125"/>
            </a:xfrm>
            <a:custGeom>
              <a:avLst/>
              <a:gdLst/>
              <a:ahLst/>
              <a:cxnLst/>
              <a:rect l="l" t="t" r="r" b="b"/>
              <a:pathLst>
                <a:path w="2526" h="2165" extrusionOk="0">
                  <a:moveTo>
                    <a:pt x="1448" y="434"/>
                  </a:moveTo>
                  <a:cubicBezTo>
                    <a:pt x="1607" y="434"/>
                    <a:pt x="1769" y="493"/>
                    <a:pt x="1901" y="624"/>
                  </a:cubicBezTo>
                  <a:cubicBezTo>
                    <a:pt x="2310" y="1033"/>
                    <a:pt x="2022" y="1732"/>
                    <a:pt x="1443" y="1732"/>
                  </a:cubicBezTo>
                  <a:cubicBezTo>
                    <a:pt x="1086" y="1732"/>
                    <a:pt x="795" y="1442"/>
                    <a:pt x="795" y="1085"/>
                  </a:cubicBezTo>
                  <a:cubicBezTo>
                    <a:pt x="795" y="693"/>
                    <a:pt x="1115" y="434"/>
                    <a:pt x="1448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3" y="99"/>
                    <a:pt x="683" y="319"/>
                  </a:cubicBezTo>
                  <a:cubicBezTo>
                    <a:pt x="1" y="1001"/>
                    <a:pt x="485" y="2164"/>
                    <a:pt x="1446" y="2164"/>
                  </a:cubicBezTo>
                  <a:cubicBezTo>
                    <a:pt x="2042" y="2161"/>
                    <a:pt x="2523" y="1678"/>
                    <a:pt x="2526" y="1085"/>
                  </a:cubicBezTo>
                  <a:cubicBezTo>
                    <a:pt x="2526" y="432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125"/>
            <p:cNvSpPr/>
            <p:nvPr/>
          </p:nvSpPr>
          <p:spPr>
            <a:xfrm>
              <a:off x="4086050" y="40280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9" y="436"/>
                  </a:moveTo>
                  <a:cubicBezTo>
                    <a:pt x="1777" y="436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8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80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3"/>
                    <a:pt x="1875" y="2091"/>
                  </a:cubicBezTo>
                  <a:lnTo>
                    <a:pt x="1875" y="2667"/>
                  </a:lnTo>
                  <a:cubicBezTo>
                    <a:pt x="1875" y="2787"/>
                    <a:pt x="1777" y="2882"/>
                    <a:pt x="1659" y="2882"/>
                  </a:cubicBezTo>
                  <a:cubicBezTo>
                    <a:pt x="1538" y="2882"/>
                    <a:pt x="1443" y="2787"/>
                    <a:pt x="1443" y="2667"/>
                  </a:cubicBezTo>
                  <a:lnTo>
                    <a:pt x="1443" y="2091"/>
                  </a:lnTo>
                  <a:cubicBezTo>
                    <a:pt x="1443" y="1973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80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8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6"/>
                    <a:pt x="1659" y="436"/>
                  </a:cubicBezTo>
                  <a:close/>
                  <a:moveTo>
                    <a:pt x="1662" y="1"/>
                  </a:moveTo>
                  <a:cubicBezTo>
                    <a:pt x="1328" y="1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302"/>
                    <a:pt x="1" y="1659"/>
                  </a:cubicBezTo>
                  <a:cubicBezTo>
                    <a:pt x="1" y="2016"/>
                    <a:pt x="292" y="2307"/>
                    <a:pt x="649" y="2307"/>
                  </a:cubicBezTo>
                  <a:lnTo>
                    <a:pt x="1008" y="2307"/>
                  </a:lnTo>
                  <a:lnTo>
                    <a:pt x="1008" y="2667"/>
                  </a:lnTo>
                  <a:cubicBezTo>
                    <a:pt x="1008" y="3026"/>
                    <a:pt x="1299" y="3314"/>
                    <a:pt x="1656" y="3314"/>
                  </a:cubicBezTo>
                  <a:cubicBezTo>
                    <a:pt x="2013" y="3314"/>
                    <a:pt x="2304" y="3026"/>
                    <a:pt x="2304" y="2667"/>
                  </a:cubicBezTo>
                  <a:lnTo>
                    <a:pt x="2304" y="2307"/>
                  </a:lnTo>
                  <a:lnTo>
                    <a:pt x="2664" y="2307"/>
                  </a:lnTo>
                  <a:cubicBezTo>
                    <a:pt x="3021" y="2307"/>
                    <a:pt x="3311" y="2019"/>
                    <a:pt x="3311" y="1659"/>
                  </a:cubicBezTo>
                  <a:cubicBezTo>
                    <a:pt x="3311" y="1302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7" y="482"/>
                    <a:pt x="2238" y="315"/>
                    <a:pt x="2117" y="194"/>
                  </a:cubicBezTo>
                  <a:cubicBezTo>
                    <a:pt x="1984" y="60"/>
                    <a:pt x="1821" y="1"/>
                    <a:pt x="1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125"/>
            <p:cNvSpPr/>
            <p:nvPr/>
          </p:nvSpPr>
          <p:spPr>
            <a:xfrm>
              <a:off x="3969675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125"/>
            <p:cNvSpPr/>
            <p:nvPr/>
          </p:nvSpPr>
          <p:spPr>
            <a:xfrm>
              <a:off x="4268000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125"/>
            <p:cNvSpPr/>
            <p:nvPr/>
          </p:nvSpPr>
          <p:spPr>
            <a:xfrm>
              <a:off x="3969675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80" y="413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125"/>
            <p:cNvSpPr/>
            <p:nvPr/>
          </p:nvSpPr>
          <p:spPr>
            <a:xfrm>
              <a:off x="4268000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3" name="Google Shape;1823;p125"/>
          <p:cNvGrpSpPr/>
          <p:nvPr/>
        </p:nvGrpSpPr>
        <p:grpSpPr>
          <a:xfrm>
            <a:off x="8842684" y="2992351"/>
            <a:ext cx="254533" cy="491733"/>
            <a:chOff x="5869725" y="2072400"/>
            <a:chExt cx="190900" cy="368800"/>
          </a:xfrm>
        </p:grpSpPr>
        <p:sp>
          <p:nvSpPr>
            <p:cNvPr id="1824" name="Google Shape;1824;p125"/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125"/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125"/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7" name="Google Shape;1827;p125"/>
          <p:cNvGrpSpPr/>
          <p:nvPr/>
        </p:nvGrpSpPr>
        <p:grpSpPr>
          <a:xfrm>
            <a:off x="6368418" y="2992251"/>
            <a:ext cx="302567" cy="491933"/>
            <a:chOff x="4014025" y="2072325"/>
            <a:chExt cx="226925" cy="368950"/>
          </a:xfrm>
        </p:grpSpPr>
        <p:sp>
          <p:nvSpPr>
            <p:cNvPr id="1828" name="Google Shape;1828;p125"/>
            <p:cNvSpPr/>
            <p:nvPr/>
          </p:nvSpPr>
          <p:spPr>
            <a:xfrm>
              <a:off x="4014025" y="2072325"/>
              <a:ext cx="226925" cy="368950"/>
            </a:xfrm>
            <a:custGeom>
              <a:avLst/>
              <a:gdLst/>
              <a:ahLst/>
              <a:cxnLst/>
              <a:rect l="l" t="t" r="r" b="b"/>
              <a:pathLst>
                <a:path w="9077" h="14758" extrusionOk="0">
                  <a:moveTo>
                    <a:pt x="7652" y="2451"/>
                  </a:moveTo>
                  <a:cubicBezTo>
                    <a:pt x="8199" y="2451"/>
                    <a:pt x="8645" y="2894"/>
                    <a:pt x="8645" y="3444"/>
                  </a:cubicBezTo>
                  <a:lnTo>
                    <a:pt x="8645" y="3933"/>
                  </a:lnTo>
                  <a:lnTo>
                    <a:pt x="432" y="3936"/>
                  </a:lnTo>
                  <a:lnTo>
                    <a:pt x="432" y="3444"/>
                  </a:lnTo>
                  <a:cubicBezTo>
                    <a:pt x="432" y="2894"/>
                    <a:pt x="875" y="2451"/>
                    <a:pt x="1425" y="2451"/>
                  </a:cubicBezTo>
                  <a:close/>
                  <a:moveTo>
                    <a:pt x="1771" y="1"/>
                  </a:moveTo>
                  <a:cubicBezTo>
                    <a:pt x="1460" y="1"/>
                    <a:pt x="1209" y="254"/>
                    <a:pt x="1209" y="565"/>
                  </a:cubicBezTo>
                  <a:lnTo>
                    <a:pt x="1209" y="2036"/>
                  </a:lnTo>
                  <a:cubicBezTo>
                    <a:pt x="513" y="2143"/>
                    <a:pt x="0" y="2741"/>
                    <a:pt x="0" y="3447"/>
                  </a:cubicBezTo>
                  <a:lnTo>
                    <a:pt x="0" y="4604"/>
                  </a:lnTo>
                  <a:cubicBezTo>
                    <a:pt x="0" y="4722"/>
                    <a:pt x="95" y="4820"/>
                    <a:pt x="216" y="4820"/>
                  </a:cubicBezTo>
                  <a:cubicBezTo>
                    <a:pt x="334" y="4820"/>
                    <a:pt x="432" y="4722"/>
                    <a:pt x="432" y="4604"/>
                  </a:cubicBezTo>
                  <a:lnTo>
                    <a:pt x="432" y="4368"/>
                  </a:lnTo>
                  <a:lnTo>
                    <a:pt x="8645" y="4368"/>
                  </a:lnTo>
                  <a:lnTo>
                    <a:pt x="8645" y="12178"/>
                  </a:lnTo>
                  <a:lnTo>
                    <a:pt x="8222" y="12178"/>
                  </a:lnTo>
                  <a:cubicBezTo>
                    <a:pt x="8104" y="12178"/>
                    <a:pt x="8006" y="12276"/>
                    <a:pt x="8006" y="12394"/>
                  </a:cubicBezTo>
                  <a:cubicBezTo>
                    <a:pt x="8006" y="12512"/>
                    <a:pt x="8104" y="12610"/>
                    <a:pt x="8222" y="12610"/>
                  </a:cubicBezTo>
                  <a:lnTo>
                    <a:pt x="8645" y="12610"/>
                  </a:lnTo>
                  <a:lnTo>
                    <a:pt x="8645" y="13329"/>
                  </a:lnTo>
                  <a:cubicBezTo>
                    <a:pt x="8645" y="13879"/>
                    <a:pt x="8199" y="14323"/>
                    <a:pt x="7649" y="14323"/>
                  </a:cubicBezTo>
                  <a:lnTo>
                    <a:pt x="1425" y="14323"/>
                  </a:lnTo>
                  <a:cubicBezTo>
                    <a:pt x="875" y="14323"/>
                    <a:pt x="432" y="13879"/>
                    <a:pt x="432" y="13329"/>
                  </a:cubicBezTo>
                  <a:lnTo>
                    <a:pt x="432" y="12610"/>
                  </a:lnTo>
                  <a:lnTo>
                    <a:pt x="7301" y="12610"/>
                  </a:lnTo>
                  <a:cubicBezTo>
                    <a:pt x="7419" y="12610"/>
                    <a:pt x="7517" y="12512"/>
                    <a:pt x="7517" y="12394"/>
                  </a:cubicBezTo>
                  <a:cubicBezTo>
                    <a:pt x="7517" y="12276"/>
                    <a:pt x="7419" y="12178"/>
                    <a:pt x="7301" y="12178"/>
                  </a:cubicBezTo>
                  <a:lnTo>
                    <a:pt x="432" y="12178"/>
                  </a:lnTo>
                  <a:lnTo>
                    <a:pt x="432" y="5525"/>
                  </a:lnTo>
                  <a:cubicBezTo>
                    <a:pt x="432" y="5407"/>
                    <a:pt x="334" y="5309"/>
                    <a:pt x="216" y="5309"/>
                  </a:cubicBezTo>
                  <a:cubicBezTo>
                    <a:pt x="95" y="5309"/>
                    <a:pt x="0" y="5407"/>
                    <a:pt x="0" y="5525"/>
                  </a:cubicBezTo>
                  <a:lnTo>
                    <a:pt x="0" y="13332"/>
                  </a:lnTo>
                  <a:cubicBezTo>
                    <a:pt x="0" y="14118"/>
                    <a:pt x="639" y="14757"/>
                    <a:pt x="1425" y="14757"/>
                  </a:cubicBezTo>
                  <a:lnTo>
                    <a:pt x="7652" y="14757"/>
                  </a:lnTo>
                  <a:cubicBezTo>
                    <a:pt x="8438" y="14757"/>
                    <a:pt x="9077" y="14118"/>
                    <a:pt x="9077" y="13332"/>
                  </a:cubicBezTo>
                  <a:lnTo>
                    <a:pt x="9077" y="3444"/>
                  </a:lnTo>
                  <a:cubicBezTo>
                    <a:pt x="9077" y="2739"/>
                    <a:pt x="8562" y="2143"/>
                    <a:pt x="7868" y="2036"/>
                  </a:cubicBezTo>
                  <a:lnTo>
                    <a:pt x="7868" y="562"/>
                  </a:lnTo>
                  <a:cubicBezTo>
                    <a:pt x="7868" y="251"/>
                    <a:pt x="7615" y="1"/>
                    <a:pt x="7307" y="1"/>
                  </a:cubicBezTo>
                  <a:lnTo>
                    <a:pt x="3616" y="1"/>
                  </a:lnTo>
                  <a:cubicBezTo>
                    <a:pt x="3498" y="1"/>
                    <a:pt x="3400" y="99"/>
                    <a:pt x="3400" y="217"/>
                  </a:cubicBezTo>
                  <a:cubicBezTo>
                    <a:pt x="3400" y="335"/>
                    <a:pt x="3498" y="433"/>
                    <a:pt x="3616" y="433"/>
                  </a:cubicBezTo>
                  <a:lnTo>
                    <a:pt x="7307" y="433"/>
                  </a:lnTo>
                  <a:cubicBezTo>
                    <a:pt x="7376" y="433"/>
                    <a:pt x="7436" y="490"/>
                    <a:pt x="7436" y="562"/>
                  </a:cubicBezTo>
                  <a:lnTo>
                    <a:pt x="7436" y="2019"/>
                  </a:lnTo>
                  <a:lnTo>
                    <a:pt x="7004" y="2019"/>
                  </a:lnTo>
                  <a:lnTo>
                    <a:pt x="7004" y="968"/>
                  </a:lnTo>
                  <a:cubicBezTo>
                    <a:pt x="7004" y="847"/>
                    <a:pt x="6906" y="752"/>
                    <a:pt x="6788" y="752"/>
                  </a:cubicBezTo>
                  <a:cubicBezTo>
                    <a:pt x="6667" y="752"/>
                    <a:pt x="6572" y="847"/>
                    <a:pt x="6572" y="968"/>
                  </a:cubicBezTo>
                  <a:lnTo>
                    <a:pt x="6572" y="2019"/>
                  </a:lnTo>
                  <a:lnTo>
                    <a:pt x="6103" y="2019"/>
                  </a:lnTo>
                  <a:lnTo>
                    <a:pt x="6103" y="968"/>
                  </a:lnTo>
                  <a:cubicBezTo>
                    <a:pt x="6103" y="847"/>
                    <a:pt x="6008" y="752"/>
                    <a:pt x="5887" y="752"/>
                  </a:cubicBezTo>
                  <a:cubicBezTo>
                    <a:pt x="5769" y="752"/>
                    <a:pt x="5671" y="847"/>
                    <a:pt x="5671" y="968"/>
                  </a:cubicBezTo>
                  <a:lnTo>
                    <a:pt x="5671" y="2019"/>
                  </a:lnTo>
                  <a:lnTo>
                    <a:pt x="5205" y="2019"/>
                  </a:lnTo>
                  <a:lnTo>
                    <a:pt x="5205" y="968"/>
                  </a:lnTo>
                  <a:cubicBezTo>
                    <a:pt x="5205" y="847"/>
                    <a:pt x="5107" y="752"/>
                    <a:pt x="4989" y="752"/>
                  </a:cubicBezTo>
                  <a:cubicBezTo>
                    <a:pt x="4868" y="752"/>
                    <a:pt x="4773" y="847"/>
                    <a:pt x="4773" y="968"/>
                  </a:cubicBezTo>
                  <a:lnTo>
                    <a:pt x="4773" y="2019"/>
                  </a:lnTo>
                  <a:lnTo>
                    <a:pt x="4304" y="2019"/>
                  </a:lnTo>
                  <a:lnTo>
                    <a:pt x="4304" y="968"/>
                  </a:lnTo>
                  <a:cubicBezTo>
                    <a:pt x="4304" y="847"/>
                    <a:pt x="4209" y="752"/>
                    <a:pt x="4088" y="752"/>
                  </a:cubicBezTo>
                  <a:cubicBezTo>
                    <a:pt x="3970" y="752"/>
                    <a:pt x="3872" y="847"/>
                    <a:pt x="3872" y="968"/>
                  </a:cubicBezTo>
                  <a:lnTo>
                    <a:pt x="3872" y="2019"/>
                  </a:lnTo>
                  <a:lnTo>
                    <a:pt x="3406" y="2019"/>
                  </a:lnTo>
                  <a:lnTo>
                    <a:pt x="3406" y="968"/>
                  </a:lnTo>
                  <a:cubicBezTo>
                    <a:pt x="3406" y="847"/>
                    <a:pt x="3308" y="752"/>
                    <a:pt x="3190" y="752"/>
                  </a:cubicBezTo>
                  <a:cubicBezTo>
                    <a:pt x="3069" y="752"/>
                    <a:pt x="2974" y="847"/>
                    <a:pt x="2974" y="968"/>
                  </a:cubicBezTo>
                  <a:lnTo>
                    <a:pt x="2974" y="2019"/>
                  </a:lnTo>
                  <a:lnTo>
                    <a:pt x="2505" y="2019"/>
                  </a:lnTo>
                  <a:lnTo>
                    <a:pt x="2505" y="968"/>
                  </a:lnTo>
                  <a:cubicBezTo>
                    <a:pt x="2505" y="847"/>
                    <a:pt x="2410" y="752"/>
                    <a:pt x="2289" y="752"/>
                  </a:cubicBezTo>
                  <a:cubicBezTo>
                    <a:pt x="2171" y="752"/>
                    <a:pt x="2073" y="847"/>
                    <a:pt x="2073" y="968"/>
                  </a:cubicBezTo>
                  <a:lnTo>
                    <a:pt x="2073" y="2019"/>
                  </a:lnTo>
                  <a:lnTo>
                    <a:pt x="1641" y="2019"/>
                  </a:lnTo>
                  <a:lnTo>
                    <a:pt x="1641" y="562"/>
                  </a:lnTo>
                  <a:cubicBezTo>
                    <a:pt x="1641" y="490"/>
                    <a:pt x="1699" y="433"/>
                    <a:pt x="1771" y="433"/>
                  </a:cubicBezTo>
                  <a:lnTo>
                    <a:pt x="2695" y="433"/>
                  </a:lnTo>
                  <a:cubicBezTo>
                    <a:pt x="2813" y="433"/>
                    <a:pt x="2908" y="338"/>
                    <a:pt x="2908" y="217"/>
                  </a:cubicBezTo>
                  <a:cubicBezTo>
                    <a:pt x="2908" y="99"/>
                    <a:pt x="2813" y="1"/>
                    <a:pt x="2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125"/>
            <p:cNvSpPr/>
            <p:nvPr/>
          </p:nvSpPr>
          <p:spPr>
            <a:xfrm>
              <a:off x="4057700" y="2205950"/>
              <a:ext cx="136925" cy="106700"/>
            </a:xfrm>
            <a:custGeom>
              <a:avLst/>
              <a:gdLst/>
              <a:ahLst/>
              <a:cxnLst/>
              <a:rect l="l" t="t" r="r" b="b"/>
              <a:pathLst>
                <a:path w="5477" h="4268" extrusionOk="0">
                  <a:moveTo>
                    <a:pt x="1249" y="439"/>
                  </a:moveTo>
                  <a:cubicBezTo>
                    <a:pt x="1538" y="439"/>
                    <a:pt x="1793" y="641"/>
                    <a:pt x="1852" y="932"/>
                  </a:cubicBezTo>
                  <a:cubicBezTo>
                    <a:pt x="1500" y="1067"/>
                    <a:pt x="1192" y="1300"/>
                    <a:pt x="962" y="1599"/>
                  </a:cubicBezTo>
                  <a:cubicBezTo>
                    <a:pt x="758" y="1496"/>
                    <a:pt x="628" y="1283"/>
                    <a:pt x="631" y="1052"/>
                  </a:cubicBezTo>
                  <a:lnTo>
                    <a:pt x="628" y="1052"/>
                  </a:lnTo>
                  <a:cubicBezTo>
                    <a:pt x="631" y="736"/>
                    <a:pt x="870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1"/>
                    <a:pt x="5021" y="1392"/>
                    <a:pt x="4615" y="1599"/>
                  </a:cubicBezTo>
                  <a:cubicBezTo>
                    <a:pt x="4388" y="1300"/>
                    <a:pt x="4080" y="1067"/>
                    <a:pt x="3726" y="932"/>
                  </a:cubicBezTo>
                  <a:cubicBezTo>
                    <a:pt x="3787" y="624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1" y="1778"/>
                    <a:pt x="4491" y="2509"/>
                  </a:cubicBezTo>
                  <a:cubicBezTo>
                    <a:pt x="4491" y="3240"/>
                    <a:pt x="3729" y="3836"/>
                    <a:pt x="2790" y="3836"/>
                  </a:cubicBezTo>
                  <a:cubicBezTo>
                    <a:pt x="1852" y="3836"/>
                    <a:pt x="1086" y="3240"/>
                    <a:pt x="1086" y="2509"/>
                  </a:cubicBezTo>
                  <a:cubicBezTo>
                    <a:pt x="1086" y="1778"/>
                    <a:pt x="1852" y="1185"/>
                    <a:pt x="2790" y="1185"/>
                  </a:cubicBezTo>
                  <a:close/>
                  <a:moveTo>
                    <a:pt x="1245" y="0"/>
                  </a:moveTo>
                  <a:cubicBezTo>
                    <a:pt x="1024" y="0"/>
                    <a:pt x="800" y="70"/>
                    <a:pt x="605" y="220"/>
                  </a:cubicBezTo>
                  <a:cubicBezTo>
                    <a:pt x="1" y="690"/>
                    <a:pt x="84" y="1622"/>
                    <a:pt x="758" y="1979"/>
                  </a:cubicBezTo>
                  <a:cubicBezTo>
                    <a:pt x="694" y="2149"/>
                    <a:pt x="660" y="2328"/>
                    <a:pt x="660" y="2509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0" y="4268"/>
                    <a:pt x="4929" y="3479"/>
                    <a:pt x="4929" y="2509"/>
                  </a:cubicBezTo>
                  <a:cubicBezTo>
                    <a:pt x="4929" y="2328"/>
                    <a:pt x="4895" y="2149"/>
                    <a:pt x="4828" y="1979"/>
                  </a:cubicBezTo>
                  <a:cubicBezTo>
                    <a:pt x="5257" y="1755"/>
                    <a:pt x="5476" y="1265"/>
                    <a:pt x="5361" y="796"/>
                  </a:cubicBezTo>
                  <a:cubicBezTo>
                    <a:pt x="5243" y="329"/>
                    <a:pt x="4826" y="2"/>
                    <a:pt x="4342" y="2"/>
                  </a:cubicBezTo>
                  <a:cubicBezTo>
                    <a:pt x="4340" y="2"/>
                    <a:pt x="4338" y="2"/>
                    <a:pt x="4336" y="2"/>
                  </a:cubicBezTo>
                  <a:cubicBezTo>
                    <a:pt x="3850" y="2"/>
                    <a:pt x="3429" y="336"/>
                    <a:pt x="3314" y="805"/>
                  </a:cubicBezTo>
                  <a:cubicBezTo>
                    <a:pt x="3141" y="770"/>
                    <a:pt x="2966" y="753"/>
                    <a:pt x="2792" y="753"/>
                  </a:cubicBezTo>
                  <a:cubicBezTo>
                    <a:pt x="2617" y="753"/>
                    <a:pt x="2442" y="770"/>
                    <a:pt x="2269" y="805"/>
                  </a:cubicBezTo>
                  <a:cubicBezTo>
                    <a:pt x="2150" y="304"/>
                    <a:pt x="1706" y="0"/>
                    <a:pt x="1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125"/>
            <p:cNvSpPr/>
            <p:nvPr/>
          </p:nvSpPr>
          <p:spPr>
            <a:xfrm>
              <a:off x="4140100" y="2329200"/>
              <a:ext cx="68475" cy="10800"/>
            </a:xfrm>
            <a:custGeom>
              <a:avLst/>
              <a:gdLst/>
              <a:ahLst/>
              <a:cxnLst/>
              <a:rect l="l" t="t" r="r" b="b"/>
              <a:pathLst>
                <a:path w="2739" h="432" extrusionOk="0">
                  <a:moveTo>
                    <a:pt x="217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7"/>
                    <a:pt x="2738" y="216"/>
                  </a:cubicBezTo>
                  <a:cubicBezTo>
                    <a:pt x="2738" y="98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125"/>
            <p:cNvSpPr/>
            <p:nvPr/>
          </p:nvSpPr>
          <p:spPr>
            <a:xfrm>
              <a:off x="4140100" y="2347975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125"/>
            <p:cNvSpPr/>
            <p:nvPr/>
          </p:nvSpPr>
          <p:spPr>
            <a:xfrm>
              <a:off x="4106725" y="2247450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5" y="0"/>
                  </a:moveTo>
                  <a:cubicBezTo>
                    <a:pt x="232" y="0"/>
                    <a:pt x="179" y="20"/>
                    <a:pt x="135" y="63"/>
                  </a:cubicBezTo>
                  <a:cubicBezTo>
                    <a:pt x="0" y="201"/>
                    <a:pt x="95" y="435"/>
                    <a:pt x="288" y="435"/>
                  </a:cubicBezTo>
                  <a:cubicBezTo>
                    <a:pt x="409" y="435"/>
                    <a:pt x="504" y="337"/>
                    <a:pt x="504" y="219"/>
                  </a:cubicBezTo>
                  <a:cubicBezTo>
                    <a:pt x="504" y="88"/>
                    <a:pt x="396" y="0"/>
                    <a:pt x="2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125"/>
            <p:cNvSpPr/>
            <p:nvPr/>
          </p:nvSpPr>
          <p:spPr>
            <a:xfrm>
              <a:off x="4133850" y="2247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34" name="Google Shape;1834;p125"/>
          <p:cNvSpPr/>
          <p:nvPr/>
        </p:nvSpPr>
        <p:spPr>
          <a:xfrm>
            <a:off x="4676851" y="2253017"/>
            <a:ext cx="394800" cy="491800"/>
          </a:xfrm>
          <a:custGeom>
            <a:avLst/>
            <a:gdLst/>
            <a:ahLst/>
            <a:cxnLst/>
            <a:rect l="l" t="t" r="r" b="b"/>
            <a:pathLst>
              <a:path w="11844" h="14754" extrusionOk="0">
                <a:moveTo>
                  <a:pt x="5919" y="2004"/>
                </a:moveTo>
                <a:cubicBezTo>
                  <a:pt x="6037" y="2004"/>
                  <a:pt x="6135" y="2101"/>
                  <a:pt x="6135" y="2220"/>
                </a:cubicBezTo>
                <a:lnTo>
                  <a:pt x="6135" y="2507"/>
                </a:lnTo>
                <a:cubicBezTo>
                  <a:pt x="6135" y="2628"/>
                  <a:pt x="6037" y="2723"/>
                  <a:pt x="5919" y="2723"/>
                </a:cubicBezTo>
                <a:cubicBezTo>
                  <a:pt x="5799" y="2723"/>
                  <a:pt x="5704" y="2628"/>
                  <a:pt x="5704" y="2507"/>
                </a:cubicBezTo>
                <a:lnTo>
                  <a:pt x="5704" y="2220"/>
                </a:lnTo>
                <a:cubicBezTo>
                  <a:pt x="5704" y="2101"/>
                  <a:pt x="5799" y="2004"/>
                  <a:pt x="5919" y="2004"/>
                </a:cubicBezTo>
                <a:close/>
                <a:moveTo>
                  <a:pt x="4805" y="2519"/>
                </a:moveTo>
                <a:lnTo>
                  <a:pt x="4805" y="2519"/>
                </a:lnTo>
                <a:cubicBezTo>
                  <a:pt x="4042" y="3503"/>
                  <a:pt x="3956" y="5444"/>
                  <a:pt x="3950" y="6068"/>
                </a:cubicBezTo>
                <a:lnTo>
                  <a:pt x="2016" y="6068"/>
                </a:lnTo>
                <a:cubicBezTo>
                  <a:pt x="2056" y="5162"/>
                  <a:pt x="2413" y="4301"/>
                  <a:pt x="3026" y="3630"/>
                </a:cubicBezTo>
                <a:cubicBezTo>
                  <a:pt x="3504" y="3103"/>
                  <a:pt x="4120" y="2718"/>
                  <a:pt x="4805" y="2519"/>
                </a:cubicBezTo>
                <a:close/>
                <a:moveTo>
                  <a:pt x="5280" y="2631"/>
                </a:moveTo>
                <a:lnTo>
                  <a:pt x="5280" y="2634"/>
                </a:lnTo>
                <a:cubicBezTo>
                  <a:pt x="5341" y="2939"/>
                  <a:pt x="5606" y="3161"/>
                  <a:pt x="5917" y="3161"/>
                </a:cubicBezTo>
                <a:cubicBezTo>
                  <a:pt x="6230" y="3161"/>
                  <a:pt x="6495" y="2939"/>
                  <a:pt x="6556" y="2634"/>
                </a:cubicBezTo>
                <a:cubicBezTo>
                  <a:pt x="6846" y="2913"/>
                  <a:pt x="7080" y="3417"/>
                  <a:pt x="7238" y="4111"/>
                </a:cubicBezTo>
                <a:cubicBezTo>
                  <a:pt x="7419" y="4908"/>
                  <a:pt x="7448" y="5723"/>
                  <a:pt x="7454" y="6068"/>
                </a:cubicBezTo>
                <a:lnTo>
                  <a:pt x="4382" y="6068"/>
                </a:lnTo>
                <a:cubicBezTo>
                  <a:pt x="4385" y="5723"/>
                  <a:pt x="4417" y="4908"/>
                  <a:pt x="4598" y="4111"/>
                </a:cubicBezTo>
                <a:cubicBezTo>
                  <a:pt x="4756" y="3417"/>
                  <a:pt x="4990" y="2916"/>
                  <a:pt x="5280" y="2631"/>
                </a:cubicBezTo>
                <a:close/>
                <a:moveTo>
                  <a:pt x="7028" y="2519"/>
                </a:moveTo>
                <a:cubicBezTo>
                  <a:pt x="7713" y="2718"/>
                  <a:pt x="8329" y="3103"/>
                  <a:pt x="8810" y="3630"/>
                </a:cubicBezTo>
                <a:cubicBezTo>
                  <a:pt x="9423" y="4301"/>
                  <a:pt x="9777" y="5164"/>
                  <a:pt x="9817" y="6068"/>
                </a:cubicBezTo>
                <a:lnTo>
                  <a:pt x="7886" y="6068"/>
                </a:lnTo>
                <a:cubicBezTo>
                  <a:pt x="7880" y="5444"/>
                  <a:pt x="7791" y="3503"/>
                  <a:pt x="7028" y="2519"/>
                </a:cubicBezTo>
                <a:close/>
                <a:moveTo>
                  <a:pt x="3950" y="6500"/>
                </a:moveTo>
                <a:lnTo>
                  <a:pt x="3950" y="9526"/>
                </a:lnTo>
                <a:lnTo>
                  <a:pt x="2016" y="9526"/>
                </a:lnTo>
                <a:lnTo>
                  <a:pt x="2016" y="6500"/>
                </a:lnTo>
                <a:close/>
                <a:moveTo>
                  <a:pt x="7454" y="6500"/>
                </a:moveTo>
                <a:lnTo>
                  <a:pt x="7454" y="9526"/>
                </a:lnTo>
                <a:lnTo>
                  <a:pt x="4382" y="9526"/>
                </a:lnTo>
                <a:lnTo>
                  <a:pt x="4382" y="6500"/>
                </a:lnTo>
                <a:close/>
                <a:moveTo>
                  <a:pt x="7457" y="9958"/>
                </a:moveTo>
                <a:lnTo>
                  <a:pt x="7457" y="10505"/>
                </a:lnTo>
                <a:lnTo>
                  <a:pt x="4382" y="10505"/>
                </a:lnTo>
                <a:lnTo>
                  <a:pt x="4382" y="9958"/>
                </a:lnTo>
                <a:close/>
                <a:moveTo>
                  <a:pt x="3950" y="10936"/>
                </a:moveTo>
                <a:lnTo>
                  <a:pt x="3950" y="11368"/>
                </a:lnTo>
                <a:lnTo>
                  <a:pt x="3757" y="11368"/>
                </a:lnTo>
                <a:cubicBezTo>
                  <a:pt x="3639" y="11368"/>
                  <a:pt x="3542" y="11273"/>
                  <a:pt x="3542" y="11152"/>
                </a:cubicBezTo>
                <a:cubicBezTo>
                  <a:pt x="3542" y="11034"/>
                  <a:pt x="3639" y="10936"/>
                  <a:pt x="3757" y="10936"/>
                </a:cubicBezTo>
                <a:close/>
                <a:moveTo>
                  <a:pt x="7454" y="10939"/>
                </a:moveTo>
                <a:lnTo>
                  <a:pt x="7454" y="11371"/>
                </a:lnTo>
                <a:lnTo>
                  <a:pt x="4382" y="11371"/>
                </a:lnTo>
                <a:lnTo>
                  <a:pt x="4382" y="10939"/>
                </a:lnTo>
                <a:close/>
                <a:moveTo>
                  <a:pt x="8078" y="10939"/>
                </a:moveTo>
                <a:cubicBezTo>
                  <a:pt x="8199" y="10939"/>
                  <a:pt x="8294" y="11037"/>
                  <a:pt x="8294" y="11155"/>
                </a:cubicBezTo>
                <a:cubicBezTo>
                  <a:pt x="8294" y="11273"/>
                  <a:pt x="8199" y="11371"/>
                  <a:pt x="8078" y="11371"/>
                </a:cubicBezTo>
                <a:lnTo>
                  <a:pt x="7886" y="11371"/>
                </a:lnTo>
                <a:lnTo>
                  <a:pt x="7886" y="10939"/>
                </a:lnTo>
                <a:close/>
                <a:moveTo>
                  <a:pt x="5272" y="11800"/>
                </a:moveTo>
                <a:lnTo>
                  <a:pt x="5272" y="13458"/>
                </a:lnTo>
                <a:lnTo>
                  <a:pt x="4382" y="13458"/>
                </a:lnTo>
                <a:lnTo>
                  <a:pt x="4382" y="11800"/>
                </a:lnTo>
                <a:close/>
                <a:moveTo>
                  <a:pt x="6135" y="11800"/>
                </a:moveTo>
                <a:lnTo>
                  <a:pt x="6135" y="13458"/>
                </a:lnTo>
                <a:lnTo>
                  <a:pt x="5704" y="13458"/>
                </a:lnTo>
                <a:lnTo>
                  <a:pt x="5704" y="11800"/>
                </a:lnTo>
                <a:close/>
                <a:moveTo>
                  <a:pt x="7454" y="11803"/>
                </a:moveTo>
                <a:lnTo>
                  <a:pt x="7454" y="13458"/>
                </a:lnTo>
                <a:lnTo>
                  <a:pt x="6567" y="13458"/>
                </a:lnTo>
                <a:lnTo>
                  <a:pt x="6567" y="11803"/>
                </a:lnTo>
                <a:close/>
                <a:moveTo>
                  <a:pt x="9823" y="9958"/>
                </a:moveTo>
                <a:lnTo>
                  <a:pt x="9823" y="13458"/>
                </a:lnTo>
                <a:lnTo>
                  <a:pt x="9607" y="13458"/>
                </a:lnTo>
                <a:cubicBezTo>
                  <a:pt x="9489" y="13458"/>
                  <a:pt x="9391" y="13556"/>
                  <a:pt x="9391" y="13674"/>
                </a:cubicBezTo>
                <a:cubicBezTo>
                  <a:pt x="9391" y="13792"/>
                  <a:pt x="9489" y="13890"/>
                  <a:pt x="9607" y="13890"/>
                </a:cubicBezTo>
                <a:lnTo>
                  <a:pt x="11193" y="13890"/>
                </a:lnTo>
                <a:cubicBezTo>
                  <a:pt x="11311" y="13890"/>
                  <a:pt x="11409" y="13988"/>
                  <a:pt x="11409" y="14106"/>
                </a:cubicBezTo>
                <a:cubicBezTo>
                  <a:pt x="11409" y="14224"/>
                  <a:pt x="11311" y="14322"/>
                  <a:pt x="11193" y="14322"/>
                </a:cubicBezTo>
                <a:lnTo>
                  <a:pt x="643" y="14322"/>
                </a:lnTo>
                <a:cubicBezTo>
                  <a:pt x="525" y="14322"/>
                  <a:pt x="427" y="14227"/>
                  <a:pt x="427" y="14106"/>
                </a:cubicBezTo>
                <a:cubicBezTo>
                  <a:pt x="427" y="13988"/>
                  <a:pt x="525" y="13890"/>
                  <a:pt x="643" y="13890"/>
                </a:cubicBezTo>
                <a:lnTo>
                  <a:pt x="8674" y="13890"/>
                </a:lnTo>
                <a:cubicBezTo>
                  <a:pt x="8795" y="13890"/>
                  <a:pt x="8890" y="13795"/>
                  <a:pt x="8890" y="13674"/>
                </a:cubicBezTo>
                <a:cubicBezTo>
                  <a:pt x="8890" y="13556"/>
                  <a:pt x="8795" y="13458"/>
                  <a:pt x="8674" y="13458"/>
                </a:cubicBezTo>
                <a:lnTo>
                  <a:pt x="7888" y="13458"/>
                </a:lnTo>
                <a:lnTo>
                  <a:pt x="7888" y="11803"/>
                </a:lnTo>
                <a:lnTo>
                  <a:pt x="8078" y="11803"/>
                </a:lnTo>
                <a:cubicBezTo>
                  <a:pt x="8438" y="11803"/>
                  <a:pt x="8729" y="11512"/>
                  <a:pt x="8729" y="11155"/>
                </a:cubicBezTo>
                <a:cubicBezTo>
                  <a:pt x="8729" y="10795"/>
                  <a:pt x="8438" y="10505"/>
                  <a:pt x="8078" y="10505"/>
                </a:cubicBezTo>
                <a:lnTo>
                  <a:pt x="7888" y="10505"/>
                </a:lnTo>
                <a:lnTo>
                  <a:pt x="7888" y="9958"/>
                </a:lnTo>
                <a:close/>
                <a:moveTo>
                  <a:pt x="5804" y="0"/>
                </a:moveTo>
                <a:cubicBezTo>
                  <a:pt x="5398" y="0"/>
                  <a:pt x="5067" y="328"/>
                  <a:pt x="5067" y="734"/>
                </a:cubicBezTo>
                <a:cubicBezTo>
                  <a:pt x="5067" y="855"/>
                  <a:pt x="5165" y="950"/>
                  <a:pt x="5283" y="950"/>
                </a:cubicBezTo>
                <a:cubicBezTo>
                  <a:pt x="5404" y="950"/>
                  <a:pt x="5499" y="855"/>
                  <a:pt x="5499" y="734"/>
                </a:cubicBezTo>
                <a:cubicBezTo>
                  <a:pt x="5499" y="567"/>
                  <a:pt x="5637" y="432"/>
                  <a:pt x="5804" y="432"/>
                </a:cubicBezTo>
                <a:lnTo>
                  <a:pt x="6032" y="432"/>
                </a:lnTo>
                <a:cubicBezTo>
                  <a:pt x="6199" y="432"/>
                  <a:pt x="6334" y="567"/>
                  <a:pt x="6337" y="734"/>
                </a:cubicBezTo>
                <a:lnTo>
                  <a:pt x="6337" y="835"/>
                </a:lnTo>
                <a:cubicBezTo>
                  <a:pt x="6334" y="1002"/>
                  <a:pt x="6199" y="1137"/>
                  <a:pt x="6032" y="1137"/>
                </a:cubicBezTo>
                <a:lnTo>
                  <a:pt x="5917" y="1137"/>
                </a:lnTo>
                <a:cubicBezTo>
                  <a:pt x="5799" y="1137"/>
                  <a:pt x="5701" y="1235"/>
                  <a:pt x="5701" y="1353"/>
                </a:cubicBezTo>
                <a:lnTo>
                  <a:pt x="5701" y="1606"/>
                </a:lnTo>
                <a:cubicBezTo>
                  <a:pt x="5531" y="1670"/>
                  <a:pt x="5390" y="1799"/>
                  <a:pt x="5321" y="1966"/>
                </a:cubicBezTo>
                <a:cubicBezTo>
                  <a:pt x="3245" y="2245"/>
                  <a:pt x="1668" y="3976"/>
                  <a:pt x="1584" y="6068"/>
                </a:cubicBezTo>
                <a:lnTo>
                  <a:pt x="1434" y="6068"/>
                </a:lnTo>
                <a:cubicBezTo>
                  <a:pt x="1316" y="6068"/>
                  <a:pt x="1218" y="6163"/>
                  <a:pt x="1218" y="6284"/>
                </a:cubicBezTo>
                <a:cubicBezTo>
                  <a:pt x="1218" y="6402"/>
                  <a:pt x="1316" y="6500"/>
                  <a:pt x="1434" y="6500"/>
                </a:cubicBezTo>
                <a:lnTo>
                  <a:pt x="1578" y="6500"/>
                </a:lnTo>
                <a:lnTo>
                  <a:pt x="1578" y="9526"/>
                </a:lnTo>
                <a:lnTo>
                  <a:pt x="1434" y="9526"/>
                </a:lnTo>
                <a:cubicBezTo>
                  <a:pt x="1316" y="9526"/>
                  <a:pt x="1218" y="9621"/>
                  <a:pt x="1218" y="9742"/>
                </a:cubicBezTo>
                <a:cubicBezTo>
                  <a:pt x="1218" y="9860"/>
                  <a:pt x="1316" y="9958"/>
                  <a:pt x="1434" y="9958"/>
                </a:cubicBezTo>
                <a:lnTo>
                  <a:pt x="1578" y="9958"/>
                </a:lnTo>
                <a:lnTo>
                  <a:pt x="1578" y="11984"/>
                </a:lnTo>
                <a:cubicBezTo>
                  <a:pt x="1578" y="12102"/>
                  <a:pt x="1676" y="12200"/>
                  <a:pt x="1794" y="12200"/>
                </a:cubicBezTo>
                <a:cubicBezTo>
                  <a:pt x="1915" y="12200"/>
                  <a:pt x="2010" y="12102"/>
                  <a:pt x="2010" y="11984"/>
                </a:cubicBezTo>
                <a:lnTo>
                  <a:pt x="2010" y="9958"/>
                </a:lnTo>
                <a:lnTo>
                  <a:pt x="3947" y="9958"/>
                </a:lnTo>
                <a:lnTo>
                  <a:pt x="3947" y="10505"/>
                </a:lnTo>
                <a:lnTo>
                  <a:pt x="3755" y="10505"/>
                </a:lnTo>
                <a:cubicBezTo>
                  <a:pt x="3395" y="10505"/>
                  <a:pt x="3107" y="10795"/>
                  <a:pt x="3107" y="11155"/>
                </a:cubicBezTo>
                <a:cubicBezTo>
                  <a:pt x="3107" y="11512"/>
                  <a:pt x="3395" y="11803"/>
                  <a:pt x="3755" y="11803"/>
                </a:cubicBezTo>
                <a:lnTo>
                  <a:pt x="3947" y="11803"/>
                </a:lnTo>
                <a:lnTo>
                  <a:pt x="3947" y="13458"/>
                </a:lnTo>
                <a:lnTo>
                  <a:pt x="2016" y="13458"/>
                </a:lnTo>
                <a:lnTo>
                  <a:pt x="2016" y="12908"/>
                </a:lnTo>
                <a:cubicBezTo>
                  <a:pt x="2016" y="12787"/>
                  <a:pt x="1918" y="12692"/>
                  <a:pt x="1800" y="12692"/>
                </a:cubicBezTo>
                <a:cubicBezTo>
                  <a:pt x="1679" y="12692"/>
                  <a:pt x="1584" y="12787"/>
                  <a:pt x="1584" y="12908"/>
                </a:cubicBezTo>
                <a:lnTo>
                  <a:pt x="1584" y="13458"/>
                </a:lnTo>
                <a:lnTo>
                  <a:pt x="648" y="13458"/>
                </a:lnTo>
                <a:cubicBezTo>
                  <a:pt x="289" y="13458"/>
                  <a:pt x="1" y="13749"/>
                  <a:pt x="1" y="14106"/>
                </a:cubicBezTo>
                <a:cubicBezTo>
                  <a:pt x="1" y="14463"/>
                  <a:pt x="289" y="14754"/>
                  <a:pt x="648" y="14754"/>
                </a:cubicBezTo>
                <a:lnTo>
                  <a:pt x="11196" y="14754"/>
                </a:lnTo>
                <a:cubicBezTo>
                  <a:pt x="11553" y="14754"/>
                  <a:pt x="11844" y="14463"/>
                  <a:pt x="11844" y="14106"/>
                </a:cubicBezTo>
                <a:cubicBezTo>
                  <a:pt x="11844" y="13749"/>
                  <a:pt x="11553" y="13458"/>
                  <a:pt x="11196" y="13458"/>
                </a:cubicBezTo>
                <a:lnTo>
                  <a:pt x="10258" y="13458"/>
                </a:lnTo>
                <a:lnTo>
                  <a:pt x="10258" y="9958"/>
                </a:lnTo>
                <a:lnTo>
                  <a:pt x="10402" y="9958"/>
                </a:lnTo>
                <a:cubicBezTo>
                  <a:pt x="10520" y="9958"/>
                  <a:pt x="10618" y="9863"/>
                  <a:pt x="10618" y="9742"/>
                </a:cubicBezTo>
                <a:cubicBezTo>
                  <a:pt x="10618" y="9624"/>
                  <a:pt x="10520" y="9526"/>
                  <a:pt x="10402" y="9526"/>
                </a:cubicBezTo>
                <a:lnTo>
                  <a:pt x="10258" y="9526"/>
                </a:lnTo>
                <a:lnTo>
                  <a:pt x="10258" y="7609"/>
                </a:lnTo>
                <a:cubicBezTo>
                  <a:pt x="10258" y="7490"/>
                  <a:pt x="10160" y="7393"/>
                  <a:pt x="10042" y="7393"/>
                </a:cubicBezTo>
                <a:cubicBezTo>
                  <a:pt x="9921" y="7393"/>
                  <a:pt x="9826" y="7490"/>
                  <a:pt x="9826" y="7609"/>
                </a:cubicBezTo>
                <a:lnTo>
                  <a:pt x="9826" y="9526"/>
                </a:lnTo>
                <a:lnTo>
                  <a:pt x="7888" y="9526"/>
                </a:lnTo>
                <a:lnTo>
                  <a:pt x="7888" y="6500"/>
                </a:lnTo>
                <a:lnTo>
                  <a:pt x="9823" y="6500"/>
                </a:lnTo>
                <a:lnTo>
                  <a:pt x="9823" y="6687"/>
                </a:lnTo>
                <a:cubicBezTo>
                  <a:pt x="9823" y="6805"/>
                  <a:pt x="9921" y="6903"/>
                  <a:pt x="10039" y="6903"/>
                </a:cubicBezTo>
                <a:cubicBezTo>
                  <a:pt x="10157" y="6903"/>
                  <a:pt x="10255" y="6805"/>
                  <a:pt x="10255" y="6687"/>
                </a:cubicBezTo>
                <a:lnTo>
                  <a:pt x="10255" y="6500"/>
                </a:lnTo>
                <a:lnTo>
                  <a:pt x="10399" y="6500"/>
                </a:lnTo>
                <a:cubicBezTo>
                  <a:pt x="10517" y="6500"/>
                  <a:pt x="10615" y="6402"/>
                  <a:pt x="10615" y="6284"/>
                </a:cubicBezTo>
                <a:cubicBezTo>
                  <a:pt x="10615" y="6163"/>
                  <a:pt x="10517" y="6068"/>
                  <a:pt x="10399" y="6068"/>
                </a:cubicBezTo>
                <a:lnTo>
                  <a:pt x="10252" y="6068"/>
                </a:lnTo>
                <a:cubicBezTo>
                  <a:pt x="10166" y="3976"/>
                  <a:pt x="8591" y="2248"/>
                  <a:pt x="6515" y="1969"/>
                </a:cubicBezTo>
                <a:cubicBezTo>
                  <a:pt x="6443" y="1802"/>
                  <a:pt x="6305" y="1670"/>
                  <a:pt x="6135" y="1609"/>
                </a:cubicBezTo>
                <a:lnTo>
                  <a:pt x="6135" y="1563"/>
                </a:lnTo>
                <a:cubicBezTo>
                  <a:pt x="6498" y="1511"/>
                  <a:pt x="6766" y="1200"/>
                  <a:pt x="6769" y="835"/>
                </a:cubicBezTo>
                <a:lnTo>
                  <a:pt x="6769" y="734"/>
                </a:lnTo>
                <a:cubicBezTo>
                  <a:pt x="6766" y="328"/>
                  <a:pt x="6438" y="0"/>
                  <a:pt x="603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35" name="Google Shape;1835;p125"/>
          <p:cNvGrpSpPr/>
          <p:nvPr/>
        </p:nvGrpSpPr>
        <p:grpSpPr>
          <a:xfrm>
            <a:off x="4618418" y="3768918"/>
            <a:ext cx="491733" cy="492433"/>
            <a:chOff x="2701525" y="2654825"/>
            <a:chExt cx="368800" cy="369325"/>
          </a:xfrm>
        </p:grpSpPr>
        <p:sp>
          <p:nvSpPr>
            <p:cNvPr id="1836" name="Google Shape;1836;p125"/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125"/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125"/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39" name="Google Shape;1839;p125"/>
          <p:cNvGrpSpPr/>
          <p:nvPr/>
        </p:nvGrpSpPr>
        <p:grpSpPr>
          <a:xfrm>
            <a:off x="3797318" y="3812717"/>
            <a:ext cx="491900" cy="447667"/>
            <a:chOff x="2085700" y="2687675"/>
            <a:chExt cx="368925" cy="335750"/>
          </a:xfrm>
        </p:grpSpPr>
        <p:sp>
          <p:nvSpPr>
            <p:cNvPr id="1840" name="Google Shape;1840;p125"/>
            <p:cNvSpPr/>
            <p:nvPr/>
          </p:nvSpPr>
          <p:spPr>
            <a:xfrm>
              <a:off x="2102600" y="2919325"/>
              <a:ext cx="242125" cy="104100"/>
            </a:xfrm>
            <a:custGeom>
              <a:avLst/>
              <a:gdLst/>
              <a:ahLst/>
              <a:cxnLst/>
              <a:rect l="l" t="t" r="r" b="b"/>
              <a:pathLst>
                <a:path w="9685" h="4164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2623"/>
                  </a:lnTo>
                  <a:cubicBezTo>
                    <a:pt x="1" y="3473"/>
                    <a:pt x="692" y="4163"/>
                    <a:pt x="1541" y="4163"/>
                  </a:cubicBezTo>
                  <a:lnTo>
                    <a:pt x="9469" y="4163"/>
                  </a:lnTo>
                  <a:cubicBezTo>
                    <a:pt x="9587" y="4163"/>
                    <a:pt x="9685" y="4068"/>
                    <a:pt x="9685" y="3948"/>
                  </a:cubicBezTo>
                  <a:cubicBezTo>
                    <a:pt x="9685" y="3830"/>
                    <a:pt x="9587" y="3732"/>
                    <a:pt x="9469" y="3732"/>
                  </a:cubicBezTo>
                  <a:lnTo>
                    <a:pt x="1541" y="3732"/>
                  </a:lnTo>
                  <a:cubicBezTo>
                    <a:pt x="928" y="3732"/>
                    <a:pt x="432" y="3236"/>
                    <a:pt x="432" y="2623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125"/>
            <p:cNvSpPr/>
            <p:nvPr/>
          </p:nvSpPr>
          <p:spPr>
            <a:xfrm>
              <a:off x="2085700" y="2687675"/>
              <a:ext cx="368925" cy="335750"/>
            </a:xfrm>
            <a:custGeom>
              <a:avLst/>
              <a:gdLst/>
              <a:ahLst/>
              <a:cxnLst/>
              <a:rect l="l" t="t" r="r" b="b"/>
              <a:pathLst>
                <a:path w="14757" h="13430" extrusionOk="0">
                  <a:moveTo>
                    <a:pt x="8061" y="1298"/>
                  </a:moveTo>
                  <a:cubicBezTo>
                    <a:pt x="8392" y="1298"/>
                    <a:pt x="8671" y="1546"/>
                    <a:pt x="8711" y="1874"/>
                  </a:cubicBezTo>
                  <a:lnTo>
                    <a:pt x="6043" y="1874"/>
                  </a:lnTo>
                  <a:cubicBezTo>
                    <a:pt x="6083" y="1546"/>
                    <a:pt x="6359" y="1298"/>
                    <a:pt x="6690" y="1298"/>
                  </a:cubicBezTo>
                  <a:close/>
                  <a:moveTo>
                    <a:pt x="6690" y="432"/>
                  </a:moveTo>
                  <a:lnTo>
                    <a:pt x="6690" y="435"/>
                  </a:lnTo>
                  <a:lnTo>
                    <a:pt x="8061" y="435"/>
                  </a:lnTo>
                  <a:cubicBezTo>
                    <a:pt x="8870" y="435"/>
                    <a:pt x="9535" y="1065"/>
                    <a:pt x="9578" y="1874"/>
                  </a:cubicBezTo>
                  <a:lnTo>
                    <a:pt x="9146" y="1874"/>
                  </a:lnTo>
                  <a:cubicBezTo>
                    <a:pt x="9106" y="1304"/>
                    <a:pt x="8634" y="867"/>
                    <a:pt x="8064" y="867"/>
                  </a:cubicBezTo>
                  <a:lnTo>
                    <a:pt x="6693" y="867"/>
                  </a:lnTo>
                  <a:cubicBezTo>
                    <a:pt x="6123" y="867"/>
                    <a:pt x="5651" y="1304"/>
                    <a:pt x="5608" y="1874"/>
                  </a:cubicBezTo>
                  <a:lnTo>
                    <a:pt x="5176" y="1874"/>
                  </a:lnTo>
                  <a:cubicBezTo>
                    <a:pt x="5219" y="1068"/>
                    <a:pt x="5884" y="435"/>
                    <a:pt x="6690" y="432"/>
                  </a:cubicBezTo>
                  <a:close/>
                  <a:moveTo>
                    <a:pt x="2764" y="3979"/>
                  </a:moveTo>
                  <a:cubicBezTo>
                    <a:pt x="2962" y="3979"/>
                    <a:pt x="3124" y="4140"/>
                    <a:pt x="3124" y="4338"/>
                  </a:cubicBezTo>
                  <a:lnTo>
                    <a:pt x="3124" y="6336"/>
                  </a:lnTo>
                  <a:cubicBezTo>
                    <a:pt x="2928" y="6446"/>
                    <a:pt x="2807" y="6650"/>
                    <a:pt x="2807" y="6875"/>
                  </a:cubicBezTo>
                  <a:lnTo>
                    <a:pt x="2807" y="7004"/>
                  </a:lnTo>
                  <a:lnTo>
                    <a:pt x="2404" y="7004"/>
                  </a:lnTo>
                  <a:lnTo>
                    <a:pt x="2404" y="4338"/>
                  </a:lnTo>
                  <a:cubicBezTo>
                    <a:pt x="2404" y="4140"/>
                    <a:pt x="2565" y="3979"/>
                    <a:pt x="2764" y="3979"/>
                  </a:cubicBezTo>
                  <a:close/>
                  <a:moveTo>
                    <a:pt x="5064" y="3978"/>
                  </a:moveTo>
                  <a:cubicBezTo>
                    <a:pt x="5066" y="3978"/>
                    <a:pt x="5068" y="3979"/>
                    <a:pt x="5070" y="3979"/>
                  </a:cubicBezTo>
                  <a:cubicBezTo>
                    <a:pt x="5268" y="3979"/>
                    <a:pt x="5429" y="4140"/>
                    <a:pt x="5429" y="4338"/>
                  </a:cubicBezTo>
                  <a:lnTo>
                    <a:pt x="5429" y="7004"/>
                  </a:lnTo>
                  <a:lnTo>
                    <a:pt x="4969" y="7004"/>
                  </a:lnTo>
                  <a:lnTo>
                    <a:pt x="4969" y="6875"/>
                  </a:lnTo>
                  <a:cubicBezTo>
                    <a:pt x="4969" y="6676"/>
                    <a:pt x="4874" y="6486"/>
                    <a:pt x="4710" y="6371"/>
                  </a:cubicBezTo>
                  <a:lnTo>
                    <a:pt x="4710" y="4338"/>
                  </a:lnTo>
                  <a:cubicBezTo>
                    <a:pt x="4710" y="4141"/>
                    <a:pt x="4868" y="3978"/>
                    <a:pt x="5064" y="3978"/>
                  </a:cubicBezTo>
                  <a:close/>
                  <a:moveTo>
                    <a:pt x="7375" y="3979"/>
                  </a:moveTo>
                  <a:cubicBezTo>
                    <a:pt x="7574" y="3979"/>
                    <a:pt x="7735" y="4140"/>
                    <a:pt x="7735" y="4338"/>
                  </a:cubicBezTo>
                  <a:lnTo>
                    <a:pt x="7735" y="7004"/>
                  </a:lnTo>
                  <a:lnTo>
                    <a:pt x="7016" y="7004"/>
                  </a:lnTo>
                  <a:lnTo>
                    <a:pt x="7016" y="4338"/>
                  </a:lnTo>
                  <a:cubicBezTo>
                    <a:pt x="7016" y="4140"/>
                    <a:pt x="7177" y="3979"/>
                    <a:pt x="7375" y="3979"/>
                  </a:cubicBezTo>
                  <a:close/>
                  <a:moveTo>
                    <a:pt x="9681" y="3979"/>
                  </a:moveTo>
                  <a:cubicBezTo>
                    <a:pt x="9880" y="3979"/>
                    <a:pt x="10041" y="4140"/>
                    <a:pt x="10041" y="4338"/>
                  </a:cubicBezTo>
                  <a:lnTo>
                    <a:pt x="10041" y="6411"/>
                  </a:lnTo>
                  <a:cubicBezTo>
                    <a:pt x="9909" y="6529"/>
                    <a:pt x="9831" y="6696"/>
                    <a:pt x="9831" y="6875"/>
                  </a:cubicBezTo>
                  <a:lnTo>
                    <a:pt x="9831" y="7004"/>
                  </a:lnTo>
                  <a:lnTo>
                    <a:pt x="9322" y="7004"/>
                  </a:lnTo>
                  <a:lnTo>
                    <a:pt x="9322" y="4338"/>
                  </a:lnTo>
                  <a:cubicBezTo>
                    <a:pt x="9322" y="4140"/>
                    <a:pt x="9483" y="3979"/>
                    <a:pt x="9681" y="3979"/>
                  </a:cubicBezTo>
                  <a:close/>
                  <a:moveTo>
                    <a:pt x="11982" y="3978"/>
                  </a:moveTo>
                  <a:cubicBezTo>
                    <a:pt x="11984" y="3978"/>
                    <a:pt x="11986" y="3979"/>
                    <a:pt x="11987" y="3979"/>
                  </a:cubicBezTo>
                  <a:cubicBezTo>
                    <a:pt x="12186" y="3979"/>
                    <a:pt x="12347" y="4140"/>
                    <a:pt x="12347" y="4338"/>
                  </a:cubicBezTo>
                  <a:lnTo>
                    <a:pt x="12347" y="7004"/>
                  </a:lnTo>
                  <a:lnTo>
                    <a:pt x="11993" y="7004"/>
                  </a:lnTo>
                  <a:lnTo>
                    <a:pt x="11993" y="6875"/>
                  </a:lnTo>
                  <a:cubicBezTo>
                    <a:pt x="11993" y="6630"/>
                    <a:pt x="11849" y="6411"/>
                    <a:pt x="11627" y="6310"/>
                  </a:cubicBezTo>
                  <a:lnTo>
                    <a:pt x="11627" y="4338"/>
                  </a:lnTo>
                  <a:cubicBezTo>
                    <a:pt x="11627" y="4141"/>
                    <a:pt x="11786" y="3978"/>
                    <a:pt x="11982" y="3978"/>
                  </a:cubicBezTo>
                  <a:close/>
                  <a:moveTo>
                    <a:pt x="14106" y="7436"/>
                  </a:moveTo>
                  <a:cubicBezTo>
                    <a:pt x="14227" y="7436"/>
                    <a:pt x="14322" y="7534"/>
                    <a:pt x="14322" y="7652"/>
                  </a:cubicBezTo>
                  <a:cubicBezTo>
                    <a:pt x="14322" y="7709"/>
                    <a:pt x="14299" y="7764"/>
                    <a:pt x="14259" y="7804"/>
                  </a:cubicBezTo>
                  <a:cubicBezTo>
                    <a:pt x="14218" y="7845"/>
                    <a:pt x="14164" y="7868"/>
                    <a:pt x="14106" y="7868"/>
                  </a:cubicBezTo>
                  <a:lnTo>
                    <a:pt x="11993" y="7868"/>
                  </a:lnTo>
                  <a:lnTo>
                    <a:pt x="11993" y="7436"/>
                  </a:lnTo>
                  <a:close/>
                  <a:moveTo>
                    <a:pt x="2810" y="7439"/>
                  </a:moveTo>
                  <a:lnTo>
                    <a:pt x="2810" y="7871"/>
                  </a:lnTo>
                  <a:lnTo>
                    <a:pt x="648" y="7871"/>
                  </a:lnTo>
                  <a:cubicBezTo>
                    <a:pt x="527" y="7871"/>
                    <a:pt x="432" y="7773"/>
                    <a:pt x="432" y="7655"/>
                  </a:cubicBezTo>
                  <a:cubicBezTo>
                    <a:pt x="432" y="7534"/>
                    <a:pt x="527" y="7439"/>
                    <a:pt x="648" y="7439"/>
                  </a:cubicBezTo>
                  <a:close/>
                  <a:moveTo>
                    <a:pt x="9834" y="7439"/>
                  </a:moveTo>
                  <a:lnTo>
                    <a:pt x="9834" y="7871"/>
                  </a:lnTo>
                  <a:lnTo>
                    <a:pt x="4969" y="7871"/>
                  </a:lnTo>
                  <a:lnTo>
                    <a:pt x="4969" y="7439"/>
                  </a:lnTo>
                  <a:close/>
                  <a:moveTo>
                    <a:pt x="11371" y="6687"/>
                  </a:moveTo>
                  <a:cubicBezTo>
                    <a:pt x="11475" y="6687"/>
                    <a:pt x="11558" y="6771"/>
                    <a:pt x="11558" y="6875"/>
                  </a:cubicBezTo>
                  <a:lnTo>
                    <a:pt x="11561" y="8429"/>
                  </a:lnTo>
                  <a:cubicBezTo>
                    <a:pt x="11561" y="8533"/>
                    <a:pt x="11475" y="8616"/>
                    <a:pt x="11374" y="8616"/>
                  </a:cubicBezTo>
                  <a:lnTo>
                    <a:pt x="10450" y="8616"/>
                  </a:lnTo>
                  <a:cubicBezTo>
                    <a:pt x="10346" y="8616"/>
                    <a:pt x="10263" y="8533"/>
                    <a:pt x="10263" y="8429"/>
                  </a:cubicBezTo>
                  <a:lnTo>
                    <a:pt x="10263" y="6875"/>
                  </a:lnTo>
                  <a:cubicBezTo>
                    <a:pt x="10263" y="6805"/>
                    <a:pt x="10300" y="6742"/>
                    <a:pt x="10361" y="6710"/>
                  </a:cubicBezTo>
                  <a:cubicBezTo>
                    <a:pt x="10387" y="6696"/>
                    <a:pt x="10418" y="6687"/>
                    <a:pt x="10450" y="6687"/>
                  </a:cubicBezTo>
                  <a:close/>
                  <a:moveTo>
                    <a:pt x="4350" y="6687"/>
                  </a:moveTo>
                  <a:cubicBezTo>
                    <a:pt x="4454" y="6687"/>
                    <a:pt x="4537" y="6771"/>
                    <a:pt x="4537" y="6875"/>
                  </a:cubicBezTo>
                  <a:lnTo>
                    <a:pt x="4537" y="8432"/>
                  </a:lnTo>
                  <a:cubicBezTo>
                    <a:pt x="4537" y="8536"/>
                    <a:pt x="4454" y="8619"/>
                    <a:pt x="4350" y="8619"/>
                  </a:cubicBezTo>
                  <a:lnTo>
                    <a:pt x="3429" y="8619"/>
                  </a:lnTo>
                  <a:cubicBezTo>
                    <a:pt x="3325" y="8619"/>
                    <a:pt x="3239" y="8536"/>
                    <a:pt x="3239" y="8432"/>
                  </a:cubicBezTo>
                  <a:lnTo>
                    <a:pt x="3239" y="6875"/>
                  </a:lnTo>
                  <a:cubicBezTo>
                    <a:pt x="3239" y="6771"/>
                    <a:pt x="3325" y="6687"/>
                    <a:pt x="3429" y="6687"/>
                  </a:cubicBezTo>
                  <a:close/>
                  <a:moveTo>
                    <a:pt x="6693" y="0"/>
                  </a:moveTo>
                  <a:cubicBezTo>
                    <a:pt x="5645" y="0"/>
                    <a:pt x="4785" y="826"/>
                    <a:pt x="4741" y="1874"/>
                  </a:cubicBezTo>
                  <a:lnTo>
                    <a:pt x="2712" y="1874"/>
                  </a:lnTo>
                  <a:cubicBezTo>
                    <a:pt x="1932" y="1874"/>
                    <a:pt x="1244" y="2496"/>
                    <a:pt x="1149" y="3293"/>
                  </a:cubicBezTo>
                  <a:lnTo>
                    <a:pt x="700" y="7004"/>
                  </a:lnTo>
                  <a:lnTo>
                    <a:pt x="648" y="7004"/>
                  </a:lnTo>
                  <a:cubicBezTo>
                    <a:pt x="291" y="7004"/>
                    <a:pt x="0" y="7292"/>
                    <a:pt x="0" y="7652"/>
                  </a:cubicBezTo>
                  <a:cubicBezTo>
                    <a:pt x="0" y="8009"/>
                    <a:pt x="291" y="8300"/>
                    <a:pt x="648" y="8300"/>
                  </a:cubicBezTo>
                  <a:lnTo>
                    <a:pt x="677" y="8300"/>
                  </a:lnTo>
                  <a:lnTo>
                    <a:pt x="677" y="8559"/>
                  </a:lnTo>
                  <a:cubicBezTo>
                    <a:pt x="677" y="8677"/>
                    <a:pt x="772" y="8775"/>
                    <a:pt x="893" y="8775"/>
                  </a:cubicBezTo>
                  <a:cubicBezTo>
                    <a:pt x="1011" y="8775"/>
                    <a:pt x="1108" y="8677"/>
                    <a:pt x="1108" y="8559"/>
                  </a:cubicBezTo>
                  <a:lnTo>
                    <a:pt x="1108" y="8302"/>
                  </a:lnTo>
                  <a:lnTo>
                    <a:pt x="2810" y="8302"/>
                  </a:lnTo>
                  <a:lnTo>
                    <a:pt x="2810" y="8432"/>
                  </a:lnTo>
                  <a:cubicBezTo>
                    <a:pt x="2810" y="8772"/>
                    <a:pt x="3086" y="9048"/>
                    <a:pt x="3429" y="9051"/>
                  </a:cubicBezTo>
                  <a:lnTo>
                    <a:pt x="4350" y="9051"/>
                  </a:lnTo>
                  <a:cubicBezTo>
                    <a:pt x="4693" y="9048"/>
                    <a:pt x="4969" y="8772"/>
                    <a:pt x="4969" y="8429"/>
                  </a:cubicBezTo>
                  <a:lnTo>
                    <a:pt x="4969" y="8302"/>
                  </a:lnTo>
                  <a:lnTo>
                    <a:pt x="9834" y="8302"/>
                  </a:lnTo>
                  <a:lnTo>
                    <a:pt x="9834" y="8432"/>
                  </a:lnTo>
                  <a:cubicBezTo>
                    <a:pt x="9834" y="8772"/>
                    <a:pt x="10110" y="9051"/>
                    <a:pt x="10453" y="9051"/>
                  </a:cubicBezTo>
                  <a:lnTo>
                    <a:pt x="11374" y="9051"/>
                  </a:lnTo>
                  <a:cubicBezTo>
                    <a:pt x="11717" y="9051"/>
                    <a:pt x="11993" y="8772"/>
                    <a:pt x="11993" y="8432"/>
                  </a:cubicBezTo>
                  <a:lnTo>
                    <a:pt x="11993" y="8302"/>
                  </a:lnTo>
                  <a:lnTo>
                    <a:pt x="13648" y="8302"/>
                  </a:lnTo>
                  <a:lnTo>
                    <a:pt x="13648" y="11889"/>
                  </a:lnTo>
                  <a:cubicBezTo>
                    <a:pt x="13645" y="12502"/>
                    <a:pt x="13150" y="12998"/>
                    <a:pt x="12537" y="12998"/>
                  </a:cubicBezTo>
                  <a:lnTo>
                    <a:pt x="11069" y="12998"/>
                  </a:lnTo>
                  <a:cubicBezTo>
                    <a:pt x="10948" y="12998"/>
                    <a:pt x="10853" y="13096"/>
                    <a:pt x="10853" y="13214"/>
                  </a:cubicBezTo>
                  <a:cubicBezTo>
                    <a:pt x="10853" y="13334"/>
                    <a:pt x="10948" y="13429"/>
                    <a:pt x="11069" y="13429"/>
                  </a:cubicBezTo>
                  <a:lnTo>
                    <a:pt x="12537" y="13429"/>
                  </a:lnTo>
                  <a:cubicBezTo>
                    <a:pt x="13389" y="13429"/>
                    <a:pt x="14077" y="12739"/>
                    <a:pt x="14080" y="11889"/>
                  </a:cubicBezTo>
                  <a:lnTo>
                    <a:pt x="14080" y="8302"/>
                  </a:lnTo>
                  <a:lnTo>
                    <a:pt x="14109" y="8302"/>
                  </a:lnTo>
                  <a:cubicBezTo>
                    <a:pt x="14466" y="8302"/>
                    <a:pt x="14757" y="8012"/>
                    <a:pt x="14757" y="7655"/>
                  </a:cubicBezTo>
                  <a:cubicBezTo>
                    <a:pt x="14757" y="7295"/>
                    <a:pt x="14466" y="7004"/>
                    <a:pt x="14106" y="7004"/>
                  </a:cubicBezTo>
                  <a:lnTo>
                    <a:pt x="14054" y="7004"/>
                  </a:lnTo>
                  <a:lnTo>
                    <a:pt x="13605" y="3293"/>
                  </a:lnTo>
                  <a:cubicBezTo>
                    <a:pt x="13507" y="2496"/>
                    <a:pt x="12822" y="1874"/>
                    <a:pt x="12042" y="1874"/>
                  </a:cubicBezTo>
                  <a:lnTo>
                    <a:pt x="11066" y="1874"/>
                  </a:lnTo>
                  <a:cubicBezTo>
                    <a:pt x="10945" y="1874"/>
                    <a:pt x="10850" y="1969"/>
                    <a:pt x="10850" y="2090"/>
                  </a:cubicBezTo>
                  <a:cubicBezTo>
                    <a:pt x="10850" y="2208"/>
                    <a:pt x="10945" y="2306"/>
                    <a:pt x="11066" y="2306"/>
                  </a:cubicBezTo>
                  <a:lnTo>
                    <a:pt x="12042" y="2306"/>
                  </a:lnTo>
                  <a:cubicBezTo>
                    <a:pt x="12598" y="2306"/>
                    <a:pt x="13107" y="2772"/>
                    <a:pt x="13176" y="3345"/>
                  </a:cubicBezTo>
                  <a:lnTo>
                    <a:pt x="13617" y="7004"/>
                  </a:lnTo>
                  <a:lnTo>
                    <a:pt x="12782" y="7004"/>
                  </a:lnTo>
                  <a:lnTo>
                    <a:pt x="12782" y="4338"/>
                  </a:lnTo>
                  <a:cubicBezTo>
                    <a:pt x="12782" y="3898"/>
                    <a:pt x="12425" y="3544"/>
                    <a:pt x="11987" y="3544"/>
                  </a:cubicBezTo>
                  <a:cubicBezTo>
                    <a:pt x="11550" y="3544"/>
                    <a:pt x="11196" y="3898"/>
                    <a:pt x="11196" y="4338"/>
                  </a:cubicBezTo>
                  <a:lnTo>
                    <a:pt x="11196" y="6253"/>
                  </a:lnTo>
                  <a:lnTo>
                    <a:pt x="10476" y="6253"/>
                  </a:lnTo>
                  <a:lnTo>
                    <a:pt x="10476" y="4338"/>
                  </a:lnTo>
                  <a:cubicBezTo>
                    <a:pt x="10476" y="3901"/>
                    <a:pt x="10122" y="3547"/>
                    <a:pt x="9684" y="3547"/>
                  </a:cubicBezTo>
                  <a:cubicBezTo>
                    <a:pt x="9247" y="3547"/>
                    <a:pt x="8893" y="3901"/>
                    <a:pt x="8893" y="4338"/>
                  </a:cubicBezTo>
                  <a:lnTo>
                    <a:pt x="8893" y="7004"/>
                  </a:lnTo>
                  <a:lnTo>
                    <a:pt x="8173" y="7004"/>
                  </a:lnTo>
                  <a:lnTo>
                    <a:pt x="8173" y="4338"/>
                  </a:lnTo>
                  <a:cubicBezTo>
                    <a:pt x="8173" y="3898"/>
                    <a:pt x="7819" y="3544"/>
                    <a:pt x="7381" y="3544"/>
                  </a:cubicBezTo>
                  <a:cubicBezTo>
                    <a:pt x="6944" y="3544"/>
                    <a:pt x="6587" y="3898"/>
                    <a:pt x="6587" y="4338"/>
                  </a:cubicBezTo>
                  <a:lnTo>
                    <a:pt x="6587" y="7004"/>
                  </a:lnTo>
                  <a:lnTo>
                    <a:pt x="5867" y="7004"/>
                  </a:lnTo>
                  <a:lnTo>
                    <a:pt x="5867" y="4338"/>
                  </a:lnTo>
                  <a:cubicBezTo>
                    <a:pt x="5867" y="3901"/>
                    <a:pt x="5513" y="3547"/>
                    <a:pt x="5075" y="3547"/>
                  </a:cubicBezTo>
                  <a:cubicBezTo>
                    <a:pt x="4638" y="3547"/>
                    <a:pt x="4284" y="3901"/>
                    <a:pt x="4284" y="4338"/>
                  </a:cubicBezTo>
                  <a:lnTo>
                    <a:pt x="4284" y="6253"/>
                  </a:lnTo>
                  <a:lnTo>
                    <a:pt x="3564" y="6253"/>
                  </a:lnTo>
                  <a:lnTo>
                    <a:pt x="3564" y="4338"/>
                  </a:lnTo>
                  <a:cubicBezTo>
                    <a:pt x="3564" y="3901"/>
                    <a:pt x="3210" y="3547"/>
                    <a:pt x="2772" y="3547"/>
                  </a:cubicBezTo>
                  <a:cubicBezTo>
                    <a:pt x="2335" y="3547"/>
                    <a:pt x="1981" y="3901"/>
                    <a:pt x="1981" y="4338"/>
                  </a:cubicBezTo>
                  <a:lnTo>
                    <a:pt x="1981" y="7004"/>
                  </a:lnTo>
                  <a:lnTo>
                    <a:pt x="1146" y="7004"/>
                  </a:lnTo>
                  <a:lnTo>
                    <a:pt x="1586" y="3345"/>
                  </a:lnTo>
                  <a:cubicBezTo>
                    <a:pt x="1655" y="2772"/>
                    <a:pt x="2162" y="2306"/>
                    <a:pt x="2721" y="2306"/>
                  </a:cubicBezTo>
                  <a:lnTo>
                    <a:pt x="10269" y="2306"/>
                  </a:lnTo>
                  <a:cubicBezTo>
                    <a:pt x="10387" y="2306"/>
                    <a:pt x="10485" y="2208"/>
                    <a:pt x="10485" y="2090"/>
                  </a:cubicBezTo>
                  <a:cubicBezTo>
                    <a:pt x="10485" y="1969"/>
                    <a:pt x="10387" y="1874"/>
                    <a:pt x="10269" y="1874"/>
                  </a:cubicBezTo>
                  <a:lnTo>
                    <a:pt x="10012" y="1874"/>
                  </a:lnTo>
                  <a:cubicBezTo>
                    <a:pt x="9969" y="826"/>
                    <a:pt x="9108" y="0"/>
                    <a:pt x="8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125"/>
            <p:cNvSpPr/>
            <p:nvPr/>
          </p:nvSpPr>
          <p:spPr>
            <a:xfrm>
              <a:off x="2195525" y="2941275"/>
              <a:ext cx="149125" cy="32425"/>
            </a:xfrm>
            <a:custGeom>
              <a:avLst/>
              <a:gdLst/>
              <a:ahLst/>
              <a:cxnLst/>
              <a:rect l="l" t="t" r="r" b="b"/>
              <a:pathLst>
                <a:path w="5965" h="1297" extrusionOk="0">
                  <a:moveTo>
                    <a:pt x="5317" y="433"/>
                  </a:moveTo>
                  <a:cubicBezTo>
                    <a:pt x="5438" y="433"/>
                    <a:pt x="5533" y="530"/>
                    <a:pt x="5533" y="649"/>
                  </a:cubicBezTo>
                  <a:cubicBezTo>
                    <a:pt x="5533" y="767"/>
                    <a:pt x="5438" y="864"/>
                    <a:pt x="5317" y="864"/>
                  </a:cubicBezTo>
                  <a:lnTo>
                    <a:pt x="648" y="864"/>
                  </a:lnTo>
                  <a:cubicBezTo>
                    <a:pt x="530" y="864"/>
                    <a:pt x="432" y="767"/>
                    <a:pt x="432" y="649"/>
                  </a:cubicBezTo>
                  <a:cubicBezTo>
                    <a:pt x="432" y="530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292"/>
                    <a:pt x="0" y="649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5317" y="1296"/>
                  </a:lnTo>
                  <a:cubicBezTo>
                    <a:pt x="5677" y="1296"/>
                    <a:pt x="5965" y="1005"/>
                    <a:pt x="5965" y="649"/>
                  </a:cubicBezTo>
                  <a:cubicBezTo>
                    <a:pt x="5965" y="292"/>
                    <a:pt x="5677" y="1"/>
                    <a:pt x="5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43" name="Google Shape;1843;p125"/>
          <p:cNvGrpSpPr/>
          <p:nvPr/>
        </p:nvGrpSpPr>
        <p:grpSpPr>
          <a:xfrm>
            <a:off x="5448184" y="5431318"/>
            <a:ext cx="492000" cy="392900"/>
            <a:chOff x="3323850" y="3901625"/>
            <a:chExt cx="369000" cy="294675"/>
          </a:xfrm>
        </p:grpSpPr>
        <p:sp>
          <p:nvSpPr>
            <p:cNvPr id="1844" name="Google Shape;1844;p125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125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125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125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125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125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0" name="Google Shape;1850;p125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51" name="Google Shape;1851;p125"/>
          <p:cNvGrpSpPr/>
          <p:nvPr/>
        </p:nvGrpSpPr>
        <p:grpSpPr>
          <a:xfrm>
            <a:off x="9635484" y="2253018"/>
            <a:ext cx="360267" cy="491900"/>
            <a:chOff x="6464325" y="1517900"/>
            <a:chExt cx="270200" cy="368925"/>
          </a:xfrm>
        </p:grpSpPr>
        <p:sp>
          <p:nvSpPr>
            <p:cNvPr id="1852" name="Google Shape;1852;p125"/>
            <p:cNvSpPr/>
            <p:nvPr/>
          </p:nvSpPr>
          <p:spPr>
            <a:xfrm>
              <a:off x="6464325" y="1581650"/>
              <a:ext cx="270200" cy="305175"/>
            </a:xfrm>
            <a:custGeom>
              <a:avLst/>
              <a:gdLst/>
              <a:ahLst/>
              <a:cxnLst/>
              <a:rect l="l" t="t" r="r" b="b"/>
              <a:pathLst>
                <a:path w="10808" h="12207" extrusionOk="0">
                  <a:moveTo>
                    <a:pt x="217" y="1"/>
                  </a:moveTo>
                  <a:cubicBezTo>
                    <a:pt x="96" y="1"/>
                    <a:pt x="1" y="98"/>
                    <a:pt x="1" y="216"/>
                  </a:cubicBezTo>
                  <a:lnTo>
                    <a:pt x="1" y="11991"/>
                  </a:lnTo>
                  <a:cubicBezTo>
                    <a:pt x="1" y="12109"/>
                    <a:pt x="96" y="12206"/>
                    <a:pt x="217" y="12206"/>
                  </a:cubicBezTo>
                  <a:lnTo>
                    <a:pt x="10592" y="12206"/>
                  </a:lnTo>
                  <a:cubicBezTo>
                    <a:pt x="10710" y="12206"/>
                    <a:pt x="10808" y="12109"/>
                    <a:pt x="10808" y="11991"/>
                  </a:cubicBezTo>
                  <a:lnTo>
                    <a:pt x="10808" y="10355"/>
                  </a:lnTo>
                  <a:cubicBezTo>
                    <a:pt x="10808" y="10235"/>
                    <a:pt x="10710" y="10140"/>
                    <a:pt x="10592" y="10140"/>
                  </a:cubicBezTo>
                  <a:cubicBezTo>
                    <a:pt x="10471" y="10140"/>
                    <a:pt x="10376" y="10235"/>
                    <a:pt x="10376" y="10355"/>
                  </a:cubicBezTo>
                  <a:lnTo>
                    <a:pt x="10376" y="11775"/>
                  </a:lnTo>
                  <a:lnTo>
                    <a:pt x="433" y="11775"/>
                  </a:lnTo>
                  <a:lnTo>
                    <a:pt x="433" y="216"/>
                  </a:lnTo>
                  <a:cubicBezTo>
                    <a:pt x="433" y="98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125"/>
            <p:cNvSpPr/>
            <p:nvPr/>
          </p:nvSpPr>
          <p:spPr>
            <a:xfrm>
              <a:off x="6464325" y="1517900"/>
              <a:ext cx="270125" cy="347250"/>
            </a:xfrm>
            <a:custGeom>
              <a:avLst/>
              <a:gdLst/>
              <a:ahLst/>
              <a:cxnLst/>
              <a:rect l="l" t="t" r="r" b="b"/>
              <a:pathLst>
                <a:path w="10805" h="13890" extrusionOk="0">
                  <a:moveTo>
                    <a:pt x="7578" y="432"/>
                  </a:moveTo>
                  <a:lnTo>
                    <a:pt x="7578" y="1413"/>
                  </a:lnTo>
                  <a:lnTo>
                    <a:pt x="3225" y="1411"/>
                  </a:lnTo>
                  <a:lnTo>
                    <a:pt x="3225" y="432"/>
                  </a:lnTo>
                  <a:close/>
                  <a:moveTo>
                    <a:pt x="3012" y="0"/>
                  </a:moveTo>
                  <a:cubicBezTo>
                    <a:pt x="2891" y="0"/>
                    <a:pt x="2796" y="98"/>
                    <a:pt x="2796" y="216"/>
                  </a:cubicBezTo>
                  <a:lnTo>
                    <a:pt x="2796" y="547"/>
                  </a:lnTo>
                  <a:lnTo>
                    <a:pt x="217" y="547"/>
                  </a:lnTo>
                  <a:cubicBezTo>
                    <a:pt x="96" y="547"/>
                    <a:pt x="1" y="645"/>
                    <a:pt x="1" y="763"/>
                  </a:cubicBezTo>
                  <a:lnTo>
                    <a:pt x="1" y="1837"/>
                  </a:lnTo>
                  <a:cubicBezTo>
                    <a:pt x="1" y="1958"/>
                    <a:pt x="96" y="2053"/>
                    <a:pt x="217" y="2053"/>
                  </a:cubicBezTo>
                  <a:cubicBezTo>
                    <a:pt x="335" y="2053"/>
                    <a:pt x="433" y="1958"/>
                    <a:pt x="433" y="1837"/>
                  </a:cubicBezTo>
                  <a:lnTo>
                    <a:pt x="433" y="979"/>
                  </a:lnTo>
                  <a:lnTo>
                    <a:pt x="2796" y="979"/>
                  </a:lnTo>
                  <a:lnTo>
                    <a:pt x="2796" y="1411"/>
                  </a:lnTo>
                  <a:lnTo>
                    <a:pt x="1080" y="1411"/>
                  </a:lnTo>
                  <a:cubicBezTo>
                    <a:pt x="960" y="1411"/>
                    <a:pt x="865" y="1508"/>
                    <a:pt x="865" y="1626"/>
                  </a:cubicBezTo>
                  <a:lnTo>
                    <a:pt x="865" y="13674"/>
                  </a:lnTo>
                  <a:cubicBezTo>
                    <a:pt x="865" y="13795"/>
                    <a:pt x="960" y="13890"/>
                    <a:pt x="1080" y="13890"/>
                  </a:cubicBezTo>
                  <a:lnTo>
                    <a:pt x="1708" y="13890"/>
                  </a:lnTo>
                  <a:cubicBezTo>
                    <a:pt x="1829" y="13890"/>
                    <a:pt x="1924" y="13795"/>
                    <a:pt x="1924" y="13674"/>
                  </a:cubicBezTo>
                  <a:cubicBezTo>
                    <a:pt x="1924" y="13556"/>
                    <a:pt x="1829" y="13458"/>
                    <a:pt x="1708" y="13458"/>
                  </a:cubicBezTo>
                  <a:lnTo>
                    <a:pt x="1296" y="13458"/>
                  </a:lnTo>
                  <a:lnTo>
                    <a:pt x="1296" y="1845"/>
                  </a:lnTo>
                  <a:lnTo>
                    <a:pt x="9509" y="1845"/>
                  </a:lnTo>
                  <a:lnTo>
                    <a:pt x="9509" y="13458"/>
                  </a:lnTo>
                  <a:lnTo>
                    <a:pt x="2635" y="13458"/>
                  </a:lnTo>
                  <a:cubicBezTo>
                    <a:pt x="2517" y="13458"/>
                    <a:pt x="2419" y="13556"/>
                    <a:pt x="2419" y="13674"/>
                  </a:cubicBezTo>
                  <a:cubicBezTo>
                    <a:pt x="2419" y="13792"/>
                    <a:pt x="2517" y="13890"/>
                    <a:pt x="2635" y="13890"/>
                  </a:cubicBezTo>
                  <a:lnTo>
                    <a:pt x="9725" y="13890"/>
                  </a:lnTo>
                  <a:cubicBezTo>
                    <a:pt x="9843" y="13890"/>
                    <a:pt x="9941" y="13792"/>
                    <a:pt x="9941" y="13674"/>
                  </a:cubicBezTo>
                  <a:lnTo>
                    <a:pt x="9941" y="1629"/>
                  </a:lnTo>
                  <a:cubicBezTo>
                    <a:pt x="9941" y="1508"/>
                    <a:pt x="9843" y="1413"/>
                    <a:pt x="9725" y="1413"/>
                  </a:cubicBezTo>
                  <a:lnTo>
                    <a:pt x="8010" y="1413"/>
                  </a:lnTo>
                  <a:lnTo>
                    <a:pt x="8010" y="982"/>
                  </a:lnTo>
                  <a:lnTo>
                    <a:pt x="10373" y="982"/>
                  </a:lnTo>
                  <a:lnTo>
                    <a:pt x="10373" y="11993"/>
                  </a:lnTo>
                  <a:cubicBezTo>
                    <a:pt x="10373" y="12111"/>
                    <a:pt x="10471" y="12209"/>
                    <a:pt x="10589" y="12209"/>
                  </a:cubicBezTo>
                  <a:cubicBezTo>
                    <a:pt x="10710" y="12209"/>
                    <a:pt x="10805" y="12111"/>
                    <a:pt x="10805" y="11993"/>
                  </a:cubicBezTo>
                  <a:lnTo>
                    <a:pt x="10805" y="766"/>
                  </a:lnTo>
                  <a:cubicBezTo>
                    <a:pt x="10805" y="645"/>
                    <a:pt x="10710" y="547"/>
                    <a:pt x="10592" y="547"/>
                  </a:cubicBezTo>
                  <a:lnTo>
                    <a:pt x="8012" y="547"/>
                  </a:lnTo>
                  <a:lnTo>
                    <a:pt x="8012" y="216"/>
                  </a:lnTo>
                  <a:cubicBezTo>
                    <a:pt x="8012" y="98"/>
                    <a:pt x="7915" y="0"/>
                    <a:pt x="7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125"/>
            <p:cNvSpPr/>
            <p:nvPr/>
          </p:nvSpPr>
          <p:spPr>
            <a:xfrm>
              <a:off x="6549750" y="1583100"/>
              <a:ext cx="97850" cy="77100"/>
            </a:xfrm>
            <a:custGeom>
              <a:avLst/>
              <a:gdLst/>
              <a:ahLst/>
              <a:cxnLst/>
              <a:rect l="l" t="t" r="r" b="b"/>
              <a:pathLst>
                <a:path w="3914" h="3084" extrusionOk="0">
                  <a:moveTo>
                    <a:pt x="923" y="432"/>
                  </a:moveTo>
                  <a:cubicBezTo>
                    <a:pt x="1061" y="432"/>
                    <a:pt x="1199" y="507"/>
                    <a:pt x="1259" y="671"/>
                  </a:cubicBezTo>
                  <a:cubicBezTo>
                    <a:pt x="1046" y="763"/>
                    <a:pt x="856" y="904"/>
                    <a:pt x="709" y="1085"/>
                  </a:cubicBezTo>
                  <a:cubicBezTo>
                    <a:pt x="614" y="1016"/>
                    <a:pt x="559" y="907"/>
                    <a:pt x="559" y="792"/>
                  </a:cubicBezTo>
                  <a:cubicBezTo>
                    <a:pt x="559" y="563"/>
                    <a:pt x="741" y="432"/>
                    <a:pt x="923" y="432"/>
                  </a:cubicBezTo>
                  <a:close/>
                  <a:moveTo>
                    <a:pt x="3052" y="435"/>
                  </a:moveTo>
                  <a:cubicBezTo>
                    <a:pt x="3127" y="435"/>
                    <a:pt x="3203" y="458"/>
                    <a:pt x="3268" y="507"/>
                  </a:cubicBezTo>
                  <a:cubicBezTo>
                    <a:pt x="3461" y="654"/>
                    <a:pt x="3458" y="944"/>
                    <a:pt x="3263" y="1085"/>
                  </a:cubicBezTo>
                  <a:cubicBezTo>
                    <a:pt x="3116" y="907"/>
                    <a:pt x="2926" y="766"/>
                    <a:pt x="2713" y="671"/>
                  </a:cubicBezTo>
                  <a:cubicBezTo>
                    <a:pt x="2768" y="521"/>
                    <a:pt x="2908" y="435"/>
                    <a:pt x="3052" y="435"/>
                  </a:cubicBezTo>
                  <a:close/>
                  <a:moveTo>
                    <a:pt x="1986" y="951"/>
                  </a:moveTo>
                  <a:cubicBezTo>
                    <a:pt x="2127" y="951"/>
                    <a:pt x="2268" y="972"/>
                    <a:pt x="2405" y="1013"/>
                  </a:cubicBezTo>
                  <a:lnTo>
                    <a:pt x="2419" y="1016"/>
                  </a:lnTo>
                  <a:cubicBezTo>
                    <a:pt x="2681" y="1103"/>
                    <a:pt x="2891" y="1264"/>
                    <a:pt x="3003" y="1463"/>
                  </a:cubicBezTo>
                  <a:cubicBezTo>
                    <a:pt x="3006" y="1465"/>
                    <a:pt x="3006" y="1468"/>
                    <a:pt x="3009" y="1471"/>
                  </a:cubicBezTo>
                  <a:cubicBezTo>
                    <a:pt x="3064" y="1572"/>
                    <a:pt x="3096" y="1684"/>
                    <a:pt x="3096" y="1799"/>
                  </a:cubicBezTo>
                  <a:cubicBezTo>
                    <a:pt x="3096" y="2271"/>
                    <a:pt x="2598" y="2651"/>
                    <a:pt x="1984" y="2651"/>
                  </a:cubicBezTo>
                  <a:cubicBezTo>
                    <a:pt x="1374" y="2651"/>
                    <a:pt x="876" y="2269"/>
                    <a:pt x="876" y="1799"/>
                  </a:cubicBezTo>
                  <a:cubicBezTo>
                    <a:pt x="876" y="1684"/>
                    <a:pt x="905" y="1572"/>
                    <a:pt x="962" y="1471"/>
                  </a:cubicBezTo>
                  <a:cubicBezTo>
                    <a:pt x="965" y="1468"/>
                    <a:pt x="965" y="1465"/>
                    <a:pt x="968" y="1463"/>
                  </a:cubicBezTo>
                  <a:cubicBezTo>
                    <a:pt x="1080" y="1264"/>
                    <a:pt x="1291" y="1103"/>
                    <a:pt x="1553" y="1019"/>
                  </a:cubicBezTo>
                  <a:lnTo>
                    <a:pt x="1567" y="1013"/>
                  </a:lnTo>
                  <a:cubicBezTo>
                    <a:pt x="1704" y="972"/>
                    <a:pt x="1845" y="951"/>
                    <a:pt x="1986" y="951"/>
                  </a:cubicBezTo>
                  <a:close/>
                  <a:moveTo>
                    <a:pt x="3052" y="0"/>
                  </a:moveTo>
                  <a:cubicBezTo>
                    <a:pt x="2710" y="0"/>
                    <a:pt x="2408" y="222"/>
                    <a:pt x="2298" y="547"/>
                  </a:cubicBezTo>
                  <a:cubicBezTo>
                    <a:pt x="2195" y="528"/>
                    <a:pt x="2090" y="519"/>
                    <a:pt x="1986" y="519"/>
                  </a:cubicBezTo>
                  <a:cubicBezTo>
                    <a:pt x="1882" y="519"/>
                    <a:pt x="1777" y="528"/>
                    <a:pt x="1674" y="547"/>
                  </a:cubicBezTo>
                  <a:cubicBezTo>
                    <a:pt x="1560" y="204"/>
                    <a:pt x="1245" y="3"/>
                    <a:pt x="920" y="3"/>
                  </a:cubicBezTo>
                  <a:cubicBezTo>
                    <a:pt x="751" y="3"/>
                    <a:pt x="580" y="57"/>
                    <a:pt x="433" y="173"/>
                  </a:cubicBezTo>
                  <a:cubicBezTo>
                    <a:pt x="1" y="510"/>
                    <a:pt x="36" y="1172"/>
                    <a:pt x="499" y="1465"/>
                  </a:cubicBezTo>
                  <a:cubicBezTo>
                    <a:pt x="462" y="1572"/>
                    <a:pt x="444" y="1687"/>
                    <a:pt x="444" y="1802"/>
                  </a:cubicBezTo>
                  <a:cubicBezTo>
                    <a:pt x="444" y="2510"/>
                    <a:pt x="1135" y="3083"/>
                    <a:pt x="1984" y="3083"/>
                  </a:cubicBezTo>
                  <a:cubicBezTo>
                    <a:pt x="2837" y="3083"/>
                    <a:pt x="3527" y="2508"/>
                    <a:pt x="3527" y="1802"/>
                  </a:cubicBezTo>
                  <a:cubicBezTo>
                    <a:pt x="3527" y="1687"/>
                    <a:pt x="3510" y="1572"/>
                    <a:pt x="3473" y="1465"/>
                  </a:cubicBezTo>
                  <a:cubicBezTo>
                    <a:pt x="3775" y="1278"/>
                    <a:pt x="3913" y="913"/>
                    <a:pt x="3815" y="573"/>
                  </a:cubicBezTo>
                  <a:cubicBezTo>
                    <a:pt x="3717" y="233"/>
                    <a:pt x="3407" y="0"/>
                    <a:pt x="3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125"/>
            <p:cNvSpPr/>
            <p:nvPr/>
          </p:nvSpPr>
          <p:spPr>
            <a:xfrm>
              <a:off x="6594025" y="1678525"/>
              <a:ext cx="82775" cy="82775"/>
            </a:xfrm>
            <a:custGeom>
              <a:avLst/>
              <a:gdLst/>
              <a:ahLst/>
              <a:cxnLst/>
              <a:rect l="l" t="t" r="r" b="b"/>
              <a:pathLst>
                <a:path w="3311" h="3311" extrusionOk="0">
                  <a:moveTo>
                    <a:pt x="1656" y="432"/>
                  </a:moveTo>
                  <a:cubicBezTo>
                    <a:pt x="1777" y="432"/>
                    <a:pt x="1872" y="530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8"/>
                    <a:pt x="2879" y="1656"/>
                  </a:cubicBezTo>
                  <a:cubicBezTo>
                    <a:pt x="2879" y="1777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9"/>
                    <a:pt x="1872" y="2087"/>
                  </a:cubicBezTo>
                  <a:lnTo>
                    <a:pt x="1872" y="2663"/>
                  </a:lnTo>
                  <a:cubicBezTo>
                    <a:pt x="1872" y="2784"/>
                    <a:pt x="1777" y="2879"/>
                    <a:pt x="1656" y="2879"/>
                  </a:cubicBezTo>
                  <a:cubicBezTo>
                    <a:pt x="1538" y="2879"/>
                    <a:pt x="1440" y="2784"/>
                    <a:pt x="1440" y="2663"/>
                  </a:cubicBezTo>
                  <a:lnTo>
                    <a:pt x="1440" y="2087"/>
                  </a:lnTo>
                  <a:cubicBezTo>
                    <a:pt x="1440" y="1969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7"/>
                    <a:pt x="432" y="1656"/>
                  </a:cubicBezTo>
                  <a:cubicBezTo>
                    <a:pt x="432" y="1538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40" y="530"/>
                    <a:pt x="1538" y="432"/>
                    <a:pt x="1656" y="432"/>
                  </a:cubicBezTo>
                  <a:close/>
                  <a:moveTo>
                    <a:pt x="1656" y="0"/>
                  </a:moveTo>
                  <a:cubicBezTo>
                    <a:pt x="1299" y="0"/>
                    <a:pt x="1008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9"/>
                    <a:pt x="0" y="1656"/>
                  </a:cubicBezTo>
                  <a:cubicBezTo>
                    <a:pt x="0" y="2013"/>
                    <a:pt x="291" y="2303"/>
                    <a:pt x="648" y="2303"/>
                  </a:cubicBezTo>
                  <a:lnTo>
                    <a:pt x="1008" y="2303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3" y="3311"/>
                    <a:pt x="2303" y="3020"/>
                    <a:pt x="2303" y="2663"/>
                  </a:cubicBezTo>
                  <a:lnTo>
                    <a:pt x="2303" y="2303"/>
                  </a:lnTo>
                  <a:lnTo>
                    <a:pt x="2663" y="2303"/>
                  </a:lnTo>
                  <a:cubicBezTo>
                    <a:pt x="3020" y="2303"/>
                    <a:pt x="3311" y="2013"/>
                    <a:pt x="3311" y="1656"/>
                  </a:cubicBezTo>
                  <a:cubicBezTo>
                    <a:pt x="3311" y="1299"/>
                    <a:pt x="3020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475"/>
                    <a:pt x="2237" y="311"/>
                    <a:pt x="2113" y="190"/>
                  </a:cubicBezTo>
                  <a:cubicBezTo>
                    <a:pt x="1992" y="69"/>
                    <a:pt x="1828" y="0"/>
                    <a:pt x="1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125"/>
            <p:cNvSpPr/>
            <p:nvPr/>
          </p:nvSpPr>
          <p:spPr>
            <a:xfrm>
              <a:off x="6518300" y="1682550"/>
              <a:ext cx="66100" cy="10825"/>
            </a:xfrm>
            <a:custGeom>
              <a:avLst/>
              <a:gdLst/>
              <a:ahLst/>
              <a:cxnLst/>
              <a:rect l="l" t="t" r="r" b="b"/>
              <a:pathLst>
                <a:path w="2644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4" y="335"/>
                    <a:pt x="2644" y="216"/>
                  </a:cubicBezTo>
                  <a:cubicBezTo>
                    <a:pt x="2644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125"/>
            <p:cNvSpPr/>
            <p:nvPr/>
          </p:nvSpPr>
          <p:spPr>
            <a:xfrm>
              <a:off x="6518300" y="1714575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5"/>
                    <a:pt x="2647" y="217"/>
                  </a:cubicBezTo>
                  <a:cubicBezTo>
                    <a:pt x="2647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125"/>
            <p:cNvSpPr/>
            <p:nvPr/>
          </p:nvSpPr>
          <p:spPr>
            <a:xfrm>
              <a:off x="6518300" y="1746600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7"/>
                    <a:pt x="2647" y="217"/>
                  </a:cubicBezTo>
                  <a:cubicBezTo>
                    <a:pt x="2647" y="99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125"/>
            <p:cNvSpPr/>
            <p:nvPr/>
          </p:nvSpPr>
          <p:spPr>
            <a:xfrm>
              <a:off x="6518300" y="1778700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5"/>
                    <a:pt x="6487" y="216"/>
                  </a:cubicBezTo>
                  <a:cubicBezTo>
                    <a:pt x="6487" y="96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125"/>
            <p:cNvSpPr/>
            <p:nvPr/>
          </p:nvSpPr>
          <p:spPr>
            <a:xfrm>
              <a:off x="6518300" y="1810725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8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7"/>
                    <a:pt x="6487" y="217"/>
                  </a:cubicBezTo>
                  <a:cubicBezTo>
                    <a:pt x="6487" y="98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1" name="Google Shape;1861;p125"/>
            <p:cNvSpPr/>
            <p:nvPr/>
          </p:nvSpPr>
          <p:spPr>
            <a:xfrm>
              <a:off x="6582800" y="16128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399" y="432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2" name="Google Shape;1862;p125"/>
            <p:cNvSpPr/>
            <p:nvPr/>
          </p:nvSpPr>
          <p:spPr>
            <a:xfrm>
              <a:off x="6601500" y="16128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0"/>
                  </a:moveTo>
                  <a:cubicBezTo>
                    <a:pt x="99" y="0"/>
                    <a:pt x="1" y="233"/>
                    <a:pt x="139" y="369"/>
                  </a:cubicBezTo>
                  <a:cubicBezTo>
                    <a:pt x="183" y="412"/>
                    <a:pt x="237" y="432"/>
                    <a:pt x="290" y="432"/>
                  </a:cubicBezTo>
                  <a:cubicBezTo>
                    <a:pt x="401" y="432"/>
                    <a:pt x="507" y="346"/>
                    <a:pt x="507" y="216"/>
                  </a:cubicBezTo>
                  <a:cubicBezTo>
                    <a:pt x="507" y="98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3" name="Google Shape;1863;p125"/>
          <p:cNvGrpSpPr/>
          <p:nvPr/>
        </p:nvGrpSpPr>
        <p:grpSpPr>
          <a:xfrm>
            <a:off x="2976184" y="3834784"/>
            <a:ext cx="491933" cy="425600"/>
            <a:chOff x="1469850" y="2704225"/>
            <a:chExt cx="368950" cy="319200"/>
          </a:xfrm>
        </p:grpSpPr>
        <p:sp>
          <p:nvSpPr>
            <p:cNvPr id="1864" name="Google Shape;1864;p125"/>
            <p:cNvSpPr/>
            <p:nvPr/>
          </p:nvSpPr>
          <p:spPr>
            <a:xfrm>
              <a:off x="1469850" y="2704225"/>
              <a:ext cx="368950" cy="319200"/>
            </a:xfrm>
            <a:custGeom>
              <a:avLst/>
              <a:gdLst/>
              <a:ahLst/>
              <a:cxnLst/>
              <a:rect l="l" t="t" r="r" b="b"/>
              <a:pathLst>
                <a:path w="14758" h="12768" extrusionOk="0">
                  <a:moveTo>
                    <a:pt x="12650" y="432"/>
                  </a:moveTo>
                  <a:cubicBezTo>
                    <a:pt x="12771" y="432"/>
                    <a:pt x="12866" y="530"/>
                    <a:pt x="12866" y="648"/>
                  </a:cubicBezTo>
                  <a:cubicBezTo>
                    <a:pt x="12866" y="769"/>
                    <a:pt x="12771" y="864"/>
                    <a:pt x="12650" y="864"/>
                  </a:cubicBezTo>
                  <a:lnTo>
                    <a:pt x="2102" y="864"/>
                  </a:lnTo>
                  <a:cubicBezTo>
                    <a:pt x="1984" y="864"/>
                    <a:pt x="1886" y="769"/>
                    <a:pt x="1886" y="648"/>
                  </a:cubicBezTo>
                  <a:cubicBezTo>
                    <a:pt x="1886" y="530"/>
                    <a:pt x="1984" y="432"/>
                    <a:pt x="2102" y="432"/>
                  </a:cubicBezTo>
                  <a:close/>
                  <a:moveTo>
                    <a:pt x="3372" y="2548"/>
                  </a:moveTo>
                  <a:cubicBezTo>
                    <a:pt x="3562" y="2548"/>
                    <a:pt x="3660" y="2781"/>
                    <a:pt x="3524" y="2916"/>
                  </a:cubicBezTo>
                  <a:cubicBezTo>
                    <a:pt x="3480" y="2960"/>
                    <a:pt x="3425" y="2980"/>
                    <a:pt x="3372" y="2980"/>
                  </a:cubicBezTo>
                  <a:cubicBezTo>
                    <a:pt x="3261" y="2980"/>
                    <a:pt x="3156" y="2894"/>
                    <a:pt x="3156" y="2764"/>
                  </a:cubicBezTo>
                  <a:cubicBezTo>
                    <a:pt x="3156" y="2643"/>
                    <a:pt x="3251" y="2548"/>
                    <a:pt x="3372" y="2548"/>
                  </a:cubicBezTo>
                  <a:close/>
                  <a:moveTo>
                    <a:pt x="2096" y="0"/>
                  </a:moveTo>
                  <a:cubicBezTo>
                    <a:pt x="1779" y="0"/>
                    <a:pt x="1509" y="232"/>
                    <a:pt x="1457" y="547"/>
                  </a:cubicBezTo>
                  <a:cubicBezTo>
                    <a:pt x="1408" y="861"/>
                    <a:pt x="1596" y="1166"/>
                    <a:pt x="1901" y="1264"/>
                  </a:cubicBezTo>
                  <a:cubicBezTo>
                    <a:pt x="1417" y="1762"/>
                    <a:pt x="1014" y="2326"/>
                    <a:pt x="700" y="2942"/>
                  </a:cubicBezTo>
                  <a:cubicBezTo>
                    <a:pt x="648" y="3049"/>
                    <a:pt x="689" y="3181"/>
                    <a:pt x="798" y="3233"/>
                  </a:cubicBezTo>
                  <a:cubicBezTo>
                    <a:pt x="830" y="3249"/>
                    <a:pt x="863" y="3257"/>
                    <a:pt x="896" y="3257"/>
                  </a:cubicBezTo>
                  <a:cubicBezTo>
                    <a:pt x="974" y="3257"/>
                    <a:pt x="1049" y="3213"/>
                    <a:pt x="1086" y="3138"/>
                  </a:cubicBezTo>
                  <a:cubicBezTo>
                    <a:pt x="1207" y="2902"/>
                    <a:pt x="1339" y="2675"/>
                    <a:pt x="1489" y="2456"/>
                  </a:cubicBezTo>
                  <a:cubicBezTo>
                    <a:pt x="1616" y="2502"/>
                    <a:pt x="1742" y="2559"/>
                    <a:pt x="1860" y="2629"/>
                  </a:cubicBezTo>
                  <a:cubicBezTo>
                    <a:pt x="2085" y="2747"/>
                    <a:pt x="2335" y="2879"/>
                    <a:pt x="2744" y="2925"/>
                  </a:cubicBezTo>
                  <a:cubicBezTo>
                    <a:pt x="2818" y="3216"/>
                    <a:pt x="3078" y="3414"/>
                    <a:pt x="3370" y="3414"/>
                  </a:cubicBezTo>
                  <a:cubicBezTo>
                    <a:pt x="3398" y="3414"/>
                    <a:pt x="3426" y="3412"/>
                    <a:pt x="3455" y="3409"/>
                  </a:cubicBezTo>
                  <a:cubicBezTo>
                    <a:pt x="3781" y="3368"/>
                    <a:pt x="4022" y="3089"/>
                    <a:pt x="4019" y="2761"/>
                  </a:cubicBezTo>
                  <a:lnTo>
                    <a:pt x="4019" y="2735"/>
                  </a:lnTo>
                  <a:cubicBezTo>
                    <a:pt x="4094" y="2700"/>
                    <a:pt x="4163" y="2663"/>
                    <a:pt x="4232" y="2629"/>
                  </a:cubicBezTo>
                  <a:cubicBezTo>
                    <a:pt x="4497" y="2487"/>
                    <a:pt x="4725" y="2364"/>
                    <a:pt x="5211" y="2364"/>
                  </a:cubicBezTo>
                  <a:cubicBezTo>
                    <a:pt x="5701" y="2364"/>
                    <a:pt x="5928" y="2487"/>
                    <a:pt x="6193" y="2629"/>
                  </a:cubicBezTo>
                  <a:cubicBezTo>
                    <a:pt x="6469" y="2775"/>
                    <a:pt x="6783" y="2942"/>
                    <a:pt x="7376" y="2942"/>
                  </a:cubicBezTo>
                  <a:cubicBezTo>
                    <a:pt x="7972" y="2942"/>
                    <a:pt x="8286" y="2775"/>
                    <a:pt x="8562" y="2629"/>
                  </a:cubicBezTo>
                  <a:cubicBezTo>
                    <a:pt x="8827" y="2487"/>
                    <a:pt x="9054" y="2364"/>
                    <a:pt x="9544" y="2364"/>
                  </a:cubicBezTo>
                  <a:cubicBezTo>
                    <a:pt x="10030" y="2364"/>
                    <a:pt x="10261" y="2487"/>
                    <a:pt x="10525" y="2629"/>
                  </a:cubicBezTo>
                  <a:cubicBezTo>
                    <a:pt x="10773" y="2761"/>
                    <a:pt x="11055" y="2911"/>
                    <a:pt x="11544" y="2939"/>
                  </a:cubicBezTo>
                  <a:cubicBezTo>
                    <a:pt x="11548" y="2940"/>
                    <a:pt x="11552" y="2940"/>
                    <a:pt x="11555" y="2940"/>
                  </a:cubicBezTo>
                  <a:cubicBezTo>
                    <a:pt x="11671" y="2940"/>
                    <a:pt x="11766" y="2850"/>
                    <a:pt x="11772" y="2735"/>
                  </a:cubicBezTo>
                  <a:cubicBezTo>
                    <a:pt x="11781" y="2614"/>
                    <a:pt x="11688" y="2513"/>
                    <a:pt x="11570" y="2508"/>
                  </a:cubicBezTo>
                  <a:cubicBezTo>
                    <a:pt x="11173" y="2485"/>
                    <a:pt x="10966" y="2375"/>
                    <a:pt x="10727" y="2246"/>
                  </a:cubicBezTo>
                  <a:cubicBezTo>
                    <a:pt x="10451" y="2099"/>
                    <a:pt x="10140" y="1932"/>
                    <a:pt x="9544" y="1932"/>
                  </a:cubicBezTo>
                  <a:cubicBezTo>
                    <a:pt x="8948" y="1932"/>
                    <a:pt x="8634" y="2099"/>
                    <a:pt x="8358" y="2246"/>
                  </a:cubicBezTo>
                  <a:cubicBezTo>
                    <a:pt x="8093" y="2387"/>
                    <a:pt x="7865" y="2510"/>
                    <a:pt x="7376" y="2510"/>
                  </a:cubicBezTo>
                  <a:cubicBezTo>
                    <a:pt x="6890" y="2510"/>
                    <a:pt x="6662" y="2387"/>
                    <a:pt x="6397" y="2246"/>
                  </a:cubicBezTo>
                  <a:cubicBezTo>
                    <a:pt x="6121" y="2099"/>
                    <a:pt x="5807" y="1932"/>
                    <a:pt x="5211" y="1932"/>
                  </a:cubicBezTo>
                  <a:cubicBezTo>
                    <a:pt x="4618" y="1932"/>
                    <a:pt x="4304" y="2099"/>
                    <a:pt x="4028" y="2246"/>
                  </a:cubicBezTo>
                  <a:cubicBezTo>
                    <a:pt x="3971" y="2277"/>
                    <a:pt x="3916" y="2306"/>
                    <a:pt x="3858" y="2335"/>
                  </a:cubicBezTo>
                  <a:cubicBezTo>
                    <a:pt x="3727" y="2186"/>
                    <a:pt x="3549" y="2115"/>
                    <a:pt x="3373" y="2115"/>
                  </a:cubicBezTo>
                  <a:cubicBezTo>
                    <a:pt x="3132" y="2115"/>
                    <a:pt x="2893" y="2248"/>
                    <a:pt x="2782" y="2496"/>
                  </a:cubicBezTo>
                  <a:cubicBezTo>
                    <a:pt x="2465" y="2459"/>
                    <a:pt x="2278" y="2361"/>
                    <a:pt x="2065" y="2246"/>
                  </a:cubicBezTo>
                  <a:cubicBezTo>
                    <a:pt x="1967" y="2194"/>
                    <a:pt x="1866" y="2139"/>
                    <a:pt x="1751" y="2093"/>
                  </a:cubicBezTo>
                  <a:cubicBezTo>
                    <a:pt x="1976" y="1808"/>
                    <a:pt x="2220" y="1540"/>
                    <a:pt x="2488" y="1296"/>
                  </a:cubicBezTo>
                  <a:lnTo>
                    <a:pt x="12267" y="1296"/>
                  </a:lnTo>
                  <a:cubicBezTo>
                    <a:pt x="12535" y="1540"/>
                    <a:pt x="12779" y="1808"/>
                    <a:pt x="13004" y="2093"/>
                  </a:cubicBezTo>
                  <a:cubicBezTo>
                    <a:pt x="12889" y="2139"/>
                    <a:pt x="12788" y="2194"/>
                    <a:pt x="12690" y="2246"/>
                  </a:cubicBezTo>
                  <a:cubicBezTo>
                    <a:pt x="12592" y="2300"/>
                    <a:pt x="12489" y="2352"/>
                    <a:pt x="12385" y="2392"/>
                  </a:cubicBezTo>
                  <a:cubicBezTo>
                    <a:pt x="12276" y="2439"/>
                    <a:pt x="12221" y="2565"/>
                    <a:pt x="12264" y="2675"/>
                  </a:cubicBezTo>
                  <a:cubicBezTo>
                    <a:pt x="12299" y="2760"/>
                    <a:pt x="12380" y="2811"/>
                    <a:pt x="12466" y="2811"/>
                  </a:cubicBezTo>
                  <a:cubicBezTo>
                    <a:pt x="12492" y="2811"/>
                    <a:pt x="12520" y="2806"/>
                    <a:pt x="12546" y="2795"/>
                  </a:cubicBezTo>
                  <a:cubicBezTo>
                    <a:pt x="12664" y="2747"/>
                    <a:pt x="12779" y="2692"/>
                    <a:pt x="12895" y="2629"/>
                  </a:cubicBezTo>
                  <a:cubicBezTo>
                    <a:pt x="13013" y="2559"/>
                    <a:pt x="13139" y="2502"/>
                    <a:pt x="13269" y="2456"/>
                  </a:cubicBezTo>
                  <a:cubicBezTo>
                    <a:pt x="13957" y="3463"/>
                    <a:pt x="14325" y="4658"/>
                    <a:pt x="14322" y="5881"/>
                  </a:cubicBezTo>
                  <a:cubicBezTo>
                    <a:pt x="14322" y="8824"/>
                    <a:pt x="13119" y="12336"/>
                    <a:pt x="7379" y="12336"/>
                  </a:cubicBezTo>
                  <a:cubicBezTo>
                    <a:pt x="1639" y="12336"/>
                    <a:pt x="433" y="8824"/>
                    <a:pt x="433" y="5881"/>
                  </a:cubicBezTo>
                  <a:cubicBezTo>
                    <a:pt x="433" y="5228"/>
                    <a:pt x="539" y="4577"/>
                    <a:pt x="746" y="3958"/>
                  </a:cubicBezTo>
                  <a:cubicBezTo>
                    <a:pt x="784" y="3846"/>
                    <a:pt x="723" y="3722"/>
                    <a:pt x="611" y="3685"/>
                  </a:cubicBezTo>
                  <a:cubicBezTo>
                    <a:pt x="588" y="3678"/>
                    <a:pt x="565" y="3674"/>
                    <a:pt x="542" y="3674"/>
                  </a:cubicBezTo>
                  <a:cubicBezTo>
                    <a:pt x="451" y="3674"/>
                    <a:pt x="367" y="3731"/>
                    <a:pt x="338" y="3820"/>
                  </a:cubicBezTo>
                  <a:cubicBezTo>
                    <a:pt x="113" y="4485"/>
                    <a:pt x="1" y="5179"/>
                    <a:pt x="1" y="5881"/>
                  </a:cubicBezTo>
                  <a:cubicBezTo>
                    <a:pt x="1" y="7931"/>
                    <a:pt x="562" y="9569"/>
                    <a:pt x="1662" y="10744"/>
                  </a:cubicBezTo>
                  <a:cubicBezTo>
                    <a:pt x="2923" y="12088"/>
                    <a:pt x="4843" y="12767"/>
                    <a:pt x="7379" y="12767"/>
                  </a:cubicBezTo>
                  <a:cubicBezTo>
                    <a:pt x="9915" y="12767"/>
                    <a:pt x="11838" y="12088"/>
                    <a:pt x="13096" y="10744"/>
                  </a:cubicBezTo>
                  <a:cubicBezTo>
                    <a:pt x="14199" y="9569"/>
                    <a:pt x="14757" y="7931"/>
                    <a:pt x="14757" y="5881"/>
                  </a:cubicBezTo>
                  <a:cubicBezTo>
                    <a:pt x="14757" y="4932"/>
                    <a:pt x="14550" y="3996"/>
                    <a:pt x="14147" y="3138"/>
                  </a:cubicBezTo>
                  <a:cubicBezTo>
                    <a:pt x="13824" y="2444"/>
                    <a:pt x="13384" y="1814"/>
                    <a:pt x="12851" y="1264"/>
                  </a:cubicBezTo>
                  <a:cubicBezTo>
                    <a:pt x="13157" y="1166"/>
                    <a:pt x="13344" y="861"/>
                    <a:pt x="13292" y="547"/>
                  </a:cubicBezTo>
                  <a:cubicBezTo>
                    <a:pt x="13243" y="232"/>
                    <a:pt x="12973" y="0"/>
                    <a:pt x="12656" y="0"/>
                  </a:cubicBezTo>
                  <a:cubicBezTo>
                    <a:pt x="12654" y="0"/>
                    <a:pt x="12652" y="0"/>
                    <a:pt x="12650" y="0"/>
                  </a:cubicBezTo>
                  <a:lnTo>
                    <a:pt x="2102" y="0"/>
                  </a:lnTo>
                  <a:cubicBezTo>
                    <a:pt x="2100" y="0"/>
                    <a:pt x="2098" y="0"/>
                    <a:pt x="2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5" name="Google Shape;1865;p125"/>
            <p:cNvSpPr/>
            <p:nvPr/>
          </p:nvSpPr>
          <p:spPr>
            <a:xfrm>
              <a:off x="1539950" y="2797500"/>
              <a:ext cx="222550" cy="167925"/>
            </a:xfrm>
            <a:custGeom>
              <a:avLst/>
              <a:gdLst/>
              <a:ahLst/>
              <a:cxnLst/>
              <a:rect l="l" t="t" r="r" b="b"/>
              <a:pathLst>
                <a:path w="8902" h="6717" extrusionOk="0">
                  <a:moveTo>
                    <a:pt x="4463" y="432"/>
                  </a:moveTo>
                  <a:lnTo>
                    <a:pt x="4206" y="1034"/>
                  </a:lnTo>
                  <a:cubicBezTo>
                    <a:pt x="4183" y="1088"/>
                    <a:pt x="4129" y="1126"/>
                    <a:pt x="4068" y="1126"/>
                  </a:cubicBezTo>
                  <a:lnTo>
                    <a:pt x="3000" y="1126"/>
                  </a:lnTo>
                  <a:lnTo>
                    <a:pt x="3182" y="694"/>
                  </a:lnTo>
                  <a:cubicBezTo>
                    <a:pt x="3251" y="536"/>
                    <a:pt x="3406" y="432"/>
                    <a:pt x="3582" y="432"/>
                  </a:cubicBezTo>
                  <a:close/>
                  <a:moveTo>
                    <a:pt x="6180" y="1270"/>
                  </a:moveTo>
                  <a:cubicBezTo>
                    <a:pt x="6182" y="1270"/>
                    <a:pt x="6185" y="1270"/>
                    <a:pt x="6187" y="1270"/>
                  </a:cubicBezTo>
                  <a:lnTo>
                    <a:pt x="8335" y="1270"/>
                  </a:lnTo>
                  <a:lnTo>
                    <a:pt x="7678" y="2815"/>
                  </a:lnTo>
                  <a:cubicBezTo>
                    <a:pt x="7595" y="3011"/>
                    <a:pt x="7399" y="3141"/>
                    <a:pt x="7186" y="3141"/>
                  </a:cubicBezTo>
                  <a:lnTo>
                    <a:pt x="7022" y="3141"/>
                  </a:lnTo>
                  <a:lnTo>
                    <a:pt x="7387" y="2156"/>
                  </a:lnTo>
                  <a:cubicBezTo>
                    <a:pt x="7431" y="2044"/>
                    <a:pt x="7373" y="1917"/>
                    <a:pt x="7261" y="1877"/>
                  </a:cubicBezTo>
                  <a:cubicBezTo>
                    <a:pt x="7236" y="1868"/>
                    <a:pt x="7210" y="1864"/>
                    <a:pt x="7185" y="1864"/>
                  </a:cubicBezTo>
                  <a:cubicBezTo>
                    <a:pt x="7098" y="1864"/>
                    <a:pt x="7016" y="1916"/>
                    <a:pt x="6984" y="2004"/>
                  </a:cubicBezTo>
                  <a:lnTo>
                    <a:pt x="6561" y="3141"/>
                  </a:lnTo>
                  <a:lnTo>
                    <a:pt x="6101" y="3141"/>
                  </a:lnTo>
                  <a:lnTo>
                    <a:pt x="6463" y="2156"/>
                  </a:lnTo>
                  <a:cubicBezTo>
                    <a:pt x="6507" y="2044"/>
                    <a:pt x="6449" y="1917"/>
                    <a:pt x="6337" y="1877"/>
                  </a:cubicBezTo>
                  <a:cubicBezTo>
                    <a:pt x="6312" y="1868"/>
                    <a:pt x="6286" y="1864"/>
                    <a:pt x="6261" y="1864"/>
                  </a:cubicBezTo>
                  <a:cubicBezTo>
                    <a:pt x="6174" y="1864"/>
                    <a:pt x="6092" y="1916"/>
                    <a:pt x="6060" y="2004"/>
                  </a:cubicBezTo>
                  <a:lnTo>
                    <a:pt x="5637" y="3141"/>
                  </a:lnTo>
                  <a:lnTo>
                    <a:pt x="5335" y="3141"/>
                  </a:lnTo>
                  <a:cubicBezTo>
                    <a:pt x="5303" y="2818"/>
                    <a:pt x="5203" y="2507"/>
                    <a:pt x="5041" y="2228"/>
                  </a:cubicBezTo>
                  <a:lnTo>
                    <a:pt x="5162" y="1946"/>
                  </a:lnTo>
                  <a:cubicBezTo>
                    <a:pt x="5334" y="1537"/>
                    <a:pt x="5737" y="1270"/>
                    <a:pt x="6180" y="1270"/>
                  </a:cubicBezTo>
                  <a:close/>
                  <a:moveTo>
                    <a:pt x="7189" y="3573"/>
                  </a:moveTo>
                  <a:cubicBezTo>
                    <a:pt x="7402" y="3575"/>
                    <a:pt x="7595" y="3702"/>
                    <a:pt x="7678" y="3898"/>
                  </a:cubicBezTo>
                  <a:lnTo>
                    <a:pt x="7681" y="3898"/>
                  </a:lnTo>
                  <a:lnTo>
                    <a:pt x="8337" y="5447"/>
                  </a:lnTo>
                  <a:lnTo>
                    <a:pt x="6187" y="5447"/>
                  </a:lnTo>
                  <a:cubicBezTo>
                    <a:pt x="5738" y="5447"/>
                    <a:pt x="5335" y="5179"/>
                    <a:pt x="5159" y="4770"/>
                  </a:cubicBezTo>
                  <a:lnTo>
                    <a:pt x="5038" y="4485"/>
                  </a:lnTo>
                  <a:cubicBezTo>
                    <a:pt x="5203" y="4206"/>
                    <a:pt x="5303" y="3895"/>
                    <a:pt x="5335" y="3573"/>
                  </a:cubicBezTo>
                  <a:lnTo>
                    <a:pt x="5640" y="3573"/>
                  </a:lnTo>
                  <a:lnTo>
                    <a:pt x="6060" y="4675"/>
                  </a:lnTo>
                  <a:cubicBezTo>
                    <a:pt x="6092" y="4760"/>
                    <a:pt x="6174" y="4813"/>
                    <a:pt x="6261" y="4813"/>
                  </a:cubicBezTo>
                  <a:cubicBezTo>
                    <a:pt x="6286" y="4813"/>
                    <a:pt x="6312" y="4809"/>
                    <a:pt x="6337" y="4799"/>
                  </a:cubicBezTo>
                  <a:cubicBezTo>
                    <a:pt x="6449" y="4756"/>
                    <a:pt x="6507" y="4632"/>
                    <a:pt x="6463" y="4520"/>
                  </a:cubicBezTo>
                  <a:lnTo>
                    <a:pt x="6104" y="3573"/>
                  </a:lnTo>
                  <a:lnTo>
                    <a:pt x="6564" y="3573"/>
                  </a:lnTo>
                  <a:lnTo>
                    <a:pt x="6984" y="4675"/>
                  </a:lnTo>
                  <a:cubicBezTo>
                    <a:pt x="7018" y="4760"/>
                    <a:pt x="7099" y="4813"/>
                    <a:pt x="7187" y="4813"/>
                  </a:cubicBezTo>
                  <a:cubicBezTo>
                    <a:pt x="7212" y="4813"/>
                    <a:pt x="7238" y="4809"/>
                    <a:pt x="7264" y="4799"/>
                  </a:cubicBezTo>
                  <a:cubicBezTo>
                    <a:pt x="7373" y="4756"/>
                    <a:pt x="7431" y="4632"/>
                    <a:pt x="7387" y="4520"/>
                  </a:cubicBezTo>
                  <a:lnTo>
                    <a:pt x="7028" y="3573"/>
                  </a:lnTo>
                  <a:close/>
                  <a:moveTo>
                    <a:pt x="3455" y="3573"/>
                  </a:moveTo>
                  <a:cubicBezTo>
                    <a:pt x="4287" y="3578"/>
                    <a:pt x="4702" y="4586"/>
                    <a:pt x="4111" y="5173"/>
                  </a:cubicBezTo>
                  <a:cubicBezTo>
                    <a:pt x="3921" y="5362"/>
                    <a:pt x="3688" y="5447"/>
                    <a:pt x="3460" y="5447"/>
                  </a:cubicBezTo>
                  <a:cubicBezTo>
                    <a:pt x="2978" y="5447"/>
                    <a:pt x="2517" y="5072"/>
                    <a:pt x="2517" y="4508"/>
                  </a:cubicBezTo>
                  <a:cubicBezTo>
                    <a:pt x="2517" y="3993"/>
                    <a:pt x="2937" y="3575"/>
                    <a:pt x="3455" y="3573"/>
                  </a:cubicBezTo>
                  <a:close/>
                  <a:moveTo>
                    <a:pt x="4198" y="5660"/>
                  </a:moveTo>
                  <a:cubicBezTo>
                    <a:pt x="4201" y="5665"/>
                    <a:pt x="4206" y="5674"/>
                    <a:pt x="4209" y="5683"/>
                  </a:cubicBezTo>
                  <a:lnTo>
                    <a:pt x="4463" y="6281"/>
                  </a:lnTo>
                  <a:lnTo>
                    <a:pt x="3582" y="6281"/>
                  </a:lnTo>
                  <a:cubicBezTo>
                    <a:pt x="3409" y="6281"/>
                    <a:pt x="3251" y="6178"/>
                    <a:pt x="3185" y="6020"/>
                  </a:cubicBezTo>
                  <a:lnTo>
                    <a:pt x="3104" y="5832"/>
                  </a:lnTo>
                  <a:lnTo>
                    <a:pt x="3104" y="5832"/>
                  </a:lnTo>
                  <a:cubicBezTo>
                    <a:pt x="3220" y="5863"/>
                    <a:pt x="3338" y="5878"/>
                    <a:pt x="3456" y="5878"/>
                  </a:cubicBezTo>
                  <a:cubicBezTo>
                    <a:pt x="3716" y="5878"/>
                    <a:pt x="3974" y="5804"/>
                    <a:pt x="4198" y="5660"/>
                  </a:cubicBezTo>
                  <a:close/>
                  <a:moveTo>
                    <a:pt x="3582" y="0"/>
                  </a:moveTo>
                  <a:cubicBezTo>
                    <a:pt x="3233" y="0"/>
                    <a:pt x="2920" y="207"/>
                    <a:pt x="2784" y="527"/>
                  </a:cubicBezTo>
                  <a:lnTo>
                    <a:pt x="2531" y="1126"/>
                  </a:lnTo>
                  <a:lnTo>
                    <a:pt x="2232" y="1126"/>
                  </a:lnTo>
                  <a:cubicBezTo>
                    <a:pt x="2230" y="1126"/>
                    <a:pt x="2228" y="1126"/>
                    <a:pt x="2226" y="1126"/>
                  </a:cubicBezTo>
                  <a:cubicBezTo>
                    <a:pt x="997" y="1126"/>
                    <a:pt x="1" y="2123"/>
                    <a:pt x="1" y="3357"/>
                  </a:cubicBezTo>
                  <a:cubicBezTo>
                    <a:pt x="1" y="4007"/>
                    <a:pt x="283" y="4623"/>
                    <a:pt x="775" y="5049"/>
                  </a:cubicBezTo>
                  <a:cubicBezTo>
                    <a:pt x="821" y="5089"/>
                    <a:pt x="870" y="5105"/>
                    <a:pt x="916" y="5105"/>
                  </a:cubicBezTo>
                  <a:cubicBezTo>
                    <a:pt x="1090" y="5105"/>
                    <a:pt x="1230" y="4871"/>
                    <a:pt x="1057" y="4721"/>
                  </a:cubicBezTo>
                  <a:cubicBezTo>
                    <a:pt x="484" y="4232"/>
                    <a:pt x="280" y="3434"/>
                    <a:pt x="542" y="2729"/>
                  </a:cubicBezTo>
                  <a:cubicBezTo>
                    <a:pt x="806" y="2026"/>
                    <a:pt x="1476" y="1557"/>
                    <a:pt x="2228" y="1557"/>
                  </a:cubicBezTo>
                  <a:cubicBezTo>
                    <a:pt x="2230" y="1557"/>
                    <a:pt x="2232" y="1557"/>
                    <a:pt x="2235" y="1557"/>
                  </a:cubicBezTo>
                  <a:lnTo>
                    <a:pt x="3113" y="1557"/>
                  </a:lnTo>
                  <a:cubicBezTo>
                    <a:pt x="4417" y="1557"/>
                    <a:pt x="5289" y="2899"/>
                    <a:pt x="4759" y="4091"/>
                  </a:cubicBezTo>
                  <a:cubicBezTo>
                    <a:pt x="4574" y="3517"/>
                    <a:pt x="4040" y="3142"/>
                    <a:pt x="3454" y="3142"/>
                  </a:cubicBezTo>
                  <a:cubicBezTo>
                    <a:pt x="3384" y="3142"/>
                    <a:pt x="3313" y="3147"/>
                    <a:pt x="3242" y="3158"/>
                  </a:cubicBezTo>
                  <a:cubicBezTo>
                    <a:pt x="2574" y="3262"/>
                    <a:pt x="2082" y="3835"/>
                    <a:pt x="2082" y="4511"/>
                  </a:cubicBezTo>
                  <a:cubicBezTo>
                    <a:pt x="2082" y="4736"/>
                    <a:pt x="2137" y="4960"/>
                    <a:pt x="2246" y="5159"/>
                  </a:cubicBezTo>
                  <a:lnTo>
                    <a:pt x="2235" y="5159"/>
                  </a:lnTo>
                  <a:cubicBezTo>
                    <a:pt x="2079" y="5159"/>
                    <a:pt x="1927" y="5139"/>
                    <a:pt x="1780" y="5101"/>
                  </a:cubicBezTo>
                  <a:cubicBezTo>
                    <a:pt x="1761" y="5096"/>
                    <a:pt x="1743" y="5094"/>
                    <a:pt x="1724" y="5094"/>
                  </a:cubicBezTo>
                  <a:cubicBezTo>
                    <a:pt x="1629" y="5094"/>
                    <a:pt x="1541" y="5160"/>
                    <a:pt x="1515" y="5257"/>
                  </a:cubicBezTo>
                  <a:cubicBezTo>
                    <a:pt x="1486" y="5372"/>
                    <a:pt x="1555" y="5490"/>
                    <a:pt x="1670" y="5519"/>
                  </a:cubicBezTo>
                  <a:cubicBezTo>
                    <a:pt x="1855" y="5568"/>
                    <a:pt x="2045" y="5591"/>
                    <a:pt x="2235" y="5591"/>
                  </a:cubicBezTo>
                  <a:lnTo>
                    <a:pt x="2531" y="5591"/>
                  </a:lnTo>
                  <a:lnTo>
                    <a:pt x="2784" y="6189"/>
                  </a:lnTo>
                  <a:cubicBezTo>
                    <a:pt x="2920" y="6509"/>
                    <a:pt x="3233" y="6716"/>
                    <a:pt x="3582" y="6716"/>
                  </a:cubicBezTo>
                  <a:lnTo>
                    <a:pt x="4748" y="6716"/>
                  </a:lnTo>
                  <a:cubicBezTo>
                    <a:pt x="4920" y="6716"/>
                    <a:pt x="5038" y="6538"/>
                    <a:pt x="4972" y="6376"/>
                  </a:cubicBezTo>
                  <a:lnTo>
                    <a:pt x="4604" y="5513"/>
                  </a:lnTo>
                  <a:cubicBezTo>
                    <a:pt x="4584" y="5461"/>
                    <a:pt x="4555" y="5412"/>
                    <a:pt x="4517" y="5372"/>
                  </a:cubicBezTo>
                  <a:cubicBezTo>
                    <a:pt x="4627" y="5239"/>
                    <a:pt x="4707" y="5090"/>
                    <a:pt x="4759" y="4928"/>
                  </a:cubicBezTo>
                  <a:lnTo>
                    <a:pt x="4762" y="4937"/>
                  </a:lnTo>
                  <a:cubicBezTo>
                    <a:pt x="5004" y="5507"/>
                    <a:pt x="5565" y="5878"/>
                    <a:pt x="6187" y="5878"/>
                  </a:cubicBezTo>
                  <a:lnTo>
                    <a:pt x="8574" y="5878"/>
                  </a:lnTo>
                  <a:cubicBezTo>
                    <a:pt x="8769" y="5878"/>
                    <a:pt x="8902" y="5677"/>
                    <a:pt x="8827" y="5498"/>
                  </a:cubicBezTo>
                  <a:lnTo>
                    <a:pt x="8076" y="3728"/>
                  </a:lnTo>
                  <a:cubicBezTo>
                    <a:pt x="8015" y="3584"/>
                    <a:pt x="7917" y="3455"/>
                    <a:pt x="7793" y="3357"/>
                  </a:cubicBezTo>
                  <a:cubicBezTo>
                    <a:pt x="7917" y="3259"/>
                    <a:pt x="8015" y="3129"/>
                    <a:pt x="8076" y="2985"/>
                  </a:cubicBezTo>
                  <a:lnTo>
                    <a:pt x="8827" y="1218"/>
                  </a:lnTo>
                  <a:cubicBezTo>
                    <a:pt x="8902" y="1036"/>
                    <a:pt x="8769" y="835"/>
                    <a:pt x="8574" y="835"/>
                  </a:cubicBezTo>
                  <a:lnTo>
                    <a:pt x="6187" y="835"/>
                  </a:lnTo>
                  <a:cubicBezTo>
                    <a:pt x="5565" y="835"/>
                    <a:pt x="5004" y="1206"/>
                    <a:pt x="4762" y="1776"/>
                  </a:cubicBezTo>
                  <a:lnTo>
                    <a:pt x="4739" y="1831"/>
                  </a:lnTo>
                  <a:cubicBezTo>
                    <a:pt x="4618" y="1701"/>
                    <a:pt x="4483" y="1586"/>
                    <a:pt x="4336" y="1491"/>
                  </a:cubicBezTo>
                  <a:cubicBezTo>
                    <a:pt x="4457" y="1428"/>
                    <a:pt x="4552" y="1327"/>
                    <a:pt x="4604" y="1203"/>
                  </a:cubicBezTo>
                  <a:lnTo>
                    <a:pt x="4972" y="340"/>
                  </a:lnTo>
                  <a:cubicBezTo>
                    <a:pt x="5038" y="179"/>
                    <a:pt x="4920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6" name="Google Shape;1866;p125"/>
            <p:cNvSpPr/>
            <p:nvPr/>
          </p:nvSpPr>
          <p:spPr>
            <a:xfrm>
              <a:off x="1561400" y="2786675"/>
              <a:ext cx="37875" cy="32425"/>
            </a:xfrm>
            <a:custGeom>
              <a:avLst/>
              <a:gdLst/>
              <a:ahLst/>
              <a:cxnLst/>
              <a:rect l="l" t="t" r="r" b="b"/>
              <a:pathLst>
                <a:path w="1515" h="1297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6"/>
                  </a:cubicBezTo>
                  <a:cubicBezTo>
                    <a:pt x="1155" y="632"/>
                    <a:pt x="1060" y="865"/>
                    <a:pt x="867" y="865"/>
                  </a:cubicBezTo>
                  <a:cubicBezTo>
                    <a:pt x="746" y="865"/>
                    <a:pt x="648" y="770"/>
                    <a:pt x="651" y="649"/>
                  </a:cubicBezTo>
                  <a:cubicBezTo>
                    <a:pt x="651" y="519"/>
                    <a:pt x="758" y="433"/>
                    <a:pt x="869" y="433"/>
                  </a:cubicBezTo>
                  <a:close/>
                  <a:moveTo>
                    <a:pt x="862" y="0"/>
                  </a:moveTo>
                  <a:cubicBezTo>
                    <a:pt x="703" y="0"/>
                    <a:pt x="541" y="59"/>
                    <a:pt x="409" y="191"/>
                  </a:cubicBezTo>
                  <a:cubicBezTo>
                    <a:pt x="0" y="600"/>
                    <a:pt x="291" y="1297"/>
                    <a:pt x="867" y="1297"/>
                  </a:cubicBezTo>
                  <a:cubicBezTo>
                    <a:pt x="1224" y="1297"/>
                    <a:pt x="1515" y="1006"/>
                    <a:pt x="1515" y="649"/>
                  </a:cubicBezTo>
                  <a:cubicBezTo>
                    <a:pt x="1515" y="259"/>
                    <a:pt x="1196" y="0"/>
                    <a:pt x="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7" name="Google Shape;1867;p125"/>
            <p:cNvSpPr/>
            <p:nvPr/>
          </p:nvSpPr>
          <p:spPr>
            <a:xfrm>
              <a:off x="1494025" y="2835650"/>
              <a:ext cx="37900" cy="32475"/>
            </a:xfrm>
            <a:custGeom>
              <a:avLst/>
              <a:gdLst/>
              <a:ahLst/>
              <a:cxnLst/>
              <a:rect l="l" t="t" r="r" b="b"/>
              <a:pathLst>
                <a:path w="1516" h="1299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8"/>
                  </a:cubicBezTo>
                  <a:cubicBezTo>
                    <a:pt x="1155" y="633"/>
                    <a:pt x="1060" y="866"/>
                    <a:pt x="867" y="866"/>
                  </a:cubicBezTo>
                  <a:cubicBezTo>
                    <a:pt x="747" y="866"/>
                    <a:pt x="652" y="768"/>
                    <a:pt x="652" y="650"/>
                  </a:cubicBezTo>
                  <a:cubicBezTo>
                    <a:pt x="652" y="520"/>
                    <a:pt x="758" y="433"/>
                    <a:pt x="869" y="433"/>
                  </a:cubicBezTo>
                  <a:close/>
                  <a:moveTo>
                    <a:pt x="864" y="1"/>
                  </a:moveTo>
                  <a:cubicBezTo>
                    <a:pt x="705" y="1"/>
                    <a:pt x="542" y="60"/>
                    <a:pt x="410" y="193"/>
                  </a:cubicBezTo>
                  <a:cubicBezTo>
                    <a:pt x="1" y="599"/>
                    <a:pt x="292" y="1298"/>
                    <a:pt x="867" y="1298"/>
                  </a:cubicBezTo>
                  <a:cubicBezTo>
                    <a:pt x="1224" y="1298"/>
                    <a:pt x="1515" y="1007"/>
                    <a:pt x="1515" y="650"/>
                  </a:cubicBezTo>
                  <a:cubicBezTo>
                    <a:pt x="1515" y="259"/>
                    <a:pt x="1197" y="1"/>
                    <a:pt x="8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8" name="Google Shape;1868;p125"/>
            <p:cNvSpPr/>
            <p:nvPr/>
          </p:nvSpPr>
          <p:spPr>
            <a:xfrm>
              <a:off x="1691525" y="277802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643" y="434"/>
                  </a:moveTo>
                  <a:cubicBezTo>
                    <a:pt x="645" y="434"/>
                    <a:pt x="646" y="434"/>
                    <a:pt x="648" y="434"/>
                  </a:cubicBezTo>
                  <a:cubicBezTo>
                    <a:pt x="841" y="434"/>
                    <a:pt x="939" y="667"/>
                    <a:pt x="801" y="802"/>
                  </a:cubicBezTo>
                  <a:cubicBezTo>
                    <a:pt x="757" y="846"/>
                    <a:pt x="703" y="866"/>
                    <a:pt x="650" y="866"/>
                  </a:cubicBezTo>
                  <a:cubicBezTo>
                    <a:pt x="539" y="866"/>
                    <a:pt x="432" y="780"/>
                    <a:pt x="432" y="650"/>
                  </a:cubicBezTo>
                  <a:cubicBezTo>
                    <a:pt x="432" y="530"/>
                    <a:pt x="527" y="434"/>
                    <a:pt x="643" y="434"/>
                  </a:cubicBezTo>
                  <a:close/>
                  <a:moveTo>
                    <a:pt x="653" y="0"/>
                  </a:moveTo>
                  <a:cubicBezTo>
                    <a:pt x="320" y="0"/>
                    <a:pt x="0" y="258"/>
                    <a:pt x="0" y="650"/>
                  </a:cubicBezTo>
                  <a:cubicBezTo>
                    <a:pt x="0" y="1006"/>
                    <a:pt x="291" y="1297"/>
                    <a:pt x="648" y="1297"/>
                  </a:cubicBezTo>
                  <a:cubicBezTo>
                    <a:pt x="1227" y="1297"/>
                    <a:pt x="1514" y="601"/>
                    <a:pt x="1106" y="192"/>
                  </a:cubicBezTo>
                  <a:cubicBezTo>
                    <a:pt x="974" y="59"/>
                    <a:pt x="812" y="0"/>
                    <a:pt x="6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9" name="Google Shape;1869;p125"/>
            <p:cNvSpPr/>
            <p:nvPr/>
          </p:nvSpPr>
          <p:spPr>
            <a:xfrm>
              <a:off x="1756500" y="286697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9" y="434"/>
                  </a:moveTo>
                  <a:cubicBezTo>
                    <a:pt x="922" y="434"/>
                    <a:pt x="976" y="453"/>
                    <a:pt x="1020" y="497"/>
                  </a:cubicBezTo>
                  <a:cubicBezTo>
                    <a:pt x="1155" y="632"/>
                    <a:pt x="1060" y="866"/>
                    <a:pt x="867" y="866"/>
                  </a:cubicBezTo>
                  <a:cubicBezTo>
                    <a:pt x="746" y="866"/>
                    <a:pt x="651" y="768"/>
                    <a:pt x="651" y="650"/>
                  </a:cubicBezTo>
                  <a:cubicBezTo>
                    <a:pt x="651" y="519"/>
                    <a:pt x="758" y="434"/>
                    <a:pt x="869" y="434"/>
                  </a:cubicBezTo>
                  <a:close/>
                  <a:moveTo>
                    <a:pt x="864" y="0"/>
                  </a:moveTo>
                  <a:cubicBezTo>
                    <a:pt x="705" y="0"/>
                    <a:pt x="542" y="60"/>
                    <a:pt x="410" y="192"/>
                  </a:cubicBezTo>
                  <a:cubicBezTo>
                    <a:pt x="1" y="601"/>
                    <a:pt x="292" y="1297"/>
                    <a:pt x="867" y="1297"/>
                  </a:cubicBezTo>
                  <a:cubicBezTo>
                    <a:pt x="1224" y="1297"/>
                    <a:pt x="1515" y="1007"/>
                    <a:pt x="1515" y="650"/>
                  </a:cubicBezTo>
                  <a:cubicBezTo>
                    <a:pt x="1515" y="258"/>
                    <a:pt x="1197" y="0"/>
                    <a:pt x="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0" name="Google Shape;1870;p125"/>
            <p:cNvSpPr/>
            <p:nvPr/>
          </p:nvSpPr>
          <p:spPr>
            <a:xfrm>
              <a:off x="1575800" y="2856150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4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1" name="Google Shape;1871;p125"/>
          <p:cNvSpPr/>
          <p:nvPr/>
        </p:nvSpPr>
        <p:spPr>
          <a:xfrm>
            <a:off x="1408317" y="2992251"/>
            <a:ext cx="343000" cy="491933"/>
          </a:xfrm>
          <a:custGeom>
            <a:avLst/>
            <a:gdLst/>
            <a:ahLst/>
            <a:cxnLst/>
            <a:rect l="l" t="t" r="r" b="b"/>
            <a:pathLst>
              <a:path w="10290" h="14758" extrusionOk="0">
                <a:moveTo>
                  <a:pt x="873" y="4080"/>
                </a:moveTo>
                <a:cubicBezTo>
                  <a:pt x="890" y="4080"/>
                  <a:pt x="908" y="4080"/>
                  <a:pt x="922" y="4083"/>
                </a:cubicBezTo>
                <a:lnTo>
                  <a:pt x="922" y="5200"/>
                </a:lnTo>
                <a:cubicBezTo>
                  <a:pt x="908" y="5203"/>
                  <a:pt x="890" y="5203"/>
                  <a:pt x="873" y="5203"/>
                </a:cubicBezTo>
                <a:cubicBezTo>
                  <a:pt x="617" y="5203"/>
                  <a:pt x="462" y="4892"/>
                  <a:pt x="462" y="4592"/>
                </a:cubicBezTo>
                <a:cubicBezTo>
                  <a:pt x="462" y="4140"/>
                  <a:pt x="672" y="4080"/>
                  <a:pt x="873" y="4080"/>
                </a:cubicBezTo>
                <a:close/>
                <a:moveTo>
                  <a:pt x="6478" y="4080"/>
                </a:moveTo>
                <a:cubicBezTo>
                  <a:pt x="6680" y="4080"/>
                  <a:pt x="6890" y="4140"/>
                  <a:pt x="6890" y="4590"/>
                </a:cubicBezTo>
                <a:lnTo>
                  <a:pt x="6890" y="4592"/>
                </a:lnTo>
                <a:cubicBezTo>
                  <a:pt x="6890" y="4895"/>
                  <a:pt x="6734" y="5206"/>
                  <a:pt x="6478" y="5206"/>
                </a:cubicBezTo>
                <a:cubicBezTo>
                  <a:pt x="6461" y="5203"/>
                  <a:pt x="6444" y="5203"/>
                  <a:pt x="6429" y="5203"/>
                </a:cubicBezTo>
                <a:lnTo>
                  <a:pt x="6429" y="4083"/>
                </a:lnTo>
                <a:cubicBezTo>
                  <a:pt x="6444" y="4080"/>
                  <a:pt x="6461" y="4080"/>
                  <a:pt x="6478" y="4080"/>
                </a:cubicBezTo>
                <a:close/>
                <a:moveTo>
                  <a:pt x="2539" y="4490"/>
                </a:moveTo>
                <a:cubicBezTo>
                  <a:pt x="2663" y="4490"/>
                  <a:pt x="2789" y="4536"/>
                  <a:pt x="2891" y="4639"/>
                </a:cubicBezTo>
                <a:cubicBezTo>
                  <a:pt x="3208" y="4958"/>
                  <a:pt x="2983" y="5499"/>
                  <a:pt x="2534" y="5499"/>
                </a:cubicBezTo>
                <a:cubicBezTo>
                  <a:pt x="2255" y="5499"/>
                  <a:pt x="2030" y="5272"/>
                  <a:pt x="2033" y="4993"/>
                </a:cubicBezTo>
                <a:lnTo>
                  <a:pt x="2033" y="4993"/>
                </a:lnTo>
                <a:lnTo>
                  <a:pt x="2030" y="4995"/>
                </a:lnTo>
                <a:cubicBezTo>
                  <a:pt x="2030" y="4691"/>
                  <a:pt x="2280" y="4490"/>
                  <a:pt x="2539" y="4490"/>
                </a:cubicBezTo>
                <a:close/>
                <a:moveTo>
                  <a:pt x="4817" y="4490"/>
                </a:moveTo>
                <a:cubicBezTo>
                  <a:pt x="4940" y="4490"/>
                  <a:pt x="5066" y="4536"/>
                  <a:pt x="5168" y="4639"/>
                </a:cubicBezTo>
                <a:cubicBezTo>
                  <a:pt x="5488" y="4958"/>
                  <a:pt x="5263" y="5499"/>
                  <a:pt x="4814" y="5499"/>
                </a:cubicBezTo>
                <a:cubicBezTo>
                  <a:pt x="4535" y="5499"/>
                  <a:pt x="4308" y="5272"/>
                  <a:pt x="4310" y="4993"/>
                </a:cubicBezTo>
                <a:lnTo>
                  <a:pt x="4310" y="4993"/>
                </a:lnTo>
                <a:lnTo>
                  <a:pt x="4310" y="4995"/>
                </a:lnTo>
                <a:cubicBezTo>
                  <a:pt x="4310" y="4691"/>
                  <a:pt x="4558" y="4490"/>
                  <a:pt x="4817" y="4490"/>
                </a:cubicBezTo>
                <a:close/>
                <a:moveTo>
                  <a:pt x="3827" y="436"/>
                </a:moveTo>
                <a:cubicBezTo>
                  <a:pt x="5093" y="436"/>
                  <a:pt x="5315" y="1184"/>
                  <a:pt x="5324" y="1213"/>
                </a:cubicBezTo>
                <a:cubicBezTo>
                  <a:pt x="5341" y="1282"/>
                  <a:pt x="5387" y="1337"/>
                  <a:pt x="5450" y="1360"/>
                </a:cubicBezTo>
                <a:cubicBezTo>
                  <a:pt x="5459" y="1362"/>
                  <a:pt x="6075" y="1624"/>
                  <a:pt x="6288" y="2215"/>
                </a:cubicBezTo>
                <a:cubicBezTo>
                  <a:pt x="6458" y="2681"/>
                  <a:pt x="6354" y="3303"/>
                  <a:pt x="6300" y="3556"/>
                </a:cubicBezTo>
                <a:cubicBezTo>
                  <a:pt x="6124" y="3582"/>
                  <a:pt x="5994" y="3729"/>
                  <a:pt x="5994" y="3907"/>
                </a:cubicBezTo>
                <a:lnTo>
                  <a:pt x="5994" y="4184"/>
                </a:lnTo>
                <a:cubicBezTo>
                  <a:pt x="5974" y="4123"/>
                  <a:pt x="5951" y="4054"/>
                  <a:pt x="5925" y="3968"/>
                </a:cubicBezTo>
                <a:cubicBezTo>
                  <a:pt x="5842" y="3683"/>
                  <a:pt x="5744" y="3360"/>
                  <a:pt x="5491" y="3133"/>
                </a:cubicBezTo>
                <a:cubicBezTo>
                  <a:pt x="5183" y="2854"/>
                  <a:pt x="5044" y="2324"/>
                  <a:pt x="4998" y="2111"/>
                </a:cubicBezTo>
                <a:cubicBezTo>
                  <a:pt x="4968" y="1972"/>
                  <a:pt x="4848" y="1894"/>
                  <a:pt x="4728" y="1894"/>
                </a:cubicBezTo>
                <a:cubicBezTo>
                  <a:pt x="4643" y="1894"/>
                  <a:pt x="4559" y="1932"/>
                  <a:pt x="4503" y="2013"/>
                </a:cubicBezTo>
                <a:cubicBezTo>
                  <a:pt x="4374" y="2206"/>
                  <a:pt x="4054" y="2537"/>
                  <a:pt x="3398" y="2597"/>
                </a:cubicBezTo>
                <a:lnTo>
                  <a:pt x="3369" y="2600"/>
                </a:lnTo>
                <a:cubicBezTo>
                  <a:pt x="3248" y="2612"/>
                  <a:pt x="3162" y="2718"/>
                  <a:pt x="3176" y="2839"/>
                </a:cubicBezTo>
                <a:cubicBezTo>
                  <a:pt x="3187" y="2950"/>
                  <a:pt x="3282" y="3033"/>
                  <a:pt x="3393" y="3033"/>
                </a:cubicBezTo>
                <a:cubicBezTo>
                  <a:pt x="3401" y="3033"/>
                  <a:pt x="3408" y="3033"/>
                  <a:pt x="3415" y="3032"/>
                </a:cubicBezTo>
                <a:lnTo>
                  <a:pt x="3435" y="3029"/>
                </a:lnTo>
                <a:cubicBezTo>
                  <a:pt x="4037" y="2975"/>
                  <a:pt x="4420" y="2730"/>
                  <a:pt x="4653" y="2505"/>
                </a:cubicBezTo>
                <a:cubicBezTo>
                  <a:pt x="4751" y="2816"/>
                  <a:pt x="4918" y="3199"/>
                  <a:pt x="5203" y="3455"/>
                </a:cubicBezTo>
                <a:cubicBezTo>
                  <a:pt x="5364" y="3602"/>
                  <a:pt x="5439" y="3850"/>
                  <a:pt x="5511" y="4094"/>
                </a:cubicBezTo>
                <a:cubicBezTo>
                  <a:pt x="5597" y="4379"/>
                  <a:pt x="5701" y="4722"/>
                  <a:pt x="5994" y="4834"/>
                </a:cubicBezTo>
                <a:lnTo>
                  <a:pt x="5994" y="5643"/>
                </a:lnTo>
                <a:cubicBezTo>
                  <a:pt x="5994" y="6921"/>
                  <a:pt x="4955" y="7958"/>
                  <a:pt x="3677" y="7961"/>
                </a:cubicBezTo>
                <a:lnTo>
                  <a:pt x="3671" y="7961"/>
                </a:lnTo>
                <a:cubicBezTo>
                  <a:pt x="2393" y="7958"/>
                  <a:pt x="1357" y="6921"/>
                  <a:pt x="1357" y="5643"/>
                </a:cubicBezTo>
                <a:lnTo>
                  <a:pt x="1357" y="4823"/>
                </a:lnTo>
                <a:cubicBezTo>
                  <a:pt x="1463" y="4788"/>
                  <a:pt x="1567" y="4736"/>
                  <a:pt x="1659" y="4667"/>
                </a:cubicBezTo>
                <a:lnTo>
                  <a:pt x="1659" y="4667"/>
                </a:lnTo>
                <a:cubicBezTo>
                  <a:pt x="1483" y="5171"/>
                  <a:pt x="1760" y="5718"/>
                  <a:pt x="2272" y="5871"/>
                </a:cubicBezTo>
                <a:cubicBezTo>
                  <a:pt x="2363" y="5898"/>
                  <a:pt x="2455" y="5911"/>
                  <a:pt x="2545" y="5911"/>
                </a:cubicBezTo>
                <a:cubicBezTo>
                  <a:pt x="2959" y="5911"/>
                  <a:pt x="3338" y="5632"/>
                  <a:pt x="3447" y="5208"/>
                </a:cubicBezTo>
                <a:lnTo>
                  <a:pt x="3904" y="5208"/>
                </a:lnTo>
                <a:cubicBezTo>
                  <a:pt x="4005" y="5634"/>
                  <a:pt x="4386" y="5929"/>
                  <a:pt x="4815" y="5929"/>
                </a:cubicBezTo>
                <a:cubicBezTo>
                  <a:pt x="4851" y="5929"/>
                  <a:pt x="4887" y="5927"/>
                  <a:pt x="4924" y="5922"/>
                </a:cubicBezTo>
                <a:cubicBezTo>
                  <a:pt x="5393" y="5865"/>
                  <a:pt x="5750" y="5468"/>
                  <a:pt x="5750" y="4993"/>
                </a:cubicBezTo>
                <a:cubicBezTo>
                  <a:pt x="5750" y="4518"/>
                  <a:pt x="5393" y="4117"/>
                  <a:pt x="4924" y="4063"/>
                </a:cubicBezTo>
                <a:cubicBezTo>
                  <a:pt x="4887" y="4059"/>
                  <a:pt x="4850" y="4056"/>
                  <a:pt x="4814" y="4056"/>
                </a:cubicBezTo>
                <a:cubicBezTo>
                  <a:pt x="4385" y="4056"/>
                  <a:pt x="4005" y="4349"/>
                  <a:pt x="3904" y="4777"/>
                </a:cubicBezTo>
                <a:lnTo>
                  <a:pt x="3447" y="4777"/>
                </a:lnTo>
                <a:cubicBezTo>
                  <a:pt x="3341" y="4324"/>
                  <a:pt x="2943" y="4055"/>
                  <a:pt x="2533" y="4055"/>
                </a:cubicBezTo>
                <a:cubicBezTo>
                  <a:pt x="2307" y="4055"/>
                  <a:pt x="2078" y="4136"/>
                  <a:pt x="1892" y="4313"/>
                </a:cubicBezTo>
                <a:cubicBezTo>
                  <a:pt x="1895" y="4293"/>
                  <a:pt x="1901" y="4276"/>
                  <a:pt x="1901" y="4256"/>
                </a:cubicBezTo>
                <a:cubicBezTo>
                  <a:pt x="1921" y="4092"/>
                  <a:pt x="2195" y="3619"/>
                  <a:pt x="2655" y="3314"/>
                </a:cubicBezTo>
                <a:cubicBezTo>
                  <a:pt x="2753" y="3245"/>
                  <a:pt x="2779" y="3113"/>
                  <a:pt x="2713" y="3012"/>
                </a:cubicBezTo>
                <a:cubicBezTo>
                  <a:pt x="2671" y="2951"/>
                  <a:pt x="2604" y="2916"/>
                  <a:pt x="2534" y="2916"/>
                </a:cubicBezTo>
                <a:cubicBezTo>
                  <a:pt x="2493" y="2916"/>
                  <a:pt x="2451" y="2929"/>
                  <a:pt x="2413" y="2954"/>
                </a:cubicBezTo>
                <a:cubicBezTo>
                  <a:pt x="1878" y="3314"/>
                  <a:pt x="1509" y="3884"/>
                  <a:pt x="1472" y="4207"/>
                </a:cubicBezTo>
                <a:cubicBezTo>
                  <a:pt x="1466" y="4267"/>
                  <a:pt x="1417" y="4313"/>
                  <a:pt x="1357" y="4351"/>
                </a:cubicBezTo>
                <a:lnTo>
                  <a:pt x="1357" y="4005"/>
                </a:lnTo>
                <a:cubicBezTo>
                  <a:pt x="1354" y="3907"/>
                  <a:pt x="1314" y="3815"/>
                  <a:pt x="1245" y="3749"/>
                </a:cubicBezTo>
                <a:lnTo>
                  <a:pt x="1236" y="3740"/>
                </a:lnTo>
                <a:lnTo>
                  <a:pt x="1230" y="3737"/>
                </a:lnTo>
                <a:lnTo>
                  <a:pt x="1221" y="3729"/>
                </a:lnTo>
                <a:cubicBezTo>
                  <a:pt x="1178" y="3694"/>
                  <a:pt x="1129" y="3671"/>
                  <a:pt x="1078" y="3660"/>
                </a:cubicBezTo>
                <a:cubicBezTo>
                  <a:pt x="1066" y="3467"/>
                  <a:pt x="1043" y="3113"/>
                  <a:pt x="983" y="2603"/>
                </a:cubicBezTo>
                <a:cubicBezTo>
                  <a:pt x="911" y="2013"/>
                  <a:pt x="1639" y="1244"/>
                  <a:pt x="1924" y="1000"/>
                </a:cubicBezTo>
                <a:lnTo>
                  <a:pt x="1924" y="1003"/>
                </a:lnTo>
                <a:cubicBezTo>
                  <a:pt x="1930" y="997"/>
                  <a:pt x="1935" y="991"/>
                  <a:pt x="1941" y="985"/>
                </a:cubicBezTo>
                <a:cubicBezTo>
                  <a:pt x="1947" y="980"/>
                  <a:pt x="2468" y="436"/>
                  <a:pt x="3827" y="436"/>
                </a:cubicBezTo>
                <a:close/>
                <a:moveTo>
                  <a:pt x="8916" y="6443"/>
                </a:moveTo>
                <a:cubicBezTo>
                  <a:pt x="9397" y="6443"/>
                  <a:pt x="9858" y="6817"/>
                  <a:pt x="9858" y="7382"/>
                </a:cubicBezTo>
                <a:cubicBezTo>
                  <a:pt x="9858" y="7897"/>
                  <a:pt x="9437" y="8315"/>
                  <a:pt x="8922" y="8318"/>
                </a:cubicBezTo>
                <a:cubicBezTo>
                  <a:pt x="8087" y="8318"/>
                  <a:pt x="7670" y="7307"/>
                  <a:pt x="8260" y="6720"/>
                </a:cubicBezTo>
                <a:cubicBezTo>
                  <a:pt x="8451" y="6529"/>
                  <a:pt x="8686" y="6443"/>
                  <a:pt x="8916" y="6443"/>
                </a:cubicBezTo>
                <a:close/>
                <a:moveTo>
                  <a:pt x="1014" y="6340"/>
                </a:moveTo>
                <a:cubicBezTo>
                  <a:pt x="1230" y="7163"/>
                  <a:pt x="1817" y="7843"/>
                  <a:pt x="2603" y="8176"/>
                </a:cubicBezTo>
                <a:lnTo>
                  <a:pt x="2603" y="8577"/>
                </a:lnTo>
                <a:cubicBezTo>
                  <a:pt x="1685" y="8418"/>
                  <a:pt x="1014" y="7624"/>
                  <a:pt x="1014" y="6691"/>
                </a:cubicBezTo>
                <a:lnTo>
                  <a:pt x="1014" y="6340"/>
                </a:lnTo>
                <a:close/>
                <a:moveTo>
                  <a:pt x="6346" y="6314"/>
                </a:moveTo>
                <a:lnTo>
                  <a:pt x="6346" y="6691"/>
                </a:lnTo>
                <a:cubicBezTo>
                  <a:pt x="6343" y="7627"/>
                  <a:pt x="5669" y="8424"/>
                  <a:pt x="4748" y="8577"/>
                </a:cubicBezTo>
                <a:lnTo>
                  <a:pt x="4748" y="8176"/>
                </a:lnTo>
                <a:cubicBezTo>
                  <a:pt x="5542" y="7840"/>
                  <a:pt x="6133" y="7149"/>
                  <a:pt x="6346" y="6314"/>
                </a:cubicBezTo>
                <a:close/>
                <a:moveTo>
                  <a:pt x="4316" y="8318"/>
                </a:moveTo>
                <a:lnTo>
                  <a:pt x="4316" y="8605"/>
                </a:lnTo>
                <a:lnTo>
                  <a:pt x="3035" y="8605"/>
                </a:lnTo>
                <a:lnTo>
                  <a:pt x="3035" y="8318"/>
                </a:lnTo>
                <a:cubicBezTo>
                  <a:pt x="3245" y="8366"/>
                  <a:pt x="3458" y="8392"/>
                  <a:pt x="3674" y="8392"/>
                </a:cubicBezTo>
                <a:lnTo>
                  <a:pt x="3677" y="8392"/>
                </a:lnTo>
                <a:cubicBezTo>
                  <a:pt x="3893" y="8392"/>
                  <a:pt x="4106" y="8366"/>
                  <a:pt x="4316" y="8318"/>
                </a:cubicBezTo>
                <a:close/>
                <a:moveTo>
                  <a:pt x="4308" y="9037"/>
                </a:moveTo>
                <a:cubicBezTo>
                  <a:pt x="4256" y="9360"/>
                  <a:pt x="4207" y="9662"/>
                  <a:pt x="4164" y="9947"/>
                </a:cubicBezTo>
                <a:cubicBezTo>
                  <a:pt x="3994" y="9673"/>
                  <a:pt x="3902" y="9360"/>
                  <a:pt x="3896" y="9037"/>
                </a:cubicBezTo>
                <a:close/>
                <a:moveTo>
                  <a:pt x="3464" y="9037"/>
                </a:moveTo>
                <a:cubicBezTo>
                  <a:pt x="3467" y="9377"/>
                  <a:pt x="3550" y="9714"/>
                  <a:pt x="3706" y="10019"/>
                </a:cubicBezTo>
                <a:lnTo>
                  <a:pt x="3674" y="10019"/>
                </a:lnTo>
                <a:cubicBezTo>
                  <a:pt x="3510" y="10019"/>
                  <a:pt x="3346" y="9996"/>
                  <a:pt x="3188" y="9950"/>
                </a:cubicBezTo>
                <a:cubicBezTo>
                  <a:pt x="3144" y="9665"/>
                  <a:pt x="3096" y="9360"/>
                  <a:pt x="3044" y="9037"/>
                </a:cubicBezTo>
                <a:close/>
                <a:moveTo>
                  <a:pt x="4734" y="9098"/>
                </a:moveTo>
                <a:lnTo>
                  <a:pt x="5750" y="9244"/>
                </a:lnTo>
                <a:lnTo>
                  <a:pt x="5770" y="9466"/>
                </a:lnTo>
                <a:lnTo>
                  <a:pt x="5770" y="9472"/>
                </a:lnTo>
                <a:lnTo>
                  <a:pt x="5845" y="10595"/>
                </a:lnTo>
                <a:lnTo>
                  <a:pt x="5528" y="10788"/>
                </a:lnTo>
                <a:cubicBezTo>
                  <a:pt x="5162" y="10756"/>
                  <a:pt x="4814" y="10612"/>
                  <a:pt x="4532" y="10376"/>
                </a:cubicBezTo>
                <a:cubicBezTo>
                  <a:pt x="4544" y="10301"/>
                  <a:pt x="4555" y="10226"/>
                  <a:pt x="4569" y="10148"/>
                </a:cubicBezTo>
                <a:cubicBezTo>
                  <a:pt x="4567" y="10146"/>
                  <a:pt x="4567" y="10143"/>
                  <a:pt x="4569" y="10140"/>
                </a:cubicBezTo>
                <a:cubicBezTo>
                  <a:pt x="4621" y="9794"/>
                  <a:pt x="4679" y="9446"/>
                  <a:pt x="4734" y="9098"/>
                </a:cubicBezTo>
                <a:close/>
                <a:moveTo>
                  <a:pt x="6231" y="9901"/>
                </a:moveTo>
                <a:lnTo>
                  <a:pt x="6231" y="9901"/>
                </a:lnTo>
                <a:cubicBezTo>
                  <a:pt x="6498" y="10143"/>
                  <a:pt x="6700" y="10451"/>
                  <a:pt x="6812" y="10793"/>
                </a:cubicBezTo>
                <a:lnTo>
                  <a:pt x="6268" y="10793"/>
                </a:lnTo>
                <a:cubicBezTo>
                  <a:pt x="6282" y="10762"/>
                  <a:pt x="6288" y="10727"/>
                  <a:pt x="6285" y="10695"/>
                </a:cubicBezTo>
                <a:lnTo>
                  <a:pt x="6231" y="9901"/>
                </a:lnTo>
                <a:close/>
                <a:moveTo>
                  <a:pt x="3263" y="10413"/>
                </a:moveTo>
                <a:cubicBezTo>
                  <a:pt x="3398" y="10439"/>
                  <a:pt x="3536" y="10451"/>
                  <a:pt x="3674" y="10451"/>
                </a:cubicBezTo>
                <a:lnTo>
                  <a:pt x="3677" y="10451"/>
                </a:lnTo>
                <a:cubicBezTo>
                  <a:pt x="3778" y="10451"/>
                  <a:pt x="3879" y="10445"/>
                  <a:pt x="3979" y="10431"/>
                </a:cubicBezTo>
                <a:cubicBezTo>
                  <a:pt x="4011" y="10465"/>
                  <a:pt x="4040" y="10500"/>
                  <a:pt x="4071" y="10531"/>
                </a:cubicBezTo>
                <a:cubicBezTo>
                  <a:pt x="3890" y="11666"/>
                  <a:pt x="3766" y="12480"/>
                  <a:pt x="3674" y="13062"/>
                </a:cubicBezTo>
                <a:cubicBezTo>
                  <a:pt x="3582" y="12460"/>
                  <a:pt x="3450" y="11611"/>
                  <a:pt x="3263" y="10413"/>
                </a:cubicBezTo>
                <a:close/>
                <a:moveTo>
                  <a:pt x="2615" y="9095"/>
                </a:moveTo>
                <a:lnTo>
                  <a:pt x="2782" y="10143"/>
                </a:lnTo>
                <a:cubicBezTo>
                  <a:pt x="3003" y="11556"/>
                  <a:pt x="3214" y="12886"/>
                  <a:pt x="3337" y="13707"/>
                </a:cubicBezTo>
                <a:lnTo>
                  <a:pt x="1872" y="11694"/>
                </a:lnTo>
                <a:lnTo>
                  <a:pt x="1996" y="11055"/>
                </a:lnTo>
                <a:cubicBezTo>
                  <a:pt x="2013" y="10966"/>
                  <a:pt x="1973" y="10877"/>
                  <a:pt x="1898" y="10831"/>
                </a:cubicBezTo>
                <a:lnTo>
                  <a:pt x="1506" y="10592"/>
                </a:lnTo>
                <a:lnTo>
                  <a:pt x="1581" y="9472"/>
                </a:lnTo>
                <a:cubicBezTo>
                  <a:pt x="1581" y="9469"/>
                  <a:pt x="1581" y="9469"/>
                  <a:pt x="1581" y="9466"/>
                </a:cubicBezTo>
                <a:lnTo>
                  <a:pt x="1596" y="9242"/>
                </a:lnTo>
                <a:lnTo>
                  <a:pt x="2615" y="9095"/>
                </a:lnTo>
                <a:close/>
                <a:moveTo>
                  <a:pt x="4457" y="10857"/>
                </a:moveTo>
                <a:cubicBezTo>
                  <a:pt x="4736" y="11041"/>
                  <a:pt x="5053" y="11159"/>
                  <a:pt x="5384" y="11205"/>
                </a:cubicBezTo>
                <a:lnTo>
                  <a:pt x="5479" y="11694"/>
                </a:lnTo>
                <a:lnTo>
                  <a:pt x="5243" y="12020"/>
                </a:lnTo>
                <a:cubicBezTo>
                  <a:pt x="5174" y="12115"/>
                  <a:pt x="5194" y="12250"/>
                  <a:pt x="5292" y="12322"/>
                </a:cubicBezTo>
                <a:cubicBezTo>
                  <a:pt x="5330" y="12349"/>
                  <a:pt x="5374" y="12363"/>
                  <a:pt x="5418" y="12363"/>
                </a:cubicBezTo>
                <a:cubicBezTo>
                  <a:pt x="5485" y="12363"/>
                  <a:pt x="5551" y="12332"/>
                  <a:pt x="5594" y="12273"/>
                </a:cubicBezTo>
                <a:lnTo>
                  <a:pt x="5882" y="11876"/>
                </a:lnTo>
                <a:cubicBezTo>
                  <a:pt x="5917" y="11827"/>
                  <a:pt x="5928" y="11766"/>
                  <a:pt x="5917" y="11706"/>
                </a:cubicBezTo>
                <a:lnTo>
                  <a:pt x="5827" y="11225"/>
                </a:lnTo>
                <a:lnTo>
                  <a:pt x="6907" y="11225"/>
                </a:lnTo>
                <a:cubicBezTo>
                  <a:pt x="6916" y="11297"/>
                  <a:pt x="6919" y="11372"/>
                  <a:pt x="6919" y="11444"/>
                </a:cubicBezTo>
                <a:lnTo>
                  <a:pt x="6919" y="14323"/>
                </a:lnTo>
                <a:lnTo>
                  <a:pt x="6919" y="14325"/>
                </a:lnTo>
                <a:lnTo>
                  <a:pt x="4100" y="14325"/>
                </a:lnTo>
                <a:lnTo>
                  <a:pt x="5047" y="13021"/>
                </a:lnTo>
                <a:cubicBezTo>
                  <a:pt x="5170" y="12854"/>
                  <a:pt x="5024" y="12676"/>
                  <a:pt x="4869" y="12676"/>
                </a:cubicBezTo>
                <a:cubicBezTo>
                  <a:pt x="4808" y="12676"/>
                  <a:pt x="4747" y="12703"/>
                  <a:pt x="4699" y="12768"/>
                </a:cubicBezTo>
                <a:lnTo>
                  <a:pt x="4014" y="13707"/>
                </a:lnTo>
                <a:cubicBezTo>
                  <a:pt x="4118" y="13024"/>
                  <a:pt x="4279" y="11994"/>
                  <a:pt x="4457" y="10857"/>
                </a:cubicBezTo>
                <a:close/>
                <a:moveTo>
                  <a:pt x="3827" y="1"/>
                </a:moveTo>
                <a:cubicBezTo>
                  <a:pt x="2370" y="1"/>
                  <a:pt x="1725" y="588"/>
                  <a:pt x="1636" y="677"/>
                </a:cubicBezTo>
                <a:cubicBezTo>
                  <a:pt x="1527" y="772"/>
                  <a:pt x="444" y="1742"/>
                  <a:pt x="551" y="2652"/>
                </a:cubicBezTo>
                <a:cubicBezTo>
                  <a:pt x="605" y="3142"/>
                  <a:pt x="631" y="3481"/>
                  <a:pt x="643" y="3671"/>
                </a:cubicBezTo>
                <a:cubicBezTo>
                  <a:pt x="251" y="3760"/>
                  <a:pt x="30" y="4083"/>
                  <a:pt x="30" y="4590"/>
                </a:cubicBezTo>
                <a:cubicBezTo>
                  <a:pt x="30" y="5059"/>
                  <a:pt x="254" y="5433"/>
                  <a:pt x="582" y="5574"/>
                </a:cubicBezTo>
                <a:lnTo>
                  <a:pt x="582" y="6691"/>
                </a:lnTo>
                <a:cubicBezTo>
                  <a:pt x="582" y="7563"/>
                  <a:pt x="1069" y="8364"/>
                  <a:pt x="1840" y="8770"/>
                </a:cubicBezTo>
                <a:lnTo>
                  <a:pt x="1458" y="8824"/>
                </a:lnTo>
                <a:cubicBezTo>
                  <a:pt x="1302" y="8847"/>
                  <a:pt x="1184" y="8974"/>
                  <a:pt x="1173" y="9129"/>
                </a:cubicBezTo>
                <a:lnTo>
                  <a:pt x="1158" y="9328"/>
                </a:lnTo>
                <a:cubicBezTo>
                  <a:pt x="438" y="9789"/>
                  <a:pt x="1" y="10586"/>
                  <a:pt x="1" y="11444"/>
                </a:cubicBezTo>
                <a:lnTo>
                  <a:pt x="1" y="12912"/>
                </a:lnTo>
                <a:cubicBezTo>
                  <a:pt x="1" y="13030"/>
                  <a:pt x="99" y="13128"/>
                  <a:pt x="217" y="13128"/>
                </a:cubicBezTo>
                <a:cubicBezTo>
                  <a:pt x="335" y="13128"/>
                  <a:pt x="433" y="13030"/>
                  <a:pt x="433" y="12912"/>
                </a:cubicBezTo>
                <a:lnTo>
                  <a:pt x="433" y="11444"/>
                </a:lnTo>
                <a:cubicBezTo>
                  <a:pt x="433" y="10857"/>
                  <a:pt x="683" y="10295"/>
                  <a:pt x="1121" y="9901"/>
                </a:cubicBezTo>
                <a:lnTo>
                  <a:pt x="1121" y="9901"/>
                </a:lnTo>
                <a:lnTo>
                  <a:pt x="1066" y="10695"/>
                </a:lnTo>
                <a:cubicBezTo>
                  <a:pt x="1060" y="10776"/>
                  <a:pt x="1101" y="10854"/>
                  <a:pt x="1170" y="10894"/>
                </a:cubicBezTo>
                <a:lnTo>
                  <a:pt x="1547" y="11121"/>
                </a:lnTo>
                <a:lnTo>
                  <a:pt x="1435" y="11706"/>
                </a:lnTo>
                <a:cubicBezTo>
                  <a:pt x="1423" y="11766"/>
                  <a:pt x="1435" y="11827"/>
                  <a:pt x="1469" y="11876"/>
                </a:cubicBezTo>
                <a:lnTo>
                  <a:pt x="3251" y="14325"/>
                </a:lnTo>
                <a:lnTo>
                  <a:pt x="433" y="14325"/>
                </a:lnTo>
                <a:lnTo>
                  <a:pt x="433" y="13833"/>
                </a:lnTo>
                <a:cubicBezTo>
                  <a:pt x="433" y="13712"/>
                  <a:pt x="338" y="13617"/>
                  <a:pt x="217" y="13617"/>
                </a:cubicBezTo>
                <a:cubicBezTo>
                  <a:pt x="99" y="13617"/>
                  <a:pt x="1" y="13712"/>
                  <a:pt x="1" y="13833"/>
                </a:cubicBezTo>
                <a:lnTo>
                  <a:pt x="1" y="14541"/>
                </a:lnTo>
                <a:cubicBezTo>
                  <a:pt x="1" y="14659"/>
                  <a:pt x="99" y="14757"/>
                  <a:pt x="217" y="14757"/>
                </a:cubicBezTo>
                <a:lnTo>
                  <a:pt x="7134" y="14757"/>
                </a:lnTo>
                <a:cubicBezTo>
                  <a:pt x="7252" y="14757"/>
                  <a:pt x="7350" y="14659"/>
                  <a:pt x="7350" y="14541"/>
                </a:cubicBezTo>
                <a:lnTo>
                  <a:pt x="7350" y="11444"/>
                </a:lnTo>
                <a:cubicBezTo>
                  <a:pt x="7350" y="11357"/>
                  <a:pt x="7345" y="11271"/>
                  <a:pt x="7336" y="11185"/>
                </a:cubicBezTo>
                <a:cubicBezTo>
                  <a:pt x="8381" y="10983"/>
                  <a:pt x="9135" y="10071"/>
                  <a:pt x="9135" y="9008"/>
                </a:cubicBezTo>
                <a:lnTo>
                  <a:pt x="9135" y="8732"/>
                </a:lnTo>
                <a:cubicBezTo>
                  <a:pt x="9800" y="8626"/>
                  <a:pt x="10290" y="8053"/>
                  <a:pt x="10290" y="7379"/>
                </a:cubicBezTo>
                <a:cubicBezTo>
                  <a:pt x="10290" y="6847"/>
                  <a:pt x="9979" y="6363"/>
                  <a:pt x="9495" y="6138"/>
                </a:cubicBezTo>
                <a:cubicBezTo>
                  <a:pt x="9311" y="6055"/>
                  <a:pt x="9116" y="6014"/>
                  <a:pt x="8922" y="6014"/>
                </a:cubicBezTo>
                <a:cubicBezTo>
                  <a:pt x="8603" y="6014"/>
                  <a:pt x="8288" y="6125"/>
                  <a:pt x="8035" y="6340"/>
                </a:cubicBezTo>
                <a:cubicBezTo>
                  <a:pt x="7630" y="6688"/>
                  <a:pt x="7463" y="7238"/>
                  <a:pt x="7607" y="7750"/>
                </a:cubicBezTo>
                <a:cubicBezTo>
                  <a:pt x="7750" y="8263"/>
                  <a:pt x="8179" y="8646"/>
                  <a:pt x="8706" y="8732"/>
                </a:cubicBezTo>
                <a:lnTo>
                  <a:pt x="8706" y="9008"/>
                </a:lnTo>
                <a:cubicBezTo>
                  <a:pt x="8706" y="9863"/>
                  <a:pt x="8096" y="10600"/>
                  <a:pt x="7255" y="10762"/>
                </a:cubicBezTo>
                <a:cubicBezTo>
                  <a:pt x="7088" y="10169"/>
                  <a:pt x="6711" y="9659"/>
                  <a:pt x="6193" y="9328"/>
                </a:cubicBezTo>
                <a:lnTo>
                  <a:pt x="6182" y="9132"/>
                </a:lnTo>
                <a:cubicBezTo>
                  <a:pt x="6170" y="8974"/>
                  <a:pt x="6052" y="8847"/>
                  <a:pt x="5897" y="8824"/>
                </a:cubicBezTo>
                <a:lnTo>
                  <a:pt x="5517" y="8770"/>
                </a:lnTo>
                <a:cubicBezTo>
                  <a:pt x="6291" y="8366"/>
                  <a:pt x="6777" y="7566"/>
                  <a:pt x="6777" y="6691"/>
                </a:cubicBezTo>
                <a:lnTo>
                  <a:pt x="6777" y="5571"/>
                </a:lnTo>
                <a:cubicBezTo>
                  <a:pt x="7100" y="5427"/>
                  <a:pt x="7322" y="5053"/>
                  <a:pt x="7322" y="4590"/>
                </a:cubicBezTo>
                <a:cubicBezTo>
                  <a:pt x="7322" y="4086"/>
                  <a:pt x="7106" y="3763"/>
                  <a:pt x="6717" y="3674"/>
                </a:cubicBezTo>
                <a:cubicBezTo>
                  <a:pt x="6789" y="3357"/>
                  <a:pt x="6907" y="2644"/>
                  <a:pt x="6697" y="2065"/>
                </a:cubicBezTo>
                <a:cubicBezTo>
                  <a:pt x="6469" y="1440"/>
                  <a:pt x="5925" y="1112"/>
                  <a:pt x="5707" y="1003"/>
                </a:cubicBezTo>
                <a:cubicBezTo>
                  <a:pt x="5594" y="726"/>
                  <a:pt x="5165" y="1"/>
                  <a:pt x="38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872" name="Google Shape;1872;p125"/>
          <p:cNvSpPr/>
          <p:nvPr/>
        </p:nvSpPr>
        <p:spPr>
          <a:xfrm>
            <a:off x="2154985" y="3768485"/>
            <a:ext cx="491967" cy="491900"/>
          </a:xfrm>
          <a:custGeom>
            <a:avLst/>
            <a:gdLst/>
            <a:ahLst/>
            <a:cxnLst/>
            <a:rect l="l" t="t" r="r" b="b"/>
            <a:pathLst>
              <a:path w="14759" h="14757" extrusionOk="0">
                <a:moveTo>
                  <a:pt x="7380" y="2161"/>
                </a:moveTo>
                <a:cubicBezTo>
                  <a:pt x="7394" y="2161"/>
                  <a:pt x="7407" y="2165"/>
                  <a:pt x="7419" y="2173"/>
                </a:cubicBezTo>
                <a:lnTo>
                  <a:pt x="8752" y="3083"/>
                </a:lnTo>
                <a:lnTo>
                  <a:pt x="6008" y="3083"/>
                </a:lnTo>
                <a:lnTo>
                  <a:pt x="7338" y="2173"/>
                </a:lnTo>
                <a:cubicBezTo>
                  <a:pt x="7351" y="2165"/>
                  <a:pt x="7366" y="2161"/>
                  <a:pt x="7380" y="2161"/>
                </a:cubicBezTo>
                <a:close/>
                <a:moveTo>
                  <a:pt x="9382" y="3518"/>
                </a:moveTo>
                <a:lnTo>
                  <a:pt x="11276" y="4813"/>
                </a:lnTo>
                <a:lnTo>
                  <a:pt x="8637" y="4813"/>
                </a:lnTo>
                <a:cubicBezTo>
                  <a:pt x="8252" y="4571"/>
                  <a:pt x="7816" y="4451"/>
                  <a:pt x="7380" y="4451"/>
                </a:cubicBezTo>
                <a:cubicBezTo>
                  <a:pt x="6944" y="4451"/>
                  <a:pt x="6508" y="4571"/>
                  <a:pt x="6124" y="4813"/>
                </a:cubicBezTo>
                <a:lnTo>
                  <a:pt x="3481" y="4813"/>
                </a:lnTo>
                <a:lnTo>
                  <a:pt x="5375" y="3518"/>
                </a:lnTo>
                <a:close/>
                <a:moveTo>
                  <a:pt x="5608" y="5245"/>
                </a:moveTo>
                <a:cubicBezTo>
                  <a:pt x="5283" y="5608"/>
                  <a:pt x="5079" y="6060"/>
                  <a:pt x="5021" y="6541"/>
                </a:cubicBezTo>
                <a:lnTo>
                  <a:pt x="2436" y="6541"/>
                </a:lnTo>
                <a:lnTo>
                  <a:pt x="2436" y="5527"/>
                </a:lnTo>
                <a:lnTo>
                  <a:pt x="2850" y="5245"/>
                </a:lnTo>
                <a:close/>
                <a:moveTo>
                  <a:pt x="11907" y="5248"/>
                </a:moveTo>
                <a:lnTo>
                  <a:pt x="12321" y="5533"/>
                </a:lnTo>
                <a:lnTo>
                  <a:pt x="12321" y="6543"/>
                </a:lnTo>
                <a:lnTo>
                  <a:pt x="9739" y="6543"/>
                </a:lnTo>
                <a:cubicBezTo>
                  <a:pt x="9679" y="6063"/>
                  <a:pt x="9474" y="5611"/>
                  <a:pt x="9149" y="5248"/>
                </a:cubicBezTo>
                <a:close/>
                <a:moveTo>
                  <a:pt x="12324" y="6975"/>
                </a:moveTo>
                <a:lnTo>
                  <a:pt x="12324" y="8271"/>
                </a:lnTo>
                <a:lnTo>
                  <a:pt x="9270" y="8271"/>
                </a:lnTo>
                <a:cubicBezTo>
                  <a:pt x="9555" y="7896"/>
                  <a:pt x="9725" y="7444"/>
                  <a:pt x="9754" y="6975"/>
                </a:cubicBezTo>
                <a:close/>
                <a:moveTo>
                  <a:pt x="7380" y="4886"/>
                </a:moveTo>
                <a:cubicBezTo>
                  <a:pt x="7886" y="4886"/>
                  <a:pt x="8383" y="5084"/>
                  <a:pt x="8755" y="5455"/>
                </a:cubicBezTo>
                <a:cubicBezTo>
                  <a:pt x="9310" y="6011"/>
                  <a:pt x="9477" y="6849"/>
                  <a:pt x="9175" y="7577"/>
                </a:cubicBezTo>
                <a:cubicBezTo>
                  <a:pt x="8876" y="8302"/>
                  <a:pt x="8165" y="8777"/>
                  <a:pt x="7379" y="8777"/>
                </a:cubicBezTo>
                <a:cubicBezTo>
                  <a:pt x="6305" y="8774"/>
                  <a:pt x="5435" y="7905"/>
                  <a:pt x="5433" y="6831"/>
                </a:cubicBezTo>
                <a:cubicBezTo>
                  <a:pt x="5433" y="6045"/>
                  <a:pt x="5908" y="5334"/>
                  <a:pt x="6636" y="5035"/>
                </a:cubicBezTo>
                <a:cubicBezTo>
                  <a:pt x="6876" y="4935"/>
                  <a:pt x="7129" y="4886"/>
                  <a:pt x="7380" y="4886"/>
                </a:cubicBezTo>
                <a:close/>
                <a:moveTo>
                  <a:pt x="5007" y="6978"/>
                </a:moveTo>
                <a:cubicBezTo>
                  <a:pt x="5035" y="7447"/>
                  <a:pt x="5202" y="7899"/>
                  <a:pt x="5490" y="8274"/>
                </a:cubicBezTo>
                <a:lnTo>
                  <a:pt x="4612" y="8274"/>
                </a:lnTo>
                <a:cubicBezTo>
                  <a:pt x="4494" y="8274"/>
                  <a:pt x="4396" y="8369"/>
                  <a:pt x="4396" y="8489"/>
                </a:cubicBezTo>
                <a:cubicBezTo>
                  <a:pt x="4396" y="8607"/>
                  <a:pt x="4494" y="8705"/>
                  <a:pt x="4612" y="8705"/>
                </a:cubicBezTo>
                <a:lnTo>
                  <a:pt x="5919" y="8705"/>
                </a:lnTo>
                <a:cubicBezTo>
                  <a:pt x="6348" y="9042"/>
                  <a:pt x="6864" y="9211"/>
                  <a:pt x="7380" y="9211"/>
                </a:cubicBezTo>
                <a:cubicBezTo>
                  <a:pt x="7896" y="9211"/>
                  <a:pt x="8412" y="9042"/>
                  <a:pt x="8841" y="8705"/>
                </a:cubicBezTo>
                <a:lnTo>
                  <a:pt x="12324" y="8705"/>
                </a:lnTo>
                <a:lnTo>
                  <a:pt x="12324" y="10004"/>
                </a:lnTo>
                <a:lnTo>
                  <a:pt x="9431" y="10004"/>
                </a:lnTo>
                <a:cubicBezTo>
                  <a:pt x="9339" y="9745"/>
                  <a:pt x="9094" y="9572"/>
                  <a:pt x="8821" y="9572"/>
                </a:cubicBezTo>
                <a:lnTo>
                  <a:pt x="5939" y="9572"/>
                </a:lnTo>
                <a:cubicBezTo>
                  <a:pt x="5663" y="9572"/>
                  <a:pt x="5418" y="9745"/>
                  <a:pt x="5326" y="10004"/>
                </a:cubicBezTo>
                <a:lnTo>
                  <a:pt x="2436" y="10004"/>
                </a:lnTo>
                <a:lnTo>
                  <a:pt x="2436" y="8705"/>
                </a:lnTo>
                <a:lnTo>
                  <a:pt x="3720" y="8705"/>
                </a:lnTo>
                <a:cubicBezTo>
                  <a:pt x="3838" y="8705"/>
                  <a:pt x="3936" y="8607"/>
                  <a:pt x="3936" y="8489"/>
                </a:cubicBezTo>
                <a:cubicBezTo>
                  <a:pt x="3936" y="8369"/>
                  <a:pt x="3838" y="8274"/>
                  <a:pt x="3720" y="8274"/>
                </a:cubicBezTo>
                <a:lnTo>
                  <a:pt x="2436" y="8274"/>
                </a:lnTo>
                <a:lnTo>
                  <a:pt x="2436" y="6978"/>
                </a:lnTo>
                <a:close/>
                <a:moveTo>
                  <a:pt x="8821" y="10004"/>
                </a:moveTo>
                <a:cubicBezTo>
                  <a:pt x="8939" y="10004"/>
                  <a:pt x="9037" y="10099"/>
                  <a:pt x="9037" y="10220"/>
                </a:cubicBezTo>
                <a:cubicBezTo>
                  <a:pt x="9037" y="10338"/>
                  <a:pt x="8939" y="10435"/>
                  <a:pt x="8821" y="10435"/>
                </a:cubicBezTo>
                <a:lnTo>
                  <a:pt x="5939" y="10435"/>
                </a:lnTo>
                <a:cubicBezTo>
                  <a:pt x="5818" y="10435"/>
                  <a:pt x="5723" y="10338"/>
                  <a:pt x="5723" y="10220"/>
                </a:cubicBezTo>
                <a:cubicBezTo>
                  <a:pt x="5723" y="10099"/>
                  <a:pt x="5818" y="10004"/>
                  <a:pt x="5939" y="10004"/>
                </a:cubicBezTo>
                <a:close/>
                <a:moveTo>
                  <a:pt x="14109" y="12163"/>
                </a:moveTo>
                <a:cubicBezTo>
                  <a:pt x="14230" y="12166"/>
                  <a:pt x="14325" y="12261"/>
                  <a:pt x="14325" y="12379"/>
                </a:cubicBezTo>
                <a:cubicBezTo>
                  <a:pt x="14325" y="12500"/>
                  <a:pt x="14230" y="12595"/>
                  <a:pt x="14109" y="12595"/>
                </a:cubicBezTo>
                <a:lnTo>
                  <a:pt x="651" y="12595"/>
                </a:lnTo>
                <a:cubicBezTo>
                  <a:pt x="533" y="12595"/>
                  <a:pt x="435" y="12500"/>
                  <a:pt x="435" y="12379"/>
                </a:cubicBezTo>
                <a:cubicBezTo>
                  <a:pt x="435" y="12261"/>
                  <a:pt x="533" y="12163"/>
                  <a:pt x="651" y="12163"/>
                </a:cubicBezTo>
                <a:close/>
                <a:moveTo>
                  <a:pt x="8317" y="13029"/>
                </a:moveTo>
                <a:lnTo>
                  <a:pt x="8317" y="14325"/>
                </a:lnTo>
                <a:lnTo>
                  <a:pt x="6443" y="14325"/>
                </a:lnTo>
                <a:lnTo>
                  <a:pt x="6443" y="13029"/>
                </a:lnTo>
                <a:close/>
                <a:moveTo>
                  <a:pt x="7379" y="1"/>
                </a:moveTo>
                <a:cubicBezTo>
                  <a:pt x="7279" y="1"/>
                  <a:pt x="7180" y="30"/>
                  <a:pt x="7094" y="89"/>
                </a:cubicBezTo>
                <a:lnTo>
                  <a:pt x="95" y="4882"/>
                </a:lnTo>
                <a:cubicBezTo>
                  <a:pt x="35" y="4923"/>
                  <a:pt x="0" y="4992"/>
                  <a:pt x="0" y="5064"/>
                </a:cubicBezTo>
                <a:lnTo>
                  <a:pt x="0" y="6791"/>
                </a:lnTo>
                <a:cubicBezTo>
                  <a:pt x="0" y="6918"/>
                  <a:pt x="105" y="7009"/>
                  <a:pt x="218" y="7009"/>
                </a:cubicBezTo>
                <a:cubicBezTo>
                  <a:pt x="259" y="7009"/>
                  <a:pt x="302" y="6996"/>
                  <a:pt x="340" y="6969"/>
                </a:cubicBezTo>
                <a:lnTo>
                  <a:pt x="2004" y="5829"/>
                </a:lnTo>
                <a:lnTo>
                  <a:pt x="2004" y="11734"/>
                </a:lnTo>
                <a:lnTo>
                  <a:pt x="648" y="11734"/>
                </a:lnTo>
                <a:cubicBezTo>
                  <a:pt x="291" y="11734"/>
                  <a:pt x="0" y="12025"/>
                  <a:pt x="0" y="12381"/>
                </a:cubicBezTo>
                <a:cubicBezTo>
                  <a:pt x="0" y="12741"/>
                  <a:pt x="291" y="13029"/>
                  <a:pt x="648" y="13029"/>
                </a:cubicBezTo>
                <a:lnTo>
                  <a:pt x="6011" y="13029"/>
                </a:lnTo>
                <a:lnTo>
                  <a:pt x="6011" y="14541"/>
                </a:lnTo>
                <a:cubicBezTo>
                  <a:pt x="6011" y="14661"/>
                  <a:pt x="6106" y="14756"/>
                  <a:pt x="6227" y="14756"/>
                </a:cubicBezTo>
                <a:lnTo>
                  <a:pt x="8533" y="14756"/>
                </a:lnTo>
                <a:cubicBezTo>
                  <a:pt x="8651" y="14756"/>
                  <a:pt x="8749" y="14661"/>
                  <a:pt x="8749" y="14541"/>
                </a:cubicBezTo>
                <a:lnTo>
                  <a:pt x="8749" y="13029"/>
                </a:lnTo>
                <a:lnTo>
                  <a:pt x="14109" y="13029"/>
                </a:lnTo>
                <a:cubicBezTo>
                  <a:pt x="14469" y="13029"/>
                  <a:pt x="14757" y="12741"/>
                  <a:pt x="14757" y="12381"/>
                </a:cubicBezTo>
                <a:cubicBezTo>
                  <a:pt x="14757" y="12025"/>
                  <a:pt x="14469" y="11734"/>
                  <a:pt x="14109" y="11734"/>
                </a:cubicBezTo>
                <a:lnTo>
                  <a:pt x="12756" y="11734"/>
                </a:lnTo>
                <a:lnTo>
                  <a:pt x="12756" y="11645"/>
                </a:lnTo>
                <a:cubicBezTo>
                  <a:pt x="12756" y="11524"/>
                  <a:pt x="12658" y="11429"/>
                  <a:pt x="12540" y="11429"/>
                </a:cubicBezTo>
                <a:cubicBezTo>
                  <a:pt x="12419" y="11429"/>
                  <a:pt x="12324" y="11524"/>
                  <a:pt x="12324" y="11645"/>
                </a:cubicBezTo>
                <a:lnTo>
                  <a:pt x="12324" y="11731"/>
                </a:lnTo>
                <a:lnTo>
                  <a:pt x="2436" y="11731"/>
                </a:lnTo>
                <a:lnTo>
                  <a:pt x="2436" y="10435"/>
                </a:lnTo>
                <a:lnTo>
                  <a:pt x="5326" y="10435"/>
                </a:lnTo>
                <a:cubicBezTo>
                  <a:pt x="5418" y="10692"/>
                  <a:pt x="5663" y="10867"/>
                  <a:pt x="5939" y="10867"/>
                </a:cubicBezTo>
                <a:lnTo>
                  <a:pt x="8821" y="10867"/>
                </a:lnTo>
                <a:cubicBezTo>
                  <a:pt x="9094" y="10867"/>
                  <a:pt x="9339" y="10692"/>
                  <a:pt x="9431" y="10435"/>
                </a:cubicBezTo>
                <a:lnTo>
                  <a:pt x="12324" y="10435"/>
                </a:lnTo>
                <a:lnTo>
                  <a:pt x="12324" y="10715"/>
                </a:lnTo>
                <a:cubicBezTo>
                  <a:pt x="12324" y="10836"/>
                  <a:pt x="12419" y="10931"/>
                  <a:pt x="12540" y="10931"/>
                </a:cubicBezTo>
                <a:cubicBezTo>
                  <a:pt x="12658" y="10931"/>
                  <a:pt x="12756" y="10836"/>
                  <a:pt x="12756" y="10715"/>
                </a:cubicBezTo>
                <a:lnTo>
                  <a:pt x="12756" y="5827"/>
                </a:lnTo>
                <a:lnTo>
                  <a:pt x="14420" y="6967"/>
                </a:lnTo>
                <a:cubicBezTo>
                  <a:pt x="14458" y="6993"/>
                  <a:pt x="14500" y="7004"/>
                  <a:pt x="14541" y="7004"/>
                </a:cubicBezTo>
                <a:cubicBezTo>
                  <a:pt x="14654" y="7004"/>
                  <a:pt x="14759" y="6914"/>
                  <a:pt x="14757" y="6785"/>
                </a:cubicBezTo>
                <a:lnTo>
                  <a:pt x="14757" y="5058"/>
                </a:lnTo>
                <a:cubicBezTo>
                  <a:pt x="14757" y="4986"/>
                  <a:pt x="14722" y="4920"/>
                  <a:pt x="14665" y="4879"/>
                </a:cubicBezTo>
                <a:lnTo>
                  <a:pt x="11841" y="2945"/>
                </a:lnTo>
                <a:cubicBezTo>
                  <a:pt x="11804" y="2920"/>
                  <a:pt x="11762" y="2908"/>
                  <a:pt x="11721" y="2908"/>
                </a:cubicBezTo>
                <a:cubicBezTo>
                  <a:pt x="11651" y="2908"/>
                  <a:pt x="11583" y="2941"/>
                  <a:pt x="11541" y="3003"/>
                </a:cubicBezTo>
                <a:cubicBezTo>
                  <a:pt x="11472" y="3100"/>
                  <a:pt x="11498" y="3236"/>
                  <a:pt x="11596" y="3302"/>
                </a:cubicBezTo>
                <a:lnTo>
                  <a:pt x="14325" y="5173"/>
                </a:lnTo>
                <a:lnTo>
                  <a:pt x="14325" y="6374"/>
                </a:lnTo>
                <a:lnTo>
                  <a:pt x="7664" y="1816"/>
                </a:lnTo>
                <a:cubicBezTo>
                  <a:pt x="7577" y="1757"/>
                  <a:pt x="7478" y="1728"/>
                  <a:pt x="7379" y="1728"/>
                </a:cubicBezTo>
                <a:cubicBezTo>
                  <a:pt x="7279" y="1728"/>
                  <a:pt x="7180" y="1757"/>
                  <a:pt x="7094" y="1816"/>
                </a:cubicBezTo>
                <a:lnTo>
                  <a:pt x="432" y="6379"/>
                </a:lnTo>
                <a:lnTo>
                  <a:pt x="432" y="5176"/>
                </a:lnTo>
                <a:lnTo>
                  <a:pt x="7338" y="446"/>
                </a:lnTo>
                <a:cubicBezTo>
                  <a:pt x="7351" y="438"/>
                  <a:pt x="7366" y="433"/>
                  <a:pt x="7380" y="433"/>
                </a:cubicBezTo>
                <a:cubicBezTo>
                  <a:pt x="7394" y="433"/>
                  <a:pt x="7407" y="438"/>
                  <a:pt x="7419" y="446"/>
                </a:cubicBezTo>
                <a:lnTo>
                  <a:pt x="10836" y="2784"/>
                </a:lnTo>
                <a:cubicBezTo>
                  <a:pt x="10873" y="2810"/>
                  <a:pt x="10916" y="2823"/>
                  <a:pt x="10958" y="2823"/>
                </a:cubicBezTo>
                <a:cubicBezTo>
                  <a:pt x="11027" y="2823"/>
                  <a:pt x="11094" y="2790"/>
                  <a:pt x="11135" y="2729"/>
                </a:cubicBezTo>
                <a:cubicBezTo>
                  <a:pt x="11205" y="2628"/>
                  <a:pt x="11179" y="2496"/>
                  <a:pt x="11081" y="2427"/>
                </a:cubicBezTo>
                <a:lnTo>
                  <a:pt x="7664" y="89"/>
                </a:lnTo>
                <a:cubicBezTo>
                  <a:pt x="7577" y="30"/>
                  <a:pt x="7478" y="1"/>
                  <a:pt x="737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3" name="Google Shape;1873;p125"/>
          <p:cNvGrpSpPr/>
          <p:nvPr/>
        </p:nvGrpSpPr>
        <p:grpSpPr>
          <a:xfrm>
            <a:off x="10366317" y="4543817"/>
            <a:ext cx="491800" cy="491800"/>
            <a:chOff x="7012450" y="3236000"/>
            <a:chExt cx="368850" cy="368850"/>
          </a:xfrm>
        </p:grpSpPr>
        <p:sp>
          <p:nvSpPr>
            <p:cNvPr id="1874" name="Google Shape;1874;p125"/>
            <p:cNvSpPr/>
            <p:nvPr/>
          </p:nvSpPr>
          <p:spPr>
            <a:xfrm>
              <a:off x="7012450" y="3346250"/>
              <a:ext cx="368850" cy="258600"/>
            </a:xfrm>
            <a:custGeom>
              <a:avLst/>
              <a:gdLst/>
              <a:ahLst/>
              <a:cxnLst/>
              <a:rect l="l" t="t" r="r" b="b"/>
              <a:pathLst>
                <a:path w="14754" h="10344" extrusionOk="0">
                  <a:moveTo>
                    <a:pt x="7039" y="441"/>
                  </a:moveTo>
                  <a:cubicBezTo>
                    <a:pt x="7238" y="475"/>
                    <a:pt x="7430" y="527"/>
                    <a:pt x="7618" y="599"/>
                  </a:cubicBezTo>
                  <a:cubicBezTo>
                    <a:pt x="7845" y="683"/>
                    <a:pt x="7995" y="899"/>
                    <a:pt x="7995" y="1140"/>
                  </a:cubicBezTo>
                  <a:cubicBezTo>
                    <a:pt x="7995" y="1212"/>
                    <a:pt x="7980" y="1284"/>
                    <a:pt x="7954" y="1351"/>
                  </a:cubicBezTo>
                  <a:lnTo>
                    <a:pt x="7920" y="1443"/>
                  </a:lnTo>
                  <a:lnTo>
                    <a:pt x="6786" y="1443"/>
                  </a:lnTo>
                  <a:cubicBezTo>
                    <a:pt x="6742" y="1313"/>
                    <a:pt x="6748" y="1175"/>
                    <a:pt x="6797" y="1048"/>
                  </a:cubicBezTo>
                  <a:lnTo>
                    <a:pt x="7039" y="441"/>
                  </a:lnTo>
                  <a:close/>
                  <a:moveTo>
                    <a:pt x="8386" y="1872"/>
                  </a:moveTo>
                  <a:cubicBezTo>
                    <a:pt x="8743" y="1872"/>
                    <a:pt x="9034" y="2162"/>
                    <a:pt x="9034" y="2519"/>
                  </a:cubicBezTo>
                  <a:cubicBezTo>
                    <a:pt x="9034" y="2876"/>
                    <a:pt x="8743" y="3167"/>
                    <a:pt x="8386" y="3167"/>
                  </a:cubicBezTo>
                  <a:lnTo>
                    <a:pt x="6368" y="3167"/>
                  </a:lnTo>
                  <a:cubicBezTo>
                    <a:pt x="6011" y="3167"/>
                    <a:pt x="5720" y="2876"/>
                    <a:pt x="5720" y="2519"/>
                  </a:cubicBezTo>
                  <a:cubicBezTo>
                    <a:pt x="5720" y="2162"/>
                    <a:pt x="6011" y="1872"/>
                    <a:pt x="6368" y="1872"/>
                  </a:cubicBezTo>
                  <a:close/>
                  <a:moveTo>
                    <a:pt x="9538" y="3605"/>
                  </a:moveTo>
                  <a:cubicBezTo>
                    <a:pt x="9895" y="3605"/>
                    <a:pt x="10185" y="3893"/>
                    <a:pt x="10185" y="4252"/>
                  </a:cubicBezTo>
                  <a:cubicBezTo>
                    <a:pt x="10185" y="4609"/>
                    <a:pt x="9895" y="4900"/>
                    <a:pt x="9538" y="4900"/>
                  </a:cubicBezTo>
                  <a:lnTo>
                    <a:pt x="8996" y="4900"/>
                  </a:lnTo>
                  <a:cubicBezTo>
                    <a:pt x="8876" y="4900"/>
                    <a:pt x="8781" y="4995"/>
                    <a:pt x="8781" y="5116"/>
                  </a:cubicBezTo>
                  <a:cubicBezTo>
                    <a:pt x="8781" y="5234"/>
                    <a:pt x="8876" y="5332"/>
                    <a:pt x="8996" y="5332"/>
                  </a:cubicBezTo>
                  <a:lnTo>
                    <a:pt x="10606" y="5332"/>
                  </a:lnTo>
                  <a:cubicBezTo>
                    <a:pt x="10963" y="5332"/>
                    <a:pt x="11253" y="5620"/>
                    <a:pt x="11253" y="5980"/>
                  </a:cubicBezTo>
                  <a:cubicBezTo>
                    <a:pt x="11253" y="6337"/>
                    <a:pt x="10963" y="6627"/>
                    <a:pt x="10606" y="6627"/>
                  </a:cubicBezTo>
                  <a:lnTo>
                    <a:pt x="4149" y="6627"/>
                  </a:lnTo>
                  <a:cubicBezTo>
                    <a:pt x="3789" y="6627"/>
                    <a:pt x="3501" y="6337"/>
                    <a:pt x="3501" y="5980"/>
                  </a:cubicBezTo>
                  <a:cubicBezTo>
                    <a:pt x="3501" y="5620"/>
                    <a:pt x="3789" y="5332"/>
                    <a:pt x="4149" y="5332"/>
                  </a:cubicBezTo>
                  <a:lnTo>
                    <a:pt x="8078" y="5332"/>
                  </a:lnTo>
                  <a:cubicBezTo>
                    <a:pt x="8196" y="5332"/>
                    <a:pt x="8294" y="5234"/>
                    <a:pt x="8294" y="5116"/>
                  </a:cubicBezTo>
                  <a:cubicBezTo>
                    <a:pt x="8294" y="4995"/>
                    <a:pt x="8196" y="4900"/>
                    <a:pt x="8078" y="4900"/>
                  </a:cubicBezTo>
                  <a:lnTo>
                    <a:pt x="5214" y="4900"/>
                  </a:lnTo>
                  <a:cubicBezTo>
                    <a:pt x="4857" y="4900"/>
                    <a:pt x="4566" y="4609"/>
                    <a:pt x="4566" y="4252"/>
                  </a:cubicBezTo>
                  <a:cubicBezTo>
                    <a:pt x="4566" y="3893"/>
                    <a:pt x="4857" y="3605"/>
                    <a:pt x="5214" y="3605"/>
                  </a:cubicBezTo>
                  <a:close/>
                  <a:moveTo>
                    <a:pt x="13545" y="9365"/>
                  </a:moveTo>
                  <a:lnTo>
                    <a:pt x="13545" y="9437"/>
                  </a:lnTo>
                  <a:cubicBezTo>
                    <a:pt x="13545" y="9699"/>
                    <a:pt x="13332" y="9912"/>
                    <a:pt x="13070" y="9912"/>
                  </a:cubicBezTo>
                  <a:lnTo>
                    <a:pt x="1684" y="9912"/>
                  </a:lnTo>
                  <a:cubicBezTo>
                    <a:pt x="1423" y="9912"/>
                    <a:pt x="1209" y="9699"/>
                    <a:pt x="1209" y="9437"/>
                  </a:cubicBezTo>
                  <a:lnTo>
                    <a:pt x="1209" y="9365"/>
                  </a:lnTo>
                  <a:close/>
                  <a:moveTo>
                    <a:pt x="6975" y="0"/>
                  </a:moveTo>
                  <a:cubicBezTo>
                    <a:pt x="6842" y="0"/>
                    <a:pt x="6717" y="83"/>
                    <a:pt x="6668" y="211"/>
                  </a:cubicBezTo>
                  <a:lnTo>
                    <a:pt x="6397" y="893"/>
                  </a:lnTo>
                  <a:cubicBezTo>
                    <a:pt x="6328" y="1066"/>
                    <a:pt x="6308" y="1259"/>
                    <a:pt x="6342" y="1443"/>
                  </a:cubicBezTo>
                  <a:cubicBezTo>
                    <a:pt x="5464" y="1463"/>
                    <a:pt x="4978" y="2468"/>
                    <a:pt x="5505" y="3170"/>
                  </a:cubicBezTo>
                  <a:lnTo>
                    <a:pt x="5217" y="3170"/>
                  </a:lnTo>
                  <a:cubicBezTo>
                    <a:pt x="5215" y="3170"/>
                    <a:pt x="5214" y="3170"/>
                    <a:pt x="5213" y="3170"/>
                  </a:cubicBezTo>
                  <a:cubicBezTo>
                    <a:pt x="4326" y="3170"/>
                    <a:pt x="3818" y="4187"/>
                    <a:pt x="4353" y="4900"/>
                  </a:cubicBezTo>
                  <a:lnTo>
                    <a:pt x="4152" y="4900"/>
                  </a:lnTo>
                  <a:cubicBezTo>
                    <a:pt x="4150" y="4900"/>
                    <a:pt x="4147" y="4900"/>
                    <a:pt x="4145" y="4900"/>
                  </a:cubicBezTo>
                  <a:cubicBezTo>
                    <a:pt x="3636" y="4900"/>
                    <a:pt x="3198" y="5256"/>
                    <a:pt x="3092" y="5752"/>
                  </a:cubicBezTo>
                  <a:cubicBezTo>
                    <a:pt x="2986" y="6253"/>
                    <a:pt x="3242" y="6760"/>
                    <a:pt x="3708" y="6964"/>
                  </a:cubicBezTo>
                  <a:cubicBezTo>
                    <a:pt x="3441" y="7019"/>
                    <a:pt x="3184" y="7076"/>
                    <a:pt x="2945" y="7140"/>
                  </a:cubicBezTo>
                  <a:cubicBezTo>
                    <a:pt x="2830" y="7171"/>
                    <a:pt x="2761" y="7289"/>
                    <a:pt x="2790" y="7405"/>
                  </a:cubicBezTo>
                  <a:cubicBezTo>
                    <a:pt x="2817" y="7502"/>
                    <a:pt x="2905" y="7567"/>
                    <a:pt x="3002" y="7567"/>
                  </a:cubicBezTo>
                  <a:cubicBezTo>
                    <a:pt x="3019" y="7567"/>
                    <a:pt x="3037" y="7564"/>
                    <a:pt x="3055" y="7560"/>
                  </a:cubicBezTo>
                  <a:cubicBezTo>
                    <a:pt x="4247" y="7243"/>
                    <a:pt x="5824" y="7062"/>
                    <a:pt x="7379" y="7062"/>
                  </a:cubicBezTo>
                  <a:cubicBezTo>
                    <a:pt x="8910" y="7062"/>
                    <a:pt x="10410" y="7229"/>
                    <a:pt x="11605" y="7534"/>
                  </a:cubicBezTo>
                  <a:cubicBezTo>
                    <a:pt x="12370" y="7730"/>
                    <a:pt x="12791" y="7926"/>
                    <a:pt x="13007" y="8070"/>
                  </a:cubicBezTo>
                  <a:lnTo>
                    <a:pt x="12008" y="8070"/>
                  </a:lnTo>
                  <a:cubicBezTo>
                    <a:pt x="11890" y="8070"/>
                    <a:pt x="11792" y="8165"/>
                    <a:pt x="11792" y="8286"/>
                  </a:cubicBezTo>
                  <a:cubicBezTo>
                    <a:pt x="11792" y="8404"/>
                    <a:pt x="11890" y="8501"/>
                    <a:pt x="12008" y="8501"/>
                  </a:cubicBezTo>
                  <a:lnTo>
                    <a:pt x="14106" y="8501"/>
                  </a:lnTo>
                  <a:cubicBezTo>
                    <a:pt x="14227" y="8501"/>
                    <a:pt x="14322" y="8596"/>
                    <a:pt x="14322" y="8717"/>
                  </a:cubicBezTo>
                  <a:cubicBezTo>
                    <a:pt x="14322" y="8835"/>
                    <a:pt x="14227" y="8933"/>
                    <a:pt x="14106" y="8933"/>
                  </a:cubicBezTo>
                  <a:lnTo>
                    <a:pt x="648" y="8933"/>
                  </a:lnTo>
                  <a:cubicBezTo>
                    <a:pt x="530" y="8933"/>
                    <a:pt x="432" y="8835"/>
                    <a:pt x="432" y="8717"/>
                  </a:cubicBezTo>
                  <a:cubicBezTo>
                    <a:pt x="432" y="8596"/>
                    <a:pt x="530" y="8501"/>
                    <a:pt x="648" y="8501"/>
                  </a:cubicBezTo>
                  <a:lnTo>
                    <a:pt x="11078" y="8501"/>
                  </a:lnTo>
                  <a:cubicBezTo>
                    <a:pt x="11196" y="8501"/>
                    <a:pt x="11294" y="8404"/>
                    <a:pt x="11294" y="8286"/>
                  </a:cubicBezTo>
                  <a:cubicBezTo>
                    <a:pt x="11294" y="8165"/>
                    <a:pt x="11196" y="8070"/>
                    <a:pt x="11078" y="8070"/>
                  </a:cubicBezTo>
                  <a:lnTo>
                    <a:pt x="1748" y="8070"/>
                  </a:lnTo>
                  <a:cubicBezTo>
                    <a:pt x="1892" y="7977"/>
                    <a:pt x="2044" y="7900"/>
                    <a:pt x="2203" y="7836"/>
                  </a:cubicBezTo>
                  <a:cubicBezTo>
                    <a:pt x="2312" y="7793"/>
                    <a:pt x="2367" y="7667"/>
                    <a:pt x="2321" y="7554"/>
                  </a:cubicBezTo>
                  <a:cubicBezTo>
                    <a:pt x="2286" y="7471"/>
                    <a:pt x="2204" y="7421"/>
                    <a:pt x="2118" y="7421"/>
                  </a:cubicBezTo>
                  <a:cubicBezTo>
                    <a:pt x="2092" y="7421"/>
                    <a:pt x="2065" y="7426"/>
                    <a:pt x="2039" y="7436"/>
                  </a:cubicBezTo>
                  <a:cubicBezTo>
                    <a:pt x="1558" y="7635"/>
                    <a:pt x="1267" y="7845"/>
                    <a:pt x="1158" y="8070"/>
                  </a:cubicBezTo>
                  <a:lnTo>
                    <a:pt x="648" y="8070"/>
                  </a:lnTo>
                  <a:cubicBezTo>
                    <a:pt x="288" y="8070"/>
                    <a:pt x="0" y="8360"/>
                    <a:pt x="0" y="8717"/>
                  </a:cubicBezTo>
                  <a:cubicBezTo>
                    <a:pt x="0" y="9074"/>
                    <a:pt x="288" y="9365"/>
                    <a:pt x="648" y="9365"/>
                  </a:cubicBezTo>
                  <a:lnTo>
                    <a:pt x="778" y="9365"/>
                  </a:lnTo>
                  <a:lnTo>
                    <a:pt x="778" y="9437"/>
                  </a:lnTo>
                  <a:cubicBezTo>
                    <a:pt x="778" y="9938"/>
                    <a:pt x="1184" y="10344"/>
                    <a:pt x="1684" y="10344"/>
                  </a:cubicBezTo>
                  <a:lnTo>
                    <a:pt x="13070" y="10344"/>
                  </a:lnTo>
                  <a:cubicBezTo>
                    <a:pt x="13571" y="10344"/>
                    <a:pt x="13977" y="9938"/>
                    <a:pt x="13977" y="9437"/>
                  </a:cubicBezTo>
                  <a:lnTo>
                    <a:pt x="13977" y="9365"/>
                  </a:lnTo>
                  <a:lnTo>
                    <a:pt x="14106" y="9365"/>
                  </a:lnTo>
                  <a:cubicBezTo>
                    <a:pt x="14463" y="9365"/>
                    <a:pt x="14754" y="9074"/>
                    <a:pt x="14754" y="8717"/>
                  </a:cubicBezTo>
                  <a:cubicBezTo>
                    <a:pt x="14754" y="8360"/>
                    <a:pt x="14463" y="8070"/>
                    <a:pt x="14106" y="8070"/>
                  </a:cubicBezTo>
                  <a:lnTo>
                    <a:pt x="13594" y="8070"/>
                  </a:lnTo>
                  <a:cubicBezTo>
                    <a:pt x="13369" y="7626"/>
                    <a:pt x="12477" y="7310"/>
                    <a:pt x="11708" y="7114"/>
                  </a:cubicBezTo>
                  <a:cubicBezTo>
                    <a:pt x="11498" y="7059"/>
                    <a:pt x="11276" y="7010"/>
                    <a:pt x="11049" y="6964"/>
                  </a:cubicBezTo>
                  <a:cubicBezTo>
                    <a:pt x="11515" y="6757"/>
                    <a:pt x="11772" y="6250"/>
                    <a:pt x="11665" y="5752"/>
                  </a:cubicBezTo>
                  <a:cubicBezTo>
                    <a:pt x="11559" y="5251"/>
                    <a:pt x="11115" y="4897"/>
                    <a:pt x="10606" y="4897"/>
                  </a:cubicBezTo>
                  <a:lnTo>
                    <a:pt x="10401" y="4897"/>
                  </a:lnTo>
                  <a:cubicBezTo>
                    <a:pt x="10939" y="4187"/>
                    <a:pt x="10432" y="3170"/>
                    <a:pt x="9541" y="3170"/>
                  </a:cubicBezTo>
                  <a:cubicBezTo>
                    <a:pt x="9540" y="3170"/>
                    <a:pt x="9539" y="3170"/>
                    <a:pt x="9538" y="3170"/>
                  </a:cubicBezTo>
                  <a:lnTo>
                    <a:pt x="9250" y="3170"/>
                  </a:lnTo>
                  <a:cubicBezTo>
                    <a:pt x="9785" y="2456"/>
                    <a:pt x="9276" y="1443"/>
                    <a:pt x="8386" y="1443"/>
                  </a:cubicBezTo>
                  <a:lnTo>
                    <a:pt x="8383" y="1443"/>
                  </a:lnTo>
                  <a:cubicBezTo>
                    <a:pt x="8545" y="930"/>
                    <a:pt x="8277" y="383"/>
                    <a:pt x="7776" y="193"/>
                  </a:cubicBezTo>
                  <a:cubicBezTo>
                    <a:pt x="7531" y="101"/>
                    <a:pt x="7278" y="38"/>
                    <a:pt x="7019" y="3"/>
                  </a:cubicBezTo>
                  <a:cubicBezTo>
                    <a:pt x="7004" y="1"/>
                    <a:pt x="6990" y="0"/>
                    <a:pt x="69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5" name="Google Shape;1875;p125"/>
            <p:cNvSpPr/>
            <p:nvPr/>
          </p:nvSpPr>
          <p:spPr>
            <a:xfrm>
              <a:off x="71085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7" y="432"/>
                  </a:moveTo>
                  <a:cubicBezTo>
                    <a:pt x="1348" y="432"/>
                    <a:pt x="1443" y="530"/>
                    <a:pt x="1443" y="648"/>
                  </a:cubicBezTo>
                  <a:cubicBezTo>
                    <a:pt x="1443" y="1045"/>
                    <a:pt x="1253" y="1253"/>
                    <a:pt x="1097" y="1419"/>
                  </a:cubicBezTo>
                  <a:cubicBezTo>
                    <a:pt x="965" y="1563"/>
                    <a:pt x="867" y="1670"/>
                    <a:pt x="867" y="1897"/>
                  </a:cubicBezTo>
                  <a:cubicBezTo>
                    <a:pt x="867" y="2125"/>
                    <a:pt x="965" y="2231"/>
                    <a:pt x="1097" y="2375"/>
                  </a:cubicBezTo>
                  <a:cubicBezTo>
                    <a:pt x="1253" y="2542"/>
                    <a:pt x="1443" y="2749"/>
                    <a:pt x="1443" y="3147"/>
                  </a:cubicBezTo>
                  <a:cubicBezTo>
                    <a:pt x="1443" y="3544"/>
                    <a:pt x="1253" y="3751"/>
                    <a:pt x="1097" y="3918"/>
                  </a:cubicBezTo>
                  <a:cubicBezTo>
                    <a:pt x="965" y="4062"/>
                    <a:pt x="867" y="4169"/>
                    <a:pt x="867" y="4396"/>
                  </a:cubicBezTo>
                  <a:cubicBezTo>
                    <a:pt x="867" y="4514"/>
                    <a:pt x="769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1" y="3625"/>
                  </a:cubicBezTo>
                  <a:cubicBezTo>
                    <a:pt x="916" y="3481"/>
                    <a:pt x="1011" y="3374"/>
                    <a:pt x="1011" y="3147"/>
                  </a:cubicBezTo>
                  <a:cubicBezTo>
                    <a:pt x="1011" y="2922"/>
                    <a:pt x="916" y="2813"/>
                    <a:pt x="781" y="2669"/>
                  </a:cubicBez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1" y="1126"/>
                  </a:cubicBezTo>
                  <a:cubicBezTo>
                    <a:pt x="916" y="982"/>
                    <a:pt x="1011" y="875"/>
                    <a:pt x="1011" y="648"/>
                  </a:cubicBezTo>
                  <a:cubicBezTo>
                    <a:pt x="1011" y="530"/>
                    <a:pt x="1109" y="432"/>
                    <a:pt x="1227" y="432"/>
                  </a:cubicBezTo>
                  <a:close/>
                  <a:moveTo>
                    <a:pt x="1227" y="0"/>
                  </a:moveTo>
                  <a:cubicBezTo>
                    <a:pt x="867" y="0"/>
                    <a:pt x="576" y="291"/>
                    <a:pt x="576" y="651"/>
                  </a:cubicBezTo>
                  <a:cubicBezTo>
                    <a:pt x="576" y="706"/>
                    <a:pt x="576" y="708"/>
                    <a:pt x="461" y="835"/>
                  </a:cubicBezTo>
                  <a:cubicBezTo>
                    <a:pt x="288" y="1019"/>
                    <a:pt x="1" y="1333"/>
                    <a:pt x="1" y="1897"/>
                  </a:cubicBezTo>
                  <a:cubicBezTo>
                    <a:pt x="1" y="2464"/>
                    <a:pt x="288" y="2775"/>
                    <a:pt x="461" y="2962"/>
                  </a:cubicBezTo>
                  <a:cubicBezTo>
                    <a:pt x="576" y="3089"/>
                    <a:pt x="576" y="3089"/>
                    <a:pt x="576" y="3147"/>
                  </a:cubicBezTo>
                  <a:cubicBezTo>
                    <a:pt x="576" y="3204"/>
                    <a:pt x="576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1" y="5044"/>
                    <a:pt x="651" y="5044"/>
                  </a:cubicBezTo>
                  <a:cubicBezTo>
                    <a:pt x="1008" y="5044"/>
                    <a:pt x="1299" y="4753"/>
                    <a:pt x="1299" y="4396"/>
                  </a:cubicBezTo>
                  <a:cubicBezTo>
                    <a:pt x="1299" y="4339"/>
                    <a:pt x="1299" y="4339"/>
                    <a:pt x="1414" y="4212"/>
                  </a:cubicBezTo>
                  <a:cubicBezTo>
                    <a:pt x="1587" y="4025"/>
                    <a:pt x="1875" y="3714"/>
                    <a:pt x="1875" y="3147"/>
                  </a:cubicBezTo>
                  <a:cubicBezTo>
                    <a:pt x="1875" y="2582"/>
                    <a:pt x="1587" y="2269"/>
                    <a:pt x="1414" y="2082"/>
                  </a:cubicBezTo>
                  <a:cubicBezTo>
                    <a:pt x="1299" y="1958"/>
                    <a:pt x="1299" y="1955"/>
                    <a:pt x="1299" y="1897"/>
                  </a:cubicBezTo>
                  <a:cubicBezTo>
                    <a:pt x="1299" y="1843"/>
                    <a:pt x="1299" y="1840"/>
                    <a:pt x="1414" y="1713"/>
                  </a:cubicBezTo>
                  <a:cubicBezTo>
                    <a:pt x="1587" y="1526"/>
                    <a:pt x="1875" y="1215"/>
                    <a:pt x="1875" y="651"/>
                  </a:cubicBezTo>
                  <a:cubicBezTo>
                    <a:pt x="1875" y="291"/>
                    <a:pt x="1584" y="0"/>
                    <a:pt x="1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6" name="Google Shape;1876;p125"/>
            <p:cNvSpPr/>
            <p:nvPr/>
          </p:nvSpPr>
          <p:spPr>
            <a:xfrm>
              <a:off x="72382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6" y="432"/>
                  </a:moveTo>
                  <a:cubicBezTo>
                    <a:pt x="1347" y="432"/>
                    <a:pt x="1442" y="530"/>
                    <a:pt x="1442" y="648"/>
                  </a:cubicBezTo>
                  <a:cubicBezTo>
                    <a:pt x="1442" y="1045"/>
                    <a:pt x="1252" y="1253"/>
                    <a:pt x="1097" y="1419"/>
                  </a:cubicBezTo>
                  <a:cubicBezTo>
                    <a:pt x="964" y="1563"/>
                    <a:pt x="867" y="1670"/>
                    <a:pt x="867" y="1897"/>
                  </a:cubicBezTo>
                  <a:cubicBezTo>
                    <a:pt x="867" y="2125"/>
                    <a:pt x="964" y="2231"/>
                    <a:pt x="1097" y="2375"/>
                  </a:cubicBezTo>
                  <a:cubicBezTo>
                    <a:pt x="1252" y="2542"/>
                    <a:pt x="1442" y="2749"/>
                    <a:pt x="1442" y="3147"/>
                  </a:cubicBezTo>
                  <a:cubicBezTo>
                    <a:pt x="1442" y="3544"/>
                    <a:pt x="1252" y="3751"/>
                    <a:pt x="1097" y="3918"/>
                  </a:cubicBezTo>
                  <a:cubicBezTo>
                    <a:pt x="964" y="4062"/>
                    <a:pt x="867" y="4169"/>
                    <a:pt x="867" y="4396"/>
                  </a:cubicBezTo>
                  <a:cubicBezTo>
                    <a:pt x="867" y="4514"/>
                    <a:pt x="772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0" y="3625"/>
                  </a:cubicBezTo>
                  <a:cubicBezTo>
                    <a:pt x="915" y="3481"/>
                    <a:pt x="1010" y="3374"/>
                    <a:pt x="1010" y="3147"/>
                  </a:cubicBezTo>
                  <a:cubicBezTo>
                    <a:pt x="1010" y="2922"/>
                    <a:pt x="915" y="2813"/>
                    <a:pt x="783" y="2669"/>
                  </a:cubicBezTo>
                  <a:lnTo>
                    <a:pt x="780" y="2669"/>
                  </a:ln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0" y="1126"/>
                  </a:cubicBezTo>
                  <a:cubicBezTo>
                    <a:pt x="915" y="982"/>
                    <a:pt x="1010" y="875"/>
                    <a:pt x="1010" y="648"/>
                  </a:cubicBezTo>
                  <a:cubicBezTo>
                    <a:pt x="1010" y="530"/>
                    <a:pt x="1108" y="432"/>
                    <a:pt x="1226" y="432"/>
                  </a:cubicBezTo>
                  <a:close/>
                  <a:moveTo>
                    <a:pt x="1226" y="0"/>
                  </a:moveTo>
                  <a:cubicBezTo>
                    <a:pt x="867" y="0"/>
                    <a:pt x="579" y="291"/>
                    <a:pt x="579" y="651"/>
                  </a:cubicBezTo>
                  <a:cubicBezTo>
                    <a:pt x="579" y="706"/>
                    <a:pt x="579" y="708"/>
                    <a:pt x="461" y="835"/>
                  </a:cubicBezTo>
                  <a:cubicBezTo>
                    <a:pt x="288" y="1019"/>
                    <a:pt x="0" y="1333"/>
                    <a:pt x="0" y="1897"/>
                  </a:cubicBezTo>
                  <a:cubicBezTo>
                    <a:pt x="0" y="2464"/>
                    <a:pt x="288" y="2775"/>
                    <a:pt x="461" y="2962"/>
                  </a:cubicBezTo>
                  <a:cubicBezTo>
                    <a:pt x="579" y="3089"/>
                    <a:pt x="579" y="3089"/>
                    <a:pt x="579" y="3147"/>
                  </a:cubicBezTo>
                  <a:cubicBezTo>
                    <a:pt x="579" y="3204"/>
                    <a:pt x="579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4" y="5044"/>
                    <a:pt x="651" y="5044"/>
                  </a:cubicBezTo>
                  <a:cubicBezTo>
                    <a:pt x="1008" y="5044"/>
                    <a:pt x="1298" y="4753"/>
                    <a:pt x="1298" y="4396"/>
                  </a:cubicBezTo>
                  <a:cubicBezTo>
                    <a:pt x="1298" y="4339"/>
                    <a:pt x="1298" y="4339"/>
                    <a:pt x="1414" y="4212"/>
                  </a:cubicBezTo>
                  <a:cubicBezTo>
                    <a:pt x="1586" y="4025"/>
                    <a:pt x="1874" y="3714"/>
                    <a:pt x="1874" y="3147"/>
                  </a:cubicBezTo>
                  <a:cubicBezTo>
                    <a:pt x="1874" y="2582"/>
                    <a:pt x="1586" y="2269"/>
                    <a:pt x="1414" y="2082"/>
                  </a:cubicBezTo>
                  <a:cubicBezTo>
                    <a:pt x="1298" y="1958"/>
                    <a:pt x="1298" y="1955"/>
                    <a:pt x="1298" y="1897"/>
                  </a:cubicBezTo>
                  <a:cubicBezTo>
                    <a:pt x="1298" y="1843"/>
                    <a:pt x="1298" y="1840"/>
                    <a:pt x="1414" y="1713"/>
                  </a:cubicBezTo>
                  <a:cubicBezTo>
                    <a:pt x="1586" y="1526"/>
                    <a:pt x="1874" y="1215"/>
                    <a:pt x="1874" y="651"/>
                  </a:cubicBezTo>
                  <a:cubicBezTo>
                    <a:pt x="1874" y="291"/>
                    <a:pt x="1583" y="0"/>
                    <a:pt x="12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7" name="Google Shape;1877;p125"/>
          <p:cNvSpPr/>
          <p:nvPr/>
        </p:nvSpPr>
        <p:spPr>
          <a:xfrm>
            <a:off x="9527351" y="4543817"/>
            <a:ext cx="523100" cy="491800"/>
          </a:xfrm>
          <a:custGeom>
            <a:avLst/>
            <a:gdLst/>
            <a:ahLst/>
            <a:cxnLst/>
            <a:rect l="l" t="t" r="r" b="b"/>
            <a:pathLst>
              <a:path w="15693" h="14754" extrusionOk="0">
                <a:moveTo>
                  <a:pt x="9097" y="432"/>
                </a:moveTo>
                <a:cubicBezTo>
                  <a:pt x="9705" y="438"/>
                  <a:pt x="10304" y="541"/>
                  <a:pt x="10876" y="734"/>
                </a:cubicBezTo>
                <a:lnTo>
                  <a:pt x="9754" y="734"/>
                </a:lnTo>
                <a:cubicBezTo>
                  <a:pt x="9541" y="619"/>
                  <a:pt x="9322" y="518"/>
                  <a:pt x="9097" y="432"/>
                </a:cubicBezTo>
                <a:close/>
                <a:moveTo>
                  <a:pt x="11855" y="1166"/>
                </a:moveTo>
                <a:cubicBezTo>
                  <a:pt x="12126" y="1316"/>
                  <a:pt x="12388" y="1491"/>
                  <a:pt x="12632" y="1684"/>
                </a:cubicBezTo>
                <a:lnTo>
                  <a:pt x="11881" y="1684"/>
                </a:lnTo>
                <a:cubicBezTo>
                  <a:pt x="11544" y="1471"/>
                  <a:pt x="11182" y="1299"/>
                  <a:pt x="10804" y="1166"/>
                </a:cubicBezTo>
                <a:close/>
                <a:moveTo>
                  <a:pt x="4307" y="2116"/>
                </a:moveTo>
                <a:cubicBezTo>
                  <a:pt x="4088" y="2364"/>
                  <a:pt x="3890" y="2626"/>
                  <a:pt x="3714" y="2905"/>
                </a:cubicBezTo>
                <a:lnTo>
                  <a:pt x="3150" y="2905"/>
                </a:lnTo>
                <a:cubicBezTo>
                  <a:pt x="3423" y="2606"/>
                  <a:pt x="3734" y="2341"/>
                  <a:pt x="4071" y="2119"/>
                </a:cubicBezTo>
                <a:lnTo>
                  <a:pt x="4071" y="2116"/>
                </a:lnTo>
                <a:close/>
                <a:moveTo>
                  <a:pt x="11754" y="2116"/>
                </a:moveTo>
                <a:cubicBezTo>
                  <a:pt x="12094" y="2341"/>
                  <a:pt x="12405" y="2603"/>
                  <a:pt x="12681" y="2905"/>
                </a:cubicBezTo>
                <a:lnTo>
                  <a:pt x="12097" y="2905"/>
                </a:lnTo>
                <a:cubicBezTo>
                  <a:pt x="11919" y="2626"/>
                  <a:pt x="11723" y="2364"/>
                  <a:pt x="11504" y="2116"/>
                </a:cubicBezTo>
                <a:close/>
                <a:moveTo>
                  <a:pt x="13122" y="2116"/>
                </a:moveTo>
                <a:cubicBezTo>
                  <a:pt x="13367" y="2361"/>
                  <a:pt x="13591" y="2623"/>
                  <a:pt x="13790" y="2905"/>
                </a:cubicBezTo>
                <a:lnTo>
                  <a:pt x="13251" y="2905"/>
                </a:lnTo>
                <a:cubicBezTo>
                  <a:pt x="13021" y="2617"/>
                  <a:pt x="12762" y="2352"/>
                  <a:pt x="12480" y="2116"/>
                </a:cubicBezTo>
                <a:close/>
                <a:moveTo>
                  <a:pt x="3464" y="3337"/>
                </a:moveTo>
                <a:cubicBezTo>
                  <a:pt x="3297" y="3648"/>
                  <a:pt x="3161" y="3973"/>
                  <a:pt x="3052" y="4307"/>
                </a:cubicBezTo>
                <a:lnTo>
                  <a:pt x="2237" y="4307"/>
                </a:lnTo>
                <a:cubicBezTo>
                  <a:pt x="2387" y="3964"/>
                  <a:pt x="2574" y="3639"/>
                  <a:pt x="2796" y="3337"/>
                </a:cubicBezTo>
                <a:close/>
                <a:moveTo>
                  <a:pt x="13036" y="3337"/>
                </a:moveTo>
                <a:cubicBezTo>
                  <a:pt x="13257" y="3636"/>
                  <a:pt x="13441" y="3964"/>
                  <a:pt x="13591" y="4307"/>
                </a:cubicBezTo>
                <a:lnTo>
                  <a:pt x="12759" y="4307"/>
                </a:lnTo>
                <a:cubicBezTo>
                  <a:pt x="12647" y="3973"/>
                  <a:pt x="12509" y="3648"/>
                  <a:pt x="12345" y="3337"/>
                </a:cubicBezTo>
                <a:close/>
                <a:moveTo>
                  <a:pt x="14066" y="3337"/>
                </a:moveTo>
                <a:cubicBezTo>
                  <a:pt x="14247" y="3645"/>
                  <a:pt x="14397" y="3970"/>
                  <a:pt x="14518" y="4307"/>
                </a:cubicBezTo>
                <a:lnTo>
                  <a:pt x="14057" y="4307"/>
                </a:lnTo>
                <a:cubicBezTo>
                  <a:pt x="13925" y="3967"/>
                  <a:pt x="13758" y="3642"/>
                  <a:pt x="13559" y="3337"/>
                </a:cubicBezTo>
                <a:close/>
                <a:moveTo>
                  <a:pt x="2925" y="4739"/>
                </a:moveTo>
                <a:cubicBezTo>
                  <a:pt x="2819" y="5168"/>
                  <a:pt x="2758" y="5608"/>
                  <a:pt x="2744" y="6051"/>
                </a:cubicBezTo>
                <a:lnTo>
                  <a:pt x="1837" y="6051"/>
                </a:lnTo>
                <a:cubicBezTo>
                  <a:pt x="1854" y="5605"/>
                  <a:pt x="1935" y="5165"/>
                  <a:pt x="2076" y="4742"/>
                </a:cubicBezTo>
                <a:lnTo>
                  <a:pt x="2076" y="4739"/>
                </a:lnTo>
                <a:close/>
                <a:moveTo>
                  <a:pt x="13752" y="4742"/>
                </a:moveTo>
                <a:cubicBezTo>
                  <a:pt x="13890" y="5165"/>
                  <a:pt x="13968" y="5605"/>
                  <a:pt x="13988" y="6051"/>
                </a:cubicBezTo>
                <a:lnTo>
                  <a:pt x="13067" y="6051"/>
                </a:lnTo>
                <a:cubicBezTo>
                  <a:pt x="13053" y="5608"/>
                  <a:pt x="12989" y="5170"/>
                  <a:pt x="12883" y="4742"/>
                </a:cubicBezTo>
                <a:close/>
                <a:moveTo>
                  <a:pt x="14653" y="4742"/>
                </a:moveTo>
                <a:cubicBezTo>
                  <a:pt x="14769" y="5168"/>
                  <a:pt x="14835" y="5608"/>
                  <a:pt x="14852" y="6051"/>
                </a:cubicBezTo>
                <a:lnTo>
                  <a:pt x="14420" y="6051"/>
                </a:lnTo>
                <a:cubicBezTo>
                  <a:pt x="14403" y="5608"/>
                  <a:pt x="14331" y="5168"/>
                  <a:pt x="14204" y="4742"/>
                </a:cubicBezTo>
                <a:close/>
                <a:moveTo>
                  <a:pt x="9009" y="5764"/>
                </a:moveTo>
                <a:cubicBezTo>
                  <a:pt x="9171" y="5764"/>
                  <a:pt x="9334" y="5841"/>
                  <a:pt x="9434" y="6000"/>
                </a:cubicBezTo>
                <a:cubicBezTo>
                  <a:pt x="9644" y="6333"/>
                  <a:pt x="9403" y="6771"/>
                  <a:pt x="9008" y="6771"/>
                </a:cubicBezTo>
                <a:cubicBezTo>
                  <a:pt x="8812" y="6771"/>
                  <a:pt x="8634" y="6659"/>
                  <a:pt x="8550" y="6483"/>
                </a:cubicBezTo>
                <a:lnTo>
                  <a:pt x="9008" y="6483"/>
                </a:lnTo>
                <a:cubicBezTo>
                  <a:pt x="9126" y="6483"/>
                  <a:pt x="9221" y="6388"/>
                  <a:pt x="9221" y="6267"/>
                </a:cubicBezTo>
                <a:cubicBezTo>
                  <a:pt x="9221" y="6149"/>
                  <a:pt x="9126" y="6051"/>
                  <a:pt x="9008" y="6051"/>
                </a:cubicBezTo>
                <a:lnTo>
                  <a:pt x="8553" y="6051"/>
                </a:lnTo>
                <a:cubicBezTo>
                  <a:pt x="8643" y="5862"/>
                  <a:pt x="8826" y="5764"/>
                  <a:pt x="9009" y="5764"/>
                </a:cubicBezTo>
                <a:close/>
                <a:moveTo>
                  <a:pt x="6803" y="5766"/>
                </a:moveTo>
                <a:cubicBezTo>
                  <a:pt x="7163" y="5766"/>
                  <a:pt x="7408" y="6132"/>
                  <a:pt x="7269" y="6463"/>
                </a:cubicBezTo>
                <a:cubicBezTo>
                  <a:pt x="7183" y="6669"/>
                  <a:pt x="6994" y="6772"/>
                  <a:pt x="6804" y="6772"/>
                </a:cubicBezTo>
                <a:cubicBezTo>
                  <a:pt x="6615" y="6772"/>
                  <a:pt x="6426" y="6669"/>
                  <a:pt x="6340" y="6463"/>
                </a:cubicBezTo>
                <a:cubicBezTo>
                  <a:pt x="6201" y="6132"/>
                  <a:pt x="6443" y="5766"/>
                  <a:pt x="6803" y="5766"/>
                </a:cubicBezTo>
                <a:close/>
                <a:moveTo>
                  <a:pt x="8096" y="6483"/>
                </a:moveTo>
                <a:cubicBezTo>
                  <a:pt x="8098" y="6495"/>
                  <a:pt x="8101" y="6506"/>
                  <a:pt x="8104" y="6521"/>
                </a:cubicBezTo>
                <a:lnTo>
                  <a:pt x="7906" y="6857"/>
                </a:lnTo>
                <a:lnTo>
                  <a:pt x="7707" y="6521"/>
                </a:lnTo>
                <a:cubicBezTo>
                  <a:pt x="7710" y="6506"/>
                  <a:pt x="7713" y="6495"/>
                  <a:pt x="7716" y="6483"/>
                </a:cubicBezTo>
                <a:close/>
                <a:moveTo>
                  <a:pt x="8358" y="6941"/>
                </a:moveTo>
                <a:cubicBezTo>
                  <a:pt x="8461" y="7042"/>
                  <a:pt x="8588" y="7119"/>
                  <a:pt x="8729" y="7163"/>
                </a:cubicBezTo>
                <a:lnTo>
                  <a:pt x="8406" y="7704"/>
                </a:lnTo>
                <a:lnTo>
                  <a:pt x="8156" y="7281"/>
                </a:lnTo>
                <a:lnTo>
                  <a:pt x="8358" y="6941"/>
                </a:lnTo>
                <a:close/>
                <a:moveTo>
                  <a:pt x="2741" y="6483"/>
                </a:moveTo>
                <a:cubicBezTo>
                  <a:pt x="2758" y="6927"/>
                  <a:pt x="2819" y="7364"/>
                  <a:pt x="2925" y="7796"/>
                </a:cubicBezTo>
                <a:lnTo>
                  <a:pt x="2073" y="7796"/>
                </a:lnTo>
                <a:cubicBezTo>
                  <a:pt x="1935" y="7370"/>
                  <a:pt x="1857" y="6929"/>
                  <a:pt x="1837" y="6483"/>
                </a:cubicBezTo>
                <a:close/>
                <a:moveTo>
                  <a:pt x="13988" y="6483"/>
                </a:moveTo>
                <a:cubicBezTo>
                  <a:pt x="13971" y="6929"/>
                  <a:pt x="13890" y="7370"/>
                  <a:pt x="13752" y="7796"/>
                </a:cubicBezTo>
                <a:lnTo>
                  <a:pt x="12880" y="7796"/>
                </a:lnTo>
                <a:cubicBezTo>
                  <a:pt x="12989" y="7364"/>
                  <a:pt x="13053" y="6927"/>
                  <a:pt x="13067" y="6483"/>
                </a:cubicBezTo>
                <a:close/>
                <a:moveTo>
                  <a:pt x="14852" y="6483"/>
                </a:moveTo>
                <a:cubicBezTo>
                  <a:pt x="14838" y="6927"/>
                  <a:pt x="14769" y="7367"/>
                  <a:pt x="14650" y="7796"/>
                </a:cubicBezTo>
                <a:lnTo>
                  <a:pt x="14204" y="7796"/>
                </a:lnTo>
                <a:cubicBezTo>
                  <a:pt x="14331" y="7367"/>
                  <a:pt x="14403" y="6927"/>
                  <a:pt x="14420" y="6483"/>
                </a:cubicBezTo>
                <a:close/>
                <a:moveTo>
                  <a:pt x="3049" y="8228"/>
                </a:moveTo>
                <a:cubicBezTo>
                  <a:pt x="3161" y="8562"/>
                  <a:pt x="3300" y="8887"/>
                  <a:pt x="3464" y="9198"/>
                </a:cubicBezTo>
                <a:lnTo>
                  <a:pt x="2790" y="9198"/>
                </a:lnTo>
                <a:cubicBezTo>
                  <a:pt x="2571" y="8896"/>
                  <a:pt x="2384" y="8570"/>
                  <a:pt x="2237" y="8228"/>
                </a:cubicBezTo>
                <a:close/>
                <a:moveTo>
                  <a:pt x="13591" y="8228"/>
                </a:moveTo>
                <a:cubicBezTo>
                  <a:pt x="13444" y="8570"/>
                  <a:pt x="13257" y="8896"/>
                  <a:pt x="13036" y="9198"/>
                </a:cubicBezTo>
                <a:lnTo>
                  <a:pt x="12342" y="9198"/>
                </a:lnTo>
                <a:cubicBezTo>
                  <a:pt x="12509" y="8887"/>
                  <a:pt x="12644" y="8562"/>
                  <a:pt x="12756" y="8228"/>
                </a:cubicBezTo>
                <a:close/>
                <a:moveTo>
                  <a:pt x="14515" y="8228"/>
                </a:moveTo>
                <a:cubicBezTo>
                  <a:pt x="14391" y="8565"/>
                  <a:pt x="14242" y="8890"/>
                  <a:pt x="14060" y="9198"/>
                </a:cubicBezTo>
                <a:lnTo>
                  <a:pt x="13559" y="9198"/>
                </a:lnTo>
                <a:cubicBezTo>
                  <a:pt x="13758" y="8893"/>
                  <a:pt x="13925" y="8567"/>
                  <a:pt x="14057" y="8228"/>
                </a:cubicBezTo>
                <a:close/>
                <a:moveTo>
                  <a:pt x="6778" y="1297"/>
                </a:moveTo>
                <a:cubicBezTo>
                  <a:pt x="6815" y="1297"/>
                  <a:pt x="6852" y="1298"/>
                  <a:pt x="6889" y="1299"/>
                </a:cubicBezTo>
                <a:cubicBezTo>
                  <a:pt x="4897" y="2148"/>
                  <a:pt x="3608" y="4102"/>
                  <a:pt x="3605" y="6267"/>
                </a:cubicBezTo>
                <a:cubicBezTo>
                  <a:pt x="3602" y="7258"/>
                  <a:pt x="3875" y="8228"/>
                  <a:pt x="4391" y="9071"/>
                </a:cubicBezTo>
                <a:lnTo>
                  <a:pt x="4140" y="9491"/>
                </a:lnTo>
                <a:cubicBezTo>
                  <a:pt x="3826" y="9019"/>
                  <a:pt x="3585" y="8507"/>
                  <a:pt x="3420" y="7966"/>
                </a:cubicBezTo>
                <a:cubicBezTo>
                  <a:pt x="3418" y="7954"/>
                  <a:pt x="3415" y="7946"/>
                  <a:pt x="3412" y="7937"/>
                </a:cubicBezTo>
                <a:cubicBezTo>
                  <a:pt x="2945" y="6357"/>
                  <a:pt x="3164" y="4655"/>
                  <a:pt x="4014" y="3245"/>
                </a:cubicBezTo>
                <a:cubicBezTo>
                  <a:pt x="4019" y="3236"/>
                  <a:pt x="4022" y="3227"/>
                  <a:pt x="4028" y="3222"/>
                </a:cubicBezTo>
                <a:cubicBezTo>
                  <a:pt x="4474" y="2493"/>
                  <a:pt x="5073" y="1871"/>
                  <a:pt x="5787" y="1402"/>
                </a:cubicBezTo>
                <a:cubicBezTo>
                  <a:pt x="6111" y="1332"/>
                  <a:pt x="6444" y="1297"/>
                  <a:pt x="6778" y="1297"/>
                </a:cubicBezTo>
                <a:close/>
                <a:moveTo>
                  <a:pt x="9656" y="6938"/>
                </a:moveTo>
                <a:lnTo>
                  <a:pt x="10911" y="9060"/>
                </a:lnTo>
                <a:cubicBezTo>
                  <a:pt x="10825" y="9189"/>
                  <a:pt x="10730" y="9313"/>
                  <a:pt x="10629" y="9434"/>
                </a:cubicBezTo>
                <a:lnTo>
                  <a:pt x="10419" y="9074"/>
                </a:lnTo>
                <a:cubicBezTo>
                  <a:pt x="10379" y="9006"/>
                  <a:pt x="10307" y="8969"/>
                  <a:pt x="10233" y="8969"/>
                </a:cubicBezTo>
                <a:cubicBezTo>
                  <a:pt x="10195" y="8969"/>
                  <a:pt x="10157" y="8979"/>
                  <a:pt x="10122" y="8999"/>
                </a:cubicBezTo>
                <a:cubicBezTo>
                  <a:pt x="10019" y="9060"/>
                  <a:pt x="9984" y="9192"/>
                  <a:pt x="10044" y="9296"/>
                </a:cubicBezTo>
                <a:lnTo>
                  <a:pt x="10327" y="9768"/>
                </a:lnTo>
                <a:cubicBezTo>
                  <a:pt x="10183" y="9912"/>
                  <a:pt x="10030" y="10050"/>
                  <a:pt x="9869" y="10174"/>
                </a:cubicBezTo>
                <a:lnTo>
                  <a:pt x="8657" y="8127"/>
                </a:lnTo>
                <a:lnTo>
                  <a:pt x="9005" y="7540"/>
                </a:lnTo>
                <a:lnTo>
                  <a:pt x="9575" y="8501"/>
                </a:lnTo>
                <a:cubicBezTo>
                  <a:pt x="9615" y="8570"/>
                  <a:pt x="9686" y="8607"/>
                  <a:pt x="9760" y="8607"/>
                </a:cubicBezTo>
                <a:cubicBezTo>
                  <a:pt x="9798" y="8607"/>
                  <a:pt x="9836" y="8597"/>
                  <a:pt x="9872" y="8576"/>
                </a:cubicBezTo>
                <a:cubicBezTo>
                  <a:pt x="9975" y="8516"/>
                  <a:pt x="10010" y="8383"/>
                  <a:pt x="9947" y="8280"/>
                </a:cubicBezTo>
                <a:lnTo>
                  <a:pt x="9285" y="7160"/>
                </a:lnTo>
                <a:cubicBezTo>
                  <a:pt x="9423" y="7117"/>
                  <a:pt x="9552" y="7042"/>
                  <a:pt x="9656" y="6938"/>
                </a:cubicBezTo>
                <a:close/>
                <a:moveTo>
                  <a:pt x="3714" y="9630"/>
                </a:moveTo>
                <a:cubicBezTo>
                  <a:pt x="3775" y="9722"/>
                  <a:pt x="3835" y="9811"/>
                  <a:pt x="3898" y="9900"/>
                </a:cubicBezTo>
                <a:lnTo>
                  <a:pt x="3734" y="10177"/>
                </a:lnTo>
                <a:cubicBezTo>
                  <a:pt x="3524" y="10010"/>
                  <a:pt x="3325" y="9828"/>
                  <a:pt x="3144" y="9630"/>
                </a:cubicBezTo>
                <a:close/>
                <a:moveTo>
                  <a:pt x="6803" y="7540"/>
                </a:moveTo>
                <a:lnTo>
                  <a:pt x="7151" y="8130"/>
                </a:lnTo>
                <a:lnTo>
                  <a:pt x="5939" y="10177"/>
                </a:lnTo>
                <a:cubicBezTo>
                  <a:pt x="5778" y="10053"/>
                  <a:pt x="5626" y="9915"/>
                  <a:pt x="5482" y="9771"/>
                </a:cubicBezTo>
                <a:lnTo>
                  <a:pt x="6803" y="7540"/>
                </a:lnTo>
                <a:close/>
                <a:moveTo>
                  <a:pt x="12681" y="9630"/>
                </a:moveTo>
                <a:cubicBezTo>
                  <a:pt x="12494" y="9831"/>
                  <a:pt x="12293" y="10015"/>
                  <a:pt x="12080" y="10185"/>
                </a:cubicBezTo>
                <a:lnTo>
                  <a:pt x="11910" y="9900"/>
                </a:lnTo>
                <a:cubicBezTo>
                  <a:pt x="11973" y="9811"/>
                  <a:pt x="12034" y="9722"/>
                  <a:pt x="12091" y="9630"/>
                </a:cubicBezTo>
                <a:close/>
                <a:moveTo>
                  <a:pt x="11628" y="10269"/>
                </a:moveTo>
                <a:lnTo>
                  <a:pt x="11714" y="10418"/>
                </a:lnTo>
                <a:lnTo>
                  <a:pt x="11498" y="10418"/>
                </a:lnTo>
                <a:cubicBezTo>
                  <a:pt x="11541" y="10369"/>
                  <a:pt x="11585" y="10321"/>
                  <a:pt x="11628" y="10269"/>
                </a:cubicBezTo>
                <a:close/>
                <a:moveTo>
                  <a:pt x="13784" y="9630"/>
                </a:moveTo>
                <a:cubicBezTo>
                  <a:pt x="13585" y="9912"/>
                  <a:pt x="13361" y="10174"/>
                  <a:pt x="13116" y="10418"/>
                </a:cubicBezTo>
                <a:lnTo>
                  <a:pt x="12480" y="10418"/>
                </a:lnTo>
                <a:cubicBezTo>
                  <a:pt x="12762" y="10182"/>
                  <a:pt x="13021" y="9918"/>
                  <a:pt x="13251" y="9630"/>
                </a:cubicBezTo>
                <a:close/>
                <a:moveTo>
                  <a:pt x="7402" y="8553"/>
                </a:moveTo>
                <a:lnTo>
                  <a:pt x="7652" y="8979"/>
                </a:lnTo>
                <a:lnTo>
                  <a:pt x="6662" y="10652"/>
                </a:lnTo>
                <a:cubicBezTo>
                  <a:pt x="6535" y="10585"/>
                  <a:pt x="6412" y="10511"/>
                  <a:pt x="6291" y="10430"/>
                </a:cubicBezTo>
                <a:lnTo>
                  <a:pt x="7402" y="8553"/>
                </a:lnTo>
                <a:close/>
                <a:moveTo>
                  <a:pt x="6820" y="432"/>
                </a:moveTo>
                <a:cubicBezTo>
                  <a:pt x="7779" y="432"/>
                  <a:pt x="8722" y="671"/>
                  <a:pt x="9569" y="1126"/>
                </a:cubicBezTo>
                <a:cubicBezTo>
                  <a:pt x="9584" y="1134"/>
                  <a:pt x="9598" y="1143"/>
                  <a:pt x="9616" y="1152"/>
                </a:cubicBezTo>
                <a:cubicBezTo>
                  <a:pt x="10053" y="1391"/>
                  <a:pt x="10462" y="1690"/>
                  <a:pt x="10825" y="2036"/>
                </a:cubicBezTo>
                <a:cubicBezTo>
                  <a:pt x="10836" y="2050"/>
                  <a:pt x="10851" y="2064"/>
                  <a:pt x="10868" y="2076"/>
                </a:cubicBezTo>
                <a:cubicBezTo>
                  <a:pt x="12091" y="3265"/>
                  <a:pt x="12733" y="4926"/>
                  <a:pt x="12627" y="6630"/>
                </a:cubicBezTo>
                <a:cubicBezTo>
                  <a:pt x="12520" y="8331"/>
                  <a:pt x="11677" y="9900"/>
                  <a:pt x="10315" y="10928"/>
                </a:cubicBezTo>
                <a:lnTo>
                  <a:pt x="10091" y="10551"/>
                </a:lnTo>
                <a:cubicBezTo>
                  <a:pt x="10324" y="10372"/>
                  <a:pt x="10540" y="10177"/>
                  <a:pt x="10738" y="9964"/>
                </a:cubicBezTo>
                <a:cubicBezTo>
                  <a:pt x="10747" y="9955"/>
                  <a:pt x="10756" y="9946"/>
                  <a:pt x="10764" y="9938"/>
                </a:cubicBezTo>
                <a:cubicBezTo>
                  <a:pt x="10974" y="9710"/>
                  <a:pt x="11161" y="9468"/>
                  <a:pt x="11328" y="9209"/>
                </a:cubicBezTo>
                <a:cubicBezTo>
                  <a:pt x="11343" y="9195"/>
                  <a:pt x="11354" y="9178"/>
                  <a:pt x="11363" y="9160"/>
                </a:cubicBezTo>
                <a:cubicBezTo>
                  <a:pt x="12664" y="7117"/>
                  <a:pt x="12442" y="4454"/>
                  <a:pt x="10819" y="2654"/>
                </a:cubicBezTo>
                <a:cubicBezTo>
                  <a:pt x="10772" y="2607"/>
                  <a:pt x="10718" y="2587"/>
                  <a:pt x="10667" y="2587"/>
                </a:cubicBezTo>
                <a:cubicBezTo>
                  <a:pt x="10506" y="2587"/>
                  <a:pt x="10364" y="2781"/>
                  <a:pt x="10496" y="2942"/>
                </a:cubicBezTo>
                <a:cubicBezTo>
                  <a:pt x="11910" y="4508"/>
                  <a:pt x="12178" y="6794"/>
                  <a:pt x="11167" y="8642"/>
                </a:cubicBezTo>
                <a:lnTo>
                  <a:pt x="9909" y="6521"/>
                </a:lnTo>
                <a:cubicBezTo>
                  <a:pt x="10039" y="6020"/>
                  <a:pt x="9736" y="5507"/>
                  <a:pt x="9236" y="5378"/>
                </a:cubicBezTo>
                <a:cubicBezTo>
                  <a:pt x="9157" y="5357"/>
                  <a:pt x="9078" y="5348"/>
                  <a:pt x="9001" y="5348"/>
                </a:cubicBezTo>
                <a:cubicBezTo>
                  <a:pt x="8584" y="5348"/>
                  <a:pt x="8205" y="5629"/>
                  <a:pt x="8096" y="6051"/>
                </a:cubicBezTo>
                <a:lnTo>
                  <a:pt x="7713" y="6051"/>
                </a:lnTo>
                <a:cubicBezTo>
                  <a:pt x="7603" y="5629"/>
                  <a:pt x="7224" y="5348"/>
                  <a:pt x="6807" y="5348"/>
                </a:cubicBezTo>
                <a:cubicBezTo>
                  <a:pt x="6730" y="5348"/>
                  <a:pt x="6651" y="5357"/>
                  <a:pt x="6573" y="5378"/>
                </a:cubicBezTo>
                <a:cubicBezTo>
                  <a:pt x="6072" y="5507"/>
                  <a:pt x="5770" y="6020"/>
                  <a:pt x="5899" y="6521"/>
                </a:cubicBezTo>
                <a:lnTo>
                  <a:pt x="4641" y="8645"/>
                </a:lnTo>
                <a:cubicBezTo>
                  <a:pt x="4241" y="7917"/>
                  <a:pt x="4034" y="7099"/>
                  <a:pt x="4037" y="6267"/>
                </a:cubicBezTo>
                <a:cubicBezTo>
                  <a:pt x="4037" y="3961"/>
                  <a:pt x="5660" y="1929"/>
                  <a:pt x="7906" y="1419"/>
                </a:cubicBezTo>
                <a:cubicBezTo>
                  <a:pt x="8614" y="1581"/>
                  <a:pt x="9279" y="1897"/>
                  <a:pt x="9852" y="2344"/>
                </a:cubicBezTo>
                <a:cubicBezTo>
                  <a:pt x="9891" y="2374"/>
                  <a:pt x="9938" y="2388"/>
                  <a:pt x="9984" y="2388"/>
                </a:cubicBezTo>
                <a:cubicBezTo>
                  <a:pt x="10048" y="2388"/>
                  <a:pt x="10112" y="2360"/>
                  <a:pt x="10154" y="2306"/>
                </a:cubicBezTo>
                <a:cubicBezTo>
                  <a:pt x="10229" y="2211"/>
                  <a:pt x="10211" y="2076"/>
                  <a:pt x="10116" y="2001"/>
                </a:cubicBezTo>
                <a:cubicBezTo>
                  <a:pt x="9480" y="1506"/>
                  <a:pt x="8740" y="1160"/>
                  <a:pt x="7952" y="988"/>
                </a:cubicBezTo>
                <a:lnTo>
                  <a:pt x="7943" y="988"/>
                </a:lnTo>
                <a:cubicBezTo>
                  <a:pt x="7567" y="907"/>
                  <a:pt x="7185" y="867"/>
                  <a:pt x="6803" y="867"/>
                </a:cubicBezTo>
                <a:cubicBezTo>
                  <a:pt x="6420" y="867"/>
                  <a:pt x="6037" y="907"/>
                  <a:pt x="5660" y="988"/>
                </a:cubicBezTo>
                <a:lnTo>
                  <a:pt x="5654" y="988"/>
                </a:lnTo>
                <a:cubicBezTo>
                  <a:pt x="5033" y="1123"/>
                  <a:pt x="4440" y="1368"/>
                  <a:pt x="3904" y="1710"/>
                </a:cubicBezTo>
                <a:cubicBezTo>
                  <a:pt x="3893" y="1716"/>
                  <a:pt x="3884" y="1722"/>
                  <a:pt x="3872" y="1730"/>
                </a:cubicBezTo>
                <a:cubicBezTo>
                  <a:pt x="3397" y="2038"/>
                  <a:pt x="2974" y="2418"/>
                  <a:pt x="2614" y="2856"/>
                </a:cubicBezTo>
                <a:cubicBezTo>
                  <a:pt x="2583" y="2896"/>
                  <a:pt x="2548" y="2939"/>
                  <a:pt x="2517" y="2980"/>
                </a:cubicBezTo>
                <a:cubicBezTo>
                  <a:pt x="2511" y="2988"/>
                  <a:pt x="2505" y="2994"/>
                  <a:pt x="2499" y="3000"/>
                </a:cubicBezTo>
                <a:cubicBezTo>
                  <a:pt x="2171" y="3435"/>
                  <a:pt x="1909" y="3915"/>
                  <a:pt x="1725" y="4425"/>
                </a:cubicBezTo>
                <a:cubicBezTo>
                  <a:pt x="1716" y="4442"/>
                  <a:pt x="1708" y="4459"/>
                  <a:pt x="1705" y="4480"/>
                </a:cubicBezTo>
                <a:cubicBezTo>
                  <a:pt x="1296" y="5634"/>
                  <a:pt x="1296" y="6895"/>
                  <a:pt x="1705" y="8052"/>
                </a:cubicBezTo>
                <a:cubicBezTo>
                  <a:pt x="1711" y="8075"/>
                  <a:pt x="1716" y="8095"/>
                  <a:pt x="1728" y="8115"/>
                </a:cubicBezTo>
                <a:cubicBezTo>
                  <a:pt x="1912" y="8619"/>
                  <a:pt x="2171" y="9094"/>
                  <a:pt x="2496" y="9523"/>
                </a:cubicBezTo>
                <a:cubicBezTo>
                  <a:pt x="2505" y="9538"/>
                  <a:pt x="2514" y="9552"/>
                  <a:pt x="2525" y="9563"/>
                </a:cubicBezTo>
                <a:cubicBezTo>
                  <a:pt x="2810" y="9935"/>
                  <a:pt x="3144" y="10266"/>
                  <a:pt x="3515" y="10551"/>
                </a:cubicBezTo>
                <a:lnTo>
                  <a:pt x="3291" y="10928"/>
                </a:lnTo>
                <a:cubicBezTo>
                  <a:pt x="1829" y="9825"/>
                  <a:pt x="968" y="8101"/>
                  <a:pt x="965" y="6267"/>
                </a:cubicBezTo>
                <a:cubicBezTo>
                  <a:pt x="965" y="3049"/>
                  <a:pt x="3585" y="432"/>
                  <a:pt x="6803" y="432"/>
                </a:cubicBezTo>
                <a:cubicBezTo>
                  <a:pt x="6809" y="432"/>
                  <a:pt x="6814" y="432"/>
                  <a:pt x="6820" y="432"/>
                </a:cubicBezTo>
                <a:close/>
                <a:moveTo>
                  <a:pt x="7903" y="9399"/>
                </a:moveTo>
                <a:lnTo>
                  <a:pt x="8755" y="10839"/>
                </a:lnTo>
                <a:cubicBezTo>
                  <a:pt x="8501" y="11023"/>
                  <a:pt x="8203" y="11115"/>
                  <a:pt x="7904" y="11115"/>
                </a:cubicBezTo>
                <a:cubicBezTo>
                  <a:pt x="7605" y="11115"/>
                  <a:pt x="7307" y="11023"/>
                  <a:pt x="7053" y="10839"/>
                </a:cubicBezTo>
                <a:lnTo>
                  <a:pt x="7903" y="9399"/>
                </a:lnTo>
                <a:close/>
                <a:moveTo>
                  <a:pt x="5254" y="10154"/>
                </a:moveTo>
                <a:cubicBezTo>
                  <a:pt x="5726" y="10611"/>
                  <a:pt x="6279" y="10980"/>
                  <a:pt x="6884" y="11239"/>
                </a:cubicBezTo>
                <a:cubicBezTo>
                  <a:pt x="6857" y="11239"/>
                  <a:pt x="6831" y="11239"/>
                  <a:pt x="6805" y="11239"/>
                </a:cubicBezTo>
                <a:cubicBezTo>
                  <a:pt x="6463" y="11239"/>
                  <a:pt x="6121" y="11205"/>
                  <a:pt x="5784" y="11135"/>
                </a:cubicBezTo>
                <a:cubicBezTo>
                  <a:pt x="5516" y="10957"/>
                  <a:pt x="5263" y="10758"/>
                  <a:pt x="5027" y="10536"/>
                </a:cubicBezTo>
                <a:lnTo>
                  <a:pt x="5254" y="10154"/>
                </a:lnTo>
                <a:close/>
                <a:moveTo>
                  <a:pt x="12632" y="10850"/>
                </a:moveTo>
                <a:cubicBezTo>
                  <a:pt x="12546" y="10916"/>
                  <a:pt x="12460" y="10983"/>
                  <a:pt x="12371" y="11043"/>
                </a:cubicBezTo>
                <a:lnTo>
                  <a:pt x="12373" y="11043"/>
                </a:lnTo>
                <a:cubicBezTo>
                  <a:pt x="12362" y="11046"/>
                  <a:pt x="12353" y="11052"/>
                  <a:pt x="12345" y="11058"/>
                </a:cubicBezTo>
                <a:cubicBezTo>
                  <a:pt x="12324" y="11066"/>
                  <a:pt x="12310" y="11081"/>
                  <a:pt x="12296" y="11095"/>
                </a:cubicBezTo>
                <a:cubicBezTo>
                  <a:pt x="12155" y="11193"/>
                  <a:pt x="12008" y="11282"/>
                  <a:pt x="11855" y="11368"/>
                </a:cubicBezTo>
                <a:lnTo>
                  <a:pt x="10804" y="11368"/>
                </a:lnTo>
                <a:cubicBezTo>
                  <a:pt x="11182" y="11236"/>
                  <a:pt x="11544" y="11063"/>
                  <a:pt x="11884" y="10850"/>
                </a:cubicBezTo>
                <a:close/>
                <a:moveTo>
                  <a:pt x="10882" y="11800"/>
                </a:moveTo>
                <a:lnTo>
                  <a:pt x="10839" y="11815"/>
                </a:lnTo>
                <a:lnTo>
                  <a:pt x="10830" y="11800"/>
                </a:lnTo>
                <a:close/>
                <a:moveTo>
                  <a:pt x="9420" y="11964"/>
                </a:moveTo>
                <a:lnTo>
                  <a:pt x="9492" y="12085"/>
                </a:lnTo>
                <a:cubicBezTo>
                  <a:pt x="9362" y="12094"/>
                  <a:pt x="9230" y="12100"/>
                  <a:pt x="9097" y="12103"/>
                </a:cubicBezTo>
                <a:cubicBezTo>
                  <a:pt x="9207" y="12059"/>
                  <a:pt x="9313" y="12013"/>
                  <a:pt x="9420" y="11964"/>
                </a:cubicBezTo>
                <a:close/>
                <a:moveTo>
                  <a:pt x="8976" y="11213"/>
                </a:moveTo>
                <a:lnTo>
                  <a:pt x="9198" y="11590"/>
                </a:lnTo>
                <a:cubicBezTo>
                  <a:pt x="8775" y="11783"/>
                  <a:pt x="8329" y="11921"/>
                  <a:pt x="7871" y="12008"/>
                </a:cubicBezTo>
                <a:lnTo>
                  <a:pt x="7865" y="12008"/>
                </a:lnTo>
                <a:cubicBezTo>
                  <a:pt x="7515" y="12071"/>
                  <a:pt x="7160" y="12104"/>
                  <a:pt x="6805" y="12104"/>
                </a:cubicBezTo>
                <a:cubicBezTo>
                  <a:pt x="6536" y="12104"/>
                  <a:pt x="6267" y="12085"/>
                  <a:pt x="6000" y="12048"/>
                </a:cubicBezTo>
                <a:cubicBezTo>
                  <a:pt x="5991" y="12048"/>
                  <a:pt x="5985" y="12048"/>
                  <a:pt x="5977" y="12045"/>
                </a:cubicBezTo>
                <a:cubicBezTo>
                  <a:pt x="5698" y="12008"/>
                  <a:pt x="5418" y="11947"/>
                  <a:pt x="5145" y="11866"/>
                </a:cubicBezTo>
                <a:cubicBezTo>
                  <a:pt x="5136" y="11864"/>
                  <a:pt x="5128" y="11861"/>
                  <a:pt x="5116" y="11858"/>
                </a:cubicBezTo>
                <a:cubicBezTo>
                  <a:pt x="4874" y="11783"/>
                  <a:pt x="4635" y="11694"/>
                  <a:pt x="4405" y="11590"/>
                </a:cubicBezTo>
                <a:lnTo>
                  <a:pt x="4627" y="11213"/>
                </a:lnTo>
                <a:cubicBezTo>
                  <a:pt x="5320" y="11520"/>
                  <a:pt x="6062" y="11673"/>
                  <a:pt x="6803" y="11673"/>
                </a:cubicBezTo>
                <a:cubicBezTo>
                  <a:pt x="7544" y="11673"/>
                  <a:pt x="8284" y="11520"/>
                  <a:pt x="8976" y="11213"/>
                </a:cubicBezTo>
                <a:close/>
                <a:moveTo>
                  <a:pt x="4186" y="11964"/>
                </a:moveTo>
                <a:cubicBezTo>
                  <a:pt x="4370" y="12051"/>
                  <a:pt x="4558" y="12126"/>
                  <a:pt x="4748" y="12192"/>
                </a:cubicBezTo>
                <a:lnTo>
                  <a:pt x="3999" y="13458"/>
                </a:lnTo>
                <a:lnTo>
                  <a:pt x="3300" y="13458"/>
                </a:lnTo>
                <a:lnTo>
                  <a:pt x="4186" y="11964"/>
                </a:lnTo>
                <a:close/>
                <a:moveTo>
                  <a:pt x="5171" y="12324"/>
                </a:moveTo>
                <a:cubicBezTo>
                  <a:pt x="5318" y="12362"/>
                  <a:pt x="5464" y="12396"/>
                  <a:pt x="5614" y="12425"/>
                </a:cubicBezTo>
                <a:lnTo>
                  <a:pt x="5001" y="13458"/>
                </a:lnTo>
                <a:lnTo>
                  <a:pt x="4500" y="13458"/>
                </a:lnTo>
                <a:lnTo>
                  <a:pt x="5171" y="12324"/>
                </a:lnTo>
                <a:close/>
                <a:moveTo>
                  <a:pt x="9736" y="12494"/>
                </a:moveTo>
                <a:lnTo>
                  <a:pt x="10306" y="13458"/>
                </a:lnTo>
                <a:lnTo>
                  <a:pt x="5505" y="13458"/>
                </a:lnTo>
                <a:lnTo>
                  <a:pt x="6075" y="12494"/>
                </a:lnTo>
                <a:cubicBezTo>
                  <a:pt x="6305" y="12520"/>
                  <a:pt x="6535" y="12534"/>
                  <a:pt x="6766" y="12537"/>
                </a:cubicBezTo>
                <a:cubicBezTo>
                  <a:pt x="6780" y="12537"/>
                  <a:pt x="6792" y="12540"/>
                  <a:pt x="6803" y="12540"/>
                </a:cubicBezTo>
                <a:lnTo>
                  <a:pt x="9008" y="12540"/>
                </a:lnTo>
                <a:cubicBezTo>
                  <a:pt x="9020" y="12540"/>
                  <a:pt x="9031" y="12537"/>
                  <a:pt x="9040" y="12537"/>
                </a:cubicBezTo>
                <a:cubicBezTo>
                  <a:pt x="9273" y="12534"/>
                  <a:pt x="9503" y="12520"/>
                  <a:pt x="9736" y="12494"/>
                </a:cubicBezTo>
                <a:close/>
                <a:moveTo>
                  <a:pt x="7454" y="6941"/>
                </a:moveTo>
                <a:lnTo>
                  <a:pt x="11311" y="13458"/>
                </a:lnTo>
                <a:lnTo>
                  <a:pt x="10807" y="13458"/>
                </a:lnTo>
                <a:lnTo>
                  <a:pt x="10036" y="12154"/>
                </a:lnTo>
                <a:cubicBezTo>
                  <a:pt x="10033" y="12151"/>
                  <a:pt x="10033" y="12151"/>
                  <a:pt x="10033" y="12149"/>
                </a:cubicBezTo>
                <a:lnTo>
                  <a:pt x="9247" y="10824"/>
                </a:lnTo>
                <a:lnTo>
                  <a:pt x="9247" y="10821"/>
                </a:lnTo>
                <a:lnTo>
                  <a:pt x="8093" y="8870"/>
                </a:lnTo>
                <a:lnTo>
                  <a:pt x="8090" y="8867"/>
                </a:lnTo>
                <a:lnTo>
                  <a:pt x="7589" y="8020"/>
                </a:lnTo>
                <a:lnTo>
                  <a:pt x="7589" y="8018"/>
                </a:lnTo>
                <a:lnTo>
                  <a:pt x="7082" y="7163"/>
                </a:lnTo>
                <a:cubicBezTo>
                  <a:pt x="7220" y="7119"/>
                  <a:pt x="7350" y="7042"/>
                  <a:pt x="7454" y="6941"/>
                </a:cubicBezTo>
                <a:close/>
                <a:moveTo>
                  <a:pt x="11631" y="11970"/>
                </a:moveTo>
                <a:lnTo>
                  <a:pt x="12512" y="13458"/>
                </a:lnTo>
                <a:lnTo>
                  <a:pt x="11815" y="13458"/>
                </a:lnTo>
                <a:lnTo>
                  <a:pt x="11066" y="12195"/>
                </a:lnTo>
                <a:cubicBezTo>
                  <a:pt x="11256" y="12128"/>
                  <a:pt x="11446" y="12054"/>
                  <a:pt x="11631" y="11970"/>
                </a:cubicBezTo>
                <a:close/>
                <a:moveTo>
                  <a:pt x="12385" y="11556"/>
                </a:moveTo>
                <a:lnTo>
                  <a:pt x="13513" y="13458"/>
                </a:lnTo>
                <a:lnTo>
                  <a:pt x="13010" y="13458"/>
                </a:lnTo>
                <a:lnTo>
                  <a:pt x="12014" y="11774"/>
                </a:lnTo>
                <a:cubicBezTo>
                  <a:pt x="12140" y="11705"/>
                  <a:pt x="12264" y="11633"/>
                  <a:pt x="12385" y="11556"/>
                </a:cubicBezTo>
                <a:close/>
                <a:moveTo>
                  <a:pt x="14642" y="13890"/>
                </a:moveTo>
                <a:cubicBezTo>
                  <a:pt x="14763" y="13890"/>
                  <a:pt x="14858" y="13988"/>
                  <a:pt x="14858" y="14106"/>
                </a:cubicBezTo>
                <a:cubicBezTo>
                  <a:pt x="14858" y="14227"/>
                  <a:pt x="14763" y="14322"/>
                  <a:pt x="14642" y="14322"/>
                </a:cubicBezTo>
                <a:lnTo>
                  <a:pt x="1184" y="14322"/>
                </a:lnTo>
                <a:cubicBezTo>
                  <a:pt x="1066" y="14322"/>
                  <a:pt x="968" y="14227"/>
                  <a:pt x="968" y="14106"/>
                </a:cubicBezTo>
                <a:cubicBezTo>
                  <a:pt x="968" y="13988"/>
                  <a:pt x="1066" y="13890"/>
                  <a:pt x="1184" y="13890"/>
                </a:cubicBezTo>
                <a:close/>
                <a:moveTo>
                  <a:pt x="6800" y="0"/>
                </a:moveTo>
                <a:cubicBezTo>
                  <a:pt x="4097" y="0"/>
                  <a:pt x="1696" y="1733"/>
                  <a:pt x="850" y="4301"/>
                </a:cubicBezTo>
                <a:cubicBezTo>
                  <a:pt x="1" y="6869"/>
                  <a:pt x="896" y="9693"/>
                  <a:pt x="3066" y="11302"/>
                </a:cubicBezTo>
                <a:lnTo>
                  <a:pt x="2735" y="11864"/>
                </a:lnTo>
                <a:cubicBezTo>
                  <a:pt x="2675" y="11967"/>
                  <a:pt x="2709" y="12100"/>
                  <a:pt x="2810" y="12160"/>
                </a:cubicBezTo>
                <a:cubicBezTo>
                  <a:pt x="2845" y="12180"/>
                  <a:pt x="2883" y="12190"/>
                  <a:pt x="2920" y="12190"/>
                </a:cubicBezTo>
                <a:cubicBezTo>
                  <a:pt x="2995" y="12190"/>
                  <a:pt x="3067" y="12152"/>
                  <a:pt x="3107" y="12085"/>
                </a:cubicBezTo>
                <a:lnTo>
                  <a:pt x="4342" y="10001"/>
                </a:lnTo>
                <a:lnTo>
                  <a:pt x="4345" y="9995"/>
                </a:lnTo>
                <a:lnTo>
                  <a:pt x="4828" y="9175"/>
                </a:lnTo>
                <a:lnTo>
                  <a:pt x="6150" y="6944"/>
                </a:lnTo>
                <a:cubicBezTo>
                  <a:pt x="6256" y="7045"/>
                  <a:pt x="6383" y="7119"/>
                  <a:pt x="6521" y="7165"/>
                </a:cubicBezTo>
                <a:lnTo>
                  <a:pt x="5024" y="9696"/>
                </a:lnTo>
                <a:lnTo>
                  <a:pt x="4359" y="10821"/>
                </a:lnTo>
                <a:lnTo>
                  <a:pt x="4359" y="10824"/>
                </a:lnTo>
                <a:lnTo>
                  <a:pt x="2799" y="13458"/>
                </a:lnTo>
                <a:lnTo>
                  <a:pt x="2295" y="13458"/>
                </a:lnTo>
                <a:lnTo>
                  <a:pt x="2640" y="12877"/>
                </a:lnTo>
                <a:cubicBezTo>
                  <a:pt x="2701" y="12773"/>
                  <a:pt x="2666" y="12641"/>
                  <a:pt x="2563" y="12580"/>
                </a:cubicBezTo>
                <a:cubicBezTo>
                  <a:pt x="2529" y="12560"/>
                  <a:pt x="2492" y="12551"/>
                  <a:pt x="2455" y="12551"/>
                </a:cubicBezTo>
                <a:cubicBezTo>
                  <a:pt x="2382" y="12551"/>
                  <a:pt x="2309" y="12589"/>
                  <a:pt x="2269" y="12658"/>
                </a:cubicBezTo>
                <a:lnTo>
                  <a:pt x="1794" y="13458"/>
                </a:lnTo>
                <a:lnTo>
                  <a:pt x="1181" y="13458"/>
                </a:lnTo>
                <a:cubicBezTo>
                  <a:pt x="824" y="13458"/>
                  <a:pt x="533" y="13749"/>
                  <a:pt x="533" y="14106"/>
                </a:cubicBezTo>
                <a:cubicBezTo>
                  <a:pt x="533" y="14463"/>
                  <a:pt x="824" y="14754"/>
                  <a:pt x="1181" y="14754"/>
                </a:cubicBezTo>
                <a:lnTo>
                  <a:pt x="14639" y="14754"/>
                </a:lnTo>
                <a:cubicBezTo>
                  <a:pt x="14999" y="14754"/>
                  <a:pt x="15287" y="14463"/>
                  <a:pt x="15287" y="14106"/>
                </a:cubicBezTo>
                <a:cubicBezTo>
                  <a:pt x="15287" y="13749"/>
                  <a:pt x="14999" y="13458"/>
                  <a:pt x="14639" y="13458"/>
                </a:cubicBezTo>
                <a:lnTo>
                  <a:pt x="14017" y="13458"/>
                </a:lnTo>
                <a:lnTo>
                  <a:pt x="12745" y="11308"/>
                </a:lnTo>
                <a:cubicBezTo>
                  <a:pt x="13228" y="10951"/>
                  <a:pt x="13657" y="10528"/>
                  <a:pt x="14023" y="10047"/>
                </a:cubicBezTo>
                <a:cubicBezTo>
                  <a:pt x="15457" y="8150"/>
                  <a:pt x="15693" y="5602"/>
                  <a:pt x="14633" y="3475"/>
                </a:cubicBezTo>
                <a:cubicBezTo>
                  <a:pt x="13574" y="1345"/>
                  <a:pt x="11398" y="0"/>
                  <a:pt x="90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8" name="Google Shape;1878;p125"/>
          <p:cNvGrpSpPr/>
          <p:nvPr/>
        </p:nvGrpSpPr>
        <p:grpSpPr>
          <a:xfrm>
            <a:off x="4703617" y="2993218"/>
            <a:ext cx="321400" cy="490967"/>
            <a:chOff x="2765425" y="2073050"/>
            <a:chExt cx="241050" cy="368225"/>
          </a:xfrm>
        </p:grpSpPr>
        <p:sp>
          <p:nvSpPr>
            <p:cNvPr id="1879" name="Google Shape;1879;p125"/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0" name="Google Shape;1880;p125"/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1" name="Google Shape;1881;p125"/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125"/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83" name="Google Shape;1883;p125"/>
          <p:cNvGrpSpPr/>
          <p:nvPr/>
        </p:nvGrpSpPr>
        <p:grpSpPr>
          <a:xfrm>
            <a:off x="8723984" y="4543817"/>
            <a:ext cx="491933" cy="491800"/>
            <a:chOff x="5780700" y="3236000"/>
            <a:chExt cx="368950" cy="368850"/>
          </a:xfrm>
        </p:grpSpPr>
        <p:sp>
          <p:nvSpPr>
            <p:cNvPr id="1884" name="Google Shape;1884;p125"/>
            <p:cNvSpPr/>
            <p:nvPr/>
          </p:nvSpPr>
          <p:spPr>
            <a:xfrm>
              <a:off x="5780700" y="3236000"/>
              <a:ext cx="368950" cy="368850"/>
            </a:xfrm>
            <a:custGeom>
              <a:avLst/>
              <a:gdLst/>
              <a:ahLst/>
              <a:cxnLst/>
              <a:rect l="l" t="t" r="r" b="b"/>
              <a:pathLst>
                <a:path w="14758" h="14754" extrusionOk="0">
                  <a:moveTo>
                    <a:pt x="7379" y="432"/>
                  </a:moveTo>
                  <a:cubicBezTo>
                    <a:pt x="7856" y="432"/>
                    <a:pt x="8333" y="467"/>
                    <a:pt x="8807" y="536"/>
                  </a:cubicBezTo>
                  <a:lnTo>
                    <a:pt x="8807" y="723"/>
                  </a:lnTo>
                  <a:lnTo>
                    <a:pt x="5954" y="723"/>
                  </a:lnTo>
                  <a:lnTo>
                    <a:pt x="5954" y="536"/>
                  </a:lnTo>
                  <a:cubicBezTo>
                    <a:pt x="6426" y="467"/>
                    <a:pt x="6902" y="432"/>
                    <a:pt x="7379" y="432"/>
                  </a:cubicBezTo>
                  <a:close/>
                  <a:moveTo>
                    <a:pt x="9109" y="1158"/>
                  </a:moveTo>
                  <a:cubicBezTo>
                    <a:pt x="9624" y="1158"/>
                    <a:pt x="10045" y="1575"/>
                    <a:pt x="10045" y="2093"/>
                  </a:cubicBezTo>
                  <a:lnTo>
                    <a:pt x="10045" y="4007"/>
                  </a:lnTo>
                  <a:lnTo>
                    <a:pt x="8545" y="4007"/>
                  </a:lnTo>
                  <a:cubicBezTo>
                    <a:pt x="8421" y="3711"/>
                    <a:pt x="8133" y="3518"/>
                    <a:pt x="7811" y="3518"/>
                  </a:cubicBezTo>
                  <a:lnTo>
                    <a:pt x="6947" y="3518"/>
                  </a:lnTo>
                  <a:cubicBezTo>
                    <a:pt x="6628" y="3518"/>
                    <a:pt x="6337" y="3711"/>
                    <a:pt x="6216" y="4007"/>
                  </a:cubicBezTo>
                  <a:lnTo>
                    <a:pt x="4713" y="4007"/>
                  </a:lnTo>
                  <a:lnTo>
                    <a:pt x="4713" y="2093"/>
                  </a:lnTo>
                  <a:cubicBezTo>
                    <a:pt x="4716" y="1578"/>
                    <a:pt x="5133" y="1158"/>
                    <a:pt x="5649" y="1158"/>
                  </a:cubicBezTo>
                  <a:close/>
                  <a:moveTo>
                    <a:pt x="7816" y="3953"/>
                  </a:moveTo>
                  <a:cubicBezTo>
                    <a:pt x="8012" y="3953"/>
                    <a:pt x="8171" y="4113"/>
                    <a:pt x="8171" y="4310"/>
                  </a:cubicBezTo>
                  <a:lnTo>
                    <a:pt x="8171" y="4313"/>
                  </a:lnTo>
                  <a:lnTo>
                    <a:pt x="8171" y="5176"/>
                  </a:lnTo>
                  <a:cubicBezTo>
                    <a:pt x="8171" y="5375"/>
                    <a:pt x="8009" y="5536"/>
                    <a:pt x="7811" y="5536"/>
                  </a:cubicBezTo>
                  <a:lnTo>
                    <a:pt x="6947" y="5536"/>
                  </a:lnTo>
                  <a:cubicBezTo>
                    <a:pt x="6748" y="5536"/>
                    <a:pt x="6587" y="5375"/>
                    <a:pt x="6587" y="5176"/>
                  </a:cubicBezTo>
                  <a:lnTo>
                    <a:pt x="6587" y="4313"/>
                  </a:lnTo>
                  <a:cubicBezTo>
                    <a:pt x="6587" y="4111"/>
                    <a:pt x="6748" y="3953"/>
                    <a:pt x="6947" y="3953"/>
                  </a:cubicBezTo>
                  <a:lnTo>
                    <a:pt x="7811" y="3953"/>
                  </a:lnTo>
                  <a:cubicBezTo>
                    <a:pt x="7812" y="3953"/>
                    <a:pt x="7814" y="3953"/>
                    <a:pt x="7816" y="3953"/>
                  </a:cubicBezTo>
                  <a:close/>
                  <a:moveTo>
                    <a:pt x="5505" y="435"/>
                  </a:moveTo>
                  <a:cubicBezTo>
                    <a:pt x="5513" y="435"/>
                    <a:pt x="5519" y="441"/>
                    <a:pt x="5519" y="449"/>
                  </a:cubicBezTo>
                  <a:lnTo>
                    <a:pt x="5519" y="729"/>
                  </a:lnTo>
                  <a:cubicBezTo>
                    <a:pt x="4817" y="798"/>
                    <a:pt x="4281" y="1385"/>
                    <a:pt x="4281" y="2090"/>
                  </a:cubicBezTo>
                  <a:lnTo>
                    <a:pt x="4281" y="4022"/>
                  </a:lnTo>
                  <a:cubicBezTo>
                    <a:pt x="3579" y="4126"/>
                    <a:pt x="3058" y="4724"/>
                    <a:pt x="3058" y="5435"/>
                  </a:cubicBezTo>
                  <a:lnTo>
                    <a:pt x="3058" y="5556"/>
                  </a:lnTo>
                  <a:cubicBezTo>
                    <a:pt x="2882" y="5401"/>
                    <a:pt x="2782" y="5179"/>
                    <a:pt x="2782" y="4946"/>
                  </a:cubicBezTo>
                  <a:lnTo>
                    <a:pt x="2782" y="1255"/>
                  </a:lnTo>
                  <a:cubicBezTo>
                    <a:pt x="2782" y="801"/>
                    <a:pt x="3150" y="435"/>
                    <a:pt x="3605" y="435"/>
                  </a:cubicBezTo>
                  <a:close/>
                  <a:moveTo>
                    <a:pt x="10275" y="4442"/>
                  </a:moveTo>
                  <a:cubicBezTo>
                    <a:pt x="10825" y="4442"/>
                    <a:pt x="11268" y="4885"/>
                    <a:pt x="11271" y="5435"/>
                  </a:cubicBezTo>
                  <a:lnTo>
                    <a:pt x="11271" y="7511"/>
                  </a:lnTo>
                  <a:cubicBezTo>
                    <a:pt x="11268" y="8251"/>
                    <a:pt x="10669" y="8850"/>
                    <a:pt x="9929" y="8850"/>
                  </a:cubicBezTo>
                  <a:lnTo>
                    <a:pt x="4828" y="8850"/>
                  </a:lnTo>
                  <a:cubicBezTo>
                    <a:pt x="4089" y="8850"/>
                    <a:pt x="3490" y="8251"/>
                    <a:pt x="3487" y="7511"/>
                  </a:cubicBezTo>
                  <a:lnTo>
                    <a:pt x="3487" y="5435"/>
                  </a:lnTo>
                  <a:cubicBezTo>
                    <a:pt x="3490" y="4885"/>
                    <a:pt x="3933" y="4442"/>
                    <a:pt x="4483" y="4442"/>
                  </a:cubicBezTo>
                  <a:lnTo>
                    <a:pt x="6155" y="4442"/>
                  </a:lnTo>
                  <a:lnTo>
                    <a:pt x="6155" y="5176"/>
                  </a:lnTo>
                  <a:cubicBezTo>
                    <a:pt x="6155" y="5614"/>
                    <a:pt x="6510" y="5968"/>
                    <a:pt x="6947" y="5968"/>
                  </a:cubicBezTo>
                  <a:lnTo>
                    <a:pt x="7163" y="5968"/>
                  </a:lnTo>
                  <a:lnTo>
                    <a:pt x="7163" y="6814"/>
                  </a:lnTo>
                  <a:lnTo>
                    <a:pt x="5390" y="6814"/>
                  </a:lnTo>
                  <a:cubicBezTo>
                    <a:pt x="4794" y="6817"/>
                    <a:pt x="4313" y="7298"/>
                    <a:pt x="4310" y="7894"/>
                  </a:cubicBezTo>
                  <a:cubicBezTo>
                    <a:pt x="4310" y="8015"/>
                    <a:pt x="4408" y="8110"/>
                    <a:pt x="4526" y="8110"/>
                  </a:cubicBezTo>
                  <a:cubicBezTo>
                    <a:pt x="4647" y="8110"/>
                    <a:pt x="4742" y="8015"/>
                    <a:pt x="4742" y="7894"/>
                  </a:cubicBezTo>
                  <a:cubicBezTo>
                    <a:pt x="4742" y="7537"/>
                    <a:pt x="5033" y="7246"/>
                    <a:pt x="5390" y="7246"/>
                  </a:cubicBezTo>
                  <a:lnTo>
                    <a:pt x="9368" y="7246"/>
                  </a:lnTo>
                  <a:cubicBezTo>
                    <a:pt x="9725" y="7249"/>
                    <a:pt x="10013" y="7537"/>
                    <a:pt x="10016" y="7894"/>
                  </a:cubicBezTo>
                  <a:cubicBezTo>
                    <a:pt x="10016" y="8015"/>
                    <a:pt x="10111" y="8110"/>
                    <a:pt x="10232" y="8110"/>
                  </a:cubicBezTo>
                  <a:cubicBezTo>
                    <a:pt x="10350" y="8110"/>
                    <a:pt x="10448" y="8015"/>
                    <a:pt x="10448" y="7894"/>
                  </a:cubicBezTo>
                  <a:cubicBezTo>
                    <a:pt x="10445" y="7298"/>
                    <a:pt x="9964" y="6817"/>
                    <a:pt x="9368" y="6814"/>
                  </a:cubicBezTo>
                  <a:lnTo>
                    <a:pt x="7595" y="6814"/>
                  </a:lnTo>
                  <a:lnTo>
                    <a:pt x="7595" y="5968"/>
                  </a:lnTo>
                  <a:lnTo>
                    <a:pt x="7811" y="5968"/>
                  </a:lnTo>
                  <a:cubicBezTo>
                    <a:pt x="8248" y="5968"/>
                    <a:pt x="8602" y="5614"/>
                    <a:pt x="8602" y="5176"/>
                  </a:cubicBezTo>
                  <a:lnTo>
                    <a:pt x="8602" y="4442"/>
                  </a:lnTo>
                  <a:close/>
                  <a:moveTo>
                    <a:pt x="3498" y="9730"/>
                  </a:moveTo>
                  <a:lnTo>
                    <a:pt x="3498" y="9730"/>
                  </a:lnTo>
                  <a:cubicBezTo>
                    <a:pt x="4647" y="10237"/>
                    <a:pt x="5988" y="10516"/>
                    <a:pt x="7379" y="10516"/>
                  </a:cubicBezTo>
                  <a:cubicBezTo>
                    <a:pt x="8772" y="10516"/>
                    <a:pt x="10111" y="10240"/>
                    <a:pt x="11265" y="9730"/>
                  </a:cubicBezTo>
                  <a:lnTo>
                    <a:pt x="11265" y="9730"/>
                  </a:lnTo>
                  <a:cubicBezTo>
                    <a:pt x="10143" y="10801"/>
                    <a:pt x="8755" y="11760"/>
                    <a:pt x="7379" y="11760"/>
                  </a:cubicBezTo>
                  <a:cubicBezTo>
                    <a:pt x="6006" y="11760"/>
                    <a:pt x="4615" y="10801"/>
                    <a:pt x="3498" y="9730"/>
                  </a:cubicBezTo>
                  <a:close/>
                  <a:moveTo>
                    <a:pt x="4264" y="10957"/>
                  </a:moveTo>
                  <a:cubicBezTo>
                    <a:pt x="4362" y="11029"/>
                    <a:pt x="4463" y="11101"/>
                    <a:pt x="4561" y="11170"/>
                  </a:cubicBezTo>
                  <a:cubicBezTo>
                    <a:pt x="5001" y="11478"/>
                    <a:pt x="5479" y="11731"/>
                    <a:pt x="5980" y="11924"/>
                  </a:cubicBezTo>
                  <a:cubicBezTo>
                    <a:pt x="5888" y="12088"/>
                    <a:pt x="5836" y="12275"/>
                    <a:pt x="5836" y="12465"/>
                  </a:cubicBezTo>
                  <a:lnTo>
                    <a:pt x="5836" y="12595"/>
                  </a:lnTo>
                  <a:lnTo>
                    <a:pt x="4468" y="12595"/>
                  </a:lnTo>
                  <a:lnTo>
                    <a:pt x="4264" y="10957"/>
                  </a:lnTo>
                  <a:close/>
                  <a:moveTo>
                    <a:pt x="10494" y="10960"/>
                  </a:moveTo>
                  <a:lnTo>
                    <a:pt x="10286" y="12598"/>
                  </a:lnTo>
                  <a:lnTo>
                    <a:pt x="8922" y="12598"/>
                  </a:lnTo>
                  <a:lnTo>
                    <a:pt x="8922" y="12465"/>
                  </a:lnTo>
                  <a:cubicBezTo>
                    <a:pt x="8922" y="12278"/>
                    <a:pt x="8870" y="12091"/>
                    <a:pt x="8778" y="11927"/>
                  </a:cubicBezTo>
                  <a:cubicBezTo>
                    <a:pt x="9282" y="11734"/>
                    <a:pt x="9763" y="11478"/>
                    <a:pt x="10206" y="11164"/>
                  </a:cubicBezTo>
                  <a:cubicBezTo>
                    <a:pt x="10304" y="11101"/>
                    <a:pt x="10399" y="11032"/>
                    <a:pt x="10494" y="10960"/>
                  </a:cubicBezTo>
                  <a:close/>
                  <a:moveTo>
                    <a:pt x="3210" y="10053"/>
                  </a:moveTo>
                  <a:lnTo>
                    <a:pt x="3210" y="10056"/>
                  </a:lnTo>
                  <a:cubicBezTo>
                    <a:pt x="3403" y="10237"/>
                    <a:pt x="3593" y="10410"/>
                    <a:pt x="3780" y="10568"/>
                  </a:cubicBezTo>
                  <a:lnTo>
                    <a:pt x="4037" y="12595"/>
                  </a:lnTo>
                  <a:cubicBezTo>
                    <a:pt x="3881" y="12603"/>
                    <a:pt x="3729" y="12647"/>
                    <a:pt x="3590" y="12719"/>
                  </a:cubicBezTo>
                  <a:cubicBezTo>
                    <a:pt x="3193" y="12223"/>
                    <a:pt x="2983" y="11662"/>
                    <a:pt x="2983" y="11081"/>
                  </a:cubicBezTo>
                  <a:cubicBezTo>
                    <a:pt x="2986" y="10726"/>
                    <a:pt x="3061" y="10375"/>
                    <a:pt x="3210" y="10053"/>
                  </a:cubicBezTo>
                  <a:close/>
                  <a:moveTo>
                    <a:pt x="6052" y="13029"/>
                  </a:moveTo>
                  <a:cubicBezTo>
                    <a:pt x="6412" y="13029"/>
                    <a:pt x="6700" y="13317"/>
                    <a:pt x="6700" y="13677"/>
                  </a:cubicBezTo>
                  <a:lnTo>
                    <a:pt x="6700" y="14253"/>
                  </a:lnTo>
                  <a:cubicBezTo>
                    <a:pt x="6700" y="14279"/>
                    <a:pt x="6685" y="14305"/>
                    <a:pt x="6662" y="14316"/>
                  </a:cubicBezTo>
                  <a:cubicBezTo>
                    <a:pt x="6651" y="14322"/>
                    <a:pt x="6642" y="14322"/>
                    <a:pt x="6630" y="14322"/>
                  </a:cubicBezTo>
                  <a:lnTo>
                    <a:pt x="5954" y="14322"/>
                  </a:lnTo>
                  <a:lnTo>
                    <a:pt x="5954" y="13905"/>
                  </a:lnTo>
                  <a:cubicBezTo>
                    <a:pt x="5954" y="13787"/>
                    <a:pt x="5856" y="13689"/>
                    <a:pt x="5738" y="13689"/>
                  </a:cubicBezTo>
                  <a:cubicBezTo>
                    <a:pt x="5617" y="13689"/>
                    <a:pt x="5522" y="13787"/>
                    <a:pt x="5522" y="13905"/>
                  </a:cubicBezTo>
                  <a:lnTo>
                    <a:pt x="5522" y="14322"/>
                  </a:lnTo>
                  <a:lnTo>
                    <a:pt x="4627" y="14322"/>
                  </a:lnTo>
                  <a:lnTo>
                    <a:pt x="4627" y="13905"/>
                  </a:lnTo>
                  <a:cubicBezTo>
                    <a:pt x="4627" y="13787"/>
                    <a:pt x="4532" y="13689"/>
                    <a:pt x="4411" y="13689"/>
                  </a:cubicBezTo>
                  <a:cubicBezTo>
                    <a:pt x="4293" y="13689"/>
                    <a:pt x="4195" y="13787"/>
                    <a:pt x="4195" y="13905"/>
                  </a:cubicBezTo>
                  <a:lnTo>
                    <a:pt x="4195" y="14322"/>
                  </a:lnTo>
                  <a:lnTo>
                    <a:pt x="3519" y="14322"/>
                  </a:lnTo>
                  <a:cubicBezTo>
                    <a:pt x="3517" y="14322"/>
                    <a:pt x="3515" y="14322"/>
                    <a:pt x="3514" y="14322"/>
                  </a:cubicBezTo>
                  <a:cubicBezTo>
                    <a:pt x="3476" y="14322"/>
                    <a:pt x="3444" y="14289"/>
                    <a:pt x="3444" y="14250"/>
                  </a:cubicBezTo>
                  <a:lnTo>
                    <a:pt x="3444" y="14250"/>
                  </a:lnTo>
                  <a:lnTo>
                    <a:pt x="3447" y="14253"/>
                  </a:lnTo>
                  <a:lnTo>
                    <a:pt x="3447" y="13677"/>
                  </a:lnTo>
                  <a:cubicBezTo>
                    <a:pt x="3447" y="13317"/>
                    <a:pt x="3734" y="13029"/>
                    <a:pt x="4094" y="13029"/>
                  </a:cubicBezTo>
                  <a:close/>
                  <a:moveTo>
                    <a:pt x="8349" y="12059"/>
                  </a:moveTo>
                  <a:cubicBezTo>
                    <a:pt x="8438" y="12174"/>
                    <a:pt x="8490" y="12318"/>
                    <a:pt x="8490" y="12465"/>
                  </a:cubicBezTo>
                  <a:lnTo>
                    <a:pt x="8490" y="12618"/>
                  </a:lnTo>
                  <a:cubicBezTo>
                    <a:pt x="7986" y="12721"/>
                    <a:pt x="7626" y="13162"/>
                    <a:pt x="7626" y="13674"/>
                  </a:cubicBezTo>
                  <a:lnTo>
                    <a:pt x="7626" y="14250"/>
                  </a:lnTo>
                  <a:cubicBezTo>
                    <a:pt x="7626" y="14273"/>
                    <a:pt x="7629" y="14296"/>
                    <a:pt x="7632" y="14316"/>
                  </a:cubicBezTo>
                  <a:cubicBezTo>
                    <a:pt x="7547" y="14321"/>
                    <a:pt x="7463" y="14323"/>
                    <a:pt x="7379" y="14323"/>
                  </a:cubicBezTo>
                  <a:cubicBezTo>
                    <a:pt x="7296" y="14323"/>
                    <a:pt x="7212" y="14321"/>
                    <a:pt x="7129" y="14316"/>
                  </a:cubicBezTo>
                  <a:lnTo>
                    <a:pt x="7129" y="14316"/>
                  </a:lnTo>
                  <a:cubicBezTo>
                    <a:pt x="7132" y="14294"/>
                    <a:pt x="7134" y="14272"/>
                    <a:pt x="7134" y="14253"/>
                  </a:cubicBezTo>
                  <a:lnTo>
                    <a:pt x="7134" y="13677"/>
                  </a:lnTo>
                  <a:cubicBezTo>
                    <a:pt x="7134" y="13162"/>
                    <a:pt x="6774" y="12721"/>
                    <a:pt x="6271" y="12618"/>
                  </a:cubicBezTo>
                  <a:lnTo>
                    <a:pt x="6271" y="12465"/>
                  </a:lnTo>
                  <a:cubicBezTo>
                    <a:pt x="6271" y="12318"/>
                    <a:pt x="6320" y="12174"/>
                    <a:pt x="6412" y="12059"/>
                  </a:cubicBezTo>
                  <a:cubicBezTo>
                    <a:pt x="6728" y="12147"/>
                    <a:pt x="7054" y="12191"/>
                    <a:pt x="7380" y="12191"/>
                  </a:cubicBezTo>
                  <a:cubicBezTo>
                    <a:pt x="7706" y="12191"/>
                    <a:pt x="8032" y="12147"/>
                    <a:pt x="8349" y="12059"/>
                  </a:cubicBezTo>
                  <a:close/>
                  <a:moveTo>
                    <a:pt x="10666" y="13029"/>
                  </a:moveTo>
                  <a:cubicBezTo>
                    <a:pt x="11023" y="13029"/>
                    <a:pt x="11314" y="13317"/>
                    <a:pt x="11314" y="13677"/>
                  </a:cubicBezTo>
                  <a:lnTo>
                    <a:pt x="11314" y="14253"/>
                  </a:lnTo>
                  <a:cubicBezTo>
                    <a:pt x="11314" y="14290"/>
                    <a:pt x="11282" y="14325"/>
                    <a:pt x="11242" y="14325"/>
                  </a:cubicBezTo>
                  <a:lnTo>
                    <a:pt x="10566" y="14325"/>
                  </a:lnTo>
                  <a:lnTo>
                    <a:pt x="10566" y="13905"/>
                  </a:lnTo>
                  <a:cubicBezTo>
                    <a:pt x="10566" y="13787"/>
                    <a:pt x="10468" y="13689"/>
                    <a:pt x="10350" y="13689"/>
                  </a:cubicBezTo>
                  <a:cubicBezTo>
                    <a:pt x="10229" y="13689"/>
                    <a:pt x="10134" y="13787"/>
                    <a:pt x="10134" y="13905"/>
                  </a:cubicBezTo>
                  <a:lnTo>
                    <a:pt x="10134" y="14325"/>
                  </a:lnTo>
                  <a:lnTo>
                    <a:pt x="9239" y="14325"/>
                  </a:lnTo>
                  <a:lnTo>
                    <a:pt x="9239" y="13905"/>
                  </a:lnTo>
                  <a:cubicBezTo>
                    <a:pt x="9239" y="13787"/>
                    <a:pt x="9144" y="13689"/>
                    <a:pt x="9023" y="13689"/>
                  </a:cubicBezTo>
                  <a:cubicBezTo>
                    <a:pt x="8905" y="13689"/>
                    <a:pt x="8807" y="13787"/>
                    <a:pt x="8807" y="13905"/>
                  </a:cubicBezTo>
                  <a:lnTo>
                    <a:pt x="8807" y="14325"/>
                  </a:lnTo>
                  <a:lnTo>
                    <a:pt x="8130" y="14325"/>
                  </a:lnTo>
                  <a:cubicBezTo>
                    <a:pt x="8119" y="14325"/>
                    <a:pt x="8107" y="14322"/>
                    <a:pt x="8099" y="14316"/>
                  </a:cubicBezTo>
                  <a:cubicBezTo>
                    <a:pt x="8073" y="14305"/>
                    <a:pt x="8058" y="14279"/>
                    <a:pt x="8058" y="14253"/>
                  </a:cubicBezTo>
                  <a:lnTo>
                    <a:pt x="8058" y="13677"/>
                  </a:lnTo>
                  <a:cubicBezTo>
                    <a:pt x="8058" y="13320"/>
                    <a:pt x="8349" y="13029"/>
                    <a:pt x="8706" y="13029"/>
                  </a:cubicBezTo>
                  <a:close/>
                  <a:moveTo>
                    <a:pt x="7379" y="0"/>
                  </a:moveTo>
                  <a:cubicBezTo>
                    <a:pt x="6854" y="0"/>
                    <a:pt x="6328" y="41"/>
                    <a:pt x="5807" y="121"/>
                  </a:cubicBezTo>
                  <a:cubicBezTo>
                    <a:pt x="5724" y="43"/>
                    <a:pt x="5617" y="3"/>
                    <a:pt x="5505" y="3"/>
                  </a:cubicBezTo>
                  <a:lnTo>
                    <a:pt x="3605" y="3"/>
                  </a:lnTo>
                  <a:cubicBezTo>
                    <a:pt x="2911" y="3"/>
                    <a:pt x="2350" y="564"/>
                    <a:pt x="2350" y="1255"/>
                  </a:cubicBezTo>
                  <a:lnTo>
                    <a:pt x="2350" y="1408"/>
                  </a:lnTo>
                  <a:cubicBezTo>
                    <a:pt x="1639" y="1880"/>
                    <a:pt x="1072" y="2436"/>
                    <a:pt x="669" y="3066"/>
                  </a:cubicBezTo>
                  <a:cubicBezTo>
                    <a:pt x="225" y="3754"/>
                    <a:pt x="1" y="4491"/>
                    <a:pt x="1" y="5257"/>
                  </a:cubicBezTo>
                  <a:cubicBezTo>
                    <a:pt x="1" y="6031"/>
                    <a:pt x="231" y="6777"/>
                    <a:pt x="683" y="7473"/>
                  </a:cubicBezTo>
                  <a:cubicBezTo>
                    <a:pt x="725" y="7537"/>
                    <a:pt x="795" y="7571"/>
                    <a:pt x="865" y="7571"/>
                  </a:cubicBezTo>
                  <a:cubicBezTo>
                    <a:pt x="906" y="7571"/>
                    <a:pt x="947" y="7560"/>
                    <a:pt x="982" y="7537"/>
                  </a:cubicBezTo>
                  <a:cubicBezTo>
                    <a:pt x="1083" y="7471"/>
                    <a:pt x="1112" y="7338"/>
                    <a:pt x="1046" y="7237"/>
                  </a:cubicBezTo>
                  <a:cubicBezTo>
                    <a:pt x="640" y="6613"/>
                    <a:pt x="435" y="5948"/>
                    <a:pt x="435" y="5257"/>
                  </a:cubicBezTo>
                  <a:cubicBezTo>
                    <a:pt x="435" y="4022"/>
                    <a:pt x="1129" y="2830"/>
                    <a:pt x="2353" y="1935"/>
                  </a:cubicBezTo>
                  <a:lnTo>
                    <a:pt x="2353" y="4946"/>
                  </a:lnTo>
                  <a:cubicBezTo>
                    <a:pt x="2353" y="5427"/>
                    <a:pt x="2626" y="5864"/>
                    <a:pt x="3058" y="6074"/>
                  </a:cubicBezTo>
                  <a:lnTo>
                    <a:pt x="3058" y="7511"/>
                  </a:lnTo>
                  <a:cubicBezTo>
                    <a:pt x="3058" y="8490"/>
                    <a:pt x="3852" y="9281"/>
                    <a:pt x="4831" y="9284"/>
                  </a:cubicBezTo>
                  <a:lnTo>
                    <a:pt x="9932" y="9284"/>
                  </a:lnTo>
                  <a:cubicBezTo>
                    <a:pt x="10911" y="9281"/>
                    <a:pt x="11703" y="8490"/>
                    <a:pt x="11703" y="7511"/>
                  </a:cubicBezTo>
                  <a:lnTo>
                    <a:pt x="11703" y="6074"/>
                  </a:lnTo>
                  <a:cubicBezTo>
                    <a:pt x="12137" y="5864"/>
                    <a:pt x="12411" y="5427"/>
                    <a:pt x="12411" y="4946"/>
                  </a:cubicBezTo>
                  <a:lnTo>
                    <a:pt x="12411" y="3691"/>
                  </a:lnTo>
                  <a:cubicBezTo>
                    <a:pt x="12411" y="3570"/>
                    <a:pt x="12313" y="3475"/>
                    <a:pt x="12195" y="3475"/>
                  </a:cubicBezTo>
                  <a:cubicBezTo>
                    <a:pt x="12074" y="3475"/>
                    <a:pt x="11979" y="3570"/>
                    <a:pt x="11979" y="3691"/>
                  </a:cubicBezTo>
                  <a:lnTo>
                    <a:pt x="11979" y="4946"/>
                  </a:lnTo>
                  <a:cubicBezTo>
                    <a:pt x="11979" y="5179"/>
                    <a:pt x="11878" y="5401"/>
                    <a:pt x="11706" y="5556"/>
                  </a:cubicBezTo>
                  <a:lnTo>
                    <a:pt x="11706" y="5435"/>
                  </a:lnTo>
                  <a:cubicBezTo>
                    <a:pt x="11703" y="4727"/>
                    <a:pt x="11182" y="4126"/>
                    <a:pt x="10482" y="4022"/>
                  </a:cubicBezTo>
                  <a:lnTo>
                    <a:pt x="10482" y="2093"/>
                  </a:lnTo>
                  <a:cubicBezTo>
                    <a:pt x="10479" y="1388"/>
                    <a:pt x="9944" y="798"/>
                    <a:pt x="9241" y="731"/>
                  </a:cubicBezTo>
                  <a:lnTo>
                    <a:pt x="9241" y="449"/>
                  </a:lnTo>
                  <a:cubicBezTo>
                    <a:pt x="9241" y="441"/>
                    <a:pt x="9247" y="435"/>
                    <a:pt x="9256" y="435"/>
                  </a:cubicBezTo>
                  <a:lnTo>
                    <a:pt x="11159" y="435"/>
                  </a:lnTo>
                  <a:cubicBezTo>
                    <a:pt x="11614" y="435"/>
                    <a:pt x="11979" y="803"/>
                    <a:pt x="11979" y="1258"/>
                  </a:cubicBezTo>
                  <a:lnTo>
                    <a:pt x="11979" y="2758"/>
                  </a:lnTo>
                  <a:cubicBezTo>
                    <a:pt x="11979" y="2876"/>
                    <a:pt x="12077" y="2974"/>
                    <a:pt x="12195" y="2974"/>
                  </a:cubicBezTo>
                  <a:cubicBezTo>
                    <a:pt x="12316" y="2974"/>
                    <a:pt x="12411" y="2876"/>
                    <a:pt x="12411" y="2758"/>
                  </a:cubicBezTo>
                  <a:lnTo>
                    <a:pt x="12411" y="1935"/>
                  </a:lnTo>
                  <a:cubicBezTo>
                    <a:pt x="13634" y="2830"/>
                    <a:pt x="14328" y="4022"/>
                    <a:pt x="14328" y="5260"/>
                  </a:cubicBezTo>
                  <a:cubicBezTo>
                    <a:pt x="14328" y="6587"/>
                    <a:pt x="13554" y="7790"/>
                    <a:pt x="12302" y="8662"/>
                  </a:cubicBezTo>
                  <a:cubicBezTo>
                    <a:pt x="12293" y="8668"/>
                    <a:pt x="12284" y="8674"/>
                    <a:pt x="12276" y="8680"/>
                  </a:cubicBezTo>
                  <a:cubicBezTo>
                    <a:pt x="11018" y="9546"/>
                    <a:pt x="9288" y="10085"/>
                    <a:pt x="7382" y="10085"/>
                  </a:cubicBezTo>
                  <a:cubicBezTo>
                    <a:pt x="5056" y="10085"/>
                    <a:pt x="2894" y="9276"/>
                    <a:pt x="1598" y="7925"/>
                  </a:cubicBezTo>
                  <a:cubicBezTo>
                    <a:pt x="1550" y="7875"/>
                    <a:pt x="1495" y="7854"/>
                    <a:pt x="1443" y="7854"/>
                  </a:cubicBezTo>
                  <a:cubicBezTo>
                    <a:pt x="1277" y="7854"/>
                    <a:pt x="1134" y="8065"/>
                    <a:pt x="1285" y="8225"/>
                  </a:cubicBezTo>
                  <a:cubicBezTo>
                    <a:pt x="1572" y="8521"/>
                    <a:pt x="1886" y="8789"/>
                    <a:pt x="2229" y="9022"/>
                  </a:cubicBezTo>
                  <a:cubicBezTo>
                    <a:pt x="2448" y="9273"/>
                    <a:pt x="2669" y="9512"/>
                    <a:pt x="2888" y="9733"/>
                  </a:cubicBezTo>
                  <a:cubicBezTo>
                    <a:pt x="2669" y="10148"/>
                    <a:pt x="2554" y="10611"/>
                    <a:pt x="2554" y="11081"/>
                  </a:cubicBezTo>
                  <a:cubicBezTo>
                    <a:pt x="2554" y="11763"/>
                    <a:pt x="2796" y="12419"/>
                    <a:pt x="3257" y="12995"/>
                  </a:cubicBezTo>
                  <a:cubicBezTo>
                    <a:pt x="3101" y="13185"/>
                    <a:pt x="3015" y="13427"/>
                    <a:pt x="3015" y="13674"/>
                  </a:cubicBezTo>
                  <a:lnTo>
                    <a:pt x="3015" y="14250"/>
                  </a:lnTo>
                  <a:cubicBezTo>
                    <a:pt x="3015" y="14529"/>
                    <a:pt x="3239" y="14754"/>
                    <a:pt x="3519" y="14754"/>
                  </a:cubicBezTo>
                  <a:lnTo>
                    <a:pt x="6630" y="14754"/>
                  </a:lnTo>
                  <a:cubicBezTo>
                    <a:pt x="6685" y="14754"/>
                    <a:pt x="6743" y="14745"/>
                    <a:pt x="6795" y="14728"/>
                  </a:cubicBezTo>
                  <a:cubicBezTo>
                    <a:pt x="6987" y="14745"/>
                    <a:pt x="7186" y="14754"/>
                    <a:pt x="7382" y="14754"/>
                  </a:cubicBezTo>
                  <a:cubicBezTo>
                    <a:pt x="7575" y="14754"/>
                    <a:pt x="7773" y="14745"/>
                    <a:pt x="7966" y="14728"/>
                  </a:cubicBezTo>
                  <a:cubicBezTo>
                    <a:pt x="8021" y="14745"/>
                    <a:pt x="8076" y="14754"/>
                    <a:pt x="8130" y="14754"/>
                  </a:cubicBezTo>
                  <a:lnTo>
                    <a:pt x="11242" y="14754"/>
                  </a:lnTo>
                  <a:cubicBezTo>
                    <a:pt x="11521" y="14754"/>
                    <a:pt x="11746" y="14529"/>
                    <a:pt x="11746" y="14250"/>
                  </a:cubicBezTo>
                  <a:lnTo>
                    <a:pt x="11746" y="13674"/>
                  </a:lnTo>
                  <a:cubicBezTo>
                    <a:pt x="11746" y="13427"/>
                    <a:pt x="11660" y="13185"/>
                    <a:pt x="11504" y="12995"/>
                  </a:cubicBezTo>
                  <a:cubicBezTo>
                    <a:pt x="11582" y="12897"/>
                    <a:pt x="11657" y="12793"/>
                    <a:pt x="11723" y="12690"/>
                  </a:cubicBezTo>
                  <a:cubicBezTo>
                    <a:pt x="11789" y="12589"/>
                    <a:pt x="11757" y="12454"/>
                    <a:pt x="11657" y="12390"/>
                  </a:cubicBezTo>
                  <a:cubicBezTo>
                    <a:pt x="11621" y="12368"/>
                    <a:pt x="11581" y="12357"/>
                    <a:pt x="11541" y="12357"/>
                  </a:cubicBezTo>
                  <a:cubicBezTo>
                    <a:pt x="11470" y="12357"/>
                    <a:pt x="11401" y="12392"/>
                    <a:pt x="11360" y="12457"/>
                  </a:cubicBezTo>
                  <a:cubicBezTo>
                    <a:pt x="11300" y="12546"/>
                    <a:pt x="11239" y="12635"/>
                    <a:pt x="11170" y="12719"/>
                  </a:cubicBezTo>
                  <a:cubicBezTo>
                    <a:pt x="11032" y="12647"/>
                    <a:pt x="10879" y="12603"/>
                    <a:pt x="10724" y="12595"/>
                  </a:cubicBezTo>
                  <a:lnTo>
                    <a:pt x="10977" y="10571"/>
                  </a:lnTo>
                  <a:cubicBezTo>
                    <a:pt x="11167" y="10413"/>
                    <a:pt x="11357" y="10240"/>
                    <a:pt x="11550" y="10059"/>
                  </a:cubicBezTo>
                  <a:cubicBezTo>
                    <a:pt x="11697" y="10378"/>
                    <a:pt x="11775" y="10726"/>
                    <a:pt x="11775" y="11081"/>
                  </a:cubicBezTo>
                  <a:cubicBezTo>
                    <a:pt x="11775" y="11282"/>
                    <a:pt x="11749" y="11484"/>
                    <a:pt x="11700" y="11679"/>
                  </a:cubicBezTo>
                  <a:cubicBezTo>
                    <a:pt x="11671" y="11794"/>
                    <a:pt x="11740" y="11913"/>
                    <a:pt x="11855" y="11941"/>
                  </a:cubicBezTo>
                  <a:cubicBezTo>
                    <a:pt x="11873" y="11947"/>
                    <a:pt x="11893" y="11950"/>
                    <a:pt x="11910" y="11950"/>
                  </a:cubicBezTo>
                  <a:cubicBezTo>
                    <a:pt x="12008" y="11950"/>
                    <a:pt x="12094" y="11881"/>
                    <a:pt x="12120" y="11786"/>
                  </a:cubicBezTo>
                  <a:cubicBezTo>
                    <a:pt x="12178" y="11556"/>
                    <a:pt x="12207" y="11319"/>
                    <a:pt x="12207" y="11081"/>
                  </a:cubicBezTo>
                  <a:cubicBezTo>
                    <a:pt x="12207" y="10611"/>
                    <a:pt x="12094" y="10151"/>
                    <a:pt x="11876" y="9736"/>
                  </a:cubicBezTo>
                  <a:cubicBezTo>
                    <a:pt x="12100" y="9509"/>
                    <a:pt x="12327" y="9267"/>
                    <a:pt x="12552" y="9011"/>
                  </a:cubicBezTo>
                  <a:lnTo>
                    <a:pt x="12569" y="8999"/>
                  </a:lnTo>
                  <a:cubicBezTo>
                    <a:pt x="13980" y="8003"/>
                    <a:pt x="14757" y="6676"/>
                    <a:pt x="14757" y="5257"/>
                  </a:cubicBezTo>
                  <a:cubicBezTo>
                    <a:pt x="14757" y="4491"/>
                    <a:pt x="14535" y="3754"/>
                    <a:pt x="14089" y="3066"/>
                  </a:cubicBezTo>
                  <a:cubicBezTo>
                    <a:pt x="13686" y="2436"/>
                    <a:pt x="13119" y="1877"/>
                    <a:pt x="12408" y="1408"/>
                  </a:cubicBezTo>
                  <a:lnTo>
                    <a:pt x="12408" y="1255"/>
                  </a:lnTo>
                  <a:cubicBezTo>
                    <a:pt x="12408" y="564"/>
                    <a:pt x="11847" y="3"/>
                    <a:pt x="11156" y="3"/>
                  </a:cubicBezTo>
                  <a:lnTo>
                    <a:pt x="9253" y="3"/>
                  </a:lnTo>
                  <a:cubicBezTo>
                    <a:pt x="9141" y="3"/>
                    <a:pt x="9034" y="43"/>
                    <a:pt x="8951" y="121"/>
                  </a:cubicBezTo>
                  <a:cubicBezTo>
                    <a:pt x="8430" y="41"/>
                    <a:pt x="7904" y="0"/>
                    <a:pt x="7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125"/>
            <p:cNvSpPr/>
            <p:nvPr/>
          </p:nvSpPr>
          <p:spPr>
            <a:xfrm>
              <a:off x="5910750" y="3282850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7"/>
                  </a:cubicBezTo>
                  <a:cubicBezTo>
                    <a:pt x="864" y="901"/>
                    <a:pt x="769" y="1040"/>
                    <a:pt x="648" y="1040"/>
                  </a:cubicBezTo>
                  <a:cubicBezTo>
                    <a:pt x="533" y="1040"/>
                    <a:pt x="432" y="901"/>
                    <a:pt x="432" y="737"/>
                  </a:cubicBezTo>
                  <a:cubicBezTo>
                    <a:pt x="432" y="570"/>
                    <a:pt x="533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1" y="331"/>
                    <a:pt x="1" y="737"/>
                  </a:cubicBezTo>
                  <a:cubicBezTo>
                    <a:pt x="1" y="1140"/>
                    <a:pt x="294" y="1471"/>
                    <a:pt x="648" y="1471"/>
                  </a:cubicBezTo>
                  <a:cubicBezTo>
                    <a:pt x="1005" y="1471"/>
                    <a:pt x="1296" y="1140"/>
                    <a:pt x="1296" y="737"/>
                  </a:cubicBezTo>
                  <a:cubicBezTo>
                    <a:pt x="1296" y="331"/>
                    <a:pt x="1008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125"/>
            <p:cNvSpPr/>
            <p:nvPr/>
          </p:nvSpPr>
          <p:spPr>
            <a:xfrm>
              <a:off x="5987100" y="3282850"/>
              <a:ext cx="32425" cy="36800"/>
            </a:xfrm>
            <a:custGeom>
              <a:avLst/>
              <a:gdLst/>
              <a:ahLst/>
              <a:cxnLst/>
              <a:rect l="l" t="t" r="r" b="b"/>
              <a:pathLst>
                <a:path w="1297" h="1472" extrusionOk="0">
                  <a:moveTo>
                    <a:pt x="649" y="432"/>
                  </a:moveTo>
                  <a:cubicBezTo>
                    <a:pt x="767" y="432"/>
                    <a:pt x="867" y="573"/>
                    <a:pt x="867" y="737"/>
                  </a:cubicBezTo>
                  <a:lnTo>
                    <a:pt x="865" y="737"/>
                  </a:lnTo>
                  <a:cubicBezTo>
                    <a:pt x="865" y="898"/>
                    <a:pt x="767" y="1040"/>
                    <a:pt x="649" y="1040"/>
                  </a:cubicBezTo>
                  <a:cubicBezTo>
                    <a:pt x="533" y="1040"/>
                    <a:pt x="433" y="901"/>
                    <a:pt x="433" y="737"/>
                  </a:cubicBezTo>
                  <a:cubicBezTo>
                    <a:pt x="433" y="570"/>
                    <a:pt x="533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7"/>
                  </a:cubicBezTo>
                  <a:cubicBezTo>
                    <a:pt x="1" y="1140"/>
                    <a:pt x="295" y="1471"/>
                    <a:pt x="649" y="1471"/>
                  </a:cubicBezTo>
                  <a:cubicBezTo>
                    <a:pt x="1006" y="1471"/>
                    <a:pt x="1296" y="1140"/>
                    <a:pt x="1296" y="737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125"/>
            <p:cNvSpPr/>
            <p:nvPr/>
          </p:nvSpPr>
          <p:spPr>
            <a:xfrm>
              <a:off x="5906075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125"/>
            <p:cNvSpPr/>
            <p:nvPr/>
          </p:nvSpPr>
          <p:spPr>
            <a:xfrm>
              <a:off x="5906075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125"/>
            <p:cNvSpPr/>
            <p:nvPr/>
          </p:nvSpPr>
          <p:spPr>
            <a:xfrm>
              <a:off x="6009850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125"/>
            <p:cNvSpPr/>
            <p:nvPr/>
          </p:nvSpPr>
          <p:spPr>
            <a:xfrm>
              <a:off x="6009850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7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1" name="Google Shape;1891;p125"/>
          <p:cNvGrpSpPr/>
          <p:nvPr/>
        </p:nvGrpSpPr>
        <p:grpSpPr>
          <a:xfrm>
            <a:off x="7899818" y="4543818"/>
            <a:ext cx="512433" cy="491900"/>
            <a:chOff x="5162575" y="3236000"/>
            <a:chExt cx="384325" cy="368925"/>
          </a:xfrm>
        </p:grpSpPr>
        <p:sp>
          <p:nvSpPr>
            <p:cNvPr id="1892" name="Google Shape;1892;p125"/>
            <p:cNvSpPr/>
            <p:nvPr/>
          </p:nvSpPr>
          <p:spPr>
            <a:xfrm>
              <a:off x="5162575" y="3236000"/>
              <a:ext cx="58600" cy="143250"/>
            </a:xfrm>
            <a:custGeom>
              <a:avLst/>
              <a:gdLst/>
              <a:ahLst/>
              <a:cxnLst/>
              <a:rect l="l" t="t" r="r" b="b"/>
              <a:pathLst>
                <a:path w="2344" h="5730" extrusionOk="0">
                  <a:moveTo>
                    <a:pt x="1172" y="432"/>
                  </a:moveTo>
                  <a:cubicBezTo>
                    <a:pt x="1750" y="432"/>
                    <a:pt x="2038" y="1129"/>
                    <a:pt x="1630" y="1538"/>
                  </a:cubicBezTo>
                  <a:cubicBezTo>
                    <a:pt x="1498" y="1670"/>
                    <a:pt x="1337" y="1729"/>
                    <a:pt x="1178" y="1729"/>
                  </a:cubicBezTo>
                  <a:cubicBezTo>
                    <a:pt x="845" y="1729"/>
                    <a:pt x="524" y="1470"/>
                    <a:pt x="524" y="1080"/>
                  </a:cubicBezTo>
                  <a:cubicBezTo>
                    <a:pt x="524" y="720"/>
                    <a:pt x="815" y="432"/>
                    <a:pt x="1172" y="432"/>
                  </a:cubicBezTo>
                  <a:close/>
                  <a:moveTo>
                    <a:pt x="941" y="2136"/>
                  </a:moveTo>
                  <a:cubicBezTo>
                    <a:pt x="1019" y="2154"/>
                    <a:pt x="1094" y="2159"/>
                    <a:pt x="1172" y="2162"/>
                  </a:cubicBezTo>
                  <a:cubicBezTo>
                    <a:pt x="1241" y="2159"/>
                    <a:pt x="1307" y="2154"/>
                    <a:pt x="1373" y="2142"/>
                  </a:cubicBezTo>
                  <a:lnTo>
                    <a:pt x="1373" y="2738"/>
                  </a:lnTo>
                  <a:cubicBezTo>
                    <a:pt x="1373" y="2856"/>
                    <a:pt x="1278" y="2954"/>
                    <a:pt x="1157" y="2954"/>
                  </a:cubicBezTo>
                  <a:cubicBezTo>
                    <a:pt x="1039" y="2954"/>
                    <a:pt x="941" y="2856"/>
                    <a:pt x="941" y="2738"/>
                  </a:cubicBezTo>
                  <a:lnTo>
                    <a:pt x="941" y="2136"/>
                  </a:lnTo>
                  <a:close/>
                  <a:moveTo>
                    <a:pt x="1172" y="0"/>
                  </a:moveTo>
                  <a:cubicBezTo>
                    <a:pt x="714" y="0"/>
                    <a:pt x="306" y="289"/>
                    <a:pt x="156" y="723"/>
                  </a:cubicBezTo>
                  <a:cubicBezTo>
                    <a:pt x="0" y="1160"/>
                    <a:pt x="144" y="1647"/>
                    <a:pt x="513" y="1932"/>
                  </a:cubicBezTo>
                  <a:lnTo>
                    <a:pt x="513" y="2738"/>
                  </a:lnTo>
                  <a:cubicBezTo>
                    <a:pt x="510" y="3011"/>
                    <a:pt x="685" y="3256"/>
                    <a:pt x="944" y="3348"/>
                  </a:cubicBezTo>
                  <a:lnTo>
                    <a:pt x="944" y="4339"/>
                  </a:lnTo>
                  <a:cubicBezTo>
                    <a:pt x="941" y="4825"/>
                    <a:pt x="1126" y="5297"/>
                    <a:pt x="1457" y="5657"/>
                  </a:cubicBezTo>
                  <a:cubicBezTo>
                    <a:pt x="1504" y="5708"/>
                    <a:pt x="1559" y="5729"/>
                    <a:pt x="1612" y="5729"/>
                  </a:cubicBezTo>
                  <a:cubicBezTo>
                    <a:pt x="1777" y="5729"/>
                    <a:pt x="1925" y="5522"/>
                    <a:pt x="1776" y="5363"/>
                  </a:cubicBezTo>
                  <a:cubicBezTo>
                    <a:pt x="1517" y="5084"/>
                    <a:pt x="1373" y="4716"/>
                    <a:pt x="1373" y="4336"/>
                  </a:cubicBezTo>
                  <a:lnTo>
                    <a:pt x="1373" y="3348"/>
                  </a:lnTo>
                  <a:cubicBezTo>
                    <a:pt x="1632" y="3256"/>
                    <a:pt x="1808" y="3011"/>
                    <a:pt x="1808" y="2738"/>
                  </a:cubicBezTo>
                  <a:lnTo>
                    <a:pt x="1808" y="1955"/>
                  </a:lnTo>
                  <a:cubicBezTo>
                    <a:pt x="2182" y="1681"/>
                    <a:pt x="2343" y="1198"/>
                    <a:pt x="2202" y="754"/>
                  </a:cubicBezTo>
                  <a:cubicBezTo>
                    <a:pt x="2064" y="311"/>
                    <a:pt x="1655" y="9"/>
                    <a:pt x="1192" y="0"/>
                  </a:cubicBezTo>
                  <a:cubicBezTo>
                    <a:pt x="1185" y="0"/>
                    <a:pt x="1178" y="0"/>
                    <a:pt x="1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125"/>
            <p:cNvSpPr/>
            <p:nvPr/>
          </p:nvSpPr>
          <p:spPr>
            <a:xfrm>
              <a:off x="5216400" y="3236000"/>
              <a:ext cx="330500" cy="368925"/>
            </a:xfrm>
            <a:custGeom>
              <a:avLst/>
              <a:gdLst/>
              <a:ahLst/>
              <a:cxnLst/>
              <a:rect l="l" t="t" r="r" b="b"/>
              <a:pathLst>
                <a:path w="13220" h="14757" extrusionOk="0">
                  <a:moveTo>
                    <a:pt x="2724" y="432"/>
                  </a:moveTo>
                  <a:cubicBezTo>
                    <a:pt x="3302" y="432"/>
                    <a:pt x="3590" y="1129"/>
                    <a:pt x="3181" y="1538"/>
                  </a:cubicBezTo>
                  <a:cubicBezTo>
                    <a:pt x="3050" y="1670"/>
                    <a:pt x="2888" y="1729"/>
                    <a:pt x="2730" y="1729"/>
                  </a:cubicBezTo>
                  <a:cubicBezTo>
                    <a:pt x="2397" y="1729"/>
                    <a:pt x="2076" y="1470"/>
                    <a:pt x="2076" y="1080"/>
                  </a:cubicBezTo>
                  <a:cubicBezTo>
                    <a:pt x="2076" y="723"/>
                    <a:pt x="2367" y="432"/>
                    <a:pt x="2724" y="432"/>
                  </a:cubicBezTo>
                  <a:close/>
                  <a:moveTo>
                    <a:pt x="2954" y="2136"/>
                  </a:moveTo>
                  <a:lnTo>
                    <a:pt x="2954" y="2738"/>
                  </a:lnTo>
                  <a:cubicBezTo>
                    <a:pt x="2954" y="2856"/>
                    <a:pt x="2859" y="2954"/>
                    <a:pt x="2738" y="2954"/>
                  </a:cubicBezTo>
                  <a:cubicBezTo>
                    <a:pt x="2620" y="2954"/>
                    <a:pt x="2522" y="2856"/>
                    <a:pt x="2522" y="2738"/>
                  </a:cubicBezTo>
                  <a:lnTo>
                    <a:pt x="2522" y="2142"/>
                  </a:lnTo>
                  <a:cubicBezTo>
                    <a:pt x="2588" y="2154"/>
                    <a:pt x="2658" y="2159"/>
                    <a:pt x="2724" y="2162"/>
                  </a:cubicBezTo>
                  <a:cubicBezTo>
                    <a:pt x="2801" y="2159"/>
                    <a:pt x="2879" y="2154"/>
                    <a:pt x="2954" y="2136"/>
                  </a:cubicBezTo>
                  <a:close/>
                  <a:moveTo>
                    <a:pt x="2727" y="0"/>
                  </a:moveTo>
                  <a:cubicBezTo>
                    <a:pt x="2720" y="0"/>
                    <a:pt x="2713" y="0"/>
                    <a:pt x="2706" y="0"/>
                  </a:cubicBezTo>
                  <a:cubicBezTo>
                    <a:pt x="2240" y="9"/>
                    <a:pt x="1834" y="311"/>
                    <a:pt x="1693" y="754"/>
                  </a:cubicBezTo>
                  <a:cubicBezTo>
                    <a:pt x="1555" y="1198"/>
                    <a:pt x="1713" y="1681"/>
                    <a:pt x="2090" y="1955"/>
                  </a:cubicBezTo>
                  <a:lnTo>
                    <a:pt x="2090" y="2738"/>
                  </a:lnTo>
                  <a:cubicBezTo>
                    <a:pt x="2090" y="3011"/>
                    <a:pt x="2263" y="3256"/>
                    <a:pt x="2522" y="3348"/>
                  </a:cubicBezTo>
                  <a:lnTo>
                    <a:pt x="2522" y="4339"/>
                  </a:lnTo>
                  <a:cubicBezTo>
                    <a:pt x="2522" y="5170"/>
                    <a:pt x="1846" y="5847"/>
                    <a:pt x="1011" y="5850"/>
                  </a:cubicBezTo>
                  <a:lnTo>
                    <a:pt x="737" y="5850"/>
                  </a:lnTo>
                  <a:cubicBezTo>
                    <a:pt x="591" y="5850"/>
                    <a:pt x="444" y="5830"/>
                    <a:pt x="303" y="5787"/>
                  </a:cubicBezTo>
                  <a:cubicBezTo>
                    <a:pt x="283" y="5780"/>
                    <a:pt x="262" y="5777"/>
                    <a:pt x="242" y="5777"/>
                  </a:cubicBezTo>
                  <a:cubicBezTo>
                    <a:pt x="150" y="5777"/>
                    <a:pt x="63" y="5839"/>
                    <a:pt x="35" y="5933"/>
                  </a:cubicBezTo>
                  <a:cubicBezTo>
                    <a:pt x="0" y="6046"/>
                    <a:pt x="67" y="6167"/>
                    <a:pt x="179" y="6201"/>
                  </a:cubicBezTo>
                  <a:cubicBezTo>
                    <a:pt x="334" y="6247"/>
                    <a:pt x="496" y="6273"/>
                    <a:pt x="657" y="6282"/>
                  </a:cubicBezTo>
                  <a:lnTo>
                    <a:pt x="657" y="12811"/>
                  </a:lnTo>
                  <a:cubicBezTo>
                    <a:pt x="660" y="13884"/>
                    <a:pt x="1529" y="14754"/>
                    <a:pt x="2603" y="14757"/>
                  </a:cubicBezTo>
                  <a:lnTo>
                    <a:pt x="8202" y="14757"/>
                  </a:lnTo>
                  <a:cubicBezTo>
                    <a:pt x="9276" y="14754"/>
                    <a:pt x="10145" y="13884"/>
                    <a:pt x="10148" y="12811"/>
                  </a:cubicBezTo>
                  <a:lnTo>
                    <a:pt x="10148" y="10217"/>
                  </a:lnTo>
                  <a:lnTo>
                    <a:pt x="10623" y="10217"/>
                  </a:lnTo>
                  <a:cubicBezTo>
                    <a:pt x="10836" y="10217"/>
                    <a:pt x="11012" y="10041"/>
                    <a:pt x="11012" y="9828"/>
                  </a:cubicBezTo>
                  <a:lnTo>
                    <a:pt x="11012" y="8683"/>
                  </a:lnTo>
                  <a:cubicBezTo>
                    <a:pt x="11383" y="8521"/>
                    <a:pt x="11717" y="8280"/>
                    <a:pt x="11988" y="7974"/>
                  </a:cubicBezTo>
                  <a:cubicBezTo>
                    <a:pt x="12132" y="7812"/>
                    <a:pt x="11985" y="7610"/>
                    <a:pt x="11823" y="7610"/>
                  </a:cubicBezTo>
                  <a:cubicBezTo>
                    <a:pt x="11769" y="7610"/>
                    <a:pt x="11713" y="7633"/>
                    <a:pt x="11665" y="7687"/>
                  </a:cubicBezTo>
                  <a:cubicBezTo>
                    <a:pt x="11198" y="8211"/>
                    <a:pt x="10548" y="8482"/>
                    <a:pt x="9892" y="8482"/>
                  </a:cubicBezTo>
                  <a:cubicBezTo>
                    <a:pt x="9399" y="8482"/>
                    <a:pt x="8904" y="8328"/>
                    <a:pt x="8481" y="8015"/>
                  </a:cubicBezTo>
                  <a:cubicBezTo>
                    <a:pt x="7497" y="7286"/>
                    <a:pt x="7232" y="5922"/>
                    <a:pt x="7871" y="4877"/>
                  </a:cubicBezTo>
                  <a:cubicBezTo>
                    <a:pt x="8314" y="4150"/>
                    <a:pt x="9092" y="3741"/>
                    <a:pt x="9894" y="3741"/>
                  </a:cubicBezTo>
                  <a:cubicBezTo>
                    <a:pt x="10248" y="3741"/>
                    <a:pt x="10606" y="3821"/>
                    <a:pt x="10943" y="3987"/>
                  </a:cubicBezTo>
                  <a:cubicBezTo>
                    <a:pt x="12042" y="4529"/>
                    <a:pt x="12546" y="5824"/>
                    <a:pt x="12103" y="6967"/>
                  </a:cubicBezTo>
                  <a:cubicBezTo>
                    <a:pt x="12060" y="7079"/>
                    <a:pt x="12114" y="7203"/>
                    <a:pt x="12226" y="7246"/>
                  </a:cubicBezTo>
                  <a:cubicBezTo>
                    <a:pt x="12253" y="7256"/>
                    <a:pt x="12279" y="7261"/>
                    <a:pt x="12305" y="7261"/>
                  </a:cubicBezTo>
                  <a:cubicBezTo>
                    <a:pt x="12392" y="7261"/>
                    <a:pt x="12473" y="7209"/>
                    <a:pt x="12506" y="7125"/>
                  </a:cubicBezTo>
                  <a:cubicBezTo>
                    <a:pt x="13220" y="5283"/>
                    <a:pt x="11861" y="3299"/>
                    <a:pt x="9886" y="3299"/>
                  </a:cubicBezTo>
                  <a:cubicBezTo>
                    <a:pt x="8536" y="3299"/>
                    <a:pt x="7379" y="4255"/>
                    <a:pt x="7125" y="5579"/>
                  </a:cubicBezTo>
                  <a:cubicBezTo>
                    <a:pt x="6872" y="6903"/>
                    <a:pt x="7595" y="8222"/>
                    <a:pt x="8847" y="8720"/>
                  </a:cubicBezTo>
                  <a:lnTo>
                    <a:pt x="8847" y="8752"/>
                  </a:lnTo>
                  <a:cubicBezTo>
                    <a:pt x="8847" y="8887"/>
                    <a:pt x="8956" y="8968"/>
                    <a:pt x="9066" y="8968"/>
                  </a:cubicBezTo>
                  <a:cubicBezTo>
                    <a:pt x="9141" y="8968"/>
                    <a:pt x="9217" y="8931"/>
                    <a:pt x="9258" y="8847"/>
                  </a:cubicBezTo>
                  <a:cubicBezTo>
                    <a:pt x="9465" y="8895"/>
                    <a:pt x="9676" y="8918"/>
                    <a:pt x="9887" y="8918"/>
                  </a:cubicBezTo>
                  <a:cubicBezTo>
                    <a:pt x="10119" y="8918"/>
                    <a:pt x="10351" y="8890"/>
                    <a:pt x="10577" y="8832"/>
                  </a:cubicBezTo>
                  <a:lnTo>
                    <a:pt x="10577" y="9785"/>
                  </a:lnTo>
                  <a:lnTo>
                    <a:pt x="9282" y="9785"/>
                  </a:lnTo>
                  <a:lnTo>
                    <a:pt x="9282" y="9681"/>
                  </a:lnTo>
                  <a:cubicBezTo>
                    <a:pt x="9282" y="9561"/>
                    <a:pt x="9184" y="9466"/>
                    <a:pt x="9066" y="9466"/>
                  </a:cubicBezTo>
                  <a:cubicBezTo>
                    <a:pt x="8948" y="9466"/>
                    <a:pt x="8850" y="9561"/>
                    <a:pt x="8850" y="9681"/>
                  </a:cubicBezTo>
                  <a:lnTo>
                    <a:pt x="8850" y="9828"/>
                  </a:lnTo>
                  <a:cubicBezTo>
                    <a:pt x="8850" y="10041"/>
                    <a:pt x="9025" y="10217"/>
                    <a:pt x="9238" y="10217"/>
                  </a:cubicBezTo>
                  <a:lnTo>
                    <a:pt x="9713" y="10217"/>
                  </a:lnTo>
                  <a:lnTo>
                    <a:pt x="9713" y="12811"/>
                  </a:lnTo>
                  <a:cubicBezTo>
                    <a:pt x="9713" y="13646"/>
                    <a:pt x="9037" y="14319"/>
                    <a:pt x="8202" y="14322"/>
                  </a:cubicBezTo>
                  <a:lnTo>
                    <a:pt x="2600" y="14322"/>
                  </a:lnTo>
                  <a:cubicBezTo>
                    <a:pt x="1765" y="14319"/>
                    <a:pt x="1089" y="13646"/>
                    <a:pt x="1089" y="12811"/>
                  </a:cubicBezTo>
                  <a:lnTo>
                    <a:pt x="1089" y="6282"/>
                  </a:lnTo>
                  <a:cubicBezTo>
                    <a:pt x="2131" y="6236"/>
                    <a:pt x="2951" y="5381"/>
                    <a:pt x="2954" y="4339"/>
                  </a:cubicBezTo>
                  <a:lnTo>
                    <a:pt x="2954" y="3348"/>
                  </a:lnTo>
                  <a:cubicBezTo>
                    <a:pt x="3213" y="3256"/>
                    <a:pt x="3386" y="3011"/>
                    <a:pt x="3386" y="2738"/>
                  </a:cubicBezTo>
                  <a:lnTo>
                    <a:pt x="3386" y="1932"/>
                  </a:lnTo>
                  <a:cubicBezTo>
                    <a:pt x="3751" y="1647"/>
                    <a:pt x="3895" y="1160"/>
                    <a:pt x="3743" y="720"/>
                  </a:cubicBezTo>
                  <a:cubicBezTo>
                    <a:pt x="3590" y="289"/>
                    <a:pt x="3182" y="0"/>
                    <a:pt x="2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125"/>
            <p:cNvSpPr/>
            <p:nvPr/>
          </p:nvSpPr>
          <p:spPr>
            <a:xfrm>
              <a:off x="5415025" y="3355800"/>
              <a:ext cx="96100" cy="77275"/>
            </a:xfrm>
            <a:custGeom>
              <a:avLst/>
              <a:gdLst/>
              <a:ahLst/>
              <a:cxnLst/>
              <a:rect l="l" t="t" r="r" b="b"/>
              <a:pathLst>
                <a:path w="3844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1"/>
                    <a:pt x="706" y="1090"/>
                  </a:cubicBezTo>
                  <a:cubicBezTo>
                    <a:pt x="611" y="1023"/>
                    <a:pt x="556" y="914"/>
                    <a:pt x="556" y="799"/>
                  </a:cubicBezTo>
                  <a:cubicBezTo>
                    <a:pt x="556" y="568"/>
                    <a:pt x="739" y="437"/>
                    <a:pt x="921" y="437"/>
                  </a:cubicBezTo>
                  <a:close/>
                  <a:moveTo>
                    <a:pt x="3049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58" y="658"/>
                    <a:pt x="3458" y="948"/>
                    <a:pt x="3262" y="1092"/>
                  </a:cubicBezTo>
                  <a:cubicBezTo>
                    <a:pt x="3113" y="911"/>
                    <a:pt x="2926" y="770"/>
                    <a:pt x="2713" y="678"/>
                  </a:cubicBezTo>
                  <a:cubicBezTo>
                    <a:pt x="2766" y="528"/>
                    <a:pt x="2905" y="441"/>
                    <a:pt x="3049" y="441"/>
                  </a:cubicBezTo>
                  <a:close/>
                  <a:moveTo>
                    <a:pt x="1984" y="956"/>
                  </a:moveTo>
                  <a:cubicBezTo>
                    <a:pt x="2126" y="956"/>
                    <a:pt x="2268" y="977"/>
                    <a:pt x="2405" y="1020"/>
                  </a:cubicBezTo>
                  <a:lnTo>
                    <a:pt x="2416" y="1023"/>
                  </a:lnTo>
                  <a:cubicBezTo>
                    <a:pt x="2678" y="1110"/>
                    <a:pt x="2888" y="1271"/>
                    <a:pt x="3000" y="1470"/>
                  </a:cubicBezTo>
                  <a:cubicBezTo>
                    <a:pt x="3003" y="1472"/>
                    <a:pt x="3006" y="1475"/>
                    <a:pt x="3006" y="1478"/>
                  </a:cubicBezTo>
                  <a:cubicBezTo>
                    <a:pt x="3064" y="1579"/>
                    <a:pt x="3093" y="1691"/>
                    <a:pt x="3093" y="1806"/>
                  </a:cubicBezTo>
                  <a:cubicBezTo>
                    <a:pt x="3093" y="2276"/>
                    <a:pt x="2595" y="2658"/>
                    <a:pt x="1984" y="2658"/>
                  </a:cubicBezTo>
                  <a:cubicBezTo>
                    <a:pt x="1371" y="2658"/>
                    <a:pt x="873" y="2276"/>
                    <a:pt x="873" y="1806"/>
                  </a:cubicBezTo>
                  <a:cubicBezTo>
                    <a:pt x="873" y="1691"/>
                    <a:pt x="905" y="1579"/>
                    <a:pt x="959" y="1478"/>
                  </a:cubicBezTo>
                  <a:lnTo>
                    <a:pt x="965" y="1470"/>
                  </a:lnTo>
                  <a:cubicBezTo>
                    <a:pt x="1077" y="1271"/>
                    <a:pt x="1290" y="1110"/>
                    <a:pt x="1550" y="1026"/>
                  </a:cubicBezTo>
                  <a:lnTo>
                    <a:pt x="1564" y="1020"/>
                  </a:lnTo>
                  <a:cubicBezTo>
                    <a:pt x="1701" y="977"/>
                    <a:pt x="1842" y="956"/>
                    <a:pt x="1984" y="956"/>
                  </a:cubicBezTo>
                  <a:close/>
                  <a:moveTo>
                    <a:pt x="3053" y="0"/>
                  </a:moveTo>
                  <a:cubicBezTo>
                    <a:pt x="2713" y="0"/>
                    <a:pt x="2403" y="220"/>
                    <a:pt x="2298" y="551"/>
                  </a:cubicBezTo>
                  <a:cubicBezTo>
                    <a:pt x="2194" y="534"/>
                    <a:pt x="2089" y="525"/>
                    <a:pt x="1984" y="525"/>
                  </a:cubicBezTo>
                  <a:cubicBezTo>
                    <a:pt x="1879" y="525"/>
                    <a:pt x="1774" y="534"/>
                    <a:pt x="1670" y="551"/>
                  </a:cubicBezTo>
                  <a:cubicBezTo>
                    <a:pt x="1557" y="208"/>
                    <a:pt x="1242" y="8"/>
                    <a:pt x="917" y="8"/>
                  </a:cubicBezTo>
                  <a:cubicBezTo>
                    <a:pt x="748" y="8"/>
                    <a:pt x="577" y="62"/>
                    <a:pt x="430" y="177"/>
                  </a:cubicBezTo>
                  <a:cubicBezTo>
                    <a:pt x="1" y="514"/>
                    <a:pt x="32" y="1179"/>
                    <a:pt x="496" y="1470"/>
                  </a:cubicBezTo>
                  <a:cubicBezTo>
                    <a:pt x="461" y="1579"/>
                    <a:pt x="441" y="1691"/>
                    <a:pt x="441" y="1806"/>
                  </a:cubicBezTo>
                  <a:cubicBezTo>
                    <a:pt x="441" y="2515"/>
                    <a:pt x="1132" y="3090"/>
                    <a:pt x="1984" y="3090"/>
                  </a:cubicBezTo>
                  <a:cubicBezTo>
                    <a:pt x="2833" y="3090"/>
                    <a:pt x="3524" y="2515"/>
                    <a:pt x="3524" y="1806"/>
                  </a:cubicBezTo>
                  <a:cubicBezTo>
                    <a:pt x="3524" y="1691"/>
                    <a:pt x="3507" y="1579"/>
                    <a:pt x="3473" y="1470"/>
                  </a:cubicBezTo>
                  <a:cubicBezTo>
                    <a:pt x="3703" y="1326"/>
                    <a:pt x="3844" y="1072"/>
                    <a:pt x="3844" y="799"/>
                  </a:cubicBezTo>
                  <a:cubicBezTo>
                    <a:pt x="3844" y="407"/>
                    <a:pt x="3562" y="73"/>
                    <a:pt x="3176" y="10"/>
                  </a:cubicBezTo>
                  <a:cubicBezTo>
                    <a:pt x="3135" y="4"/>
                    <a:pt x="3094" y="0"/>
                    <a:pt x="30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125"/>
            <p:cNvSpPr/>
            <p:nvPr/>
          </p:nvSpPr>
          <p:spPr>
            <a:xfrm>
              <a:off x="5448000" y="33857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125"/>
            <p:cNvSpPr/>
            <p:nvPr/>
          </p:nvSpPr>
          <p:spPr>
            <a:xfrm>
              <a:off x="5466775" y="33857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7" name="Google Shape;1897;p125"/>
          <p:cNvGrpSpPr/>
          <p:nvPr/>
        </p:nvGrpSpPr>
        <p:grpSpPr>
          <a:xfrm>
            <a:off x="6325051" y="2253018"/>
            <a:ext cx="389500" cy="491900"/>
            <a:chOff x="3981500" y="1517900"/>
            <a:chExt cx="292125" cy="368925"/>
          </a:xfrm>
        </p:grpSpPr>
        <p:sp>
          <p:nvSpPr>
            <p:cNvPr id="1898" name="Google Shape;1898;p125"/>
            <p:cNvSpPr/>
            <p:nvPr/>
          </p:nvSpPr>
          <p:spPr>
            <a:xfrm>
              <a:off x="4045100" y="1575475"/>
              <a:ext cx="163475" cy="147525"/>
            </a:xfrm>
            <a:custGeom>
              <a:avLst/>
              <a:gdLst/>
              <a:ahLst/>
              <a:cxnLst/>
              <a:rect l="l" t="t" r="r" b="b"/>
              <a:pathLst>
                <a:path w="6539" h="5901" extrusionOk="0">
                  <a:moveTo>
                    <a:pt x="3289" y="0"/>
                  </a:moveTo>
                  <a:cubicBezTo>
                    <a:pt x="2612" y="0"/>
                    <a:pt x="1935" y="232"/>
                    <a:pt x="1383" y="700"/>
                  </a:cubicBezTo>
                  <a:cubicBezTo>
                    <a:pt x="214" y="1693"/>
                    <a:pt x="1" y="3414"/>
                    <a:pt x="890" y="4664"/>
                  </a:cubicBezTo>
                  <a:cubicBezTo>
                    <a:pt x="932" y="4723"/>
                    <a:pt x="998" y="4753"/>
                    <a:pt x="1065" y="4753"/>
                  </a:cubicBezTo>
                  <a:cubicBezTo>
                    <a:pt x="1109" y="4753"/>
                    <a:pt x="1154" y="4740"/>
                    <a:pt x="1193" y="4713"/>
                  </a:cubicBezTo>
                  <a:cubicBezTo>
                    <a:pt x="1288" y="4643"/>
                    <a:pt x="1311" y="4508"/>
                    <a:pt x="1242" y="4410"/>
                  </a:cubicBezTo>
                  <a:cubicBezTo>
                    <a:pt x="482" y="3342"/>
                    <a:pt x="663" y="1871"/>
                    <a:pt x="1665" y="1022"/>
                  </a:cubicBezTo>
                  <a:cubicBezTo>
                    <a:pt x="2136" y="621"/>
                    <a:pt x="2716" y="423"/>
                    <a:pt x="3294" y="423"/>
                  </a:cubicBezTo>
                  <a:cubicBezTo>
                    <a:pt x="3940" y="423"/>
                    <a:pt x="4585" y="671"/>
                    <a:pt x="5076" y="1160"/>
                  </a:cubicBezTo>
                  <a:cubicBezTo>
                    <a:pt x="6006" y="2084"/>
                    <a:pt x="6072" y="3567"/>
                    <a:pt x="5229" y="4569"/>
                  </a:cubicBezTo>
                  <a:cubicBezTo>
                    <a:pt x="4732" y="5160"/>
                    <a:pt x="4017" y="5469"/>
                    <a:pt x="3295" y="5469"/>
                  </a:cubicBezTo>
                  <a:cubicBezTo>
                    <a:pt x="2791" y="5469"/>
                    <a:pt x="2283" y="5319"/>
                    <a:pt x="1843" y="5009"/>
                  </a:cubicBezTo>
                  <a:cubicBezTo>
                    <a:pt x="1805" y="4982"/>
                    <a:pt x="1761" y="4969"/>
                    <a:pt x="1718" y="4969"/>
                  </a:cubicBezTo>
                  <a:cubicBezTo>
                    <a:pt x="1650" y="4969"/>
                    <a:pt x="1583" y="5001"/>
                    <a:pt x="1541" y="5061"/>
                  </a:cubicBezTo>
                  <a:cubicBezTo>
                    <a:pt x="1472" y="5159"/>
                    <a:pt x="1495" y="5291"/>
                    <a:pt x="1593" y="5360"/>
                  </a:cubicBezTo>
                  <a:cubicBezTo>
                    <a:pt x="2108" y="5724"/>
                    <a:pt x="2703" y="5900"/>
                    <a:pt x="3293" y="5900"/>
                  </a:cubicBezTo>
                  <a:cubicBezTo>
                    <a:pt x="4137" y="5900"/>
                    <a:pt x="4972" y="5539"/>
                    <a:pt x="5551" y="4848"/>
                  </a:cubicBezTo>
                  <a:cubicBezTo>
                    <a:pt x="6538" y="3673"/>
                    <a:pt x="6458" y="1940"/>
                    <a:pt x="5373" y="861"/>
                  </a:cubicBezTo>
                  <a:cubicBezTo>
                    <a:pt x="4798" y="289"/>
                    <a:pt x="4044" y="0"/>
                    <a:pt x="3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9" name="Google Shape;1899;p125"/>
            <p:cNvSpPr/>
            <p:nvPr/>
          </p:nvSpPr>
          <p:spPr>
            <a:xfrm>
              <a:off x="4032000" y="1543825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4"/>
                  </a:moveTo>
                  <a:cubicBezTo>
                    <a:pt x="1659" y="434"/>
                    <a:pt x="1947" y="1131"/>
                    <a:pt x="1538" y="1539"/>
                  </a:cubicBezTo>
                  <a:cubicBezTo>
                    <a:pt x="1407" y="1671"/>
                    <a:pt x="1245" y="1729"/>
                    <a:pt x="1086" y="1729"/>
                  </a:cubicBezTo>
                  <a:cubicBezTo>
                    <a:pt x="753" y="1729"/>
                    <a:pt x="433" y="1472"/>
                    <a:pt x="433" y="1082"/>
                  </a:cubicBezTo>
                  <a:cubicBezTo>
                    <a:pt x="433" y="722"/>
                    <a:pt x="724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1" y="431"/>
                    <a:pt x="1" y="1082"/>
                  </a:cubicBezTo>
                  <a:cubicBezTo>
                    <a:pt x="4" y="1678"/>
                    <a:pt x="485" y="2161"/>
                    <a:pt x="1080" y="2161"/>
                  </a:cubicBezTo>
                  <a:cubicBezTo>
                    <a:pt x="1518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3" y="319"/>
                  </a:cubicBezTo>
                  <a:cubicBezTo>
                    <a:pt x="1624" y="99"/>
                    <a:pt x="1353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125"/>
            <p:cNvSpPr/>
            <p:nvPr/>
          </p:nvSpPr>
          <p:spPr>
            <a:xfrm>
              <a:off x="4168900" y="1543825"/>
              <a:ext cx="56150" cy="54050"/>
            </a:xfrm>
            <a:custGeom>
              <a:avLst/>
              <a:gdLst/>
              <a:ahLst/>
              <a:cxnLst/>
              <a:rect l="l" t="t" r="r" b="b"/>
              <a:pathLst>
                <a:path w="2246" h="2162" extrusionOk="0">
                  <a:moveTo>
                    <a:pt x="1080" y="434"/>
                  </a:moveTo>
                  <a:cubicBezTo>
                    <a:pt x="1658" y="434"/>
                    <a:pt x="1946" y="1131"/>
                    <a:pt x="1540" y="1539"/>
                  </a:cubicBezTo>
                  <a:cubicBezTo>
                    <a:pt x="1408" y="1671"/>
                    <a:pt x="1246" y="1729"/>
                    <a:pt x="1087" y="1729"/>
                  </a:cubicBezTo>
                  <a:cubicBezTo>
                    <a:pt x="753" y="1729"/>
                    <a:pt x="432" y="1472"/>
                    <a:pt x="432" y="1082"/>
                  </a:cubicBezTo>
                  <a:cubicBezTo>
                    <a:pt x="432" y="722"/>
                    <a:pt x="723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0" y="431"/>
                    <a:pt x="0" y="1082"/>
                  </a:cubicBezTo>
                  <a:cubicBezTo>
                    <a:pt x="3" y="1678"/>
                    <a:pt x="487" y="2161"/>
                    <a:pt x="1080" y="2161"/>
                  </a:cubicBezTo>
                  <a:cubicBezTo>
                    <a:pt x="1517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6" y="319"/>
                  </a:cubicBezTo>
                  <a:cubicBezTo>
                    <a:pt x="1625" y="99"/>
                    <a:pt x="1354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125"/>
            <p:cNvSpPr/>
            <p:nvPr/>
          </p:nvSpPr>
          <p:spPr>
            <a:xfrm>
              <a:off x="4100450" y="1517900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2"/>
                  </a:moveTo>
                  <a:cubicBezTo>
                    <a:pt x="1659" y="432"/>
                    <a:pt x="1947" y="1128"/>
                    <a:pt x="1538" y="1537"/>
                  </a:cubicBezTo>
                  <a:cubicBezTo>
                    <a:pt x="1406" y="1670"/>
                    <a:pt x="1244" y="1729"/>
                    <a:pt x="1085" y="1729"/>
                  </a:cubicBezTo>
                  <a:cubicBezTo>
                    <a:pt x="752" y="1729"/>
                    <a:pt x="432" y="1471"/>
                    <a:pt x="432" y="1080"/>
                  </a:cubicBezTo>
                  <a:cubicBezTo>
                    <a:pt x="432" y="723"/>
                    <a:pt x="723" y="432"/>
                    <a:pt x="1080" y="432"/>
                  </a:cubicBezTo>
                  <a:close/>
                  <a:moveTo>
                    <a:pt x="1089" y="0"/>
                  </a:moveTo>
                  <a:cubicBezTo>
                    <a:pt x="533" y="0"/>
                    <a:pt x="1" y="432"/>
                    <a:pt x="1" y="1082"/>
                  </a:cubicBezTo>
                  <a:cubicBezTo>
                    <a:pt x="4" y="1678"/>
                    <a:pt x="484" y="2159"/>
                    <a:pt x="1080" y="2162"/>
                  </a:cubicBezTo>
                  <a:cubicBezTo>
                    <a:pt x="1518" y="2162"/>
                    <a:pt x="1912" y="1900"/>
                    <a:pt x="2079" y="1494"/>
                  </a:cubicBezTo>
                  <a:cubicBezTo>
                    <a:pt x="2246" y="1091"/>
                    <a:pt x="2154" y="628"/>
                    <a:pt x="1846" y="320"/>
                  </a:cubicBezTo>
                  <a:cubicBezTo>
                    <a:pt x="1625" y="99"/>
                    <a:pt x="1354" y="0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125"/>
            <p:cNvSpPr/>
            <p:nvPr/>
          </p:nvSpPr>
          <p:spPr>
            <a:xfrm>
              <a:off x="4086050" y="1607200"/>
              <a:ext cx="82800" cy="82850"/>
            </a:xfrm>
            <a:custGeom>
              <a:avLst/>
              <a:gdLst/>
              <a:ahLst/>
              <a:cxnLst/>
              <a:rect l="l" t="t" r="r" b="b"/>
              <a:pathLst>
                <a:path w="3312" h="3314" extrusionOk="0">
                  <a:moveTo>
                    <a:pt x="1659" y="435"/>
                  </a:moveTo>
                  <a:cubicBezTo>
                    <a:pt x="1777" y="435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5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77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2"/>
                    <a:pt x="1875" y="2090"/>
                  </a:cubicBezTo>
                  <a:lnTo>
                    <a:pt x="1875" y="2666"/>
                  </a:lnTo>
                  <a:cubicBezTo>
                    <a:pt x="1875" y="2784"/>
                    <a:pt x="1777" y="2882"/>
                    <a:pt x="1659" y="2882"/>
                  </a:cubicBezTo>
                  <a:cubicBezTo>
                    <a:pt x="1538" y="2882"/>
                    <a:pt x="1443" y="2784"/>
                    <a:pt x="1443" y="2666"/>
                  </a:cubicBezTo>
                  <a:lnTo>
                    <a:pt x="1443" y="2090"/>
                  </a:lnTo>
                  <a:cubicBezTo>
                    <a:pt x="1443" y="1972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77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5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5"/>
                    <a:pt x="1659" y="435"/>
                  </a:cubicBezTo>
                  <a:close/>
                  <a:moveTo>
                    <a:pt x="1662" y="0"/>
                  </a:moveTo>
                  <a:cubicBezTo>
                    <a:pt x="1328" y="0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299"/>
                    <a:pt x="1" y="1659"/>
                  </a:cubicBezTo>
                  <a:cubicBezTo>
                    <a:pt x="1" y="2016"/>
                    <a:pt x="292" y="2306"/>
                    <a:pt x="649" y="2306"/>
                  </a:cubicBezTo>
                  <a:lnTo>
                    <a:pt x="1008" y="2306"/>
                  </a:lnTo>
                  <a:lnTo>
                    <a:pt x="1008" y="2666"/>
                  </a:lnTo>
                  <a:cubicBezTo>
                    <a:pt x="1008" y="3023"/>
                    <a:pt x="1299" y="3314"/>
                    <a:pt x="1656" y="3314"/>
                  </a:cubicBezTo>
                  <a:cubicBezTo>
                    <a:pt x="2013" y="3314"/>
                    <a:pt x="2304" y="3023"/>
                    <a:pt x="2304" y="2666"/>
                  </a:cubicBezTo>
                  <a:lnTo>
                    <a:pt x="2304" y="2306"/>
                  </a:lnTo>
                  <a:lnTo>
                    <a:pt x="2664" y="2306"/>
                  </a:lnTo>
                  <a:cubicBezTo>
                    <a:pt x="3021" y="2306"/>
                    <a:pt x="3311" y="2016"/>
                    <a:pt x="3311" y="1659"/>
                  </a:cubicBezTo>
                  <a:cubicBezTo>
                    <a:pt x="3311" y="1299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4" y="478"/>
                    <a:pt x="2238" y="314"/>
                    <a:pt x="2117" y="193"/>
                  </a:cubicBezTo>
                  <a:cubicBezTo>
                    <a:pt x="1984" y="60"/>
                    <a:pt x="1821" y="0"/>
                    <a:pt x="1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125"/>
            <p:cNvSpPr/>
            <p:nvPr/>
          </p:nvSpPr>
          <p:spPr>
            <a:xfrm>
              <a:off x="4005600" y="1801600"/>
              <a:ext cx="82200" cy="63200"/>
            </a:xfrm>
            <a:custGeom>
              <a:avLst/>
              <a:gdLst/>
              <a:ahLst/>
              <a:cxnLst/>
              <a:rect l="l" t="t" r="r" b="b"/>
              <a:pathLst>
                <a:path w="3288" h="2528" extrusionOk="0">
                  <a:moveTo>
                    <a:pt x="1682" y="0"/>
                  </a:moveTo>
                  <a:cubicBezTo>
                    <a:pt x="1564" y="0"/>
                    <a:pt x="1466" y="95"/>
                    <a:pt x="1466" y="216"/>
                  </a:cubicBezTo>
                  <a:cubicBezTo>
                    <a:pt x="1466" y="334"/>
                    <a:pt x="1561" y="432"/>
                    <a:pt x="1682" y="432"/>
                  </a:cubicBezTo>
                  <a:cubicBezTo>
                    <a:pt x="2016" y="435"/>
                    <a:pt x="2335" y="570"/>
                    <a:pt x="2571" y="809"/>
                  </a:cubicBezTo>
                  <a:lnTo>
                    <a:pt x="2744" y="982"/>
                  </a:lnTo>
                  <a:lnTo>
                    <a:pt x="1837" y="1888"/>
                  </a:lnTo>
                  <a:cubicBezTo>
                    <a:pt x="1687" y="2046"/>
                    <a:pt x="1486" y="2125"/>
                    <a:pt x="1285" y="2125"/>
                  </a:cubicBezTo>
                  <a:cubicBezTo>
                    <a:pt x="1090" y="2125"/>
                    <a:pt x="894" y="2050"/>
                    <a:pt x="743" y="1900"/>
                  </a:cubicBezTo>
                  <a:cubicBezTo>
                    <a:pt x="441" y="1598"/>
                    <a:pt x="447" y="1103"/>
                    <a:pt x="758" y="809"/>
                  </a:cubicBezTo>
                  <a:cubicBezTo>
                    <a:pt x="812" y="754"/>
                    <a:pt x="870" y="705"/>
                    <a:pt x="933" y="662"/>
                  </a:cubicBezTo>
                  <a:cubicBezTo>
                    <a:pt x="1031" y="593"/>
                    <a:pt x="1054" y="458"/>
                    <a:pt x="985" y="360"/>
                  </a:cubicBezTo>
                  <a:cubicBezTo>
                    <a:pt x="945" y="300"/>
                    <a:pt x="878" y="268"/>
                    <a:pt x="811" y="268"/>
                  </a:cubicBezTo>
                  <a:cubicBezTo>
                    <a:pt x="767" y="268"/>
                    <a:pt x="724" y="281"/>
                    <a:pt x="686" y="308"/>
                  </a:cubicBezTo>
                  <a:cubicBezTo>
                    <a:pt x="602" y="366"/>
                    <a:pt x="524" y="429"/>
                    <a:pt x="452" y="501"/>
                  </a:cubicBezTo>
                  <a:cubicBezTo>
                    <a:pt x="0" y="970"/>
                    <a:pt x="6" y="1716"/>
                    <a:pt x="467" y="2176"/>
                  </a:cubicBezTo>
                  <a:cubicBezTo>
                    <a:pt x="700" y="2410"/>
                    <a:pt x="1007" y="2527"/>
                    <a:pt x="1314" y="2527"/>
                  </a:cubicBezTo>
                  <a:cubicBezTo>
                    <a:pt x="1613" y="2527"/>
                    <a:pt x="1911" y="2416"/>
                    <a:pt x="2142" y="2194"/>
                  </a:cubicBezTo>
                  <a:lnTo>
                    <a:pt x="3202" y="1134"/>
                  </a:lnTo>
                  <a:cubicBezTo>
                    <a:pt x="3288" y="1048"/>
                    <a:pt x="3288" y="913"/>
                    <a:pt x="3202" y="829"/>
                  </a:cubicBezTo>
                  <a:lnTo>
                    <a:pt x="2876" y="501"/>
                  </a:lnTo>
                  <a:cubicBezTo>
                    <a:pt x="2560" y="184"/>
                    <a:pt x="2134" y="6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125"/>
            <p:cNvSpPr/>
            <p:nvPr/>
          </p:nvSpPr>
          <p:spPr>
            <a:xfrm>
              <a:off x="3981500" y="1638175"/>
              <a:ext cx="292125" cy="248650"/>
            </a:xfrm>
            <a:custGeom>
              <a:avLst/>
              <a:gdLst/>
              <a:ahLst/>
              <a:cxnLst/>
              <a:rect l="l" t="t" r="r" b="b"/>
              <a:pathLst>
                <a:path w="11685" h="9946" extrusionOk="0">
                  <a:moveTo>
                    <a:pt x="5023" y="6407"/>
                  </a:moveTo>
                  <a:lnTo>
                    <a:pt x="5533" y="6917"/>
                  </a:lnTo>
                  <a:lnTo>
                    <a:pt x="5236" y="7211"/>
                  </a:lnTo>
                  <a:lnTo>
                    <a:pt x="4727" y="6704"/>
                  </a:lnTo>
                  <a:lnTo>
                    <a:pt x="5023" y="6407"/>
                  </a:lnTo>
                  <a:close/>
                  <a:moveTo>
                    <a:pt x="743" y="492"/>
                  </a:moveTo>
                  <a:lnTo>
                    <a:pt x="6952" y="6704"/>
                  </a:lnTo>
                  <a:lnTo>
                    <a:pt x="6443" y="7214"/>
                  </a:lnTo>
                  <a:lnTo>
                    <a:pt x="829" y="1600"/>
                  </a:lnTo>
                  <a:cubicBezTo>
                    <a:pt x="668" y="1439"/>
                    <a:pt x="579" y="1223"/>
                    <a:pt x="579" y="995"/>
                  </a:cubicBezTo>
                  <a:cubicBezTo>
                    <a:pt x="579" y="814"/>
                    <a:pt x="636" y="638"/>
                    <a:pt x="743" y="492"/>
                  </a:cubicBezTo>
                  <a:close/>
                  <a:moveTo>
                    <a:pt x="2628" y="6104"/>
                  </a:moveTo>
                  <a:cubicBezTo>
                    <a:pt x="3177" y="6104"/>
                    <a:pt x="3727" y="6314"/>
                    <a:pt x="4145" y="6733"/>
                  </a:cubicBezTo>
                  <a:lnTo>
                    <a:pt x="4931" y="7519"/>
                  </a:lnTo>
                  <a:lnTo>
                    <a:pt x="3411" y="9036"/>
                  </a:lnTo>
                  <a:cubicBezTo>
                    <a:pt x="3093" y="9354"/>
                    <a:pt x="2677" y="9513"/>
                    <a:pt x="2260" y="9513"/>
                  </a:cubicBezTo>
                  <a:cubicBezTo>
                    <a:pt x="1843" y="9513"/>
                    <a:pt x="1426" y="9354"/>
                    <a:pt x="1108" y="9036"/>
                  </a:cubicBezTo>
                  <a:cubicBezTo>
                    <a:pt x="472" y="8400"/>
                    <a:pt x="472" y="7369"/>
                    <a:pt x="1108" y="6733"/>
                  </a:cubicBezTo>
                  <a:cubicBezTo>
                    <a:pt x="1529" y="6314"/>
                    <a:pt x="2079" y="6104"/>
                    <a:pt x="2628" y="6104"/>
                  </a:cubicBezTo>
                  <a:close/>
                  <a:moveTo>
                    <a:pt x="9051" y="6104"/>
                  </a:moveTo>
                  <a:cubicBezTo>
                    <a:pt x="9600" y="6104"/>
                    <a:pt x="10149" y="6314"/>
                    <a:pt x="10568" y="6733"/>
                  </a:cubicBezTo>
                  <a:cubicBezTo>
                    <a:pt x="11204" y="7369"/>
                    <a:pt x="11204" y="8400"/>
                    <a:pt x="10571" y="9036"/>
                  </a:cubicBezTo>
                  <a:cubicBezTo>
                    <a:pt x="10253" y="9354"/>
                    <a:pt x="9835" y="9513"/>
                    <a:pt x="9418" y="9513"/>
                  </a:cubicBezTo>
                  <a:cubicBezTo>
                    <a:pt x="9001" y="9513"/>
                    <a:pt x="8584" y="9354"/>
                    <a:pt x="8268" y="9036"/>
                  </a:cubicBezTo>
                  <a:lnTo>
                    <a:pt x="6748" y="7519"/>
                  </a:lnTo>
                  <a:lnTo>
                    <a:pt x="7534" y="6733"/>
                  </a:lnTo>
                  <a:cubicBezTo>
                    <a:pt x="7953" y="6314"/>
                    <a:pt x="8502" y="6104"/>
                    <a:pt x="9051" y="6104"/>
                  </a:cubicBezTo>
                  <a:close/>
                  <a:moveTo>
                    <a:pt x="737" y="0"/>
                  </a:moveTo>
                  <a:cubicBezTo>
                    <a:pt x="660" y="0"/>
                    <a:pt x="583" y="30"/>
                    <a:pt x="524" y="89"/>
                  </a:cubicBezTo>
                  <a:cubicBezTo>
                    <a:pt x="23" y="590"/>
                    <a:pt x="23" y="1404"/>
                    <a:pt x="524" y="1905"/>
                  </a:cubicBezTo>
                  <a:lnTo>
                    <a:pt x="4718" y="6099"/>
                  </a:lnTo>
                  <a:lnTo>
                    <a:pt x="4419" y="6399"/>
                  </a:lnTo>
                  <a:cubicBezTo>
                    <a:pt x="3919" y="5913"/>
                    <a:pt x="3273" y="5672"/>
                    <a:pt x="2627" y="5672"/>
                  </a:cubicBezTo>
                  <a:cubicBezTo>
                    <a:pt x="1967" y="5672"/>
                    <a:pt x="1307" y="5924"/>
                    <a:pt x="803" y="6428"/>
                  </a:cubicBezTo>
                  <a:cubicBezTo>
                    <a:pt x="0" y="7234"/>
                    <a:pt x="0" y="8538"/>
                    <a:pt x="803" y="9341"/>
                  </a:cubicBezTo>
                  <a:cubicBezTo>
                    <a:pt x="1207" y="9744"/>
                    <a:pt x="1735" y="9946"/>
                    <a:pt x="2263" y="9946"/>
                  </a:cubicBezTo>
                  <a:cubicBezTo>
                    <a:pt x="2790" y="9946"/>
                    <a:pt x="3317" y="9745"/>
                    <a:pt x="3719" y="9344"/>
                  </a:cubicBezTo>
                  <a:lnTo>
                    <a:pt x="5841" y="7219"/>
                  </a:lnTo>
                  <a:lnTo>
                    <a:pt x="7966" y="9344"/>
                  </a:lnTo>
                  <a:cubicBezTo>
                    <a:pt x="8367" y="9745"/>
                    <a:pt x="8894" y="9946"/>
                    <a:pt x="9421" y="9946"/>
                  </a:cubicBezTo>
                  <a:cubicBezTo>
                    <a:pt x="9949" y="9946"/>
                    <a:pt x="10477" y="9744"/>
                    <a:pt x="10879" y="9341"/>
                  </a:cubicBezTo>
                  <a:cubicBezTo>
                    <a:pt x="11685" y="8538"/>
                    <a:pt x="11685" y="7234"/>
                    <a:pt x="10879" y="6428"/>
                  </a:cubicBezTo>
                  <a:cubicBezTo>
                    <a:pt x="10400" y="5946"/>
                    <a:pt x="9750" y="5673"/>
                    <a:pt x="9072" y="5673"/>
                  </a:cubicBezTo>
                  <a:cubicBezTo>
                    <a:pt x="9065" y="5673"/>
                    <a:pt x="9058" y="5673"/>
                    <a:pt x="9051" y="5673"/>
                  </a:cubicBezTo>
                  <a:cubicBezTo>
                    <a:pt x="9047" y="5673"/>
                    <a:pt x="9043" y="5673"/>
                    <a:pt x="9040" y="5673"/>
                  </a:cubicBezTo>
                  <a:cubicBezTo>
                    <a:pt x="8376" y="5673"/>
                    <a:pt x="7735" y="5932"/>
                    <a:pt x="7257" y="6399"/>
                  </a:cubicBezTo>
                  <a:lnTo>
                    <a:pt x="6961" y="6099"/>
                  </a:lnTo>
                  <a:lnTo>
                    <a:pt x="11155" y="1905"/>
                  </a:lnTo>
                  <a:cubicBezTo>
                    <a:pt x="11656" y="1404"/>
                    <a:pt x="11656" y="590"/>
                    <a:pt x="11155" y="89"/>
                  </a:cubicBezTo>
                  <a:cubicBezTo>
                    <a:pt x="11096" y="30"/>
                    <a:pt x="11019" y="0"/>
                    <a:pt x="10942" y="0"/>
                  </a:cubicBezTo>
                  <a:cubicBezTo>
                    <a:pt x="10865" y="0"/>
                    <a:pt x="10788" y="30"/>
                    <a:pt x="10729" y="89"/>
                  </a:cubicBezTo>
                  <a:lnTo>
                    <a:pt x="10171" y="647"/>
                  </a:lnTo>
                  <a:cubicBezTo>
                    <a:pt x="10016" y="802"/>
                    <a:pt x="10160" y="1018"/>
                    <a:pt x="10328" y="1018"/>
                  </a:cubicBezTo>
                  <a:cubicBezTo>
                    <a:pt x="10379" y="1018"/>
                    <a:pt x="10431" y="999"/>
                    <a:pt x="10479" y="952"/>
                  </a:cubicBezTo>
                  <a:lnTo>
                    <a:pt x="10936" y="495"/>
                  </a:lnTo>
                  <a:lnTo>
                    <a:pt x="10936" y="495"/>
                  </a:lnTo>
                  <a:cubicBezTo>
                    <a:pt x="11181" y="834"/>
                    <a:pt x="11147" y="1301"/>
                    <a:pt x="10850" y="1597"/>
                  </a:cubicBezTo>
                  <a:lnTo>
                    <a:pt x="6653" y="5794"/>
                  </a:lnTo>
                  <a:lnTo>
                    <a:pt x="6143" y="5285"/>
                  </a:lnTo>
                  <a:lnTo>
                    <a:pt x="9825" y="1603"/>
                  </a:lnTo>
                  <a:cubicBezTo>
                    <a:pt x="9980" y="1446"/>
                    <a:pt x="9836" y="1230"/>
                    <a:pt x="9669" y="1230"/>
                  </a:cubicBezTo>
                  <a:cubicBezTo>
                    <a:pt x="9618" y="1230"/>
                    <a:pt x="9565" y="1250"/>
                    <a:pt x="9517" y="1298"/>
                  </a:cubicBezTo>
                  <a:lnTo>
                    <a:pt x="5838" y="4980"/>
                  </a:lnTo>
                  <a:lnTo>
                    <a:pt x="950" y="89"/>
                  </a:lnTo>
                  <a:cubicBezTo>
                    <a:pt x="891" y="30"/>
                    <a:pt x="814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125"/>
            <p:cNvSpPr/>
            <p:nvPr/>
          </p:nvSpPr>
          <p:spPr>
            <a:xfrm>
              <a:off x="4167175" y="1801600"/>
              <a:ext cx="83150" cy="64075"/>
            </a:xfrm>
            <a:custGeom>
              <a:avLst/>
              <a:gdLst/>
              <a:ahLst/>
              <a:cxnLst/>
              <a:rect l="l" t="t" r="r" b="b"/>
              <a:pathLst>
                <a:path w="3326" h="2563" extrusionOk="0">
                  <a:moveTo>
                    <a:pt x="1624" y="433"/>
                  </a:moveTo>
                  <a:cubicBezTo>
                    <a:pt x="1952" y="433"/>
                    <a:pt x="2280" y="558"/>
                    <a:pt x="2531" y="809"/>
                  </a:cubicBezTo>
                  <a:cubicBezTo>
                    <a:pt x="2830" y="1105"/>
                    <a:pt x="2830" y="1589"/>
                    <a:pt x="2531" y="1888"/>
                  </a:cubicBezTo>
                  <a:cubicBezTo>
                    <a:pt x="2382" y="2037"/>
                    <a:pt x="2187" y="2111"/>
                    <a:pt x="1992" y="2111"/>
                  </a:cubicBezTo>
                  <a:cubicBezTo>
                    <a:pt x="1797" y="2111"/>
                    <a:pt x="1601" y="2037"/>
                    <a:pt x="1451" y="1888"/>
                  </a:cubicBezTo>
                  <a:lnTo>
                    <a:pt x="544" y="982"/>
                  </a:lnTo>
                  <a:lnTo>
                    <a:pt x="717" y="809"/>
                  </a:lnTo>
                  <a:cubicBezTo>
                    <a:pt x="967" y="558"/>
                    <a:pt x="1296" y="433"/>
                    <a:pt x="1624" y="433"/>
                  </a:cubicBezTo>
                  <a:close/>
                  <a:moveTo>
                    <a:pt x="1624" y="0"/>
                  </a:moveTo>
                  <a:cubicBezTo>
                    <a:pt x="1169" y="0"/>
                    <a:pt x="731" y="181"/>
                    <a:pt x="412" y="504"/>
                  </a:cubicBezTo>
                  <a:lnTo>
                    <a:pt x="87" y="829"/>
                  </a:lnTo>
                  <a:cubicBezTo>
                    <a:pt x="0" y="913"/>
                    <a:pt x="0" y="1051"/>
                    <a:pt x="87" y="1134"/>
                  </a:cubicBezTo>
                  <a:lnTo>
                    <a:pt x="1146" y="2196"/>
                  </a:lnTo>
                  <a:cubicBezTo>
                    <a:pt x="1380" y="2440"/>
                    <a:pt x="1693" y="2562"/>
                    <a:pt x="2006" y="2562"/>
                  </a:cubicBezTo>
                  <a:cubicBezTo>
                    <a:pt x="2312" y="2562"/>
                    <a:pt x="2618" y="2446"/>
                    <a:pt x="2853" y="2211"/>
                  </a:cubicBezTo>
                  <a:cubicBezTo>
                    <a:pt x="3325" y="1739"/>
                    <a:pt x="3319" y="967"/>
                    <a:pt x="2836" y="504"/>
                  </a:cubicBezTo>
                  <a:cubicBezTo>
                    <a:pt x="2516" y="181"/>
                    <a:pt x="2079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125"/>
            <p:cNvSpPr/>
            <p:nvPr/>
          </p:nvSpPr>
          <p:spPr>
            <a:xfrm>
              <a:off x="4120250" y="1784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07" name="Google Shape;1907;p125"/>
          <p:cNvSpPr/>
          <p:nvPr/>
        </p:nvSpPr>
        <p:spPr>
          <a:xfrm>
            <a:off x="7081751" y="4744551"/>
            <a:ext cx="491933" cy="291067"/>
          </a:xfrm>
          <a:custGeom>
            <a:avLst/>
            <a:gdLst/>
            <a:ahLst/>
            <a:cxnLst/>
            <a:rect l="l" t="t" r="r" b="b"/>
            <a:pathLst>
              <a:path w="14758" h="8732" extrusionOk="0">
                <a:moveTo>
                  <a:pt x="11429" y="1299"/>
                </a:moveTo>
                <a:lnTo>
                  <a:pt x="11429" y="1817"/>
                </a:lnTo>
                <a:lnTo>
                  <a:pt x="3329" y="1817"/>
                </a:lnTo>
                <a:lnTo>
                  <a:pt x="3329" y="1299"/>
                </a:lnTo>
                <a:close/>
                <a:moveTo>
                  <a:pt x="10102" y="3256"/>
                </a:moveTo>
                <a:lnTo>
                  <a:pt x="10102" y="3688"/>
                </a:lnTo>
                <a:lnTo>
                  <a:pt x="4656" y="3688"/>
                </a:lnTo>
                <a:lnTo>
                  <a:pt x="4656" y="3256"/>
                </a:lnTo>
                <a:close/>
                <a:moveTo>
                  <a:pt x="2710" y="1"/>
                </a:moveTo>
                <a:cubicBezTo>
                  <a:pt x="2336" y="1"/>
                  <a:pt x="2033" y="303"/>
                  <a:pt x="2033" y="677"/>
                </a:cubicBezTo>
                <a:lnTo>
                  <a:pt x="2033" y="1817"/>
                </a:lnTo>
                <a:lnTo>
                  <a:pt x="721" y="1817"/>
                </a:lnTo>
                <a:cubicBezTo>
                  <a:pt x="323" y="1817"/>
                  <a:pt x="1" y="2140"/>
                  <a:pt x="1" y="2537"/>
                </a:cubicBezTo>
                <a:lnTo>
                  <a:pt x="1" y="3904"/>
                </a:lnTo>
                <a:cubicBezTo>
                  <a:pt x="1" y="4025"/>
                  <a:pt x="99" y="4120"/>
                  <a:pt x="217" y="4120"/>
                </a:cubicBezTo>
                <a:lnTo>
                  <a:pt x="620" y="4120"/>
                </a:lnTo>
                <a:lnTo>
                  <a:pt x="620" y="8516"/>
                </a:lnTo>
                <a:cubicBezTo>
                  <a:pt x="620" y="8637"/>
                  <a:pt x="718" y="8732"/>
                  <a:pt x="836" y="8732"/>
                </a:cubicBezTo>
                <a:lnTo>
                  <a:pt x="13922" y="8732"/>
                </a:lnTo>
                <a:cubicBezTo>
                  <a:pt x="14040" y="8732"/>
                  <a:pt x="14138" y="8637"/>
                  <a:pt x="14138" y="8516"/>
                </a:cubicBezTo>
                <a:lnTo>
                  <a:pt x="14138" y="5283"/>
                </a:lnTo>
                <a:cubicBezTo>
                  <a:pt x="14138" y="5165"/>
                  <a:pt x="14040" y="5067"/>
                  <a:pt x="13922" y="5067"/>
                </a:cubicBezTo>
                <a:cubicBezTo>
                  <a:pt x="13802" y="5067"/>
                  <a:pt x="13707" y="5165"/>
                  <a:pt x="13707" y="5283"/>
                </a:cubicBezTo>
                <a:lnTo>
                  <a:pt x="13707" y="8303"/>
                </a:lnTo>
                <a:lnTo>
                  <a:pt x="13059" y="8303"/>
                </a:lnTo>
                <a:lnTo>
                  <a:pt x="13059" y="4771"/>
                </a:lnTo>
                <a:cubicBezTo>
                  <a:pt x="13059" y="4653"/>
                  <a:pt x="12961" y="4555"/>
                  <a:pt x="12843" y="4555"/>
                </a:cubicBezTo>
                <a:cubicBezTo>
                  <a:pt x="12722" y="4555"/>
                  <a:pt x="12627" y="4653"/>
                  <a:pt x="12627" y="4771"/>
                </a:cubicBezTo>
                <a:lnTo>
                  <a:pt x="12627" y="8303"/>
                </a:lnTo>
                <a:lnTo>
                  <a:pt x="11965" y="8303"/>
                </a:lnTo>
                <a:lnTo>
                  <a:pt x="11965" y="4771"/>
                </a:lnTo>
                <a:cubicBezTo>
                  <a:pt x="11965" y="4653"/>
                  <a:pt x="11870" y="4555"/>
                  <a:pt x="11749" y="4555"/>
                </a:cubicBezTo>
                <a:cubicBezTo>
                  <a:pt x="11631" y="4555"/>
                  <a:pt x="11533" y="4653"/>
                  <a:pt x="11533" y="4771"/>
                </a:cubicBezTo>
                <a:lnTo>
                  <a:pt x="11533" y="8303"/>
                </a:lnTo>
                <a:lnTo>
                  <a:pt x="10871" y="8303"/>
                </a:lnTo>
                <a:lnTo>
                  <a:pt x="10871" y="4771"/>
                </a:lnTo>
                <a:cubicBezTo>
                  <a:pt x="10871" y="4653"/>
                  <a:pt x="10776" y="4555"/>
                  <a:pt x="10655" y="4555"/>
                </a:cubicBezTo>
                <a:cubicBezTo>
                  <a:pt x="10537" y="4555"/>
                  <a:pt x="10439" y="4653"/>
                  <a:pt x="10439" y="4771"/>
                </a:cubicBezTo>
                <a:lnTo>
                  <a:pt x="10439" y="8303"/>
                </a:lnTo>
                <a:lnTo>
                  <a:pt x="9780" y="8303"/>
                </a:lnTo>
                <a:lnTo>
                  <a:pt x="9780" y="4771"/>
                </a:lnTo>
                <a:cubicBezTo>
                  <a:pt x="9780" y="4653"/>
                  <a:pt x="9682" y="4555"/>
                  <a:pt x="9564" y="4555"/>
                </a:cubicBezTo>
                <a:cubicBezTo>
                  <a:pt x="9446" y="4555"/>
                  <a:pt x="9348" y="4653"/>
                  <a:pt x="9348" y="4771"/>
                </a:cubicBezTo>
                <a:lnTo>
                  <a:pt x="9348" y="8303"/>
                </a:lnTo>
                <a:lnTo>
                  <a:pt x="8689" y="8303"/>
                </a:lnTo>
                <a:lnTo>
                  <a:pt x="8689" y="4771"/>
                </a:lnTo>
                <a:cubicBezTo>
                  <a:pt x="8689" y="4653"/>
                  <a:pt x="8591" y="4555"/>
                  <a:pt x="8473" y="4555"/>
                </a:cubicBezTo>
                <a:cubicBezTo>
                  <a:pt x="8352" y="4555"/>
                  <a:pt x="8257" y="4653"/>
                  <a:pt x="8257" y="4771"/>
                </a:cubicBezTo>
                <a:lnTo>
                  <a:pt x="8257" y="8303"/>
                </a:lnTo>
                <a:lnTo>
                  <a:pt x="7595" y="8303"/>
                </a:lnTo>
                <a:lnTo>
                  <a:pt x="7595" y="4771"/>
                </a:lnTo>
                <a:cubicBezTo>
                  <a:pt x="7595" y="4653"/>
                  <a:pt x="7497" y="4555"/>
                  <a:pt x="7379" y="4555"/>
                </a:cubicBezTo>
                <a:cubicBezTo>
                  <a:pt x="7258" y="4555"/>
                  <a:pt x="7163" y="4653"/>
                  <a:pt x="7163" y="4771"/>
                </a:cubicBezTo>
                <a:lnTo>
                  <a:pt x="7163" y="8303"/>
                </a:lnTo>
                <a:lnTo>
                  <a:pt x="6501" y="8303"/>
                </a:lnTo>
                <a:lnTo>
                  <a:pt x="6501" y="4771"/>
                </a:lnTo>
                <a:cubicBezTo>
                  <a:pt x="6501" y="4653"/>
                  <a:pt x="6406" y="4555"/>
                  <a:pt x="6285" y="4555"/>
                </a:cubicBezTo>
                <a:cubicBezTo>
                  <a:pt x="6167" y="4555"/>
                  <a:pt x="6069" y="4653"/>
                  <a:pt x="6069" y="4771"/>
                </a:cubicBezTo>
                <a:lnTo>
                  <a:pt x="6069" y="8303"/>
                </a:lnTo>
                <a:lnTo>
                  <a:pt x="5410" y="8303"/>
                </a:lnTo>
                <a:lnTo>
                  <a:pt x="5410" y="4771"/>
                </a:lnTo>
                <a:cubicBezTo>
                  <a:pt x="5410" y="4653"/>
                  <a:pt x="5312" y="4555"/>
                  <a:pt x="5194" y="4555"/>
                </a:cubicBezTo>
                <a:cubicBezTo>
                  <a:pt x="5076" y="4555"/>
                  <a:pt x="4978" y="4653"/>
                  <a:pt x="4978" y="4771"/>
                </a:cubicBezTo>
                <a:lnTo>
                  <a:pt x="4978" y="8303"/>
                </a:lnTo>
                <a:lnTo>
                  <a:pt x="4319" y="8303"/>
                </a:lnTo>
                <a:lnTo>
                  <a:pt x="4319" y="4771"/>
                </a:lnTo>
                <a:cubicBezTo>
                  <a:pt x="4319" y="4653"/>
                  <a:pt x="4221" y="4555"/>
                  <a:pt x="4103" y="4555"/>
                </a:cubicBezTo>
                <a:cubicBezTo>
                  <a:pt x="3985" y="4555"/>
                  <a:pt x="3887" y="4653"/>
                  <a:pt x="3887" y="4771"/>
                </a:cubicBezTo>
                <a:lnTo>
                  <a:pt x="3887" y="8303"/>
                </a:lnTo>
                <a:lnTo>
                  <a:pt x="3228" y="8303"/>
                </a:lnTo>
                <a:lnTo>
                  <a:pt x="3228" y="4771"/>
                </a:lnTo>
                <a:cubicBezTo>
                  <a:pt x="3228" y="4653"/>
                  <a:pt x="3130" y="4555"/>
                  <a:pt x="3012" y="4555"/>
                </a:cubicBezTo>
                <a:cubicBezTo>
                  <a:pt x="2891" y="4555"/>
                  <a:pt x="2796" y="4653"/>
                  <a:pt x="2796" y="4771"/>
                </a:cubicBezTo>
                <a:lnTo>
                  <a:pt x="2796" y="8303"/>
                </a:lnTo>
                <a:lnTo>
                  <a:pt x="2137" y="8303"/>
                </a:lnTo>
                <a:lnTo>
                  <a:pt x="2137" y="4771"/>
                </a:lnTo>
                <a:cubicBezTo>
                  <a:pt x="2137" y="4653"/>
                  <a:pt x="2039" y="4555"/>
                  <a:pt x="1921" y="4555"/>
                </a:cubicBezTo>
                <a:cubicBezTo>
                  <a:pt x="1800" y="4555"/>
                  <a:pt x="1705" y="4653"/>
                  <a:pt x="1705" y="4771"/>
                </a:cubicBezTo>
                <a:lnTo>
                  <a:pt x="1705" y="8303"/>
                </a:lnTo>
                <a:lnTo>
                  <a:pt x="1057" y="8303"/>
                </a:lnTo>
                <a:lnTo>
                  <a:pt x="1057" y="4123"/>
                </a:lnTo>
                <a:lnTo>
                  <a:pt x="2770" y="4123"/>
                </a:lnTo>
                <a:cubicBezTo>
                  <a:pt x="2891" y="4123"/>
                  <a:pt x="2986" y="4025"/>
                  <a:pt x="2986" y="3907"/>
                </a:cubicBezTo>
                <a:cubicBezTo>
                  <a:pt x="2986" y="3786"/>
                  <a:pt x="2891" y="3691"/>
                  <a:pt x="2770" y="3691"/>
                </a:cubicBezTo>
                <a:lnTo>
                  <a:pt x="433" y="3691"/>
                </a:lnTo>
                <a:lnTo>
                  <a:pt x="433" y="2540"/>
                </a:lnTo>
                <a:cubicBezTo>
                  <a:pt x="433" y="2381"/>
                  <a:pt x="562" y="2252"/>
                  <a:pt x="721" y="2252"/>
                </a:cubicBezTo>
                <a:lnTo>
                  <a:pt x="14038" y="2252"/>
                </a:lnTo>
                <a:cubicBezTo>
                  <a:pt x="14196" y="2252"/>
                  <a:pt x="14325" y="2381"/>
                  <a:pt x="14325" y="2540"/>
                </a:cubicBezTo>
                <a:lnTo>
                  <a:pt x="14325" y="3691"/>
                </a:lnTo>
                <a:lnTo>
                  <a:pt x="10534" y="3691"/>
                </a:lnTo>
                <a:lnTo>
                  <a:pt x="10534" y="3043"/>
                </a:lnTo>
                <a:cubicBezTo>
                  <a:pt x="10534" y="2923"/>
                  <a:pt x="10439" y="2828"/>
                  <a:pt x="10318" y="2828"/>
                </a:cubicBezTo>
                <a:lnTo>
                  <a:pt x="4440" y="2828"/>
                </a:lnTo>
                <a:cubicBezTo>
                  <a:pt x="4319" y="2828"/>
                  <a:pt x="4224" y="2923"/>
                  <a:pt x="4224" y="3043"/>
                </a:cubicBezTo>
                <a:lnTo>
                  <a:pt x="4224" y="3691"/>
                </a:lnTo>
                <a:lnTo>
                  <a:pt x="3689" y="3691"/>
                </a:lnTo>
                <a:cubicBezTo>
                  <a:pt x="3570" y="3691"/>
                  <a:pt x="3473" y="3786"/>
                  <a:pt x="3473" y="3907"/>
                </a:cubicBezTo>
                <a:cubicBezTo>
                  <a:pt x="3473" y="4025"/>
                  <a:pt x="3570" y="4123"/>
                  <a:pt x="3689" y="4123"/>
                </a:cubicBezTo>
                <a:lnTo>
                  <a:pt x="13704" y="4123"/>
                </a:lnTo>
                <a:lnTo>
                  <a:pt x="13704" y="4368"/>
                </a:lnTo>
                <a:cubicBezTo>
                  <a:pt x="13704" y="4486"/>
                  <a:pt x="13802" y="4584"/>
                  <a:pt x="13920" y="4584"/>
                </a:cubicBezTo>
                <a:cubicBezTo>
                  <a:pt x="14040" y="4584"/>
                  <a:pt x="14135" y="4486"/>
                  <a:pt x="14135" y="4368"/>
                </a:cubicBezTo>
                <a:lnTo>
                  <a:pt x="14135" y="4123"/>
                </a:lnTo>
                <a:lnTo>
                  <a:pt x="14541" y="4123"/>
                </a:lnTo>
                <a:cubicBezTo>
                  <a:pt x="14659" y="4123"/>
                  <a:pt x="14757" y="4025"/>
                  <a:pt x="14757" y="3907"/>
                </a:cubicBezTo>
                <a:lnTo>
                  <a:pt x="14757" y="2537"/>
                </a:lnTo>
                <a:cubicBezTo>
                  <a:pt x="14757" y="2140"/>
                  <a:pt x="14435" y="1817"/>
                  <a:pt x="14038" y="1817"/>
                </a:cubicBezTo>
                <a:lnTo>
                  <a:pt x="12725" y="1817"/>
                </a:lnTo>
                <a:lnTo>
                  <a:pt x="12725" y="677"/>
                </a:lnTo>
                <a:cubicBezTo>
                  <a:pt x="12725" y="303"/>
                  <a:pt x="12423" y="1"/>
                  <a:pt x="12048" y="1"/>
                </a:cubicBezTo>
                <a:lnTo>
                  <a:pt x="11067" y="1"/>
                </a:lnTo>
                <a:cubicBezTo>
                  <a:pt x="10949" y="1"/>
                  <a:pt x="10851" y="96"/>
                  <a:pt x="10851" y="216"/>
                </a:cubicBezTo>
                <a:cubicBezTo>
                  <a:pt x="10851" y="335"/>
                  <a:pt x="10949" y="432"/>
                  <a:pt x="11067" y="432"/>
                </a:cubicBezTo>
                <a:lnTo>
                  <a:pt x="12048" y="432"/>
                </a:lnTo>
                <a:cubicBezTo>
                  <a:pt x="12184" y="432"/>
                  <a:pt x="12293" y="542"/>
                  <a:pt x="12293" y="677"/>
                </a:cubicBezTo>
                <a:lnTo>
                  <a:pt x="12293" y="1814"/>
                </a:lnTo>
                <a:lnTo>
                  <a:pt x="11861" y="1814"/>
                </a:lnTo>
                <a:lnTo>
                  <a:pt x="11861" y="1109"/>
                </a:lnTo>
                <a:cubicBezTo>
                  <a:pt x="11861" y="974"/>
                  <a:pt x="11752" y="864"/>
                  <a:pt x="11617" y="864"/>
                </a:cubicBezTo>
                <a:lnTo>
                  <a:pt x="3142" y="864"/>
                </a:lnTo>
                <a:cubicBezTo>
                  <a:pt x="3006" y="864"/>
                  <a:pt x="2897" y="974"/>
                  <a:pt x="2897" y="1109"/>
                </a:cubicBezTo>
                <a:lnTo>
                  <a:pt x="2897" y="1814"/>
                </a:lnTo>
                <a:lnTo>
                  <a:pt x="2465" y="1814"/>
                </a:lnTo>
                <a:lnTo>
                  <a:pt x="2465" y="677"/>
                </a:lnTo>
                <a:cubicBezTo>
                  <a:pt x="2465" y="542"/>
                  <a:pt x="2574" y="432"/>
                  <a:pt x="2710" y="432"/>
                </a:cubicBezTo>
                <a:lnTo>
                  <a:pt x="10143" y="432"/>
                </a:lnTo>
                <a:cubicBezTo>
                  <a:pt x="10261" y="432"/>
                  <a:pt x="10356" y="335"/>
                  <a:pt x="10356" y="216"/>
                </a:cubicBezTo>
                <a:cubicBezTo>
                  <a:pt x="10356" y="98"/>
                  <a:pt x="10261" y="1"/>
                  <a:pt x="1014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908" name="Google Shape;1908;p125"/>
          <p:cNvGrpSpPr/>
          <p:nvPr/>
        </p:nvGrpSpPr>
        <p:grpSpPr>
          <a:xfrm>
            <a:off x="2231284" y="2992251"/>
            <a:ext cx="345467" cy="491933"/>
            <a:chOff x="911175" y="2072325"/>
            <a:chExt cx="259100" cy="368950"/>
          </a:xfrm>
        </p:grpSpPr>
        <p:sp>
          <p:nvSpPr>
            <p:cNvPr id="1909" name="Google Shape;1909;p125"/>
            <p:cNvSpPr/>
            <p:nvPr/>
          </p:nvSpPr>
          <p:spPr>
            <a:xfrm>
              <a:off x="911175" y="2072325"/>
              <a:ext cx="259100" cy="368950"/>
            </a:xfrm>
            <a:custGeom>
              <a:avLst/>
              <a:gdLst/>
              <a:ahLst/>
              <a:cxnLst/>
              <a:rect l="l" t="t" r="r" b="b"/>
              <a:pathLst>
                <a:path w="10364" h="14758" extrusionOk="0">
                  <a:moveTo>
                    <a:pt x="6935" y="1299"/>
                  </a:moveTo>
                  <a:cubicBezTo>
                    <a:pt x="7053" y="1299"/>
                    <a:pt x="7151" y="1394"/>
                    <a:pt x="7151" y="1515"/>
                  </a:cubicBezTo>
                  <a:lnTo>
                    <a:pt x="7151" y="3714"/>
                  </a:lnTo>
                  <a:cubicBezTo>
                    <a:pt x="7013" y="3631"/>
                    <a:pt x="6869" y="3568"/>
                    <a:pt x="6719" y="3519"/>
                  </a:cubicBezTo>
                  <a:lnTo>
                    <a:pt x="6719" y="1299"/>
                  </a:lnTo>
                  <a:close/>
                  <a:moveTo>
                    <a:pt x="3403" y="1299"/>
                  </a:moveTo>
                  <a:lnTo>
                    <a:pt x="3403" y="3539"/>
                  </a:lnTo>
                  <a:cubicBezTo>
                    <a:pt x="3253" y="3591"/>
                    <a:pt x="3106" y="3663"/>
                    <a:pt x="2971" y="3749"/>
                  </a:cubicBezTo>
                  <a:lnTo>
                    <a:pt x="2971" y="1515"/>
                  </a:lnTo>
                  <a:cubicBezTo>
                    <a:pt x="2971" y="1394"/>
                    <a:pt x="3069" y="1299"/>
                    <a:pt x="3187" y="1299"/>
                  </a:cubicBezTo>
                  <a:close/>
                  <a:moveTo>
                    <a:pt x="3737" y="436"/>
                  </a:moveTo>
                  <a:cubicBezTo>
                    <a:pt x="4030" y="436"/>
                    <a:pt x="4266" y="672"/>
                    <a:pt x="4269" y="965"/>
                  </a:cubicBezTo>
                  <a:lnTo>
                    <a:pt x="4269" y="3418"/>
                  </a:lnTo>
                  <a:lnTo>
                    <a:pt x="4108" y="3418"/>
                  </a:lnTo>
                  <a:cubicBezTo>
                    <a:pt x="4019" y="3418"/>
                    <a:pt x="3927" y="3424"/>
                    <a:pt x="3837" y="3435"/>
                  </a:cubicBezTo>
                  <a:lnTo>
                    <a:pt x="3835" y="3435"/>
                  </a:lnTo>
                  <a:lnTo>
                    <a:pt x="3835" y="1083"/>
                  </a:lnTo>
                  <a:cubicBezTo>
                    <a:pt x="3835" y="962"/>
                    <a:pt x="3740" y="867"/>
                    <a:pt x="3619" y="867"/>
                  </a:cubicBezTo>
                  <a:lnTo>
                    <a:pt x="3187" y="867"/>
                  </a:lnTo>
                  <a:cubicBezTo>
                    <a:pt x="2830" y="867"/>
                    <a:pt x="2539" y="1155"/>
                    <a:pt x="2539" y="1515"/>
                  </a:cubicBezTo>
                  <a:lnTo>
                    <a:pt x="2539" y="4115"/>
                  </a:lnTo>
                  <a:cubicBezTo>
                    <a:pt x="2407" y="4261"/>
                    <a:pt x="2294" y="4425"/>
                    <a:pt x="2208" y="4604"/>
                  </a:cubicBezTo>
                  <a:cubicBezTo>
                    <a:pt x="2142" y="4463"/>
                    <a:pt x="2107" y="4307"/>
                    <a:pt x="2107" y="4152"/>
                  </a:cubicBezTo>
                  <a:lnTo>
                    <a:pt x="2107" y="1515"/>
                  </a:lnTo>
                  <a:cubicBezTo>
                    <a:pt x="2110" y="919"/>
                    <a:pt x="2591" y="436"/>
                    <a:pt x="3187" y="436"/>
                  </a:cubicBezTo>
                  <a:close/>
                  <a:moveTo>
                    <a:pt x="3460" y="13027"/>
                  </a:moveTo>
                  <a:cubicBezTo>
                    <a:pt x="3763" y="13027"/>
                    <a:pt x="4010" y="13275"/>
                    <a:pt x="4010" y="13577"/>
                  </a:cubicBezTo>
                  <a:lnTo>
                    <a:pt x="4010" y="14288"/>
                  </a:lnTo>
                  <a:cubicBezTo>
                    <a:pt x="4010" y="14308"/>
                    <a:pt x="3993" y="14325"/>
                    <a:pt x="3970" y="14325"/>
                  </a:cubicBezTo>
                  <a:lnTo>
                    <a:pt x="3665" y="14325"/>
                  </a:lnTo>
                  <a:lnTo>
                    <a:pt x="3665" y="13908"/>
                  </a:lnTo>
                  <a:cubicBezTo>
                    <a:pt x="3665" y="13787"/>
                    <a:pt x="3567" y="13692"/>
                    <a:pt x="3449" y="13692"/>
                  </a:cubicBezTo>
                  <a:cubicBezTo>
                    <a:pt x="3331" y="13692"/>
                    <a:pt x="3233" y="13787"/>
                    <a:pt x="3233" y="13908"/>
                  </a:cubicBezTo>
                  <a:lnTo>
                    <a:pt x="3233" y="14325"/>
                  </a:lnTo>
                  <a:lnTo>
                    <a:pt x="2338" y="14325"/>
                  </a:lnTo>
                  <a:lnTo>
                    <a:pt x="2338" y="13908"/>
                  </a:lnTo>
                  <a:cubicBezTo>
                    <a:pt x="2338" y="13787"/>
                    <a:pt x="2240" y="13692"/>
                    <a:pt x="2122" y="13692"/>
                  </a:cubicBezTo>
                  <a:cubicBezTo>
                    <a:pt x="2004" y="13692"/>
                    <a:pt x="1906" y="13787"/>
                    <a:pt x="1906" y="13908"/>
                  </a:cubicBezTo>
                  <a:lnTo>
                    <a:pt x="1906" y="14325"/>
                  </a:lnTo>
                  <a:lnTo>
                    <a:pt x="1598" y="14325"/>
                  </a:lnTo>
                  <a:cubicBezTo>
                    <a:pt x="1578" y="14325"/>
                    <a:pt x="1560" y="14308"/>
                    <a:pt x="1560" y="14288"/>
                  </a:cubicBezTo>
                  <a:lnTo>
                    <a:pt x="1560" y="13577"/>
                  </a:lnTo>
                  <a:cubicBezTo>
                    <a:pt x="1560" y="13275"/>
                    <a:pt x="1805" y="13030"/>
                    <a:pt x="2107" y="13027"/>
                  </a:cubicBezTo>
                  <a:close/>
                  <a:moveTo>
                    <a:pt x="8072" y="13027"/>
                  </a:moveTo>
                  <a:cubicBezTo>
                    <a:pt x="8374" y="13027"/>
                    <a:pt x="8619" y="13275"/>
                    <a:pt x="8622" y="13577"/>
                  </a:cubicBezTo>
                  <a:lnTo>
                    <a:pt x="8622" y="14288"/>
                  </a:lnTo>
                  <a:cubicBezTo>
                    <a:pt x="8622" y="14308"/>
                    <a:pt x="8605" y="14325"/>
                    <a:pt x="8582" y="14325"/>
                  </a:cubicBezTo>
                  <a:lnTo>
                    <a:pt x="8274" y="14325"/>
                  </a:lnTo>
                  <a:lnTo>
                    <a:pt x="8274" y="13908"/>
                  </a:lnTo>
                  <a:cubicBezTo>
                    <a:pt x="8274" y="13787"/>
                    <a:pt x="8179" y="13692"/>
                    <a:pt x="8058" y="13692"/>
                  </a:cubicBezTo>
                  <a:cubicBezTo>
                    <a:pt x="7940" y="13692"/>
                    <a:pt x="7842" y="13787"/>
                    <a:pt x="7842" y="13908"/>
                  </a:cubicBezTo>
                  <a:lnTo>
                    <a:pt x="7842" y="14325"/>
                  </a:lnTo>
                  <a:lnTo>
                    <a:pt x="6949" y="14325"/>
                  </a:lnTo>
                  <a:lnTo>
                    <a:pt x="6949" y="13908"/>
                  </a:lnTo>
                  <a:cubicBezTo>
                    <a:pt x="6949" y="13787"/>
                    <a:pt x="6851" y="13692"/>
                    <a:pt x="6733" y="13692"/>
                  </a:cubicBezTo>
                  <a:cubicBezTo>
                    <a:pt x="6613" y="13692"/>
                    <a:pt x="6518" y="13787"/>
                    <a:pt x="6518" y="13908"/>
                  </a:cubicBezTo>
                  <a:lnTo>
                    <a:pt x="6518" y="14325"/>
                  </a:lnTo>
                  <a:lnTo>
                    <a:pt x="6209" y="14325"/>
                  </a:lnTo>
                  <a:cubicBezTo>
                    <a:pt x="6189" y="14325"/>
                    <a:pt x="6172" y="14308"/>
                    <a:pt x="6172" y="14288"/>
                  </a:cubicBezTo>
                  <a:lnTo>
                    <a:pt x="6172" y="13577"/>
                  </a:lnTo>
                  <a:cubicBezTo>
                    <a:pt x="6172" y="13275"/>
                    <a:pt x="6417" y="13030"/>
                    <a:pt x="6719" y="13027"/>
                  </a:cubicBezTo>
                  <a:close/>
                  <a:moveTo>
                    <a:pt x="3190" y="1"/>
                  </a:moveTo>
                  <a:cubicBezTo>
                    <a:pt x="2355" y="4"/>
                    <a:pt x="1678" y="677"/>
                    <a:pt x="1678" y="1512"/>
                  </a:cubicBezTo>
                  <a:lnTo>
                    <a:pt x="1678" y="4149"/>
                  </a:lnTo>
                  <a:cubicBezTo>
                    <a:pt x="1675" y="4405"/>
                    <a:pt x="1742" y="4659"/>
                    <a:pt x="1865" y="4886"/>
                  </a:cubicBezTo>
                  <a:cubicBezTo>
                    <a:pt x="1310" y="5387"/>
                    <a:pt x="864" y="5994"/>
                    <a:pt x="550" y="6674"/>
                  </a:cubicBezTo>
                  <a:cubicBezTo>
                    <a:pt x="187" y="7457"/>
                    <a:pt x="0" y="8312"/>
                    <a:pt x="3" y="9175"/>
                  </a:cubicBezTo>
                  <a:cubicBezTo>
                    <a:pt x="3" y="10586"/>
                    <a:pt x="484" y="11916"/>
                    <a:pt x="1359" y="12947"/>
                  </a:cubicBezTo>
                  <a:cubicBezTo>
                    <a:pt x="1209" y="13122"/>
                    <a:pt x="1128" y="13344"/>
                    <a:pt x="1128" y="13577"/>
                  </a:cubicBezTo>
                  <a:lnTo>
                    <a:pt x="1128" y="14288"/>
                  </a:lnTo>
                  <a:cubicBezTo>
                    <a:pt x="1128" y="14547"/>
                    <a:pt x="1339" y="14757"/>
                    <a:pt x="1598" y="14757"/>
                  </a:cubicBezTo>
                  <a:lnTo>
                    <a:pt x="3970" y="14757"/>
                  </a:lnTo>
                  <a:cubicBezTo>
                    <a:pt x="4079" y="14757"/>
                    <a:pt x="4186" y="14720"/>
                    <a:pt x="4269" y="14651"/>
                  </a:cubicBezTo>
                  <a:cubicBezTo>
                    <a:pt x="4540" y="14698"/>
                    <a:pt x="4815" y="14722"/>
                    <a:pt x="5090" y="14722"/>
                  </a:cubicBezTo>
                  <a:cubicBezTo>
                    <a:pt x="5365" y="14722"/>
                    <a:pt x="5641" y="14698"/>
                    <a:pt x="5913" y="14651"/>
                  </a:cubicBezTo>
                  <a:cubicBezTo>
                    <a:pt x="5996" y="14720"/>
                    <a:pt x="6100" y="14757"/>
                    <a:pt x="6209" y="14757"/>
                  </a:cubicBezTo>
                  <a:lnTo>
                    <a:pt x="8582" y="14757"/>
                  </a:lnTo>
                  <a:cubicBezTo>
                    <a:pt x="8841" y="14757"/>
                    <a:pt x="9054" y="14547"/>
                    <a:pt x="9054" y="14285"/>
                  </a:cubicBezTo>
                  <a:lnTo>
                    <a:pt x="9054" y="13577"/>
                  </a:lnTo>
                  <a:cubicBezTo>
                    <a:pt x="9054" y="13344"/>
                    <a:pt x="8970" y="13119"/>
                    <a:pt x="8823" y="12944"/>
                  </a:cubicBezTo>
                  <a:cubicBezTo>
                    <a:pt x="8990" y="12745"/>
                    <a:pt x="9146" y="12532"/>
                    <a:pt x="9287" y="12313"/>
                  </a:cubicBezTo>
                  <a:cubicBezTo>
                    <a:pt x="9350" y="12210"/>
                    <a:pt x="9319" y="12077"/>
                    <a:pt x="9218" y="12014"/>
                  </a:cubicBezTo>
                  <a:cubicBezTo>
                    <a:pt x="9182" y="11991"/>
                    <a:pt x="9142" y="11980"/>
                    <a:pt x="9103" y="11980"/>
                  </a:cubicBezTo>
                  <a:cubicBezTo>
                    <a:pt x="9032" y="11980"/>
                    <a:pt x="8962" y="12016"/>
                    <a:pt x="8921" y="12083"/>
                  </a:cubicBezTo>
                  <a:cubicBezTo>
                    <a:pt x="8786" y="12293"/>
                    <a:pt x="8639" y="12492"/>
                    <a:pt x="8478" y="12682"/>
                  </a:cubicBezTo>
                  <a:cubicBezTo>
                    <a:pt x="8351" y="12624"/>
                    <a:pt x="8213" y="12595"/>
                    <a:pt x="8072" y="12595"/>
                  </a:cubicBezTo>
                  <a:lnTo>
                    <a:pt x="6719" y="12595"/>
                  </a:lnTo>
                  <a:cubicBezTo>
                    <a:pt x="6178" y="12595"/>
                    <a:pt x="5740" y="13033"/>
                    <a:pt x="5737" y="13574"/>
                  </a:cubicBezTo>
                  <a:lnTo>
                    <a:pt x="5737" y="14242"/>
                  </a:lnTo>
                  <a:cubicBezTo>
                    <a:pt x="5523" y="14274"/>
                    <a:pt x="5307" y="14289"/>
                    <a:pt x="5091" y="14289"/>
                  </a:cubicBezTo>
                  <a:cubicBezTo>
                    <a:pt x="4874" y="14289"/>
                    <a:pt x="4658" y="14274"/>
                    <a:pt x="4442" y="14242"/>
                  </a:cubicBezTo>
                  <a:lnTo>
                    <a:pt x="4442" y="13574"/>
                  </a:lnTo>
                  <a:cubicBezTo>
                    <a:pt x="4442" y="13033"/>
                    <a:pt x="4004" y="12595"/>
                    <a:pt x="3463" y="12595"/>
                  </a:cubicBezTo>
                  <a:lnTo>
                    <a:pt x="2107" y="12595"/>
                  </a:lnTo>
                  <a:cubicBezTo>
                    <a:pt x="1969" y="12595"/>
                    <a:pt x="1831" y="12624"/>
                    <a:pt x="1704" y="12682"/>
                  </a:cubicBezTo>
                  <a:cubicBezTo>
                    <a:pt x="884" y="11729"/>
                    <a:pt x="435" y="10491"/>
                    <a:pt x="435" y="9175"/>
                  </a:cubicBezTo>
                  <a:cubicBezTo>
                    <a:pt x="435" y="7693"/>
                    <a:pt x="1002" y="6320"/>
                    <a:pt x="2001" y="5350"/>
                  </a:cubicBezTo>
                  <a:lnTo>
                    <a:pt x="2001" y="5350"/>
                  </a:lnTo>
                  <a:cubicBezTo>
                    <a:pt x="1995" y="5410"/>
                    <a:pt x="1992" y="5470"/>
                    <a:pt x="1992" y="5531"/>
                  </a:cubicBezTo>
                  <a:lnTo>
                    <a:pt x="1992" y="6720"/>
                  </a:lnTo>
                  <a:cubicBezTo>
                    <a:pt x="1992" y="6852"/>
                    <a:pt x="1955" y="6985"/>
                    <a:pt x="1883" y="7100"/>
                  </a:cubicBezTo>
                  <a:cubicBezTo>
                    <a:pt x="1675" y="7445"/>
                    <a:pt x="1566" y="7843"/>
                    <a:pt x="1566" y="8246"/>
                  </a:cubicBezTo>
                  <a:lnTo>
                    <a:pt x="1566" y="8525"/>
                  </a:lnTo>
                  <a:cubicBezTo>
                    <a:pt x="1566" y="9173"/>
                    <a:pt x="1793" y="9803"/>
                    <a:pt x="2208" y="10304"/>
                  </a:cubicBezTo>
                  <a:cubicBezTo>
                    <a:pt x="2250" y="10355"/>
                    <a:pt x="2311" y="10382"/>
                    <a:pt x="2373" y="10382"/>
                  </a:cubicBezTo>
                  <a:cubicBezTo>
                    <a:pt x="2421" y="10382"/>
                    <a:pt x="2470" y="10366"/>
                    <a:pt x="2510" y="10333"/>
                  </a:cubicBezTo>
                  <a:cubicBezTo>
                    <a:pt x="2602" y="10255"/>
                    <a:pt x="2617" y="10120"/>
                    <a:pt x="2542" y="10028"/>
                  </a:cubicBezTo>
                  <a:cubicBezTo>
                    <a:pt x="2191" y="9604"/>
                    <a:pt x="1998" y="9072"/>
                    <a:pt x="1998" y="8525"/>
                  </a:cubicBezTo>
                  <a:lnTo>
                    <a:pt x="1998" y="8246"/>
                  </a:lnTo>
                  <a:cubicBezTo>
                    <a:pt x="1998" y="7920"/>
                    <a:pt x="2087" y="7601"/>
                    <a:pt x="2254" y="7324"/>
                  </a:cubicBezTo>
                  <a:cubicBezTo>
                    <a:pt x="2363" y="7140"/>
                    <a:pt x="2424" y="6933"/>
                    <a:pt x="2424" y="6720"/>
                  </a:cubicBezTo>
                  <a:lnTo>
                    <a:pt x="2424" y="5534"/>
                  </a:lnTo>
                  <a:cubicBezTo>
                    <a:pt x="2427" y="4604"/>
                    <a:pt x="3178" y="3850"/>
                    <a:pt x="4111" y="3850"/>
                  </a:cubicBezTo>
                  <a:lnTo>
                    <a:pt x="6071" y="3850"/>
                  </a:lnTo>
                  <a:cubicBezTo>
                    <a:pt x="7001" y="3850"/>
                    <a:pt x="7755" y="4604"/>
                    <a:pt x="7755" y="5534"/>
                  </a:cubicBezTo>
                  <a:lnTo>
                    <a:pt x="7755" y="6720"/>
                  </a:lnTo>
                  <a:cubicBezTo>
                    <a:pt x="7758" y="6933"/>
                    <a:pt x="7816" y="7140"/>
                    <a:pt x="7925" y="7324"/>
                  </a:cubicBezTo>
                  <a:cubicBezTo>
                    <a:pt x="8095" y="7601"/>
                    <a:pt x="8181" y="7920"/>
                    <a:pt x="8181" y="8246"/>
                  </a:cubicBezTo>
                  <a:lnTo>
                    <a:pt x="8181" y="8525"/>
                  </a:lnTo>
                  <a:cubicBezTo>
                    <a:pt x="8181" y="9832"/>
                    <a:pt x="7122" y="10891"/>
                    <a:pt x="5815" y="10894"/>
                  </a:cubicBezTo>
                  <a:lnTo>
                    <a:pt x="4367" y="10894"/>
                  </a:lnTo>
                  <a:cubicBezTo>
                    <a:pt x="3932" y="10894"/>
                    <a:pt x="3506" y="10773"/>
                    <a:pt x="3138" y="10546"/>
                  </a:cubicBezTo>
                  <a:cubicBezTo>
                    <a:pt x="3102" y="10524"/>
                    <a:pt x="3062" y="10513"/>
                    <a:pt x="3023" y="10513"/>
                  </a:cubicBezTo>
                  <a:cubicBezTo>
                    <a:pt x="2950" y="10513"/>
                    <a:pt x="2880" y="10549"/>
                    <a:pt x="2838" y="10615"/>
                  </a:cubicBezTo>
                  <a:cubicBezTo>
                    <a:pt x="2775" y="10718"/>
                    <a:pt x="2807" y="10851"/>
                    <a:pt x="2910" y="10914"/>
                  </a:cubicBezTo>
                  <a:cubicBezTo>
                    <a:pt x="3348" y="11182"/>
                    <a:pt x="3852" y="11326"/>
                    <a:pt x="4367" y="11326"/>
                  </a:cubicBezTo>
                  <a:lnTo>
                    <a:pt x="5815" y="11326"/>
                  </a:lnTo>
                  <a:cubicBezTo>
                    <a:pt x="7361" y="11323"/>
                    <a:pt x="8613" y="10071"/>
                    <a:pt x="8616" y="8525"/>
                  </a:cubicBezTo>
                  <a:lnTo>
                    <a:pt x="8616" y="8246"/>
                  </a:lnTo>
                  <a:cubicBezTo>
                    <a:pt x="8613" y="7843"/>
                    <a:pt x="8504" y="7445"/>
                    <a:pt x="8297" y="7100"/>
                  </a:cubicBezTo>
                  <a:cubicBezTo>
                    <a:pt x="8227" y="6985"/>
                    <a:pt x="8190" y="6852"/>
                    <a:pt x="8190" y="6720"/>
                  </a:cubicBezTo>
                  <a:lnTo>
                    <a:pt x="8190" y="5534"/>
                  </a:lnTo>
                  <a:cubicBezTo>
                    <a:pt x="8190" y="5473"/>
                    <a:pt x="8184" y="5410"/>
                    <a:pt x="8181" y="5350"/>
                  </a:cubicBezTo>
                  <a:lnTo>
                    <a:pt x="8181" y="5350"/>
                  </a:lnTo>
                  <a:cubicBezTo>
                    <a:pt x="9166" y="6317"/>
                    <a:pt x="9745" y="7713"/>
                    <a:pt x="9745" y="9175"/>
                  </a:cubicBezTo>
                  <a:cubicBezTo>
                    <a:pt x="9747" y="9904"/>
                    <a:pt x="9606" y="10626"/>
                    <a:pt x="9327" y="11300"/>
                  </a:cubicBezTo>
                  <a:cubicBezTo>
                    <a:pt x="9281" y="11409"/>
                    <a:pt x="9333" y="11536"/>
                    <a:pt x="9445" y="11582"/>
                  </a:cubicBezTo>
                  <a:cubicBezTo>
                    <a:pt x="9472" y="11593"/>
                    <a:pt x="9499" y="11598"/>
                    <a:pt x="9526" y="11598"/>
                  </a:cubicBezTo>
                  <a:cubicBezTo>
                    <a:pt x="9611" y="11598"/>
                    <a:pt x="9692" y="11547"/>
                    <a:pt x="9727" y="11464"/>
                  </a:cubicBezTo>
                  <a:cubicBezTo>
                    <a:pt x="10364" y="9915"/>
                    <a:pt x="10323" y="8174"/>
                    <a:pt x="9621" y="6654"/>
                  </a:cubicBezTo>
                  <a:lnTo>
                    <a:pt x="9621" y="6651"/>
                  </a:lnTo>
                  <a:cubicBezTo>
                    <a:pt x="9301" y="5966"/>
                    <a:pt x="8844" y="5352"/>
                    <a:pt x="8276" y="4852"/>
                  </a:cubicBezTo>
                  <a:cubicBezTo>
                    <a:pt x="8389" y="4636"/>
                    <a:pt x="8449" y="4397"/>
                    <a:pt x="8449" y="4152"/>
                  </a:cubicBezTo>
                  <a:lnTo>
                    <a:pt x="8449" y="2534"/>
                  </a:lnTo>
                  <a:cubicBezTo>
                    <a:pt x="8449" y="2413"/>
                    <a:pt x="8351" y="2318"/>
                    <a:pt x="8233" y="2318"/>
                  </a:cubicBezTo>
                  <a:cubicBezTo>
                    <a:pt x="8112" y="2318"/>
                    <a:pt x="8017" y="2413"/>
                    <a:pt x="8017" y="2534"/>
                  </a:cubicBezTo>
                  <a:lnTo>
                    <a:pt x="8017" y="4152"/>
                  </a:lnTo>
                  <a:cubicBezTo>
                    <a:pt x="8017" y="4287"/>
                    <a:pt x="7991" y="4420"/>
                    <a:pt x="7945" y="4544"/>
                  </a:cubicBezTo>
                  <a:cubicBezTo>
                    <a:pt x="7847" y="4365"/>
                    <a:pt x="7727" y="4201"/>
                    <a:pt x="7586" y="4054"/>
                  </a:cubicBezTo>
                  <a:lnTo>
                    <a:pt x="7586" y="1515"/>
                  </a:lnTo>
                  <a:cubicBezTo>
                    <a:pt x="7586" y="1155"/>
                    <a:pt x="7295" y="867"/>
                    <a:pt x="6938" y="867"/>
                  </a:cubicBezTo>
                  <a:lnTo>
                    <a:pt x="6506" y="867"/>
                  </a:lnTo>
                  <a:cubicBezTo>
                    <a:pt x="6385" y="867"/>
                    <a:pt x="6290" y="962"/>
                    <a:pt x="6290" y="1083"/>
                  </a:cubicBezTo>
                  <a:lnTo>
                    <a:pt x="6290" y="3427"/>
                  </a:lnTo>
                  <a:cubicBezTo>
                    <a:pt x="6218" y="3421"/>
                    <a:pt x="6146" y="3418"/>
                    <a:pt x="6074" y="3418"/>
                  </a:cubicBezTo>
                  <a:lnTo>
                    <a:pt x="5858" y="3418"/>
                  </a:lnTo>
                  <a:lnTo>
                    <a:pt x="5858" y="962"/>
                  </a:lnTo>
                  <a:cubicBezTo>
                    <a:pt x="5858" y="672"/>
                    <a:pt x="6094" y="433"/>
                    <a:pt x="6388" y="433"/>
                  </a:cubicBezTo>
                  <a:lnTo>
                    <a:pt x="6938" y="433"/>
                  </a:lnTo>
                  <a:cubicBezTo>
                    <a:pt x="7534" y="436"/>
                    <a:pt x="8017" y="916"/>
                    <a:pt x="8017" y="1512"/>
                  </a:cubicBezTo>
                  <a:lnTo>
                    <a:pt x="8017" y="1610"/>
                  </a:lnTo>
                  <a:cubicBezTo>
                    <a:pt x="8017" y="1728"/>
                    <a:pt x="8115" y="1823"/>
                    <a:pt x="8233" y="1823"/>
                  </a:cubicBezTo>
                  <a:cubicBezTo>
                    <a:pt x="8351" y="1823"/>
                    <a:pt x="8449" y="1728"/>
                    <a:pt x="8449" y="1610"/>
                  </a:cubicBezTo>
                  <a:lnTo>
                    <a:pt x="8449" y="1512"/>
                  </a:lnTo>
                  <a:cubicBezTo>
                    <a:pt x="8446" y="677"/>
                    <a:pt x="7773" y="4"/>
                    <a:pt x="6938" y="1"/>
                  </a:cubicBezTo>
                  <a:lnTo>
                    <a:pt x="6385" y="1"/>
                  </a:lnTo>
                  <a:cubicBezTo>
                    <a:pt x="5853" y="1"/>
                    <a:pt x="5421" y="433"/>
                    <a:pt x="5421" y="965"/>
                  </a:cubicBezTo>
                  <a:lnTo>
                    <a:pt x="5421" y="3418"/>
                  </a:lnTo>
                  <a:lnTo>
                    <a:pt x="4701" y="3418"/>
                  </a:lnTo>
                  <a:lnTo>
                    <a:pt x="4701" y="962"/>
                  </a:lnTo>
                  <a:cubicBezTo>
                    <a:pt x="4701" y="433"/>
                    <a:pt x="4269" y="1"/>
                    <a:pt x="3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125"/>
            <p:cNvSpPr/>
            <p:nvPr/>
          </p:nvSpPr>
          <p:spPr>
            <a:xfrm>
              <a:off x="9923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88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125"/>
            <p:cNvSpPr/>
            <p:nvPr/>
          </p:nvSpPr>
          <p:spPr>
            <a:xfrm>
              <a:off x="10521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6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125"/>
            <p:cNvSpPr/>
            <p:nvPr/>
          </p:nvSpPr>
          <p:spPr>
            <a:xfrm>
              <a:off x="999750" y="2248725"/>
              <a:ext cx="77750" cy="73425"/>
            </a:xfrm>
            <a:custGeom>
              <a:avLst/>
              <a:gdLst/>
              <a:ahLst/>
              <a:cxnLst/>
              <a:rect l="l" t="t" r="r" b="b"/>
              <a:pathLst>
                <a:path w="3110" h="2937" extrusionOk="0">
                  <a:moveTo>
                    <a:pt x="2057" y="432"/>
                  </a:moveTo>
                  <a:cubicBezTo>
                    <a:pt x="2112" y="432"/>
                    <a:pt x="2161" y="466"/>
                    <a:pt x="2186" y="519"/>
                  </a:cubicBezTo>
                  <a:cubicBezTo>
                    <a:pt x="2206" y="559"/>
                    <a:pt x="2197" y="608"/>
                    <a:pt x="2166" y="643"/>
                  </a:cubicBezTo>
                  <a:cubicBezTo>
                    <a:pt x="2163" y="645"/>
                    <a:pt x="2160" y="648"/>
                    <a:pt x="2157" y="651"/>
                  </a:cubicBezTo>
                  <a:lnTo>
                    <a:pt x="1699" y="1092"/>
                  </a:lnTo>
                  <a:cubicBezTo>
                    <a:pt x="1656" y="1132"/>
                    <a:pt x="1601" y="1152"/>
                    <a:pt x="1547" y="1152"/>
                  </a:cubicBezTo>
                  <a:cubicBezTo>
                    <a:pt x="1492" y="1152"/>
                    <a:pt x="1437" y="1132"/>
                    <a:pt x="1394" y="1092"/>
                  </a:cubicBezTo>
                  <a:lnTo>
                    <a:pt x="939" y="651"/>
                  </a:lnTo>
                  <a:lnTo>
                    <a:pt x="931" y="643"/>
                  </a:lnTo>
                  <a:cubicBezTo>
                    <a:pt x="896" y="608"/>
                    <a:pt x="890" y="559"/>
                    <a:pt x="910" y="519"/>
                  </a:cubicBezTo>
                  <a:cubicBezTo>
                    <a:pt x="933" y="464"/>
                    <a:pt x="985" y="432"/>
                    <a:pt x="1046" y="432"/>
                  </a:cubicBezTo>
                  <a:lnTo>
                    <a:pt x="2050" y="432"/>
                  </a:lnTo>
                  <a:cubicBezTo>
                    <a:pt x="2053" y="432"/>
                    <a:pt x="2055" y="432"/>
                    <a:pt x="2057" y="432"/>
                  </a:cubicBezTo>
                  <a:close/>
                  <a:moveTo>
                    <a:pt x="1547" y="2174"/>
                  </a:moveTo>
                  <a:cubicBezTo>
                    <a:pt x="1639" y="2220"/>
                    <a:pt x="1734" y="2258"/>
                    <a:pt x="1832" y="2286"/>
                  </a:cubicBezTo>
                  <a:lnTo>
                    <a:pt x="1832" y="2505"/>
                  </a:lnTo>
                  <a:lnTo>
                    <a:pt x="1262" y="2505"/>
                  </a:lnTo>
                  <a:lnTo>
                    <a:pt x="1262" y="2286"/>
                  </a:lnTo>
                  <a:cubicBezTo>
                    <a:pt x="1360" y="2258"/>
                    <a:pt x="1455" y="2220"/>
                    <a:pt x="1547" y="2174"/>
                  </a:cubicBezTo>
                  <a:close/>
                  <a:moveTo>
                    <a:pt x="1039" y="1"/>
                  </a:moveTo>
                  <a:cubicBezTo>
                    <a:pt x="811" y="1"/>
                    <a:pt x="607" y="135"/>
                    <a:pt x="513" y="343"/>
                  </a:cubicBezTo>
                  <a:cubicBezTo>
                    <a:pt x="424" y="542"/>
                    <a:pt x="461" y="775"/>
                    <a:pt x="611" y="933"/>
                  </a:cubicBezTo>
                  <a:cubicBezTo>
                    <a:pt x="620" y="942"/>
                    <a:pt x="628" y="951"/>
                    <a:pt x="637" y="959"/>
                  </a:cubicBezTo>
                  <a:lnTo>
                    <a:pt x="1095" y="1403"/>
                  </a:lnTo>
                  <a:cubicBezTo>
                    <a:pt x="1161" y="1466"/>
                    <a:pt x="1242" y="1515"/>
                    <a:pt x="1331" y="1547"/>
                  </a:cubicBezTo>
                  <a:lnTo>
                    <a:pt x="1331" y="1794"/>
                  </a:lnTo>
                  <a:cubicBezTo>
                    <a:pt x="1230" y="1843"/>
                    <a:pt x="1121" y="1878"/>
                    <a:pt x="1008" y="1901"/>
                  </a:cubicBezTo>
                  <a:lnTo>
                    <a:pt x="994" y="1903"/>
                  </a:lnTo>
                  <a:cubicBezTo>
                    <a:pt x="912" y="1917"/>
                    <a:pt x="828" y="1924"/>
                    <a:pt x="745" y="1924"/>
                  </a:cubicBezTo>
                  <a:cubicBezTo>
                    <a:pt x="595" y="1924"/>
                    <a:pt x="445" y="1902"/>
                    <a:pt x="303" y="1857"/>
                  </a:cubicBezTo>
                  <a:cubicBezTo>
                    <a:pt x="282" y="1851"/>
                    <a:pt x="261" y="1848"/>
                    <a:pt x="241" y="1848"/>
                  </a:cubicBezTo>
                  <a:cubicBezTo>
                    <a:pt x="147" y="1848"/>
                    <a:pt x="61" y="1910"/>
                    <a:pt x="32" y="2004"/>
                  </a:cubicBezTo>
                  <a:cubicBezTo>
                    <a:pt x="1" y="2119"/>
                    <a:pt x="64" y="2237"/>
                    <a:pt x="179" y="2272"/>
                  </a:cubicBezTo>
                  <a:cubicBezTo>
                    <a:pt x="365" y="2328"/>
                    <a:pt x="560" y="2357"/>
                    <a:pt x="754" y="2357"/>
                  </a:cubicBezTo>
                  <a:cubicBezTo>
                    <a:pt x="779" y="2357"/>
                    <a:pt x="804" y="2356"/>
                    <a:pt x="830" y="2355"/>
                  </a:cubicBezTo>
                  <a:lnTo>
                    <a:pt x="830" y="2531"/>
                  </a:lnTo>
                  <a:cubicBezTo>
                    <a:pt x="830" y="2758"/>
                    <a:pt x="988" y="2937"/>
                    <a:pt x="1190" y="2937"/>
                  </a:cubicBezTo>
                  <a:lnTo>
                    <a:pt x="1906" y="2937"/>
                  </a:lnTo>
                  <a:cubicBezTo>
                    <a:pt x="2108" y="2937"/>
                    <a:pt x="2266" y="2758"/>
                    <a:pt x="2266" y="2531"/>
                  </a:cubicBezTo>
                  <a:lnTo>
                    <a:pt x="2266" y="2355"/>
                  </a:lnTo>
                  <a:lnTo>
                    <a:pt x="2347" y="2355"/>
                  </a:lnTo>
                  <a:cubicBezTo>
                    <a:pt x="2540" y="2353"/>
                    <a:pt x="2730" y="2327"/>
                    <a:pt x="2917" y="2269"/>
                  </a:cubicBezTo>
                  <a:cubicBezTo>
                    <a:pt x="3038" y="2243"/>
                    <a:pt x="3110" y="2119"/>
                    <a:pt x="3075" y="1998"/>
                  </a:cubicBezTo>
                  <a:cubicBezTo>
                    <a:pt x="3046" y="1905"/>
                    <a:pt x="2960" y="1844"/>
                    <a:pt x="2867" y="1844"/>
                  </a:cubicBezTo>
                  <a:cubicBezTo>
                    <a:pt x="2843" y="1844"/>
                    <a:pt x="2818" y="1848"/>
                    <a:pt x="2793" y="1857"/>
                  </a:cubicBezTo>
                  <a:cubicBezTo>
                    <a:pt x="2649" y="1902"/>
                    <a:pt x="2500" y="1924"/>
                    <a:pt x="2351" y="1924"/>
                  </a:cubicBezTo>
                  <a:cubicBezTo>
                    <a:pt x="2268" y="1924"/>
                    <a:pt x="2185" y="1917"/>
                    <a:pt x="2102" y="1903"/>
                  </a:cubicBezTo>
                  <a:lnTo>
                    <a:pt x="2088" y="1901"/>
                  </a:lnTo>
                  <a:cubicBezTo>
                    <a:pt x="1976" y="1880"/>
                    <a:pt x="1866" y="1846"/>
                    <a:pt x="1763" y="1797"/>
                  </a:cubicBezTo>
                  <a:lnTo>
                    <a:pt x="1763" y="1547"/>
                  </a:lnTo>
                  <a:cubicBezTo>
                    <a:pt x="1852" y="1518"/>
                    <a:pt x="1932" y="1469"/>
                    <a:pt x="2001" y="1403"/>
                  </a:cubicBezTo>
                  <a:lnTo>
                    <a:pt x="2456" y="962"/>
                  </a:lnTo>
                  <a:cubicBezTo>
                    <a:pt x="2465" y="954"/>
                    <a:pt x="2474" y="945"/>
                    <a:pt x="2482" y="933"/>
                  </a:cubicBezTo>
                  <a:cubicBezTo>
                    <a:pt x="2632" y="775"/>
                    <a:pt x="2669" y="542"/>
                    <a:pt x="2580" y="346"/>
                  </a:cubicBezTo>
                  <a:cubicBezTo>
                    <a:pt x="2485" y="136"/>
                    <a:pt x="2278" y="1"/>
                    <a:pt x="2048" y="1"/>
                  </a:cubicBezTo>
                  <a:lnTo>
                    <a:pt x="1046" y="1"/>
                  </a:lnTo>
                  <a:cubicBezTo>
                    <a:pt x="1043" y="1"/>
                    <a:pt x="1041" y="1"/>
                    <a:pt x="10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13" name="Google Shape;1913;p125"/>
          <p:cNvGrpSpPr/>
          <p:nvPr/>
        </p:nvGrpSpPr>
        <p:grpSpPr>
          <a:xfrm>
            <a:off x="6273785" y="4543817"/>
            <a:ext cx="491833" cy="491800"/>
            <a:chOff x="3943050" y="3236000"/>
            <a:chExt cx="368875" cy="368850"/>
          </a:xfrm>
        </p:grpSpPr>
        <p:sp>
          <p:nvSpPr>
            <p:cNvPr id="1914" name="Google Shape;1914;p125"/>
            <p:cNvSpPr/>
            <p:nvPr/>
          </p:nvSpPr>
          <p:spPr>
            <a:xfrm>
              <a:off x="3943050" y="3236000"/>
              <a:ext cx="368875" cy="368850"/>
            </a:xfrm>
            <a:custGeom>
              <a:avLst/>
              <a:gdLst/>
              <a:ahLst/>
              <a:cxnLst/>
              <a:rect l="l" t="t" r="r" b="b"/>
              <a:pathLst>
                <a:path w="14755" h="14754" extrusionOk="0">
                  <a:moveTo>
                    <a:pt x="11671" y="432"/>
                  </a:moveTo>
                  <a:lnTo>
                    <a:pt x="11671" y="1051"/>
                  </a:lnTo>
                  <a:lnTo>
                    <a:pt x="11239" y="1051"/>
                  </a:lnTo>
                  <a:lnTo>
                    <a:pt x="11239" y="432"/>
                  </a:lnTo>
                  <a:close/>
                  <a:moveTo>
                    <a:pt x="12669" y="1488"/>
                  </a:moveTo>
                  <a:cubicBezTo>
                    <a:pt x="12771" y="1488"/>
                    <a:pt x="12854" y="1574"/>
                    <a:pt x="12854" y="1676"/>
                  </a:cubicBezTo>
                  <a:lnTo>
                    <a:pt x="12854" y="2827"/>
                  </a:lnTo>
                  <a:lnTo>
                    <a:pt x="12690" y="2827"/>
                  </a:lnTo>
                  <a:cubicBezTo>
                    <a:pt x="12569" y="2827"/>
                    <a:pt x="12474" y="2922"/>
                    <a:pt x="12474" y="3043"/>
                  </a:cubicBezTo>
                  <a:cubicBezTo>
                    <a:pt x="12474" y="3161"/>
                    <a:pt x="12569" y="3259"/>
                    <a:pt x="12690" y="3259"/>
                  </a:cubicBezTo>
                  <a:lnTo>
                    <a:pt x="12852" y="3259"/>
                  </a:lnTo>
                  <a:lnTo>
                    <a:pt x="12852" y="4612"/>
                  </a:lnTo>
                  <a:cubicBezTo>
                    <a:pt x="12852" y="4716"/>
                    <a:pt x="12768" y="4799"/>
                    <a:pt x="12664" y="4799"/>
                  </a:cubicBezTo>
                  <a:lnTo>
                    <a:pt x="10301" y="4799"/>
                  </a:lnTo>
                  <a:cubicBezTo>
                    <a:pt x="10197" y="4799"/>
                    <a:pt x="10114" y="4716"/>
                    <a:pt x="10114" y="4612"/>
                  </a:cubicBezTo>
                  <a:lnTo>
                    <a:pt x="10114" y="3259"/>
                  </a:lnTo>
                  <a:lnTo>
                    <a:pt x="11763" y="3259"/>
                  </a:lnTo>
                  <a:cubicBezTo>
                    <a:pt x="11881" y="3259"/>
                    <a:pt x="11979" y="3161"/>
                    <a:pt x="11979" y="3043"/>
                  </a:cubicBezTo>
                  <a:cubicBezTo>
                    <a:pt x="11979" y="2922"/>
                    <a:pt x="11881" y="2827"/>
                    <a:pt x="11763" y="2827"/>
                  </a:cubicBezTo>
                  <a:lnTo>
                    <a:pt x="10114" y="2827"/>
                  </a:lnTo>
                  <a:lnTo>
                    <a:pt x="10114" y="1676"/>
                  </a:lnTo>
                  <a:cubicBezTo>
                    <a:pt x="10114" y="1572"/>
                    <a:pt x="10200" y="1489"/>
                    <a:pt x="10304" y="1489"/>
                  </a:cubicBezTo>
                  <a:lnTo>
                    <a:pt x="12664" y="1489"/>
                  </a:lnTo>
                  <a:cubicBezTo>
                    <a:pt x="12666" y="1489"/>
                    <a:pt x="12668" y="1488"/>
                    <a:pt x="12669" y="1488"/>
                  </a:cubicBezTo>
                  <a:close/>
                  <a:moveTo>
                    <a:pt x="11700" y="5231"/>
                  </a:moveTo>
                  <a:lnTo>
                    <a:pt x="11700" y="5735"/>
                  </a:lnTo>
                  <a:cubicBezTo>
                    <a:pt x="11700" y="5856"/>
                    <a:pt x="11605" y="5951"/>
                    <a:pt x="11484" y="5951"/>
                  </a:cubicBezTo>
                  <a:cubicBezTo>
                    <a:pt x="11366" y="5951"/>
                    <a:pt x="11268" y="5856"/>
                    <a:pt x="11268" y="5735"/>
                  </a:cubicBezTo>
                  <a:lnTo>
                    <a:pt x="11268" y="5231"/>
                  </a:lnTo>
                  <a:close/>
                  <a:moveTo>
                    <a:pt x="7405" y="5692"/>
                  </a:moveTo>
                  <a:cubicBezTo>
                    <a:pt x="7923" y="5692"/>
                    <a:pt x="8341" y="6112"/>
                    <a:pt x="8341" y="6627"/>
                  </a:cubicBezTo>
                  <a:lnTo>
                    <a:pt x="8341" y="7923"/>
                  </a:lnTo>
                  <a:cubicBezTo>
                    <a:pt x="8300" y="7920"/>
                    <a:pt x="8260" y="7917"/>
                    <a:pt x="8217" y="7917"/>
                  </a:cubicBezTo>
                  <a:lnTo>
                    <a:pt x="6841" y="7917"/>
                  </a:lnTo>
                  <a:cubicBezTo>
                    <a:pt x="6720" y="7620"/>
                    <a:pt x="6429" y="7427"/>
                    <a:pt x="6110" y="7427"/>
                  </a:cubicBezTo>
                  <a:lnTo>
                    <a:pt x="5246" y="7427"/>
                  </a:lnTo>
                  <a:cubicBezTo>
                    <a:pt x="4923" y="7427"/>
                    <a:pt x="4636" y="7620"/>
                    <a:pt x="4512" y="7917"/>
                  </a:cubicBezTo>
                  <a:lnTo>
                    <a:pt x="3136" y="7917"/>
                  </a:lnTo>
                  <a:cubicBezTo>
                    <a:pt x="3093" y="7917"/>
                    <a:pt x="3052" y="7920"/>
                    <a:pt x="3012" y="7923"/>
                  </a:cubicBezTo>
                  <a:lnTo>
                    <a:pt x="3012" y="6627"/>
                  </a:lnTo>
                  <a:cubicBezTo>
                    <a:pt x="3012" y="6112"/>
                    <a:pt x="3429" y="5692"/>
                    <a:pt x="3948" y="5692"/>
                  </a:cubicBezTo>
                  <a:close/>
                  <a:moveTo>
                    <a:pt x="6107" y="7862"/>
                  </a:moveTo>
                  <a:cubicBezTo>
                    <a:pt x="6305" y="7862"/>
                    <a:pt x="6466" y="8023"/>
                    <a:pt x="6466" y="8222"/>
                  </a:cubicBezTo>
                  <a:lnTo>
                    <a:pt x="6466" y="9086"/>
                  </a:lnTo>
                  <a:cubicBezTo>
                    <a:pt x="6466" y="9284"/>
                    <a:pt x="6305" y="9445"/>
                    <a:pt x="6107" y="9445"/>
                  </a:cubicBezTo>
                  <a:lnTo>
                    <a:pt x="5243" y="9445"/>
                  </a:lnTo>
                  <a:cubicBezTo>
                    <a:pt x="5044" y="9445"/>
                    <a:pt x="4883" y="9284"/>
                    <a:pt x="4883" y="9086"/>
                  </a:cubicBezTo>
                  <a:lnTo>
                    <a:pt x="4883" y="8222"/>
                  </a:lnTo>
                  <a:cubicBezTo>
                    <a:pt x="4883" y="8023"/>
                    <a:pt x="5044" y="7862"/>
                    <a:pt x="5243" y="7862"/>
                  </a:cubicBezTo>
                  <a:close/>
                  <a:moveTo>
                    <a:pt x="8723" y="6250"/>
                  </a:moveTo>
                  <a:lnTo>
                    <a:pt x="8723" y="6250"/>
                  </a:lnTo>
                  <a:cubicBezTo>
                    <a:pt x="9622" y="6423"/>
                    <a:pt x="10272" y="7209"/>
                    <a:pt x="10275" y="8124"/>
                  </a:cubicBezTo>
                  <a:lnTo>
                    <a:pt x="10275" y="8127"/>
                  </a:lnTo>
                  <a:lnTo>
                    <a:pt x="10275" y="9169"/>
                  </a:lnTo>
                  <a:cubicBezTo>
                    <a:pt x="10275" y="9414"/>
                    <a:pt x="10140" y="9635"/>
                    <a:pt x="9924" y="9748"/>
                  </a:cubicBezTo>
                  <a:cubicBezTo>
                    <a:pt x="9832" y="9797"/>
                    <a:pt x="9728" y="9823"/>
                    <a:pt x="9622" y="9823"/>
                  </a:cubicBezTo>
                  <a:lnTo>
                    <a:pt x="9581" y="9823"/>
                  </a:lnTo>
                  <a:lnTo>
                    <a:pt x="9581" y="9281"/>
                  </a:lnTo>
                  <a:cubicBezTo>
                    <a:pt x="9578" y="8746"/>
                    <a:pt x="9265" y="8259"/>
                    <a:pt x="8775" y="8038"/>
                  </a:cubicBezTo>
                  <a:lnTo>
                    <a:pt x="8775" y="6627"/>
                  </a:lnTo>
                  <a:cubicBezTo>
                    <a:pt x="8775" y="6500"/>
                    <a:pt x="8758" y="6374"/>
                    <a:pt x="8723" y="6250"/>
                  </a:cubicBezTo>
                  <a:close/>
                  <a:moveTo>
                    <a:pt x="1532" y="10234"/>
                  </a:moveTo>
                  <a:cubicBezTo>
                    <a:pt x="1599" y="10249"/>
                    <a:pt x="1665" y="10254"/>
                    <a:pt x="1731" y="10254"/>
                  </a:cubicBezTo>
                  <a:lnTo>
                    <a:pt x="1771" y="10254"/>
                  </a:lnTo>
                  <a:lnTo>
                    <a:pt x="1771" y="11504"/>
                  </a:lnTo>
                  <a:cubicBezTo>
                    <a:pt x="1771" y="11639"/>
                    <a:pt x="1786" y="11771"/>
                    <a:pt x="1820" y="11904"/>
                  </a:cubicBezTo>
                  <a:cubicBezTo>
                    <a:pt x="1809" y="11910"/>
                    <a:pt x="1800" y="11915"/>
                    <a:pt x="1791" y="11924"/>
                  </a:cubicBezTo>
                  <a:cubicBezTo>
                    <a:pt x="1593" y="11579"/>
                    <a:pt x="1492" y="11181"/>
                    <a:pt x="1492" y="10735"/>
                  </a:cubicBezTo>
                  <a:cubicBezTo>
                    <a:pt x="1492" y="10568"/>
                    <a:pt x="1506" y="10401"/>
                    <a:pt x="1532" y="10234"/>
                  </a:cubicBezTo>
                  <a:close/>
                  <a:moveTo>
                    <a:pt x="8214" y="8351"/>
                  </a:moveTo>
                  <a:cubicBezTo>
                    <a:pt x="8306" y="8351"/>
                    <a:pt x="8401" y="8366"/>
                    <a:pt x="8490" y="8392"/>
                  </a:cubicBezTo>
                  <a:cubicBezTo>
                    <a:pt x="8876" y="8516"/>
                    <a:pt x="9141" y="8875"/>
                    <a:pt x="9144" y="9281"/>
                  </a:cubicBezTo>
                  <a:lnTo>
                    <a:pt x="9144" y="10286"/>
                  </a:lnTo>
                  <a:cubicBezTo>
                    <a:pt x="9144" y="10404"/>
                    <a:pt x="9242" y="10499"/>
                    <a:pt x="9360" y="10499"/>
                  </a:cubicBezTo>
                  <a:cubicBezTo>
                    <a:pt x="9478" y="10499"/>
                    <a:pt x="9576" y="10404"/>
                    <a:pt x="9576" y="10286"/>
                  </a:cubicBezTo>
                  <a:lnTo>
                    <a:pt x="9576" y="10251"/>
                  </a:lnTo>
                  <a:lnTo>
                    <a:pt x="9616" y="10251"/>
                  </a:lnTo>
                  <a:cubicBezTo>
                    <a:pt x="9696" y="10251"/>
                    <a:pt x="9774" y="10243"/>
                    <a:pt x="9852" y="10226"/>
                  </a:cubicBezTo>
                  <a:cubicBezTo>
                    <a:pt x="9881" y="10395"/>
                    <a:pt x="9895" y="10565"/>
                    <a:pt x="9895" y="10735"/>
                  </a:cubicBezTo>
                  <a:cubicBezTo>
                    <a:pt x="9895" y="11181"/>
                    <a:pt x="9794" y="11579"/>
                    <a:pt x="9596" y="11927"/>
                  </a:cubicBezTo>
                  <a:cubicBezTo>
                    <a:pt x="9573" y="11913"/>
                    <a:pt x="9552" y="11898"/>
                    <a:pt x="9532" y="11884"/>
                  </a:cubicBezTo>
                  <a:cubicBezTo>
                    <a:pt x="9561" y="11760"/>
                    <a:pt x="9576" y="11630"/>
                    <a:pt x="9576" y="11501"/>
                  </a:cubicBezTo>
                  <a:lnTo>
                    <a:pt x="9576" y="11204"/>
                  </a:lnTo>
                  <a:cubicBezTo>
                    <a:pt x="9576" y="11083"/>
                    <a:pt x="9478" y="10988"/>
                    <a:pt x="9360" y="10988"/>
                  </a:cubicBezTo>
                  <a:cubicBezTo>
                    <a:pt x="9242" y="10988"/>
                    <a:pt x="9144" y="11083"/>
                    <a:pt x="9144" y="11204"/>
                  </a:cubicBezTo>
                  <a:lnTo>
                    <a:pt x="9144" y="11501"/>
                  </a:lnTo>
                  <a:cubicBezTo>
                    <a:pt x="9144" y="11581"/>
                    <a:pt x="9135" y="11662"/>
                    <a:pt x="9121" y="11740"/>
                  </a:cubicBezTo>
                  <a:cubicBezTo>
                    <a:pt x="9072" y="11731"/>
                    <a:pt x="9023" y="11728"/>
                    <a:pt x="8974" y="11728"/>
                  </a:cubicBezTo>
                  <a:lnTo>
                    <a:pt x="7013" y="11728"/>
                  </a:lnTo>
                  <a:cubicBezTo>
                    <a:pt x="6435" y="11728"/>
                    <a:pt x="5960" y="12183"/>
                    <a:pt x="5934" y="12759"/>
                  </a:cubicBezTo>
                  <a:lnTo>
                    <a:pt x="5442" y="12759"/>
                  </a:lnTo>
                  <a:cubicBezTo>
                    <a:pt x="5413" y="12183"/>
                    <a:pt x="4938" y="11731"/>
                    <a:pt x="4362" y="11728"/>
                  </a:cubicBezTo>
                  <a:lnTo>
                    <a:pt x="2402" y="11728"/>
                  </a:lnTo>
                  <a:cubicBezTo>
                    <a:pt x="2341" y="11728"/>
                    <a:pt x="2281" y="11734"/>
                    <a:pt x="2223" y="11746"/>
                  </a:cubicBezTo>
                  <a:cubicBezTo>
                    <a:pt x="2206" y="11665"/>
                    <a:pt x="2197" y="11584"/>
                    <a:pt x="2197" y="11501"/>
                  </a:cubicBezTo>
                  <a:lnTo>
                    <a:pt x="2203" y="9281"/>
                  </a:lnTo>
                  <a:cubicBezTo>
                    <a:pt x="2206" y="8875"/>
                    <a:pt x="2471" y="8518"/>
                    <a:pt x="2857" y="8395"/>
                  </a:cubicBezTo>
                  <a:cubicBezTo>
                    <a:pt x="2946" y="8366"/>
                    <a:pt x="3038" y="8351"/>
                    <a:pt x="3133" y="8351"/>
                  </a:cubicBezTo>
                  <a:lnTo>
                    <a:pt x="4448" y="8351"/>
                  </a:lnTo>
                  <a:lnTo>
                    <a:pt x="4448" y="9086"/>
                  </a:lnTo>
                  <a:cubicBezTo>
                    <a:pt x="4448" y="9523"/>
                    <a:pt x="4803" y="9877"/>
                    <a:pt x="5240" y="9877"/>
                  </a:cubicBezTo>
                  <a:lnTo>
                    <a:pt x="5456" y="9877"/>
                  </a:lnTo>
                  <a:lnTo>
                    <a:pt x="5456" y="10488"/>
                  </a:lnTo>
                  <a:lnTo>
                    <a:pt x="4112" y="10488"/>
                  </a:lnTo>
                  <a:cubicBezTo>
                    <a:pt x="3617" y="10488"/>
                    <a:pt x="3211" y="10856"/>
                    <a:pt x="3211" y="11308"/>
                  </a:cubicBezTo>
                  <a:cubicBezTo>
                    <a:pt x="3211" y="11429"/>
                    <a:pt x="3308" y="11524"/>
                    <a:pt x="3427" y="11524"/>
                  </a:cubicBezTo>
                  <a:cubicBezTo>
                    <a:pt x="3545" y="11524"/>
                    <a:pt x="3642" y="11429"/>
                    <a:pt x="3642" y="11308"/>
                  </a:cubicBezTo>
                  <a:cubicBezTo>
                    <a:pt x="3642" y="11092"/>
                    <a:pt x="3853" y="10919"/>
                    <a:pt x="4109" y="10919"/>
                  </a:cubicBezTo>
                  <a:lnTo>
                    <a:pt x="7241" y="10919"/>
                  </a:lnTo>
                  <a:cubicBezTo>
                    <a:pt x="7497" y="10919"/>
                    <a:pt x="7707" y="11095"/>
                    <a:pt x="7707" y="11308"/>
                  </a:cubicBezTo>
                  <a:cubicBezTo>
                    <a:pt x="7707" y="11429"/>
                    <a:pt x="7802" y="11524"/>
                    <a:pt x="7923" y="11524"/>
                  </a:cubicBezTo>
                  <a:cubicBezTo>
                    <a:pt x="8041" y="11524"/>
                    <a:pt x="8139" y="11429"/>
                    <a:pt x="8139" y="11308"/>
                  </a:cubicBezTo>
                  <a:cubicBezTo>
                    <a:pt x="8139" y="10856"/>
                    <a:pt x="7736" y="10488"/>
                    <a:pt x="7241" y="10488"/>
                  </a:cubicBezTo>
                  <a:lnTo>
                    <a:pt x="5891" y="10488"/>
                  </a:lnTo>
                  <a:lnTo>
                    <a:pt x="5891" y="9877"/>
                  </a:lnTo>
                  <a:lnTo>
                    <a:pt x="6107" y="9877"/>
                  </a:lnTo>
                  <a:cubicBezTo>
                    <a:pt x="6541" y="9877"/>
                    <a:pt x="6895" y="9523"/>
                    <a:pt x="6898" y="9086"/>
                  </a:cubicBezTo>
                  <a:lnTo>
                    <a:pt x="6898" y="8351"/>
                  </a:lnTo>
                  <a:close/>
                  <a:moveTo>
                    <a:pt x="13675" y="432"/>
                  </a:moveTo>
                  <a:lnTo>
                    <a:pt x="13675" y="13458"/>
                  </a:lnTo>
                  <a:lnTo>
                    <a:pt x="10053" y="13458"/>
                  </a:lnTo>
                  <a:cubicBezTo>
                    <a:pt x="10059" y="13435"/>
                    <a:pt x="10059" y="13412"/>
                    <a:pt x="10059" y="13386"/>
                  </a:cubicBezTo>
                  <a:lnTo>
                    <a:pt x="10059" y="12811"/>
                  </a:lnTo>
                  <a:cubicBezTo>
                    <a:pt x="10059" y="12750"/>
                    <a:pt x="10053" y="12690"/>
                    <a:pt x="10045" y="12629"/>
                  </a:cubicBezTo>
                  <a:cubicBezTo>
                    <a:pt x="10977" y="12557"/>
                    <a:pt x="11700" y="11777"/>
                    <a:pt x="11700" y="10842"/>
                  </a:cubicBezTo>
                  <a:lnTo>
                    <a:pt x="11700" y="6348"/>
                  </a:lnTo>
                  <a:cubicBezTo>
                    <a:pt x="11959" y="6256"/>
                    <a:pt x="12132" y="6011"/>
                    <a:pt x="12132" y="5735"/>
                  </a:cubicBezTo>
                  <a:lnTo>
                    <a:pt x="12132" y="5231"/>
                  </a:lnTo>
                  <a:lnTo>
                    <a:pt x="12664" y="5231"/>
                  </a:lnTo>
                  <a:cubicBezTo>
                    <a:pt x="13007" y="5231"/>
                    <a:pt x="13283" y="4955"/>
                    <a:pt x="13286" y="4612"/>
                  </a:cubicBezTo>
                  <a:lnTo>
                    <a:pt x="13286" y="1673"/>
                  </a:lnTo>
                  <a:cubicBezTo>
                    <a:pt x="13283" y="1330"/>
                    <a:pt x="13007" y="1054"/>
                    <a:pt x="12664" y="1051"/>
                  </a:cubicBezTo>
                  <a:lnTo>
                    <a:pt x="12103" y="1051"/>
                  </a:lnTo>
                  <a:lnTo>
                    <a:pt x="12103" y="432"/>
                  </a:lnTo>
                  <a:close/>
                  <a:moveTo>
                    <a:pt x="4365" y="12163"/>
                  </a:moveTo>
                  <a:cubicBezTo>
                    <a:pt x="4722" y="12166"/>
                    <a:pt x="5013" y="12454"/>
                    <a:pt x="5013" y="12811"/>
                  </a:cubicBezTo>
                  <a:lnTo>
                    <a:pt x="5013" y="13386"/>
                  </a:lnTo>
                  <a:cubicBezTo>
                    <a:pt x="5013" y="13427"/>
                    <a:pt x="4981" y="13458"/>
                    <a:pt x="4941" y="13458"/>
                  </a:cubicBezTo>
                  <a:lnTo>
                    <a:pt x="4270" y="13458"/>
                  </a:lnTo>
                  <a:lnTo>
                    <a:pt x="4270" y="12839"/>
                  </a:lnTo>
                  <a:cubicBezTo>
                    <a:pt x="4270" y="12721"/>
                    <a:pt x="4172" y="12624"/>
                    <a:pt x="4054" y="12624"/>
                  </a:cubicBezTo>
                  <a:cubicBezTo>
                    <a:pt x="3933" y="12624"/>
                    <a:pt x="3838" y="12721"/>
                    <a:pt x="3838" y="12839"/>
                  </a:cubicBezTo>
                  <a:lnTo>
                    <a:pt x="3838" y="13458"/>
                  </a:lnTo>
                  <a:lnTo>
                    <a:pt x="2943" y="13458"/>
                  </a:lnTo>
                  <a:lnTo>
                    <a:pt x="2943" y="12839"/>
                  </a:lnTo>
                  <a:cubicBezTo>
                    <a:pt x="2943" y="12721"/>
                    <a:pt x="2848" y="12624"/>
                    <a:pt x="2727" y="12624"/>
                  </a:cubicBezTo>
                  <a:cubicBezTo>
                    <a:pt x="2609" y="12624"/>
                    <a:pt x="2511" y="12721"/>
                    <a:pt x="2511" y="12839"/>
                  </a:cubicBezTo>
                  <a:lnTo>
                    <a:pt x="2511" y="13458"/>
                  </a:lnTo>
                  <a:lnTo>
                    <a:pt x="1835" y="13458"/>
                  </a:lnTo>
                  <a:cubicBezTo>
                    <a:pt x="1833" y="13459"/>
                    <a:pt x="1831" y="13459"/>
                    <a:pt x="1830" y="13459"/>
                  </a:cubicBezTo>
                  <a:cubicBezTo>
                    <a:pt x="1792" y="13459"/>
                    <a:pt x="1760" y="13425"/>
                    <a:pt x="1760" y="13386"/>
                  </a:cubicBezTo>
                  <a:lnTo>
                    <a:pt x="1760" y="12811"/>
                  </a:lnTo>
                  <a:cubicBezTo>
                    <a:pt x="1760" y="12454"/>
                    <a:pt x="2048" y="12163"/>
                    <a:pt x="2407" y="12163"/>
                  </a:cubicBezTo>
                  <a:close/>
                  <a:moveTo>
                    <a:pt x="5940" y="13194"/>
                  </a:moveTo>
                  <a:lnTo>
                    <a:pt x="5940" y="13389"/>
                  </a:lnTo>
                  <a:cubicBezTo>
                    <a:pt x="5940" y="13412"/>
                    <a:pt x="5940" y="13435"/>
                    <a:pt x="5945" y="13461"/>
                  </a:cubicBezTo>
                  <a:lnTo>
                    <a:pt x="5442" y="13461"/>
                  </a:lnTo>
                  <a:cubicBezTo>
                    <a:pt x="5447" y="13435"/>
                    <a:pt x="5447" y="13412"/>
                    <a:pt x="5447" y="13386"/>
                  </a:cubicBezTo>
                  <a:lnTo>
                    <a:pt x="5447" y="13194"/>
                  </a:lnTo>
                  <a:close/>
                  <a:moveTo>
                    <a:pt x="8980" y="12166"/>
                  </a:moveTo>
                  <a:cubicBezTo>
                    <a:pt x="9337" y="12166"/>
                    <a:pt x="9627" y="12454"/>
                    <a:pt x="9627" y="12814"/>
                  </a:cubicBezTo>
                  <a:lnTo>
                    <a:pt x="9627" y="13389"/>
                  </a:lnTo>
                  <a:cubicBezTo>
                    <a:pt x="9627" y="13427"/>
                    <a:pt x="9596" y="13461"/>
                    <a:pt x="9555" y="13461"/>
                  </a:cubicBezTo>
                  <a:lnTo>
                    <a:pt x="8879" y="13461"/>
                  </a:lnTo>
                  <a:lnTo>
                    <a:pt x="8879" y="12839"/>
                  </a:lnTo>
                  <a:cubicBezTo>
                    <a:pt x="8879" y="12721"/>
                    <a:pt x="8781" y="12624"/>
                    <a:pt x="8663" y="12624"/>
                  </a:cubicBezTo>
                  <a:cubicBezTo>
                    <a:pt x="8542" y="12624"/>
                    <a:pt x="8447" y="12721"/>
                    <a:pt x="8447" y="12839"/>
                  </a:cubicBezTo>
                  <a:lnTo>
                    <a:pt x="8447" y="13461"/>
                  </a:lnTo>
                  <a:lnTo>
                    <a:pt x="7552" y="13461"/>
                  </a:lnTo>
                  <a:lnTo>
                    <a:pt x="7552" y="12839"/>
                  </a:lnTo>
                  <a:cubicBezTo>
                    <a:pt x="7552" y="12721"/>
                    <a:pt x="7457" y="12624"/>
                    <a:pt x="7336" y="12624"/>
                  </a:cubicBezTo>
                  <a:cubicBezTo>
                    <a:pt x="7218" y="12624"/>
                    <a:pt x="7120" y="12721"/>
                    <a:pt x="7120" y="12839"/>
                  </a:cubicBezTo>
                  <a:lnTo>
                    <a:pt x="7120" y="13461"/>
                  </a:lnTo>
                  <a:lnTo>
                    <a:pt x="6443" y="13461"/>
                  </a:lnTo>
                  <a:cubicBezTo>
                    <a:pt x="6403" y="13461"/>
                    <a:pt x="6371" y="13427"/>
                    <a:pt x="6371" y="13389"/>
                  </a:cubicBezTo>
                  <a:lnTo>
                    <a:pt x="6371" y="12814"/>
                  </a:lnTo>
                  <a:cubicBezTo>
                    <a:pt x="6371" y="12454"/>
                    <a:pt x="6662" y="12166"/>
                    <a:pt x="7019" y="12166"/>
                  </a:cubicBezTo>
                  <a:close/>
                  <a:moveTo>
                    <a:pt x="14107" y="13890"/>
                  </a:moveTo>
                  <a:cubicBezTo>
                    <a:pt x="14225" y="13890"/>
                    <a:pt x="14323" y="13988"/>
                    <a:pt x="14323" y="14106"/>
                  </a:cubicBezTo>
                  <a:cubicBezTo>
                    <a:pt x="14323" y="14227"/>
                    <a:pt x="14225" y="14322"/>
                    <a:pt x="14107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11024" y="0"/>
                  </a:moveTo>
                  <a:cubicBezTo>
                    <a:pt x="10905" y="0"/>
                    <a:pt x="10808" y="98"/>
                    <a:pt x="10808" y="216"/>
                  </a:cubicBezTo>
                  <a:lnTo>
                    <a:pt x="10808" y="1051"/>
                  </a:lnTo>
                  <a:lnTo>
                    <a:pt x="10304" y="1051"/>
                  </a:lnTo>
                  <a:cubicBezTo>
                    <a:pt x="9961" y="1051"/>
                    <a:pt x="9685" y="1327"/>
                    <a:pt x="9685" y="1670"/>
                  </a:cubicBezTo>
                  <a:lnTo>
                    <a:pt x="9685" y="4612"/>
                  </a:lnTo>
                  <a:cubicBezTo>
                    <a:pt x="9685" y="4955"/>
                    <a:pt x="9961" y="5231"/>
                    <a:pt x="10304" y="5231"/>
                  </a:cubicBezTo>
                  <a:lnTo>
                    <a:pt x="10836" y="5231"/>
                  </a:lnTo>
                  <a:lnTo>
                    <a:pt x="10836" y="5735"/>
                  </a:lnTo>
                  <a:cubicBezTo>
                    <a:pt x="10836" y="6011"/>
                    <a:pt x="11009" y="6256"/>
                    <a:pt x="11268" y="6348"/>
                  </a:cubicBezTo>
                  <a:lnTo>
                    <a:pt x="11268" y="10842"/>
                  </a:lnTo>
                  <a:cubicBezTo>
                    <a:pt x="11268" y="11579"/>
                    <a:pt x="10681" y="12180"/>
                    <a:pt x="9944" y="12200"/>
                  </a:cubicBezTo>
                  <a:cubicBezTo>
                    <a:pt x="10203" y="11774"/>
                    <a:pt x="10333" y="11285"/>
                    <a:pt x="10333" y="10735"/>
                  </a:cubicBezTo>
                  <a:cubicBezTo>
                    <a:pt x="10333" y="10505"/>
                    <a:pt x="10310" y="10272"/>
                    <a:pt x="10266" y="10041"/>
                  </a:cubicBezTo>
                  <a:cubicBezTo>
                    <a:pt x="10543" y="9837"/>
                    <a:pt x="10707" y="9515"/>
                    <a:pt x="10707" y="9169"/>
                  </a:cubicBezTo>
                  <a:lnTo>
                    <a:pt x="10707" y="8127"/>
                  </a:lnTo>
                  <a:cubicBezTo>
                    <a:pt x="10704" y="6883"/>
                    <a:pt x="9731" y="5856"/>
                    <a:pt x="8487" y="5789"/>
                  </a:cubicBezTo>
                  <a:cubicBezTo>
                    <a:pt x="8228" y="5455"/>
                    <a:pt x="7828" y="5260"/>
                    <a:pt x="7408" y="5260"/>
                  </a:cubicBezTo>
                  <a:lnTo>
                    <a:pt x="3948" y="5260"/>
                  </a:lnTo>
                  <a:cubicBezTo>
                    <a:pt x="3524" y="5260"/>
                    <a:pt x="3124" y="5455"/>
                    <a:pt x="2868" y="5789"/>
                  </a:cubicBezTo>
                  <a:cubicBezTo>
                    <a:pt x="2537" y="5807"/>
                    <a:pt x="2215" y="5893"/>
                    <a:pt x="1921" y="6043"/>
                  </a:cubicBezTo>
                  <a:cubicBezTo>
                    <a:pt x="1814" y="6097"/>
                    <a:pt x="1774" y="6227"/>
                    <a:pt x="1829" y="6333"/>
                  </a:cubicBezTo>
                  <a:cubicBezTo>
                    <a:pt x="1865" y="6408"/>
                    <a:pt x="1940" y="6450"/>
                    <a:pt x="2019" y="6450"/>
                  </a:cubicBezTo>
                  <a:cubicBezTo>
                    <a:pt x="2053" y="6450"/>
                    <a:pt x="2087" y="6442"/>
                    <a:pt x="2120" y="6426"/>
                  </a:cubicBezTo>
                  <a:cubicBezTo>
                    <a:pt x="2281" y="6345"/>
                    <a:pt x="2453" y="6285"/>
                    <a:pt x="2632" y="6250"/>
                  </a:cubicBezTo>
                  <a:lnTo>
                    <a:pt x="2632" y="6250"/>
                  </a:lnTo>
                  <a:cubicBezTo>
                    <a:pt x="2597" y="6374"/>
                    <a:pt x="2577" y="6500"/>
                    <a:pt x="2577" y="6627"/>
                  </a:cubicBezTo>
                  <a:lnTo>
                    <a:pt x="2577" y="8038"/>
                  </a:lnTo>
                  <a:cubicBezTo>
                    <a:pt x="2088" y="8259"/>
                    <a:pt x="1774" y="8746"/>
                    <a:pt x="1771" y="9281"/>
                  </a:cubicBezTo>
                  <a:lnTo>
                    <a:pt x="1771" y="9823"/>
                  </a:lnTo>
                  <a:lnTo>
                    <a:pt x="1731" y="9823"/>
                  </a:lnTo>
                  <a:cubicBezTo>
                    <a:pt x="1636" y="9823"/>
                    <a:pt x="1541" y="9800"/>
                    <a:pt x="1457" y="9762"/>
                  </a:cubicBezTo>
                  <a:cubicBezTo>
                    <a:pt x="1227" y="9653"/>
                    <a:pt x="1080" y="9422"/>
                    <a:pt x="1077" y="9169"/>
                  </a:cubicBezTo>
                  <a:lnTo>
                    <a:pt x="1077" y="8127"/>
                  </a:lnTo>
                  <a:cubicBezTo>
                    <a:pt x="1077" y="7701"/>
                    <a:pt x="1219" y="7292"/>
                    <a:pt x="1478" y="6958"/>
                  </a:cubicBezTo>
                  <a:cubicBezTo>
                    <a:pt x="1608" y="6792"/>
                    <a:pt x="1460" y="6604"/>
                    <a:pt x="1302" y="6604"/>
                  </a:cubicBezTo>
                  <a:cubicBezTo>
                    <a:pt x="1244" y="6604"/>
                    <a:pt x="1185" y="6629"/>
                    <a:pt x="1138" y="6690"/>
                  </a:cubicBezTo>
                  <a:cubicBezTo>
                    <a:pt x="818" y="7102"/>
                    <a:pt x="646" y="7606"/>
                    <a:pt x="646" y="8127"/>
                  </a:cubicBezTo>
                  <a:lnTo>
                    <a:pt x="646" y="9169"/>
                  </a:lnTo>
                  <a:cubicBezTo>
                    <a:pt x="649" y="9529"/>
                    <a:pt x="827" y="9866"/>
                    <a:pt x="1124" y="10067"/>
                  </a:cubicBezTo>
                  <a:cubicBezTo>
                    <a:pt x="1083" y="10286"/>
                    <a:pt x="1060" y="10511"/>
                    <a:pt x="1060" y="10735"/>
                  </a:cubicBezTo>
                  <a:cubicBezTo>
                    <a:pt x="1060" y="11305"/>
                    <a:pt x="1204" y="11812"/>
                    <a:pt x="1483" y="12249"/>
                  </a:cubicBezTo>
                  <a:cubicBezTo>
                    <a:pt x="1380" y="12419"/>
                    <a:pt x="1325" y="12612"/>
                    <a:pt x="1325" y="12811"/>
                  </a:cubicBezTo>
                  <a:lnTo>
                    <a:pt x="1325" y="13386"/>
                  </a:lnTo>
                  <a:cubicBezTo>
                    <a:pt x="1325" y="13409"/>
                    <a:pt x="1328" y="13435"/>
                    <a:pt x="1331" y="13458"/>
                  </a:cubicBez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14107" y="14754"/>
                  </a:lnTo>
                  <a:cubicBezTo>
                    <a:pt x="14464" y="14754"/>
                    <a:pt x="14754" y="14463"/>
                    <a:pt x="14754" y="14106"/>
                  </a:cubicBezTo>
                  <a:cubicBezTo>
                    <a:pt x="14754" y="13749"/>
                    <a:pt x="14464" y="13458"/>
                    <a:pt x="14107" y="13458"/>
                  </a:cubicBezTo>
                  <a:lnTo>
                    <a:pt x="14107" y="216"/>
                  </a:lnTo>
                  <a:cubicBezTo>
                    <a:pt x="14107" y="98"/>
                    <a:pt x="14012" y="0"/>
                    <a:pt x="13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125"/>
            <p:cNvSpPr/>
            <p:nvPr/>
          </p:nvSpPr>
          <p:spPr>
            <a:xfrm>
              <a:off x="40333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125"/>
            <p:cNvSpPr/>
            <p:nvPr/>
          </p:nvSpPr>
          <p:spPr>
            <a:xfrm>
              <a:off x="41039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125"/>
            <p:cNvSpPr/>
            <p:nvPr/>
          </p:nvSpPr>
          <p:spPr>
            <a:xfrm>
              <a:off x="4025900" y="3454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2"/>
                    <a:pt x="287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125"/>
            <p:cNvSpPr/>
            <p:nvPr/>
          </p:nvSpPr>
          <p:spPr>
            <a:xfrm>
              <a:off x="4025900" y="3477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125"/>
            <p:cNvSpPr/>
            <p:nvPr/>
          </p:nvSpPr>
          <p:spPr>
            <a:xfrm>
              <a:off x="4129600" y="34548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2"/>
                    <a:pt x="290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125"/>
            <p:cNvSpPr/>
            <p:nvPr/>
          </p:nvSpPr>
          <p:spPr>
            <a:xfrm>
              <a:off x="4129600" y="3477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1" name="Google Shape;1921;p125"/>
          <p:cNvGrpSpPr/>
          <p:nvPr/>
        </p:nvGrpSpPr>
        <p:grpSpPr>
          <a:xfrm>
            <a:off x="5448185" y="4543817"/>
            <a:ext cx="491900" cy="491800"/>
            <a:chOff x="3323850" y="3236000"/>
            <a:chExt cx="368925" cy="368850"/>
          </a:xfrm>
        </p:grpSpPr>
        <p:sp>
          <p:nvSpPr>
            <p:cNvPr id="1922" name="Google Shape;1922;p125"/>
            <p:cNvSpPr/>
            <p:nvPr/>
          </p:nvSpPr>
          <p:spPr>
            <a:xfrm>
              <a:off x="3520950" y="3318150"/>
              <a:ext cx="37825" cy="32450"/>
            </a:xfrm>
            <a:custGeom>
              <a:avLst/>
              <a:gdLst/>
              <a:ahLst/>
              <a:cxnLst/>
              <a:rect l="l" t="t" r="r" b="b"/>
              <a:pathLst>
                <a:path w="1513" h="1298" extrusionOk="0">
                  <a:moveTo>
                    <a:pt x="643" y="434"/>
                  </a:moveTo>
                  <a:cubicBezTo>
                    <a:pt x="645" y="434"/>
                    <a:pt x="647" y="434"/>
                    <a:pt x="649" y="434"/>
                  </a:cubicBezTo>
                  <a:cubicBezTo>
                    <a:pt x="839" y="434"/>
                    <a:pt x="937" y="667"/>
                    <a:pt x="801" y="802"/>
                  </a:cubicBezTo>
                  <a:cubicBezTo>
                    <a:pt x="757" y="846"/>
                    <a:pt x="702" y="866"/>
                    <a:pt x="649" y="866"/>
                  </a:cubicBezTo>
                  <a:cubicBezTo>
                    <a:pt x="538" y="866"/>
                    <a:pt x="433" y="780"/>
                    <a:pt x="433" y="650"/>
                  </a:cubicBezTo>
                  <a:cubicBezTo>
                    <a:pt x="430" y="530"/>
                    <a:pt x="525" y="434"/>
                    <a:pt x="643" y="434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8"/>
                    <a:pt x="1" y="650"/>
                  </a:cubicBezTo>
                  <a:cubicBezTo>
                    <a:pt x="1" y="1006"/>
                    <a:pt x="289" y="1297"/>
                    <a:pt x="649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59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125"/>
            <p:cNvSpPr/>
            <p:nvPr/>
          </p:nvSpPr>
          <p:spPr>
            <a:xfrm>
              <a:off x="3323850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7493" y="432"/>
                  </a:moveTo>
                  <a:cubicBezTo>
                    <a:pt x="7614" y="432"/>
                    <a:pt x="7709" y="527"/>
                    <a:pt x="7709" y="648"/>
                  </a:cubicBezTo>
                  <a:cubicBezTo>
                    <a:pt x="7709" y="766"/>
                    <a:pt x="7614" y="864"/>
                    <a:pt x="7493" y="864"/>
                  </a:cubicBezTo>
                  <a:lnTo>
                    <a:pt x="4957" y="864"/>
                  </a:lnTo>
                  <a:cubicBezTo>
                    <a:pt x="4839" y="864"/>
                    <a:pt x="4741" y="766"/>
                    <a:pt x="4741" y="648"/>
                  </a:cubicBezTo>
                  <a:cubicBezTo>
                    <a:pt x="4741" y="527"/>
                    <a:pt x="4839" y="432"/>
                    <a:pt x="4957" y="432"/>
                  </a:cubicBezTo>
                  <a:close/>
                  <a:moveTo>
                    <a:pt x="7162" y="1296"/>
                  </a:moveTo>
                  <a:lnTo>
                    <a:pt x="7162" y="2059"/>
                  </a:lnTo>
                  <a:lnTo>
                    <a:pt x="5291" y="2059"/>
                  </a:lnTo>
                  <a:lnTo>
                    <a:pt x="5291" y="1296"/>
                  </a:lnTo>
                  <a:close/>
                  <a:moveTo>
                    <a:pt x="8538" y="2996"/>
                  </a:moveTo>
                  <a:cubicBezTo>
                    <a:pt x="8768" y="2996"/>
                    <a:pt x="9001" y="3081"/>
                    <a:pt x="9192" y="3271"/>
                  </a:cubicBezTo>
                  <a:cubicBezTo>
                    <a:pt x="9779" y="3858"/>
                    <a:pt x="9368" y="4865"/>
                    <a:pt x="8533" y="4871"/>
                  </a:cubicBezTo>
                  <a:lnTo>
                    <a:pt x="8530" y="4871"/>
                  </a:lnTo>
                  <a:cubicBezTo>
                    <a:pt x="8015" y="4868"/>
                    <a:pt x="7597" y="4451"/>
                    <a:pt x="7594" y="3936"/>
                  </a:cubicBezTo>
                  <a:cubicBezTo>
                    <a:pt x="7594" y="3370"/>
                    <a:pt x="8056" y="2996"/>
                    <a:pt x="8538" y="2996"/>
                  </a:cubicBezTo>
                  <a:close/>
                  <a:moveTo>
                    <a:pt x="7018" y="9987"/>
                  </a:moveTo>
                  <a:lnTo>
                    <a:pt x="7018" y="10418"/>
                  </a:lnTo>
                  <a:lnTo>
                    <a:pt x="5435" y="10418"/>
                  </a:lnTo>
                  <a:lnTo>
                    <a:pt x="5435" y="9987"/>
                  </a:lnTo>
                  <a:close/>
                  <a:moveTo>
                    <a:pt x="14106" y="12177"/>
                  </a:moveTo>
                  <a:cubicBezTo>
                    <a:pt x="14227" y="12177"/>
                    <a:pt x="14322" y="12272"/>
                    <a:pt x="14322" y="12393"/>
                  </a:cubicBezTo>
                  <a:cubicBezTo>
                    <a:pt x="14322" y="12511"/>
                    <a:pt x="14227" y="12609"/>
                    <a:pt x="14106" y="12609"/>
                  </a:cubicBezTo>
                  <a:lnTo>
                    <a:pt x="3921" y="12609"/>
                  </a:lnTo>
                  <a:cubicBezTo>
                    <a:pt x="3800" y="12609"/>
                    <a:pt x="3705" y="12704"/>
                    <a:pt x="3705" y="12825"/>
                  </a:cubicBezTo>
                  <a:cubicBezTo>
                    <a:pt x="3705" y="12943"/>
                    <a:pt x="3800" y="13041"/>
                    <a:pt x="3921" y="13041"/>
                  </a:cubicBezTo>
                  <a:lnTo>
                    <a:pt x="12045" y="13041"/>
                  </a:lnTo>
                  <a:cubicBezTo>
                    <a:pt x="11938" y="13775"/>
                    <a:pt x="11308" y="14322"/>
                    <a:pt x="10562" y="14322"/>
                  </a:cubicBezTo>
                  <a:lnTo>
                    <a:pt x="4194" y="14322"/>
                  </a:lnTo>
                  <a:cubicBezTo>
                    <a:pt x="3449" y="14322"/>
                    <a:pt x="2818" y="13775"/>
                    <a:pt x="2712" y="13041"/>
                  </a:cubicBezTo>
                  <a:lnTo>
                    <a:pt x="3003" y="13041"/>
                  </a:lnTo>
                  <a:cubicBezTo>
                    <a:pt x="3121" y="13041"/>
                    <a:pt x="3219" y="12943"/>
                    <a:pt x="3219" y="12825"/>
                  </a:cubicBezTo>
                  <a:cubicBezTo>
                    <a:pt x="3219" y="12704"/>
                    <a:pt x="3121" y="12609"/>
                    <a:pt x="3003" y="12609"/>
                  </a:cubicBezTo>
                  <a:lnTo>
                    <a:pt x="648" y="12609"/>
                  </a:lnTo>
                  <a:cubicBezTo>
                    <a:pt x="530" y="12609"/>
                    <a:pt x="432" y="12511"/>
                    <a:pt x="432" y="12393"/>
                  </a:cubicBezTo>
                  <a:cubicBezTo>
                    <a:pt x="432" y="12272"/>
                    <a:pt x="530" y="12177"/>
                    <a:pt x="648" y="12177"/>
                  </a:cubicBezTo>
                  <a:close/>
                  <a:moveTo>
                    <a:pt x="4949" y="0"/>
                  </a:moveTo>
                  <a:cubicBezTo>
                    <a:pt x="4611" y="0"/>
                    <a:pt x="4329" y="260"/>
                    <a:pt x="4304" y="596"/>
                  </a:cubicBezTo>
                  <a:cubicBezTo>
                    <a:pt x="4278" y="936"/>
                    <a:pt x="4520" y="1241"/>
                    <a:pt x="4859" y="1287"/>
                  </a:cubicBezTo>
                  <a:lnTo>
                    <a:pt x="4859" y="2059"/>
                  </a:lnTo>
                  <a:lnTo>
                    <a:pt x="4500" y="2059"/>
                  </a:lnTo>
                  <a:cubicBezTo>
                    <a:pt x="4062" y="2061"/>
                    <a:pt x="3708" y="2416"/>
                    <a:pt x="3708" y="2850"/>
                  </a:cubicBezTo>
                  <a:lnTo>
                    <a:pt x="3708" y="3685"/>
                  </a:lnTo>
                  <a:cubicBezTo>
                    <a:pt x="3708" y="3803"/>
                    <a:pt x="3803" y="3901"/>
                    <a:pt x="3924" y="3901"/>
                  </a:cubicBezTo>
                  <a:cubicBezTo>
                    <a:pt x="4042" y="3901"/>
                    <a:pt x="4140" y="3803"/>
                    <a:pt x="4140" y="3685"/>
                  </a:cubicBezTo>
                  <a:lnTo>
                    <a:pt x="4140" y="2853"/>
                  </a:lnTo>
                  <a:cubicBezTo>
                    <a:pt x="4140" y="2654"/>
                    <a:pt x="4301" y="2493"/>
                    <a:pt x="4500" y="2493"/>
                  </a:cubicBezTo>
                  <a:lnTo>
                    <a:pt x="7957" y="2493"/>
                  </a:lnTo>
                  <a:cubicBezTo>
                    <a:pt x="8055" y="2493"/>
                    <a:pt x="8150" y="2534"/>
                    <a:pt x="8216" y="2603"/>
                  </a:cubicBezTo>
                  <a:cubicBezTo>
                    <a:pt x="7580" y="2752"/>
                    <a:pt x="7136" y="3331"/>
                    <a:pt x="7160" y="3987"/>
                  </a:cubicBezTo>
                  <a:cubicBezTo>
                    <a:pt x="7185" y="4641"/>
                    <a:pt x="7669" y="5188"/>
                    <a:pt x="8317" y="5286"/>
                  </a:cubicBezTo>
                  <a:lnTo>
                    <a:pt x="8317" y="9192"/>
                  </a:lnTo>
                  <a:cubicBezTo>
                    <a:pt x="8317" y="9394"/>
                    <a:pt x="8156" y="9552"/>
                    <a:pt x="7957" y="9552"/>
                  </a:cubicBezTo>
                  <a:lnTo>
                    <a:pt x="4500" y="9552"/>
                  </a:lnTo>
                  <a:cubicBezTo>
                    <a:pt x="4301" y="9552"/>
                    <a:pt x="4140" y="9394"/>
                    <a:pt x="4140" y="9192"/>
                  </a:cubicBezTo>
                  <a:lnTo>
                    <a:pt x="4140" y="4606"/>
                  </a:lnTo>
                  <a:cubicBezTo>
                    <a:pt x="4140" y="4488"/>
                    <a:pt x="4042" y="4390"/>
                    <a:pt x="3924" y="4390"/>
                  </a:cubicBezTo>
                  <a:cubicBezTo>
                    <a:pt x="3806" y="4390"/>
                    <a:pt x="3708" y="4488"/>
                    <a:pt x="3708" y="4606"/>
                  </a:cubicBezTo>
                  <a:lnTo>
                    <a:pt x="3708" y="9192"/>
                  </a:lnTo>
                  <a:cubicBezTo>
                    <a:pt x="3708" y="9630"/>
                    <a:pt x="4062" y="9984"/>
                    <a:pt x="4500" y="9984"/>
                  </a:cubicBezTo>
                  <a:lnTo>
                    <a:pt x="5003" y="9984"/>
                  </a:lnTo>
                  <a:lnTo>
                    <a:pt x="5003" y="10631"/>
                  </a:lnTo>
                  <a:cubicBezTo>
                    <a:pt x="5003" y="10752"/>
                    <a:pt x="5101" y="10847"/>
                    <a:pt x="5219" y="10847"/>
                  </a:cubicBezTo>
                  <a:lnTo>
                    <a:pt x="7237" y="10847"/>
                  </a:lnTo>
                  <a:cubicBezTo>
                    <a:pt x="7355" y="10847"/>
                    <a:pt x="7453" y="10752"/>
                    <a:pt x="7453" y="10631"/>
                  </a:cubicBezTo>
                  <a:lnTo>
                    <a:pt x="7453" y="9984"/>
                  </a:lnTo>
                  <a:lnTo>
                    <a:pt x="7957" y="9984"/>
                  </a:lnTo>
                  <a:cubicBezTo>
                    <a:pt x="8395" y="9984"/>
                    <a:pt x="8749" y="9630"/>
                    <a:pt x="8749" y="9192"/>
                  </a:cubicBezTo>
                  <a:lnTo>
                    <a:pt x="8749" y="5286"/>
                  </a:lnTo>
                  <a:cubicBezTo>
                    <a:pt x="8967" y="5251"/>
                    <a:pt x="9175" y="5162"/>
                    <a:pt x="9353" y="5029"/>
                  </a:cubicBezTo>
                  <a:lnTo>
                    <a:pt x="10260" y="5029"/>
                  </a:lnTo>
                  <a:cubicBezTo>
                    <a:pt x="10715" y="5029"/>
                    <a:pt x="11080" y="5398"/>
                    <a:pt x="11083" y="5850"/>
                  </a:cubicBezTo>
                  <a:lnTo>
                    <a:pt x="11083" y="11743"/>
                  </a:lnTo>
                  <a:lnTo>
                    <a:pt x="648" y="11743"/>
                  </a:lnTo>
                  <a:cubicBezTo>
                    <a:pt x="291" y="11743"/>
                    <a:pt x="0" y="12033"/>
                    <a:pt x="0" y="12390"/>
                  </a:cubicBezTo>
                  <a:cubicBezTo>
                    <a:pt x="0" y="12750"/>
                    <a:pt x="291" y="13038"/>
                    <a:pt x="648" y="13038"/>
                  </a:cubicBezTo>
                  <a:lnTo>
                    <a:pt x="2274" y="13038"/>
                  </a:lnTo>
                  <a:cubicBezTo>
                    <a:pt x="2387" y="14014"/>
                    <a:pt x="3213" y="14754"/>
                    <a:pt x="4194" y="14754"/>
                  </a:cubicBezTo>
                  <a:lnTo>
                    <a:pt x="10562" y="14754"/>
                  </a:lnTo>
                  <a:cubicBezTo>
                    <a:pt x="11544" y="14754"/>
                    <a:pt x="12370" y="14014"/>
                    <a:pt x="12482" y="13038"/>
                  </a:cubicBezTo>
                  <a:lnTo>
                    <a:pt x="14109" y="13038"/>
                  </a:lnTo>
                  <a:cubicBezTo>
                    <a:pt x="14466" y="13038"/>
                    <a:pt x="14757" y="12750"/>
                    <a:pt x="14757" y="12390"/>
                  </a:cubicBezTo>
                  <a:cubicBezTo>
                    <a:pt x="14757" y="12033"/>
                    <a:pt x="14466" y="11743"/>
                    <a:pt x="14109" y="11743"/>
                  </a:cubicBezTo>
                  <a:lnTo>
                    <a:pt x="13245" y="11743"/>
                  </a:lnTo>
                  <a:lnTo>
                    <a:pt x="13245" y="11633"/>
                  </a:lnTo>
                  <a:cubicBezTo>
                    <a:pt x="13245" y="11515"/>
                    <a:pt x="13147" y="11417"/>
                    <a:pt x="13029" y="11417"/>
                  </a:cubicBezTo>
                  <a:cubicBezTo>
                    <a:pt x="12908" y="11417"/>
                    <a:pt x="12813" y="11515"/>
                    <a:pt x="12813" y="11633"/>
                  </a:cubicBezTo>
                  <a:lnTo>
                    <a:pt x="12813" y="11743"/>
                  </a:lnTo>
                  <a:lnTo>
                    <a:pt x="11515" y="11743"/>
                  </a:lnTo>
                  <a:lnTo>
                    <a:pt x="11515" y="5850"/>
                  </a:lnTo>
                  <a:cubicBezTo>
                    <a:pt x="11515" y="5159"/>
                    <a:pt x="10954" y="4598"/>
                    <a:pt x="10263" y="4598"/>
                  </a:cubicBezTo>
                  <a:lnTo>
                    <a:pt x="9730" y="4598"/>
                  </a:lnTo>
                  <a:cubicBezTo>
                    <a:pt x="9955" y="4195"/>
                    <a:pt x="9958" y="3708"/>
                    <a:pt x="9745" y="3302"/>
                  </a:cubicBezTo>
                  <a:lnTo>
                    <a:pt x="10320" y="3302"/>
                  </a:lnTo>
                  <a:cubicBezTo>
                    <a:pt x="11696" y="3302"/>
                    <a:pt x="12813" y="4419"/>
                    <a:pt x="12813" y="5795"/>
                  </a:cubicBezTo>
                  <a:lnTo>
                    <a:pt x="12813" y="10718"/>
                  </a:lnTo>
                  <a:cubicBezTo>
                    <a:pt x="12813" y="10836"/>
                    <a:pt x="12911" y="10934"/>
                    <a:pt x="13029" y="10934"/>
                  </a:cubicBezTo>
                  <a:cubicBezTo>
                    <a:pt x="13150" y="10934"/>
                    <a:pt x="13245" y="10836"/>
                    <a:pt x="13245" y="10718"/>
                  </a:cubicBezTo>
                  <a:lnTo>
                    <a:pt x="13245" y="5792"/>
                  </a:lnTo>
                  <a:cubicBezTo>
                    <a:pt x="13245" y="4177"/>
                    <a:pt x="11935" y="2867"/>
                    <a:pt x="10320" y="2867"/>
                  </a:cubicBezTo>
                  <a:lnTo>
                    <a:pt x="9391" y="2867"/>
                  </a:lnTo>
                  <a:cubicBezTo>
                    <a:pt x="9192" y="2706"/>
                    <a:pt x="8953" y="2606"/>
                    <a:pt x="8700" y="2577"/>
                  </a:cubicBezTo>
                  <a:cubicBezTo>
                    <a:pt x="8585" y="2266"/>
                    <a:pt x="8288" y="2059"/>
                    <a:pt x="7957" y="2059"/>
                  </a:cubicBezTo>
                  <a:lnTo>
                    <a:pt x="7597" y="2059"/>
                  </a:lnTo>
                  <a:lnTo>
                    <a:pt x="7597" y="1287"/>
                  </a:lnTo>
                  <a:cubicBezTo>
                    <a:pt x="7937" y="1241"/>
                    <a:pt x="8179" y="936"/>
                    <a:pt x="8153" y="596"/>
                  </a:cubicBezTo>
                  <a:cubicBezTo>
                    <a:pt x="8127" y="260"/>
                    <a:pt x="7845" y="0"/>
                    <a:pt x="7507" y="0"/>
                  </a:cubicBezTo>
                  <a:cubicBezTo>
                    <a:pt x="7504" y="0"/>
                    <a:pt x="7500" y="0"/>
                    <a:pt x="7496" y="0"/>
                  </a:cubicBezTo>
                  <a:lnTo>
                    <a:pt x="4960" y="0"/>
                  </a:lnTo>
                  <a:cubicBezTo>
                    <a:pt x="4956" y="0"/>
                    <a:pt x="4953" y="0"/>
                    <a:pt x="4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4" name="Google Shape;1924;p125"/>
            <p:cNvSpPr/>
            <p:nvPr/>
          </p:nvSpPr>
          <p:spPr>
            <a:xfrm>
              <a:off x="3435175" y="345392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7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5" name="Google Shape;1925;p125"/>
            <p:cNvSpPr/>
            <p:nvPr/>
          </p:nvSpPr>
          <p:spPr>
            <a:xfrm>
              <a:off x="3435175" y="343377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4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4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6" name="Google Shape;1926;p125"/>
          <p:cNvGrpSpPr/>
          <p:nvPr/>
        </p:nvGrpSpPr>
        <p:grpSpPr>
          <a:xfrm>
            <a:off x="4618318" y="4543818"/>
            <a:ext cx="492033" cy="491900"/>
            <a:chOff x="2701450" y="3236000"/>
            <a:chExt cx="369025" cy="368925"/>
          </a:xfrm>
        </p:grpSpPr>
        <p:sp>
          <p:nvSpPr>
            <p:cNvPr id="1927" name="Google Shape;1927;p125"/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125"/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125"/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125"/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125"/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125"/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125"/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125"/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125"/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125"/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125"/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125"/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125"/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125"/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125"/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125"/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125"/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125"/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125"/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125"/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125"/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125"/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125"/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125"/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125"/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2" name="Google Shape;1952;p125"/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3" name="Google Shape;1953;p125"/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4" name="Google Shape;1954;p125"/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5" name="Google Shape;1955;p125"/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125"/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125"/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125"/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125"/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0" name="Google Shape;1960;p125"/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1" name="Google Shape;1961;p125"/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2" name="Google Shape;1962;p125"/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3" name="Google Shape;1963;p125"/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64" name="Google Shape;1964;p125"/>
          <p:cNvGrpSpPr/>
          <p:nvPr/>
        </p:nvGrpSpPr>
        <p:grpSpPr>
          <a:xfrm>
            <a:off x="9705851" y="2992251"/>
            <a:ext cx="169300" cy="491933"/>
            <a:chOff x="6517100" y="2072325"/>
            <a:chExt cx="126975" cy="368950"/>
          </a:xfrm>
        </p:grpSpPr>
        <p:sp>
          <p:nvSpPr>
            <p:cNvPr id="1965" name="Google Shape;1965;p125"/>
            <p:cNvSpPr/>
            <p:nvPr/>
          </p:nvSpPr>
          <p:spPr>
            <a:xfrm>
              <a:off x="6517100" y="2072325"/>
              <a:ext cx="126975" cy="368950"/>
            </a:xfrm>
            <a:custGeom>
              <a:avLst/>
              <a:gdLst/>
              <a:ahLst/>
              <a:cxnLst/>
              <a:rect l="l" t="t" r="r" b="b"/>
              <a:pathLst>
                <a:path w="5079" h="14758" extrusionOk="0">
                  <a:moveTo>
                    <a:pt x="671" y="1"/>
                  </a:moveTo>
                  <a:cubicBezTo>
                    <a:pt x="331" y="1"/>
                    <a:pt x="49" y="264"/>
                    <a:pt x="23" y="605"/>
                  </a:cubicBezTo>
                  <a:cubicBezTo>
                    <a:pt x="0" y="948"/>
                    <a:pt x="250" y="1253"/>
                    <a:pt x="593" y="1293"/>
                  </a:cubicBezTo>
                  <a:lnTo>
                    <a:pt x="593" y="1840"/>
                  </a:lnTo>
                  <a:cubicBezTo>
                    <a:pt x="593" y="1958"/>
                    <a:pt x="691" y="2056"/>
                    <a:pt x="809" y="2056"/>
                  </a:cubicBezTo>
                  <a:cubicBezTo>
                    <a:pt x="930" y="2056"/>
                    <a:pt x="1025" y="1958"/>
                    <a:pt x="1025" y="1840"/>
                  </a:cubicBezTo>
                  <a:lnTo>
                    <a:pt x="1025" y="1299"/>
                  </a:lnTo>
                  <a:lnTo>
                    <a:pt x="2556" y="1299"/>
                  </a:lnTo>
                  <a:cubicBezTo>
                    <a:pt x="2674" y="1299"/>
                    <a:pt x="2772" y="1204"/>
                    <a:pt x="2772" y="1083"/>
                  </a:cubicBezTo>
                  <a:cubicBezTo>
                    <a:pt x="2772" y="965"/>
                    <a:pt x="2674" y="867"/>
                    <a:pt x="2556" y="867"/>
                  </a:cubicBezTo>
                  <a:lnTo>
                    <a:pt x="682" y="867"/>
                  </a:lnTo>
                  <a:cubicBezTo>
                    <a:pt x="564" y="867"/>
                    <a:pt x="466" y="772"/>
                    <a:pt x="466" y="651"/>
                  </a:cubicBezTo>
                  <a:cubicBezTo>
                    <a:pt x="466" y="533"/>
                    <a:pt x="564" y="436"/>
                    <a:pt x="682" y="436"/>
                  </a:cubicBezTo>
                  <a:lnTo>
                    <a:pt x="4430" y="436"/>
                  </a:lnTo>
                  <a:cubicBezTo>
                    <a:pt x="4548" y="436"/>
                    <a:pt x="4646" y="533"/>
                    <a:pt x="4646" y="651"/>
                  </a:cubicBezTo>
                  <a:cubicBezTo>
                    <a:pt x="4646" y="772"/>
                    <a:pt x="4548" y="867"/>
                    <a:pt x="4430" y="867"/>
                  </a:cubicBezTo>
                  <a:lnTo>
                    <a:pt x="3486" y="867"/>
                  </a:lnTo>
                  <a:cubicBezTo>
                    <a:pt x="3365" y="867"/>
                    <a:pt x="3270" y="965"/>
                    <a:pt x="3270" y="1083"/>
                  </a:cubicBezTo>
                  <a:cubicBezTo>
                    <a:pt x="3270" y="1204"/>
                    <a:pt x="3365" y="1299"/>
                    <a:pt x="3486" y="1299"/>
                  </a:cubicBezTo>
                  <a:lnTo>
                    <a:pt x="4050" y="1299"/>
                  </a:lnTo>
                  <a:lnTo>
                    <a:pt x="4050" y="6714"/>
                  </a:lnTo>
                  <a:lnTo>
                    <a:pt x="1025" y="6714"/>
                  </a:lnTo>
                  <a:lnTo>
                    <a:pt x="1025" y="2762"/>
                  </a:lnTo>
                  <a:cubicBezTo>
                    <a:pt x="1025" y="2641"/>
                    <a:pt x="930" y="2546"/>
                    <a:pt x="809" y="2546"/>
                  </a:cubicBezTo>
                  <a:cubicBezTo>
                    <a:pt x="691" y="2546"/>
                    <a:pt x="593" y="2641"/>
                    <a:pt x="593" y="2762"/>
                  </a:cubicBezTo>
                  <a:lnTo>
                    <a:pt x="593" y="12811"/>
                  </a:lnTo>
                  <a:cubicBezTo>
                    <a:pt x="593" y="13885"/>
                    <a:pt x="1465" y="14757"/>
                    <a:pt x="2539" y="14757"/>
                  </a:cubicBezTo>
                  <a:cubicBezTo>
                    <a:pt x="3613" y="14757"/>
                    <a:pt x="4485" y="13885"/>
                    <a:pt x="4485" y="12811"/>
                  </a:cubicBezTo>
                  <a:lnTo>
                    <a:pt x="4485" y="11982"/>
                  </a:lnTo>
                  <a:cubicBezTo>
                    <a:pt x="4485" y="11861"/>
                    <a:pt x="4387" y="11766"/>
                    <a:pt x="4269" y="11766"/>
                  </a:cubicBezTo>
                  <a:cubicBezTo>
                    <a:pt x="4148" y="11766"/>
                    <a:pt x="4053" y="11861"/>
                    <a:pt x="4053" y="11982"/>
                  </a:cubicBezTo>
                  <a:lnTo>
                    <a:pt x="4053" y="12811"/>
                  </a:lnTo>
                  <a:cubicBezTo>
                    <a:pt x="4053" y="13649"/>
                    <a:pt x="3374" y="14325"/>
                    <a:pt x="2539" y="14325"/>
                  </a:cubicBezTo>
                  <a:cubicBezTo>
                    <a:pt x="1704" y="14325"/>
                    <a:pt x="1025" y="13649"/>
                    <a:pt x="1025" y="12811"/>
                  </a:cubicBezTo>
                  <a:lnTo>
                    <a:pt x="1025" y="7146"/>
                  </a:lnTo>
                  <a:lnTo>
                    <a:pt x="4053" y="7146"/>
                  </a:lnTo>
                  <a:lnTo>
                    <a:pt x="4053" y="11070"/>
                  </a:lnTo>
                  <a:cubicBezTo>
                    <a:pt x="4053" y="11188"/>
                    <a:pt x="4148" y="11286"/>
                    <a:pt x="4269" y="11286"/>
                  </a:cubicBezTo>
                  <a:cubicBezTo>
                    <a:pt x="4387" y="11286"/>
                    <a:pt x="4485" y="11188"/>
                    <a:pt x="4485" y="11070"/>
                  </a:cubicBezTo>
                  <a:lnTo>
                    <a:pt x="4485" y="1296"/>
                  </a:lnTo>
                  <a:cubicBezTo>
                    <a:pt x="4819" y="1267"/>
                    <a:pt x="5078" y="988"/>
                    <a:pt x="5078" y="649"/>
                  </a:cubicBezTo>
                  <a:cubicBezTo>
                    <a:pt x="5078" y="292"/>
                    <a:pt x="4787" y="1"/>
                    <a:pt x="4430" y="1"/>
                  </a:cubicBezTo>
                  <a:lnTo>
                    <a:pt x="682" y="1"/>
                  </a:lnTo>
                  <a:cubicBezTo>
                    <a:pt x="679" y="1"/>
                    <a:pt x="675" y="1"/>
                    <a:pt x="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6" name="Google Shape;1966;p125"/>
            <p:cNvSpPr/>
            <p:nvPr/>
          </p:nvSpPr>
          <p:spPr>
            <a:xfrm>
              <a:off x="6551050" y="21284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7" name="Google Shape;1967;p125"/>
            <p:cNvSpPr/>
            <p:nvPr/>
          </p:nvSpPr>
          <p:spPr>
            <a:xfrm>
              <a:off x="6551050" y="2156400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8" name="Google Shape;1968;p125"/>
            <p:cNvSpPr/>
            <p:nvPr/>
          </p:nvSpPr>
          <p:spPr>
            <a:xfrm>
              <a:off x="6551050" y="2184325"/>
              <a:ext cx="39400" cy="10800"/>
            </a:xfrm>
            <a:custGeom>
              <a:avLst/>
              <a:gdLst/>
              <a:ahLst/>
              <a:cxnLst/>
              <a:rect l="l" t="t" r="r" b="b"/>
              <a:pathLst>
                <a:path w="1576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9" name="Google Shape;1969;p125"/>
            <p:cNvSpPr/>
            <p:nvPr/>
          </p:nvSpPr>
          <p:spPr>
            <a:xfrm>
              <a:off x="6551050" y="221225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0" name="Google Shape;1970;p125"/>
            <p:cNvSpPr/>
            <p:nvPr/>
          </p:nvSpPr>
          <p:spPr>
            <a:xfrm>
              <a:off x="6551050" y="226810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4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1" name="Google Shape;1971;p125"/>
            <p:cNvSpPr/>
            <p:nvPr/>
          </p:nvSpPr>
          <p:spPr>
            <a:xfrm>
              <a:off x="6551050" y="22960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2" name="Google Shape;1972;p125"/>
            <p:cNvSpPr/>
            <p:nvPr/>
          </p:nvSpPr>
          <p:spPr>
            <a:xfrm>
              <a:off x="6551050" y="2323925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2025" y="433"/>
                  </a:lnTo>
                  <a:cubicBezTo>
                    <a:pt x="2143" y="433"/>
                    <a:pt x="2240" y="335"/>
                    <a:pt x="2240" y="217"/>
                  </a:cubicBezTo>
                  <a:cubicBezTo>
                    <a:pt x="2240" y="99"/>
                    <a:pt x="2143" y="1"/>
                    <a:pt x="2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3" name="Google Shape;1973;p125"/>
            <p:cNvSpPr/>
            <p:nvPr/>
          </p:nvSpPr>
          <p:spPr>
            <a:xfrm>
              <a:off x="6551050" y="2351850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74" name="Google Shape;1974;p125"/>
          <p:cNvGrpSpPr/>
          <p:nvPr/>
        </p:nvGrpSpPr>
        <p:grpSpPr>
          <a:xfrm>
            <a:off x="3797218" y="4543817"/>
            <a:ext cx="491900" cy="491800"/>
            <a:chOff x="2085625" y="3236000"/>
            <a:chExt cx="368925" cy="368850"/>
          </a:xfrm>
        </p:grpSpPr>
        <p:sp>
          <p:nvSpPr>
            <p:cNvPr id="1975" name="Google Shape;1975;p125"/>
            <p:cNvSpPr/>
            <p:nvPr/>
          </p:nvSpPr>
          <p:spPr>
            <a:xfrm>
              <a:off x="2085625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1946" y="0"/>
                  </a:moveTo>
                  <a:cubicBezTo>
                    <a:pt x="870" y="0"/>
                    <a:pt x="0" y="870"/>
                    <a:pt x="0" y="1943"/>
                  </a:cubicBezTo>
                  <a:lnTo>
                    <a:pt x="0" y="11224"/>
                  </a:lnTo>
                  <a:cubicBezTo>
                    <a:pt x="0" y="11892"/>
                    <a:pt x="343" y="12514"/>
                    <a:pt x="907" y="12868"/>
                  </a:cubicBezTo>
                  <a:lnTo>
                    <a:pt x="907" y="13386"/>
                  </a:lnTo>
                  <a:cubicBezTo>
                    <a:pt x="910" y="14141"/>
                    <a:pt x="1520" y="14751"/>
                    <a:pt x="2274" y="14754"/>
                  </a:cubicBezTo>
                  <a:lnTo>
                    <a:pt x="12477" y="14754"/>
                  </a:lnTo>
                  <a:cubicBezTo>
                    <a:pt x="13231" y="14751"/>
                    <a:pt x="13844" y="14141"/>
                    <a:pt x="13844" y="13386"/>
                  </a:cubicBezTo>
                  <a:lnTo>
                    <a:pt x="13844" y="12868"/>
                  </a:lnTo>
                  <a:cubicBezTo>
                    <a:pt x="14411" y="12514"/>
                    <a:pt x="14754" y="11892"/>
                    <a:pt x="14754" y="11224"/>
                  </a:cubicBezTo>
                  <a:lnTo>
                    <a:pt x="14754" y="10145"/>
                  </a:lnTo>
                  <a:cubicBezTo>
                    <a:pt x="14754" y="10027"/>
                    <a:pt x="14656" y="9929"/>
                    <a:pt x="14538" y="9929"/>
                  </a:cubicBezTo>
                  <a:cubicBezTo>
                    <a:pt x="14417" y="9929"/>
                    <a:pt x="14322" y="10027"/>
                    <a:pt x="14322" y="10145"/>
                  </a:cubicBezTo>
                  <a:lnTo>
                    <a:pt x="14322" y="11224"/>
                  </a:lnTo>
                  <a:cubicBezTo>
                    <a:pt x="14319" y="12059"/>
                    <a:pt x="13643" y="12736"/>
                    <a:pt x="12808" y="12739"/>
                  </a:cubicBezTo>
                  <a:lnTo>
                    <a:pt x="3682" y="12739"/>
                  </a:lnTo>
                  <a:cubicBezTo>
                    <a:pt x="3564" y="12739"/>
                    <a:pt x="3466" y="12834"/>
                    <a:pt x="3466" y="12955"/>
                  </a:cubicBezTo>
                  <a:cubicBezTo>
                    <a:pt x="3466" y="13073"/>
                    <a:pt x="3564" y="13171"/>
                    <a:pt x="3682" y="13171"/>
                  </a:cubicBezTo>
                  <a:lnTo>
                    <a:pt x="12811" y="13171"/>
                  </a:lnTo>
                  <a:cubicBezTo>
                    <a:pt x="13018" y="13171"/>
                    <a:pt x="13222" y="13136"/>
                    <a:pt x="13418" y="13073"/>
                  </a:cubicBezTo>
                  <a:lnTo>
                    <a:pt x="13418" y="13386"/>
                  </a:lnTo>
                  <a:cubicBezTo>
                    <a:pt x="13415" y="13902"/>
                    <a:pt x="12998" y="14319"/>
                    <a:pt x="12483" y="14322"/>
                  </a:cubicBezTo>
                  <a:lnTo>
                    <a:pt x="2280" y="14322"/>
                  </a:lnTo>
                  <a:cubicBezTo>
                    <a:pt x="1762" y="14319"/>
                    <a:pt x="1345" y="13902"/>
                    <a:pt x="1345" y="13386"/>
                  </a:cubicBezTo>
                  <a:lnTo>
                    <a:pt x="1345" y="13073"/>
                  </a:lnTo>
                  <a:cubicBezTo>
                    <a:pt x="1538" y="13136"/>
                    <a:pt x="1742" y="13171"/>
                    <a:pt x="1949" y="13171"/>
                  </a:cubicBezTo>
                  <a:lnTo>
                    <a:pt x="2770" y="13171"/>
                  </a:lnTo>
                  <a:cubicBezTo>
                    <a:pt x="2891" y="13171"/>
                    <a:pt x="2986" y="13073"/>
                    <a:pt x="2986" y="12955"/>
                  </a:cubicBezTo>
                  <a:cubicBezTo>
                    <a:pt x="2986" y="12834"/>
                    <a:pt x="2891" y="12739"/>
                    <a:pt x="2770" y="12739"/>
                  </a:cubicBezTo>
                  <a:lnTo>
                    <a:pt x="1949" y="12739"/>
                  </a:lnTo>
                  <a:cubicBezTo>
                    <a:pt x="1114" y="12736"/>
                    <a:pt x="435" y="12059"/>
                    <a:pt x="435" y="11224"/>
                  </a:cubicBezTo>
                  <a:lnTo>
                    <a:pt x="435" y="1943"/>
                  </a:lnTo>
                  <a:cubicBezTo>
                    <a:pt x="438" y="1109"/>
                    <a:pt x="1114" y="435"/>
                    <a:pt x="1949" y="432"/>
                  </a:cubicBezTo>
                  <a:lnTo>
                    <a:pt x="12816" y="432"/>
                  </a:lnTo>
                  <a:cubicBezTo>
                    <a:pt x="13651" y="435"/>
                    <a:pt x="14328" y="1109"/>
                    <a:pt x="14328" y="1943"/>
                  </a:cubicBezTo>
                  <a:lnTo>
                    <a:pt x="14328" y="9221"/>
                  </a:lnTo>
                  <a:cubicBezTo>
                    <a:pt x="14328" y="9339"/>
                    <a:pt x="14423" y="9437"/>
                    <a:pt x="14541" y="9437"/>
                  </a:cubicBezTo>
                  <a:cubicBezTo>
                    <a:pt x="14662" y="9437"/>
                    <a:pt x="14757" y="9342"/>
                    <a:pt x="14757" y="9221"/>
                  </a:cubicBezTo>
                  <a:lnTo>
                    <a:pt x="14757" y="1943"/>
                  </a:lnTo>
                  <a:cubicBezTo>
                    <a:pt x="14757" y="870"/>
                    <a:pt x="13887" y="0"/>
                    <a:pt x="12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6" name="Google Shape;1976;p125"/>
            <p:cNvSpPr/>
            <p:nvPr/>
          </p:nvSpPr>
          <p:spPr>
            <a:xfrm>
              <a:off x="2107275" y="3257575"/>
              <a:ext cx="325700" cy="286025"/>
            </a:xfrm>
            <a:custGeom>
              <a:avLst/>
              <a:gdLst/>
              <a:ahLst/>
              <a:cxnLst/>
              <a:rect l="l" t="t" r="r" b="b"/>
              <a:pathLst>
                <a:path w="13028" h="11441" extrusionOk="0">
                  <a:moveTo>
                    <a:pt x="1080" y="1"/>
                  </a:moveTo>
                  <a:cubicBezTo>
                    <a:pt x="484" y="4"/>
                    <a:pt x="1" y="485"/>
                    <a:pt x="1" y="1080"/>
                  </a:cubicBezTo>
                  <a:lnTo>
                    <a:pt x="1" y="1889"/>
                  </a:lnTo>
                  <a:cubicBezTo>
                    <a:pt x="1" y="2007"/>
                    <a:pt x="96" y="2105"/>
                    <a:pt x="217" y="2105"/>
                  </a:cubicBezTo>
                  <a:cubicBezTo>
                    <a:pt x="335" y="2105"/>
                    <a:pt x="433" y="2007"/>
                    <a:pt x="433" y="1889"/>
                  </a:cubicBezTo>
                  <a:lnTo>
                    <a:pt x="433" y="1080"/>
                  </a:lnTo>
                  <a:cubicBezTo>
                    <a:pt x="433" y="723"/>
                    <a:pt x="720" y="433"/>
                    <a:pt x="1080" y="433"/>
                  </a:cubicBezTo>
                  <a:lnTo>
                    <a:pt x="11948" y="433"/>
                  </a:lnTo>
                  <a:cubicBezTo>
                    <a:pt x="12305" y="433"/>
                    <a:pt x="12595" y="723"/>
                    <a:pt x="12595" y="1080"/>
                  </a:cubicBezTo>
                  <a:lnTo>
                    <a:pt x="12595" y="10361"/>
                  </a:lnTo>
                  <a:cubicBezTo>
                    <a:pt x="12595" y="10718"/>
                    <a:pt x="12305" y="11009"/>
                    <a:pt x="11948" y="11009"/>
                  </a:cubicBezTo>
                  <a:lnTo>
                    <a:pt x="1080" y="11009"/>
                  </a:lnTo>
                  <a:cubicBezTo>
                    <a:pt x="720" y="11009"/>
                    <a:pt x="433" y="10718"/>
                    <a:pt x="433" y="10361"/>
                  </a:cubicBezTo>
                  <a:lnTo>
                    <a:pt x="433" y="2825"/>
                  </a:lnTo>
                  <a:cubicBezTo>
                    <a:pt x="433" y="2707"/>
                    <a:pt x="335" y="2609"/>
                    <a:pt x="217" y="2609"/>
                  </a:cubicBezTo>
                  <a:cubicBezTo>
                    <a:pt x="96" y="2609"/>
                    <a:pt x="1" y="2707"/>
                    <a:pt x="1" y="2825"/>
                  </a:cubicBezTo>
                  <a:lnTo>
                    <a:pt x="1" y="10361"/>
                  </a:lnTo>
                  <a:cubicBezTo>
                    <a:pt x="1" y="10957"/>
                    <a:pt x="484" y="11441"/>
                    <a:pt x="1080" y="11441"/>
                  </a:cubicBezTo>
                  <a:lnTo>
                    <a:pt x="11948" y="11441"/>
                  </a:lnTo>
                  <a:cubicBezTo>
                    <a:pt x="12543" y="11441"/>
                    <a:pt x="13024" y="10957"/>
                    <a:pt x="13027" y="10361"/>
                  </a:cubicBezTo>
                  <a:lnTo>
                    <a:pt x="13027" y="1080"/>
                  </a:lnTo>
                  <a:cubicBezTo>
                    <a:pt x="13024" y="485"/>
                    <a:pt x="12543" y="4"/>
                    <a:pt x="119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7" name="Google Shape;1977;p125"/>
            <p:cNvSpPr/>
            <p:nvPr/>
          </p:nvSpPr>
          <p:spPr>
            <a:xfrm>
              <a:off x="2192625" y="3290750"/>
              <a:ext cx="154975" cy="68475"/>
            </a:xfrm>
            <a:custGeom>
              <a:avLst/>
              <a:gdLst/>
              <a:ahLst/>
              <a:cxnLst/>
              <a:rect l="l" t="t" r="r" b="b"/>
              <a:pathLst>
                <a:path w="6199" h="2739" extrusionOk="0">
                  <a:moveTo>
                    <a:pt x="3100" y="1959"/>
                  </a:moveTo>
                  <a:cubicBezTo>
                    <a:pt x="3312" y="1959"/>
                    <a:pt x="3523" y="2075"/>
                    <a:pt x="3620" y="2307"/>
                  </a:cubicBezTo>
                  <a:lnTo>
                    <a:pt x="2580" y="2307"/>
                  </a:lnTo>
                  <a:cubicBezTo>
                    <a:pt x="2677" y="2075"/>
                    <a:pt x="2888" y="1959"/>
                    <a:pt x="3100" y="1959"/>
                  </a:cubicBezTo>
                  <a:close/>
                  <a:moveTo>
                    <a:pt x="5764" y="433"/>
                  </a:moveTo>
                  <a:lnTo>
                    <a:pt x="5767" y="2307"/>
                  </a:lnTo>
                  <a:lnTo>
                    <a:pt x="4069" y="2307"/>
                  </a:lnTo>
                  <a:cubicBezTo>
                    <a:pt x="3985" y="1930"/>
                    <a:pt x="3692" y="1633"/>
                    <a:pt x="3317" y="1550"/>
                  </a:cubicBezTo>
                  <a:lnTo>
                    <a:pt x="3317" y="764"/>
                  </a:lnTo>
                  <a:cubicBezTo>
                    <a:pt x="3317" y="643"/>
                    <a:pt x="3219" y="548"/>
                    <a:pt x="3101" y="548"/>
                  </a:cubicBezTo>
                  <a:cubicBezTo>
                    <a:pt x="2980" y="548"/>
                    <a:pt x="2885" y="643"/>
                    <a:pt x="2885" y="764"/>
                  </a:cubicBezTo>
                  <a:lnTo>
                    <a:pt x="2885" y="1550"/>
                  </a:lnTo>
                  <a:cubicBezTo>
                    <a:pt x="2508" y="1636"/>
                    <a:pt x="2212" y="1930"/>
                    <a:pt x="2128" y="2307"/>
                  </a:cubicBezTo>
                  <a:lnTo>
                    <a:pt x="433" y="2307"/>
                  </a:lnTo>
                  <a:lnTo>
                    <a:pt x="433" y="433"/>
                  </a:lnTo>
                  <a:close/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2523"/>
                  </a:lnTo>
                  <a:cubicBezTo>
                    <a:pt x="1" y="2641"/>
                    <a:pt x="99" y="2739"/>
                    <a:pt x="217" y="2739"/>
                  </a:cubicBezTo>
                  <a:lnTo>
                    <a:pt x="5983" y="2739"/>
                  </a:lnTo>
                  <a:cubicBezTo>
                    <a:pt x="6101" y="2739"/>
                    <a:pt x="6199" y="2641"/>
                    <a:pt x="6199" y="2523"/>
                  </a:cubicBezTo>
                  <a:lnTo>
                    <a:pt x="6199" y="217"/>
                  </a:lnTo>
                  <a:cubicBezTo>
                    <a:pt x="6199" y="96"/>
                    <a:pt x="6101" y="1"/>
                    <a:pt x="59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8" name="Google Shape;1978;p125"/>
            <p:cNvSpPr/>
            <p:nvPr/>
          </p:nvSpPr>
          <p:spPr>
            <a:xfrm>
              <a:off x="2213950" y="3314725"/>
              <a:ext cx="10800" cy="15150"/>
            </a:xfrm>
            <a:custGeom>
              <a:avLst/>
              <a:gdLst/>
              <a:ahLst/>
              <a:cxnLst/>
              <a:rect l="l" t="t" r="r" b="b"/>
              <a:pathLst>
                <a:path w="432" h="606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5" y="605"/>
                    <a:pt x="216" y="605"/>
                  </a:cubicBezTo>
                  <a:cubicBezTo>
                    <a:pt x="334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9" name="Google Shape;1979;p125"/>
            <p:cNvSpPr/>
            <p:nvPr/>
          </p:nvSpPr>
          <p:spPr>
            <a:xfrm>
              <a:off x="2290150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6" y="605"/>
                    <a:pt x="217" y="605"/>
                  </a:cubicBezTo>
                  <a:cubicBezTo>
                    <a:pt x="335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0" name="Google Shape;1980;p125"/>
            <p:cNvSpPr/>
            <p:nvPr/>
          </p:nvSpPr>
          <p:spPr>
            <a:xfrm>
              <a:off x="23154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9" y="605"/>
                    <a:pt x="217" y="605"/>
                  </a:cubicBezTo>
                  <a:cubicBezTo>
                    <a:pt x="338" y="605"/>
                    <a:pt x="433" y="507"/>
                    <a:pt x="433" y="389"/>
                  </a:cubicBezTo>
                  <a:lnTo>
                    <a:pt x="433" y="217"/>
                  </a:lnTo>
                  <a:cubicBezTo>
                    <a:pt x="433" y="96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1" name="Google Shape;1981;p125"/>
            <p:cNvSpPr/>
            <p:nvPr/>
          </p:nvSpPr>
          <p:spPr>
            <a:xfrm>
              <a:off x="22392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8" y="605"/>
                    <a:pt x="216" y="605"/>
                  </a:cubicBezTo>
                  <a:cubicBezTo>
                    <a:pt x="337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7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125"/>
            <p:cNvSpPr/>
            <p:nvPr/>
          </p:nvSpPr>
          <p:spPr>
            <a:xfrm>
              <a:off x="2200325" y="3398750"/>
              <a:ext cx="134700" cy="106725"/>
            </a:xfrm>
            <a:custGeom>
              <a:avLst/>
              <a:gdLst/>
              <a:ahLst/>
              <a:cxnLst/>
              <a:rect l="l" t="t" r="r" b="b"/>
              <a:pathLst>
                <a:path w="5388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5" y="1603"/>
                  </a:cubicBezTo>
                  <a:cubicBezTo>
                    <a:pt x="758" y="1496"/>
                    <a:pt x="629" y="1283"/>
                    <a:pt x="629" y="1053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8" y="433"/>
                  </a:moveTo>
                  <a:cubicBezTo>
                    <a:pt x="4465" y="433"/>
                    <a:pt x="4594" y="472"/>
                    <a:pt x="4708" y="558"/>
                  </a:cubicBezTo>
                  <a:cubicBezTo>
                    <a:pt x="5070" y="834"/>
                    <a:pt x="5022" y="1392"/>
                    <a:pt x="4618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90" y="625"/>
                    <a:pt x="4058" y="433"/>
                    <a:pt x="4338" y="433"/>
                  </a:cubicBezTo>
                  <a:close/>
                  <a:moveTo>
                    <a:pt x="2790" y="1185"/>
                  </a:moveTo>
                  <a:cubicBezTo>
                    <a:pt x="3732" y="1185"/>
                    <a:pt x="4495" y="1781"/>
                    <a:pt x="4495" y="2512"/>
                  </a:cubicBezTo>
                  <a:cubicBezTo>
                    <a:pt x="4495" y="3243"/>
                    <a:pt x="3732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3" y="0"/>
                    <a:pt x="798" y="70"/>
                    <a:pt x="603" y="221"/>
                  </a:cubicBezTo>
                  <a:cubicBezTo>
                    <a:pt x="1" y="690"/>
                    <a:pt x="82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1" y="4268"/>
                    <a:pt x="4927" y="3480"/>
                    <a:pt x="4927" y="2512"/>
                  </a:cubicBezTo>
                  <a:cubicBezTo>
                    <a:pt x="4927" y="2331"/>
                    <a:pt x="4895" y="2150"/>
                    <a:pt x="4829" y="1980"/>
                  </a:cubicBezTo>
                  <a:cubicBezTo>
                    <a:pt x="5171" y="1798"/>
                    <a:pt x="5387" y="1441"/>
                    <a:pt x="5384" y="1053"/>
                  </a:cubicBezTo>
                  <a:cubicBezTo>
                    <a:pt x="5384" y="520"/>
                    <a:pt x="4987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9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125"/>
            <p:cNvSpPr/>
            <p:nvPr/>
          </p:nvSpPr>
          <p:spPr>
            <a:xfrm>
              <a:off x="2249350" y="3440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7" y="1"/>
                  </a:moveTo>
                  <a:cubicBezTo>
                    <a:pt x="234" y="1"/>
                    <a:pt x="180" y="21"/>
                    <a:pt x="136" y="64"/>
                  </a:cubicBezTo>
                  <a:cubicBezTo>
                    <a:pt x="0" y="200"/>
                    <a:pt x="95" y="433"/>
                    <a:pt x="288" y="433"/>
                  </a:cubicBezTo>
                  <a:cubicBezTo>
                    <a:pt x="409" y="433"/>
                    <a:pt x="504" y="335"/>
                    <a:pt x="504" y="217"/>
                  </a:cubicBezTo>
                  <a:cubicBezTo>
                    <a:pt x="504" y="87"/>
                    <a:pt x="398" y="1"/>
                    <a:pt x="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125"/>
            <p:cNvSpPr/>
            <p:nvPr/>
          </p:nvSpPr>
          <p:spPr>
            <a:xfrm>
              <a:off x="2276475" y="34402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6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5" name="Google Shape;1985;p125"/>
          <p:cNvGrpSpPr/>
          <p:nvPr/>
        </p:nvGrpSpPr>
        <p:grpSpPr>
          <a:xfrm>
            <a:off x="2976084" y="4543718"/>
            <a:ext cx="493067" cy="491900"/>
            <a:chOff x="1469775" y="3235925"/>
            <a:chExt cx="369800" cy="368925"/>
          </a:xfrm>
        </p:grpSpPr>
        <p:sp>
          <p:nvSpPr>
            <p:cNvPr id="1986" name="Google Shape;1986;p125"/>
            <p:cNvSpPr/>
            <p:nvPr/>
          </p:nvSpPr>
          <p:spPr>
            <a:xfrm>
              <a:off x="1469775" y="3235925"/>
              <a:ext cx="369800" cy="368925"/>
            </a:xfrm>
            <a:custGeom>
              <a:avLst/>
              <a:gdLst/>
              <a:ahLst/>
              <a:cxnLst/>
              <a:rect l="l" t="t" r="r" b="b"/>
              <a:pathLst>
                <a:path w="14792" h="14757" extrusionOk="0">
                  <a:moveTo>
                    <a:pt x="3245" y="435"/>
                  </a:moveTo>
                  <a:cubicBezTo>
                    <a:pt x="4794" y="435"/>
                    <a:pt x="6052" y="1693"/>
                    <a:pt x="6055" y="3245"/>
                  </a:cubicBezTo>
                  <a:cubicBezTo>
                    <a:pt x="6055" y="4382"/>
                    <a:pt x="5370" y="5407"/>
                    <a:pt x="4319" y="5841"/>
                  </a:cubicBezTo>
                  <a:cubicBezTo>
                    <a:pt x="3971" y="5985"/>
                    <a:pt x="3605" y="6055"/>
                    <a:pt x="3243" y="6055"/>
                  </a:cubicBezTo>
                  <a:cubicBezTo>
                    <a:pt x="2512" y="6055"/>
                    <a:pt x="1793" y="5770"/>
                    <a:pt x="1256" y="5231"/>
                  </a:cubicBezTo>
                  <a:cubicBezTo>
                    <a:pt x="453" y="4428"/>
                    <a:pt x="211" y="3219"/>
                    <a:pt x="649" y="2168"/>
                  </a:cubicBezTo>
                  <a:cubicBezTo>
                    <a:pt x="1083" y="1120"/>
                    <a:pt x="2108" y="435"/>
                    <a:pt x="3245" y="435"/>
                  </a:cubicBezTo>
                  <a:close/>
                  <a:moveTo>
                    <a:pt x="4857" y="7885"/>
                  </a:moveTo>
                  <a:cubicBezTo>
                    <a:pt x="5819" y="7885"/>
                    <a:pt x="6688" y="8467"/>
                    <a:pt x="7054" y="9353"/>
                  </a:cubicBezTo>
                  <a:cubicBezTo>
                    <a:pt x="7422" y="10243"/>
                    <a:pt x="7221" y="11265"/>
                    <a:pt x="6538" y="11944"/>
                  </a:cubicBezTo>
                  <a:cubicBezTo>
                    <a:pt x="6085" y="12400"/>
                    <a:pt x="5478" y="12641"/>
                    <a:pt x="4860" y="12641"/>
                  </a:cubicBezTo>
                  <a:cubicBezTo>
                    <a:pt x="4553" y="12641"/>
                    <a:pt x="4243" y="12582"/>
                    <a:pt x="3948" y="12460"/>
                  </a:cubicBezTo>
                  <a:cubicBezTo>
                    <a:pt x="3058" y="12094"/>
                    <a:pt x="2479" y="11225"/>
                    <a:pt x="2479" y="10263"/>
                  </a:cubicBezTo>
                  <a:cubicBezTo>
                    <a:pt x="2479" y="8950"/>
                    <a:pt x="3545" y="7885"/>
                    <a:pt x="4857" y="7885"/>
                  </a:cubicBezTo>
                  <a:close/>
                  <a:moveTo>
                    <a:pt x="11948" y="7885"/>
                  </a:moveTo>
                  <a:cubicBezTo>
                    <a:pt x="13260" y="7885"/>
                    <a:pt x="14325" y="8948"/>
                    <a:pt x="14325" y="10263"/>
                  </a:cubicBezTo>
                  <a:cubicBezTo>
                    <a:pt x="14325" y="11576"/>
                    <a:pt x="13260" y="12638"/>
                    <a:pt x="11948" y="12641"/>
                  </a:cubicBezTo>
                  <a:lnTo>
                    <a:pt x="9224" y="12641"/>
                  </a:lnTo>
                  <a:cubicBezTo>
                    <a:pt x="9103" y="12641"/>
                    <a:pt x="9008" y="12739"/>
                    <a:pt x="9008" y="12857"/>
                  </a:cubicBezTo>
                  <a:cubicBezTo>
                    <a:pt x="9008" y="12978"/>
                    <a:pt x="9103" y="13073"/>
                    <a:pt x="9224" y="13073"/>
                  </a:cubicBezTo>
                  <a:lnTo>
                    <a:pt x="9771" y="13073"/>
                  </a:lnTo>
                  <a:lnTo>
                    <a:pt x="9771" y="14328"/>
                  </a:lnTo>
                  <a:lnTo>
                    <a:pt x="2479" y="14328"/>
                  </a:lnTo>
                  <a:lnTo>
                    <a:pt x="2479" y="11760"/>
                  </a:lnTo>
                  <a:cubicBezTo>
                    <a:pt x="2995" y="12578"/>
                    <a:pt x="3893" y="13073"/>
                    <a:pt x="4857" y="13073"/>
                  </a:cubicBezTo>
                  <a:lnTo>
                    <a:pt x="8303" y="13073"/>
                  </a:lnTo>
                  <a:cubicBezTo>
                    <a:pt x="8421" y="13073"/>
                    <a:pt x="8519" y="12975"/>
                    <a:pt x="8519" y="12857"/>
                  </a:cubicBezTo>
                  <a:cubicBezTo>
                    <a:pt x="8519" y="12736"/>
                    <a:pt x="8421" y="12641"/>
                    <a:pt x="8303" y="12641"/>
                  </a:cubicBezTo>
                  <a:lnTo>
                    <a:pt x="6354" y="12641"/>
                  </a:lnTo>
                  <a:cubicBezTo>
                    <a:pt x="7172" y="12126"/>
                    <a:pt x="7670" y="11227"/>
                    <a:pt x="7670" y="10263"/>
                  </a:cubicBezTo>
                  <a:cubicBezTo>
                    <a:pt x="7670" y="9296"/>
                    <a:pt x="7172" y="8398"/>
                    <a:pt x="6354" y="7885"/>
                  </a:cubicBezTo>
                  <a:close/>
                  <a:moveTo>
                    <a:pt x="11545" y="0"/>
                  </a:moveTo>
                  <a:cubicBezTo>
                    <a:pt x="11534" y="0"/>
                    <a:pt x="11524" y="0"/>
                    <a:pt x="11513" y="0"/>
                  </a:cubicBezTo>
                  <a:lnTo>
                    <a:pt x="3245" y="0"/>
                  </a:lnTo>
                  <a:cubicBezTo>
                    <a:pt x="1501" y="3"/>
                    <a:pt x="70" y="1385"/>
                    <a:pt x="7" y="3127"/>
                  </a:cubicBezTo>
                  <a:cubicBezTo>
                    <a:pt x="4" y="3138"/>
                    <a:pt x="4" y="3147"/>
                    <a:pt x="4" y="3158"/>
                  </a:cubicBezTo>
                  <a:lnTo>
                    <a:pt x="4" y="5525"/>
                  </a:lnTo>
                  <a:cubicBezTo>
                    <a:pt x="4" y="5646"/>
                    <a:pt x="99" y="5741"/>
                    <a:pt x="220" y="5741"/>
                  </a:cubicBezTo>
                  <a:cubicBezTo>
                    <a:pt x="338" y="5741"/>
                    <a:pt x="436" y="5646"/>
                    <a:pt x="436" y="5525"/>
                  </a:cubicBezTo>
                  <a:lnTo>
                    <a:pt x="436" y="4860"/>
                  </a:lnTo>
                  <a:cubicBezTo>
                    <a:pt x="1014" y="5864"/>
                    <a:pt x="2085" y="6486"/>
                    <a:pt x="3245" y="6486"/>
                  </a:cubicBezTo>
                  <a:lnTo>
                    <a:pt x="5655" y="6486"/>
                  </a:lnTo>
                  <a:cubicBezTo>
                    <a:pt x="5776" y="6486"/>
                    <a:pt x="5871" y="6388"/>
                    <a:pt x="5871" y="6270"/>
                  </a:cubicBezTo>
                  <a:cubicBezTo>
                    <a:pt x="5871" y="6152"/>
                    <a:pt x="5776" y="6054"/>
                    <a:pt x="5655" y="6054"/>
                  </a:cubicBezTo>
                  <a:lnTo>
                    <a:pt x="4860" y="6054"/>
                  </a:lnTo>
                  <a:cubicBezTo>
                    <a:pt x="5868" y="5476"/>
                    <a:pt x="6487" y="4405"/>
                    <a:pt x="6487" y="3245"/>
                  </a:cubicBezTo>
                  <a:cubicBezTo>
                    <a:pt x="6487" y="2085"/>
                    <a:pt x="5868" y="1014"/>
                    <a:pt x="4860" y="435"/>
                  </a:cubicBezTo>
                  <a:lnTo>
                    <a:pt x="11516" y="435"/>
                  </a:lnTo>
                  <a:cubicBezTo>
                    <a:pt x="13067" y="435"/>
                    <a:pt x="14325" y="1693"/>
                    <a:pt x="14325" y="3245"/>
                  </a:cubicBezTo>
                  <a:cubicBezTo>
                    <a:pt x="14325" y="4796"/>
                    <a:pt x="13067" y="6054"/>
                    <a:pt x="11516" y="6054"/>
                  </a:cubicBezTo>
                  <a:lnTo>
                    <a:pt x="6596" y="6054"/>
                  </a:lnTo>
                  <a:cubicBezTo>
                    <a:pt x="6478" y="6054"/>
                    <a:pt x="6380" y="6152"/>
                    <a:pt x="6380" y="6270"/>
                  </a:cubicBezTo>
                  <a:cubicBezTo>
                    <a:pt x="6380" y="6388"/>
                    <a:pt x="6478" y="6486"/>
                    <a:pt x="6596" y="6486"/>
                  </a:cubicBezTo>
                  <a:lnTo>
                    <a:pt x="8850" y="6486"/>
                  </a:lnTo>
                  <a:lnTo>
                    <a:pt x="8850" y="7451"/>
                  </a:lnTo>
                  <a:lnTo>
                    <a:pt x="4857" y="7451"/>
                  </a:lnTo>
                  <a:cubicBezTo>
                    <a:pt x="3306" y="7453"/>
                    <a:pt x="2051" y="8711"/>
                    <a:pt x="2048" y="10260"/>
                  </a:cubicBezTo>
                  <a:lnTo>
                    <a:pt x="2048" y="14325"/>
                  </a:lnTo>
                  <a:lnTo>
                    <a:pt x="433" y="14325"/>
                  </a:lnTo>
                  <a:lnTo>
                    <a:pt x="433" y="6457"/>
                  </a:lnTo>
                  <a:cubicBezTo>
                    <a:pt x="433" y="6339"/>
                    <a:pt x="338" y="6241"/>
                    <a:pt x="217" y="6241"/>
                  </a:cubicBezTo>
                  <a:cubicBezTo>
                    <a:pt x="99" y="6241"/>
                    <a:pt x="1" y="6339"/>
                    <a:pt x="1" y="6457"/>
                  </a:cubicBezTo>
                  <a:lnTo>
                    <a:pt x="1" y="14541"/>
                  </a:lnTo>
                  <a:cubicBezTo>
                    <a:pt x="1" y="14662"/>
                    <a:pt x="99" y="14757"/>
                    <a:pt x="217" y="14757"/>
                  </a:cubicBezTo>
                  <a:lnTo>
                    <a:pt x="9987" y="14757"/>
                  </a:lnTo>
                  <a:cubicBezTo>
                    <a:pt x="10108" y="14757"/>
                    <a:pt x="10203" y="14662"/>
                    <a:pt x="10203" y="14541"/>
                  </a:cubicBezTo>
                  <a:lnTo>
                    <a:pt x="10203" y="13073"/>
                  </a:lnTo>
                  <a:lnTo>
                    <a:pt x="11948" y="13073"/>
                  </a:lnTo>
                  <a:cubicBezTo>
                    <a:pt x="13499" y="13073"/>
                    <a:pt x="14757" y="11812"/>
                    <a:pt x="14757" y="10260"/>
                  </a:cubicBezTo>
                  <a:cubicBezTo>
                    <a:pt x="14757" y="8709"/>
                    <a:pt x="13499" y="7451"/>
                    <a:pt x="11948" y="7451"/>
                  </a:cubicBezTo>
                  <a:lnTo>
                    <a:pt x="11948" y="7453"/>
                  </a:lnTo>
                  <a:lnTo>
                    <a:pt x="9282" y="7453"/>
                  </a:lnTo>
                  <a:lnTo>
                    <a:pt x="9282" y="6486"/>
                  </a:lnTo>
                  <a:lnTo>
                    <a:pt x="11513" y="6486"/>
                  </a:lnTo>
                  <a:cubicBezTo>
                    <a:pt x="11525" y="6486"/>
                    <a:pt x="11538" y="6486"/>
                    <a:pt x="11550" y="6486"/>
                  </a:cubicBezTo>
                  <a:cubicBezTo>
                    <a:pt x="13338" y="6486"/>
                    <a:pt x="14792" y="5035"/>
                    <a:pt x="14792" y="3245"/>
                  </a:cubicBezTo>
                  <a:cubicBezTo>
                    <a:pt x="14792" y="1450"/>
                    <a:pt x="13335" y="0"/>
                    <a:pt x="11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125"/>
            <p:cNvSpPr/>
            <p:nvPr/>
          </p:nvSpPr>
          <p:spPr>
            <a:xfrm>
              <a:off x="1515925" y="3282075"/>
              <a:ext cx="72625" cy="69950"/>
            </a:xfrm>
            <a:custGeom>
              <a:avLst/>
              <a:gdLst/>
              <a:ahLst/>
              <a:cxnLst/>
              <a:rect l="l" t="t" r="r" b="b"/>
              <a:pathLst>
                <a:path w="2905" h="2798" extrusionOk="0">
                  <a:moveTo>
                    <a:pt x="1399" y="434"/>
                  </a:moveTo>
                  <a:cubicBezTo>
                    <a:pt x="1788" y="434"/>
                    <a:pt x="2139" y="668"/>
                    <a:pt x="2289" y="1030"/>
                  </a:cubicBezTo>
                  <a:cubicBezTo>
                    <a:pt x="2438" y="1390"/>
                    <a:pt x="2358" y="1805"/>
                    <a:pt x="2081" y="2081"/>
                  </a:cubicBezTo>
                  <a:cubicBezTo>
                    <a:pt x="1896" y="2266"/>
                    <a:pt x="1648" y="2365"/>
                    <a:pt x="1396" y="2365"/>
                  </a:cubicBezTo>
                  <a:cubicBezTo>
                    <a:pt x="1272" y="2365"/>
                    <a:pt x="1147" y="2341"/>
                    <a:pt x="1028" y="2291"/>
                  </a:cubicBezTo>
                  <a:cubicBezTo>
                    <a:pt x="668" y="2141"/>
                    <a:pt x="432" y="1790"/>
                    <a:pt x="432" y="1399"/>
                  </a:cubicBezTo>
                  <a:cubicBezTo>
                    <a:pt x="432" y="866"/>
                    <a:pt x="864" y="434"/>
                    <a:pt x="1399" y="434"/>
                  </a:cubicBezTo>
                  <a:close/>
                  <a:moveTo>
                    <a:pt x="1395" y="0"/>
                  </a:moveTo>
                  <a:cubicBezTo>
                    <a:pt x="1216" y="0"/>
                    <a:pt x="1036" y="35"/>
                    <a:pt x="864" y="106"/>
                  </a:cubicBezTo>
                  <a:cubicBezTo>
                    <a:pt x="340" y="322"/>
                    <a:pt x="0" y="832"/>
                    <a:pt x="0" y="1399"/>
                  </a:cubicBezTo>
                  <a:cubicBezTo>
                    <a:pt x="0" y="2170"/>
                    <a:pt x="625" y="2795"/>
                    <a:pt x="1399" y="2798"/>
                  </a:cubicBezTo>
                  <a:cubicBezTo>
                    <a:pt x="1963" y="2798"/>
                    <a:pt x="2473" y="2455"/>
                    <a:pt x="2689" y="1934"/>
                  </a:cubicBezTo>
                  <a:cubicBezTo>
                    <a:pt x="2905" y="1410"/>
                    <a:pt x="2787" y="809"/>
                    <a:pt x="2387" y="411"/>
                  </a:cubicBezTo>
                  <a:cubicBezTo>
                    <a:pt x="2118" y="143"/>
                    <a:pt x="1760" y="0"/>
                    <a:pt x="1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125"/>
            <p:cNvSpPr/>
            <p:nvPr/>
          </p:nvSpPr>
          <p:spPr>
            <a:xfrm>
              <a:off x="1560600" y="3461925"/>
              <a:ext cx="63650" cy="61250"/>
            </a:xfrm>
            <a:custGeom>
              <a:avLst/>
              <a:gdLst/>
              <a:ahLst/>
              <a:cxnLst/>
              <a:rect l="l" t="t" r="r" b="b"/>
              <a:pathLst>
                <a:path w="2546" h="2450" extrusionOk="0">
                  <a:moveTo>
                    <a:pt x="1219" y="431"/>
                  </a:moveTo>
                  <a:cubicBezTo>
                    <a:pt x="1221" y="431"/>
                    <a:pt x="1223" y="431"/>
                    <a:pt x="1224" y="431"/>
                  </a:cubicBezTo>
                  <a:cubicBezTo>
                    <a:pt x="1930" y="431"/>
                    <a:pt x="2284" y="1284"/>
                    <a:pt x="1786" y="1782"/>
                  </a:cubicBezTo>
                  <a:cubicBezTo>
                    <a:pt x="1623" y="1943"/>
                    <a:pt x="1424" y="2015"/>
                    <a:pt x="1229" y="2015"/>
                  </a:cubicBezTo>
                  <a:cubicBezTo>
                    <a:pt x="822" y="2015"/>
                    <a:pt x="433" y="1700"/>
                    <a:pt x="433" y="1223"/>
                  </a:cubicBezTo>
                  <a:cubicBezTo>
                    <a:pt x="433" y="787"/>
                    <a:pt x="784" y="431"/>
                    <a:pt x="1219" y="431"/>
                  </a:cubicBezTo>
                  <a:close/>
                  <a:moveTo>
                    <a:pt x="1226" y="1"/>
                  </a:moveTo>
                  <a:cubicBezTo>
                    <a:pt x="1068" y="1"/>
                    <a:pt x="909" y="32"/>
                    <a:pt x="758" y="95"/>
                  </a:cubicBezTo>
                  <a:cubicBezTo>
                    <a:pt x="300" y="285"/>
                    <a:pt x="1" y="731"/>
                    <a:pt x="1" y="1226"/>
                  </a:cubicBezTo>
                  <a:cubicBezTo>
                    <a:pt x="4" y="1900"/>
                    <a:pt x="551" y="2447"/>
                    <a:pt x="1224" y="2449"/>
                  </a:cubicBezTo>
                  <a:cubicBezTo>
                    <a:pt x="1719" y="2449"/>
                    <a:pt x="2166" y="2150"/>
                    <a:pt x="2356" y="1692"/>
                  </a:cubicBezTo>
                  <a:cubicBezTo>
                    <a:pt x="2546" y="1235"/>
                    <a:pt x="2439" y="711"/>
                    <a:pt x="2091" y="359"/>
                  </a:cubicBezTo>
                  <a:cubicBezTo>
                    <a:pt x="1856" y="125"/>
                    <a:pt x="1543" y="1"/>
                    <a:pt x="1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9" name="Google Shape;1989;p125"/>
          <p:cNvGrpSpPr/>
          <p:nvPr/>
        </p:nvGrpSpPr>
        <p:grpSpPr>
          <a:xfrm>
            <a:off x="7177917" y="2992251"/>
            <a:ext cx="299600" cy="491933"/>
            <a:chOff x="4621150" y="2072325"/>
            <a:chExt cx="224700" cy="368950"/>
          </a:xfrm>
        </p:grpSpPr>
        <p:sp>
          <p:nvSpPr>
            <p:cNvPr id="1990" name="Google Shape;1990;p125"/>
            <p:cNvSpPr/>
            <p:nvPr/>
          </p:nvSpPr>
          <p:spPr>
            <a:xfrm>
              <a:off x="4621150" y="2072325"/>
              <a:ext cx="224700" cy="368950"/>
            </a:xfrm>
            <a:custGeom>
              <a:avLst/>
              <a:gdLst/>
              <a:ahLst/>
              <a:cxnLst/>
              <a:rect l="l" t="t" r="r" b="b"/>
              <a:pathLst>
                <a:path w="8988" h="14758" extrusionOk="0">
                  <a:moveTo>
                    <a:pt x="4033" y="1296"/>
                  </a:moveTo>
                  <a:lnTo>
                    <a:pt x="4033" y="2854"/>
                  </a:lnTo>
                  <a:lnTo>
                    <a:pt x="3602" y="2854"/>
                  </a:lnTo>
                  <a:lnTo>
                    <a:pt x="3602" y="1299"/>
                  </a:lnTo>
                  <a:lnTo>
                    <a:pt x="4033" y="1296"/>
                  </a:lnTo>
                  <a:close/>
                  <a:moveTo>
                    <a:pt x="5660" y="3285"/>
                  </a:moveTo>
                  <a:lnTo>
                    <a:pt x="5660" y="3717"/>
                  </a:lnTo>
                  <a:lnTo>
                    <a:pt x="1972" y="3717"/>
                  </a:lnTo>
                  <a:lnTo>
                    <a:pt x="1972" y="3285"/>
                  </a:lnTo>
                  <a:close/>
                  <a:moveTo>
                    <a:pt x="7203" y="12955"/>
                  </a:moveTo>
                  <a:lnTo>
                    <a:pt x="7203" y="13387"/>
                  </a:lnTo>
                  <a:cubicBezTo>
                    <a:pt x="7203" y="13902"/>
                    <a:pt x="6783" y="14323"/>
                    <a:pt x="6267" y="14323"/>
                  </a:cubicBezTo>
                  <a:lnTo>
                    <a:pt x="1368" y="14323"/>
                  </a:lnTo>
                  <a:cubicBezTo>
                    <a:pt x="850" y="14323"/>
                    <a:pt x="432" y="13902"/>
                    <a:pt x="432" y="13387"/>
                  </a:cubicBezTo>
                  <a:lnTo>
                    <a:pt x="432" y="12955"/>
                  </a:lnTo>
                  <a:close/>
                  <a:moveTo>
                    <a:pt x="2865" y="1"/>
                  </a:moveTo>
                  <a:cubicBezTo>
                    <a:pt x="2508" y="1"/>
                    <a:pt x="2217" y="292"/>
                    <a:pt x="2217" y="649"/>
                  </a:cubicBezTo>
                  <a:cubicBezTo>
                    <a:pt x="2217" y="1006"/>
                    <a:pt x="2508" y="1296"/>
                    <a:pt x="2865" y="1296"/>
                  </a:cubicBezTo>
                  <a:lnTo>
                    <a:pt x="3167" y="1296"/>
                  </a:lnTo>
                  <a:lnTo>
                    <a:pt x="3167" y="2854"/>
                  </a:lnTo>
                  <a:lnTo>
                    <a:pt x="1756" y="2854"/>
                  </a:lnTo>
                  <a:cubicBezTo>
                    <a:pt x="1635" y="2854"/>
                    <a:pt x="1540" y="2949"/>
                    <a:pt x="1540" y="3070"/>
                  </a:cubicBezTo>
                  <a:lnTo>
                    <a:pt x="1540" y="3717"/>
                  </a:lnTo>
                  <a:lnTo>
                    <a:pt x="1368" y="3717"/>
                  </a:lnTo>
                  <a:cubicBezTo>
                    <a:pt x="611" y="3717"/>
                    <a:pt x="0" y="4330"/>
                    <a:pt x="0" y="5085"/>
                  </a:cubicBezTo>
                  <a:lnTo>
                    <a:pt x="0" y="13390"/>
                  </a:lnTo>
                  <a:cubicBezTo>
                    <a:pt x="0" y="14144"/>
                    <a:pt x="611" y="14757"/>
                    <a:pt x="1368" y="14757"/>
                  </a:cubicBezTo>
                  <a:lnTo>
                    <a:pt x="6267" y="14757"/>
                  </a:lnTo>
                  <a:cubicBezTo>
                    <a:pt x="7022" y="14757"/>
                    <a:pt x="7635" y="14144"/>
                    <a:pt x="7635" y="13390"/>
                  </a:cubicBezTo>
                  <a:lnTo>
                    <a:pt x="7635" y="11985"/>
                  </a:lnTo>
                  <a:cubicBezTo>
                    <a:pt x="7635" y="11867"/>
                    <a:pt x="7540" y="11769"/>
                    <a:pt x="7419" y="11769"/>
                  </a:cubicBezTo>
                  <a:cubicBezTo>
                    <a:pt x="7301" y="11769"/>
                    <a:pt x="7203" y="11867"/>
                    <a:pt x="7203" y="11985"/>
                  </a:cubicBezTo>
                  <a:lnTo>
                    <a:pt x="7203" y="12526"/>
                  </a:lnTo>
                  <a:lnTo>
                    <a:pt x="429" y="12526"/>
                  </a:lnTo>
                  <a:lnTo>
                    <a:pt x="429" y="5750"/>
                  </a:lnTo>
                  <a:lnTo>
                    <a:pt x="1077" y="5750"/>
                  </a:lnTo>
                  <a:cubicBezTo>
                    <a:pt x="1198" y="5750"/>
                    <a:pt x="1293" y="5655"/>
                    <a:pt x="1293" y="5534"/>
                  </a:cubicBezTo>
                  <a:cubicBezTo>
                    <a:pt x="1293" y="5416"/>
                    <a:pt x="1198" y="5318"/>
                    <a:pt x="1077" y="5318"/>
                  </a:cubicBezTo>
                  <a:lnTo>
                    <a:pt x="429" y="5318"/>
                  </a:lnTo>
                  <a:lnTo>
                    <a:pt x="429" y="5088"/>
                  </a:lnTo>
                  <a:cubicBezTo>
                    <a:pt x="432" y="4572"/>
                    <a:pt x="850" y="4155"/>
                    <a:pt x="1365" y="4152"/>
                  </a:cubicBezTo>
                  <a:lnTo>
                    <a:pt x="6267" y="4152"/>
                  </a:lnTo>
                  <a:cubicBezTo>
                    <a:pt x="6783" y="4152"/>
                    <a:pt x="7203" y="4572"/>
                    <a:pt x="7203" y="5088"/>
                  </a:cubicBezTo>
                  <a:lnTo>
                    <a:pt x="7203" y="5321"/>
                  </a:lnTo>
                  <a:lnTo>
                    <a:pt x="1981" y="5321"/>
                  </a:lnTo>
                  <a:cubicBezTo>
                    <a:pt x="1860" y="5321"/>
                    <a:pt x="1765" y="5416"/>
                    <a:pt x="1765" y="5537"/>
                  </a:cubicBezTo>
                  <a:cubicBezTo>
                    <a:pt x="1765" y="5655"/>
                    <a:pt x="1860" y="5753"/>
                    <a:pt x="1981" y="5753"/>
                  </a:cubicBezTo>
                  <a:lnTo>
                    <a:pt x="7203" y="5753"/>
                  </a:lnTo>
                  <a:lnTo>
                    <a:pt x="7203" y="11058"/>
                  </a:lnTo>
                  <a:cubicBezTo>
                    <a:pt x="7203" y="11179"/>
                    <a:pt x="7298" y="11274"/>
                    <a:pt x="7419" y="11274"/>
                  </a:cubicBezTo>
                  <a:cubicBezTo>
                    <a:pt x="7537" y="11274"/>
                    <a:pt x="7635" y="11179"/>
                    <a:pt x="7635" y="11058"/>
                  </a:cubicBezTo>
                  <a:lnTo>
                    <a:pt x="7635" y="5085"/>
                  </a:lnTo>
                  <a:cubicBezTo>
                    <a:pt x="7632" y="4330"/>
                    <a:pt x="7022" y="3720"/>
                    <a:pt x="6267" y="3717"/>
                  </a:cubicBezTo>
                  <a:lnTo>
                    <a:pt x="6092" y="3717"/>
                  </a:lnTo>
                  <a:lnTo>
                    <a:pt x="6092" y="3070"/>
                  </a:lnTo>
                  <a:cubicBezTo>
                    <a:pt x="6092" y="2952"/>
                    <a:pt x="5997" y="2854"/>
                    <a:pt x="5876" y="2854"/>
                  </a:cubicBezTo>
                  <a:lnTo>
                    <a:pt x="4465" y="2854"/>
                  </a:lnTo>
                  <a:lnTo>
                    <a:pt x="4465" y="1299"/>
                  </a:lnTo>
                  <a:lnTo>
                    <a:pt x="4739" y="1299"/>
                  </a:lnTo>
                  <a:cubicBezTo>
                    <a:pt x="4857" y="1299"/>
                    <a:pt x="4955" y="1201"/>
                    <a:pt x="4955" y="1083"/>
                  </a:cubicBezTo>
                  <a:cubicBezTo>
                    <a:pt x="4955" y="962"/>
                    <a:pt x="4857" y="867"/>
                    <a:pt x="4739" y="867"/>
                  </a:cubicBezTo>
                  <a:lnTo>
                    <a:pt x="2865" y="867"/>
                  </a:lnTo>
                  <a:cubicBezTo>
                    <a:pt x="2744" y="867"/>
                    <a:pt x="2649" y="769"/>
                    <a:pt x="2649" y="651"/>
                  </a:cubicBezTo>
                  <a:cubicBezTo>
                    <a:pt x="2649" y="531"/>
                    <a:pt x="2744" y="436"/>
                    <a:pt x="2865" y="436"/>
                  </a:cubicBezTo>
                  <a:lnTo>
                    <a:pt x="7908" y="436"/>
                  </a:lnTo>
                  <a:cubicBezTo>
                    <a:pt x="8265" y="436"/>
                    <a:pt x="8556" y="723"/>
                    <a:pt x="8556" y="1083"/>
                  </a:cubicBezTo>
                  <a:lnTo>
                    <a:pt x="8556" y="1731"/>
                  </a:lnTo>
                  <a:lnTo>
                    <a:pt x="8124" y="1731"/>
                  </a:lnTo>
                  <a:lnTo>
                    <a:pt x="8124" y="1196"/>
                  </a:lnTo>
                  <a:cubicBezTo>
                    <a:pt x="8124" y="1014"/>
                    <a:pt x="7974" y="864"/>
                    <a:pt x="7793" y="864"/>
                  </a:cubicBezTo>
                  <a:lnTo>
                    <a:pt x="5674" y="864"/>
                  </a:lnTo>
                  <a:cubicBezTo>
                    <a:pt x="5556" y="864"/>
                    <a:pt x="5458" y="962"/>
                    <a:pt x="5458" y="1080"/>
                  </a:cubicBezTo>
                  <a:cubicBezTo>
                    <a:pt x="5458" y="1201"/>
                    <a:pt x="5556" y="1296"/>
                    <a:pt x="5674" y="1296"/>
                  </a:cubicBezTo>
                  <a:lnTo>
                    <a:pt x="7692" y="1296"/>
                  </a:lnTo>
                  <a:lnTo>
                    <a:pt x="7692" y="1944"/>
                  </a:lnTo>
                  <a:cubicBezTo>
                    <a:pt x="7692" y="2065"/>
                    <a:pt x="7787" y="2160"/>
                    <a:pt x="7908" y="2160"/>
                  </a:cubicBezTo>
                  <a:lnTo>
                    <a:pt x="8772" y="2160"/>
                  </a:lnTo>
                  <a:cubicBezTo>
                    <a:pt x="8890" y="2160"/>
                    <a:pt x="8988" y="2065"/>
                    <a:pt x="8988" y="1944"/>
                  </a:cubicBezTo>
                  <a:lnTo>
                    <a:pt x="8988" y="1080"/>
                  </a:lnTo>
                  <a:cubicBezTo>
                    <a:pt x="8988" y="484"/>
                    <a:pt x="8504" y="4"/>
                    <a:pt x="79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1" name="Google Shape;1991;p125"/>
            <p:cNvSpPr/>
            <p:nvPr/>
          </p:nvSpPr>
          <p:spPr>
            <a:xfrm>
              <a:off x="4642675" y="2226925"/>
              <a:ext cx="153600" cy="147725"/>
            </a:xfrm>
            <a:custGeom>
              <a:avLst/>
              <a:gdLst/>
              <a:ahLst/>
              <a:cxnLst/>
              <a:rect l="l" t="t" r="r" b="b"/>
              <a:pathLst>
                <a:path w="6144" h="5909" extrusionOk="0">
                  <a:moveTo>
                    <a:pt x="2957" y="432"/>
                  </a:moveTo>
                  <a:cubicBezTo>
                    <a:pt x="4347" y="432"/>
                    <a:pt x="5475" y="1561"/>
                    <a:pt x="5478" y="2954"/>
                  </a:cubicBezTo>
                  <a:cubicBezTo>
                    <a:pt x="5478" y="3973"/>
                    <a:pt x="4862" y="4891"/>
                    <a:pt x="3921" y="5283"/>
                  </a:cubicBezTo>
                  <a:cubicBezTo>
                    <a:pt x="3608" y="5413"/>
                    <a:pt x="3280" y="5476"/>
                    <a:pt x="2955" y="5476"/>
                  </a:cubicBezTo>
                  <a:cubicBezTo>
                    <a:pt x="2299" y="5476"/>
                    <a:pt x="1655" y="5219"/>
                    <a:pt x="1172" y="4736"/>
                  </a:cubicBezTo>
                  <a:cubicBezTo>
                    <a:pt x="452" y="4016"/>
                    <a:pt x="236" y="2931"/>
                    <a:pt x="625" y="1990"/>
                  </a:cubicBezTo>
                  <a:cubicBezTo>
                    <a:pt x="1016" y="1045"/>
                    <a:pt x="1935" y="432"/>
                    <a:pt x="2957" y="432"/>
                  </a:cubicBezTo>
                  <a:close/>
                  <a:moveTo>
                    <a:pt x="2957" y="0"/>
                  </a:moveTo>
                  <a:cubicBezTo>
                    <a:pt x="1324" y="0"/>
                    <a:pt x="3" y="1322"/>
                    <a:pt x="0" y="2954"/>
                  </a:cubicBezTo>
                  <a:cubicBezTo>
                    <a:pt x="0" y="4149"/>
                    <a:pt x="720" y="5225"/>
                    <a:pt x="1825" y="5683"/>
                  </a:cubicBezTo>
                  <a:cubicBezTo>
                    <a:pt x="2190" y="5835"/>
                    <a:pt x="2574" y="5908"/>
                    <a:pt x="2955" y="5908"/>
                  </a:cubicBezTo>
                  <a:cubicBezTo>
                    <a:pt x="3724" y="5908"/>
                    <a:pt x="4480" y="5608"/>
                    <a:pt x="5044" y="5044"/>
                  </a:cubicBezTo>
                  <a:cubicBezTo>
                    <a:pt x="5890" y="4198"/>
                    <a:pt x="6143" y="2928"/>
                    <a:pt x="5686" y="1823"/>
                  </a:cubicBezTo>
                  <a:cubicBezTo>
                    <a:pt x="5228" y="720"/>
                    <a:pt x="4151" y="0"/>
                    <a:pt x="29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125"/>
            <p:cNvSpPr/>
            <p:nvPr/>
          </p:nvSpPr>
          <p:spPr>
            <a:xfrm>
              <a:off x="4675125" y="2258875"/>
              <a:ext cx="82775" cy="82800"/>
            </a:xfrm>
            <a:custGeom>
              <a:avLst/>
              <a:gdLst/>
              <a:ahLst/>
              <a:cxnLst/>
              <a:rect l="l" t="t" r="r" b="b"/>
              <a:pathLst>
                <a:path w="3311" h="3312" extrusionOk="0">
                  <a:moveTo>
                    <a:pt x="1656" y="432"/>
                  </a:moveTo>
                  <a:cubicBezTo>
                    <a:pt x="1777" y="432"/>
                    <a:pt x="1872" y="527"/>
                    <a:pt x="1872" y="648"/>
                  </a:cubicBezTo>
                  <a:lnTo>
                    <a:pt x="1872" y="1224"/>
                  </a:lnTo>
                  <a:cubicBezTo>
                    <a:pt x="1872" y="1342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5"/>
                    <a:pt x="2879" y="1656"/>
                  </a:cubicBezTo>
                  <a:cubicBezTo>
                    <a:pt x="2879" y="1774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7"/>
                    <a:pt x="1872" y="2088"/>
                  </a:cubicBezTo>
                  <a:lnTo>
                    <a:pt x="1872" y="2663"/>
                  </a:lnTo>
                  <a:cubicBezTo>
                    <a:pt x="1872" y="2781"/>
                    <a:pt x="1777" y="2879"/>
                    <a:pt x="1656" y="2879"/>
                  </a:cubicBezTo>
                  <a:cubicBezTo>
                    <a:pt x="1538" y="2879"/>
                    <a:pt x="1440" y="2781"/>
                    <a:pt x="1440" y="2663"/>
                  </a:cubicBezTo>
                  <a:lnTo>
                    <a:pt x="1440" y="2088"/>
                  </a:lnTo>
                  <a:cubicBezTo>
                    <a:pt x="1440" y="1967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4"/>
                    <a:pt x="432" y="1656"/>
                  </a:cubicBezTo>
                  <a:cubicBezTo>
                    <a:pt x="432" y="1535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2"/>
                    <a:pt x="1440" y="1224"/>
                  </a:cubicBezTo>
                  <a:lnTo>
                    <a:pt x="1440" y="648"/>
                  </a:lnTo>
                  <a:cubicBezTo>
                    <a:pt x="1440" y="527"/>
                    <a:pt x="1538" y="432"/>
                    <a:pt x="1656" y="432"/>
                  </a:cubicBezTo>
                  <a:close/>
                  <a:moveTo>
                    <a:pt x="1656" y="1"/>
                  </a:moveTo>
                  <a:cubicBezTo>
                    <a:pt x="1299" y="1"/>
                    <a:pt x="1011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6"/>
                    <a:pt x="0" y="1656"/>
                  </a:cubicBezTo>
                  <a:cubicBezTo>
                    <a:pt x="0" y="2013"/>
                    <a:pt x="291" y="2304"/>
                    <a:pt x="648" y="2304"/>
                  </a:cubicBezTo>
                  <a:lnTo>
                    <a:pt x="1008" y="2304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6" y="3311"/>
                    <a:pt x="2303" y="3020"/>
                    <a:pt x="2303" y="2663"/>
                  </a:cubicBezTo>
                  <a:lnTo>
                    <a:pt x="2303" y="2304"/>
                  </a:lnTo>
                  <a:lnTo>
                    <a:pt x="2663" y="2304"/>
                  </a:lnTo>
                  <a:cubicBezTo>
                    <a:pt x="3023" y="2304"/>
                    <a:pt x="3311" y="2013"/>
                    <a:pt x="3311" y="1656"/>
                  </a:cubicBezTo>
                  <a:cubicBezTo>
                    <a:pt x="3311" y="1296"/>
                    <a:pt x="3023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288"/>
                    <a:pt x="2016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93" name="Google Shape;1993;p125"/>
          <p:cNvGrpSpPr/>
          <p:nvPr/>
        </p:nvGrpSpPr>
        <p:grpSpPr>
          <a:xfrm>
            <a:off x="2149418" y="4543718"/>
            <a:ext cx="497567" cy="491900"/>
            <a:chOff x="849775" y="3235925"/>
            <a:chExt cx="373175" cy="368925"/>
          </a:xfrm>
        </p:grpSpPr>
        <p:sp>
          <p:nvSpPr>
            <p:cNvPr id="1994" name="Google Shape;1994;p125"/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5" name="Google Shape;1995;p125"/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125"/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125"/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8" name="Google Shape;1998;p125"/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9" name="Google Shape;1999;p125"/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0" name="Google Shape;2000;p125"/>
          <p:cNvGrpSpPr/>
          <p:nvPr/>
        </p:nvGrpSpPr>
        <p:grpSpPr>
          <a:xfrm>
            <a:off x="10532884" y="2992251"/>
            <a:ext cx="158667" cy="491933"/>
            <a:chOff x="7137375" y="2072325"/>
            <a:chExt cx="119000" cy="368950"/>
          </a:xfrm>
        </p:grpSpPr>
        <p:sp>
          <p:nvSpPr>
            <p:cNvPr id="2001" name="Google Shape;2001;p125"/>
            <p:cNvSpPr/>
            <p:nvPr/>
          </p:nvSpPr>
          <p:spPr>
            <a:xfrm>
              <a:off x="7137375" y="2072325"/>
              <a:ext cx="119000" cy="368950"/>
            </a:xfrm>
            <a:custGeom>
              <a:avLst/>
              <a:gdLst/>
              <a:ahLst/>
              <a:cxnLst/>
              <a:rect l="l" t="t" r="r" b="b"/>
              <a:pathLst>
                <a:path w="4760" h="14758" extrusionOk="0">
                  <a:moveTo>
                    <a:pt x="2379" y="1342"/>
                  </a:moveTo>
                  <a:cubicBezTo>
                    <a:pt x="2623" y="1342"/>
                    <a:pt x="2744" y="1636"/>
                    <a:pt x="2575" y="1809"/>
                  </a:cubicBezTo>
                  <a:cubicBezTo>
                    <a:pt x="2518" y="1865"/>
                    <a:pt x="2449" y="1890"/>
                    <a:pt x="2382" y="1890"/>
                  </a:cubicBezTo>
                  <a:cubicBezTo>
                    <a:pt x="2241" y="1890"/>
                    <a:pt x="2105" y="1781"/>
                    <a:pt x="2105" y="1616"/>
                  </a:cubicBezTo>
                  <a:cubicBezTo>
                    <a:pt x="2105" y="1463"/>
                    <a:pt x="2229" y="1342"/>
                    <a:pt x="2379" y="1342"/>
                  </a:cubicBezTo>
                  <a:close/>
                  <a:moveTo>
                    <a:pt x="1731" y="12782"/>
                  </a:moveTo>
                  <a:lnTo>
                    <a:pt x="3026" y="12785"/>
                  </a:lnTo>
                  <a:lnTo>
                    <a:pt x="3026" y="13678"/>
                  </a:lnTo>
                  <a:cubicBezTo>
                    <a:pt x="3026" y="14035"/>
                    <a:pt x="2739" y="14325"/>
                    <a:pt x="2379" y="14325"/>
                  </a:cubicBezTo>
                  <a:cubicBezTo>
                    <a:pt x="2022" y="14325"/>
                    <a:pt x="1731" y="14035"/>
                    <a:pt x="1731" y="13678"/>
                  </a:cubicBezTo>
                  <a:lnTo>
                    <a:pt x="1731" y="12782"/>
                  </a:lnTo>
                  <a:close/>
                  <a:moveTo>
                    <a:pt x="1360" y="1"/>
                  </a:moveTo>
                  <a:cubicBezTo>
                    <a:pt x="1060" y="1"/>
                    <a:pt x="787" y="168"/>
                    <a:pt x="652" y="436"/>
                  </a:cubicBezTo>
                  <a:lnTo>
                    <a:pt x="70" y="1590"/>
                  </a:lnTo>
                  <a:lnTo>
                    <a:pt x="27" y="1676"/>
                  </a:lnTo>
                  <a:cubicBezTo>
                    <a:pt x="21" y="1685"/>
                    <a:pt x="18" y="1694"/>
                    <a:pt x="15" y="1699"/>
                  </a:cubicBezTo>
                  <a:cubicBezTo>
                    <a:pt x="15" y="1702"/>
                    <a:pt x="12" y="1705"/>
                    <a:pt x="12" y="1708"/>
                  </a:cubicBezTo>
                  <a:cubicBezTo>
                    <a:pt x="12" y="1714"/>
                    <a:pt x="10" y="1719"/>
                    <a:pt x="7" y="1725"/>
                  </a:cubicBezTo>
                  <a:cubicBezTo>
                    <a:pt x="7" y="1731"/>
                    <a:pt x="7" y="1734"/>
                    <a:pt x="7" y="1737"/>
                  </a:cubicBezTo>
                  <a:cubicBezTo>
                    <a:pt x="4" y="1740"/>
                    <a:pt x="7" y="1745"/>
                    <a:pt x="4" y="1751"/>
                  </a:cubicBezTo>
                  <a:cubicBezTo>
                    <a:pt x="1" y="1757"/>
                    <a:pt x="4" y="1760"/>
                    <a:pt x="4" y="1763"/>
                  </a:cubicBezTo>
                  <a:cubicBezTo>
                    <a:pt x="4" y="1766"/>
                    <a:pt x="4" y="1771"/>
                    <a:pt x="4" y="1774"/>
                  </a:cubicBezTo>
                  <a:lnTo>
                    <a:pt x="4" y="2186"/>
                  </a:lnTo>
                  <a:cubicBezTo>
                    <a:pt x="4" y="2307"/>
                    <a:pt x="102" y="2402"/>
                    <a:pt x="220" y="2402"/>
                  </a:cubicBezTo>
                  <a:cubicBezTo>
                    <a:pt x="338" y="2402"/>
                    <a:pt x="436" y="2307"/>
                    <a:pt x="436" y="2186"/>
                  </a:cubicBezTo>
                  <a:lnTo>
                    <a:pt x="436" y="1990"/>
                  </a:lnTo>
                  <a:lnTo>
                    <a:pt x="1783" y="1990"/>
                  </a:lnTo>
                  <a:cubicBezTo>
                    <a:pt x="1921" y="2210"/>
                    <a:pt x="2151" y="2320"/>
                    <a:pt x="2381" y="2320"/>
                  </a:cubicBezTo>
                  <a:cubicBezTo>
                    <a:pt x="2611" y="2320"/>
                    <a:pt x="2841" y="2210"/>
                    <a:pt x="2978" y="1990"/>
                  </a:cubicBezTo>
                  <a:lnTo>
                    <a:pt x="3303" y="1990"/>
                  </a:lnTo>
                  <a:cubicBezTo>
                    <a:pt x="3421" y="1990"/>
                    <a:pt x="3519" y="1892"/>
                    <a:pt x="3519" y="1774"/>
                  </a:cubicBezTo>
                  <a:cubicBezTo>
                    <a:pt x="3519" y="1653"/>
                    <a:pt x="3421" y="1558"/>
                    <a:pt x="3303" y="1558"/>
                  </a:cubicBezTo>
                  <a:lnTo>
                    <a:pt x="3084" y="1558"/>
                  </a:lnTo>
                  <a:cubicBezTo>
                    <a:pt x="3055" y="1190"/>
                    <a:pt x="2750" y="908"/>
                    <a:pt x="2382" y="908"/>
                  </a:cubicBezTo>
                  <a:cubicBezTo>
                    <a:pt x="2013" y="908"/>
                    <a:pt x="1705" y="1190"/>
                    <a:pt x="1676" y="1558"/>
                  </a:cubicBezTo>
                  <a:lnTo>
                    <a:pt x="571" y="1558"/>
                  </a:lnTo>
                  <a:lnTo>
                    <a:pt x="623" y="1455"/>
                  </a:lnTo>
                  <a:lnTo>
                    <a:pt x="1037" y="631"/>
                  </a:lnTo>
                  <a:cubicBezTo>
                    <a:pt x="1098" y="510"/>
                    <a:pt x="1224" y="433"/>
                    <a:pt x="1360" y="433"/>
                  </a:cubicBezTo>
                  <a:lnTo>
                    <a:pt x="3401" y="433"/>
                  </a:lnTo>
                  <a:cubicBezTo>
                    <a:pt x="3536" y="433"/>
                    <a:pt x="3660" y="510"/>
                    <a:pt x="3723" y="631"/>
                  </a:cubicBezTo>
                  <a:lnTo>
                    <a:pt x="4138" y="1452"/>
                  </a:lnTo>
                  <a:lnTo>
                    <a:pt x="4189" y="1561"/>
                  </a:lnTo>
                  <a:cubicBezTo>
                    <a:pt x="4071" y="1570"/>
                    <a:pt x="3982" y="1673"/>
                    <a:pt x="3991" y="1791"/>
                  </a:cubicBezTo>
                  <a:cubicBezTo>
                    <a:pt x="3999" y="1907"/>
                    <a:pt x="4094" y="1994"/>
                    <a:pt x="4208" y="1994"/>
                  </a:cubicBezTo>
                  <a:cubicBezTo>
                    <a:pt x="4213" y="1994"/>
                    <a:pt x="4219" y="1993"/>
                    <a:pt x="4224" y="1993"/>
                  </a:cubicBezTo>
                  <a:lnTo>
                    <a:pt x="4325" y="1993"/>
                  </a:lnTo>
                  <a:lnTo>
                    <a:pt x="4325" y="5174"/>
                  </a:lnTo>
                  <a:cubicBezTo>
                    <a:pt x="4322" y="5822"/>
                    <a:pt x="4112" y="6449"/>
                    <a:pt x="3720" y="6965"/>
                  </a:cubicBezTo>
                  <a:cubicBezTo>
                    <a:pt x="3271" y="7555"/>
                    <a:pt x="3029" y="8274"/>
                    <a:pt x="3026" y="9017"/>
                  </a:cubicBezTo>
                  <a:lnTo>
                    <a:pt x="3026" y="9469"/>
                  </a:lnTo>
                  <a:lnTo>
                    <a:pt x="1731" y="9469"/>
                  </a:lnTo>
                  <a:lnTo>
                    <a:pt x="1731" y="9017"/>
                  </a:lnTo>
                  <a:cubicBezTo>
                    <a:pt x="1731" y="8274"/>
                    <a:pt x="1486" y="7555"/>
                    <a:pt x="1040" y="6965"/>
                  </a:cubicBezTo>
                  <a:cubicBezTo>
                    <a:pt x="649" y="6449"/>
                    <a:pt x="436" y="5822"/>
                    <a:pt x="436" y="5174"/>
                  </a:cubicBezTo>
                  <a:lnTo>
                    <a:pt x="436" y="3110"/>
                  </a:lnTo>
                  <a:cubicBezTo>
                    <a:pt x="436" y="2989"/>
                    <a:pt x="338" y="2894"/>
                    <a:pt x="220" y="2894"/>
                  </a:cubicBezTo>
                  <a:cubicBezTo>
                    <a:pt x="99" y="2894"/>
                    <a:pt x="4" y="2989"/>
                    <a:pt x="4" y="3110"/>
                  </a:cubicBezTo>
                  <a:lnTo>
                    <a:pt x="4" y="5174"/>
                  </a:lnTo>
                  <a:cubicBezTo>
                    <a:pt x="4" y="5914"/>
                    <a:pt x="248" y="6633"/>
                    <a:pt x="698" y="7224"/>
                  </a:cubicBezTo>
                  <a:cubicBezTo>
                    <a:pt x="1086" y="7739"/>
                    <a:pt x="1299" y="8366"/>
                    <a:pt x="1299" y="9014"/>
                  </a:cubicBezTo>
                  <a:lnTo>
                    <a:pt x="1299" y="13678"/>
                  </a:lnTo>
                  <a:cubicBezTo>
                    <a:pt x="1299" y="14274"/>
                    <a:pt x="1783" y="14757"/>
                    <a:pt x="2382" y="14757"/>
                  </a:cubicBezTo>
                  <a:cubicBezTo>
                    <a:pt x="2978" y="14757"/>
                    <a:pt x="3461" y="14274"/>
                    <a:pt x="3461" y="13678"/>
                  </a:cubicBezTo>
                  <a:lnTo>
                    <a:pt x="3461" y="11985"/>
                  </a:lnTo>
                  <a:cubicBezTo>
                    <a:pt x="3461" y="11867"/>
                    <a:pt x="3366" y="11769"/>
                    <a:pt x="3245" y="11769"/>
                  </a:cubicBezTo>
                  <a:cubicBezTo>
                    <a:pt x="3127" y="11769"/>
                    <a:pt x="3029" y="11867"/>
                    <a:pt x="3029" y="11985"/>
                  </a:cubicBezTo>
                  <a:lnTo>
                    <a:pt x="3029" y="12351"/>
                  </a:lnTo>
                  <a:lnTo>
                    <a:pt x="1734" y="12351"/>
                  </a:lnTo>
                  <a:lnTo>
                    <a:pt x="1734" y="9901"/>
                  </a:lnTo>
                  <a:lnTo>
                    <a:pt x="3029" y="9901"/>
                  </a:lnTo>
                  <a:lnTo>
                    <a:pt x="3029" y="11070"/>
                  </a:lnTo>
                  <a:cubicBezTo>
                    <a:pt x="3029" y="11188"/>
                    <a:pt x="3127" y="11286"/>
                    <a:pt x="3245" y="11286"/>
                  </a:cubicBezTo>
                  <a:cubicBezTo>
                    <a:pt x="3366" y="11286"/>
                    <a:pt x="3461" y="11188"/>
                    <a:pt x="3461" y="11070"/>
                  </a:cubicBezTo>
                  <a:lnTo>
                    <a:pt x="3461" y="9017"/>
                  </a:lnTo>
                  <a:cubicBezTo>
                    <a:pt x="3461" y="8369"/>
                    <a:pt x="3674" y="7742"/>
                    <a:pt x="4066" y="7226"/>
                  </a:cubicBezTo>
                  <a:cubicBezTo>
                    <a:pt x="4515" y="6636"/>
                    <a:pt x="4757" y="5917"/>
                    <a:pt x="4759" y="5177"/>
                  </a:cubicBezTo>
                  <a:lnTo>
                    <a:pt x="4759" y="1774"/>
                  </a:lnTo>
                  <a:cubicBezTo>
                    <a:pt x="4759" y="1771"/>
                    <a:pt x="4757" y="1766"/>
                    <a:pt x="4757" y="1763"/>
                  </a:cubicBezTo>
                  <a:lnTo>
                    <a:pt x="4757" y="1751"/>
                  </a:lnTo>
                  <a:cubicBezTo>
                    <a:pt x="4757" y="1748"/>
                    <a:pt x="4757" y="1742"/>
                    <a:pt x="4754" y="1737"/>
                  </a:cubicBezTo>
                  <a:cubicBezTo>
                    <a:pt x="4751" y="1731"/>
                    <a:pt x="4754" y="1728"/>
                    <a:pt x="4754" y="1725"/>
                  </a:cubicBezTo>
                  <a:cubicBezTo>
                    <a:pt x="4751" y="1722"/>
                    <a:pt x="4748" y="1714"/>
                    <a:pt x="4748" y="1708"/>
                  </a:cubicBezTo>
                  <a:cubicBezTo>
                    <a:pt x="4745" y="1702"/>
                    <a:pt x="4745" y="1702"/>
                    <a:pt x="4745" y="1702"/>
                  </a:cubicBezTo>
                  <a:cubicBezTo>
                    <a:pt x="4742" y="1694"/>
                    <a:pt x="4739" y="1685"/>
                    <a:pt x="4734" y="1676"/>
                  </a:cubicBezTo>
                  <a:lnTo>
                    <a:pt x="4690" y="1590"/>
                  </a:lnTo>
                  <a:lnTo>
                    <a:pt x="4109" y="436"/>
                  </a:lnTo>
                  <a:cubicBezTo>
                    <a:pt x="3974" y="168"/>
                    <a:pt x="3700" y="1"/>
                    <a:pt x="34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2" name="Google Shape;2002;p125"/>
            <p:cNvSpPr/>
            <p:nvPr/>
          </p:nvSpPr>
          <p:spPr>
            <a:xfrm>
              <a:off x="7175600" y="2137525"/>
              <a:ext cx="42550" cy="88700"/>
            </a:xfrm>
            <a:custGeom>
              <a:avLst/>
              <a:gdLst/>
              <a:ahLst/>
              <a:cxnLst/>
              <a:rect l="l" t="t" r="r" b="b"/>
              <a:pathLst>
                <a:path w="1702" h="3548" extrusionOk="0">
                  <a:moveTo>
                    <a:pt x="850" y="433"/>
                  </a:moveTo>
                  <a:cubicBezTo>
                    <a:pt x="1080" y="433"/>
                    <a:pt x="1267" y="620"/>
                    <a:pt x="1267" y="853"/>
                  </a:cubicBezTo>
                  <a:lnTo>
                    <a:pt x="1267" y="2695"/>
                  </a:lnTo>
                  <a:cubicBezTo>
                    <a:pt x="1267" y="2926"/>
                    <a:pt x="1080" y="3113"/>
                    <a:pt x="850" y="3113"/>
                  </a:cubicBezTo>
                  <a:cubicBezTo>
                    <a:pt x="619" y="3113"/>
                    <a:pt x="432" y="2926"/>
                    <a:pt x="432" y="2695"/>
                  </a:cubicBezTo>
                  <a:lnTo>
                    <a:pt x="432" y="2508"/>
                  </a:lnTo>
                  <a:lnTo>
                    <a:pt x="792" y="2508"/>
                  </a:lnTo>
                  <a:cubicBezTo>
                    <a:pt x="913" y="2508"/>
                    <a:pt x="1008" y="2413"/>
                    <a:pt x="1008" y="2292"/>
                  </a:cubicBezTo>
                  <a:cubicBezTo>
                    <a:pt x="1008" y="2174"/>
                    <a:pt x="913" y="2077"/>
                    <a:pt x="792" y="2077"/>
                  </a:cubicBezTo>
                  <a:lnTo>
                    <a:pt x="432" y="2077"/>
                  </a:lnTo>
                  <a:lnTo>
                    <a:pt x="432" y="1443"/>
                  </a:lnTo>
                  <a:lnTo>
                    <a:pt x="792" y="1443"/>
                  </a:lnTo>
                  <a:cubicBezTo>
                    <a:pt x="913" y="1443"/>
                    <a:pt x="1008" y="1345"/>
                    <a:pt x="1008" y="1227"/>
                  </a:cubicBezTo>
                  <a:cubicBezTo>
                    <a:pt x="1008" y="1106"/>
                    <a:pt x="913" y="1011"/>
                    <a:pt x="792" y="1011"/>
                  </a:cubicBezTo>
                  <a:lnTo>
                    <a:pt x="432" y="1011"/>
                  </a:lnTo>
                  <a:lnTo>
                    <a:pt x="432" y="853"/>
                  </a:lnTo>
                  <a:cubicBezTo>
                    <a:pt x="432" y="623"/>
                    <a:pt x="619" y="433"/>
                    <a:pt x="850" y="433"/>
                  </a:cubicBezTo>
                  <a:close/>
                  <a:moveTo>
                    <a:pt x="850" y="1"/>
                  </a:moveTo>
                  <a:cubicBezTo>
                    <a:pt x="381" y="1"/>
                    <a:pt x="1" y="381"/>
                    <a:pt x="1" y="853"/>
                  </a:cubicBezTo>
                  <a:lnTo>
                    <a:pt x="1" y="2695"/>
                  </a:lnTo>
                  <a:cubicBezTo>
                    <a:pt x="1" y="3165"/>
                    <a:pt x="381" y="3545"/>
                    <a:pt x="850" y="3548"/>
                  </a:cubicBezTo>
                  <a:cubicBezTo>
                    <a:pt x="1319" y="3545"/>
                    <a:pt x="1699" y="3165"/>
                    <a:pt x="1702" y="2695"/>
                  </a:cubicBezTo>
                  <a:lnTo>
                    <a:pt x="1702" y="853"/>
                  </a:lnTo>
                  <a:cubicBezTo>
                    <a:pt x="1702" y="381"/>
                    <a:pt x="1319" y="1"/>
                    <a:pt x="8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3" name="Google Shape;2003;p125"/>
          <p:cNvGrpSpPr/>
          <p:nvPr/>
        </p:nvGrpSpPr>
        <p:grpSpPr>
          <a:xfrm>
            <a:off x="7983084" y="2253018"/>
            <a:ext cx="364200" cy="491900"/>
            <a:chOff x="5225025" y="1517900"/>
            <a:chExt cx="273150" cy="368925"/>
          </a:xfrm>
        </p:grpSpPr>
        <p:sp>
          <p:nvSpPr>
            <p:cNvPr id="2004" name="Google Shape;2004;p125"/>
            <p:cNvSpPr/>
            <p:nvPr/>
          </p:nvSpPr>
          <p:spPr>
            <a:xfrm>
              <a:off x="5225025" y="1627275"/>
              <a:ext cx="273150" cy="259550"/>
            </a:xfrm>
            <a:custGeom>
              <a:avLst/>
              <a:gdLst/>
              <a:ahLst/>
              <a:cxnLst/>
              <a:rect l="l" t="t" r="r" b="b"/>
              <a:pathLst>
                <a:path w="10926" h="10382" extrusionOk="0">
                  <a:moveTo>
                    <a:pt x="10710" y="1"/>
                  </a:moveTo>
                  <a:cubicBezTo>
                    <a:pt x="10589" y="1"/>
                    <a:pt x="10494" y="99"/>
                    <a:pt x="10494" y="217"/>
                  </a:cubicBezTo>
                  <a:lnTo>
                    <a:pt x="10494" y="9950"/>
                  </a:lnTo>
                  <a:lnTo>
                    <a:pt x="433" y="9950"/>
                  </a:lnTo>
                  <a:lnTo>
                    <a:pt x="433" y="9469"/>
                  </a:lnTo>
                  <a:cubicBezTo>
                    <a:pt x="433" y="9351"/>
                    <a:pt x="338" y="9253"/>
                    <a:pt x="217" y="9253"/>
                  </a:cubicBezTo>
                  <a:cubicBezTo>
                    <a:pt x="99" y="9253"/>
                    <a:pt x="1" y="9351"/>
                    <a:pt x="1" y="9469"/>
                  </a:cubicBezTo>
                  <a:lnTo>
                    <a:pt x="1" y="10166"/>
                  </a:lnTo>
                  <a:cubicBezTo>
                    <a:pt x="1" y="10284"/>
                    <a:pt x="99" y="10381"/>
                    <a:pt x="217" y="10381"/>
                  </a:cubicBezTo>
                  <a:lnTo>
                    <a:pt x="10710" y="10381"/>
                  </a:lnTo>
                  <a:cubicBezTo>
                    <a:pt x="10828" y="10381"/>
                    <a:pt x="10926" y="10284"/>
                    <a:pt x="10926" y="10166"/>
                  </a:cubicBezTo>
                  <a:lnTo>
                    <a:pt x="10926" y="217"/>
                  </a:lnTo>
                  <a:cubicBezTo>
                    <a:pt x="10926" y="99"/>
                    <a:pt x="10828" y="1"/>
                    <a:pt x="10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5" name="Google Shape;2005;p125"/>
            <p:cNvSpPr/>
            <p:nvPr/>
          </p:nvSpPr>
          <p:spPr>
            <a:xfrm>
              <a:off x="5225025" y="1517900"/>
              <a:ext cx="273150" cy="328900"/>
            </a:xfrm>
            <a:custGeom>
              <a:avLst/>
              <a:gdLst/>
              <a:ahLst/>
              <a:cxnLst/>
              <a:rect l="l" t="t" r="r" b="b"/>
              <a:pathLst>
                <a:path w="10926" h="13156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lnTo>
                    <a:pt x="1" y="12940"/>
                  </a:lnTo>
                  <a:cubicBezTo>
                    <a:pt x="1" y="13061"/>
                    <a:pt x="99" y="13156"/>
                    <a:pt x="217" y="13156"/>
                  </a:cubicBezTo>
                  <a:cubicBezTo>
                    <a:pt x="338" y="13156"/>
                    <a:pt x="433" y="13061"/>
                    <a:pt x="433" y="12940"/>
                  </a:cubicBezTo>
                  <a:lnTo>
                    <a:pt x="433" y="2738"/>
                  </a:lnTo>
                  <a:lnTo>
                    <a:pt x="853" y="2738"/>
                  </a:lnTo>
                  <a:cubicBezTo>
                    <a:pt x="971" y="2738"/>
                    <a:pt x="1066" y="2643"/>
                    <a:pt x="1066" y="2522"/>
                  </a:cubicBezTo>
                  <a:cubicBezTo>
                    <a:pt x="1066" y="2404"/>
                    <a:pt x="971" y="2306"/>
                    <a:pt x="853" y="2306"/>
                  </a:cubicBezTo>
                  <a:lnTo>
                    <a:pt x="433" y="2306"/>
                  </a:lnTo>
                  <a:lnTo>
                    <a:pt x="433" y="432"/>
                  </a:lnTo>
                  <a:lnTo>
                    <a:pt x="10494" y="432"/>
                  </a:lnTo>
                  <a:lnTo>
                    <a:pt x="10494" y="2306"/>
                  </a:lnTo>
                  <a:lnTo>
                    <a:pt x="1766" y="2306"/>
                  </a:lnTo>
                  <a:cubicBezTo>
                    <a:pt x="1648" y="2306"/>
                    <a:pt x="1550" y="2404"/>
                    <a:pt x="1550" y="2522"/>
                  </a:cubicBezTo>
                  <a:cubicBezTo>
                    <a:pt x="1550" y="2640"/>
                    <a:pt x="1648" y="2738"/>
                    <a:pt x="1766" y="2738"/>
                  </a:cubicBezTo>
                  <a:lnTo>
                    <a:pt x="10494" y="2738"/>
                  </a:lnTo>
                  <a:lnTo>
                    <a:pt x="10494" y="3665"/>
                  </a:lnTo>
                  <a:cubicBezTo>
                    <a:pt x="10494" y="3783"/>
                    <a:pt x="10589" y="3881"/>
                    <a:pt x="10710" y="3881"/>
                  </a:cubicBezTo>
                  <a:cubicBezTo>
                    <a:pt x="10828" y="3881"/>
                    <a:pt x="10926" y="3783"/>
                    <a:pt x="10926" y="3665"/>
                  </a:cubicBezTo>
                  <a:lnTo>
                    <a:pt x="10926" y="216"/>
                  </a:lnTo>
                  <a:cubicBezTo>
                    <a:pt x="10926" y="98"/>
                    <a:pt x="10828" y="0"/>
                    <a:pt x="10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125"/>
            <p:cNvSpPr/>
            <p:nvPr/>
          </p:nvSpPr>
          <p:spPr>
            <a:xfrm>
              <a:off x="5291825" y="1621375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38"/>
                  </a:moveTo>
                  <a:cubicBezTo>
                    <a:pt x="1540" y="438"/>
                    <a:pt x="1795" y="643"/>
                    <a:pt x="1854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8"/>
                    <a:pt x="628" y="1285"/>
                    <a:pt x="631" y="1054"/>
                  </a:cubicBezTo>
                  <a:cubicBezTo>
                    <a:pt x="631" y="735"/>
                    <a:pt x="873" y="470"/>
                    <a:pt x="1186" y="441"/>
                  </a:cubicBezTo>
                  <a:cubicBezTo>
                    <a:pt x="1207" y="439"/>
                    <a:pt x="1228" y="438"/>
                    <a:pt x="1249" y="438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3" y="474"/>
                    <a:pt x="4707" y="559"/>
                  </a:cubicBezTo>
                  <a:cubicBezTo>
                    <a:pt x="5070" y="833"/>
                    <a:pt x="5024" y="1394"/>
                    <a:pt x="4618" y="1601"/>
                  </a:cubicBezTo>
                  <a:cubicBezTo>
                    <a:pt x="4388" y="1302"/>
                    <a:pt x="4082" y="1069"/>
                    <a:pt x="3728" y="933"/>
                  </a:cubicBezTo>
                  <a:cubicBezTo>
                    <a:pt x="3790" y="625"/>
                    <a:pt x="4056" y="434"/>
                    <a:pt x="4336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3"/>
                    <a:pt x="4494" y="2511"/>
                  </a:cubicBezTo>
                  <a:cubicBezTo>
                    <a:pt x="4494" y="3242"/>
                    <a:pt x="3731" y="3838"/>
                    <a:pt x="2790" y="3838"/>
                  </a:cubicBezTo>
                  <a:cubicBezTo>
                    <a:pt x="1851" y="3838"/>
                    <a:pt x="1089" y="3242"/>
                    <a:pt x="1089" y="2511"/>
                  </a:cubicBezTo>
                  <a:cubicBezTo>
                    <a:pt x="1089" y="1780"/>
                    <a:pt x="1851" y="1187"/>
                    <a:pt x="2790" y="1187"/>
                  </a:cubicBezTo>
                  <a:close/>
                  <a:moveTo>
                    <a:pt x="1246" y="0"/>
                  </a:moveTo>
                  <a:cubicBezTo>
                    <a:pt x="1025" y="0"/>
                    <a:pt x="800" y="70"/>
                    <a:pt x="605" y="222"/>
                  </a:cubicBezTo>
                  <a:cubicBezTo>
                    <a:pt x="0" y="692"/>
                    <a:pt x="84" y="1624"/>
                    <a:pt x="757" y="1981"/>
                  </a:cubicBezTo>
                  <a:cubicBezTo>
                    <a:pt x="691" y="2151"/>
                    <a:pt x="660" y="2330"/>
                    <a:pt x="660" y="2511"/>
                  </a:cubicBezTo>
                  <a:cubicBezTo>
                    <a:pt x="660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3" y="1800"/>
                    <a:pt x="5387" y="1440"/>
                    <a:pt x="5384" y="1054"/>
                  </a:cubicBezTo>
                  <a:cubicBezTo>
                    <a:pt x="5384" y="522"/>
                    <a:pt x="4986" y="73"/>
                    <a:pt x="4457" y="12"/>
                  </a:cubicBezTo>
                  <a:cubicBezTo>
                    <a:pt x="4415" y="7"/>
                    <a:pt x="4373" y="5"/>
                    <a:pt x="4331" y="5"/>
                  </a:cubicBezTo>
                  <a:cubicBezTo>
                    <a:pt x="3854" y="5"/>
                    <a:pt x="3428" y="333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2" y="771"/>
                    <a:pt x="2269" y="807"/>
                  </a:cubicBezTo>
                  <a:cubicBezTo>
                    <a:pt x="2150" y="305"/>
                    <a:pt x="1707" y="0"/>
                    <a:pt x="12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125"/>
            <p:cNvSpPr/>
            <p:nvPr/>
          </p:nvSpPr>
          <p:spPr>
            <a:xfrm>
              <a:off x="5263250" y="17402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4"/>
                    <a:pt x="7868" y="216"/>
                  </a:cubicBezTo>
                  <a:cubicBezTo>
                    <a:pt x="7868" y="95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125"/>
            <p:cNvSpPr/>
            <p:nvPr/>
          </p:nvSpPr>
          <p:spPr>
            <a:xfrm>
              <a:off x="5263250" y="17674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6"/>
                    <a:pt x="1" y="217"/>
                  </a:cubicBezTo>
                  <a:cubicBezTo>
                    <a:pt x="1" y="335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5"/>
                    <a:pt x="7868" y="217"/>
                  </a:cubicBezTo>
                  <a:cubicBezTo>
                    <a:pt x="7868" y="96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125"/>
            <p:cNvSpPr/>
            <p:nvPr/>
          </p:nvSpPr>
          <p:spPr>
            <a:xfrm>
              <a:off x="5263250" y="1794525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8"/>
                    <a:pt x="96" y="433"/>
                    <a:pt x="216" y="433"/>
                  </a:cubicBezTo>
                  <a:lnTo>
                    <a:pt x="7652" y="433"/>
                  </a:lnTo>
                  <a:cubicBezTo>
                    <a:pt x="7770" y="433"/>
                    <a:pt x="7868" y="338"/>
                    <a:pt x="7868" y="217"/>
                  </a:cubicBezTo>
                  <a:cubicBezTo>
                    <a:pt x="7868" y="99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125"/>
            <p:cNvSpPr/>
            <p:nvPr/>
          </p:nvSpPr>
          <p:spPr>
            <a:xfrm>
              <a:off x="5263250" y="1821750"/>
              <a:ext cx="196725" cy="10800"/>
            </a:xfrm>
            <a:custGeom>
              <a:avLst/>
              <a:gdLst/>
              <a:ahLst/>
              <a:cxnLst/>
              <a:rect l="l" t="t" r="r" b="b"/>
              <a:pathLst>
                <a:path w="7869" h="432" extrusionOk="0">
                  <a:moveTo>
                    <a:pt x="216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7"/>
                    <a:pt x="7868" y="216"/>
                  </a:cubicBezTo>
                  <a:cubicBezTo>
                    <a:pt x="7868" y="98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1" name="Google Shape;2011;p125"/>
            <p:cNvSpPr/>
            <p:nvPr/>
          </p:nvSpPr>
          <p:spPr>
            <a:xfrm>
              <a:off x="5392300" y="1533450"/>
              <a:ext cx="55800" cy="36700"/>
            </a:xfrm>
            <a:custGeom>
              <a:avLst/>
              <a:gdLst/>
              <a:ahLst/>
              <a:cxnLst/>
              <a:rect l="l" t="t" r="r" b="b"/>
              <a:pathLst>
                <a:path w="2232" h="1468" extrusionOk="0">
                  <a:moveTo>
                    <a:pt x="1828" y="429"/>
                  </a:moveTo>
                  <a:cubicBezTo>
                    <a:pt x="1661" y="432"/>
                    <a:pt x="1526" y="564"/>
                    <a:pt x="1526" y="734"/>
                  </a:cubicBezTo>
                  <a:cubicBezTo>
                    <a:pt x="1526" y="915"/>
                    <a:pt x="1675" y="1036"/>
                    <a:pt x="1830" y="1036"/>
                  </a:cubicBezTo>
                  <a:cubicBezTo>
                    <a:pt x="1904" y="1036"/>
                    <a:pt x="1980" y="1008"/>
                    <a:pt x="2041" y="947"/>
                  </a:cubicBezTo>
                  <a:cubicBezTo>
                    <a:pt x="2231" y="757"/>
                    <a:pt x="2096" y="429"/>
                    <a:pt x="1828" y="429"/>
                  </a:cubicBezTo>
                  <a:close/>
                  <a:moveTo>
                    <a:pt x="791" y="429"/>
                  </a:moveTo>
                  <a:cubicBezTo>
                    <a:pt x="865" y="429"/>
                    <a:pt x="941" y="457"/>
                    <a:pt x="1002" y="518"/>
                  </a:cubicBezTo>
                  <a:cubicBezTo>
                    <a:pt x="1195" y="708"/>
                    <a:pt x="1059" y="1036"/>
                    <a:pt x="789" y="1036"/>
                  </a:cubicBezTo>
                  <a:cubicBezTo>
                    <a:pt x="622" y="1033"/>
                    <a:pt x="487" y="901"/>
                    <a:pt x="487" y="734"/>
                  </a:cubicBezTo>
                  <a:cubicBezTo>
                    <a:pt x="487" y="551"/>
                    <a:pt x="636" y="429"/>
                    <a:pt x="791" y="429"/>
                  </a:cubicBezTo>
                  <a:close/>
                  <a:moveTo>
                    <a:pt x="789" y="0"/>
                  </a:moveTo>
                  <a:cubicBezTo>
                    <a:pt x="694" y="0"/>
                    <a:pt x="599" y="19"/>
                    <a:pt x="507" y="57"/>
                  </a:cubicBezTo>
                  <a:cubicBezTo>
                    <a:pt x="181" y="190"/>
                    <a:pt x="0" y="535"/>
                    <a:pt x="69" y="878"/>
                  </a:cubicBezTo>
                  <a:cubicBezTo>
                    <a:pt x="135" y="1223"/>
                    <a:pt x="438" y="1468"/>
                    <a:pt x="789" y="1468"/>
                  </a:cubicBezTo>
                  <a:cubicBezTo>
                    <a:pt x="985" y="1468"/>
                    <a:pt x="1172" y="1390"/>
                    <a:pt x="1307" y="1252"/>
                  </a:cubicBezTo>
                  <a:cubicBezTo>
                    <a:pt x="1555" y="1004"/>
                    <a:pt x="1592" y="616"/>
                    <a:pt x="1399" y="325"/>
                  </a:cubicBezTo>
                  <a:cubicBezTo>
                    <a:pt x="1259" y="117"/>
                    <a:pt x="1028" y="0"/>
                    <a:pt x="7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125"/>
            <p:cNvSpPr/>
            <p:nvPr/>
          </p:nvSpPr>
          <p:spPr>
            <a:xfrm>
              <a:off x="5262525" y="1546750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125"/>
            <p:cNvSpPr/>
            <p:nvPr/>
          </p:nvSpPr>
          <p:spPr>
            <a:xfrm>
              <a:off x="5340825" y="16629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125"/>
            <p:cNvSpPr/>
            <p:nvPr/>
          </p:nvSpPr>
          <p:spPr>
            <a:xfrm>
              <a:off x="5367975" y="16629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15" name="Google Shape;2015;p125"/>
          <p:cNvGrpSpPr/>
          <p:nvPr/>
        </p:nvGrpSpPr>
        <p:grpSpPr>
          <a:xfrm>
            <a:off x="8021584" y="2992352"/>
            <a:ext cx="254600" cy="491833"/>
            <a:chOff x="5253900" y="2072400"/>
            <a:chExt cx="190950" cy="368875"/>
          </a:xfrm>
        </p:grpSpPr>
        <p:sp>
          <p:nvSpPr>
            <p:cNvPr id="2016" name="Google Shape;2016;p125"/>
            <p:cNvSpPr/>
            <p:nvPr/>
          </p:nvSpPr>
          <p:spPr>
            <a:xfrm>
              <a:off x="5253900" y="2228350"/>
              <a:ext cx="190950" cy="212925"/>
            </a:xfrm>
            <a:custGeom>
              <a:avLst/>
              <a:gdLst/>
              <a:ahLst/>
              <a:cxnLst/>
              <a:rect l="l" t="t" r="r" b="b"/>
              <a:pathLst>
                <a:path w="7638" h="8517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7149"/>
                  </a:lnTo>
                  <a:cubicBezTo>
                    <a:pt x="0" y="7903"/>
                    <a:pt x="613" y="8516"/>
                    <a:pt x="1368" y="8516"/>
                  </a:cubicBezTo>
                  <a:lnTo>
                    <a:pt x="6267" y="8516"/>
                  </a:lnTo>
                  <a:cubicBezTo>
                    <a:pt x="7022" y="8516"/>
                    <a:pt x="7635" y="7903"/>
                    <a:pt x="7638" y="7149"/>
                  </a:cubicBezTo>
                  <a:lnTo>
                    <a:pt x="7638" y="6680"/>
                  </a:lnTo>
                  <a:cubicBezTo>
                    <a:pt x="7635" y="6562"/>
                    <a:pt x="7540" y="6467"/>
                    <a:pt x="7419" y="6467"/>
                  </a:cubicBezTo>
                  <a:cubicBezTo>
                    <a:pt x="7301" y="6467"/>
                    <a:pt x="7203" y="6562"/>
                    <a:pt x="7203" y="6683"/>
                  </a:cubicBezTo>
                  <a:lnTo>
                    <a:pt x="7203" y="7149"/>
                  </a:lnTo>
                  <a:cubicBezTo>
                    <a:pt x="7203" y="7664"/>
                    <a:pt x="6785" y="8084"/>
                    <a:pt x="6267" y="8084"/>
                  </a:cubicBezTo>
                  <a:lnTo>
                    <a:pt x="1368" y="8084"/>
                  </a:lnTo>
                  <a:cubicBezTo>
                    <a:pt x="852" y="8084"/>
                    <a:pt x="432" y="7664"/>
                    <a:pt x="432" y="714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7" name="Google Shape;2017;p125"/>
            <p:cNvSpPr/>
            <p:nvPr/>
          </p:nvSpPr>
          <p:spPr>
            <a:xfrm>
              <a:off x="5253900" y="2072400"/>
              <a:ext cx="190950" cy="305100"/>
            </a:xfrm>
            <a:custGeom>
              <a:avLst/>
              <a:gdLst/>
              <a:ahLst/>
              <a:cxnLst/>
              <a:rect l="l" t="t" r="r" b="b"/>
              <a:pathLst>
                <a:path w="7638" h="12204" extrusionOk="0">
                  <a:moveTo>
                    <a:pt x="4681" y="433"/>
                  </a:moveTo>
                  <a:cubicBezTo>
                    <a:pt x="4721" y="433"/>
                    <a:pt x="4753" y="464"/>
                    <a:pt x="4753" y="505"/>
                  </a:cubicBezTo>
                  <a:lnTo>
                    <a:pt x="4753" y="1944"/>
                  </a:lnTo>
                  <a:cubicBezTo>
                    <a:pt x="4753" y="1984"/>
                    <a:pt x="4721" y="2016"/>
                    <a:pt x="4681" y="2016"/>
                  </a:cubicBezTo>
                  <a:lnTo>
                    <a:pt x="2954" y="2016"/>
                  </a:lnTo>
                  <a:cubicBezTo>
                    <a:pt x="2914" y="2016"/>
                    <a:pt x="2882" y="1984"/>
                    <a:pt x="2882" y="1944"/>
                  </a:cubicBezTo>
                  <a:lnTo>
                    <a:pt x="2882" y="505"/>
                  </a:lnTo>
                  <a:cubicBezTo>
                    <a:pt x="2882" y="464"/>
                    <a:pt x="2914" y="433"/>
                    <a:pt x="2954" y="433"/>
                  </a:cubicBezTo>
                  <a:close/>
                  <a:moveTo>
                    <a:pt x="4111" y="2448"/>
                  </a:moveTo>
                  <a:lnTo>
                    <a:pt x="4111" y="2851"/>
                  </a:lnTo>
                  <a:lnTo>
                    <a:pt x="3564" y="2851"/>
                  </a:lnTo>
                  <a:lnTo>
                    <a:pt x="3564" y="2448"/>
                  </a:lnTo>
                  <a:close/>
                  <a:moveTo>
                    <a:pt x="2954" y="1"/>
                  </a:moveTo>
                  <a:cubicBezTo>
                    <a:pt x="2675" y="1"/>
                    <a:pt x="2450" y="225"/>
                    <a:pt x="2450" y="505"/>
                  </a:cubicBezTo>
                  <a:lnTo>
                    <a:pt x="2450" y="1944"/>
                  </a:lnTo>
                  <a:cubicBezTo>
                    <a:pt x="2450" y="2223"/>
                    <a:pt x="2675" y="2448"/>
                    <a:pt x="2954" y="2448"/>
                  </a:cubicBezTo>
                  <a:lnTo>
                    <a:pt x="3129" y="2448"/>
                  </a:lnTo>
                  <a:lnTo>
                    <a:pt x="3129" y="2851"/>
                  </a:lnTo>
                  <a:lnTo>
                    <a:pt x="2044" y="2851"/>
                  </a:lnTo>
                  <a:cubicBezTo>
                    <a:pt x="1768" y="2851"/>
                    <a:pt x="1540" y="3078"/>
                    <a:pt x="1540" y="3354"/>
                  </a:cubicBezTo>
                  <a:lnTo>
                    <a:pt x="1540" y="3714"/>
                  </a:lnTo>
                  <a:lnTo>
                    <a:pt x="1368" y="3714"/>
                  </a:lnTo>
                  <a:cubicBezTo>
                    <a:pt x="613" y="3717"/>
                    <a:pt x="3" y="4327"/>
                    <a:pt x="0" y="5082"/>
                  </a:cubicBezTo>
                  <a:lnTo>
                    <a:pt x="0" y="5522"/>
                  </a:lnTo>
                  <a:cubicBezTo>
                    <a:pt x="0" y="5640"/>
                    <a:pt x="98" y="5738"/>
                    <a:pt x="216" y="5738"/>
                  </a:cubicBezTo>
                  <a:cubicBezTo>
                    <a:pt x="337" y="5738"/>
                    <a:pt x="432" y="5640"/>
                    <a:pt x="432" y="5522"/>
                  </a:cubicBezTo>
                  <a:lnTo>
                    <a:pt x="432" y="5085"/>
                  </a:lnTo>
                  <a:cubicBezTo>
                    <a:pt x="435" y="4569"/>
                    <a:pt x="852" y="4152"/>
                    <a:pt x="1368" y="4149"/>
                  </a:cubicBezTo>
                  <a:lnTo>
                    <a:pt x="4396" y="4149"/>
                  </a:lnTo>
                  <a:cubicBezTo>
                    <a:pt x="4514" y="4149"/>
                    <a:pt x="4612" y="4054"/>
                    <a:pt x="4612" y="3933"/>
                  </a:cubicBezTo>
                  <a:cubicBezTo>
                    <a:pt x="4612" y="3815"/>
                    <a:pt x="4514" y="3717"/>
                    <a:pt x="4396" y="3717"/>
                  </a:cubicBezTo>
                  <a:lnTo>
                    <a:pt x="1975" y="3717"/>
                  </a:lnTo>
                  <a:lnTo>
                    <a:pt x="1975" y="3357"/>
                  </a:lnTo>
                  <a:cubicBezTo>
                    <a:pt x="1975" y="3317"/>
                    <a:pt x="2007" y="3285"/>
                    <a:pt x="2047" y="3285"/>
                  </a:cubicBezTo>
                  <a:lnTo>
                    <a:pt x="5591" y="3285"/>
                  </a:lnTo>
                  <a:cubicBezTo>
                    <a:pt x="5631" y="3285"/>
                    <a:pt x="5663" y="3317"/>
                    <a:pt x="5663" y="3357"/>
                  </a:cubicBezTo>
                  <a:lnTo>
                    <a:pt x="5663" y="3717"/>
                  </a:lnTo>
                  <a:lnTo>
                    <a:pt x="5309" y="3717"/>
                  </a:lnTo>
                  <a:cubicBezTo>
                    <a:pt x="5188" y="3717"/>
                    <a:pt x="5093" y="3815"/>
                    <a:pt x="5093" y="3933"/>
                  </a:cubicBezTo>
                  <a:cubicBezTo>
                    <a:pt x="5093" y="4054"/>
                    <a:pt x="5188" y="4149"/>
                    <a:pt x="5309" y="4149"/>
                  </a:cubicBezTo>
                  <a:lnTo>
                    <a:pt x="6270" y="4149"/>
                  </a:lnTo>
                  <a:cubicBezTo>
                    <a:pt x="6785" y="4149"/>
                    <a:pt x="7206" y="4569"/>
                    <a:pt x="7206" y="5085"/>
                  </a:cubicBezTo>
                  <a:lnTo>
                    <a:pt x="7206" y="11988"/>
                  </a:lnTo>
                  <a:cubicBezTo>
                    <a:pt x="7206" y="12106"/>
                    <a:pt x="7301" y="12204"/>
                    <a:pt x="7422" y="12204"/>
                  </a:cubicBezTo>
                  <a:cubicBezTo>
                    <a:pt x="7540" y="12204"/>
                    <a:pt x="7638" y="12106"/>
                    <a:pt x="7638" y="11988"/>
                  </a:cubicBezTo>
                  <a:lnTo>
                    <a:pt x="7638" y="5085"/>
                  </a:lnTo>
                  <a:cubicBezTo>
                    <a:pt x="7635" y="4327"/>
                    <a:pt x="7024" y="3717"/>
                    <a:pt x="6267" y="3717"/>
                  </a:cubicBezTo>
                  <a:lnTo>
                    <a:pt x="6095" y="3717"/>
                  </a:lnTo>
                  <a:lnTo>
                    <a:pt x="6095" y="3357"/>
                  </a:lnTo>
                  <a:cubicBezTo>
                    <a:pt x="6095" y="3078"/>
                    <a:pt x="5870" y="2854"/>
                    <a:pt x="5591" y="2854"/>
                  </a:cubicBezTo>
                  <a:lnTo>
                    <a:pt x="4543" y="2854"/>
                  </a:lnTo>
                  <a:lnTo>
                    <a:pt x="4543" y="2448"/>
                  </a:lnTo>
                  <a:lnTo>
                    <a:pt x="4684" y="2448"/>
                  </a:lnTo>
                  <a:cubicBezTo>
                    <a:pt x="4960" y="2448"/>
                    <a:pt x="5188" y="2223"/>
                    <a:pt x="5188" y="1944"/>
                  </a:cubicBezTo>
                  <a:lnTo>
                    <a:pt x="5188" y="505"/>
                  </a:lnTo>
                  <a:cubicBezTo>
                    <a:pt x="5188" y="225"/>
                    <a:pt x="4960" y="1"/>
                    <a:pt x="46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125"/>
            <p:cNvSpPr/>
            <p:nvPr/>
          </p:nvSpPr>
          <p:spPr>
            <a:xfrm>
              <a:off x="5287800" y="2242100"/>
              <a:ext cx="123225" cy="104450"/>
            </a:xfrm>
            <a:custGeom>
              <a:avLst/>
              <a:gdLst/>
              <a:ahLst/>
              <a:cxnLst/>
              <a:rect l="l" t="t" r="r" b="b"/>
              <a:pathLst>
                <a:path w="4929" h="4178" extrusionOk="0">
                  <a:moveTo>
                    <a:pt x="2461" y="430"/>
                  </a:moveTo>
                  <a:cubicBezTo>
                    <a:pt x="2885" y="430"/>
                    <a:pt x="3279" y="807"/>
                    <a:pt x="3463" y="1377"/>
                  </a:cubicBezTo>
                  <a:cubicBezTo>
                    <a:pt x="3257" y="1790"/>
                    <a:pt x="2860" y="1996"/>
                    <a:pt x="2463" y="1996"/>
                  </a:cubicBezTo>
                  <a:cubicBezTo>
                    <a:pt x="2066" y="1996"/>
                    <a:pt x="1668" y="1790"/>
                    <a:pt x="1463" y="1377"/>
                  </a:cubicBezTo>
                  <a:cubicBezTo>
                    <a:pt x="1644" y="807"/>
                    <a:pt x="2041" y="433"/>
                    <a:pt x="2461" y="433"/>
                  </a:cubicBezTo>
                  <a:lnTo>
                    <a:pt x="2461" y="430"/>
                  </a:lnTo>
                  <a:close/>
                  <a:moveTo>
                    <a:pt x="3570" y="1970"/>
                  </a:moveTo>
                  <a:cubicBezTo>
                    <a:pt x="3570" y="2010"/>
                    <a:pt x="3573" y="2048"/>
                    <a:pt x="3573" y="2088"/>
                  </a:cubicBezTo>
                  <a:cubicBezTo>
                    <a:pt x="3576" y="2393"/>
                    <a:pt x="3515" y="2695"/>
                    <a:pt x="3397" y="2977"/>
                  </a:cubicBezTo>
                  <a:cubicBezTo>
                    <a:pt x="3394" y="2986"/>
                    <a:pt x="3391" y="2992"/>
                    <a:pt x="3388" y="2998"/>
                  </a:cubicBezTo>
                  <a:cubicBezTo>
                    <a:pt x="3342" y="3101"/>
                    <a:pt x="3288" y="3196"/>
                    <a:pt x="3224" y="3288"/>
                  </a:cubicBezTo>
                  <a:cubicBezTo>
                    <a:pt x="3014" y="3582"/>
                    <a:pt x="2744" y="3743"/>
                    <a:pt x="2461" y="3743"/>
                  </a:cubicBezTo>
                  <a:cubicBezTo>
                    <a:pt x="2182" y="3743"/>
                    <a:pt x="1912" y="3582"/>
                    <a:pt x="1701" y="3285"/>
                  </a:cubicBezTo>
                  <a:cubicBezTo>
                    <a:pt x="1638" y="3196"/>
                    <a:pt x="1583" y="3101"/>
                    <a:pt x="1537" y="2998"/>
                  </a:cubicBezTo>
                  <a:cubicBezTo>
                    <a:pt x="1535" y="2992"/>
                    <a:pt x="1532" y="2983"/>
                    <a:pt x="1529" y="2975"/>
                  </a:cubicBezTo>
                  <a:cubicBezTo>
                    <a:pt x="1411" y="2695"/>
                    <a:pt x="1350" y="2393"/>
                    <a:pt x="1353" y="2088"/>
                  </a:cubicBezTo>
                  <a:cubicBezTo>
                    <a:pt x="1353" y="2048"/>
                    <a:pt x="1353" y="2010"/>
                    <a:pt x="1356" y="1970"/>
                  </a:cubicBezTo>
                  <a:cubicBezTo>
                    <a:pt x="1661" y="2276"/>
                    <a:pt x="2062" y="2430"/>
                    <a:pt x="2463" y="2430"/>
                  </a:cubicBezTo>
                  <a:cubicBezTo>
                    <a:pt x="2864" y="2430"/>
                    <a:pt x="3265" y="2276"/>
                    <a:pt x="3570" y="1970"/>
                  </a:cubicBezTo>
                  <a:close/>
                  <a:moveTo>
                    <a:pt x="2461" y="1"/>
                  </a:moveTo>
                  <a:cubicBezTo>
                    <a:pt x="1952" y="1"/>
                    <a:pt x="1491" y="326"/>
                    <a:pt x="1209" y="864"/>
                  </a:cubicBezTo>
                  <a:lnTo>
                    <a:pt x="726" y="637"/>
                  </a:lnTo>
                  <a:cubicBezTo>
                    <a:pt x="696" y="623"/>
                    <a:pt x="664" y="616"/>
                    <a:pt x="634" y="616"/>
                  </a:cubicBezTo>
                  <a:cubicBezTo>
                    <a:pt x="551" y="616"/>
                    <a:pt x="473" y="663"/>
                    <a:pt x="438" y="741"/>
                  </a:cubicBezTo>
                  <a:cubicBezTo>
                    <a:pt x="386" y="850"/>
                    <a:pt x="432" y="977"/>
                    <a:pt x="541" y="1029"/>
                  </a:cubicBezTo>
                  <a:lnTo>
                    <a:pt x="1042" y="1265"/>
                  </a:lnTo>
                  <a:cubicBezTo>
                    <a:pt x="1037" y="1285"/>
                    <a:pt x="1031" y="1305"/>
                    <a:pt x="1025" y="1328"/>
                  </a:cubicBezTo>
                  <a:lnTo>
                    <a:pt x="1022" y="1328"/>
                  </a:lnTo>
                  <a:lnTo>
                    <a:pt x="1022" y="1334"/>
                  </a:lnTo>
                  <a:cubicBezTo>
                    <a:pt x="973" y="1509"/>
                    <a:pt x="942" y="1691"/>
                    <a:pt x="930" y="1872"/>
                  </a:cubicBezTo>
                  <a:lnTo>
                    <a:pt x="216" y="1872"/>
                  </a:lnTo>
                  <a:cubicBezTo>
                    <a:pt x="95" y="1872"/>
                    <a:pt x="0" y="1970"/>
                    <a:pt x="0" y="2088"/>
                  </a:cubicBezTo>
                  <a:cubicBezTo>
                    <a:pt x="0" y="2209"/>
                    <a:pt x="95" y="2304"/>
                    <a:pt x="216" y="2304"/>
                  </a:cubicBezTo>
                  <a:lnTo>
                    <a:pt x="930" y="2304"/>
                  </a:lnTo>
                  <a:cubicBezTo>
                    <a:pt x="944" y="2520"/>
                    <a:pt x="985" y="2730"/>
                    <a:pt x="1051" y="2934"/>
                  </a:cubicBezTo>
                  <a:lnTo>
                    <a:pt x="452" y="3104"/>
                  </a:lnTo>
                  <a:cubicBezTo>
                    <a:pt x="208" y="3170"/>
                    <a:pt x="256" y="3530"/>
                    <a:pt x="510" y="3530"/>
                  </a:cubicBezTo>
                  <a:cubicBezTo>
                    <a:pt x="511" y="3530"/>
                    <a:pt x="512" y="3530"/>
                    <a:pt x="513" y="3530"/>
                  </a:cubicBezTo>
                  <a:cubicBezTo>
                    <a:pt x="533" y="3530"/>
                    <a:pt x="553" y="3527"/>
                    <a:pt x="570" y="3522"/>
                  </a:cubicBezTo>
                  <a:lnTo>
                    <a:pt x="1224" y="3334"/>
                  </a:lnTo>
                  <a:cubicBezTo>
                    <a:pt x="1261" y="3403"/>
                    <a:pt x="1301" y="3473"/>
                    <a:pt x="1347" y="3539"/>
                  </a:cubicBezTo>
                  <a:cubicBezTo>
                    <a:pt x="1641" y="3950"/>
                    <a:pt x="2035" y="4178"/>
                    <a:pt x="2461" y="4178"/>
                  </a:cubicBezTo>
                  <a:cubicBezTo>
                    <a:pt x="2888" y="4178"/>
                    <a:pt x="3285" y="3950"/>
                    <a:pt x="3578" y="3539"/>
                  </a:cubicBezTo>
                  <a:cubicBezTo>
                    <a:pt x="3625" y="3473"/>
                    <a:pt x="3665" y="3403"/>
                    <a:pt x="3705" y="3334"/>
                  </a:cubicBezTo>
                  <a:lnTo>
                    <a:pt x="4356" y="3522"/>
                  </a:lnTo>
                  <a:cubicBezTo>
                    <a:pt x="4376" y="3527"/>
                    <a:pt x="4396" y="3530"/>
                    <a:pt x="4416" y="3530"/>
                  </a:cubicBezTo>
                  <a:cubicBezTo>
                    <a:pt x="4417" y="3530"/>
                    <a:pt x="4418" y="3530"/>
                    <a:pt x="4419" y="3530"/>
                  </a:cubicBezTo>
                  <a:cubicBezTo>
                    <a:pt x="4670" y="3530"/>
                    <a:pt x="4717" y="3170"/>
                    <a:pt x="4474" y="3104"/>
                  </a:cubicBezTo>
                  <a:lnTo>
                    <a:pt x="3875" y="2934"/>
                  </a:lnTo>
                  <a:cubicBezTo>
                    <a:pt x="3941" y="2730"/>
                    <a:pt x="3981" y="2520"/>
                    <a:pt x="3999" y="2304"/>
                  </a:cubicBezTo>
                  <a:lnTo>
                    <a:pt x="4713" y="2304"/>
                  </a:lnTo>
                  <a:cubicBezTo>
                    <a:pt x="4831" y="2304"/>
                    <a:pt x="4929" y="2209"/>
                    <a:pt x="4929" y="2088"/>
                  </a:cubicBezTo>
                  <a:cubicBezTo>
                    <a:pt x="4929" y="1970"/>
                    <a:pt x="4831" y="1872"/>
                    <a:pt x="4713" y="1872"/>
                  </a:cubicBezTo>
                  <a:lnTo>
                    <a:pt x="3999" y="1872"/>
                  </a:lnTo>
                  <a:cubicBezTo>
                    <a:pt x="3984" y="1691"/>
                    <a:pt x="3953" y="1509"/>
                    <a:pt x="3904" y="1334"/>
                  </a:cubicBezTo>
                  <a:lnTo>
                    <a:pt x="3901" y="1328"/>
                  </a:lnTo>
                  <a:cubicBezTo>
                    <a:pt x="3895" y="1308"/>
                    <a:pt x="3889" y="1285"/>
                    <a:pt x="3884" y="1265"/>
                  </a:cubicBezTo>
                  <a:lnTo>
                    <a:pt x="4384" y="1029"/>
                  </a:lnTo>
                  <a:cubicBezTo>
                    <a:pt x="4491" y="977"/>
                    <a:pt x="4537" y="850"/>
                    <a:pt x="4488" y="741"/>
                  </a:cubicBezTo>
                  <a:cubicBezTo>
                    <a:pt x="4450" y="663"/>
                    <a:pt x="4372" y="616"/>
                    <a:pt x="4291" y="616"/>
                  </a:cubicBezTo>
                  <a:cubicBezTo>
                    <a:pt x="4260" y="616"/>
                    <a:pt x="4229" y="623"/>
                    <a:pt x="4200" y="637"/>
                  </a:cubicBezTo>
                  <a:lnTo>
                    <a:pt x="3714" y="864"/>
                  </a:lnTo>
                  <a:cubicBezTo>
                    <a:pt x="3432" y="323"/>
                    <a:pt x="2971" y="1"/>
                    <a:pt x="24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125"/>
            <p:cNvSpPr/>
            <p:nvPr/>
          </p:nvSpPr>
          <p:spPr>
            <a:xfrm>
              <a:off x="53514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125"/>
            <p:cNvSpPr/>
            <p:nvPr/>
          </p:nvSpPr>
          <p:spPr>
            <a:xfrm>
              <a:off x="53327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1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125"/>
            <p:cNvSpPr/>
            <p:nvPr/>
          </p:nvSpPr>
          <p:spPr>
            <a:xfrm>
              <a:off x="5342125" y="20965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22" name="Google Shape;2022;p125"/>
          <p:cNvGrpSpPr/>
          <p:nvPr/>
        </p:nvGrpSpPr>
        <p:grpSpPr>
          <a:xfrm>
            <a:off x="5491184" y="2252984"/>
            <a:ext cx="407733" cy="491933"/>
            <a:chOff x="3356100" y="1517875"/>
            <a:chExt cx="305800" cy="368950"/>
          </a:xfrm>
        </p:grpSpPr>
        <p:sp>
          <p:nvSpPr>
            <p:cNvPr id="2023" name="Google Shape;2023;p125"/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125"/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5" name="Google Shape;2025;p125"/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6" name="Google Shape;2026;p125"/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7" name="Google Shape;2027;p125"/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8" name="Google Shape;2028;p125"/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9" name="Google Shape;2029;p125"/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0" name="Google Shape;2030;p125"/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1" name="Google Shape;2031;p125"/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2" name="Google Shape;2032;p125"/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3" name="Google Shape;2033;p125"/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4" name="Google Shape;2034;p125"/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5" name="Google Shape;2035;p125"/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6" name="Google Shape;2036;p125"/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7" name="Google Shape;2037;p125"/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8" name="Google Shape;2038;p125"/>
          <p:cNvGrpSpPr/>
          <p:nvPr/>
        </p:nvGrpSpPr>
        <p:grpSpPr>
          <a:xfrm>
            <a:off x="1333885" y="4543717"/>
            <a:ext cx="491900" cy="492000"/>
            <a:chOff x="238125" y="3235925"/>
            <a:chExt cx="368925" cy="369000"/>
          </a:xfrm>
        </p:grpSpPr>
        <p:sp>
          <p:nvSpPr>
            <p:cNvPr id="2039" name="Google Shape;2039;p125"/>
            <p:cNvSpPr/>
            <p:nvPr/>
          </p:nvSpPr>
          <p:spPr>
            <a:xfrm>
              <a:off x="238125" y="3405275"/>
              <a:ext cx="368925" cy="199650"/>
            </a:xfrm>
            <a:custGeom>
              <a:avLst/>
              <a:gdLst/>
              <a:ahLst/>
              <a:cxnLst/>
              <a:rect l="l" t="t" r="r" b="b"/>
              <a:pathLst>
                <a:path w="14757" h="7986" extrusionOk="0">
                  <a:moveTo>
                    <a:pt x="389" y="0"/>
                  </a:moveTo>
                  <a:cubicBezTo>
                    <a:pt x="173" y="0"/>
                    <a:pt x="0" y="176"/>
                    <a:pt x="0" y="392"/>
                  </a:cubicBezTo>
                  <a:lnTo>
                    <a:pt x="0" y="5208"/>
                  </a:lnTo>
                  <a:cubicBezTo>
                    <a:pt x="0" y="5329"/>
                    <a:pt x="98" y="5424"/>
                    <a:pt x="216" y="5424"/>
                  </a:cubicBezTo>
                  <a:cubicBezTo>
                    <a:pt x="334" y="5424"/>
                    <a:pt x="432" y="5329"/>
                    <a:pt x="432" y="5208"/>
                  </a:cubicBezTo>
                  <a:lnTo>
                    <a:pt x="432" y="432"/>
                  </a:lnTo>
                  <a:lnTo>
                    <a:pt x="1405" y="432"/>
                  </a:lnTo>
                  <a:cubicBezTo>
                    <a:pt x="1313" y="1618"/>
                    <a:pt x="1313" y="2358"/>
                    <a:pt x="1313" y="2366"/>
                  </a:cubicBezTo>
                  <a:cubicBezTo>
                    <a:pt x="1313" y="3414"/>
                    <a:pt x="2145" y="4266"/>
                    <a:pt x="3169" y="4266"/>
                  </a:cubicBezTo>
                  <a:cubicBezTo>
                    <a:pt x="4194" y="4266"/>
                    <a:pt x="5029" y="3414"/>
                    <a:pt x="5029" y="2366"/>
                  </a:cubicBezTo>
                  <a:cubicBezTo>
                    <a:pt x="5029" y="2222"/>
                    <a:pt x="5015" y="1995"/>
                    <a:pt x="4980" y="1497"/>
                  </a:cubicBezTo>
                  <a:lnTo>
                    <a:pt x="4977" y="1454"/>
                  </a:lnTo>
                  <a:cubicBezTo>
                    <a:pt x="4957" y="1172"/>
                    <a:pt x="4934" y="823"/>
                    <a:pt x="4908" y="432"/>
                  </a:cubicBezTo>
                  <a:lnTo>
                    <a:pt x="5611" y="432"/>
                  </a:lnTo>
                  <a:cubicBezTo>
                    <a:pt x="5521" y="1618"/>
                    <a:pt x="5519" y="2358"/>
                    <a:pt x="5519" y="2366"/>
                  </a:cubicBezTo>
                  <a:cubicBezTo>
                    <a:pt x="5519" y="3414"/>
                    <a:pt x="6353" y="4266"/>
                    <a:pt x="7378" y="4266"/>
                  </a:cubicBezTo>
                  <a:cubicBezTo>
                    <a:pt x="8403" y="4266"/>
                    <a:pt x="9238" y="3414"/>
                    <a:pt x="9238" y="2366"/>
                  </a:cubicBezTo>
                  <a:cubicBezTo>
                    <a:pt x="9238" y="2225"/>
                    <a:pt x="9221" y="1995"/>
                    <a:pt x="9189" y="1497"/>
                  </a:cubicBezTo>
                  <a:lnTo>
                    <a:pt x="9183" y="1445"/>
                  </a:lnTo>
                  <a:cubicBezTo>
                    <a:pt x="9166" y="1166"/>
                    <a:pt x="9140" y="821"/>
                    <a:pt x="9117" y="432"/>
                  </a:cubicBezTo>
                  <a:lnTo>
                    <a:pt x="9929" y="432"/>
                  </a:lnTo>
                  <a:cubicBezTo>
                    <a:pt x="9840" y="1618"/>
                    <a:pt x="9837" y="2358"/>
                    <a:pt x="9837" y="2366"/>
                  </a:cubicBezTo>
                  <a:cubicBezTo>
                    <a:pt x="9837" y="3414"/>
                    <a:pt x="10672" y="4266"/>
                    <a:pt x="11696" y="4266"/>
                  </a:cubicBezTo>
                  <a:cubicBezTo>
                    <a:pt x="12721" y="4266"/>
                    <a:pt x="13556" y="3414"/>
                    <a:pt x="13556" y="2366"/>
                  </a:cubicBezTo>
                  <a:cubicBezTo>
                    <a:pt x="13556" y="2225"/>
                    <a:pt x="13539" y="1984"/>
                    <a:pt x="13504" y="1497"/>
                  </a:cubicBezTo>
                  <a:cubicBezTo>
                    <a:pt x="13487" y="1224"/>
                    <a:pt x="13461" y="855"/>
                    <a:pt x="13432" y="432"/>
                  </a:cubicBezTo>
                  <a:lnTo>
                    <a:pt x="14322" y="432"/>
                  </a:lnTo>
                  <a:lnTo>
                    <a:pt x="14322" y="7551"/>
                  </a:lnTo>
                  <a:lnTo>
                    <a:pt x="432" y="7551"/>
                  </a:lnTo>
                  <a:lnTo>
                    <a:pt x="432" y="6120"/>
                  </a:lnTo>
                  <a:cubicBezTo>
                    <a:pt x="432" y="6002"/>
                    <a:pt x="334" y="5904"/>
                    <a:pt x="216" y="5904"/>
                  </a:cubicBezTo>
                  <a:cubicBezTo>
                    <a:pt x="98" y="5904"/>
                    <a:pt x="0" y="6002"/>
                    <a:pt x="0" y="6120"/>
                  </a:cubicBezTo>
                  <a:lnTo>
                    <a:pt x="0" y="7597"/>
                  </a:lnTo>
                  <a:cubicBezTo>
                    <a:pt x="0" y="7810"/>
                    <a:pt x="176" y="7986"/>
                    <a:pt x="389" y="7986"/>
                  </a:cubicBezTo>
                  <a:lnTo>
                    <a:pt x="14368" y="7986"/>
                  </a:lnTo>
                  <a:cubicBezTo>
                    <a:pt x="14581" y="7986"/>
                    <a:pt x="14756" y="7810"/>
                    <a:pt x="14756" y="7597"/>
                  </a:cubicBezTo>
                  <a:lnTo>
                    <a:pt x="14756" y="392"/>
                  </a:lnTo>
                  <a:cubicBezTo>
                    <a:pt x="14756" y="176"/>
                    <a:pt x="14584" y="0"/>
                    <a:pt x="14368" y="0"/>
                  </a:cubicBezTo>
                  <a:lnTo>
                    <a:pt x="13389" y="0"/>
                  </a:lnTo>
                  <a:cubicBezTo>
                    <a:pt x="13165" y="0"/>
                    <a:pt x="12986" y="190"/>
                    <a:pt x="13000" y="415"/>
                  </a:cubicBezTo>
                  <a:cubicBezTo>
                    <a:pt x="13029" y="858"/>
                    <a:pt x="13055" y="1244"/>
                    <a:pt x="13075" y="1526"/>
                  </a:cubicBezTo>
                  <a:cubicBezTo>
                    <a:pt x="13107" y="2004"/>
                    <a:pt x="13124" y="2240"/>
                    <a:pt x="13124" y="2366"/>
                  </a:cubicBezTo>
                  <a:cubicBezTo>
                    <a:pt x="13124" y="3175"/>
                    <a:pt x="12482" y="3835"/>
                    <a:pt x="11696" y="3835"/>
                  </a:cubicBezTo>
                  <a:cubicBezTo>
                    <a:pt x="10910" y="3835"/>
                    <a:pt x="10268" y="3175"/>
                    <a:pt x="10268" y="2366"/>
                  </a:cubicBezTo>
                  <a:cubicBezTo>
                    <a:pt x="10268" y="2358"/>
                    <a:pt x="10271" y="1609"/>
                    <a:pt x="10363" y="420"/>
                  </a:cubicBezTo>
                  <a:cubicBezTo>
                    <a:pt x="10381" y="193"/>
                    <a:pt x="10202" y="0"/>
                    <a:pt x="9975" y="0"/>
                  </a:cubicBezTo>
                  <a:lnTo>
                    <a:pt x="9071" y="0"/>
                  </a:lnTo>
                  <a:cubicBezTo>
                    <a:pt x="8846" y="0"/>
                    <a:pt x="8668" y="190"/>
                    <a:pt x="8682" y="415"/>
                  </a:cubicBezTo>
                  <a:cubicBezTo>
                    <a:pt x="8708" y="823"/>
                    <a:pt x="8734" y="1183"/>
                    <a:pt x="8751" y="1474"/>
                  </a:cubicBezTo>
                  <a:lnTo>
                    <a:pt x="8757" y="1526"/>
                  </a:lnTo>
                  <a:cubicBezTo>
                    <a:pt x="8789" y="2001"/>
                    <a:pt x="8806" y="2240"/>
                    <a:pt x="8806" y="2366"/>
                  </a:cubicBezTo>
                  <a:cubicBezTo>
                    <a:pt x="8806" y="3175"/>
                    <a:pt x="8164" y="3835"/>
                    <a:pt x="7378" y="3835"/>
                  </a:cubicBezTo>
                  <a:cubicBezTo>
                    <a:pt x="6592" y="3835"/>
                    <a:pt x="5950" y="3175"/>
                    <a:pt x="5950" y="2366"/>
                  </a:cubicBezTo>
                  <a:cubicBezTo>
                    <a:pt x="5950" y="2358"/>
                    <a:pt x="5953" y="1609"/>
                    <a:pt x="6045" y="420"/>
                  </a:cubicBezTo>
                  <a:cubicBezTo>
                    <a:pt x="6063" y="193"/>
                    <a:pt x="5884" y="0"/>
                    <a:pt x="5657" y="0"/>
                  </a:cubicBezTo>
                  <a:lnTo>
                    <a:pt x="4862" y="0"/>
                  </a:lnTo>
                  <a:cubicBezTo>
                    <a:pt x="4638" y="0"/>
                    <a:pt x="4459" y="190"/>
                    <a:pt x="4474" y="415"/>
                  </a:cubicBezTo>
                  <a:cubicBezTo>
                    <a:pt x="4499" y="826"/>
                    <a:pt x="4525" y="1192"/>
                    <a:pt x="4546" y="1483"/>
                  </a:cubicBezTo>
                  <a:lnTo>
                    <a:pt x="4548" y="1526"/>
                  </a:lnTo>
                  <a:cubicBezTo>
                    <a:pt x="4583" y="2001"/>
                    <a:pt x="4597" y="2240"/>
                    <a:pt x="4597" y="2366"/>
                  </a:cubicBezTo>
                  <a:cubicBezTo>
                    <a:pt x="4597" y="3175"/>
                    <a:pt x="3958" y="3832"/>
                    <a:pt x="3172" y="3832"/>
                  </a:cubicBezTo>
                  <a:cubicBezTo>
                    <a:pt x="2384" y="3832"/>
                    <a:pt x="1745" y="3175"/>
                    <a:pt x="1745" y="2366"/>
                  </a:cubicBezTo>
                  <a:cubicBezTo>
                    <a:pt x="1745" y="2358"/>
                    <a:pt x="1745" y="1609"/>
                    <a:pt x="1840" y="420"/>
                  </a:cubicBezTo>
                  <a:cubicBezTo>
                    <a:pt x="1857" y="193"/>
                    <a:pt x="1678" y="0"/>
                    <a:pt x="14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0" name="Google Shape;2040;p125"/>
            <p:cNvSpPr/>
            <p:nvPr/>
          </p:nvSpPr>
          <p:spPr>
            <a:xfrm>
              <a:off x="2896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5" y="0"/>
                  </a:moveTo>
                  <a:cubicBezTo>
                    <a:pt x="1551" y="0"/>
                    <a:pt x="1448" y="74"/>
                    <a:pt x="1411" y="186"/>
                  </a:cubicBezTo>
                  <a:cubicBezTo>
                    <a:pt x="38" y="4269"/>
                    <a:pt x="0" y="9090"/>
                    <a:pt x="0" y="9139"/>
                  </a:cubicBezTo>
                  <a:cubicBezTo>
                    <a:pt x="0" y="9776"/>
                    <a:pt x="498" y="10291"/>
                    <a:pt x="1108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99" y="7254"/>
                    <a:pt x="1961" y="5267"/>
                    <a:pt x="1929" y="2881"/>
                  </a:cubicBezTo>
                  <a:cubicBezTo>
                    <a:pt x="1929" y="2763"/>
                    <a:pt x="1831" y="2668"/>
                    <a:pt x="1713" y="2668"/>
                  </a:cubicBezTo>
                  <a:lnTo>
                    <a:pt x="1710" y="2668"/>
                  </a:lnTo>
                  <a:cubicBezTo>
                    <a:pt x="1592" y="2668"/>
                    <a:pt x="1497" y="2769"/>
                    <a:pt x="1497" y="2887"/>
                  </a:cubicBezTo>
                  <a:cubicBezTo>
                    <a:pt x="1529" y="5285"/>
                    <a:pt x="1667" y="7280"/>
                    <a:pt x="1739" y="8351"/>
                  </a:cubicBezTo>
                  <a:cubicBezTo>
                    <a:pt x="1768" y="8745"/>
                    <a:pt x="1788" y="9033"/>
                    <a:pt x="1788" y="9139"/>
                  </a:cubicBezTo>
                  <a:cubicBezTo>
                    <a:pt x="1788" y="9534"/>
                    <a:pt x="1483" y="9856"/>
                    <a:pt x="1108" y="9856"/>
                  </a:cubicBezTo>
                  <a:cubicBezTo>
                    <a:pt x="737" y="9856"/>
                    <a:pt x="432" y="9534"/>
                    <a:pt x="432" y="9139"/>
                  </a:cubicBezTo>
                  <a:cubicBezTo>
                    <a:pt x="432" y="9096"/>
                    <a:pt x="464" y="5144"/>
                    <a:pt x="1494" y="1401"/>
                  </a:cubicBezTo>
                  <a:lnTo>
                    <a:pt x="1494" y="1401"/>
                  </a:lnTo>
                  <a:cubicBezTo>
                    <a:pt x="1491" y="1588"/>
                    <a:pt x="1491" y="1776"/>
                    <a:pt x="1491" y="1963"/>
                  </a:cubicBezTo>
                  <a:cubicBezTo>
                    <a:pt x="1491" y="2081"/>
                    <a:pt x="1589" y="2179"/>
                    <a:pt x="1707" y="2179"/>
                  </a:cubicBezTo>
                  <a:cubicBezTo>
                    <a:pt x="1828" y="2179"/>
                    <a:pt x="1923" y="2081"/>
                    <a:pt x="1923" y="1963"/>
                  </a:cubicBezTo>
                  <a:cubicBezTo>
                    <a:pt x="1923" y="1393"/>
                    <a:pt x="1929" y="828"/>
                    <a:pt x="1943" y="281"/>
                  </a:cubicBezTo>
                  <a:cubicBezTo>
                    <a:pt x="1949" y="146"/>
                    <a:pt x="1851" y="28"/>
                    <a:pt x="1716" y="5"/>
                  </a:cubicBezTo>
                  <a:cubicBezTo>
                    <a:pt x="1699" y="2"/>
                    <a:pt x="1682" y="0"/>
                    <a:pt x="1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1" name="Google Shape;2041;p125"/>
            <p:cNvSpPr/>
            <p:nvPr/>
          </p:nvSpPr>
          <p:spPr>
            <a:xfrm>
              <a:off x="5027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8" y="0"/>
                  </a:moveTo>
                  <a:cubicBezTo>
                    <a:pt x="1554" y="0"/>
                    <a:pt x="1449" y="74"/>
                    <a:pt x="1414" y="186"/>
                  </a:cubicBezTo>
                  <a:cubicBezTo>
                    <a:pt x="976" y="1482"/>
                    <a:pt x="631" y="2985"/>
                    <a:pt x="383" y="4651"/>
                  </a:cubicBezTo>
                  <a:cubicBezTo>
                    <a:pt x="366" y="4769"/>
                    <a:pt x="446" y="4879"/>
                    <a:pt x="564" y="4896"/>
                  </a:cubicBezTo>
                  <a:cubicBezTo>
                    <a:pt x="575" y="4898"/>
                    <a:pt x="586" y="4898"/>
                    <a:pt x="596" y="4898"/>
                  </a:cubicBezTo>
                  <a:cubicBezTo>
                    <a:pt x="702" y="4898"/>
                    <a:pt x="793" y="4822"/>
                    <a:pt x="809" y="4715"/>
                  </a:cubicBezTo>
                  <a:cubicBezTo>
                    <a:pt x="970" y="3598"/>
                    <a:pt x="1201" y="2492"/>
                    <a:pt x="1494" y="1404"/>
                  </a:cubicBezTo>
                  <a:lnTo>
                    <a:pt x="1494" y="1404"/>
                  </a:lnTo>
                  <a:cubicBezTo>
                    <a:pt x="1471" y="4444"/>
                    <a:pt x="1650" y="7035"/>
                    <a:pt x="1739" y="8353"/>
                  </a:cubicBezTo>
                  <a:cubicBezTo>
                    <a:pt x="1768" y="8748"/>
                    <a:pt x="1788" y="9036"/>
                    <a:pt x="1788" y="9139"/>
                  </a:cubicBezTo>
                  <a:cubicBezTo>
                    <a:pt x="1788" y="9537"/>
                    <a:pt x="1483" y="9859"/>
                    <a:pt x="1108" y="9859"/>
                  </a:cubicBezTo>
                  <a:cubicBezTo>
                    <a:pt x="737" y="9859"/>
                    <a:pt x="432" y="9537"/>
                    <a:pt x="432" y="9139"/>
                  </a:cubicBezTo>
                  <a:cubicBezTo>
                    <a:pt x="432" y="8745"/>
                    <a:pt x="478" y="7340"/>
                    <a:pt x="685" y="5633"/>
                  </a:cubicBezTo>
                  <a:cubicBezTo>
                    <a:pt x="700" y="5515"/>
                    <a:pt x="616" y="5406"/>
                    <a:pt x="498" y="5391"/>
                  </a:cubicBezTo>
                  <a:cubicBezTo>
                    <a:pt x="490" y="5390"/>
                    <a:pt x="481" y="5390"/>
                    <a:pt x="472" y="5390"/>
                  </a:cubicBezTo>
                  <a:cubicBezTo>
                    <a:pt x="365" y="5390"/>
                    <a:pt x="270" y="5472"/>
                    <a:pt x="256" y="5581"/>
                  </a:cubicBezTo>
                  <a:cubicBezTo>
                    <a:pt x="46" y="7309"/>
                    <a:pt x="0" y="8736"/>
                    <a:pt x="0" y="9139"/>
                  </a:cubicBezTo>
                  <a:cubicBezTo>
                    <a:pt x="3" y="9776"/>
                    <a:pt x="498" y="10291"/>
                    <a:pt x="1111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70" y="6848"/>
                    <a:pt x="1860" y="3785"/>
                    <a:pt x="1943" y="281"/>
                  </a:cubicBezTo>
                  <a:cubicBezTo>
                    <a:pt x="1949" y="146"/>
                    <a:pt x="1851" y="28"/>
                    <a:pt x="1719" y="5"/>
                  </a:cubicBezTo>
                  <a:cubicBezTo>
                    <a:pt x="1702" y="2"/>
                    <a:pt x="1685" y="0"/>
                    <a:pt x="1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2" name="Google Shape;2042;p125"/>
            <p:cNvSpPr/>
            <p:nvPr/>
          </p:nvSpPr>
          <p:spPr>
            <a:xfrm>
              <a:off x="394800" y="3235925"/>
              <a:ext cx="55500" cy="257300"/>
            </a:xfrm>
            <a:custGeom>
              <a:avLst/>
              <a:gdLst/>
              <a:ahLst/>
              <a:cxnLst/>
              <a:rect l="l" t="t" r="r" b="b"/>
              <a:pathLst>
                <a:path w="2220" h="10292" extrusionOk="0">
                  <a:moveTo>
                    <a:pt x="1494" y="1405"/>
                  </a:moveTo>
                  <a:lnTo>
                    <a:pt x="1494" y="1405"/>
                  </a:lnTo>
                  <a:cubicBezTo>
                    <a:pt x="1471" y="4445"/>
                    <a:pt x="1650" y="7036"/>
                    <a:pt x="1739" y="8352"/>
                  </a:cubicBezTo>
                  <a:cubicBezTo>
                    <a:pt x="1768" y="8749"/>
                    <a:pt x="1788" y="9037"/>
                    <a:pt x="1788" y="9140"/>
                  </a:cubicBezTo>
                  <a:cubicBezTo>
                    <a:pt x="1788" y="9538"/>
                    <a:pt x="1483" y="9860"/>
                    <a:pt x="1111" y="9860"/>
                  </a:cubicBezTo>
                  <a:cubicBezTo>
                    <a:pt x="737" y="9860"/>
                    <a:pt x="432" y="9538"/>
                    <a:pt x="432" y="9140"/>
                  </a:cubicBezTo>
                  <a:cubicBezTo>
                    <a:pt x="435" y="9097"/>
                    <a:pt x="466" y="5148"/>
                    <a:pt x="1494" y="1405"/>
                  </a:cubicBezTo>
                  <a:close/>
                  <a:moveTo>
                    <a:pt x="1667" y="0"/>
                  </a:moveTo>
                  <a:cubicBezTo>
                    <a:pt x="1561" y="0"/>
                    <a:pt x="1456" y="59"/>
                    <a:pt x="1413" y="187"/>
                  </a:cubicBezTo>
                  <a:cubicBezTo>
                    <a:pt x="37" y="4270"/>
                    <a:pt x="0" y="9091"/>
                    <a:pt x="0" y="9140"/>
                  </a:cubicBezTo>
                  <a:cubicBezTo>
                    <a:pt x="3" y="9777"/>
                    <a:pt x="498" y="10292"/>
                    <a:pt x="1111" y="10292"/>
                  </a:cubicBezTo>
                  <a:cubicBezTo>
                    <a:pt x="1722" y="10292"/>
                    <a:pt x="2220" y="9774"/>
                    <a:pt x="2220" y="9140"/>
                  </a:cubicBezTo>
                  <a:cubicBezTo>
                    <a:pt x="2220" y="9019"/>
                    <a:pt x="2199" y="8743"/>
                    <a:pt x="2171" y="8323"/>
                  </a:cubicBezTo>
                  <a:cubicBezTo>
                    <a:pt x="2070" y="6849"/>
                    <a:pt x="1860" y="3786"/>
                    <a:pt x="1943" y="282"/>
                  </a:cubicBezTo>
                  <a:cubicBezTo>
                    <a:pt x="1950" y="104"/>
                    <a:pt x="1808" y="0"/>
                    <a:pt x="16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3" name="Google Shape;2043;p125"/>
            <p:cNvSpPr/>
            <p:nvPr/>
          </p:nvSpPr>
          <p:spPr>
            <a:xfrm>
              <a:off x="284250" y="35281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4" name="Google Shape;2044;p125"/>
            <p:cNvSpPr/>
            <p:nvPr/>
          </p:nvSpPr>
          <p:spPr>
            <a:xfrm>
              <a:off x="318725" y="35661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2"/>
                    <a:pt x="236" y="432"/>
                    <a:pt x="289" y="432"/>
                  </a:cubicBezTo>
                  <a:cubicBezTo>
                    <a:pt x="400" y="432"/>
                    <a:pt x="507" y="346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5" name="Google Shape;2045;p125"/>
            <p:cNvSpPr/>
            <p:nvPr/>
          </p:nvSpPr>
          <p:spPr>
            <a:xfrm>
              <a:off x="362125" y="35180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8" y="0"/>
                    <a:pt x="0" y="233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6" name="Google Shape;2046;p125"/>
            <p:cNvSpPr/>
            <p:nvPr/>
          </p:nvSpPr>
          <p:spPr>
            <a:xfrm>
              <a:off x="390900" y="355892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0"/>
                  </a:moveTo>
                  <a:cubicBezTo>
                    <a:pt x="98" y="0"/>
                    <a:pt x="1" y="233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6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7" name="Google Shape;2047;p125"/>
            <p:cNvSpPr/>
            <p:nvPr/>
          </p:nvSpPr>
          <p:spPr>
            <a:xfrm>
              <a:off x="459275" y="35563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8" name="Google Shape;2048;p125"/>
            <p:cNvSpPr/>
            <p:nvPr/>
          </p:nvSpPr>
          <p:spPr>
            <a:xfrm>
              <a:off x="437675" y="3528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3"/>
                    <a:pt x="235" y="432"/>
                    <a:pt x="288" y="432"/>
                  </a:cubicBezTo>
                  <a:cubicBezTo>
                    <a:pt x="400" y="432"/>
                    <a:pt x="507" y="346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9" name="Google Shape;2049;p125"/>
            <p:cNvSpPr/>
            <p:nvPr/>
          </p:nvSpPr>
          <p:spPr>
            <a:xfrm>
              <a:off x="508725" y="356812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2" y="432"/>
                    <a:pt x="285" y="432"/>
                  </a:cubicBezTo>
                  <a:cubicBezTo>
                    <a:pt x="396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125"/>
            <p:cNvSpPr/>
            <p:nvPr/>
          </p:nvSpPr>
          <p:spPr>
            <a:xfrm>
              <a:off x="473600" y="35062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125"/>
            <p:cNvSpPr/>
            <p:nvPr/>
          </p:nvSpPr>
          <p:spPr>
            <a:xfrm>
              <a:off x="540750" y="35281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6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2" name="Google Shape;2052;p125"/>
          <p:cNvGrpSpPr/>
          <p:nvPr/>
        </p:nvGrpSpPr>
        <p:grpSpPr>
          <a:xfrm>
            <a:off x="2160351" y="2433218"/>
            <a:ext cx="500267" cy="311700"/>
            <a:chOff x="857975" y="1653050"/>
            <a:chExt cx="375200" cy="233775"/>
          </a:xfrm>
        </p:grpSpPr>
        <p:sp>
          <p:nvSpPr>
            <p:cNvPr id="2053" name="Google Shape;2053;p125"/>
            <p:cNvSpPr/>
            <p:nvPr/>
          </p:nvSpPr>
          <p:spPr>
            <a:xfrm>
              <a:off x="944850" y="1653050"/>
              <a:ext cx="288325" cy="177650"/>
            </a:xfrm>
            <a:custGeom>
              <a:avLst/>
              <a:gdLst/>
              <a:ahLst/>
              <a:cxnLst/>
              <a:rect l="l" t="t" r="r" b="b"/>
              <a:pathLst>
                <a:path w="11533" h="7106" extrusionOk="0">
                  <a:moveTo>
                    <a:pt x="7661" y="432"/>
                  </a:moveTo>
                  <a:cubicBezTo>
                    <a:pt x="7735" y="432"/>
                    <a:pt x="7810" y="435"/>
                    <a:pt x="7885" y="441"/>
                  </a:cubicBezTo>
                  <a:lnTo>
                    <a:pt x="7885" y="993"/>
                  </a:lnTo>
                  <a:cubicBezTo>
                    <a:pt x="7885" y="1114"/>
                    <a:pt x="7980" y="1209"/>
                    <a:pt x="8101" y="1209"/>
                  </a:cubicBezTo>
                  <a:cubicBezTo>
                    <a:pt x="8219" y="1209"/>
                    <a:pt x="8317" y="1114"/>
                    <a:pt x="8317" y="993"/>
                  </a:cubicBezTo>
                  <a:lnTo>
                    <a:pt x="8317" y="501"/>
                  </a:lnTo>
                  <a:cubicBezTo>
                    <a:pt x="8922" y="631"/>
                    <a:pt x="9477" y="936"/>
                    <a:pt x="9915" y="1376"/>
                  </a:cubicBezTo>
                  <a:cubicBezTo>
                    <a:pt x="11127" y="2588"/>
                    <a:pt x="11124" y="4554"/>
                    <a:pt x="9906" y="5761"/>
                  </a:cubicBezTo>
                  <a:cubicBezTo>
                    <a:pt x="9474" y="6195"/>
                    <a:pt x="8919" y="6495"/>
                    <a:pt x="8317" y="6613"/>
                  </a:cubicBezTo>
                  <a:lnTo>
                    <a:pt x="8317" y="1909"/>
                  </a:lnTo>
                  <a:cubicBezTo>
                    <a:pt x="8317" y="1788"/>
                    <a:pt x="8219" y="1693"/>
                    <a:pt x="8101" y="1693"/>
                  </a:cubicBezTo>
                  <a:cubicBezTo>
                    <a:pt x="7980" y="1693"/>
                    <a:pt x="7885" y="1788"/>
                    <a:pt x="7885" y="1909"/>
                  </a:cubicBezTo>
                  <a:lnTo>
                    <a:pt x="7885" y="6670"/>
                  </a:lnTo>
                  <a:cubicBezTo>
                    <a:pt x="7822" y="6673"/>
                    <a:pt x="7761" y="6676"/>
                    <a:pt x="7701" y="6676"/>
                  </a:cubicBezTo>
                  <a:cubicBezTo>
                    <a:pt x="6883" y="6676"/>
                    <a:pt x="6077" y="6477"/>
                    <a:pt x="5352" y="6100"/>
                  </a:cubicBezTo>
                  <a:lnTo>
                    <a:pt x="5352" y="432"/>
                  </a:lnTo>
                  <a:close/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cubicBezTo>
                    <a:pt x="0" y="337"/>
                    <a:pt x="98" y="432"/>
                    <a:pt x="216" y="432"/>
                  </a:cubicBezTo>
                  <a:lnTo>
                    <a:pt x="4923" y="432"/>
                  </a:lnTo>
                  <a:lnTo>
                    <a:pt x="4923" y="5847"/>
                  </a:lnTo>
                  <a:cubicBezTo>
                    <a:pt x="4759" y="5741"/>
                    <a:pt x="4603" y="5625"/>
                    <a:pt x="4454" y="5502"/>
                  </a:cubicBezTo>
                  <a:lnTo>
                    <a:pt x="4149" y="5245"/>
                  </a:lnTo>
                  <a:cubicBezTo>
                    <a:pt x="4105" y="5211"/>
                    <a:pt x="4059" y="5197"/>
                    <a:pt x="4016" y="5197"/>
                  </a:cubicBezTo>
                  <a:cubicBezTo>
                    <a:pt x="3843" y="5197"/>
                    <a:pt x="3706" y="5429"/>
                    <a:pt x="3872" y="5576"/>
                  </a:cubicBezTo>
                  <a:lnTo>
                    <a:pt x="4180" y="5833"/>
                  </a:lnTo>
                  <a:cubicBezTo>
                    <a:pt x="5168" y="6656"/>
                    <a:pt x="6414" y="7105"/>
                    <a:pt x="7701" y="7105"/>
                  </a:cubicBezTo>
                  <a:cubicBezTo>
                    <a:pt x="7706" y="7105"/>
                    <a:pt x="7710" y="7105"/>
                    <a:pt x="7715" y="7105"/>
                  </a:cubicBezTo>
                  <a:cubicBezTo>
                    <a:pt x="9140" y="7105"/>
                    <a:pt x="10429" y="6249"/>
                    <a:pt x="10980" y="4932"/>
                  </a:cubicBezTo>
                  <a:cubicBezTo>
                    <a:pt x="11533" y="3610"/>
                    <a:pt x="11230" y="2084"/>
                    <a:pt x="10220" y="1071"/>
                  </a:cubicBezTo>
                  <a:cubicBezTo>
                    <a:pt x="9546" y="386"/>
                    <a:pt x="8622" y="0"/>
                    <a:pt x="76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4" name="Google Shape;2054;p125"/>
            <p:cNvSpPr/>
            <p:nvPr/>
          </p:nvSpPr>
          <p:spPr>
            <a:xfrm>
              <a:off x="857975" y="1653050"/>
              <a:ext cx="215000" cy="233775"/>
            </a:xfrm>
            <a:custGeom>
              <a:avLst/>
              <a:gdLst/>
              <a:ahLst/>
              <a:cxnLst/>
              <a:rect l="l" t="t" r="r" b="b"/>
              <a:pathLst>
                <a:path w="8600" h="9351" extrusionOk="0">
                  <a:moveTo>
                    <a:pt x="3773" y="2591"/>
                  </a:moveTo>
                  <a:cubicBezTo>
                    <a:pt x="3800" y="2591"/>
                    <a:pt x="3827" y="2596"/>
                    <a:pt x="3852" y="2606"/>
                  </a:cubicBezTo>
                  <a:cubicBezTo>
                    <a:pt x="3962" y="2646"/>
                    <a:pt x="4019" y="2770"/>
                    <a:pt x="3976" y="2882"/>
                  </a:cubicBezTo>
                  <a:lnTo>
                    <a:pt x="3870" y="3170"/>
                  </a:lnTo>
                  <a:lnTo>
                    <a:pt x="3582" y="3933"/>
                  </a:lnTo>
                  <a:cubicBezTo>
                    <a:pt x="3470" y="3838"/>
                    <a:pt x="3326" y="3783"/>
                    <a:pt x="3179" y="3780"/>
                  </a:cubicBezTo>
                  <a:lnTo>
                    <a:pt x="3403" y="3178"/>
                  </a:lnTo>
                  <a:lnTo>
                    <a:pt x="3573" y="2732"/>
                  </a:lnTo>
                  <a:cubicBezTo>
                    <a:pt x="3593" y="2678"/>
                    <a:pt x="3634" y="2634"/>
                    <a:pt x="3685" y="2611"/>
                  </a:cubicBezTo>
                  <a:cubicBezTo>
                    <a:pt x="3713" y="2598"/>
                    <a:pt x="3743" y="2591"/>
                    <a:pt x="3773" y="2591"/>
                  </a:cubicBezTo>
                  <a:close/>
                  <a:moveTo>
                    <a:pt x="2770" y="3296"/>
                  </a:moveTo>
                  <a:cubicBezTo>
                    <a:pt x="2813" y="3296"/>
                    <a:pt x="2856" y="3296"/>
                    <a:pt x="2900" y="3299"/>
                  </a:cubicBezTo>
                  <a:lnTo>
                    <a:pt x="2592" y="4120"/>
                  </a:lnTo>
                  <a:lnTo>
                    <a:pt x="2592" y="4120"/>
                  </a:lnTo>
                  <a:lnTo>
                    <a:pt x="2698" y="3296"/>
                  </a:lnTo>
                  <a:close/>
                  <a:moveTo>
                    <a:pt x="5245" y="2835"/>
                  </a:moveTo>
                  <a:cubicBezTo>
                    <a:pt x="5252" y="2835"/>
                    <a:pt x="5259" y="2835"/>
                    <a:pt x="5266" y="2836"/>
                  </a:cubicBezTo>
                  <a:cubicBezTo>
                    <a:pt x="5378" y="2844"/>
                    <a:pt x="5462" y="2939"/>
                    <a:pt x="5462" y="3052"/>
                  </a:cubicBezTo>
                  <a:cubicBezTo>
                    <a:pt x="5462" y="3058"/>
                    <a:pt x="5462" y="3066"/>
                    <a:pt x="5462" y="3072"/>
                  </a:cubicBezTo>
                  <a:lnTo>
                    <a:pt x="5352" y="4189"/>
                  </a:lnTo>
                  <a:cubicBezTo>
                    <a:pt x="5269" y="4146"/>
                    <a:pt x="5174" y="4126"/>
                    <a:pt x="5079" y="4126"/>
                  </a:cubicBezTo>
                  <a:cubicBezTo>
                    <a:pt x="5027" y="4126"/>
                    <a:pt x="4975" y="4131"/>
                    <a:pt x="4923" y="4146"/>
                  </a:cubicBezTo>
                  <a:lnTo>
                    <a:pt x="5033" y="3029"/>
                  </a:lnTo>
                  <a:cubicBezTo>
                    <a:pt x="5041" y="2918"/>
                    <a:pt x="5135" y="2835"/>
                    <a:pt x="5245" y="2835"/>
                  </a:cubicBezTo>
                  <a:close/>
                  <a:moveTo>
                    <a:pt x="1323" y="2562"/>
                  </a:moveTo>
                  <a:cubicBezTo>
                    <a:pt x="1375" y="2562"/>
                    <a:pt x="1426" y="2584"/>
                    <a:pt x="1460" y="2629"/>
                  </a:cubicBezTo>
                  <a:cubicBezTo>
                    <a:pt x="1523" y="2709"/>
                    <a:pt x="1549" y="2810"/>
                    <a:pt x="1535" y="2911"/>
                  </a:cubicBezTo>
                  <a:lnTo>
                    <a:pt x="1374" y="4151"/>
                  </a:lnTo>
                  <a:cubicBezTo>
                    <a:pt x="1374" y="4151"/>
                    <a:pt x="1362" y="4203"/>
                    <a:pt x="1322" y="4203"/>
                  </a:cubicBezTo>
                  <a:cubicBezTo>
                    <a:pt x="1285" y="4203"/>
                    <a:pt x="1273" y="4154"/>
                    <a:pt x="1273" y="4151"/>
                  </a:cubicBezTo>
                  <a:lnTo>
                    <a:pt x="1112" y="2911"/>
                  </a:lnTo>
                  <a:cubicBezTo>
                    <a:pt x="1095" y="2810"/>
                    <a:pt x="1123" y="2709"/>
                    <a:pt x="1187" y="2629"/>
                  </a:cubicBezTo>
                  <a:cubicBezTo>
                    <a:pt x="1221" y="2584"/>
                    <a:pt x="1272" y="2562"/>
                    <a:pt x="1323" y="2562"/>
                  </a:cubicBezTo>
                  <a:close/>
                  <a:moveTo>
                    <a:pt x="2263" y="3296"/>
                  </a:moveTo>
                  <a:lnTo>
                    <a:pt x="2151" y="4151"/>
                  </a:lnTo>
                  <a:cubicBezTo>
                    <a:pt x="2151" y="4151"/>
                    <a:pt x="2140" y="4203"/>
                    <a:pt x="2099" y="4203"/>
                  </a:cubicBezTo>
                  <a:cubicBezTo>
                    <a:pt x="2062" y="4203"/>
                    <a:pt x="2050" y="4154"/>
                    <a:pt x="2050" y="4151"/>
                  </a:cubicBezTo>
                  <a:lnTo>
                    <a:pt x="1938" y="3296"/>
                  </a:lnTo>
                  <a:close/>
                  <a:moveTo>
                    <a:pt x="3167" y="4209"/>
                  </a:moveTo>
                  <a:cubicBezTo>
                    <a:pt x="3285" y="4209"/>
                    <a:pt x="3383" y="4307"/>
                    <a:pt x="3383" y="4425"/>
                  </a:cubicBezTo>
                  <a:lnTo>
                    <a:pt x="3383" y="5574"/>
                  </a:lnTo>
                  <a:cubicBezTo>
                    <a:pt x="3312" y="5549"/>
                    <a:pt x="3239" y="5537"/>
                    <a:pt x="3166" y="5537"/>
                  </a:cubicBezTo>
                  <a:cubicBezTo>
                    <a:pt x="3099" y="5537"/>
                    <a:pt x="3033" y="5547"/>
                    <a:pt x="2969" y="5568"/>
                  </a:cubicBezTo>
                  <a:lnTo>
                    <a:pt x="2951" y="5576"/>
                  </a:lnTo>
                  <a:lnTo>
                    <a:pt x="2951" y="4425"/>
                  </a:lnTo>
                  <a:cubicBezTo>
                    <a:pt x="2951" y="4307"/>
                    <a:pt x="3046" y="4209"/>
                    <a:pt x="3167" y="4209"/>
                  </a:cubicBezTo>
                  <a:close/>
                  <a:moveTo>
                    <a:pt x="5079" y="4554"/>
                  </a:moveTo>
                  <a:cubicBezTo>
                    <a:pt x="5174" y="4554"/>
                    <a:pt x="5260" y="4621"/>
                    <a:pt x="5286" y="4713"/>
                  </a:cubicBezTo>
                  <a:lnTo>
                    <a:pt x="5580" y="5807"/>
                  </a:lnTo>
                  <a:cubicBezTo>
                    <a:pt x="5567" y="5806"/>
                    <a:pt x="5554" y="5806"/>
                    <a:pt x="5541" y="5806"/>
                  </a:cubicBezTo>
                  <a:cubicBezTo>
                    <a:pt x="5407" y="5806"/>
                    <a:pt x="5275" y="5846"/>
                    <a:pt x="5165" y="5922"/>
                  </a:cubicBezTo>
                  <a:lnTo>
                    <a:pt x="4869" y="4825"/>
                  </a:lnTo>
                  <a:cubicBezTo>
                    <a:pt x="4840" y="4713"/>
                    <a:pt x="4906" y="4595"/>
                    <a:pt x="5021" y="4566"/>
                  </a:cubicBezTo>
                  <a:lnTo>
                    <a:pt x="5021" y="4563"/>
                  </a:lnTo>
                  <a:cubicBezTo>
                    <a:pt x="5038" y="4557"/>
                    <a:pt x="5059" y="4554"/>
                    <a:pt x="5079" y="4554"/>
                  </a:cubicBezTo>
                  <a:close/>
                  <a:moveTo>
                    <a:pt x="3178" y="5975"/>
                  </a:moveTo>
                  <a:cubicBezTo>
                    <a:pt x="3259" y="5975"/>
                    <a:pt x="3338" y="6017"/>
                    <a:pt x="3375" y="6118"/>
                  </a:cubicBezTo>
                  <a:lnTo>
                    <a:pt x="3392" y="6169"/>
                  </a:lnTo>
                  <a:lnTo>
                    <a:pt x="3910" y="7756"/>
                  </a:lnTo>
                  <a:cubicBezTo>
                    <a:pt x="3947" y="7871"/>
                    <a:pt x="3884" y="7992"/>
                    <a:pt x="3772" y="8029"/>
                  </a:cubicBezTo>
                  <a:cubicBezTo>
                    <a:pt x="3749" y="8037"/>
                    <a:pt x="3726" y="8040"/>
                    <a:pt x="3704" y="8040"/>
                  </a:cubicBezTo>
                  <a:cubicBezTo>
                    <a:pt x="3613" y="8040"/>
                    <a:pt x="3528" y="7983"/>
                    <a:pt x="3498" y="7891"/>
                  </a:cubicBezTo>
                  <a:lnTo>
                    <a:pt x="2963" y="6250"/>
                  </a:lnTo>
                  <a:cubicBezTo>
                    <a:pt x="2917" y="6086"/>
                    <a:pt x="3048" y="5975"/>
                    <a:pt x="3178" y="5975"/>
                  </a:cubicBezTo>
                  <a:close/>
                  <a:moveTo>
                    <a:pt x="5541" y="6238"/>
                  </a:moveTo>
                  <a:cubicBezTo>
                    <a:pt x="5591" y="6238"/>
                    <a:pt x="5642" y="6257"/>
                    <a:pt x="5689" y="6302"/>
                  </a:cubicBezTo>
                  <a:lnTo>
                    <a:pt x="5761" y="6374"/>
                  </a:lnTo>
                  <a:lnTo>
                    <a:pt x="5764" y="6380"/>
                  </a:lnTo>
                  <a:lnTo>
                    <a:pt x="7891" y="8550"/>
                  </a:lnTo>
                  <a:cubicBezTo>
                    <a:pt x="7975" y="8637"/>
                    <a:pt x="7975" y="8772"/>
                    <a:pt x="7888" y="8855"/>
                  </a:cubicBezTo>
                  <a:cubicBezTo>
                    <a:pt x="7848" y="8896"/>
                    <a:pt x="7793" y="8916"/>
                    <a:pt x="7736" y="8916"/>
                  </a:cubicBezTo>
                  <a:cubicBezTo>
                    <a:pt x="7678" y="8916"/>
                    <a:pt x="7624" y="8893"/>
                    <a:pt x="7583" y="8852"/>
                  </a:cubicBezTo>
                  <a:lnTo>
                    <a:pt x="5381" y="6604"/>
                  </a:lnTo>
                  <a:cubicBezTo>
                    <a:pt x="5237" y="6445"/>
                    <a:pt x="5377" y="6238"/>
                    <a:pt x="5541" y="6238"/>
                  </a:cubicBezTo>
                  <a:close/>
                  <a:moveTo>
                    <a:pt x="2520" y="0"/>
                  </a:moveTo>
                  <a:cubicBezTo>
                    <a:pt x="1126" y="0"/>
                    <a:pt x="1" y="1126"/>
                    <a:pt x="1" y="2516"/>
                  </a:cubicBezTo>
                  <a:cubicBezTo>
                    <a:pt x="1" y="2925"/>
                    <a:pt x="317" y="3265"/>
                    <a:pt x="726" y="3294"/>
                  </a:cubicBezTo>
                  <a:lnTo>
                    <a:pt x="844" y="4206"/>
                  </a:lnTo>
                  <a:cubicBezTo>
                    <a:pt x="876" y="4448"/>
                    <a:pt x="1080" y="4632"/>
                    <a:pt x="1322" y="4635"/>
                  </a:cubicBezTo>
                  <a:cubicBezTo>
                    <a:pt x="1477" y="4635"/>
                    <a:pt x="1624" y="4560"/>
                    <a:pt x="1711" y="4431"/>
                  </a:cubicBezTo>
                  <a:cubicBezTo>
                    <a:pt x="1800" y="4560"/>
                    <a:pt x="1944" y="4635"/>
                    <a:pt x="2099" y="4635"/>
                  </a:cubicBezTo>
                  <a:cubicBezTo>
                    <a:pt x="2275" y="4635"/>
                    <a:pt x="2439" y="4537"/>
                    <a:pt x="2520" y="4382"/>
                  </a:cubicBezTo>
                  <a:lnTo>
                    <a:pt x="2520" y="4428"/>
                  </a:lnTo>
                  <a:lnTo>
                    <a:pt x="2520" y="6155"/>
                  </a:lnTo>
                  <a:cubicBezTo>
                    <a:pt x="2520" y="6178"/>
                    <a:pt x="2522" y="6201"/>
                    <a:pt x="2525" y="6224"/>
                  </a:cubicBezTo>
                  <a:cubicBezTo>
                    <a:pt x="2528" y="6282"/>
                    <a:pt x="2537" y="6336"/>
                    <a:pt x="2554" y="6388"/>
                  </a:cubicBezTo>
                  <a:lnTo>
                    <a:pt x="3090" y="8029"/>
                  </a:lnTo>
                  <a:cubicBezTo>
                    <a:pt x="3186" y="8291"/>
                    <a:pt x="3432" y="8453"/>
                    <a:pt x="3696" y="8453"/>
                  </a:cubicBezTo>
                  <a:cubicBezTo>
                    <a:pt x="3763" y="8453"/>
                    <a:pt x="3831" y="8443"/>
                    <a:pt x="3898" y="8421"/>
                  </a:cubicBezTo>
                  <a:cubicBezTo>
                    <a:pt x="4232" y="8314"/>
                    <a:pt x="4417" y="7963"/>
                    <a:pt x="4322" y="7626"/>
                  </a:cubicBezTo>
                  <a:lnTo>
                    <a:pt x="3815" y="6074"/>
                  </a:lnTo>
                  <a:lnTo>
                    <a:pt x="3815" y="4546"/>
                  </a:lnTo>
                  <a:lnTo>
                    <a:pt x="4206" y="3507"/>
                  </a:lnTo>
                  <a:cubicBezTo>
                    <a:pt x="4319" y="3538"/>
                    <a:pt x="4431" y="3576"/>
                    <a:pt x="4540" y="3616"/>
                  </a:cubicBezTo>
                  <a:lnTo>
                    <a:pt x="4434" y="4704"/>
                  </a:lnTo>
                  <a:lnTo>
                    <a:pt x="4434" y="4719"/>
                  </a:lnTo>
                  <a:lnTo>
                    <a:pt x="4434" y="4736"/>
                  </a:lnTo>
                  <a:cubicBezTo>
                    <a:pt x="4431" y="4805"/>
                    <a:pt x="4437" y="4874"/>
                    <a:pt x="4454" y="4940"/>
                  </a:cubicBezTo>
                  <a:lnTo>
                    <a:pt x="4906" y="6607"/>
                  </a:lnTo>
                  <a:cubicBezTo>
                    <a:pt x="4918" y="6653"/>
                    <a:pt x="4935" y="6699"/>
                    <a:pt x="4958" y="6739"/>
                  </a:cubicBezTo>
                  <a:cubicBezTo>
                    <a:pt x="4987" y="6803"/>
                    <a:pt x="5027" y="6857"/>
                    <a:pt x="5076" y="6906"/>
                  </a:cubicBezTo>
                  <a:lnTo>
                    <a:pt x="7278" y="9155"/>
                  </a:lnTo>
                  <a:cubicBezTo>
                    <a:pt x="7396" y="9278"/>
                    <a:pt x="7560" y="9350"/>
                    <a:pt x="7733" y="9350"/>
                  </a:cubicBezTo>
                  <a:lnTo>
                    <a:pt x="7736" y="9350"/>
                  </a:lnTo>
                  <a:cubicBezTo>
                    <a:pt x="8309" y="9350"/>
                    <a:pt x="8599" y="8660"/>
                    <a:pt x="8199" y="8251"/>
                  </a:cubicBezTo>
                  <a:lnTo>
                    <a:pt x="6109" y="6118"/>
                  </a:lnTo>
                  <a:lnTo>
                    <a:pt x="5732" y="4719"/>
                  </a:lnTo>
                  <a:lnTo>
                    <a:pt x="5775" y="4281"/>
                  </a:lnTo>
                  <a:cubicBezTo>
                    <a:pt x="5856" y="4341"/>
                    <a:pt x="5939" y="4405"/>
                    <a:pt x="6017" y="4471"/>
                  </a:cubicBezTo>
                  <a:lnTo>
                    <a:pt x="6642" y="4989"/>
                  </a:lnTo>
                  <a:cubicBezTo>
                    <a:pt x="6687" y="5026"/>
                    <a:pt x="6734" y="5042"/>
                    <a:pt x="6779" y="5042"/>
                  </a:cubicBezTo>
                  <a:cubicBezTo>
                    <a:pt x="6952" y="5042"/>
                    <a:pt x="7089" y="4805"/>
                    <a:pt x="6915" y="4658"/>
                  </a:cubicBezTo>
                  <a:lnTo>
                    <a:pt x="6294" y="4140"/>
                  </a:lnTo>
                  <a:cubicBezTo>
                    <a:pt x="6144" y="4013"/>
                    <a:pt x="5986" y="3898"/>
                    <a:pt x="5824" y="3789"/>
                  </a:cubicBezTo>
                  <a:lnTo>
                    <a:pt x="5891" y="3115"/>
                  </a:lnTo>
                  <a:cubicBezTo>
                    <a:pt x="5893" y="3092"/>
                    <a:pt x="5893" y="3072"/>
                    <a:pt x="5893" y="3052"/>
                  </a:cubicBezTo>
                  <a:cubicBezTo>
                    <a:pt x="5891" y="2709"/>
                    <a:pt x="5620" y="2427"/>
                    <a:pt x="5277" y="2413"/>
                  </a:cubicBezTo>
                  <a:cubicBezTo>
                    <a:pt x="5266" y="2412"/>
                    <a:pt x="5255" y="2412"/>
                    <a:pt x="5244" y="2412"/>
                  </a:cubicBezTo>
                  <a:cubicBezTo>
                    <a:pt x="4916" y="2412"/>
                    <a:pt x="4640" y="2660"/>
                    <a:pt x="4604" y="2988"/>
                  </a:cubicBezTo>
                  <a:lnTo>
                    <a:pt x="4584" y="3173"/>
                  </a:lnTo>
                  <a:cubicBezTo>
                    <a:pt x="4509" y="3147"/>
                    <a:pt x="4434" y="3121"/>
                    <a:pt x="4359" y="3101"/>
                  </a:cubicBezTo>
                  <a:lnTo>
                    <a:pt x="4382" y="3037"/>
                  </a:lnTo>
                  <a:cubicBezTo>
                    <a:pt x="4526" y="2698"/>
                    <a:pt x="4359" y="2306"/>
                    <a:pt x="4016" y="2177"/>
                  </a:cubicBezTo>
                  <a:cubicBezTo>
                    <a:pt x="3940" y="2147"/>
                    <a:pt x="3862" y="2134"/>
                    <a:pt x="3785" y="2134"/>
                  </a:cubicBezTo>
                  <a:cubicBezTo>
                    <a:pt x="3514" y="2134"/>
                    <a:pt x="3260" y="2306"/>
                    <a:pt x="3170" y="2580"/>
                  </a:cubicBezTo>
                  <a:lnTo>
                    <a:pt x="3058" y="2873"/>
                  </a:lnTo>
                  <a:cubicBezTo>
                    <a:pt x="2963" y="2868"/>
                    <a:pt x="2865" y="2865"/>
                    <a:pt x="2770" y="2865"/>
                  </a:cubicBezTo>
                  <a:lnTo>
                    <a:pt x="1970" y="2865"/>
                  </a:lnTo>
                  <a:cubicBezTo>
                    <a:pt x="1973" y="2675"/>
                    <a:pt x="1906" y="2490"/>
                    <a:pt x="1785" y="2344"/>
                  </a:cubicBezTo>
                  <a:cubicBezTo>
                    <a:pt x="1665" y="2201"/>
                    <a:pt x="1494" y="2130"/>
                    <a:pt x="1323" y="2130"/>
                  </a:cubicBezTo>
                  <a:cubicBezTo>
                    <a:pt x="1153" y="2130"/>
                    <a:pt x="982" y="2201"/>
                    <a:pt x="861" y="2344"/>
                  </a:cubicBezTo>
                  <a:cubicBezTo>
                    <a:pt x="743" y="2485"/>
                    <a:pt x="677" y="2666"/>
                    <a:pt x="677" y="2850"/>
                  </a:cubicBezTo>
                  <a:cubicBezTo>
                    <a:pt x="530" y="2807"/>
                    <a:pt x="432" y="2672"/>
                    <a:pt x="432" y="2519"/>
                  </a:cubicBezTo>
                  <a:cubicBezTo>
                    <a:pt x="432" y="1365"/>
                    <a:pt x="1365" y="432"/>
                    <a:pt x="2520" y="432"/>
                  </a:cubicBezTo>
                  <a:lnTo>
                    <a:pt x="2764" y="432"/>
                  </a:lnTo>
                  <a:cubicBezTo>
                    <a:pt x="2882" y="432"/>
                    <a:pt x="2980" y="334"/>
                    <a:pt x="2980" y="216"/>
                  </a:cubicBezTo>
                  <a:cubicBezTo>
                    <a:pt x="2980" y="95"/>
                    <a:pt x="2882" y="0"/>
                    <a:pt x="27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125"/>
            <p:cNvSpPr/>
            <p:nvPr/>
          </p:nvSpPr>
          <p:spPr>
            <a:xfrm>
              <a:off x="898650" y="1674625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6" name="Google Shape;2056;p125"/>
          <p:cNvGrpSpPr/>
          <p:nvPr/>
        </p:nvGrpSpPr>
        <p:grpSpPr>
          <a:xfrm>
            <a:off x="3054384" y="2992252"/>
            <a:ext cx="335333" cy="491833"/>
            <a:chOff x="1528500" y="2072325"/>
            <a:chExt cx="251500" cy="368875"/>
          </a:xfrm>
        </p:grpSpPr>
        <p:sp>
          <p:nvSpPr>
            <p:cNvPr id="2057" name="Google Shape;2057;p125"/>
            <p:cNvSpPr/>
            <p:nvPr/>
          </p:nvSpPr>
          <p:spPr>
            <a:xfrm>
              <a:off x="1528500" y="2072325"/>
              <a:ext cx="251500" cy="368875"/>
            </a:xfrm>
            <a:custGeom>
              <a:avLst/>
              <a:gdLst/>
              <a:ahLst/>
              <a:cxnLst/>
              <a:rect l="l" t="t" r="r" b="b"/>
              <a:pathLst>
                <a:path w="10060" h="14755" extrusionOk="0">
                  <a:moveTo>
                    <a:pt x="6760" y="1152"/>
                  </a:moveTo>
                  <a:cubicBezTo>
                    <a:pt x="7275" y="1155"/>
                    <a:pt x="7696" y="1573"/>
                    <a:pt x="7696" y="2088"/>
                  </a:cubicBezTo>
                  <a:lnTo>
                    <a:pt x="7696" y="3196"/>
                  </a:lnTo>
                  <a:cubicBezTo>
                    <a:pt x="7163" y="2595"/>
                    <a:pt x="6743" y="1904"/>
                    <a:pt x="6455" y="1152"/>
                  </a:cubicBezTo>
                  <a:close/>
                  <a:moveTo>
                    <a:pt x="5997" y="1152"/>
                  </a:moveTo>
                  <a:cubicBezTo>
                    <a:pt x="6320" y="2068"/>
                    <a:pt x="6829" y="2905"/>
                    <a:pt x="7494" y="3614"/>
                  </a:cubicBezTo>
                  <a:lnTo>
                    <a:pt x="7699" y="3830"/>
                  </a:lnTo>
                  <a:lnTo>
                    <a:pt x="7699" y="4005"/>
                  </a:lnTo>
                  <a:lnTo>
                    <a:pt x="6331" y="4005"/>
                  </a:lnTo>
                  <a:lnTo>
                    <a:pt x="6121" y="3781"/>
                  </a:lnTo>
                  <a:cubicBezTo>
                    <a:pt x="5479" y="3098"/>
                    <a:pt x="5021" y="2264"/>
                    <a:pt x="4788" y="1357"/>
                  </a:cubicBezTo>
                  <a:lnTo>
                    <a:pt x="4736" y="1152"/>
                  </a:lnTo>
                  <a:close/>
                  <a:moveTo>
                    <a:pt x="4290" y="1152"/>
                  </a:moveTo>
                  <a:lnTo>
                    <a:pt x="4371" y="1466"/>
                  </a:lnTo>
                  <a:cubicBezTo>
                    <a:pt x="4561" y="2206"/>
                    <a:pt x="4889" y="2900"/>
                    <a:pt x="5338" y="3519"/>
                  </a:cubicBezTo>
                  <a:lnTo>
                    <a:pt x="4601" y="3519"/>
                  </a:lnTo>
                  <a:cubicBezTo>
                    <a:pt x="4279" y="3519"/>
                    <a:pt x="3991" y="3712"/>
                    <a:pt x="3867" y="4008"/>
                  </a:cubicBezTo>
                  <a:lnTo>
                    <a:pt x="2367" y="4008"/>
                  </a:lnTo>
                  <a:lnTo>
                    <a:pt x="2367" y="2091"/>
                  </a:lnTo>
                  <a:cubicBezTo>
                    <a:pt x="2367" y="1576"/>
                    <a:pt x="2785" y="1155"/>
                    <a:pt x="3303" y="1155"/>
                  </a:cubicBezTo>
                  <a:lnTo>
                    <a:pt x="3303" y="1152"/>
                  </a:lnTo>
                  <a:close/>
                  <a:moveTo>
                    <a:pt x="5462" y="3950"/>
                  </a:moveTo>
                  <a:cubicBezTo>
                    <a:pt x="5661" y="3950"/>
                    <a:pt x="5822" y="4112"/>
                    <a:pt x="5822" y="4310"/>
                  </a:cubicBezTo>
                  <a:lnTo>
                    <a:pt x="5822" y="5174"/>
                  </a:lnTo>
                  <a:cubicBezTo>
                    <a:pt x="5822" y="5373"/>
                    <a:pt x="5661" y="5534"/>
                    <a:pt x="5462" y="5534"/>
                  </a:cubicBezTo>
                  <a:lnTo>
                    <a:pt x="4598" y="5534"/>
                  </a:lnTo>
                  <a:cubicBezTo>
                    <a:pt x="4400" y="5534"/>
                    <a:pt x="4238" y="5373"/>
                    <a:pt x="4238" y="5174"/>
                  </a:cubicBezTo>
                  <a:lnTo>
                    <a:pt x="4238" y="4310"/>
                  </a:lnTo>
                  <a:cubicBezTo>
                    <a:pt x="4238" y="4112"/>
                    <a:pt x="4400" y="3950"/>
                    <a:pt x="4598" y="3950"/>
                  </a:cubicBezTo>
                  <a:close/>
                  <a:moveTo>
                    <a:pt x="8807" y="433"/>
                  </a:moveTo>
                  <a:cubicBezTo>
                    <a:pt x="9259" y="433"/>
                    <a:pt x="9627" y="801"/>
                    <a:pt x="9627" y="1256"/>
                  </a:cubicBezTo>
                  <a:lnTo>
                    <a:pt x="9627" y="4944"/>
                  </a:lnTo>
                  <a:cubicBezTo>
                    <a:pt x="9627" y="5177"/>
                    <a:pt x="9530" y="5401"/>
                    <a:pt x="9354" y="5557"/>
                  </a:cubicBezTo>
                  <a:lnTo>
                    <a:pt x="9354" y="5433"/>
                  </a:lnTo>
                  <a:cubicBezTo>
                    <a:pt x="9354" y="4725"/>
                    <a:pt x="8833" y="4123"/>
                    <a:pt x="8130" y="4022"/>
                  </a:cubicBezTo>
                  <a:lnTo>
                    <a:pt x="8130" y="2091"/>
                  </a:lnTo>
                  <a:cubicBezTo>
                    <a:pt x="8130" y="1386"/>
                    <a:pt x="7595" y="795"/>
                    <a:pt x="6893" y="729"/>
                  </a:cubicBezTo>
                  <a:lnTo>
                    <a:pt x="6893" y="447"/>
                  </a:lnTo>
                  <a:cubicBezTo>
                    <a:pt x="6893" y="441"/>
                    <a:pt x="6895" y="436"/>
                    <a:pt x="6904" y="433"/>
                  </a:cubicBezTo>
                  <a:close/>
                  <a:moveTo>
                    <a:pt x="7926" y="4440"/>
                  </a:moveTo>
                  <a:cubicBezTo>
                    <a:pt x="8473" y="4440"/>
                    <a:pt x="8919" y="4886"/>
                    <a:pt x="8919" y="5433"/>
                  </a:cubicBezTo>
                  <a:lnTo>
                    <a:pt x="8919" y="6297"/>
                  </a:lnTo>
                  <a:cubicBezTo>
                    <a:pt x="8919" y="6818"/>
                    <a:pt x="8761" y="7324"/>
                    <a:pt x="8464" y="7750"/>
                  </a:cubicBezTo>
                  <a:cubicBezTo>
                    <a:pt x="8453" y="7762"/>
                    <a:pt x="8444" y="7776"/>
                    <a:pt x="8436" y="7791"/>
                  </a:cubicBezTo>
                  <a:cubicBezTo>
                    <a:pt x="7955" y="8456"/>
                    <a:pt x="7186" y="8847"/>
                    <a:pt x="6369" y="8847"/>
                  </a:cubicBezTo>
                  <a:lnTo>
                    <a:pt x="3689" y="8847"/>
                  </a:lnTo>
                  <a:cubicBezTo>
                    <a:pt x="2871" y="8847"/>
                    <a:pt x="2102" y="8456"/>
                    <a:pt x="1622" y="7791"/>
                  </a:cubicBezTo>
                  <a:cubicBezTo>
                    <a:pt x="1613" y="7776"/>
                    <a:pt x="1604" y="7762"/>
                    <a:pt x="1593" y="7750"/>
                  </a:cubicBezTo>
                  <a:cubicBezTo>
                    <a:pt x="1296" y="7324"/>
                    <a:pt x="1138" y="6818"/>
                    <a:pt x="1138" y="6297"/>
                  </a:cubicBezTo>
                  <a:lnTo>
                    <a:pt x="1141" y="5433"/>
                  </a:lnTo>
                  <a:cubicBezTo>
                    <a:pt x="1141" y="4886"/>
                    <a:pt x="1584" y="4440"/>
                    <a:pt x="2134" y="4440"/>
                  </a:cubicBezTo>
                  <a:lnTo>
                    <a:pt x="3807" y="4440"/>
                  </a:lnTo>
                  <a:lnTo>
                    <a:pt x="3807" y="5174"/>
                  </a:lnTo>
                  <a:cubicBezTo>
                    <a:pt x="3807" y="5612"/>
                    <a:pt x="4161" y="5966"/>
                    <a:pt x="4598" y="5966"/>
                  </a:cubicBezTo>
                  <a:lnTo>
                    <a:pt x="4814" y="5966"/>
                  </a:lnTo>
                  <a:lnTo>
                    <a:pt x="4814" y="6953"/>
                  </a:lnTo>
                  <a:lnTo>
                    <a:pt x="3726" y="6953"/>
                  </a:lnTo>
                  <a:cubicBezTo>
                    <a:pt x="3291" y="6953"/>
                    <a:pt x="2943" y="7304"/>
                    <a:pt x="2940" y="7736"/>
                  </a:cubicBezTo>
                  <a:cubicBezTo>
                    <a:pt x="2940" y="7854"/>
                    <a:pt x="3038" y="7952"/>
                    <a:pt x="3156" y="7952"/>
                  </a:cubicBezTo>
                  <a:cubicBezTo>
                    <a:pt x="3277" y="7952"/>
                    <a:pt x="3372" y="7854"/>
                    <a:pt x="3372" y="7736"/>
                  </a:cubicBezTo>
                  <a:cubicBezTo>
                    <a:pt x="3375" y="7543"/>
                    <a:pt x="3530" y="7385"/>
                    <a:pt x="3726" y="7385"/>
                  </a:cubicBezTo>
                  <a:lnTo>
                    <a:pt x="6337" y="7385"/>
                  </a:lnTo>
                  <a:cubicBezTo>
                    <a:pt x="6530" y="7385"/>
                    <a:pt x="6688" y="7543"/>
                    <a:pt x="6688" y="7736"/>
                  </a:cubicBezTo>
                  <a:cubicBezTo>
                    <a:pt x="6688" y="7854"/>
                    <a:pt x="6783" y="7952"/>
                    <a:pt x="6904" y="7952"/>
                  </a:cubicBezTo>
                  <a:cubicBezTo>
                    <a:pt x="7022" y="7952"/>
                    <a:pt x="7120" y="7854"/>
                    <a:pt x="7120" y="7736"/>
                  </a:cubicBezTo>
                  <a:cubicBezTo>
                    <a:pt x="7120" y="7304"/>
                    <a:pt x="6769" y="6953"/>
                    <a:pt x="6334" y="6953"/>
                  </a:cubicBezTo>
                  <a:lnTo>
                    <a:pt x="5246" y="6953"/>
                  </a:lnTo>
                  <a:lnTo>
                    <a:pt x="5246" y="5968"/>
                  </a:lnTo>
                  <a:lnTo>
                    <a:pt x="5462" y="5968"/>
                  </a:lnTo>
                  <a:cubicBezTo>
                    <a:pt x="5899" y="5966"/>
                    <a:pt x="6254" y="5612"/>
                    <a:pt x="6254" y="5177"/>
                  </a:cubicBezTo>
                  <a:lnTo>
                    <a:pt x="6254" y="4440"/>
                  </a:lnTo>
                  <a:close/>
                  <a:moveTo>
                    <a:pt x="1717" y="8533"/>
                  </a:moveTo>
                  <a:lnTo>
                    <a:pt x="1717" y="8533"/>
                  </a:lnTo>
                  <a:cubicBezTo>
                    <a:pt x="2261" y="9017"/>
                    <a:pt x="2963" y="9282"/>
                    <a:pt x="3691" y="9282"/>
                  </a:cubicBezTo>
                  <a:lnTo>
                    <a:pt x="6372" y="9282"/>
                  </a:lnTo>
                  <a:cubicBezTo>
                    <a:pt x="7100" y="9282"/>
                    <a:pt x="7802" y="9017"/>
                    <a:pt x="8346" y="8533"/>
                  </a:cubicBezTo>
                  <a:lnTo>
                    <a:pt x="8346" y="8533"/>
                  </a:lnTo>
                  <a:lnTo>
                    <a:pt x="8318" y="8804"/>
                  </a:lnTo>
                  <a:lnTo>
                    <a:pt x="8318" y="8810"/>
                  </a:lnTo>
                  <a:lnTo>
                    <a:pt x="8246" y="9529"/>
                  </a:lnTo>
                  <a:lnTo>
                    <a:pt x="3740" y="9529"/>
                  </a:lnTo>
                  <a:cubicBezTo>
                    <a:pt x="3622" y="9529"/>
                    <a:pt x="3524" y="9624"/>
                    <a:pt x="3524" y="9745"/>
                  </a:cubicBezTo>
                  <a:cubicBezTo>
                    <a:pt x="3524" y="9863"/>
                    <a:pt x="3622" y="9961"/>
                    <a:pt x="3740" y="9961"/>
                  </a:cubicBezTo>
                  <a:lnTo>
                    <a:pt x="8200" y="9961"/>
                  </a:lnTo>
                  <a:lnTo>
                    <a:pt x="8119" y="10764"/>
                  </a:lnTo>
                  <a:lnTo>
                    <a:pt x="1941" y="10764"/>
                  </a:lnTo>
                  <a:lnTo>
                    <a:pt x="1861" y="9961"/>
                  </a:lnTo>
                  <a:lnTo>
                    <a:pt x="2811" y="9961"/>
                  </a:lnTo>
                  <a:cubicBezTo>
                    <a:pt x="2931" y="9961"/>
                    <a:pt x="3026" y="9863"/>
                    <a:pt x="3026" y="9745"/>
                  </a:cubicBezTo>
                  <a:cubicBezTo>
                    <a:pt x="3026" y="9624"/>
                    <a:pt x="2931" y="9529"/>
                    <a:pt x="2811" y="9529"/>
                  </a:cubicBezTo>
                  <a:lnTo>
                    <a:pt x="1817" y="9529"/>
                  </a:lnTo>
                  <a:lnTo>
                    <a:pt x="1717" y="8533"/>
                  </a:lnTo>
                  <a:close/>
                  <a:moveTo>
                    <a:pt x="8076" y="11199"/>
                  </a:moveTo>
                  <a:lnTo>
                    <a:pt x="7935" y="12595"/>
                  </a:lnTo>
                  <a:lnTo>
                    <a:pt x="6573" y="12595"/>
                  </a:lnTo>
                  <a:lnTo>
                    <a:pt x="6573" y="12434"/>
                  </a:lnTo>
                  <a:cubicBezTo>
                    <a:pt x="6573" y="11792"/>
                    <a:pt x="6089" y="11268"/>
                    <a:pt x="5494" y="11268"/>
                  </a:cubicBezTo>
                  <a:lnTo>
                    <a:pt x="4569" y="11268"/>
                  </a:lnTo>
                  <a:cubicBezTo>
                    <a:pt x="3974" y="11268"/>
                    <a:pt x="3490" y="11792"/>
                    <a:pt x="3490" y="12434"/>
                  </a:cubicBezTo>
                  <a:lnTo>
                    <a:pt x="3490" y="12595"/>
                  </a:lnTo>
                  <a:lnTo>
                    <a:pt x="2128" y="12595"/>
                  </a:lnTo>
                  <a:lnTo>
                    <a:pt x="1987" y="11199"/>
                  </a:lnTo>
                  <a:close/>
                  <a:moveTo>
                    <a:pt x="1360" y="9302"/>
                  </a:moveTo>
                  <a:lnTo>
                    <a:pt x="1694" y="12598"/>
                  </a:lnTo>
                  <a:cubicBezTo>
                    <a:pt x="1535" y="12604"/>
                    <a:pt x="1380" y="12647"/>
                    <a:pt x="1242" y="12722"/>
                  </a:cubicBezTo>
                  <a:cubicBezTo>
                    <a:pt x="844" y="12224"/>
                    <a:pt x="637" y="11663"/>
                    <a:pt x="637" y="11084"/>
                  </a:cubicBezTo>
                  <a:cubicBezTo>
                    <a:pt x="634" y="10448"/>
                    <a:pt x="890" y="9829"/>
                    <a:pt x="1360" y="9302"/>
                  </a:cubicBezTo>
                  <a:close/>
                  <a:moveTo>
                    <a:pt x="3706" y="13030"/>
                  </a:moveTo>
                  <a:cubicBezTo>
                    <a:pt x="4063" y="13030"/>
                    <a:pt x="4354" y="13321"/>
                    <a:pt x="4354" y="13678"/>
                  </a:cubicBezTo>
                  <a:lnTo>
                    <a:pt x="4354" y="14254"/>
                  </a:lnTo>
                  <a:cubicBezTo>
                    <a:pt x="4351" y="14282"/>
                    <a:pt x="4336" y="14305"/>
                    <a:pt x="4310" y="14317"/>
                  </a:cubicBezTo>
                  <a:lnTo>
                    <a:pt x="4308" y="14317"/>
                  </a:lnTo>
                  <a:cubicBezTo>
                    <a:pt x="4299" y="14323"/>
                    <a:pt x="4290" y="14323"/>
                    <a:pt x="4279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7" y="13689"/>
                    <a:pt x="3386" y="13689"/>
                  </a:cubicBezTo>
                  <a:cubicBezTo>
                    <a:pt x="3268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8" y="14323"/>
                  </a:lnTo>
                  <a:lnTo>
                    <a:pt x="2278" y="13905"/>
                  </a:lnTo>
                  <a:cubicBezTo>
                    <a:pt x="2278" y="13787"/>
                    <a:pt x="2180" y="13689"/>
                    <a:pt x="2062" y="13689"/>
                  </a:cubicBezTo>
                  <a:cubicBezTo>
                    <a:pt x="1941" y="13689"/>
                    <a:pt x="1846" y="13787"/>
                    <a:pt x="1846" y="13905"/>
                  </a:cubicBezTo>
                  <a:lnTo>
                    <a:pt x="1846" y="14323"/>
                  </a:lnTo>
                  <a:lnTo>
                    <a:pt x="1167" y="14323"/>
                  </a:lnTo>
                  <a:cubicBezTo>
                    <a:pt x="1129" y="14323"/>
                    <a:pt x="1098" y="14291"/>
                    <a:pt x="1098" y="14254"/>
                  </a:cubicBezTo>
                  <a:lnTo>
                    <a:pt x="1098" y="13678"/>
                  </a:lnTo>
                  <a:cubicBezTo>
                    <a:pt x="1098" y="13321"/>
                    <a:pt x="1386" y="13030"/>
                    <a:pt x="1745" y="13030"/>
                  </a:cubicBezTo>
                  <a:close/>
                  <a:moveTo>
                    <a:pt x="5494" y="11700"/>
                  </a:moveTo>
                  <a:cubicBezTo>
                    <a:pt x="5851" y="11700"/>
                    <a:pt x="6141" y="12028"/>
                    <a:pt x="6141" y="12434"/>
                  </a:cubicBezTo>
                  <a:lnTo>
                    <a:pt x="6141" y="12618"/>
                  </a:lnTo>
                  <a:cubicBezTo>
                    <a:pt x="5637" y="12722"/>
                    <a:pt x="5278" y="13162"/>
                    <a:pt x="5278" y="13678"/>
                  </a:cubicBezTo>
                  <a:lnTo>
                    <a:pt x="5278" y="14254"/>
                  </a:lnTo>
                  <a:cubicBezTo>
                    <a:pt x="5278" y="14274"/>
                    <a:pt x="5278" y="14297"/>
                    <a:pt x="5281" y="14320"/>
                  </a:cubicBezTo>
                  <a:cubicBezTo>
                    <a:pt x="5197" y="14323"/>
                    <a:pt x="5114" y="14324"/>
                    <a:pt x="5030" y="14324"/>
                  </a:cubicBezTo>
                  <a:cubicBezTo>
                    <a:pt x="4947" y="14324"/>
                    <a:pt x="4865" y="14323"/>
                    <a:pt x="4782" y="14320"/>
                  </a:cubicBezTo>
                  <a:cubicBezTo>
                    <a:pt x="4782" y="14297"/>
                    <a:pt x="4785" y="14277"/>
                    <a:pt x="4785" y="14254"/>
                  </a:cubicBezTo>
                  <a:lnTo>
                    <a:pt x="4785" y="13678"/>
                  </a:lnTo>
                  <a:cubicBezTo>
                    <a:pt x="4785" y="13165"/>
                    <a:pt x="4426" y="12722"/>
                    <a:pt x="3922" y="12618"/>
                  </a:cubicBezTo>
                  <a:lnTo>
                    <a:pt x="3922" y="12434"/>
                  </a:lnTo>
                  <a:cubicBezTo>
                    <a:pt x="3922" y="12028"/>
                    <a:pt x="4213" y="11700"/>
                    <a:pt x="4569" y="11700"/>
                  </a:cubicBezTo>
                  <a:close/>
                  <a:moveTo>
                    <a:pt x="8315" y="13030"/>
                  </a:moveTo>
                  <a:cubicBezTo>
                    <a:pt x="8675" y="13030"/>
                    <a:pt x="8962" y="13321"/>
                    <a:pt x="8962" y="13678"/>
                  </a:cubicBezTo>
                  <a:lnTo>
                    <a:pt x="8965" y="14254"/>
                  </a:lnTo>
                  <a:cubicBezTo>
                    <a:pt x="8965" y="14294"/>
                    <a:pt x="8934" y="14325"/>
                    <a:pt x="8893" y="14325"/>
                  </a:cubicBezTo>
                  <a:lnTo>
                    <a:pt x="8217" y="14325"/>
                  </a:lnTo>
                  <a:lnTo>
                    <a:pt x="8217" y="13908"/>
                  </a:lnTo>
                  <a:cubicBezTo>
                    <a:pt x="8217" y="13787"/>
                    <a:pt x="8119" y="13692"/>
                    <a:pt x="8001" y="13692"/>
                  </a:cubicBezTo>
                  <a:cubicBezTo>
                    <a:pt x="7880" y="13692"/>
                    <a:pt x="7785" y="13787"/>
                    <a:pt x="7785" y="13908"/>
                  </a:cubicBezTo>
                  <a:lnTo>
                    <a:pt x="7785" y="14325"/>
                  </a:lnTo>
                  <a:lnTo>
                    <a:pt x="6890" y="14325"/>
                  </a:lnTo>
                  <a:lnTo>
                    <a:pt x="6890" y="13908"/>
                  </a:lnTo>
                  <a:cubicBezTo>
                    <a:pt x="6890" y="13787"/>
                    <a:pt x="6795" y="13692"/>
                    <a:pt x="6674" y="13692"/>
                  </a:cubicBezTo>
                  <a:cubicBezTo>
                    <a:pt x="6556" y="13692"/>
                    <a:pt x="6458" y="13787"/>
                    <a:pt x="6458" y="13908"/>
                  </a:cubicBezTo>
                  <a:lnTo>
                    <a:pt x="6458" y="14325"/>
                  </a:lnTo>
                  <a:lnTo>
                    <a:pt x="5781" y="14325"/>
                  </a:lnTo>
                  <a:cubicBezTo>
                    <a:pt x="5770" y="14325"/>
                    <a:pt x="5761" y="14323"/>
                    <a:pt x="5753" y="14320"/>
                  </a:cubicBezTo>
                  <a:lnTo>
                    <a:pt x="5750" y="14320"/>
                  </a:lnTo>
                  <a:cubicBezTo>
                    <a:pt x="5724" y="14308"/>
                    <a:pt x="5709" y="14282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7" y="13030"/>
                  </a:cubicBezTo>
                  <a:close/>
                  <a:moveTo>
                    <a:pt x="1256" y="1"/>
                  </a:moveTo>
                  <a:cubicBezTo>
                    <a:pt x="562" y="1"/>
                    <a:pt x="1" y="562"/>
                    <a:pt x="1" y="1256"/>
                  </a:cubicBezTo>
                  <a:lnTo>
                    <a:pt x="1" y="1846"/>
                  </a:lnTo>
                  <a:cubicBezTo>
                    <a:pt x="1" y="1964"/>
                    <a:pt x="99" y="2062"/>
                    <a:pt x="217" y="2062"/>
                  </a:cubicBezTo>
                  <a:cubicBezTo>
                    <a:pt x="338" y="2062"/>
                    <a:pt x="433" y="1964"/>
                    <a:pt x="433" y="1846"/>
                  </a:cubicBezTo>
                  <a:lnTo>
                    <a:pt x="433" y="1256"/>
                  </a:lnTo>
                  <a:cubicBezTo>
                    <a:pt x="433" y="801"/>
                    <a:pt x="801" y="433"/>
                    <a:pt x="1256" y="433"/>
                  </a:cubicBezTo>
                  <a:lnTo>
                    <a:pt x="3156" y="433"/>
                  </a:lnTo>
                  <a:cubicBezTo>
                    <a:pt x="3165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8" y="795"/>
                    <a:pt x="1933" y="1386"/>
                    <a:pt x="1933" y="2091"/>
                  </a:cubicBezTo>
                  <a:lnTo>
                    <a:pt x="1933" y="4022"/>
                  </a:lnTo>
                  <a:cubicBezTo>
                    <a:pt x="1230" y="4123"/>
                    <a:pt x="709" y="4725"/>
                    <a:pt x="709" y="5433"/>
                  </a:cubicBezTo>
                  <a:lnTo>
                    <a:pt x="709" y="5557"/>
                  </a:lnTo>
                  <a:cubicBezTo>
                    <a:pt x="533" y="5401"/>
                    <a:pt x="436" y="5177"/>
                    <a:pt x="436" y="4944"/>
                  </a:cubicBezTo>
                  <a:lnTo>
                    <a:pt x="436" y="2762"/>
                  </a:lnTo>
                  <a:cubicBezTo>
                    <a:pt x="436" y="2641"/>
                    <a:pt x="338" y="2546"/>
                    <a:pt x="220" y="2546"/>
                  </a:cubicBezTo>
                  <a:cubicBezTo>
                    <a:pt x="99" y="2546"/>
                    <a:pt x="4" y="2641"/>
                    <a:pt x="4" y="2762"/>
                  </a:cubicBezTo>
                  <a:lnTo>
                    <a:pt x="4" y="4947"/>
                  </a:lnTo>
                  <a:cubicBezTo>
                    <a:pt x="4" y="5424"/>
                    <a:pt x="277" y="5862"/>
                    <a:pt x="706" y="6072"/>
                  </a:cubicBezTo>
                  <a:lnTo>
                    <a:pt x="706" y="6297"/>
                  </a:lnTo>
                  <a:cubicBezTo>
                    <a:pt x="706" y="6895"/>
                    <a:pt x="885" y="7480"/>
                    <a:pt x="1224" y="7975"/>
                  </a:cubicBezTo>
                  <a:lnTo>
                    <a:pt x="1302" y="8744"/>
                  </a:lnTo>
                  <a:cubicBezTo>
                    <a:pt x="591" y="9400"/>
                    <a:pt x="202" y="10226"/>
                    <a:pt x="202" y="11084"/>
                  </a:cubicBezTo>
                  <a:cubicBezTo>
                    <a:pt x="202" y="11763"/>
                    <a:pt x="444" y="12423"/>
                    <a:pt x="905" y="12995"/>
                  </a:cubicBezTo>
                  <a:cubicBezTo>
                    <a:pt x="749" y="13188"/>
                    <a:pt x="663" y="13427"/>
                    <a:pt x="663" y="13675"/>
                  </a:cubicBezTo>
                  <a:lnTo>
                    <a:pt x="663" y="14251"/>
                  </a:lnTo>
                  <a:cubicBezTo>
                    <a:pt x="663" y="14530"/>
                    <a:pt x="888" y="14754"/>
                    <a:pt x="1167" y="14754"/>
                  </a:cubicBezTo>
                  <a:lnTo>
                    <a:pt x="4279" y="14754"/>
                  </a:lnTo>
                  <a:cubicBezTo>
                    <a:pt x="4333" y="14754"/>
                    <a:pt x="4391" y="14746"/>
                    <a:pt x="4443" y="14729"/>
                  </a:cubicBezTo>
                  <a:cubicBezTo>
                    <a:pt x="4636" y="14746"/>
                    <a:pt x="4834" y="14754"/>
                    <a:pt x="5030" y="14754"/>
                  </a:cubicBezTo>
                  <a:cubicBezTo>
                    <a:pt x="5226" y="14754"/>
                    <a:pt x="5422" y="14746"/>
                    <a:pt x="5617" y="14729"/>
                  </a:cubicBezTo>
                  <a:cubicBezTo>
                    <a:pt x="5669" y="14746"/>
                    <a:pt x="5724" y="14754"/>
                    <a:pt x="5779" y="14754"/>
                  </a:cubicBezTo>
                  <a:lnTo>
                    <a:pt x="8890" y="14754"/>
                  </a:lnTo>
                  <a:cubicBezTo>
                    <a:pt x="9170" y="14754"/>
                    <a:pt x="9394" y="14530"/>
                    <a:pt x="9394" y="14251"/>
                  </a:cubicBezTo>
                  <a:lnTo>
                    <a:pt x="9394" y="13675"/>
                  </a:lnTo>
                  <a:cubicBezTo>
                    <a:pt x="9394" y="13427"/>
                    <a:pt x="9311" y="13188"/>
                    <a:pt x="9152" y="12995"/>
                  </a:cubicBezTo>
                  <a:cubicBezTo>
                    <a:pt x="9219" y="12915"/>
                    <a:pt x="9279" y="12831"/>
                    <a:pt x="9334" y="12748"/>
                  </a:cubicBezTo>
                  <a:cubicBezTo>
                    <a:pt x="9400" y="12647"/>
                    <a:pt x="9374" y="12515"/>
                    <a:pt x="9276" y="12449"/>
                  </a:cubicBezTo>
                  <a:cubicBezTo>
                    <a:pt x="9239" y="12424"/>
                    <a:pt x="9196" y="12412"/>
                    <a:pt x="9155" y="12412"/>
                  </a:cubicBezTo>
                  <a:cubicBezTo>
                    <a:pt x="9084" y="12412"/>
                    <a:pt x="9016" y="12446"/>
                    <a:pt x="8974" y="12509"/>
                  </a:cubicBezTo>
                  <a:cubicBezTo>
                    <a:pt x="8928" y="12581"/>
                    <a:pt x="8873" y="12653"/>
                    <a:pt x="8819" y="12722"/>
                  </a:cubicBezTo>
                  <a:cubicBezTo>
                    <a:pt x="8677" y="12647"/>
                    <a:pt x="8525" y="12604"/>
                    <a:pt x="8367" y="12595"/>
                  </a:cubicBezTo>
                  <a:lnTo>
                    <a:pt x="8700" y="9302"/>
                  </a:lnTo>
                  <a:cubicBezTo>
                    <a:pt x="9167" y="9829"/>
                    <a:pt x="9423" y="10448"/>
                    <a:pt x="9423" y="11084"/>
                  </a:cubicBezTo>
                  <a:cubicBezTo>
                    <a:pt x="9423" y="11303"/>
                    <a:pt x="9394" y="11524"/>
                    <a:pt x="9334" y="11735"/>
                  </a:cubicBezTo>
                  <a:cubicBezTo>
                    <a:pt x="9302" y="11850"/>
                    <a:pt x="9368" y="11971"/>
                    <a:pt x="9483" y="12002"/>
                  </a:cubicBezTo>
                  <a:cubicBezTo>
                    <a:pt x="9503" y="12008"/>
                    <a:pt x="9523" y="12010"/>
                    <a:pt x="9542" y="12010"/>
                  </a:cubicBezTo>
                  <a:cubicBezTo>
                    <a:pt x="9637" y="12010"/>
                    <a:pt x="9725" y="11948"/>
                    <a:pt x="9751" y="11853"/>
                  </a:cubicBezTo>
                  <a:cubicBezTo>
                    <a:pt x="9820" y="11602"/>
                    <a:pt x="9855" y="11343"/>
                    <a:pt x="9855" y="11084"/>
                  </a:cubicBezTo>
                  <a:cubicBezTo>
                    <a:pt x="9855" y="10226"/>
                    <a:pt x="9466" y="9400"/>
                    <a:pt x="8755" y="8744"/>
                  </a:cubicBezTo>
                  <a:lnTo>
                    <a:pt x="8833" y="7975"/>
                  </a:lnTo>
                  <a:cubicBezTo>
                    <a:pt x="9173" y="7480"/>
                    <a:pt x="9354" y="6895"/>
                    <a:pt x="9354" y="6300"/>
                  </a:cubicBezTo>
                  <a:lnTo>
                    <a:pt x="9354" y="6072"/>
                  </a:lnTo>
                  <a:cubicBezTo>
                    <a:pt x="9786" y="5862"/>
                    <a:pt x="10059" y="5422"/>
                    <a:pt x="10059" y="4944"/>
                  </a:cubicBezTo>
                  <a:lnTo>
                    <a:pt x="10059" y="1256"/>
                  </a:lnTo>
                  <a:cubicBezTo>
                    <a:pt x="10059" y="562"/>
                    <a:pt x="9498" y="1"/>
                    <a:pt x="8807" y="1"/>
                  </a:cubicBezTo>
                  <a:lnTo>
                    <a:pt x="6904" y="1"/>
                  </a:lnTo>
                  <a:cubicBezTo>
                    <a:pt x="6657" y="1"/>
                    <a:pt x="6458" y="202"/>
                    <a:pt x="6458" y="447"/>
                  </a:cubicBezTo>
                  <a:lnTo>
                    <a:pt x="6458" y="721"/>
                  </a:lnTo>
                  <a:lnTo>
                    <a:pt x="3605" y="721"/>
                  </a:lnTo>
                  <a:lnTo>
                    <a:pt x="3605" y="447"/>
                  </a:lnTo>
                  <a:cubicBezTo>
                    <a:pt x="3605" y="202"/>
                    <a:pt x="3404" y="1"/>
                    <a:pt x="3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125"/>
            <p:cNvSpPr/>
            <p:nvPr/>
          </p:nvSpPr>
          <p:spPr>
            <a:xfrm>
              <a:off x="1599900" y="2119175"/>
              <a:ext cx="32425" cy="36750"/>
            </a:xfrm>
            <a:custGeom>
              <a:avLst/>
              <a:gdLst/>
              <a:ahLst/>
              <a:cxnLst/>
              <a:rect l="l" t="t" r="r" b="b"/>
              <a:pathLst>
                <a:path w="1297" h="1470" extrusionOk="0">
                  <a:moveTo>
                    <a:pt x="648" y="433"/>
                  </a:moveTo>
                  <a:cubicBezTo>
                    <a:pt x="763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1" y="329"/>
                    <a:pt x="1" y="735"/>
                  </a:cubicBezTo>
                  <a:cubicBezTo>
                    <a:pt x="1" y="1141"/>
                    <a:pt x="288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125"/>
            <p:cNvSpPr/>
            <p:nvPr/>
          </p:nvSpPr>
          <p:spPr>
            <a:xfrm>
              <a:off x="1595150" y="21933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125"/>
            <p:cNvSpPr/>
            <p:nvPr/>
          </p:nvSpPr>
          <p:spPr>
            <a:xfrm>
              <a:off x="1595150" y="221577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125"/>
            <p:cNvSpPr/>
            <p:nvPr/>
          </p:nvSpPr>
          <p:spPr>
            <a:xfrm>
              <a:off x="1698925" y="21933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2" name="Google Shape;2062;p125"/>
            <p:cNvSpPr/>
            <p:nvPr/>
          </p:nvSpPr>
          <p:spPr>
            <a:xfrm>
              <a:off x="1698925" y="221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63" name="Google Shape;2063;p125"/>
          <p:cNvGrpSpPr/>
          <p:nvPr/>
        </p:nvGrpSpPr>
        <p:grpSpPr>
          <a:xfrm>
            <a:off x="1513784" y="3768485"/>
            <a:ext cx="132067" cy="491900"/>
            <a:chOff x="373050" y="2654500"/>
            <a:chExt cx="99050" cy="368925"/>
          </a:xfrm>
        </p:grpSpPr>
        <p:sp>
          <p:nvSpPr>
            <p:cNvPr id="2064" name="Google Shape;2064;p125"/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125"/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125"/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125"/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125"/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69" name="Google Shape;2069;p125"/>
          <p:cNvSpPr/>
          <p:nvPr/>
        </p:nvSpPr>
        <p:spPr>
          <a:xfrm>
            <a:off x="10476385" y="4012118"/>
            <a:ext cx="15767" cy="13500"/>
          </a:xfrm>
          <a:custGeom>
            <a:avLst/>
            <a:gdLst/>
            <a:ahLst/>
            <a:cxnLst/>
            <a:rect l="l" t="t" r="r" b="b"/>
            <a:pathLst>
              <a:path w="473" h="405" extrusionOk="0">
                <a:moveTo>
                  <a:pt x="271" y="0"/>
                </a:moveTo>
                <a:cubicBezTo>
                  <a:pt x="90" y="0"/>
                  <a:pt x="0" y="219"/>
                  <a:pt x="127" y="346"/>
                </a:cubicBezTo>
                <a:cubicBezTo>
                  <a:pt x="168" y="387"/>
                  <a:pt x="219" y="405"/>
                  <a:pt x="268" y="405"/>
                </a:cubicBezTo>
                <a:cubicBezTo>
                  <a:pt x="372" y="405"/>
                  <a:pt x="472" y="324"/>
                  <a:pt x="472" y="202"/>
                </a:cubicBezTo>
                <a:cubicBezTo>
                  <a:pt x="472" y="92"/>
                  <a:pt x="380" y="0"/>
                  <a:pt x="27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070" name="Google Shape;2070;p125"/>
          <p:cNvSpPr/>
          <p:nvPr/>
        </p:nvSpPr>
        <p:spPr>
          <a:xfrm>
            <a:off x="10476385" y="4041851"/>
            <a:ext cx="15767" cy="13533"/>
          </a:xfrm>
          <a:custGeom>
            <a:avLst/>
            <a:gdLst/>
            <a:ahLst/>
            <a:cxnLst/>
            <a:rect l="l" t="t" r="r" b="b"/>
            <a:pathLst>
              <a:path w="473" h="406" extrusionOk="0">
                <a:moveTo>
                  <a:pt x="271" y="1"/>
                </a:moveTo>
                <a:cubicBezTo>
                  <a:pt x="90" y="1"/>
                  <a:pt x="0" y="219"/>
                  <a:pt x="127" y="346"/>
                </a:cubicBezTo>
                <a:cubicBezTo>
                  <a:pt x="168" y="387"/>
                  <a:pt x="219" y="405"/>
                  <a:pt x="269" y="405"/>
                </a:cubicBezTo>
                <a:cubicBezTo>
                  <a:pt x="373" y="405"/>
                  <a:pt x="472" y="326"/>
                  <a:pt x="472" y="205"/>
                </a:cubicBezTo>
                <a:cubicBezTo>
                  <a:pt x="472" y="93"/>
                  <a:pt x="380" y="1"/>
                  <a:pt x="27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2071" name="Google Shape;2071;p125"/>
          <p:cNvGrpSpPr/>
          <p:nvPr/>
        </p:nvGrpSpPr>
        <p:grpSpPr>
          <a:xfrm>
            <a:off x="10366218" y="3768485"/>
            <a:ext cx="491900" cy="491900"/>
            <a:chOff x="7012375" y="2654500"/>
            <a:chExt cx="368925" cy="368925"/>
          </a:xfrm>
        </p:grpSpPr>
        <p:sp>
          <p:nvSpPr>
            <p:cNvPr id="2072" name="Google Shape;2072;p125"/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125"/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125"/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125"/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125"/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125"/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125"/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125"/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80" name="Google Shape;2080;p125"/>
          <p:cNvGrpSpPr/>
          <p:nvPr/>
        </p:nvGrpSpPr>
        <p:grpSpPr>
          <a:xfrm>
            <a:off x="3012951" y="2253017"/>
            <a:ext cx="431367" cy="492000"/>
            <a:chOff x="1497425" y="1517900"/>
            <a:chExt cx="323525" cy="369000"/>
          </a:xfrm>
        </p:grpSpPr>
        <p:sp>
          <p:nvSpPr>
            <p:cNvPr id="2081" name="Google Shape;2081;p125"/>
            <p:cNvSpPr/>
            <p:nvPr/>
          </p:nvSpPr>
          <p:spPr>
            <a:xfrm>
              <a:off x="1592500" y="1539475"/>
              <a:ext cx="133300" cy="183775"/>
            </a:xfrm>
            <a:custGeom>
              <a:avLst/>
              <a:gdLst/>
              <a:ahLst/>
              <a:cxnLst/>
              <a:rect l="l" t="t" r="r" b="b"/>
              <a:pathLst>
                <a:path w="5332" h="7351" extrusionOk="0">
                  <a:moveTo>
                    <a:pt x="2666" y="432"/>
                  </a:moveTo>
                  <a:cubicBezTo>
                    <a:pt x="3207" y="432"/>
                    <a:pt x="3737" y="732"/>
                    <a:pt x="4151" y="1276"/>
                  </a:cubicBezTo>
                  <a:cubicBezTo>
                    <a:pt x="4635" y="1903"/>
                    <a:pt x="4900" y="2756"/>
                    <a:pt x="4900" y="3674"/>
                  </a:cubicBezTo>
                  <a:cubicBezTo>
                    <a:pt x="4900" y="4592"/>
                    <a:pt x="4635" y="5444"/>
                    <a:pt x="4151" y="6075"/>
                  </a:cubicBezTo>
                  <a:cubicBezTo>
                    <a:pt x="3737" y="6619"/>
                    <a:pt x="3207" y="6918"/>
                    <a:pt x="2666" y="6918"/>
                  </a:cubicBezTo>
                  <a:cubicBezTo>
                    <a:pt x="2125" y="6918"/>
                    <a:pt x="1598" y="6619"/>
                    <a:pt x="1180" y="6075"/>
                  </a:cubicBezTo>
                  <a:cubicBezTo>
                    <a:pt x="697" y="5444"/>
                    <a:pt x="432" y="4592"/>
                    <a:pt x="432" y="3674"/>
                  </a:cubicBezTo>
                  <a:cubicBezTo>
                    <a:pt x="432" y="2756"/>
                    <a:pt x="700" y="1909"/>
                    <a:pt x="1180" y="1276"/>
                  </a:cubicBezTo>
                  <a:cubicBezTo>
                    <a:pt x="1598" y="735"/>
                    <a:pt x="2125" y="432"/>
                    <a:pt x="2666" y="432"/>
                  </a:cubicBezTo>
                  <a:close/>
                  <a:moveTo>
                    <a:pt x="2666" y="1"/>
                  </a:moveTo>
                  <a:cubicBezTo>
                    <a:pt x="1986" y="1"/>
                    <a:pt x="1339" y="360"/>
                    <a:pt x="838" y="1014"/>
                  </a:cubicBezTo>
                  <a:cubicBezTo>
                    <a:pt x="297" y="1716"/>
                    <a:pt x="0" y="2663"/>
                    <a:pt x="0" y="3677"/>
                  </a:cubicBezTo>
                  <a:cubicBezTo>
                    <a:pt x="0" y="4690"/>
                    <a:pt x="297" y="5634"/>
                    <a:pt x="838" y="6340"/>
                  </a:cubicBezTo>
                  <a:cubicBezTo>
                    <a:pt x="1339" y="6993"/>
                    <a:pt x="1986" y="7350"/>
                    <a:pt x="2666" y="7350"/>
                  </a:cubicBezTo>
                  <a:cubicBezTo>
                    <a:pt x="3345" y="7350"/>
                    <a:pt x="3996" y="6990"/>
                    <a:pt x="4497" y="6340"/>
                  </a:cubicBezTo>
                  <a:cubicBezTo>
                    <a:pt x="5035" y="5634"/>
                    <a:pt x="5332" y="4690"/>
                    <a:pt x="5332" y="3677"/>
                  </a:cubicBezTo>
                  <a:cubicBezTo>
                    <a:pt x="5332" y="2663"/>
                    <a:pt x="5035" y="1716"/>
                    <a:pt x="4497" y="1014"/>
                  </a:cubicBezTo>
                  <a:cubicBezTo>
                    <a:pt x="3996" y="360"/>
                    <a:pt x="3345" y="1"/>
                    <a:pt x="26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2" name="Google Shape;2082;p125"/>
            <p:cNvSpPr/>
            <p:nvPr/>
          </p:nvSpPr>
          <p:spPr>
            <a:xfrm>
              <a:off x="16519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3" name="Google Shape;2083;p125"/>
            <p:cNvSpPr/>
            <p:nvPr/>
          </p:nvSpPr>
          <p:spPr>
            <a:xfrm>
              <a:off x="1695325" y="16259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6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125"/>
            <p:cNvSpPr/>
            <p:nvPr/>
          </p:nvSpPr>
          <p:spPr>
            <a:xfrm>
              <a:off x="1608550" y="16259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125"/>
            <p:cNvSpPr/>
            <p:nvPr/>
          </p:nvSpPr>
          <p:spPr>
            <a:xfrm>
              <a:off x="16735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125"/>
            <p:cNvSpPr/>
            <p:nvPr/>
          </p:nvSpPr>
          <p:spPr>
            <a:xfrm>
              <a:off x="1630350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125"/>
            <p:cNvSpPr/>
            <p:nvPr/>
          </p:nvSpPr>
          <p:spPr>
            <a:xfrm>
              <a:off x="1671450" y="16773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125"/>
            <p:cNvSpPr/>
            <p:nvPr/>
          </p:nvSpPr>
          <p:spPr>
            <a:xfrm>
              <a:off x="1632500" y="1677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125"/>
            <p:cNvSpPr/>
            <p:nvPr/>
          </p:nvSpPr>
          <p:spPr>
            <a:xfrm>
              <a:off x="1651925" y="16660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125"/>
            <p:cNvSpPr/>
            <p:nvPr/>
          </p:nvSpPr>
          <p:spPr>
            <a:xfrm>
              <a:off x="1651925" y="1691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125"/>
            <p:cNvSpPr/>
            <p:nvPr/>
          </p:nvSpPr>
          <p:spPr>
            <a:xfrm>
              <a:off x="1621425" y="166167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4"/>
                    <a:pt x="237" y="434"/>
                    <a:pt x="290" y="434"/>
                  </a:cubicBezTo>
                  <a:cubicBezTo>
                    <a:pt x="400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125"/>
            <p:cNvSpPr/>
            <p:nvPr/>
          </p:nvSpPr>
          <p:spPr>
            <a:xfrm>
              <a:off x="1682450" y="16616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125"/>
            <p:cNvSpPr/>
            <p:nvPr/>
          </p:nvSpPr>
          <p:spPr>
            <a:xfrm>
              <a:off x="1665250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125"/>
            <p:cNvSpPr/>
            <p:nvPr/>
          </p:nvSpPr>
          <p:spPr>
            <a:xfrm>
              <a:off x="1692675" y="16445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125"/>
            <p:cNvSpPr/>
            <p:nvPr/>
          </p:nvSpPr>
          <p:spPr>
            <a:xfrm>
              <a:off x="1611200" y="16445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125"/>
            <p:cNvSpPr/>
            <p:nvPr/>
          </p:nvSpPr>
          <p:spPr>
            <a:xfrm>
              <a:off x="1638625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7" name="Google Shape;2097;p125"/>
            <p:cNvSpPr/>
            <p:nvPr/>
          </p:nvSpPr>
          <p:spPr>
            <a:xfrm>
              <a:off x="1671450" y="15746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Google Shape;2098;p125"/>
            <p:cNvSpPr/>
            <p:nvPr/>
          </p:nvSpPr>
          <p:spPr>
            <a:xfrm>
              <a:off x="1632500" y="15746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125"/>
            <p:cNvSpPr/>
            <p:nvPr/>
          </p:nvSpPr>
          <p:spPr>
            <a:xfrm>
              <a:off x="1651925" y="15859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125"/>
            <p:cNvSpPr/>
            <p:nvPr/>
          </p:nvSpPr>
          <p:spPr>
            <a:xfrm>
              <a:off x="1651925" y="156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125"/>
            <p:cNvSpPr/>
            <p:nvPr/>
          </p:nvSpPr>
          <p:spPr>
            <a:xfrm>
              <a:off x="1621425" y="1590300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0" y="230"/>
                    <a:pt x="139" y="368"/>
                  </a:cubicBezTo>
                  <a:cubicBezTo>
                    <a:pt x="182" y="412"/>
                    <a:pt x="236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125"/>
            <p:cNvSpPr/>
            <p:nvPr/>
          </p:nvSpPr>
          <p:spPr>
            <a:xfrm>
              <a:off x="1682450" y="15903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8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125"/>
            <p:cNvSpPr/>
            <p:nvPr/>
          </p:nvSpPr>
          <p:spPr>
            <a:xfrm>
              <a:off x="1665250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125"/>
            <p:cNvSpPr/>
            <p:nvPr/>
          </p:nvSpPr>
          <p:spPr>
            <a:xfrm>
              <a:off x="1692675" y="16074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125"/>
            <p:cNvSpPr/>
            <p:nvPr/>
          </p:nvSpPr>
          <p:spPr>
            <a:xfrm>
              <a:off x="1611200" y="16074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125"/>
            <p:cNvSpPr/>
            <p:nvPr/>
          </p:nvSpPr>
          <p:spPr>
            <a:xfrm>
              <a:off x="1638625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4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125"/>
            <p:cNvSpPr/>
            <p:nvPr/>
          </p:nvSpPr>
          <p:spPr>
            <a:xfrm>
              <a:off x="1521525" y="1796225"/>
              <a:ext cx="74450" cy="68575"/>
            </a:xfrm>
            <a:custGeom>
              <a:avLst/>
              <a:gdLst/>
              <a:ahLst/>
              <a:cxnLst/>
              <a:rect l="l" t="t" r="r" b="b"/>
              <a:pathLst>
                <a:path w="2978" h="2743" extrusionOk="0">
                  <a:moveTo>
                    <a:pt x="1678" y="418"/>
                  </a:moveTo>
                  <a:cubicBezTo>
                    <a:pt x="1873" y="418"/>
                    <a:pt x="2069" y="492"/>
                    <a:pt x="2217" y="641"/>
                  </a:cubicBezTo>
                  <a:cubicBezTo>
                    <a:pt x="2522" y="946"/>
                    <a:pt x="2517" y="1441"/>
                    <a:pt x="2206" y="1735"/>
                  </a:cubicBezTo>
                  <a:lnTo>
                    <a:pt x="2203" y="1735"/>
                  </a:lnTo>
                  <a:lnTo>
                    <a:pt x="1837" y="2103"/>
                  </a:lnTo>
                  <a:cubicBezTo>
                    <a:pt x="1687" y="2261"/>
                    <a:pt x="1485" y="2341"/>
                    <a:pt x="1284" y="2341"/>
                  </a:cubicBezTo>
                  <a:cubicBezTo>
                    <a:pt x="1089" y="2341"/>
                    <a:pt x="893" y="2267"/>
                    <a:pt x="743" y="2118"/>
                  </a:cubicBezTo>
                  <a:cubicBezTo>
                    <a:pt x="441" y="1813"/>
                    <a:pt x="447" y="1318"/>
                    <a:pt x="758" y="1024"/>
                  </a:cubicBezTo>
                  <a:lnTo>
                    <a:pt x="1126" y="655"/>
                  </a:lnTo>
                  <a:cubicBezTo>
                    <a:pt x="1275" y="497"/>
                    <a:pt x="1477" y="418"/>
                    <a:pt x="1678" y="418"/>
                  </a:cubicBezTo>
                  <a:close/>
                  <a:moveTo>
                    <a:pt x="1663" y="1"/>
                  </a:moveTo>
                  <a:cubicBezTo>
                    <a:pt x="1357" y="1"/>
                    <a:pt x="1051" y="117"/>
                    <a:pt x="818" y="350"/>
                  </a:cubicBezTo>
                  <a:lnTo>
                    <a:pt x="453" y="716"/>
                  </a:lnTo>
                  <a:cubicBezTo>
                    <a:pt x="1" y="1185"/>
                    <a:pt x="6" y="1931"/>
                    <a:pt x="467" y="2391"/>
                  </a:cubicBezTo>
                  <a:cubicBezTo>
                    <a:pt x="701" y="2625"/>
                    <a:pt x="1007" y="2742"/>
                    <a:pt x="1314" y="2742"/>
                  </a:cubicBezTo>
                  <a:cubicBezTo>
                    <a:pt x="1613" y="2742"/>
                    <a:pt x="1911" y="2631"/>
                    <a:pt x="2142" y="2409"/>
                  </a:cubicBezTo>
                  <a:lnTo>
                    <a:pt x="2511" y="2040"/>
                  </a:lnTo>
                  <a:cubicBezTo>
                    <a:pt x="2977" y="1574"/>
                    <a:pt x="2977" y="817"/>
                    <a:pt x="2511" y="350"/>
                  </a:cubicBezTo>
                  <a:cubicBezTo>
                    <a:pt x="2276" y="117"/>
                    <a:pt x="1970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125"/>
            <p:cNvSpPr/>
            <p:nvPr/>
          </p:nvSpPr>
          <p:spPr>
            <a:xfrm>
              <a:off x="1497425" y="1517900"/>
              <a:ext cx="323525" cy="369000"/>
            </a:xfrm>
            <a:custGeom>
              <a:avLst/>
              <a:gdLst/>
              <a:ahLst/>
              <a:cxnLst/>
              <a:rect l="l" t="t" r="r" b="b"/>
              <a:pathLst>
                <a:path w="12941" h="14760" extrusionOk="0">
                  <a:moveTo>
                    <a:pt x="7284" y="8962"/>
                  </a:moveTo>
                  <a:cubicBezTo>
                    <a:pt x="7289" y="9008"/>
                    <a:pt x="7295" y="9054"/>
                    <a:pt x="7301" y="9100"/>
                  </a:cubicBezTo>
                  <a:lnTo>
                    <a:pt x="6469" y="9932"/>
                  </a:lnTo>
                  <a:lnTo>
                    <a:pt x="5637" y="9100"/>
                  </a:lnTo>
                  <a:cubicBezTo>
                    <a:pt x="5643" y="9054"/>
                    <a:pt x="5648" y="9008"/>
                    <a:pt x="5657" y="8962"/>
                  </a:cubicBezTo>
                  <a:cubicBezTo>
                    <a:pt x="5922" y="9041"/>
                    <a:pt x="6195" y="9080"/>
                    <a:pt x="6469" y="9080"/>
                  </a:cubicBezTo>
                  <a:cubicBezTo>
                    <a:pt x="6743" y="9080"/>
                    <a:pt x="7017" y="9041"/>
                    <a:pt x="7284" y="8962"/>
                  </a:cubicBezTo>
                  <a:close/>
                  <a:moveTo>
                    <a:pt x="5657" y="11357"/>
                  </a:moveTo>
                  <a:lnTo>
                    <a:pt x="6167" y="11866"/>
                  </a:lnTo>
                  <a:lnTo>
                    <a:pt x="5896" y="12137"/>
                  </a:lnTo>
                  <a:lnTo>
                    <a:pt x="5027" y="12554"/>
                  </a:lnTo>
                  <a:cubicBezTo>
                    <a:pt x="5073" y="12321"/>
                    <a:pt x="5047" y="12079"/>
                    <a:pt x="4955" y="11860"/>
                  </a:cubicBezTo>
                  <a:lnTo>
                    <a:pt x="5303" y="11693"/>
                  </a:lnTo>
                  <a:cubicBezTo>
                    <a:pt x="5326" y="11685"/>
                    <a:pt x="5343" y="11670"/>
                    <a:pt x="5363" y="11653"/>
                  </a:cubicBezTo>
                  <a:lnTo>
                    <a:pt x="5657" y="11357"/>
                  </a:lnTo>
                  <a:close/>
                  <a:moveTo>
                    <a:pt x="3014" y="7087"/>
                  </a:moveTo>
                  <a:lnTo>
                    <a:pt x="7580" y="11653"/>
                  </a:lnTo>
                  <a:cubicBezTo>
                    <a:pt x="7597" y="11670"/>
                    <a:pt x="7617" y="11685"/>
                    <a:pt x="7640" y="11693"/>
                  </a:cubicBezTo>
                  <a:lnTo>
                    <a:pt x="7989" y="11860"/>
                  </a:lnTo>
                  <a:cubicBezTo>
                    <a:pt x="7897" y="12079"/>
                    <a:pt x="7871" y="12321"/>
                    <a:pt x="7917" y="12554"/>
                  </a:cubicBezTo>
                  <a:lnTo>
                    <a:pt x="7047" y="12137"/>
                  </a:lnTo>
                  <a:lnTo>
                    <a:pt x="6624" y="11714"/>
                  </a:lnTo>
                  <a:lnTo>
                    <a:pt x="5810" y="10899"/>
                  </a:lnTo>
                  <a:lnTo>
                    <a:pt x="3101" y="8190"/>
                  </a:lnTo>
                  <a:cubicBezTo>
                    <a:pt x="2804" y="7894"/>
                    <a:pt x="2767" y="7424"/>
                    <a:pt x="3014" y="7087"/>
                  </a:cubicBezTo>
                  <a:close/>
                  <a:moveTo>
                    <a:pt x="2629" y="10701"/>
                  </a:moveTo>
                  <a:cubicBezTo>
                    <a:pt x="3045" y="10701"/>
                    <a:pt x="3462" y="10860"/>
                    <a:pt x="3780" y="11178"/>
                  </a:cubicBezTo>
                  <a:lnTo>
                    <a:pt x="4390" y="11788"/>
                  </a:lnTo>
                  <a:cubicBezTo>
                    <a:pt x="4422" y="11820"/>
                    <a:pt x="4448" y="11852"/>
                    <a:pt x="4474" y="11886"/>
                  </a:cubicBezTo>
                  <a:cubicBezTo>
                    <a:pt x="4690" y="12189"/>
                    <a:pt x="4655" y="12606"/>
                    <a:pt x="4390" y="12868"/>
                  </a:cubicBezTo>
                  <a:lnTo>
                    <a:pt x="3412" y="13847"/>
                  </a:lnTo>
                  <a:cubicBezTo>
                    <a:pt x="3093" y="14165"/>
                    <a:pt x="2677" y="14324"/>
                    <a:pt x="2260" y="14324"/>
                  </a:cubicBezTo>
                  <a:cubicBezTo>
                    <a:pt x="1843" y="14324"/>
                    <a:pt x="1427" y="14165"/>
                    <a:pt x="1109" y="13847"/>
                  </a:cubicBezTo>
                  <a:cubicBezTo>
                    <a:pt x="472" y="13211"/>
                    <a:pt x="472" y="12180"/>
                    <a:pt x="1109" y="11544"/>
                  </a:cubicBezTo>
                  <a:lnTo>
                    <a:pt x="1477" y="11178"/>
                  </a:lnTo>
                  <a:cubicBezTo>
                    <a:pt x="1795" y="10860"/>
                    <a:pt x="2212" y="10701"/>
                    <a:pt x="2629" y="10701"/>
                  </a:cubicBezTo>
                  <a:close/>
                  <a:moveTo>
                    <a:pt x="10312" y="10701"/>
                  </a:moveTo>
                  <a:cubicBezTo>
                    <a:pt x="10729" y="10701"/>
                    <a:pt x="11145" y="10860"/>
                    <a:pt x="11463" y="11178"/>
                  </a:cubicBezTo>
                  <a:lnTo>
                    <a:pt x="11832" y="11544"/>
                  </a:lnTo>
                  <a:cubicBezTo>
                    <a:pt x="12465" y="12180"/>
                    <a:pt x="12465" y="13211"/>
                    <a:pt x="11829" y="13847"/>
                  </a:cubicBezTo>
                  <a:lnTo>
                    <a:pt x="11832" y="13847"/>
                  </a:lnTo>
                  <a:cubicBezTo>
                    <a:pt x="11512" y="14165"/>
                    <a:pt x="11096" y="14324"/>
                    <a:pt x="10679" y="14324"/>
                  </a:cubicBezTo>
                  <a:cubicBezTo>
                    <a:pt x="10263" y="14324"/>
                    <a:pt x="9847" y="14165"/>
                    <a:pt x="9529" y="13847"/>
                  </a:cubicBezTo>
                  <a:lnTo>
                    <a:pt x="8550" y="12868"/>
                  </a:lnTo>
                  <a:cubicBezTo>
                    <a:pt x="8251" y="12571"/>
                    <a:pt x="8251" y="12088"/>
                    <a:pt x="8550" y="11788"/>
                  </a:cubicBezTo>
                  <a:lnTo>
                    <a:pt x="9160" y="11178"/>
                  </a:lnTo>
                  <a:cubicBezTo>
                    <a:pt x="9479" y="10860"/>
                    <a:pt x="9895" y="10701"/>
                    <a:pt x="10312" y="10701"/>
                  </a:cubicBezTo>
                  <a:close/>
                  <a:moveTo>
                    <a:pt x="6469" y="0"/>
                  </a:moveTo>
                  <a:cubicBezTo>
                    <a:pt x="5355" y="0"/>
                    <a:pt x="4324" y="656"/>
                    <a:pt x="3653" y="1799"/>
                  </a:cubicBezTo>
                  <a:cubicBezTo>
                    <a:pt x="3590" y="1903"/>
                    <a:pt x="3625" y="2035"/>
                    <a:pt x="3728" y="2096"/>
                  </a:cubicBezTo>
                  <a:cubicBezTo>
                    <a:pt x="3763" y="2116"/>
                    <a:pt x="3801" y="2125"/>
                    <a:pt x="3838" y="2125"/>
                  </a:cubicBezTo>
                  <a:cubicBezTo>
                    <a:pt x="3912" y="2125"/>
                    <a:pt x="3984" y="2087"/>
                    <a:pt x="4025" y="2018"/>
                  </a:cubicBezTo>
                  <a:cubicBezTo>
                    <a:pt x="4618" y="1010"/>
                    <a:pt x="5510" y="432"/>
                    <a:pt x="6469" y="432"/>
                  </a:cubicBezTo>
                  <a:cubicBezTo>
                    <a:pt x="8179" y="432"/>
                    <a:pt x="9566" y="2274"/>
                    <a:pt x="9566" y="4540"/>
                  </a:cubicBezTo>
                  <a:cubicBezTo>
                    <a:pt x="9566" y="6802"/>
                    <a:pt x="8179" y="8645"/>
                    <a:pt x="6469" y="8645"/>
                  </a:cubicBezTo>
                  <a:cubicBezTo>
                    <a:pt x="4762" y="8645"/>
                    <a:pt x="3371" y="6802"/>
                    <a:pt x="3371" y="4540"/>
                  </a:cubicBezTo>
                  <a:cubicBezTo>
                    <a:pt x="3368" y="3953"/>
                    <a:pt x="3466" y="3371"/>
                    <a:pt x="3659" y="2815"/>
                  </a:cubicBezTo>
                  <a:cubicBezTo>
                    <a:pt x="3699" y="2703"/>
                    <a:pt x="3639" y="2579"/>
                    <a:pt x="3527" y="2539"/>
                  </a:cubicBezTo>
                  <a:cubicBezTo>
                    <a:pt x="3503" y="2531"/>
                    <a:pt x="3479" y="2527"/>
                    <a:pt x="3455" y="2527"/>
                  </a:cubicBezTo>
                  <a:cubicBezTo>
                    <a:pt x="3366" y="2527"/>
                    <a:pt x="3282" y="2583"/>
                    <a:pt x="3250" y="2671"/>
                  </a:cubicBezTo>
                  <a:cubicBezTo>
                    <a:pt x="3043" y="3273"/>
                    <a:pt x="2937" y="3904"/>
                    <a:pt x="2939" y="4537"/>
                  </a:cubicBezTo>
                  <a:cubicBezTo>
                    <a:pt x="2939" y="5392"/>
                    <a:pt x="3124" y="6212"/>
                    <a:pt x="3463" y="6921"/>
                  </a:cubicBezTo>
                  <a:lnTo>
                    <a:pt x="3222" y="6679"/>
                  </a:lnTo>
                  <a:cubicBezTo>
                    <a:pt x="3167" y="6624"/>
                    <a:pt x="3092" y="6592"/>
                    <a:pt x="3011" y="6592"/>
                  </a:cubicBezTo>
                  <a:cubicBezTo>
                    <a:pt x="3008" y="6592"/>
                    <a:pt x="3005" y="6592"/>
                    <a:pt x="3001" y="6592"/>
                  </a:cubicBezTo>
                  <a:cubicBezTo>
                    <a:pt x="2924" y="6592"/>
                    <a:pt x="2851" y="6624"/>
                    <a:pt x="2796" y="6679"/>
                  </a:cubicBezTo>
                  <a:cubicBezTo>
                    <a:pt x="2295" y="7182"/>
                    <a:pt x="2295" y="7994"/>
                    <a:pt x="2796" y="8495"/>
                  </a:cubicBezTo>
                  <a:lnTo>
                    <a:pt x="5050" y="10749"/>
                  </a:lnTo>
                  <a:cubicBezTo>
                    <a:pt x="5038" y="10954"/>
                    <a:pt x="5029" y="11152"/>
                    <a:pt x="5024" y="11345"/>
                  </a:cubicBezTo>
                  <a:lnTo>
                    <a:pt x="4713" y="11495"/>
                  </a:lnTo>
                  <a:lnTo>
                    <a:pt x="4698" y="11483"/>
                  </a:lnTo>
                  <a:lnTo>
                    <a:pt x="4088" y="10870"/>
                  </a:lnTo>
                  <a:cubicBezTo>
                    <a:pt x="3685" y="10467"/>
                    <a:pt x="3158" y="10266"/>
                    <a:pt x="2630" y="10266"/>
                  </a:cubicBezTo>
                  <a:cubicBezTo>
                    <a:pt x="2102" y="10266"/>
                    <a:pt x="1575" y="10467"/>
                    <a:pt x="1172" y="10870"/>
                  </a:cubicBezTo>
                  <a:lnTo>
                    <a:pt x="806" y="11236"/>
                  </a:lnTo>
                  <a:cubicBezTo>
                    <a:pt x="0" y="12042"/>
                    <a:pt x="0" y="13346"/>
                    <a:pt x="806" y="14152"/>
                  </a:cubicBezTo>
                  <a:cubicBezTo>
                    <a:pt x="1208" y="14553"/>
                    <a:pt x="1735" y="14754"/>
                    <a:pt x="2263" y="14754"/>
                  </a:cubicBezTo>
                  <a:cubicBezTo>
                    <a:pt x="2791" y="14754"/>
                    <a:pt x="3318" y="14553"/>
                    <a:pt x="3720" y="14152"/>
                  </a:cubicBezTo>
                  <a:lnTo>
                    <a:pt x="4667" y="13208"/>
                  </a:lnTo>
                  <a:lnTo>
                    <a:pt x="5070" y="13012"/>
                  </a:lnTo>
                  <a:cubicBezTo>
                    <a:pt x="5076" y="13067"/>
                    <a:pt x="5081" y="13121"/>
                    <a:pt x="5090" y="13170"/>
                  </a:cubicBezTo>
                  <a:cubicBezTo>
                    <a:pt x="5104" y="13277"/>
                    <a:pt x="5196" y="13357"/>
                    <a:pt x="5303" y="13357"/>
                  </a:cubicBezTo>
                  <a:cubicBezTo>
                    <a:pt x="5314" y="13357"/>
                    <a:pt x="5323" y="13354"/>
                    <a:pt x="5335" y="13354"/>
                  </a:cubicBezTo>
                  <a:cubicBezTo>
                    <a:pt x="5453" y="13337"/>
                    <a:pt x="5533" y="13228"/>
                    <a:pt x="5516" y="13110"/>
                  </a:cubicBezTo>
                  <a:cubicBezTo>
                    <a:pt x="5504" y="13018"/>
                    <a:pt x="5493" y="12917"/>
                    <a:pt x="5484" y="12813"/>
                  </a:cubicBezTo>
                  <a:lnTo>
                    <a:pt x="6115" y="12508"/>
                  </a:lnTo>
                  <a:cubicBezTo>
                    <a:pt x="6138" y="12500"/>
                    <a:pt x="6158" y="12485"/>
                    <a:pt x="6175" y="12468"/>
                  </a:cubicBezTo>
                  <a:lnTo>
                    <a:pt x="6469" y="12171"/>
                  </a:lnTo>
                  <a:lnTo>
                    <a:pt x="6765" y="12468"/>
                  </a:lnTo>
                  <a:cubicBezTo>
                    <a:pt x="6783" y="12485"/>
                    <a:pt x="6803" y="12500"/>
                    <a:pt x="6823" y="12508"/>
                  </a:cubicBezTo>
                  <a:lnTo>
                    <a:pt x="7456" y="12813"/>
                  </a:lnTo>
                  <a:cubicBezTo>
                    <a:pt x="7318" y="14325"/>
                    <a:pt x="6829" y="14325"/>
                    <a:pt x="6469" y="14325"/>
                  </a:cubicBezTo>
                  <a:cubicBezTo>
                    <a:pt x="6141" y="14325"/>
                    <a:pt x="5916" y="14258"/>
                    <a:pt x="5743" y="13927"/>
                  </a:cubicBezTo>
                  <a:cubicBezTo>
                    <a:pt x="5705" y="13855"/>
                    <a:pt x="5630" y="13812"/>
                    <a:pt x="5552" y="13812"/>
                  </a:cubicBezTo>
                  <a:cubicBezTo>
                    <a:pt x="5518" y="13812"/>
                    <a:pt x="5484" y="13821"/>
                    <a:pt x="5453" y="13838"/>
                  </a:cubicBezTo>
                  <a:cubicBezTo>
                    <a:pt x="5346" y="13893"/>
                    <a:pt x="5306" y="14022"/>
                    <a:pt x="5361" y="14129"/>
                  </a:cubicBezTo>
                  <a:cubicBezTo>
                    <a:pt x="5651" y="14687"/>
                    <a:pt x="6106" y="14759"/>
                    <a:pt x="6469" y="14759"/>
                  </a:cubicBezTo>
                  <a:cubicBezTo>
                    <a:pt x="6762" y="14759"/>
                    <a:pt x="7137" y="14713"/>
                    <a:pt x="7422" y="14368"/>
                  </a:cubicBezTo>
                  <a:cubicBezTo>
                    <a:pt x="7652" y="14089"/>
                    <a:pt x="7796" y="13654"/>
                    <a:pt x="7871" y="13015"/>
                  </a:cubicBezTo>
                  <a:lnTo>
                    <a:pt x="8274" y="13208"/>
                  </a:lnTo>
                  <a:lnTo>
                    <a:pt x="9221" y="14155"/>
                  </a:lnTo>
                  <a:cubicBezTo>
                    <a:pt x="9622" y="14556"/>
                    <a:pt x="10150" y="14757"/>
                    <a:pt x="10678" y="14757"/>
                  </a:cubicBezTo>
                  <a:cubicBezTo>
                    <a:pt x="11205" y="14757"/>
                    <a:pt x="11733" y="14556"/>
                    <a:pt x="12134" y="14155"/>
                  </a:cubicBezTo>
                  <a:cubicBezTo>
                    <a:pt x="12940" y="13349"/>
                    <a:pt x="12940" y="12045"/>
                    <a:pt x="12134" y="11239"/>
                  </a:cubicBezTo>
                  <a:lnTo>
                    <a:pt x="11769" y="10873"/>
                  </a:lnTo>
                  <a:cubicBezTo>
                    <a:pt x="11366" y="10470"/>
                    <a:pt x="10838" y="10268"/>
                    <a:pt x="10311" y="10268"/>
                  </a:cubicBezTo>
                  <a:cubicBezTo>
                    <a:pt x="9783" y="10268"/>
                    <a:pt x="9255" y="10470"/>
                    <a:pt x="8852" y="10873"/>
                  </a:cubicBezTo>
                  <a:lnTo>
                    <a:pt x="8242" y="11483"/>
                  </a:lnTo>
                  <a:lnTo>
                    <a:pt x="8228" y="11498"/>
                  </a:lnTo>
                  <a:lnTo>
                    <a:pt x="7917" y="11348"/>
                  </a:lnTo>
                  <a:cubicBezTo>
                    <a:pt x="7911" y="11152"/>
                    <a:pt x="7902" y="10951"/>
                    <a:pt x="7888" y="10752"/>
                  </a:cubicBezTo>
                  <a:lnTo>
                    <a:pt x="8582" y="10058"/>
                  </a:lnTo>
                  <a:cubicBezTo>
                    <a:pt x="8739" y="9902"/>
                    <a:pt x="8596" y="9686"/>
                    <a:pt x="8428" y="9686"/>
                  </a:cubicBezTo>
                  <a:cubicBezTo>
                    <a:pt x="8377" y="9686"/>
                    <a:pt x="8324" y="9706"/>
                    <a:pt x="8277" y="9753"/>
                  </a:cubicBezTo>
                  <a:lnTo>
                    <a:pt x="7284" y="10746"/>
                  </a:lnTo>
                  <a:lnTo>
                    <a:pt x="6774" y="10237"/>
                  </a:lnTo>
                  <a:lnTo>
                    <a:pt x="9923" y="7087"/>
                  </a:lnTo>
                  <a:lnTo>
                    <a:pt x="9923" y="7087"/>
                  </a:lnTo>
                  <a:cubicBezTo>
                    <a:pt x="10171" y="7424"/>
                    <a:pt x="10136" y="7894"/>
                    <a:pt x="9840" y="8190"/>
                  </a:cubicBezTo>
                  <a:lnTo>
                    <a:pt x="8930" y="9100"/>
                  </a:lnTo>
                  <a:cubicBezTo>
                    <a:pt x="8773" y="9256"/>
                    <a:pt x="8916" y="9472"/>
                    <a:pt x="9084" y="9472"/>
                  </a:cubicBezTo>
                  <a:cubicBezTo>
                    <a:pt x="9135" y="9472"/>
                    <a:pt x="9188" y="9453"/>
                    <a:pt x="9235" y="9405"/>
                  </a:cubicBezTo>
                  <a:lnTo>
                    <a:pt x="10145" y="8495"/>
                  </a:lnTo>
                  <a:cubicBezTo>
                    <a:pt x="10646" y="7994"/>
                    <a:pt x="10646" y="7182"/>
                    <a:pt x="10145" y="6682"/>
                  </a:cubicBezTo>
                  <a:cubicBezTo>
                    <a:pt x="10090" y="6624"/>
                    <a:pt x="10015" y="6592"/>
                    <a:pt x="9938" y="6592"/>
                  </a:cubicBezTo>
                  <a:cubicBezTo>
                    <a:pt x="9854" y="6592"/>
                    <a:pt x="9777" y="6624"/>
                    <a:pt x="9722" y="6682"/>
                  </a:cubicBezTo>
                  <a:lnTo>
                    <a:pt x="9480" y="6923"/>
                  </a:lnTo>
                  <a:cubicBezTo>
                    <a:pt x="9820" y="6212"/>
                    <a:pt x="10001" y="5395"/>
                    <a:pt x="10001" y="4540"/>
                  </a:cubicBezTo>
                  <a:cubicBezTo>
                    <a:pt x="10001" y="3336"/>
                    <a:pt x="9641" y="2205"/>
                    <a:pt x="8988" y="1350"/>
                  </a:cubicBezTo>
                  <a:cubicBezTo>
                    <a:pt x="8320" y="481"/>
                    <a:pt x="7425" y="0"/>
                    <a:pt x="6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125"/>
            <p:cNvSpPr/>
            <p:nvPr/>
          </p:nvSpPr>
          <p:spPr>
            <a:xfrm>
              <a:off x="1723325" y="1794625"/>
              <a:ext cx="75025" cy="69025"/>
            </a:xfrm>
            <a:custGeom>
              <a:avLst/>
              <a:gdLst/>
              <a:ahLst/>
              <a:cxnLst/>
              <a:rect l="l" t="t" r="r" b="b"/>
              <a:pathLst>
                <a:path w="3001" h="2761" extrusionOk="0">
                  <a:moveTo>
                    <a:pt x="1298" y="417"/>
                  </a:moveTo>
                  <a:cubicBezTo>
                    <a:pt x="1493" y="417"/>
                    <a:pt x="1688" y="492"/>
                    <a:pt x="1837" y="642"/>
                  </a:cubicBezTo>
                  <a:lnTo>
                    <a:pt x="2203" y="1010"/>
                  </a:lnTo>
                  <a:cubicBezTo>
                    <a:pt x="2502" y="1307"/>
                    <a:pt x="2502" y="1790"/>
                    <a:pt x="2206" y="2087"/>
                  </a:cubicBezTo>
                  <a:cubicBezTo>
                    <a:pt x="2056" y="2237"/>
                    <a:pt x="1860" y="2311"/>
                    <a:pt x="1665" y="2311"/>
                  </a:cubicBezTo>
                  <a:cubicBezTo>
                    <a:pt x="1470" y="2311"/>
                    <a:pt x="1275" y="2237"/>
                    <a:pt x="1126" y="2087"/>
                  </a:cubicBezTo>
                  <a:lnTo>
                    <a:pt x="758" y="1721"/>
                  </a:lnTo>
                  <a:cubicBezTo>
                    <a:pt x="458" y="1422"/>
                    <a:pt x="458" y="941"/>
                    <a:pt x="758" y="642"/>
                  </a:cubicBezTo>
                  <a:cubicBezTo>
                    <a:pt x="907" y="492"/>
                    <a:pt x="1103" y="417"/>
                    <a:pt x="1298" y="417"/>
                  </a:cubicBezTo>
                  <a:close/>
                  <a:moveTo>
                    <a:pt x="1315" y="0"/>
                  </a:moveTo>
                  <a:cubicBezTo>
                    <a:pt x="1009" y="0"/>
                    <a:pt x="703" y="118"/>
                    <a:pt x="470" y="351"/>
                  </a:cubicBezTo>
                  <a:cubicBezTo>
                    <a:pt x="6" y="812"/>
                    <a:pt x="1" y="1557"/>
                    <a:pt x="453" y="2026"/>
                  </a:cubicBezTo>
                  <a:lnTo>
                    <a:pt x="821" y="2395"/>
                  </a:lnTo>
                  <a:cubicBezTo>
                    <a:pt x="1056" y="2638"/>
                    <a:pt x="1368" y="2761"/>
                    <a:pt x="1682" y="2761"/>
                  </a:cubicBezTo>
                  <a:cubicBezTo>
                    <a:pt x="1987" y="2761"/>
                    <a:pt x="2294" y="2644"/>
                    <a:pt x="2528" y="2409"/>
                  </a:cubicBezTo>
                  <a:cubicBezTo>
                    <a:pt x="3000" y="1937"/>
                    <a:pt x="2995" y="1166"/>
                    <a:pt x="2511" y="702"/>
                  </a:cubicBezTo>
                  <a:lnTo>
                    <a:pt x="2145" y="337"/>
                  </a:lnTo>
                  <a:cubicBezTo>
                    <a:pt x="1912" y="112"/>
                    <a:pt x="1613" y="0"/>
                    <a:pt x="1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0" name="Google Shape;2110;p125"/>
          <p:cNvGrpSpPr/>
          <p:nvPr/>
        </p:nvGrpSpPr>
        <p:grpSpPr>
          <a:xfrm>
            <a:off x="3837618" y="2253017"/>
            <a:ext cx="421967" cy="491867"/>
            <a:chOff x="2115925" y="1517900"/>
            <a:chExt cx="316475" cy="368900"/>
          </a:xfrm>
        </p:grpSpPr>
        <p:sp>
          <p:nvSpPr>
            <p:cNvPr id="2111" name="Google Shape;2111;p125"/>
            <p:cNvSpPr/>
            <p:nvPr/>
          </p:nvSpPr>
          <p:spPr>
            <a:xfrm>
              <a:off x="2115925" y="1517900"/>
              <a:ext cx="316475" cy="368900"/>
            </a:xfrm>
            <a:custGeom>
              <a:avLst/>
              <a:gdLst/>
              <a:ahLst/>
              <a:cxnLst/>
              <a:rect l="l" t="t" r="r" b="b"/>
              <a:pathLst>
                <a:path w="12659" h="14756" extrusionOk="0">
                  <a:moveTo>
                    <a:pt x="6411" y="432"/>
                  </a:moveTo>
                  <a:cubicBezTo>
                    <a:pt x="6849" y="432"/>
                    <a:pt x="7203" y="786"/>
                    <a:pt x="7203" y="1223"/>
                  </a:cubicBezTo>
                  <a:lnTo>
                    <a:pt x="7203" y="1293"/>
                  </a:lnTo>
                  <a:cubicBezTo>
                    <a:pt x="6939" y="1257"/>
                    <a:pt x="6675" y="1239"/>
                    <a:pt x="6410" y="1239"/>
                  </a:cubicBezTo>
                  <a:cubicBezTo>
                    <a:pt x="6146" y="1239"/>
                    <a:pt x="5881" y="1257"/>
                    <a:pt x="5620" y="1293"/>
                  </a:cubicBezTo>
                  <a:lnTo>
                    <a:pt x="5620" y="1223"/>
                  </a:lnTo>
                  <a:cubicBezTo>
                    <a:pt x="5620" y="786"/>
                    <a:pt x="5974" y="432"/>
                    <a:pt x="6411" y="432"/>
                  </a:cubicBezTo>
                  <a:close/>
                  <a:moveTo>
                    <a:pt x="2469" y="1344"/>
                  </a:moveTo>
                  <a:cubicBezTo>
                    <a:pt x="2475" y="1344"/>
                    <a:pt x="2479" y="1348"/>
                    <a:pt x="2482" y="1353"/>
                  </a:cubicBezTo>
                  <a:lnTo>
                    <a:pt x="2660" y="2073"/>
                  </a:lnTo>
                  <a:cubicBezTo>
                    <a:pt x="2486" y="2004"/>
                    <a:pt x="2304" y="1970"/>
                    <a:pt x="2124" y="1970"/>
                  </a:cubicBezTo>
                  <a:cubicBezTo>
                    <a:pt x="1705" y="1970"/>
                    <a:pt x="1295" y="2152"/>
                    <a:pt x="1011" y="2484"/>
                  </a:cubicBezTo>
                  <a:lnTo>
                    <a:pt x="829" y="1765"/>
                  </a:lnTo>
                  <a:cubicBezTo>
                    <a:pt x="826" y="1756"/>
                    <a:pt x="832" y="1747"/>
                    <a:pt x="841" y="1745"/>
                  </a:cubicBezTo>
                  <a:lnTo>
                    <a:pt x="1051" y="1693"/>
                  </a:lnTo>
                  <a:lnTo>
                    <a:pt x="1103" y="1903"/>
                  </a:lnTo>
                  <a:cubicBezTo>
                    <a:pt x="1126" y="2001"/>
                    <a:pt x="1212" y="2067"/>
                    <a:pt x="1313" y="2067"/>
                  </a:cubicBezTo>
                  <a:cubicBezTo>
                    <a:pt x="1330" y="2067"/>
                    <a:pt x="1347" y="2064"/>
                    <a:pt x="1365" y="2061"/>
                  </a:cubicBezTo>
                  <a:cubicBezTo>
                    <a:pt x="1480" y="2032"/>
                    <a:pt x="1552" y="1914"/>
                    <a:pt x="1523" y="1799"/>
                  </a:cubicBezTo>
                  <a:lnTo>
                    <a:pt x="1471" y="1589"/>
                  </a:lnTo>
                  <a:lnTo>
                    <a:pt x="1834" y="1500"/>
                  </a:lnTo>
                  <a:lnTo>
                    <a:pt x="1886" y="1710"/>
                  </a:lnTo>
                  <a:cubicBezTo>
                    <a:pt x="1909" y="1805"/>
                    <a:pt x="1995" y="1874"/>
                    <a:pt x="2096" y="1874"/>
                  </a:cubicBezTo>
                  <a:cubicBezTo>
                    <a:pt x="2113" y="1874"/>
                    <a:pt x="2130" y="1871"/>
                    <a:pt x="2148" y="1865"/>
                  </a:cubicBezTo>
                  <a:cubicBezTo>
                    <a:pt x="2263" y="1837"/>
                    <a:pt x="2335" y="1721"/>
                    <a:pt x="2306" y="1603"/>
                  </a:cubicBezTo>
                  <a:lnTo>
                    <a:pt x="2254" y="1396"/>
                  </a:lnTo>
                  <a:lnTo>
                    <a:pt x="2464" y="1344"/>
                  </a:lnTo>
                  <a:cubicBezTo>
                    <a:pt x="2466" y="1344"/>
                    <a:pt x="2468" y="1344"/>
                    <a:pt x="2469" y="1344"/>
                  </a:cubicBezTo>
                  <a:close/>
                  <a:moveTo>
                    <a:pt x="10356" y="1344"/>
                  </a:moveTo>
                  <a:cubicBezTo>
                    <a:pt x="10358" y="1344"/>
                    <a:pt x="10359" y="1344"/>
                    <a:pt x="10361" y="1344"/>
                  </a:cubicBezTo>
                  <a:lnTo>
                    <a:pt x="10571" y="1396"/>
                  </a:lnTo>
                  <a:lnTo>
                    <a:pt x="10519" y="1603"/>
                  </a:lnTo>
                  <a:cubicBezTo>
                    <a:pt x="10490" y="1721"/>
                    <a:pt x="10559" y="1840"/>
                    <a:pt x="10675" y="1868"/>
                  </a:cubicBezTo>
                  <a:cubicBezTo>
                    <a:pt x="10692" y="1871"/>
                    <a:pt x="10709" y="1874"/>
                    <a:pt x="10729" y="1874"/>
                  </a:cubicBezTo>
                  <a:cubicBezTo>
                    <a:pt x="10827" y="1874"/>
                    <a:pt x="10914" y="1805"/>
                    <a:pt x="10937" y="1710"/>
                  </a:cubicBezTo>
                  <a:lnTo>
                    <a:pt x="10991" y="1500"/>
                  </a:lnTo>
                  <a:lnTo>
                    <a:pt x="11354" y="1589"/>
                  </a:lnTo>
                  <a:lnTo>
                    <a:pt x="11302" y="1799"/>
                  </a:lnTo>
                  <a:cubicBezTo>
                    <a:pt x="11273" y="1914"/>
                    <a:pt x="11342" y="2032"/>
                    <a:pt x="11461" y="2061"/>
                  </a:cubicBezTo>
                  <a:cubicBezTo>
                    <a:pt x="11478" y="2065"/>
                    <a:pt x="11495" y="2068"/>
                    <a:pt x="11512" y="2068"/>
                  </a:cubicBezTo>
                  <a:cubicBezTo>
                    <a:pt x="11609" y="2068"/>
                    <a:pt x="11698" y="2001"/>
                    <a:pt x="11722" y="1903"/>
                  </a:cubicBezTo>
                  <a:lnTo>
                    <a:pt x="11774" y="1693"/>
                  </a:lnTo>
                  <a:lnTo>
                    <a:pt x="11984" y="1747"/>
                  </a:lnTo>
                  <a:cubicBezTo>
                    <a:pt x="11990" y="1747"/>
                    <a:pt x="11996" y="1756"/>
                    <a:pt x="11993" y="1765"/>
                  </a:cubicBezTo>
                  <a:lnTo>
                    <a:pt x="11815" y="2484"/>
                  </a:lnTo>
                  <a:cubicBezTo>
                    <a:pt x="11528" y="2152"/>
                    <a:pt x="11118" y="1972"/>
                    <a:pt x="10698" y="1972"/>
                  </a:cubicBezTo>
                  <a:cubicBezTo>
                    <a:pt x="10518" y="1972"/>
                    <a:pt x="10336" y="2005"/>
                    <a:pt x="10162" y="2073"/>
                  </a:cubicBezTo>
                  <a:lnTo>
                    <a:pt x="10344" y="1353"/>
                  </a:lnTo>
                  <a:cubicBezTo>
                    <a:pt x="10344" y="1348"/>
                    <a:pt x="10349" y="1344"/>
                    <a:pt x="10356" y="1344"/>
                  </a:cubicBezTo>
                  <a:close/>
                  <a:moveTo>
                    <a:pt x="2124" y="2405"/>
                  </a:moveTo>
                  <a:cubicBezTo>
                    <a:pt x="2315" y="2405"/>
                    <a:pt x="2510" y="2459"/>
                    <a:pt x="2686" y="2574"/>
                  </a:cubicBezTo>
                  <a:cubicBezTo>
                    <a:pt x="2427" y="2781"/>
                    <a:pt x="2188" y="3011"/>
                    <a:pt x="1964" y="3256"/>
                  </a:cubicBezTo>
                  <a:cubicBezTo>
                    <a:pt x="1733" y="3512"/>
                    <a:pt x="1523" y="3783"/>
                    <a:pt x="1333" y="4068"/>
                  </a:cubicBezTo>
                  <a:cubicBezTo>
                    <a:pt x="1232" y="3950"/>
                    <a:pt x="1160" y="3811"/>
                    <a:pt x="1123" y="3662"/>
                  </a:cubicBezTo>
                  <a:cubicBezTo>
                    <a:pt x="1077" y="3478"/>
                    <a:pt x="1086" y="3282"/>
                    <a:pt x="1146" y="3103"/>
                  </a:cubicBezTo>
                  <a:cubicBezTo>
                    <a:pt x="1296" y="2666"/>
                    <a:pt x="1702" y="2405"/>
                    <a:pt x="2124" y="2405"/>
                  </a:cubicBezTo>
                  <a:close/>
                  <a:moveTo>
                    <a:pt x="10701" y="2403"/>
                  </a:moveTo>
                  <a:cubicBezTo>
                    <a:pt x="11123" y="2403"/>
                    <a:pt x="11528" y="2663"/>
                    <a:pt x="11676" y="3100"/>
                  </a:cubicBezTo>
                  <a:cubicBezTo>
                    <a:pt x="11789" y="3434"/>
                    <a:pt x="11717" y="3800"/>
                    <a:pt x="11489" y="4068"/>
                  </a:cubicBezTo>
                  <a:cubicBezTo>
                    <a:pt x="11299" y="3780"/>
                    <a:pt x="11089" y="3509"/>
                    <a:pt x="10859" y="3256"/>
                  </a:cubicBezTo>
                  <a:cubicBezTo>
                    <a:pt x="10637" y="3011"/>
                    <a:pt x="10395" y="2781"/>
                    <a:pt x="10136" y="2574"/>
                  </a:cubicBezTo>
                  <a:cubicBezTo>
                    <a:pt x="10313" y="2457"/>
                    <a:pt x="10509" y="2403"/>
                    <a:pt x="10701" y="2403"/>
                  </a:cubicBezTo>
                  <a:close/>
                  <a:moveTo>
                    <a:pt x="11961" y="11092"/>
                  </a:moveTo>
                  <a:lnTo>
                    <a:pt x="11984" y="11098"/>
                  </a:lnTo>
                  <a:cubicBezTo>
                    <a:pt x="11987" y="11098"/>
                    <a:pt x="11990" y="11100"/>
                    <a:pt x="11993" y="11106"/>
                  </a:cubicBezTo>
                  <a:cubicBezTo>
                    <a:pt x="11993" y="11109"/>
                    <a:pt x="11993" y="11112"/>
                    <a:pt x="11993" y="11115"/>
                  </a:cubicBezTo>
                  <a:lnTo>
                    <a:pt x="11815" y="11835"/>
                  </a:lnTo>
                  <a:cubicBezTo>
                    <a:pt x="11763" y="11777"/>
                    <a:pt x="11708" y="11722"/>
                    <a:pt x="11651" y="11673"/>
                  </a:cubicBezTo>
                  <a:cubicBezTo>
                    <a:pt x="11763" y="11483"/>
                    <a:pt x="11866" y="11290"/>
                    <a:pt x="11961" y="11092"/>
                  </a:cubicBezTo>
                  <a:close/>
                  <a:moveTo>
                    <a:pt x="864" y="11095"/>
                  </a:moveTo>
                  <a:cubicBezTo>
                    <a:pt x="956" y="11293"/>
                    <a:pt x="1062" y="11486"/>
                    <a:pt x="1175" y="11673"/>
                  </a:cubicBezTo>
                  <a:cubicBezTo>
                    <a:pt x="1117" y="11725"/>
                    <a:pt x="1060" y="11780"/>
                    <a:pt x="1011" y="11837"/>
                  </a:cubicBezTo>
                  <a:lnTo>
                    <a:pt x="832" y="11118"/>
                  </a:lnTo>
                  <a:cubicBezTo>
                    <a:pt x="829" y="11115"/>
                    <a:pt x="829" y="11109"/>
                    <a:pt x="832" y="11106"/>
                  </a:cubicBezTo>
                  <a:cubicBezTo>
                    <a:pt x="835" y="11103"/>
                    <a:pt x="838" y="11100"/>
                    <a:pt x="841" y="11100"/>
                  </a:cubicBezTo>
                  <a:lnTo>
                    <a:pt x="864" y="11095"/>
                  </a:lnTo>
                  <a:close/>
                  <a:moveTo>
                    <a:pt x="1411" y="12042"/>
                  </a:moveTo>
                  <a:cubicBezTo>
                    <a:pt x="1581" y="12286"/>
                    <a:pt x="1765" y="12520"/>
                    <a:pt x="1964" y="12738"/>
                  </a:cubicBezTo>
                  <a:cubicBezTo>
                    <a:pt x="2220" y="13021"/>
                    <a:pt x="2499" y="13280"/>
                    <a:pt x="2801" y="13513"/>
                  </a:cubicBezTo>
                  <a:cubicBezTo>
                    <a:pt x="2675" y="13625"/>
                    <a:pt x="2522" y="13706"/>
                    <a:pt x="2358" y="13746"/>
                  </a:cubicBezTo>
                  <a:cubicBezTo>
                    <a:pt x="2275" y="13767"/>
                    <a:pt x="2191" y="13777"/>
                    <a:pt x="2107" y="13777"/>
                  </a:cubicBezTo>
                  <a:cubicBezTo>
                    <a:pt x="1925" y="13777"/>
                    <a:pt x="1743" y="13728"/>
                    <a:pt x="1584" y="13634"/>
                  </a:cubicBezTo>
                  <a:cubicBezTo>
                    <a:pt x="1181" y="13395"/>
                    <a:pt x="996" y="12905"/>
                    <a:pt x="1146" y="12459"/>
                  </a:cubicBezTo>
                  <a:lnTo>
                    <a:pt x="1149" y="12445"/>
                  </a:lnTo>
                  <a:cubicBezTo>
                    <a:pt x="1204" y="12292"/>
                    <a:pt x="1293" y="12154"/>
                    <a:pt x="1411" y="12042"/>
                  </a:cubicBezTo>
                  <a:close/>
                  <a:moveTo>
                    <a:pt x="11414" y="12042"/>
                  </a:moveTo>
                  <a:cubicBezTo>
                    <a:pt x="11532" y="12154"/>
                    <a:pt x="11625" y="12295"/>
                    <a:pt x="11676" y="12453"/>
                  </a:cubicBezTo>
                  <a:cubicBezTo>
                    <a:pt x="11740" y="12635"/>
                    <a:pt x="11746" y="12828"/>
                    <a:pt x="11699" y="13015"/>
                  </a:cubicBezTo>
                  <a:cubicBezTo>
                    <a:pt x="11636" y="13274"/>
                    <a:pt x="11469" y="13496"/>
                    <a:pt x="11239" y="13634"/>
                  </a:cubicBezTo>
                  <a:cubicBezTo>
                    <a:pt x="11079" y="13728"/>
                    <a:pt x="10898" y="13777"/>
                    <a:pt x="10715" y="13777"/>
                  </a:cubicBezTo>
                  <a:cubicBezTo>
                    <a:pt x="10631" y="13777"/>
                    <a:pt x="10547" y="13767"/>
                    <a:pt x="10464" y="13746"/>
                  </a:cubicBezTo>
                  <a:cubicBezTo>
                    <a:pt x="10300" y="13706"/>
                    <a:pt x="10148" y="13625"/>
                    <a:pt x="10024" y="13513"/>
                  </a:cubicBezTo>
                  <a:cubicBezTo>
                    <a:pt x="10323" y="13280"/>
                    <a:pt x="10606" y="13021"/>
                    <a:pt x="10859" y="12738"/>
                  </a:cubicBezTo>
                  <a:cubicBezTo>
                    <a:pt x="11060" y="12520"/>
                    <a:pt x="11245" y="12286"/>
                    <a:pt x="11414" y="12042"/>
                  </a:cubicBezTo>
                  <a:close/>
                  <a:moveTo>
                    <a:pt x="6411" y="0"/>
                  </a:moveTo>
                  <a:cubicBezTo>
                    <a:pt x="5735" y="0"/>
                    <a:pt x="5188" y="547"/>
                    <a:pt x="5188" y="1223"/>
                  </a:cubicBezTo>
                  <a:lnTo>
                    <a:pt x="5188" y="1367"/>
                  </a:lnTo>
                  <a:cubicBezTo>
                    <a:pt x="4457" y="1526"/>
                    <a:pt x="3766" y="1819"/>
                    <a:pt x="3144" y="2234"/>
                  </a:cubicBezTo>
                  <a:lnTo>
                    <a:pt x="2902" y="1249"/>
                  </a:lnTo>
                  <a:cubicBezTo>
                    <a:pt x="2851" y="1046"/>
                    <a:pt x="2668" y="911"/>
                    <a:pt x="2469" y="911"/>
                  </a:cubicBezTo>
                  <a:cubicBezTo>
                    <a:pt x="2434" y="911"/>
                    <a:pt x="2399" y="916"/>
                    <a:pt x="2364" y="924"/>
                  </a:cubicBezTo>
                  <a:lnTo>
                    <a:pt x="740" y="1327"/>
                  </a:lnTo>
                  <a:cubicBezTo>
                    <a:pt x="501" y="1385"/>
                    <a:pt x="354" y="1626"/>
                    <a:pt x="415" y="1865"/>
                  </a:cubicBezTo>
                  <a:lnTo>
                    <a:pt x="694" y="3000"/>
                  </a:lnTo>
                  <a:cubicBezTo>
                    <a:pt x="700" y="3017"/>
                    <a:pt x="706" y="3034"/>
                    <a:pt x="711" y="3051"/>
                  </a:cubicBezTo>
                  <a:cubicBezTo>
                    <a:pt x="579" y="3552"/>
                    <a:pt x="729" y="4088"/>
                    <a:pt x="1103" y="4448"/>
                  </a:cubicBezTo>
                  <a:cubicBezTo>
                    <a:pt x="1065" y="4514"/>
                    <a:pt x="1028" y="4580"/>
                    <a:pt x="991" y="4649"/>
                  </a:cubicBezTo>
                  <a:cubicBezTo>
                    <a:pt x="936" y="4753"/>
                    <a:pt x="976" y="4885"/>
                    <a:pt x="1083" y="4940"/>
                  </a:cubicBezTo>
                  <a:cubicBezTo>
                    <a:pt x="1114" y="4957"/>
                    <a:pt x="1148" y="4964"/>
                    <a:pt x="1182" y="4964"/>
                  </a:cubicBezTo>
                  <a:cubicBezTo>
                    <a:pt x="1259" y="4964"/>
                    <a:pt x="1335" y="4923"/>
                    <a:pt x="1373" y="4851"/>
                  </a:cubicBezTo>
                  <a:cubicBezTo>
                    <a:pt x="1621" y="4379"/>
                    <a:pt x="1929" y="3941"/>
                    <a:pt x="2286" y="3547"/>
                  </a:cubicBezTo>
                  <a:cubicBezTo>
                    <a:pt x="3386" y="2338"/>
                    <a:pt x="4851" y="1670"/>
                    <a:pt x="6414" y="1670"/>
                  </a:cubicBezTo>
                  <a:cubicBezTo>
                    <a:pt x="7977" y="1670"/>
                    <a:pt x="9440" y="2340"/>
                    <a:pt x="10539" y="3547"/>
                  </a:cubicBezTo>
                  <a:cubicBezTo>
                    <a:pt x="11622" y="4738"/>
                    <a:pt x="12220" y="6319"/>
                    <a:pt x="12220" y="7997"/>
                  </a:cubicBezTo>
                  <a:cubicBezTo>
                    <a:pt x="12220" y="9675"/>
                    <a:pt x="11622" y="11256"/>
                    <a:pt x="10539" y="12448"/>
                  </a:cubicBezTo>
                  <a:cubicBezTo>
                    <a:pt x="9440" y="13660"/>
                    <a:pt x="7974" y="14325"/>
                    <a:pt x="6411" y="14325"/>
                  </a:cubicBezTo>
                  <a:cubicBezTo>
                    <a:pt x="4848" y="14325"/>
                    <a:pt x="3383" y="13660"/>
                    <a:pt x="2283" y="12448"/>
                  </a:cubicBezTo>
                  <a:cubicBezTo>
                    <a:pt x="1201" y="11256"/>
                    <a:pt x="605" y="9675"/>
                    <a:pt x="605" y="7997"/>
                  </a:cubicBezTo>
                  <a:cubicBezTo>
                    <a:pt x="602" y="7203"/>
                    <a:pt x="740" y="6414"/>
                    <a:pt x="1011" y="5668"/>
                  </a:cubicBezTo>
                  <a:cubicBezTo>
                    <a:pt x="1051" y="5556"/>
                    <a:pt x="993" y="5432"/>
                    <a:pt x="881" y="5389"/>
                  </a:cubicBezTo>
                  <a:cubicBezTo>
                    <a:pt x="857" y="5380"/>
                    <a:pt x="832" y="5376"/>
                    <a:pt x="808" y="5376"/>
                  </a:cubicBezTo>
                  <a:cubicBezTo>
                    <a:pt x="719" y="5376"/>
                    <a:pt x="636" y="5431"/>
                    <a:pt x="602" y="5519"/>
                  </a:cubicBezTo>
                  <a:cubicBezTo>
                    <a:pt x="0" y="7197"/>
                    <a:pt x="29" y="9039"/>
                    <a:pt x="688" y="10695"/>
                  </a:cubicBezTo>
                  <a:cubicBezTo>
                    <a:pt x="475" y="10775"/>
                    <a:pt x="357" y="11000"/>
                    <a:pt x="412" y="11221"/>
                  </a:cubicBezTo>
                  <a:lnTo>
                    <a:pt x="691" y="12356"/>
                  </a:lnTo>
                  <a:cubicBezTo>
                    <a:pt x="697" y="12373"/>
                    <a:pt x="703" y="12390"/>
                    <a:pt x="708" y="12407"/>
                  </a:cubicBezTo>
                  <a:cubicBezTo>
                    <a:pt x="544" y="13026"/>
                    <a:pt x="812" y="13680"/>
                    <a:pt x="1365" y="14005"/>
                  </a:cubicBezTo>
                  <a:cubicBezTo>
                    <a:pt x="1589" y="14140"/>
                    <a:pt x="1845" y="14209"/>
                    <a:pt x="2107" y="14209"/>
                  </a:cubicBezTo>
                  <a:cubicBezTo>
                    <a:pt x="2502" y="14209"/>
                    <a:pt x="2882" y="14051"/>
                    <a:pt x="3158" y="13769"/>
                  </a:cubicBezTo>
                  <a:cubicBezTo>
                    <a:pt x="4143" y="14427"/>
                    <a:pt x="5277" y="14756"/>
                    <a:pt x="6412" y="14756"/>
                  </a:cubicBezTo>
                  <a:cubicBezTo>
                    <a:pt x="7546" y="14756"/>
                    <a:pt x="8681" y="14427"/>
                    <a:pt x="9667" y="13769"/>
                  </a:cubicBezTo>
                  <a:cubicBezTo>
                    <a:pt x="9950" y="14059"/>
                    <a:pt x="10330" y="14211"/>
                    <a:pt x="10714" y="14211"/>
                  </a:cubicBezTo>
                  <a:cubicBezTo>
                    <a:pt x="10970" y="14211"/>
                    <a:pt x="11228" y="14143"/>
                    <a:pt x="11461" y="14005"/>
                  </a:cubicBezTo>
                  <a:cubicBezTo>
                    <a:pt x="12010" y="13680"/>
                    <a:pt x="12278" y="13026"/>
                    <a:pt x="12114" y="12407"/>
                  </a:cubicBezTo>
                  <a:cubicBezTo>
                    <a:pt x="12120" y="12390"/>
                    <a:pt x="12125" y="12373"/>
                    <a:pt x="12131" y="12353"/>
                  </a:cubicBezTo>
                  <a:lnTo>
                    <a:pt x="12413" y="11221"/>
                  </a:lnTo>
                  <a:cubicBezTo>
                    <a:pt x="12468" y="11000"/>
                    <a:pt x="12347" y="10775"/>
                    <a:pt x="12137" y="10695"/>
                  </a:cubicBezTo>
                  <a:cubicBezTo>
                    <a:pt x="12480" y="9837"/>
                    <a:pt x="12655" y="8921"/>
                    <a:pt x="12652" y="7997"/>
                  </a:cubicBezTo>
                  <a:cubicBezTo>
                    <a:pt x="12658" y="6754"/>
                    <a:pt x="12339" y="5530"/>
                    <a:pt x="11725" y="4448"/>
                  </a:cubicBezTo>
                  <a:cubicBezTo>
                    <a:pt x="12097" y="4088"/>
                    <a:pt x="12246" y="3555"/>
                    <a:pt x="12114" y="3054"/>
                  </a:cubicBezTo>
                  <a:cubicBezTo>
                    <a:pt x="12120" y="3037"/>
                    <a:pt x="12125" y="3017"/>
                    <a:pt x="12131" y="3000"/>
                  </a:cubicBezTo>
                  <a:lnTo>
                    <a:pt x="12413" y="1868"/>
                  </a:lnTo>
                  <a:cubicBezTo>
                    <a:pt x="12471" y="1626"/>
                    <a:pt x="12324" y="1388"/>
                    <a:pt x="12085" y="1327"/>
                  </a:cubicBezTo>
                  <a:lnTo>
                    <a:pt x="10464" y="924"/>
                  </a:lnTo>
                  <a:cubicBezTo>
                    <a:pt x="10429" y="916"/>
                    <a:pt x="10394" y="912"/>
                    <a:pt x="10360" y="912"/>
                  </a:cubicBezTo>
                  <a:cubicBezTo>
                    <a:pt x="10158" y="912"/>
                    <a:pt x="9975" y="1048"/>
                    <a:pt x="9923" y="1252"/>
                  </a:cubicBezTo>
                  <a:lnTo>
                    <a:pt x="9679" y="2237"/>
                  </a:lnTo>
                  <a:cubicBezTo>
                    <a:pt x="9060" y="1819"/>
                    <a:pt x="8366" y="1526"/>
                    <a:pt x="7638" y="1367"/>
                  </a:cubicBezTo>
                  <a:lnTo>
                    <a:pt x="7638" y="1223"/>
                  </a:lnTo>
                  <a:cubicBezTo>
                    <a:pt x="7638" y="547"/>
                    <a:pt x="7088" y="0"/>
                    <a:pt x="6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125"/>
            <p:cNvSpPr/>
            <p:nvPr/>
          </p:nvSpPr>
          <p:spPr>
            <a:xfrm>
              <a:off x="2137725" y="1570575"/>
              <a:ext cx="272850" cy="294650"/>
            </a:xfrm>
            <a:custGeom>
              <a:avLst/>
              <a:gdLst/>
              <a:ahLst/>
              <a:cxnLst/>
              <a:rect l="l" t="t" r="r" b="b"/>
              <a:pathLst>
                <a:path w="10914" h="11786" extrusionOk="0">
                  <a:moveTo>
                    <a:pt x="5323" y="435"/>
                  </a:moveTo>
                  <a:lnTo>
                    <a:pt x="5323" y="3748"/>
                  </a:lnTo>
                  <a:lnTo>
                    <a:pt x="3783" y="4641"/>
                  </a:lnTo>
                  <a:lnTo>
                    <a:pt x="1109" y="3472"/>
                  </a:lnTo>
                  <a:cubicBezTo>
                    <a:pt x="1889" y="1736"/>
                    <a:pt x="3475" y="524"/>
                    <a:pt x="5323" y="435"/>
                  </a:cubicBezTo>
                  <a:close/>
                  <a:moveTo>
                    <a:pt x="5755" y="435"/>
                  </a:moveTo>
                  <a:cubicBezTo>
                    <a:pt x="7574" y="521"/>
                    <a:pt x="9181" y="1693"/>
                    <a:pt x="9972" y="3472"/>
                  </a:cubicBezTo>
                  <a:lnTo>
                    <a:pt x="7298" y="4641"/>
                  </a:lnTo>
                  <a:lnTo>
                    <a:pt x="5755" y="3748"/>
                  </a:lnTo>
                  <a:lnTo>
                    <a:pt x="5755" y="435"/>
                  </a:lnTo>
                  <a:close/>
                  <a:moveTo>
                    <a:pt x="5539" y="4123"/>
                  </a:moveTo>
                  <a:lnTo>
                    <a:pt x="7068" y="5006"/>
                  </a:lnTo>
                  <a:lnTo>
                    <a:pt x="7068" y="6774"/>
                  </a:lnTo>
                  <a:lnTo>
                    <a:pt x="5539" y="7658"/>
                  </a:lnTo>
                  <a:lnTo>
                    <a:pt x="4013" y="6774"/>
                  </a:lnTo>
                  <a:lnTo>
                    <a:pt x="4013" y="5006"/>
                  </a:lnTo>
                  <a:lnTo>
                    <a:pt x="5539" y="4123"/>
                  </a:lnTo>
                  <a:close/>
                  <a:moveTo>
                    <a:pt x="948" y="3869"/>
                  </a:moveTo>
                  <a:lnTo>
                    <a:pt x="948" y="3872"/>
                  </a:lnTo>
                  <a:lnTo>
                    <a:pt x="3579" y="5024"/>
                  </a:lnTo>
                  <a:lnTo>
                    <a:pt x="3579" y="6762"/>
                  </a:lnTo>
                  <a:lnTo>
                    <a:pt x="985" y="8009"/>
                  </a:lnTo>
                  <a:cubicBezTo>
                    <a:pt x="481" y="6676"/>
                    <a:pt x="467" y="5211"/>
                    <a:pt x="948" y="3869"/>
                  </a:cubicBezTo>
                  <a:close/>
                  <a:moveTo>
                    <a:pt x="3789" y="7142"/>
                  </a:moveTo>
                  <a:lnTo>
                    <a:pt x="5323" y="8032"/>
                  </a:lnTo>
                  <a:lnTo>
                    <a:pt x="5323" y="9874"/>
                  </a:lnTo>
                  <a:cubicBezTo>
                    <a:pt x="5323" y="9992"/>
                    <a:pt x="5421" y="10090"/>
                    <a:pt x="5539" y="10090"/>
                  </a:cubicBezTo>
                  <a:cubicBezTo>
                    <a:pt x="5660" y="10090"/>
                    <a:pt x="5755" y="9992"/>
                    <a:pt x="5755" y="9874"/>
                  </a:cubicBezTo>
                  <a:lnTo>
                    <a:pt x="5755" y="8032"/>
                  </a:lnTo>
                  <a:lnTo>
                    <a:pt x="7292" y="7145"/>
                  </a:lnTo>
                  <a:lnTo>
                    <a:pt x="9926" y="8406"/>
                  </a:lnTo>
                  <a:cubicBezTo>
                    <a:pt x="9132" y="10090"/>
                    <a:pt x="7572" y="11262"/>
                    <a:pt x="5755" y="11348"/>
                  </a:cubicBezTo>
                  <a:lnTo>
                    <a:pt x="5755" y="10804"/>
                  </a:lnTo>
                  <a:cubicBezTo>
                    <a:pt x="5755" y="10686"/>
                    <a:pt x="5660" y="10588"/>
                    <a:pt x="5539" y="10588"/>
                  </a:cubicBezTo>
                  <a:cubicBezTo>
                    <a:pt x="5421" y="10588"/>
                    <a:pt x="5323" y="10686"/>
                    <a:pt x="5323" y="10804"/>
                  </a:cubicBezTo>
                  <a:lnTo>
                    <a:pt x="5323" y="11348"/>
                  </a:lnTo>
                  <a:cubicBezTo>
                    <a:pt x="3510" y="11259"/>
                    <a:pt x="1947" y="10087"/>
                    <a:pt x="1155" y="8406"/>
                  </a:cubicBezTo>
                  <a:lnTo>
                    <a:pt x="3789" y="7142"/>
                  </a:lnTo>
                  <a:close/>
                  <a:moveTo>
                    <a:pt x="5539" y="0"/>
                  </a:moveTo>
                  <a:cubicBezTo>
                    <a:pt x="3360" y="0"/>
                    <a:pt x="1477" y="1431"/>
                    <a:pt x="637" y="3481"/>
                  </a:cubicBezTo>
                  <a:cubicBezTo>
                    <a:pt x="634" y="3486"/>
                    <a:pt x="631" y="3492"/>
                    <a:pt x="628" y="3498"/>
                  </a:cubicBezTo>
                  <a:cubicBezTo>
                    <a:pt x="622" y="3507"/>
                    <a:pt x="619" y="3518"/>
                    <a:pt x="617" y="3530"/>
                  </a:cubicBezTo>
                  <a:cubicBezTo>
                    <a:pt x="0" y="5084"/>
                    <a:pt x="15" y="6820"/>
                    <a:pt x="663" y="8366"/>
                  </a:cubicBezTo>
                  <a:cubicBezTo>
                    <a:pt x="665" y="8377"/>
                    <a:pt x="671" y="8386"/>
                    <a:pt x="674" y="8398"/>
                  </a:cubicBezTo>
                  <a:cubicBezTo>
                    <a:pt x="677" y="8403"/>
                    <a:pt x="680" y="8406"/>
                    <a:pt x="683" y="8409"/>
                  </a:cubicBezTo>
                  <a:cubicBezTo>
                    <a:pt x="1546" y="10404"/>
                    <a:pt x="3397" y="11786"/>
                    <a:pt x="5539" y="11786"/>
                  </a:cubicBezTo>
                  <a:cubicBezTo>
                    <a:pt x="7681" y="11786"/>
                    <a:pt x="9538" y="10404"/>
                    <a:pt x="10399" y="8409"/>
                  </a:cubicBezTo>
                  <a:cubicBezTo>
                    <a:pt x="10401" y="8406"/>
                    <a:pt x="10401" y="8403"/>
                    <a:pt x="10404" y="8398"/>
                  </a:cubicBezTo>
                  <a:cubicBezTo>
                    <a:pt x="10410" y="8386"/>
                    <a:pt x="10413" y="8377"/>
                    <a:pt x="10419" y="8366"/>
                  </a:cubicBezTo>
                  <a:cubicBezTo>
                    <a:pt x="10747" y="7583"/>
                    <a:pt x="10914" y="6742"/>
                    <a:pt x="10914" y="5893"/>
                  </a:cubicBezTo>
                  <a:cubicBezTo>
                    <a:pt x="10914" y="5594"/>
                    <a:pt x="10894" y="5294"/>
                    <a:pt x="10853" y="5001"/>
                  </a:cubicBezTo>
                  <a:cubicBezTo>
                    <a:pt x="10837" y="4889"/>
                    <a:pt x="10743" y="4812"/>
                    <a:pt x="10636" y="4812"/>
                  </a:cubicBezTo>
                  <a:cubicBezTo>
                    <a:pt x="10627" y="4812"/>
                    <a:pt x="10618" y="4812"/>
                    <a:pt x="10609" y="4814"/>
                  </a:cubicBezTo>
                  <a:cubicBezTo>
                    <a:pt x="10491" y="4831"/>
                    <a:pt x="10407" y="4940"/>
                    <a:pt x="10424" y="5058"/>
                  </a:cubicBezTo>
                  <a:cubicBezTo>
                    <a:pt x="10462" y="5335"/>
                    <a:pt x="10482" y="5614"/>
                    <a:pt x="10482" y="5893"/>
                  </a:cubicBezTo>
                  <a:cubicBezTo>
                    <a:pt x="10482" y="6616"/>
                    <a:pt x="10352" y="7332"/>
                    <a:pt x="10096" y="8009"/>
                  </a:cubicBezTo>
                  <a:lnTo>
                    <a:pt x="7500" y="6762"/>
                  </a:lnTo>
                  <a:lnTo>
                    <a:pt x="7500" y="5024"/>
                  </a:lnTo>
                  <a:lnTo>
                    <a:pt x="10134" y="3872"/>
                  </a:lnTo>
                  <a:cubicBezTo>
                    <a:pt x="10168" y="3976"/>
                    <a:pt x="10206" y="4082"/>
                    <a:pt x="10237" y="4189"/>
                  </a:cubicBezTo>
                  <a:cubicBezTo>
                    <a:pt x="10265" y="4283"/>
                    <a:pt x="10351" y="4342"/>
                    <a:pt x="10443" y="4342"/>
                  </a:cubicBezTo>
                  <a:cubicBezTo>
                    <a:pt x="10463" y="4342"/>
                    <a:pt x="10484" y="4339"/>
                    <a:pt x="10505" y="4333"/>
                  </a:cubicBezTo>
                  <a:cubicBezTo>
                    <a:pt x="10620" y="4301"/>
                    <a:pt x="10686" y="4180"/>
                    <a:pt x="10652" y="4065"/>
                  </a:cubicBezTo>
                  <a:cubicBezTo>
                    <a:pt x="10304" y="2896"/>
                    <a:pt x="9641" y="1886"/>
                    <a:pt x="8735" y="1152"/>
                  </a:cubicBezTo>
                  <a:cubicBezTo>
                    <a:pt x="7805" y="395"/>
                    <a:pt x="66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3" name="Google Shape;2113;p125"/>
          <p:cNvGrpSpPr/>
          <p:nvPr/>
        </p:nvGrpSpPr>
        <p:grpSpPr>
          <a:xfrm>
            <a:off x="8806818" y="2253018"/>
            <a:ext cx="362367" cy="491900"/>
            <a:chOff x="5842825" y="1517900"/>
            <a:chExt cx="271775" cy="368925"/>
          </a:xfrm>
        </p:grpSpPr>
        <p:sp>
          <p:nvSpPr>
            <p:cNvPr id="2114" name="Google Shape;2114;p125"/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125"/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125"/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125"/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125"/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9" name="Google Shape;2119;p125"/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0" name="Google Shape;2120;p125"/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125"/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2" name="Google Shape;2122;p125"/>
          <p:cNvGrpSpPr/>
          <p:nvPr/>
        </p:nvGrpSpPr>
        <p:grpSpPr>
          <a:xfrm>
            <a:off x="9545185" y="3768485"/>
            <a:ext cx="491833" cy="491900"/>
            <a:chOff x="6396600" y="2654500"/>
            <a:chExt cx="368875" cy="368925"/>
          </a:xfrm>
        </p:grpSpPr>
        <p:sp>
          <p:nvSpPr>
            <p:cNvPr id="2123" name="Google Shape;2123;p125"/>
            <p:cNvSpPr/>
            <p:nvPr/>
          </p:nvSpPr>
          <p:spPr>
            <a:xfrm>
              <a:off x="6647650" y="29430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8" y="1"/>
                    <a:pt x="0" y="234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125"/>
            <p:cNvSpPr/>
            <p:nvPr/>
          </p:nvSpPr>
          <p:spPr>
            <a:xfrm>
              <a:off x="6396600" y="2654500"/>
              <a:ext cx="368875" cy="368925"/>
            </a:xfrm>
            <a:custGeom>
              <a:avLst/>
              <a:gdLst/>
              <a:ahLst/>
              <a:cxnLst/>
              <a:rect l="l" t="t" r="r" b="b"/>
              <a:pathLst>
                <a:path w="14755" h="14757" extrusionOk="0">
                  <a:moveTo>
                    <a:pt x="2183" y="5521"/>
                  </a:moveTo>
                  <a:lnTo>
                    <a:pt x="2183" y="6759"/>
                  </a:lnTo>
                  <a:lnTo>
                    <a:pt x="1196" y="6759"/>
                  </a:lnTo>
                  <a:lnTo>
                    <a:pt x="1196" y="5521"/>
                  </a:lnTo>
                  <a:close/>
                  <a:moveTo>
                    <a:pt x="3605" y="5521"/>
                  </a:moveTo>
                  <a:lnTo>
                    <a:pt x="3605" y="6759"/>
                  </a:lnTo>
                  <a:lnTo>
                    <a:pt x="2618" y="6759"/>
                  </a:lnTo>
                  <a:lnTo>
                    <a:pt x="2618" y="5521"/>
                  </a:lnTo>
                  <a:close/>
                  <a:moveTo>
                    <a:pt x="5030" y="5521"/>
                  </a:moveTo>
                  <a:lnTo>
                    <a:pt x="5027" y="6759"/>
                  </a:lnTo>
                  <a:lnTo>
                    <a:pt x="4040" y="6759"/>
                  </a:lnTo>
                  <a:lnTo>
                    <a:pt x="4040" y="5521"/>
                  </a:lnTo>
                  <a:close/>
                  <a:moveTo>
                    <a:pt x="6452" y="5521"/>
                  </a:moveTo>
                  <a:lnTo>
                    <a:pt x="6449" y="6759"/>
                  </a:lnTo>
                  <a:lnTo>
                    <a:pt x="5459" y="6759"/>
                  </a:lnTo>
                  <a:lnTo>
                    <a:pt x="5459" y="5521"/>
                  </a:lnTo>
                  <a:close/>
                  <a:moveTo>
                    <a:pt x="7871" y="5521"/>
                  </a:moveTo>
                  <a:lnTo>
                    <a:pt x="7871" y="6759"/>
                  </a:lnTo>
                  <a:lnTo>
                    <a:pt x="6884" y="6759"/>
                  </a:lnTo>
                  <a:lnTo>
                    <a:pt x="6884" y="5521"/>
                  </a:lnTo>
                  <a:close/>
                  <a:moveTo>
                    <a:pt x="9294" y="5521"/>
                  </a:moveTo>
                  <a:lnTo>
                    <a:pt x="9294" y="6759"/>
                  </a:lnTo>
                  <a:lnTo>
                    <a:pt x="8303" y="6759"/>
                  </a:lnTo>
                  <a:lnTo>
                    <a:pt x="8303" y="5521"/>
                  </a:lnTo>
                  <a:close/>
                  <a:moveTo>
                    <a:pt x="10716" y="5521"/>
                  </a:moveTo>
                  <a:lnTo>
                    <a:pt x="10716" y="6759"/>
                  </a:lnTo>
                  <a:lnTo>
                    <a:pt x="9725" y="6759"/>
                  </a:lnTo>
                  <a:lnTo>
                    <a:pt x="9725" y="5521"/>
                  </a:lnTo>
                  <a:close/>
                  <a:moveTo>
                    <a:pt x="12138" y="5521"/>
                  </a:moveTo>
                  <a:lnTo>
                    <a:pt x="12138" y="6759"/>
                  </a:lnTo>
                  <a:lnTo>
                    <a:pt x="11147" y="6759"/>
                  </a:lnTo>
                  <a:lnTo>
                    <a:pt x="11147" y="5521"/>
                  </a:lnTo>
                  <a:close/>
                  <a:moveTo>
                    <a:pt x="13557" y="5521"/>
                  </a:moveTo>
                  <a:lnTo>
                    <a:pt x="13560" y="6759"/>
                  </a:lnTo>
                  <a:lnTo>
                    <a:pt x="12570" y="6759"/>
                  </a:lnTo>
                  <a:lnTo>
                    <a:pt x="12570" y="5521"/>
                  </a:lnTo>
                  <a:close/>
                  <a:moveTo>
                    <a:pt x="2183" y="7191"/>
                  </a:moveTo>
                  <a:lnTo>
                    <a:pt x="2183" y="7937"/>
                  </a:lnTo>
                  <a:cubicBezTo>
                    <a:pt x="2183" y="8210"/>
                    <a:pt x="1961" y="8432"/>
                    <a:pt x="1688" y="8432"/>
                  </a:cubicBezTo>
                  <a:cubicBezTo>
                    <a:pt x="1417" y="8432"/>
                    <a:pt x="1196" y="8210"/>
                    <a:pt x="1196" y="7937"/>
                  </a:cubicBezTo>
                  <a:lnTo>
                    <a:pt x="1196" y="7191"/>
                  </a:lnTo>
                  <a:close/>
                  <a:moveTo>
                    <a:pt x="3605" y="7191"/>
                  </a:moveTo>
                  <a:lnTo>
                    <a:pt x="3605" y="7937"/>
                  </a:lnTo>
                  <a:cubicBezTo>
                    <a:pt x="3605" y="8210"/>
                    <a:pt x="3384" y="8432"/>
                    <a:pt x="3110" y="8432"/>
                  </a:cubicBezTo>
                  <a:cubicBezTo>
                    <a:pt x="2839" y="8432"/>
                    <a:pt x="2618" y="8210"/>
                    <a:pt x="2618" y="7937"/>
                  </a:cubicBezTo>
                  <a:lnTo>
                    <a:pt x="2618" y="7191"/>
                  </a:lnTo>
                  <a:close/>
                  <a:moveTo>
                    <a:pt x="5030" y="7191"/>
                  </a:moveTo>
                  <a:lnTo>
                    <a:pt x="5030" y="7937"/>
                  </a:lnTo>
                  <a:cubicBezTo>
                    <a:pt x="5030" y="8210"/>
                    <a:pt x="4806" y="8432"/>
                    <a:pt x="4532" y="8432"/>
                  </a:cubicBezTo>
                  <a:cubicBezTo>
                    <a:pt x="4262" y="8429"/>
                    <a:pt x="4040" y="8210"/>
                    <a:pt x="4040" y="7937"/>
                  </a:cubicBezTo>
                  <a:lnTo>
                    <a:pt x="4040" y="7191"/>
                  </a:lnTo>
                  <a:close/>
                  <a:moveTo>
                    <a:pt x="6452" y="7191"/>
                  </a:moveTo>
                  <a:lnTo>
                    <a:pt x="6452" y="7937"/>
                  </a:lnTo>
                  <a:cubicBezTo>
                    <a:pt x="6449" y="8210"/>
                    <a:pt x="6228" y="8432"/>
                    <a:pt x="5954" y="8432"/>
                  </a:cubicBezTo>
                  <a:cubicBezTo>
                    <a:pt x="5681" y="8432"/>
                    <a:pt x="5462" y="8210"/>
                    <a:pt x="5459" y="7937"/>
                  </a:cubicBezTo>
                  <a:lnTo>
                    <a:pt x="5459" y="7191"/>
                  </a:lnTo>
                  <a:close/>
                  <a:moveTo>
                    <a:pt x="7871" y="7191"/>
                  </a:moveTo>
                  <a:lnTo>
                    <a:pt x="7871" y="7937"/>
                  </a:lnTo>
                  <a:cubicBezTo>
                    <a:pt x="7871" y="8210"/>
                    <a:pt x="7650" y="8432"/>
                    <a:pt x="7376" y="8432"/>
                  </a:cubicBezTo>
                  <a:cubicBezTo>
                    <a:pt x="7103" y="8429"/>
                    <a:pt x="6884" y="8210"/>
                    <a:pt x="6884" y="7937"/>
                  </a:cubicBezTo>
                  <a:lnTo>
                    <a:pt x="6884" y="7191"/>
                  </a:lnTo>
                  <a:close/>
                  <a:moveTo>
                    <a:pt x="9294" y="7191"/>
                  </a:moveTo>
                  <a:lnTo>
                    <a:pt x="9294" y="7937"/>
                  </a:lnTo>
                  <a:cubicBezTo>
                    <a:pt x="9294" y="8210"/>
                    <a:pt x="9072" y="8432"/>
                    <a:pt x="8798" y="8432"/>
                  </a:cubicBezTo>
                  <a:cubicBezTo>
                    <a:pt x="8525" y="8432"/>
                    <a:pt x="8303" y="8210"/>
                    <a:pt x="8303" y="7937"/>
                  </a:cubicBezTo>
                  <a:lnTo>
                    <a:pt x="8303" y="7191"/>
                  </a:lnTo>
                  <a:close/>
                  <a:moveTo>
                    <a:pt x="10716" y="7191"/>
                  </a:moveTo>
                  <a:lnTo>
                    <a:pt x="10716" y="7937"/>
                  </a:lnTo>
                  <a:cubicBezTo>
                    <a:pt x="10716" y="8210"/>
                    <a:pt x="10494" y="8432"/>
                    <a:pt x="10221" y="8432"/>
                  </a:cubicBezTo>
                  <a:cubicBezTo>
                    <a:pt x="9947" y="8432"/>
                    <a:pt x="9725" y="8210"/>
                    <a:pt x="9725" y="7937"/>
                  </a:cubicBezTo>
                  <a:lnTo>
                    <a:pt x="9725" y="7191"/>
                  </a:lnTo>
                  <a:close/>
                  <a:moveTo>
                    <a:pt x="12138" y="7191"/>
                  </a:moveTo>
                  <a:lnTo>
                    <a:pt x="12138" y="7937"/>
                  </a:lnTo>
                  <a:cubicBezTo>
                    <a:pt x="12135" y="8210"/>
                    <a:pt x="11916" y="8429"/>
                    <a:pt x="11643" y="8432"/>
                  </a:cubicBezTo>
                  <a:cubicBezTo>
                    <a:pt x="11369" y="8432"/>
                    <a:pt x="11147" y="8210"/>
                    <a:pt x="11147" y="7937"/>
                  </a:cubicBezTo>
                  <a:lnTo>
                    <a:pt x="11147" y="7191"/>
                  </a:lnTo>
                  <a:close/>
                  <a:moveTo>
                    <a:pt x="13560" y="7191"/>
                  </a:moveTo>
                  <a:lnTo>
                    <a:pt x="13560" y="7937"/>
                  </a:lnTo>
                  <a:cubicBezTo>
                    <a:pt x="13560" y="8210"/>
                    <a:pt x="13338" y="8432"/>
                    <a:pt x="13065" y="8432"/>
                  </a:cubicBezTo>
                  <a:cubicBezTo>
                    <a:pt x="12791" y="8432"/>
                    <a:pt x="12570" y="8210"/>
                    <a:pt x="12570" y="7937"/>
                  </a:cubicBezTo>
                  <a:lnTo>
                    <a:pt x="12570" y="7191"/>
                  </a:lnTo>
                  <a:close/>
                  <a:moveTo>
                    <a:pt x="7535" y="12856"/>
                  </a:moveTo>
                  <a:lnTo>
                    <a:pt x="7535" y="13461"/>
                  </a:lnTo>
                  <a:lnTo>
                    <a:pt x="3991" y="13461"/>
                  </a:lnTo>
                  <a:lnTo>
                    <a:pt x="3991" y="12856"/>
                  </a:lnTo>
                  <a:close/>
                  <a:moveTo>
                    <a:pt x="11715" y="9857"/>
                  </a:moveTo>
                  <a:lnTo>
                    <a:pt x="11715" y="13461"/>
                  </a:lnTo>
                  <a:lnTo>
                    <a:pt x="9783" y="13461"/>
                  </a:lnTo>
                  <a:lnTo>
                    <a:pt x="9783" y="9857"/>
                  </a:lnTo>
                  <a:close/>
                  <a:moveTo>
                    <a:pt x="14107" y="13893"/>
                  </a:moveTo>
                  <a:cubicBezTo>
                    <a:pt x="14225" y="13893"/>
                    <a:pt x="14323" y="13991"/>
                    <a:pt x="14323" y="14109"/>
                  </a:cubicBezTo>
                  <a:cubicBezTo>
                    <a:pt x="14323" y="14230"/>
                    <a:pt x="14225" y="14325"/>
                    <a:pt x="14107" y="14325"/>
                  </a:cubicBezTo>
                  <a:lnTo>
                    <a:pt x="649" y="14325"/>
                  </a:lnTo>
                  <a:cubicBezTo>
                    <a:pt x="528" y="14325"/>
                    <a:pt x="433" y="14230"/>
                    <a:pt x="433" y="14109"/>
                  </a:cubicBezTo>
                  <a:cubicBezTo>
                    <a:pt x="433" y="13991"/>
                    <a:pt x="528" y="13893"/>
                    <a:pt x="649" y="13893"/>
                  </a:cubicBezTo>
                  <a:close/>
                  <a:moveTo>
                    <a:pt x="980" y="0"/>
                  </a:moveTo>
                  <a:cubicBezTo>
                    <a:pt x="859" y="0"/>
                    <a:pt x="764" y="98"/>
                    <a:pt x="764" y="216"/>
                  </a:cubicBezTo>
                  <a:lnTo>
                    <a:pt x="764" y="924"/>
                  </a:lnTo>
                  <a:cubicBezTo>
                    <a:pt x="764" y="1042"/>
                    <a:pt x="859" y="1140"/>
                    <a:pt x="980" y="1140"/>
                  </a:cubicBezTo>
                  <a:cubicBezTo>
                    <a:pt x="1098" y="1140"/>
                    <a:pt x="1196" y="1042"/>
                    <a:pt x="1196" y="924"/>
                  </a:cubicBezTo>
                  <a:lnTo>
                    <a:pt x="1196" y="435"/>
                  </a:lnTo>
                  <a:lnTo>
                    <a:pt x="13560" y="435"/>
                  </a:lnTo>
                  <a:lnTo>
                    <a:pt x="13560" y="5087"/>
                  </a:lnTo>
                  <a:lnTo>
                    <a:pt x="1196" y="5087"/>
                  </a:lnTo>
                  <a:lnTo>
                    <a:pt x="1196" y="1840"/>
                  </a:lnTo>
                  <a:cubicBezTo>
                    <a:pt x="1196" y="1721"/>
                    <a:pt x="1098" y="1624"/>
                    <a:pt x="980" y="1624"/>
                  </a:cubicBezTo>
                  <a:cubicBezTo>
                    <a:pt x="859" y="1624"/>
                    <a:pt x="764" y="1721"/>
                    <a:pt x="764" y="1840"/>
                  </a:cubicBezTo>
                  <a:lnTo>
                    <a:pt x="764" y="7937"/>
                  </a:lnTo>
                  <a:cubicBezTo>
                    <a:pt x="764" y="8268"/>
                    <a:pt x="939" y="8573"/>
                    <a:pt x="1224" y="8737"/>
                  </a:cubicBezTo>
                  <a:lnTo>
                    <a:pt x="1224" y="13461"/>
                  </a:lnTo>
                  <a:lnTo>
                    <a:pt x="649" y="13461"/>
                  </a:lnTo>
                  <a:cubicBezTo>
                    <a:pt x="289" y="13461"/>
                    <a:pt x="1" y="13749"/>
                    <a:pt x="1" y="14109"/>
                  </a:cubicBezTo>
                  <a:cubicBezTo>
                    <a:pt x="1" y="14466"/>
                    <a:pt x="289" y="14756"/>
                    <a:pt x="649" y="14756"/>
                  </a:cubicBezTo>
                  <a:lnTo>
                    <a:pt x="14107" y="14756"/>
                  </a:lnTo>
                  <a:cubicBezTo>
                    <a:pt x="14464" y="14756"/>
                    <a:pt x="14755" y="14466"/>
                    <a:pt x="14755" y="14109"/>
                  </a:cubicBezTo>
                  <a:cubicBezTo>
                    <a:pt x="14755" y="13749"/>
                    <a:pt x="14464" y="13461"/>
                    <a:pt x="14107" y="13461"/>
                  </a:cubicBezTo>
                  <a:lnTo>
                    <a:pt x="13531" y="13461"/>
                  </a:lnTo>
                  <a:lnTo>
                    <a:pt x="13531" y="12920"/>
                  </a:lnTo>
                  <a:cubicBezTo>
                    <a:pt x="13531" y="12802"/>
                    <a:pt x="13433" y="12704"/>
                    <a:pt x="13315" y="12704"/>
                  </a:cubicBezTo>
                  <a:cubicBezTo>
                    <a:pt x="13194" y="12704"/>
                    <a:pt x="13099" y="12802"/>
                    <a:pt x="13099" y="12920"/>
                  </a:cubicBezTo>
                  <a:lnTo>
                    <a:pt x="13099" y="13461"/>
                  </a:lnTo>
                  <a:lnTo>
                    <a:pt x="12149" y="13461"/>
                  </a:lnTo>
                  <a:lnTo>
                    <a:pt x="12149" y="9641"/>
                  </a:lnTo>
                  <a:cubicBezTo>
                    <a:pt x="12149" y="9523"/>
                    <a:pt x="12051" y="9425"/>
                    <a:pt x="11933" y="9425"/>
                  </a:cubicBezTo>
                  <a:lnTo>
                    <a:pt x="9567" y="9425"/>
                  </a:lnTo>
                  <a:cubicBezTo>
                    <a:pt x="9449" y="9425"/>
                    <a:pt x="9351" y="9523"/>
                    <a:pt x="9351" y="9641"/>
                  </a:cubicBezTo>
                  <a:lnTo>
                    <a:pt x="9351" y="13461"/>
                  </a:lnTo>
                  <a:lnTo>
                    <a:pt x="8833" y="13461"/>
                  </a:lnTo>
                  <a:lnTo>
                    <a:pt x="8833" y="9641"/>
                  </a:lnTo>
                  <a:cubicBezTo>
                    <a:pt x="8833" y="9523"/>
                    <a:pt x="8735" y="9425"/>
                    <a:pt x="8617" y="9425"/>
                  </a:cubicBezTo>
                  <a:lnTo>
                    <a:pt x="4610" y="9425"/>
                  </a:lnTo>
                  <a:cubicBezTo>
                    <a:pt x="4492" y="9425"/>
                    <a:pt x="4394" y="9523"/>
                    <a:pt x="4394" y="9641"/>
                  </a:cubicBezTo>
                  <a:cubicBezTo>
                    <a:pt x="4394" y="9762"/>
                    <a:pt x="4492" y="9857"/>
                    <a:pt x="4610" y="9857"/>
                  </a:cubicBezTo>
                  <a:lnTo>
                    <a:pt x="8401" y="9857"/>
                  </a:lnTo>
                  <a:lnTo>
                    <a:pt x="8401" y="13461"/>
                  </a:lnTo>
                  <a:lnTo>
                    <a:pt x="7969" y="13461"/>
                  </a:lnTo>
                  <a:lnTo>
                    <a:pt x="7969" y="12641"/>
                  </a:lnTo>
                  <a:cubicBezTo>
                    <a:pt x="7969" y="12520"/>
                    <a:pt x="7871" y="12425"/>
                    <a:pt x="7753" y="12425"/>
                  </a:cubicBezTo>
                  <a:lnTo>
                    <a:pt x="3775" y="12425"/>
                  </a:lnTo>
                  <a:cubicBezTo>
                    <a:pt x="3654" y="12425"/>
                    <a:pt x="3559" y="12520"/>
                    <a:pt x="3559" y="12641"/>
                  </a:cubicBezTo>
                  <a:lnTo>
                    <a:pt x="3559" y="13461"/>
                  </a:lnTo>
                  <a:lnTo>
                    <a:pt x="3127" y="13461"/>
                  </a:lnTo>
                  <a:lnTo>
                    <a:pt x="3127" y="9857"/>
                  </a:lnTo>
                  <a:lnTo>
                    <a:pt x="3689" y="9857"/>
                  </a:lnTo>
                  <a:cubicBezTo>
                    <a:pt x="3807" y="9857"/>
                    <a:pt x="3905" y="9762"/>
                    <a:pt x="3905" y="9641"/>
                  </a:cubicBezTo>
                  <a:cubicBezTo>
                    <a:pt x="3905" y="9523"/>
                    <a:pt x="3807" y="9425"/>
                    <a:pt x="3689" y="9425"/>
                  </a:cubicBezTo>
                  <a:lnTo>
                    <a:pt x="2911" y="9425"/>
                  </a:lnTo>
                  <a:cubicBezTo>
                    <a:pt x="2790" y="9425"/>
                    <a:pt x="2695" y="9523"/>
                    <a:pt x="2695" y="9641"/>
                  </a:cubicBezTo>
                  <a:lnTo>
                    <a:pt x="2695" y="13461"/>
                  </a:lnTo>
                  <a:lnTo>
                    <a:pt x="1656" y="13461"/>
                  </a:lnTo>
                  <a:lnTo>
                    <a:pt x="1656" y="8864"/>
                  </a:lnTo>
                  <a:lnTo>
                    <a:pt x="1691" y="8864"/>
                  </a:lnTo>
                  <a:cubicBezTo>
                    <a:pt x="1875" y="8641"/>
                    <a:pt x="2138" y="8529"/>
                    <a:pt x="2401" y="8529"/>
                  </a:cubicBezTo>
                  <a:cubicBezTo>
                    <a:pt x="2664" y="8529"/>
                    <a:pt x="2927" y="8641"/>
                    <a:pt x="3113" y="8864"/>
                  </a:cubicBezTo>
                  <a:cubicBezTo>
                    <a:pt x="3297" y="8641"/>
                    <a:pt x="3560" y="8529"/>
                    <a:pt x="3823" y="8529"/>
                  </a:cubicBezTo>
                  <a:cubicBezTo>
                    <a:pt x="4086" y="8529"/>
                    <a:pt x="4349" y="8641"/>
                    <a:pt x="4535" y="8864"/>
                  </a:cubicBezTo>
                  <a:cubicBezTo>
                    <a:pt x="4719" y="8641"/>
                    <a:pt x="4982" y="8529"/>
                    <a:pt x="5245" y="8529"/>
                  </a:cubicBezTo>
                  <a:cubicBezTo>
                    <a:pt x="5508" y="8529"/>
                    <a:pt x="5771" y="8641"/>
                    <a:pt x="5957" y="8864"/>
                  </a:cubicBezTo>
                  <a:cubicBezTo>
                    <a:pt x="6141" y="8641"/>
                    <a:pt x="6404" y="8529"/>
                    <a:pt x="6667" y="8529"/>
                  </a:cubicBezTo>
                  <a:cubicBezTo>
                    <a:pt x="6930" y="8529"/>
                    <a:pt x="7194" y="8641"/>
                    <a:pt x="7379" y="8864"/>
                  </a:cubicBezTo>
                  <a:cubicBezTo>
                    <a:pt x="7563" y="8641"/>
                    <a:pt x="7826" y="8529"/>
                    <a:pt x="8089" y="8529"/>
                  </a:cubicBezTo>
                  <a:cubicBezTo>
                    <a:pt x="8352" y="8529"/>
                    <a:pt x="8616" y="8641"/>
                    <a:pt x="8801" y="8864"/>
                  </a:cubicBezTo>
                  <a:cubicBezTo>
                    <a:pt x="8986" y="8641"/>
                    <a:pt x="9248" y="8529"/>
                    <a:pt x="9511" y="8529"/>
                  </a:cubicBezTo>
                  <a:cubicBezTo>
                    <a:pt x="9774" y="8529"/>
                    <a:pt x="10036" y="8641"/>
                    <a:pt x="10221" y="8864"/>
                  </a:cubicBezTo>
                  <a:cubicBezTo>
                    <a:pt x="10406" y="8641"/>
                    <a:pt x="10670" y="8529"/>
                    <a:pt x="10933" y="8529"/>
                  </a:cubicBezTo>
                  <a:cubicBezTo>
                    <a:pt x="11196" y="8529"/>
                    <a:pt x="11458" y="8641"/>
                    <a:pt x="11643" y="8864"/>
                  </a:cubicBezTo>
                  <a:cubicBezTo>
                    <a:pt x="11828" y="8641"/>
                    <a:pt x="12092" y="8529"/>
                    <a:pt x="12355" y="8529"/>
                  </a:cubicBezTo>
                  <a:cubicBezTo>
                    <a:pt x="12618" y="8529"/>
                    <a:pt x="12881" y="8641"/>
                    <a:pt x="13065" y="8864"/>
                  </a:cubicBezTo>
                  <a:lnTo>
                    <a:pt x="13099" y="8864"/>
                  </a:lnTo>
                  <a:lnTo>
                    <a:pt x="13099" y="11976"/>
                  </a:lnTo>
                  <a:cubicBezTo>
                    <a:pt x="13099" y="12096"/>
                    <a:pt x="13194" y="12191"/>
                    <a:pt x="13315" y="12191"/>
                  </a:cubicBezTo>
                  <a:cubicBezTo>
                    <a:pt x="13433" y="12191"/>
                    <a:pt x="13531" y="12096"/>
                    <a:pt x="13531" y="11976"/>
                  </a:cubicBezTo>
                  <a:lnTo>
                    <a:pt x="13531" y="8737"/>
                  </a:lnTo>
                  <a:cubicBezTo>
                    <a:pt x="13816" y="8573"/>
                    <a:pt x="13992" y="8268"/>
                    <a:pt x="13992" y="7937"/>
                  </a:cubicBezTo>
                  <a:lnTo>
                    <a:pt x="13992" y="216"/>
                  </a:lnTo>
                  <a:cubicBezTo>
                    <a:pt x="13992" y="98"/>
                    <a:pt x="13894" y="0"/>
                    <a:pt x="137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125"/>
            <p:cNvSpPr/>
            <p:nvPr/>
          </p:nvSpPr>
          <p:spPr>
            <a:xfrm>
              <a:off x="6511250" y="2669575"/>
              <a:ext cx="134675" cy="106700"/>
            </a:xfrm>
            <a:custGeom>
              <a:avLst/>
              <a:gdLst/>
              <a:ahLst/>
              <a:cxnLst/>
              <a:rect l="l" t="t" r="r" b="b"/>
              <a:pathLst>
                <a:path w="5387" h="4268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1"/>
                  </a:cubicBezTo>
                  <a:cubicBezTo>
                    <a:pt x="1501" y="1070"/>
                    <a:pt x="1193" y="1300"/>
                    <a:pt x="965" y="1602"/>
                  </a:cubicBezTo>
                  <a:cubicBezTo>
                    <a:pt x="758" y="1496"/>
                    <a:pt x="628" y="1283"/>
                    <a:pt x="628" y="1052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3"/>
                    <a:pt x="5021" y="1392"/>
                    <a:pt x="4618" y="1602"/>
                  </a:cubicBezTo>
                  <a:cubicBezTo>
                    <a:pt x="4388" y="1300"/>
                    <a:pt x="4080" y="1070"/>
                    <a:pt x="3729" y="931"/>
                  </a:cubicBezTo>
                  <a:cubicBezTo>
                    <a:pt x="3788" y="624"/>
                    <a:pt x="4057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5" y="1781"/>
                    <a:pt x="4495" y="2512"/>
                  </a:cubicBezTo>
                  <a:cubicBezTo>
                    <a:pt x="4495" y="3243"/>
                    <a:pt x="3729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2" y="0"/>
                    <a:pt x="798" y="70"/>
                    <a:pt x="602" y="220"/>
                  </a:cubicBezTo>
                  <a:cubicBezTo>
                    <a:pt x="1" y="690"/>
                    <a:pt x="84" y="1625"/>
                    <a:pt x="758" y="1979"/>
                  </a:cubicBezTo>
                  <a:cubicBezTo>
                    <a:pt x="692" y="2149"/>
                    <a:pt x="660" y="2330"/>
                    <a:pt x="660" y="2512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1" y="4268"/>
                    <a:pt x="4929" y="3479"/>
                    <a:pt x="4929" y="2512"/>
                  </a:cubicBezTo>
                  <a:cubicBezTo>
                    <a:pt x="4929" y="2330"/>
                    <a:pt x="4895" y="2149"/>
                    <a:pt x="4828" y="1979"/>
                  </a:cubicBezTo>
                  <a:cubicBezTo>
                    <a:pt x="5171" y="1798"/>
                    <a:pt x="5387" y="1441"/>
                    <a:pt x="5384" y="1052"/>
                  </a:cubicBezTo>
                  <a:cubicBezTo>
                    <a:pt x="5384" y="520"/>
                    <a:pt x="4987" y="71"/>
                    <a:pt x="4457" y="10"/>
                  </a:cubicBezTo>
                  <a:cubicBezTo>
                    <a:pt x="4415" y="5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8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125"/>
            <p:cNvSpPr/>
            <p:nvPr/>
          </p:nvSpPr>
          <p:spPr>
            <a:xfrm>
              <a:off x="6560275" y="27110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125"/>
            <p:cNvSpPr/>
            <p:nvPr/>
          </p:nvSpPr>
          <p:spPr>
            <a:xfrm>
              <a:off x="6587325" y="2711050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4"/>
                    <a:pt x="237" y="434"/>
                    <a:pt x="290" y="434"/>
                  </a:cubicBezTo>
                  <a:cubicBezTo>
                    <a:pt x="401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8" name="Google Shape;2128;p125"/>
          <p:cNvGrpSpPr/>
          <p:nvPr/>
        </p:nvGrpSpPr>
        <p:grpSpPr>
          <a:xfrm>
            <a:off x="8723885" y="3768552"/>
            <a:ext cx="492100" cy="492033"/>
            <a:chOff x="5780625" y="2654550"/>
            <a:chExt cx="369075" cy="369025"/>
          </a:xfrm>
        </p:grpSpPr>
        <p:sp>
          <p:nvSpPr>
            <p:cNvPr id="2129" name="Google Shape;2129;p125"/>
            <p:cNvSpPr/>
            <p:nvPr/>
          </p:nvSpPr>
          <p:spPr>
            <a:xfrm>
              <a:off x="5923700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600" y="433"/>
                  </a:moveTo>
                  <a:cubicBezTo>
                    <a:pt x="680" y="433"/>
                    <a:pt x="766" y="534"/>
                    <a:pt x="766" y="677"/>
                  </a:cubicBezTo>
                  <a:cubicBezTo>
                    <a:pt x="766" y="821"/>
                    <a:pt x="680" y="922"/>
                    <a:pt x="600" y="922"/>
                  </a:cubicBezTo>
                  <a:cubicBezTo>
                    <a:pt x="522" y="922"/>
                    <a:pt x="435" y="821"/>
                    <a:pt x="435" y="677"/>
                  </a:cubicBezTo>
                  <a:cubicBezTo>
                    <a:pt x="435" y="534"/>
                    <a:pt x="522" y="433"/>
                    <a:pt x="600" y="433"/>
                  </a:cubicBezTo>
                  <a:close/>
                  <a:moveTo>
                    <a:pt x="600" y="1"/>
                  </a:moveTo>
                  <a:cubicBezTo>
                    <a:pt x="271" y="1"/>
                    <a:pt x="1" y="303"/>
                    <a:pt x="1" y="677"/>
                  </a:cubicBezTo>
                  <a:cubicBezTo>
                    <a:pt x="1" y="1052"/>
                    <a:pt x="271" y="1354"/>
                    <a:pt x="600" y="1354"/>
                  </a:cubicBezTo>
                  <a:cubicBezTo>
                    <a:pt x="931" y="1354"/>
                    <a:pt x="1198" y="1052"/>
                    <a:pt x="1198" y="677"/>
                  </a:cubicBezTo>
                  <a:cubicBezTo>
                    <a:pt x="1198" y="303"/>
                    <a:pt x="931" y="1"/>
                    <a:pt x="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125"/>
            <p:cNvSpPr/>
            <p:nvPr/>
          </p:nvSpPr>
          <p:spPr>
            <a:xfrm>
              <a:off x="5976675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599" y="433"/>
                  </a:moveTo>
                  <a:cubicBezTo>
                    <a:pt x="677" y="433"/>
                    <a:pt x="766" y="534"/>
                    <a:pt x="766" y="677"/>
                  </a:cubicBezTo>
                  <a:cubicBezTo>
                    <a:pt x="766" y="821"/>
                    <a:pt x="677" y="922"/>
                    <a:pt x="599" y="922"/>
                  </a:cubicBezTo>
                  <a:cubicBezTo>
                    <a:pt x="522" y="922"/>
                    <a:pt x="432" y="821"/>
                    <a:pt x="432" y="677"/>
                  </a:cubicBezTo>
                  <a:cubicBezTo>
                    <a:pt x="432" y="534"/>
                    <a:pt x="519" y="433"/>
                    <a:pt x="599" y="433"/>
                  </a:cubicBezTo>
                  <a:close/>
                  <a:moveTo>
                    <a:pt x="599" y="1"/>
                  </a:moveTo>
                  <a:cubicBezTo>
                    <a:pt x="268" y="1"/>
                    <a:pt x="1" y="303"/>
                    <a:pt x="1" y="677"/>
                  </a:cubicBezTo>
                  <a:cubicBezTo>
                    <a:pt x="1" y="1052"/>
                    <a:pt x="268" y="1354"/>
                    <a:pt x="599" y="1354"/>
                  </a:cubicBezTo>
                  <a:cubicBezTo>
                    <a:pt x="930" y="1354"/>
                    <a:pt x="1198" y="1052"/>
                    <a:pt x="1198" y="677"/>
                  </a:cubicBezTo>
                  <a:cubicBezTo>
                    <a:pt x="1198" y="303"/>
                    <a:pt x="927" y="1"/>
                    <a:pt x="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1" name="Google Shape;2131;p125"/>
            <p:cNvSpPr/>
            <p:nvPr/>
          </p:nvSpPr>
          <p:spPr>
            <a:xfrm>
              <a:off x="5780625" y="2654550"/>
              <a:ext cx="369075" cy="369025"/>
            </a:xfrm>
            <a:custGeom>
              <a:avLst/>
              <a:gdLst/>
              <a:ahLst/>
              <a:cxnLst/>
              <a:rect l="l" t="t" r="r" b="b"/>
              <a:pathLst>
                <a:path w="14763" h="14761" extrusionOk="0">
                  <a:moveTo>
                    <a:pt x="9639" y="1296"/>
                  </a:moveTo>
                  <a:cubicBezTo>
                    <a:pt x="9682" y="1296"/>
                    <a:pt x="9728" y="1296"/>
                    <a:pt x="9803" y="1403"/>
                  </a:cubicBezTo>
                  <a:cubicBezTo>
                    <a:pt x="9912" y="1561"/>
                    <a:pt x="9976" y="1826"/>
                    <a:pt x="9976" y="2088"/>
                  </a:cubicBezTo>
                  <a:cubicBezTo>
                    <a:pt x="9976" y="2327"/>
                    <a:pt x="9924" y="2448"/>
                    <a:pt x="9895" y="2479"/>
                  </a:cubicBezTo>
                  <a:cubicBezTo>
                    <a:pt x="9886" y="2491"/>
                    <a:pt x="9837" y="2517"/>
                    <a:pt x="9728" y="2528"/>
                  </a:cubicBezTo>
                  <a:cubicBezTo>
                    <a:pt x="9688" y="2497"/>
                    <a:pt x="9647" y="2465"/>
                    <a:pt x="9604" y="2436"/>
                  </a:cubicBezTo>
                  <a:cubicBezTo>
                    <a:pt x="9432" y="2315"/>
                    <a:pt x="9250" y="2209"/>
                    <a:pt x="9060" y="2117"/>
                  </a:cubicBezTo>
                  <a:cubicBezTo>
                    <a:pt x="9037" y="2051"/>
                    <a:pt x="9026" y="1984"/>
                    <a:pt x="9026" y="1915"/>
                  </a:cubicBezTo>
                  <a:cubicBezTo>
                    <a:pt x="9023" y="1576"/>
                    <a:pt x="9299" y="1296"/>
                    <a:pt x="9639" y="1296"/>
                  </a:cubicBezTo>
                  <a:close/>
                  <a:moveTo>
                    <a:pt x="5125" y="1299"/>
                  </a:moveTo>
                  <a:cubicBezTo>
                    <a:pt x="5548" y="1302"/>
                    <a:pt x="5845" y="1722"/>
                    <a:pt x="5704" y="2123"/>
                  </a:cubicBezTo>
                  <a:cubicBezTo>
                    <a:pt x="5470" y="2238"/>
                    <a:pt x="5246" y="2373"/>
                    <a:pt x="5039" y="2534"/>
                  </a:cubicBezTo>
                  <a:cubicBezTo>
                    <a:pt x="4929" y="2523"/>
                    <a:pt x="4880" y="2494"/>
                    <a:pt x="4869" y="2482"/>
                  </a:cubicBezTo>
                  <a:cubicBezTo>
                    <a:pt x="4840" y="2451"/>
                    <a:pt x="4788" y="2330"/>
                    <a:pt x="4788" y="2091"/>
                  </a:cubicBezTo>
                  <a:cubicBezTo>
                    <a:pt x="4788" y="1826"/>
                    <a:pt x="4854" y="1564"/>
                    <a:pt x="4961" y="1409"/>
                  </a:cubicBezTo>
                  <a:cubicBezTo>
                    <a:pt x="5036" y="1299"/>
                    <a:pt x="5082" y="1299"/>
                    <a:pt x="5125" y="1299"/>
                  </a:cubicBezTo>
                  <a:close/>
                  <a:moveTo>
                    <a:pt x="5125" y="433"/>
                  </a:moveTo>
                  <a:cubicBezTo>
                    <a:pt x="5905" y="433"/>
                    <a:pt x="6550" y="1040"/>
                    <a:pt x="6602" y="1817"/>
                  </a:cubicBezTo>
                  <a:cubicBezTo>
                    <a:pt x="6455" y="1846"/>
                    <a:pt x="6311" y="1886"/>
                    <a:pt x="6173" y="1933"/>
                  </a:cubicBezTo>
                  <a:lnTo>
                    <a:pt x="6173" y="1915"/>
                  </a:lnTo>
                  <a:cubicBezTo>
                    <a:pt x="6173" y="1337"/>
                    <a:pt x="5704" y="867"/>
                    <a:pt x="5125" y="865"/>
                  </a:cubicBezTo>
                  <a:cubicBezTo>
                    <a:pt x="4909" y="865"/>
                    <a:pt x="4739" y="962"/>
                    <a:pt x="4604" y="1164"/>
                  </a:cubicBezTo>
                  <a:cubicBezTo>
                    <a:pt x="4446" y="1397"/>
                    <a:pt x="4356" y="1734"/>
                    <a:pt x="4356" y="2091"/>
                  </a:cubicBezTo>
                  <a:cubicBezTo>
                    <a:pt x="4356" y="2307"/>
                    <a:pt x="4391" y="2598"/>
                    <a:pt x="4546" y="2773"/>
                  </a:cubicBezTo>
                  <a:cubicBezTo>
                    <a:pt x="4581" y="2808"/>
                    <a:pt x="4618" y="2839"/>
                    <a:pt x="4659" y="2862"/>
                  </a:cubicBezTo>
                  <a:cubicBezTo>
                    <a:pt x="4558" y="2966"/>
                    <a:pt x="4460" y="3075"/>
                    <a:pt x="4368" y="3188"/>
                  </a:cubicBezTo>
                  <a:cubicBezTo>
                    <a:pt x="4005" y="2923"/>
                    <a:pt x="3925" y="2456"/>
                    <a:pt x="3925" y="2091"/>
                  </a:cubicBezTo>
                  <a:cubicBezTo>
                    <a:pt x="3925" y="1650"/>
                    <a:pt x="4040" y="1224"/>
                    <a:pt x="4244" y="922"/>
                  </a:cubicBezTo>
                  <a:cubicBezTo>
                    <a:pt x="4397" y="698"/>
                    <a:pt x="4670" y="433"/>
                    <a:pt x="5125" y="433"/>
                  </a:cubicBezTo>
                  <a:close/>
                  <a:moveTo>
                    <a:pt x="9639" y="433"/>
                  </a:moveTo>
                  <a:cubicBezTo>
                    <a:pt x="10094" y="433"/>
                    <a:pt x="10367" y="698"/>
                    <a:pt x="10520" y="922"/>
                  </a:cubicBezTo>
                  <a:cubicBezTo>
                    <a:pt x="10724" y="1224"/>
                    <a:pt x="10842" y="1650"/>
                    <a:pt x="10842" y="2091"/>
                  </a:cubicBezTo>
                  <a:cubicBezTo>
                    <a:pt x="10842" y="2456"/>
                    <a:pt x="10759" y="2923"/>
                    <a:pt x="10399" y="3188"/>
                  </a:cubicBezTo>
                  <a:cubicBezTo>
                    <a:pt x="10307" y="3073"/>
                    <a:pt x="10209" y="2966"/>
                    <a:pt x="10105" y="2862"/>
                  </a:cubicBezTo>
                  <a:cubicBezTo>
                    <a:pt x="10148" y="2839"/>
                    <a:pt x="10183" y="2808"/>
                    <a:pt x="10217" y="2773"/>
                  </a:cubicBezTo>
                  <a:cubicBezTo>
                    <a:pt x="10376" y="2598"/>
                    <a:pt x="10407" y="2307"/>
                    <a:pt x="10407" y="2094"/>
                  </a:cubicBezTo>
                  <a:cubicBezTo>
                    <a:pt x="10407" y="1737"/>
                    <a:pt x="10318" y="1397"/>
                    <a:pt x="10163" y="1167"/>
                  </a:cubicBezTo>
                  <a:cubicBezTo>
                    <a:pt x="10025" y="962"/>
                    <a:pt x="9855" y="865"/>
                    <a:pt x="9639" y="865"/>
                  </a:cubicBezTo>
                  <a:cubicBezTo>
                    <a:pt x="9060" y="867"/>
                    <a:pt x="8591" y="1337"/>
                    <a:pt x="8594" y="1918"/>
                  </a:cubicBezTo>
                  <a:lnTo>
                    <a:pt x="8594" y="1933"/>
                  </a:lnTo>
                  <a:cubicBezTo>
                    <a:pt x="8453" y="1886"/>
                    <a:pt x="8309" y="1849"/>
                    <a:pt x="8165" y="1817"/>
                  </a:cubicBezTo>
                  <a:cubicBezTo>
                    <a:pt x="8214" y="1040"/>
                    <a:pt x="8859" y="433"/>
                    <a:pt x="9639" y="433"/>
                  </a:cubicBezTo>
                  <a:close/>
                  <a:moveTo>
                    <a:pt x="7796" y="5367"/>
                  </a:moveTo>
                  <a:cubicBezTo>
                    <a:pt x="7831" y="5367"/>
                    <a:pt x="7860" y="5387"/>
                    <a:pt x="7871" y="5419"/>
                  </a:cubicBezTo>
                  <a:cubicBezTo>
                    <a:pt x="7889" y="5450"/>
                    <a:pt x="7883" y="5488"/>
                    <a:pt x="7860" y="5517"/>
                  </a:cubicBezTo>
                  <a:lnTo>
                    <a:pt x="7857" y="5522"/>
                  </a:lnTo>
                  <a:lnTo>
                    <a:pt x="7477" y="5914"/>
                  </a:lnTo>
                  <a:cubicBezTo>
                    <a:pt x="7451" y="5941"/>
                    <a:pt x="7416" y="5955"/>
                    <a:pt x="7382" y="5955"/>
                  </a:cubicBezTo>
                  <a:cubicBezTo>
                    <a:pt x="7347" y="5955"/>
                    <a:pt x="7313" y="5941"/>
                    <a:pt x="7287" y="5914"/>
                  </a:cubicBezTo>
                  <a:lnTo>
                    <a:pt x="6910" y="5525"/>
                  </a:lnTo>
                  <a:lnTo>
                    <a:pt x="6904" y="5517"/>
                  </a:lnTo>
                  <a:cubicBezTo>
                    <a:pt x="6878" y="5491"/>
                    <a:pt x="6875" y="5450"/>
                    <a:pt x="6893" y="5419"/>
                  </a:cubicBezTo>
                  <a:cubicBezTo>
                    <a:pt x="6904" y="5387"/>
                    <a:pt x="6933" y="5367"/>
                    <a:pt x="6967" y="5367"/>
                  </a:cubicBezTo>
                  <a:close/>
                  <a:moveTo>
                    <a:pt x="8459" y="5773"/>
                  </a:moveTo>
                  <a:cubicBezTo>
                    <a:pt x="9158" y="5776"/>
                    <a:pt x="9722" y="6340"/>
                    <a:pt x="9725" y="7039"/>
                  </a:cubicBezTo>
                  <a:cubicBezTo>
                    <a:pt x="9722" y="7963"/>
                    <a:pt x="8971" y="8712"/>
                    <a:pt x="8047" y="8715"/>
                  </a:cubicBezTo>
                  <a:lnTo>
                    <a:pt x="7845" y="8715"/>
                  </a:lnTo>
                  <a:cubicBezTo>
                    <a:pt x="7719" y="8560"/>
                    <a:pt x="7532" y="8475"/>
                    <a:pt x="7340" y="8475"/>
                  </a:cubicBezTo>
                  <a:cubicBezTo>
                    <a:pt x="7268" y="8475"/>
                    <a:pt x="7196" y="8486"/>
                    <a:pt x="7126" y="8510"/>
                  </a:cubicBezTo>
                  <a:lnTo>
                    <a:pt x="6556" y="8709"/>
                  </a:lnTo>
                  <a:cubicBezTo>
                    <a:pt x="5698" y="8620"/>
                    <a:pt x="5044" y="7900"/>
                    <a:pt x="5041" y="7039"/>
                  </a:cubicBezTo>
                  <a:cubicBezTo>
                    <a:pt x="5044" y="6340"/>
                    <a:pt x="5609" y="5776"/>
                    <a:pt x="6305" y="5773"/>
                  </a:cubicBezTo>
                  <a:lnTo>
                    <a:pt x="6559" y="5773"/>
                  </a:lnTo>
                  <a:cubicBezTo>
                    <a:pt x="6564" y="5781"/>
                    <a:pt x="6570" y="5790"/>
                    <a:pt x="6576" y="5796"/>
                  </a:cubicBezTo>
                  <a:cubicBezTo>
                    <a:pt x="6582" y="5804"/>
                    <a:pt x="6590" y="5813"/>
                    <a:pt x="6599" y="5822"/>
                  </a:cubicBezTo>
                  <a:lnTo>
                    <a:pt x="6976" y="6213"/>
                  </a:lnTo>
                  <a:cubicBezTo>
                    <a:pt x="7028" y="6271"/>
                    <a:pt x="7094" y="6314"/>
                    <a:pt x="7166" y="6346"/>
                  </a:cubicBezTo>
                  <a:lnTo>
                    <a:pt x="7166" y="7229"/>
                  </a:lnTo>
                  <a:cubicBezTo>
                    <a:pt x="7123" y="7293"/>
                    <a:pt x="6973" y="7451"/>
                    <a:pt x="6610" y="7451"/>
                  </a:cubicBezTo>
                  <a:cubicBezTo>
                    <a:pt x="6118" y="7451"/>
                    <a:pt x="5905" y="7169"/>
                    <a:pt x="5896" y="7160"/>
                  </a:cubicBezTo>
                  <a:cubicBezTo>
                    <a:pt x="5850" y="7093"/>
                    <a:pt x="5787" y="7065"/>
                    <a:pt x="5726" y="7065"/>
                  </a:cubicBezTo>
                  <a:cubicBezTo>
                    <a:pt x="5573" y="7065"/>
                    <a:pt x="5426" y="7239"/>
                    <a:pt x="5545" y="7408"/>
                  </a:cubicBezTo>
                  <a:cubicBezTo>
                    <a:pt x="5557" y="7428"/>
                    <a:pt x="5885" y="7883"/>
                    <a:pt x="6610" y="7883"/>
                  </a:cubicBezTo>
                  <a:cubicBezTo>
                    <a:pt x="6993" y="7883"/>
                    <a:pt x="7235" y="7756"/>
                    <a:pt x="7382" y="7627"/>
                  </a:cubicBezTo>
                  <a:cubicBezTo>
                    <a:pt x="7529" y="7756"/>
                    <a:pt x="7771" y="7883"/>
                    <a:pt x="8156" y="7883"/>
                  </a:cubicBezTo>
                  <a:cubicBezTo>
                    <a:pt x="8879" y="7883"/>
                    <a:pt x="9207" y="7428"/>
                    <a:pt x="9221" y="7408"/>
                  </a:cubicBezTo>
                  <a:cubicBezTo>
                    <a:pt x="9291" y="7310"/>
                    <a:pt x="9267" y="7175"/>
                    <a:pt x="9170" y="7106"/>
                  </a:cubicBezTo>
                  <a:cubicBezTo>
                    <a:pt x="9132" y="7079"/>
                    <a:pt x="9088" y="7066"/>
                    <a:pt x="9044" y="7066"/>
                  </a:cubicBezTo>
                  <a:cubicBezTo>
                    <a:pt x="8976" y="7066"/>
                    <a:pt x="8910" y="7098"/>
                    <a:pt x="8867" y="7157"/>
                  </a:cubicBezTo>
                  <a:cubicBezTo>
                    <a:pt x="8859" y="7169"/>
                    <a:pt x="8646" y="7451"/>
                    <a:pt x="8156" y="7451"/>
                  </a:cubicBezTo>
                  <a:cubicBezTo>
                    <a:pt x="7791" y="7451"/>
                    <a:pt x="7644" y="7296"/>
                    <a:pt x="7598" y="7229"/>
                  </a:cubicBezTo>
                  <a:lnTo>
                    <a:pt x="7598" y="6346"/>
                  </a:lnTo>
                  <a:cubicBezTo>
                    <a:pt x="7670" y="6314"/>
                    <a:pt x="7736" y="6271"/>
                    <a:pt x="7791" y="6213"/>
                  </a:cubicBezTo>
                  <a:lnTo>
                    <a:pt x="8168" y="5822"/>
                  </a:lnTo>
                  <a:cubicBezTo>
                    <a:pt x="8174" y="5813"/>
                    <a:pt x="8182" y="5804"/>
                    <a:pt x="8191" y="5796"/>
                  </a:cubicBezTo>
                  <a:cubicBezTo>
                    <a:pt x="8197" y="5787"/>
                    <a:pt x="8202" y="5781"/>
                    <a:pt x="8208" y="5773"/>
                  </a:cubicBezTo>
                  <a:close/>
                  <a:moveTo>
                    <a:pt x="4146" y="8585"/>
                  </a:moveTo>
                  <a:lnTo>
                    <a:pt x="4158" y="8772"/>
                  </a:lnTo>
                  <a:cubicBezTo>
                    <a:pt x="4066" y="8888"/>
                    <a:pt x="3985" y="9011"/>
                    <a:pt x="3913" y="9138"/>
                  </a:cubicBezTo>
                  <a:lnTo>
                    <a:pt x="2453" y="8628"/>
                  </a:lnTo>
                  <a:cubicBezTo>
                    <a:pt x="2430" y="8623"/>
                    <a:pt x="2436" y="8591"/>
                    <a:pt x="2459" y="8591"/>
                  </a:cubicBezTo>
                  <a:lnTo>
                    <a:pt x="4068" y="8591"/>
                  </a:lnTo>
                  <a:cubicBezTo>
                    <a:pt x="4094" y="8591"/>
                    <a:pt x="4120" y="8588"/>
                    <a:pt x="4146" y="8585"/>
                  </a:cubicBezTo>
                  <a:close/>
                  <a:moveTo>
                    <a:pt x="4604" y="9034"/>
                  </a:moveTo>
                  <a:lnTo>
                    <a:pt x="4604" y="9034"/>
                  </a:lnTo>
                  <a:cubicBezTo>
                    <a:pt x="4641" y="9069"/>
                    <a:pt x="4679" y="9106"/>
                    <a:pt x="4719" y="9138"/>
                  </a:cubicBezTo>
                  <a:lnTo>
                    <a:pt x="4607" y="9138"/>
                  </a:lnTo>
                  <a:lnTo>
                    <a:pt x="4604" y="9034"/>
                  </a:lnTo>
                  <a:close/>
                  <a:moveTo>
                    <a:pt x="10569" y="9530"/>
                  </a:moveTo>
                  <a:cubicBezTo>
                    <a:pt x="10727" y="9855"/>
                    <a:pt x="10808" y="10215"/>
                    <a:pt x="10808" y="10577"/>
                  </a:cubicBezTo>
                  <a:cubicBezTo>
                    <a:pt x="10808" y="10949"/>
                    <a:pt x="10721" y="11314"/>
                    <a:pt x="10557" y="11648"/>
                  </a:cubicBezTo>
                  <a:cubicBezTo>
                    <a:pt x="10525" y="11640"/>
                    <a:pt x="10494" y="11634"/>
                    <a:pt x="10462" y="11628"/>
                  </a:cubicBezTo>
                  <a:lnTo>
                    <a:pt x="10569" y="9530"/>
                  </a:lnTo>
                  <a:close/>
                  <a:moveTo>
                    <a:pt x="4241" y="10433"/>
                  </a:moveTo>
                  <a:lnTo>
                    <a:pt x="4313" y="11844"/>
                  </a:lnTo>
                  <a:cubicBezTo>
                    <a:pt x="4080" y="11464"/>
                    <a:pt x="3956" y="11024"/>
                    <a:pt x="3956" y="10577"/>
                  </a:cubicBezTo>
                  <a:cubicBezTo>
                    <a:pt x="3956" y="10528"/>
                    <a:pt x="3956" y="10480"/>
                    <a:pt x="3959" y="10433"/>
                  </a:cubicBezTo>
                  <a:close/>
                  <a:moveTo>
                    <a:pt x="8919" y="12909"/>
                  </a:moveTo>
                  <a:cubicBezTo>
                    <a:pt x="8931" y="12909"/>
                    <a:pt x="8939" y="12918"/>
                    <a:pt x="8939" y="12929"/>
                  </a:cubicBezTo>
                  <a:cubicBezTo>
                    <a:pt x="8939" y="12938"/>
                    <a:pt x="8934" y="12944"/>
                    <a:pt x="8925" y="12947"/>
                  </a:cubicBezTo>
                  <a:lnTo>
                    <a:pt x="8775" y="13001"/>
                  </a:lnTo>
                  <a:lnTo>
                    <a:pt x="8775" y="12909"/>
                  </a:lnTo>
                  <a:close/>
                  <a:moveTo>
                    <a:pt x="10163" y="9029"/>
                  </a:moveTo>
                  <a:lnTo>
                    <a:pt x="10030" y="11611"/>
                  </a:lnTo>
                  <a:lnTo>
                    <a:pt x="8749" y="11611"/>
                  </a:lnTo>
                  <a:cubicBezTo>
                    <a:pt x="8646" y="11168"/>
                    <a:pt x="8248" y="10851"/>
                    <a:pt x="7791" y="10848"/>
                  </a:cubicBezTo>
                  <a:lnTo>
                    <a:pt x="6973" y="10848"/>
                  </a:lnTo>
                  <a:cubicBezTo>
                    <a:pt x="6429" y="10851"/>
                    <a:pt x="5991" y="11288"/>
                    <a:pt x="5991" y="11833"/>
                  </a:cubicBezTo>
                  <a:lnTo>
                    <a:pt x="5991" y="13091"/>
                  </a:lnTo>
                  <a:cubicBezTo>
                    <a:pt x="5991" y="13183"/>
                    <a:pt x="5968" y="13275"/>
                    <a:pt x="5928" y="13355"/>
                  </a:cubicBezTo>
                  <a:cubicBezTo>
                    <a:pt x="5920" y="13373"/>
                    <a:pt x="5911" y="13387"/>
                    <a:pt x="5902" y="13401"/>
                  </a:cubicBezTo>
                  <a:lnTo>
                    <a:pt x="4805" y="13021"/>
                  </a:lnTo>
                  <a:lnTo>
                    <a:pt x="4676" y="10433"/>
                  </a:lnTo>
                  <a:lnTo>
                    <a:pt x="5424" y="10433"/>
                  </a:lnTo>
                  <a:cubicBezTo>
                    <a:pt x="5499" y="10433"/>
                    <a:pt x="5574" y="10422"/>
                    <a:pt x="5646" y="10396"/>
                  </a:cubicBezTo>
                  <a:lnTo>
                    <a:pt x="6962" y="9938"/>
                  </a:lnTo>
                  <a:lnTo>
                    <a:pt x="7857" y="9938"/>
                  </a:lnTo>
                  <a:cubicBezTo>
                    <a:pt x="7861" y="9938"/>
                    <a:pt x="7864" y="9938"/>
                    <a:pt x="7868" y="9938"/>
                  </a:cubicBezTo>
                  <a:cubicBezTo>
                    <a:pt x="8719" y="9938"/>
                    <a:pt x="9541" y="9613"/>
                    <a:pt x="10163" y="9029"/>
                  </a:cubicBezTo>
                  <a:close/>
                  <a:moveTo>
                    <a:pt x="7794" y="11283"/>
                  </a:moveTo>
                  <a:cubicBezTo>
                    <a:pt x="8012" y="11283"/>
                    <a:pt x="8208" y="11412"/>
                    <a:pt x="8297" y="11614"/>
                  </a:cubicBezTo>
                  <a:lnTo>
                    <a:pt x="7321" y="11614"/>
                  </a:lnTo>
                  <a:cubicBezTo>
                    <a:pt x="7316" y="11614"/>
                    <a:pt x="7310" y="11614"/>
                    <a:pt x="7304" y="11614"/>
                  </a:cubicBezTo>
                  <a:cubicBezTo>
                    <a:pt x="6731" y="11614"/>
                    <a:pt x="6439" y="12312"/>
                    <a:pt x="6852" y="12722"/>
                  </a:cubicBezTo>
                  <a:lnTo>
                    <a:pt x="6852" y="12719"/>
                  </a:lnTo>
                  <a:cubicBezTo>
                    <a:pt x="6973" y="12840"/>
                    <a:pt x="7137" y="12909"/>
                    <a:pt x="7310" y="12909"/>
                  </a:cubicBezTo>
                  <a:lnTo>
                    <a:pt x="8343" y="12909"/>
                  </a:lnTo>
                  <a:lnTo>
                    <a:pt x="8343" y="13093"/>
                  </a:lnTo>
                  <a:cubicBezTo>
                    <a:pt x="8343" y="13111"/>
                    <a:pt x="8343" y="13131"/>
                    <a:pt x="8343" y="13151"/>
                  </a:cubicBezTo>
                  <a:lnTo>
                    <a:pt x="7563" y="13422"/>
                  </a:lnTo>
                  <a:cubicBezTo>
                    <a:pt x="7503" y="13424"/>
                    <a:pt x="7442" y="13427"/>
                    <a:pt x="7385" y="13427"/>
                  </a:cubicBezTo>
                  <a:cubicBezTo>
                    <a:pt x="7054" y="13427"/>
                    <a:pt x="6723" y="13387"/>
                    <a:pt x="6400" y="13306"/>
                  </a:cubicBezTo>
                  <a:cubicBezTo>
                    <a:pt x="6418" y="13237"/>
                    <a:pt x="6423" y="13165"/>
                    <a:pt x="6423" y="13093"/>
                  </a:cubicBezTo>
                  <a:lnTo>
                    <a:pt x="6423" y="11833"/>
                  </a:lnTo>
                  <a:cubicBezTo>
                    <a:pt x="6423" y="11530"/>
                    <a:pt x="6671" y="11283"/>
                    <a:pt x="6976" y="11283"/>
                  </a:cubicBezTo>
                  <a:close/>
                  <a:moveTo>
                    <a:pt x="7316" y="12045"/>
                  </a:moveTo>
                  <a:cubicBezTo>
                    <a:pt x="7318" y="12045"/>
                    <a:pt x="7320" y="12046"/>
                    <a:pt x="7321" y="12046"/>
                  </a:cubicBezTo>
                  <a:lnTo>
                    <a:pt x="10292" y="12046"/>
                  </a:lnTo>
                  <a:cubicBezTo>
                    <a:pt x="10649" y="12048"/>
                    <a:pt x="10937" y="12336"/>
                    <a:pt x="10940" y="12693"/>
                  </a:cubicBezTo>
                  <a:lnTo>
                    <a:pt x="10940" y="14323"/>
                  </a:lnTo>
                  <a:lnTo>
                    <a:pt x="5951" y="14323"/>
                  </a:lnTo>
                  <a:cubicBezTo>
                    <a:pt x="5925" y="14323"/>
                    <a:pt x="5899" y="14317"/>
                    <a:pt x="5876" y="14308"/>
                  </a:cubicBezTo>
                  <a:lnTo>
                    <a:pt x="3971" y="13646"/>
                  </a:lnTo>
                  <a:cubicBezTo>
                    <a:pt x="3881" y="13614"/>
                    <a:pt x="3824" y="13534"/>
                    <a:pt x="3827" y="13442"/>
                  </a:cubicBezTo>
                  <a:cubicBezTo>
                    <a:pt x="3824" y="13419"/>
                    <a:pt x="3830" y="13393"/>
                    <a:pt x="3838" y="13370"/>
                  </a:cubicBezTo>
                  <a:cubicBezTo>
                    <a:pt x="3868" y="13281"/>
                    <a:pt x="3951" y="13225"/>
                    <a:pt x="4041" y="13225"/>
                  </a:cubicBezTo>
                  <a:cubicBezTo>
                    <a:pt x="4066" y="13225"/>
                    <a:pt x="4090" y="13229"/>
                    <a:pt x="4115" y="13237"/>
                  </a:cubicBezTo>
                  <a:lnTo>
                    <a:pt x="5951" y="13876"/>
                  </a:lnTo>
                  <a:cubicBezTo>
                    <a:pt x="5974" y="13885"/>
                    <a:pt x="6000" y="13888"/>
                    <a:pt x="6023" y="13888"/>
                  </a:cubicBezTo>
                  <a:lnTo>
                    <a:pt x="7506" y="13888"/>
                  </a:lnTo>
                  <a:cubicBezTo>
                    <a:pt x="7529" y="13888"/>
                    <a:pt x="7555" y="13882"/>
                    <a:pt x="7578" y="13876"/>
                  </a:cubicBezTo>
                  <a:lnTo>
                    <a:pt x="9069" y="13358"/>
                  </a:lnTo>
                  <a:cubicBezTo>
                    <a:pt x="9276" y="13286"/>
                    <a:pt x="9403" y="13073"/>
                    <a:pt x="9365" y="12854"/>
                  </a:cubicBezTo>
                  <a:cubicBezTo>
                    <a:pt x="9328" y="12639"/>
                    <a:pt x="9141" y="12477"/>
                    <a:pt x="8919" y="12477"/>
                  </a:cubicBezTo>
                  <a:lnTo>
                    <a:pt x="7310" y="12477"/>
                  </a:lnTo>
                  <a:cubicBezTo>
                    <a:pt x="7183" y="12477"/>
                    <a:pt x="7085" y="12371"/>
                    <a:pt x="7094" y="12247"/>
                  </a:cubicBezTo>
                  <a:cubicBezTo>
                    <a:pt x="7105" y="12134"/>
                    <a:pt x="7200" y="12045"/>
                    <a:pt x="7316" y="12045"/>
                  </a:cubicBezTo>
                  <a:close/>
                  <a:moveTo>
                    <a:pt x="5122" y="1"/>
                  </a:moveTo>
                  <a:cubicBezTo>
                    <a:pt x="4051" y="1"/>
                    <a:pt x="3490" y="1055"/>
                    <a:pt x="3490" y="2094"/>
                  </a:cubicBezTo>
                  <a:cubicBezTo>
                    <a:pt x="3490" y="2744"/>
                    <a:pt x="3709" y="3248"/>
                    <a:pt x="4115" y="3545"/>
                  </a:cubicBezTo>
                  <a:cubicBezTo>
                    <a:pt x="3726" y="4158"/>
                    <a:pt x="3519" y="4872"/>
                    <a:pt x="3522" y="5597"/>
                  </a:cubicBezTo>
                  <a:lnTo>
                    <a:pt x="3522" y="6559"/>
                  </a:lnTo>
                  <a:cubicBezTo>
                    <a:pt x="3522" y="6806"/>
                    <a:pt x="3547" y="7054"/>
                    <a:pt x="3602" y="7296"/>
                  </a:cubicBezTo>
                  <a:lnTo>
                    <a:pt x="1083" y="7296"/>
                  </a:lnTo>
                  <a:cubicBezTo>
                    <a:pt x="487" y="7296"/>
                    <a:pt x="4" y="7779"/>
                    <a:pt x="1" y="8375"/>
                  </a:cubicBezTo>
                  <a:lnTo>
                    <a:pt x="1" y="10220"/>
                  </a:lnTo>
                  <a:cubicBezTo>
                    <a:pt x="1" y="10338"/>
                    <a:pt x="99" y="10436"/>
                    <a:pt x="217" y="10436"/>
                  </a:cubicBezTo>
                  <a:lnTo>
                    <a:pt x="936" y="10436"/>
                  </a:lnTo>
                  <a:cubicBezTo>
                    <a:pt x="1054" y="10436"/>
                    <a:pt x="1149" y="10338"/>
                    <a:pt x="1149" y="10220"/>
                  </a:cubicBezTo>
                  <a:cubicBezTo>
                    <a:pt x="1149" y="10100"/>
                    <a:pt x="1054" y="10005"/>
                    <a:pt x="936" y="10005"/>
                  </a:cubicBezTo>
                  <a:lnTo>
                    <a:pt x="435" y="10005"/>
                  </a:lnTo>
                  <a:lnTo>
                    <a:pt x="435" y="8375"/>
                  </a:lnTo>
                  <a:cubicBezTo>
                    <a:pt x="435" y="8015"/>
                    <a:pt x="726" y="7727"/>
                    <a:pt x="1083" y="7727"/>
                  </a:cubicBezTo>
                  <a:lnTo>
                    <a:pt x="4054" y="7727"/>
                  </a:lnTo>
                  <a:cubicBezTo>
                    <a:pt x="4056" y="7727"/>
                    <a:pt x="4058" y="7727"/>
                    <a:pt x="4060" y="7727"/>
                  </a:cubicBezTo>
                  <a:cubicBezTo>
                    <a:pt x="4175" y="7727"/>
                    <a:pt x="4270" y="7813"/>
                    <a:pt x="4282" y="7926"/>
                  </a:cubicBezTo>
                  <a:cubicBezTo>
                    <a:pt x="4290" y="8053"/>
                    <a:pt x="4192" y="8159"/>
                    <a:pt x="4066" y="8159"/>
                  </a:cubicBezTo>
                  <a:lnTo>
                    <a:pt x="2456" y="8159"/>
                  </a:lnTo>
                  <a:cubicBezTo>
                    <a:pt x="2235" y="8159"/>
                    <a:pt x="2048" y="8318"/>
                    <a:pt x="2010" y="8536"/>
                  </a:cubicBezTo>
                  <a:cubicBezTo>
                    <a:pt x="1973" y="8752"/>
                    <a:pt x="2099" y="8965"/>
                    <a:pt x="2307" y="9037"/>
                  </a:cubicBezTo>
                  <a:lnTo>
                    <a:pt x="3804" y="9558"/>
                  </a:lnTo>
                  <a:cubicBezTo>
                    <a:pt x="3827" y="9567"/>
                    <a:pt x="3850" y="9570"/>
                    <a:pt x="3876" y="9570"/>
                  </a:cubicBezTo>
                  <a:lnTo>
                    <a:pt x="5355" y="9570"/>
                  </a:lnTo>
                  <a:cubicBezTo>
                    <a:pt x="5381" y="9570"/>
                    <a:pt x="5404" y="9567"/>
                    <a:pt x="5427" y="9558"/>
                  </a:cubicBezTo>
                  <a:lnTo>
                    <a:pt x="7267" y="8919"/>
                  </a:lnTo>
                  <a:cubicBezTo>
                    <a:pt x="7290" y="8911"/>
                    <a:pt x="7314" y="8907"/>
                    <a:pt x="7338" y="8907"/>
                  </a:cubicBezTo>
                  <a:cubicBezTo>
                    <a:pt x="7427" y="8907"/>
                    <a:pt x="7511" y="8964"/>
                    <a:pt x="7543" y="9055"/>
                  </a:cubicBezTo>
                  <a:cubicBezTo>
                    <a:pt x="7552" y="9078"/>
                    <a:pt x="7555" y="9101"/>
                    <a:pt x="7555" y="9127"/>
                  </a:cubicBezTo>
                  <a:cubicBezTo>
                    <a:pt x="7555" y="9219"/>
                    <a:pt x="7497" y="9299"/>
                    <a:pt x="7408" y="9331"/>
                  </a:cubicBezTo>
                  <a:lnTo>
                    <a:pt x="5502" y="9993"/>
                  </a:lnTo>
                  <a:cubicBezTo>
                    <a:pt x="5476" y="10002"/>
                    <a:pt x="5450" y="10005"/>
                    <a:pt x="5424" y="10005"/>
                  </a:cubicBezTo>
                  <a:lnTo>
                    <a:pt x="1858" y="10005"/>
                  </a:lnTo>
                  <a:cubicBezTo>
                    <a:pt x="1740" y="10005"/>
                    <a:pt x="1642" y="10100"/>
                    <a:pt x="1642" y="10220"/>
                  </a:cubicBezTo>
                  <a:cubicBezTo>
                    <a:pt x="1642" y="10338"/>
                    <a:pt x="1740" y="10436"/>
                    <a:pt x="1858" y="10436"/>
                  </a:cubicBezTo>
                  <a:lnTo>
                    <a:pt x="3527" y="10436"/>
                  </a:lnTo>
                  <a:cubicBezTo>
                    <a:pt x="3524" y="10482"/>
                    <a:pt x="3522" y="10531"/>
                    <a:pt x="3522" y="10580"/>
                  </a:cubicBezTo>
                  <a:cubicBezTo>
                    <a:pt x="3522" y="11317"/>
                    <a:pt x="3815" y="12037"/>
                    <a:pt x="4351" y="12616"/>
                  </a:cubicBezTo>
                  <a:lnTo>
                    <a:pt x="4362" y="12875"/>
                  </a:lnTo>
                  <a:lnTo>
                    <a:pt x="4250" y="12834"/>
                  </a:lnTo>
                  <a:cubicBezTo>
                    <a:pt x="4179" y="12810"/>
                    <a:pt x="4107" y="12798"/>
                    <a:pt x="4036" y="12798"/>
                  </a:cubicBezTo>
                  <a:cubicBezTo>
                    <a:pt x="3767" y="12798"/>
                    <a:pt x="3517" y="12966"/>
                    <a:pt x="3424" y="13234"/>
                  </a:cubicBezTo>
                  <a:cubicBezTo>
                    <a:pt x="3306" y="13574"/>
                    <a:pt x="3484" y="13946"/>
                    <a:pt x="3824" y="14061"/>
                  </a:cubicBezTo>
                  <a:lnTo>
                    <a:pt x="5732" y="14723"/>
                  </a:lnTo>
                  <a:cubicBezTo>
                    <a:pt x="5801" y="14749"/>
                    <a:pt x="5876" y="14760"/>
                    <a:pt x="5951" y="14760"/>
                  </a:cubicBezTo>
                  <a:lnTo>
                    <a:pt x="14544" y="14760"/>
                  </a:lnTo>
                  <a:cubicBezTo>
                    <a:pt x="14662" y="14760"/>
                    <a:pt x="14760" y="14662"/>
                    <a:pt x="14760" y="14544"/>
                  </a:cubicBezTo>
                  <a:lnTo>
                    <a:pt x="14760" y="12238"/>
                  </a:lnTo>
                  <a:cubicBezTo>
                    <a:pt x="14763" y="12118"/>
                    <a:pt x="14665" y="12017"/>
                    <a:pt x="14544" y="12017"/>
                  </a:cubicBezTo>
                  <a:lnTo>
                    <a:pt x="13853" y="12017"/>
                  </a:lnTo>
                  <a:cubicBezTo>
                    <a:pt x="13735" y="12017"/>
                    <a:pt x="13637" y="12115"/>
                    <a:pt x="13637" y="12233"/>
                  </a:cubicBezTo>
                  <a:cubicBezTo>
                    <a:pt x="13637" y="12354"/>
                    <a:pt x="13735" y="12449"/>
                    <a:pt x="13853" y="12449"/>
                  </a:cubicBezTo>
                  <a:lnTo>
                    <a:pt x="14328" y="12449"/>
                  </a:lnTo>
                  <a:lnTo>
                    <a:pt x="14328" y="14323"/>
                  </a:lnTo>
                  <a:lnTo>
                    <a:pt x="11375" y="14323"/>
                  </a:lnTo>
                  <a:lnTo>
                    <a:pt x="11375" y="12449"/>
                  </a:lnTo>
                  <a:lnTo>
                    <a:pt x="12918" y="12449"/>
                  </a:lnTo>
                  <a:cubicBezTo>
                    <a:pt x="13036" y="12449"/>
                    <a:pt x="13134" y="12354"/>
                    <a:pt x="13134" y="12233"/>
                  </a:cubicBezTo>
                  <a:cubicBezTo>
                    <a:pt x="13134" y="12115"/>
                    <a:pt x="13036" y="12017"/>
                    <a:pt x="12918" y="12017"/>
                  </a:cubicBezTo>
                  <a:lnTo>
                    <a:pt x="11136" y="12017"/>
                  </a:lnTo>
                  <a:cubicBezTo>
                    <a:pt x="11081" y="11948"/>
                    <a:pt x="11018" y="11887"/>
                    <a:pt x="10949" y="11835"/>
                  </a:cubicBezTo>
                  <a:cubicBezTo>
                    <a:pt x="11142" y="11444"/>
                    <a:pt x="11242" y="11012"/>
                    <a:pt x="11242" y="10575"/>
                  </a:cubicBezTo>
                  <a:cubicBezTo>
                    <a:pt x="11242" y="9927"/>
                    <a:pt x="11024" y="9308"/>
                    <a:pt x="10609" y="8772"/>
                  </a:cubicBezTo>
                  <a:lnTo>
                    <a:pt x="10620" y="8505"/>
                  </a:lnTo>
                  <a:cubicBezTo>
                    <a:pt x="11026" y="7935"/>
                    <a:pt x="11242" y="7252"/>
                    <a:pt x="11242" y="6553"/>
                  </a:cubicBezTo>
                  <a:lnTo>
                    <a:pt x="11242" y="5597"/>
                  </a:lnTo>
                  <a:cubicBezTo>
                    <a:pt x="11242" y="5462"/>
                    <a:pt x="11237" y="5329"/>
                    <a:pt x="11222" y="5197"/>
                  </a:cubicBezTo>
                  <a:cubicBezTo>
                    <a:pt x="11211" y="5086"/>
                    <a:pt x="11117" y="5003"/>
                    <a:pt x="11005" y="5003"/>
                  </a:cubicBezTo>
                  <a:cubicBezTo>
                    <a:pt x="10998" y="5003"/>
                    <a:pt x="10990" y="5003"/>
                    <a:pt x="10983" y="5004"/>
                  </a:cubicBezTo>
                  <a:cubicBezTo>
                    <a:pt x="10865" y="5016"/>
                    <a:pt x="10779" y="5122"/>
                    <a:pt x="10790" y="5243"/>
                  </a:cubicBezTo>
                  <a:cubicBezTo>
                    <a:pt x="10805" y="5358"/>
                    <a:pt x="10810" y="5476"/>
                    <a:pt x="10810" y="5597"/>
                  </a:cubicBezTo>
                  <a:lnTo>
                    <a:pt x="10810" y="6556"/>
                  </a:lnTo>
                  <a:cubicBezTo>
                    <a:pt x="10808" y="8185"/>
                    <a:pt x="9489" y="9506"/>
                    <a:pt x="7860" y="9509"/>
                  </a:cubicBezTo>
                  <a:cubicBezTo>
                    <a:pt x="7938" y="9406"/>
                    <a:pt x="7981" y="9279"/>
                    <a:pt x="7986" y="9150"/>
                  </a:cubicBezTo>
                  <a:lnTo>
                    <a:pt x="8044" y="9150"/>
                  </a:lnTo>
                  <a:cubicBezTo>
                    <a:pt x="9207" y="9147"/>
                    <a:pt x="10151" y="8205"/>
                    <a:pt x="10154" y="7039"/>
                  </a:cubicBezTo>
                  <a:cubicBezTo>
                    <a:pt x="10154" y="6104"/>
                    <a:pt x="9394" y="5344"/>
                    <a:pt x="8459" y="5344"/>
                  </a:cubicBezTo>
                  <a:lnTo>
                    <a:pt x="8300" y="5344"/>
                  </a:lnTo>
                  <a:cubicBezTo>
                    <a:pt x="8292" y="5306"/>
                    <a:pt x="8280" y="5272"/>
                    <a:pt x="8263" y="5237"/>
                  </a:cubicBezTo>
                  <a:cubicBezTo>
                    <a:pt x="8182" y="5053"/>
                    <a:pt x="7998" y="4935"/>
                    <a:pt x="7796" y="4935"/>
                  </a:cubicBezTo>
                  <a:lnTo>
                    <a:pt x="6964" y="4935"/>
                  </a:lnTo>
                  <a:cubicBezTo>
                    <a:pt x="6763" y="4935"/>
                    <a:pt x="6579" y="5053"/>
                    <a:pt x="6498" y="5237"/>
                  </a:cubicBezTo>
                  <a:cubicBezTo>
                    <a:pt x="6481" y="5272"/>
                    <a:pt x="6469" y="5306"/>
                    <a:pt x="6461" y="5344"/>
                  </a:cubicBezTo>
                  <a:lnTo>
                    <a:pt x="6302" y="5344"/>
                  </a:lnTo>
                  <a:cubicBezTo>
                    <a:pt x="5367" y="5344"/>
                    <a:pt x="4610" y="6104"/>
                    <a:pt x="4607" y="7039"/>
                  </a:cubicBezTo>
                  <a:cubicBezTo>
                    <a:pt x="4610" y="7866"/>
                    <a:pt x="5090" y="8611"/>
                    <a:pt x="5839" y="8957"/>
                  </a:cubicBezTo>
                  <a:lnTo>
                    <a:pt x="5413" y="9106"/>
                  </a:lnTo>
                  <a:cubicBezTo>
                    <a:pt x="5085" y="8913"/>
                    <a:pt x="4797" y="8657"/>
                    <a:pt x="4566" y="8355"/>
                  </a:cubicBezTo>
                  <a:cubicBezTo>
                    <a:pt x="4918" y="7932"/>
                    <a:pt x="4614" y="7293"/>
                    <a:pt x="4065" y="7293"/>
                  </a:cubicBezTo>
                  <a:cubicBezTo>
                    <a:pt x="4061" y="7293"/>
                    <a:pt x="4058" y="7293"/>
                    <a:pt x="4054" y="7293"/>
                  </a:cubicBezTo>
                  <a:lnTo>
                    <a:pt x="4045" y="7293"/>
                  </a:lnTo>
                  <a:cubicBezTo>
                    <a:pt x="3985" y="7054"/>
                    <a:pt x="3953" y="6806"/>
                    <a:pt x="3953" y="6556"/>
                  </a:cubicBezTo>
                  <a:lnTo>
                    <a:pt x="3953" y="5597"/>
                  </a:lnTo>
                  <a:cubicBezTo>
                    <a:pt x="3956" y="3910"/>
                    <a:pt x="5183" y="2477"/>
                    <a:pt x="6846" y="2215"/>
                  </a:cubicBezTo>
                  <a:lnTo>
                    <a:pt x="6849" y="2215"/>
                  </a:lnTo>
                  <a:cubicBezTo>
                    <a:pt x="7025" y="2186"/>
                    <a:pt x="7201" y="2171"/>
                    <a:pt x="7376" y="2171"/>
                  </a:cubicBezTo>
                  <a:lnTo>
                    <a:pt x="7382" y="2171"/>
                  </a:lnTo>
                  <a:cubicBezTo>
                    <a:pt x="8807" y="2177"/>
                    <a:pt x="10082" y="3061"/>
                    <a:pt x="10589" y="4394"/>
                  </a:cubicBezTo>
                  <a:cubicBezTo>
                    <a:pt x="10622" y="4481"/>
                    <a:pt x="10705" y="4534"/>
                    <a:pt x="10793" y="4534"/>
                  </a:cubicBezTo>
                  <a:cubicBezTo>
                    <a:pt x="10818" y="4534"/>
                    <a:pt x="10843" y="4529"/>
                    <a:pt x="10868" y="4521"/>
                  </a:cubicBezTo>
                  <a:cubicBezTo>
                    <a:pt x="10977" y="4477"/>
                    <a:pt x="11035" y="4354"/>
                    <a:pt x="10995" y="4241"/>
                  </a:cubicBezTo>
                  <a:cubicBezTo>
                    <a:pt x="10903" y="3997"/>
                    <a:pt x="10785" y="3763"/>
                    <a:pt x="10646" y="3542"/>
                  </a:cubicBezTo>
                  <a:cubicBezTo>
                    <a:pt x="11049" y="3248"/>
                    <a:pt x="11271" y="2744"/>
                    <a:pt x="11271" y="2094"/>
                  </a:cubicBezTo>
                  <a:cubicBezTo>
                    <a:pt x="11271" y="1055"/>
                    <a:pt x="10710" y="1"/>
                    <a:pt x="9636" y="1"/>
                  </a:cubicBezTo>
                  <a:cubicBezTo>
                    <a:pt x="8643" y="4"/>
                    <a:pt x="7817" y="767"/>
                    <a:pt x="7733" y="1757"/>
                  </a:cubicBezTo>
                  <a:cubicBezTo>
                    <a:pt x="7618" y="1745"/>
                    <a:pt x="7500" y="1740"/>
                    <a:pt x="7382" y="1740"/>
                  </a:cubicBezTo>
                  <a:lnTo>
                    <a:pt x="7379" y="1740"/>
                  </a:lnTo>
                  <a:cubicBezTo>
                    <a:pt x="7258" y="1740"/>
                    <a:pt x="7143" y="1745"/>
                    <a:pt x="7028" y="1757"/>
                  </a:cubicBezTo>
                  <a:cubicBezTo>
                    <a:pt x="6944" y="767"/>
                    <a:pt x="6115" y="4"/>
                    <a:pt x="5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32" name="Google Shape;2132;p125"/>
          <p:cNvGrpSpPr/>
          <p:nvPr/>
        </p:nvGrpSpPr>
        <p:grpSpPr>
          <a:xfrm>
            <a:off x="7902985" y="3918351"/>
            <a:ext cx="491900" cy="341933"/>
            <a:chOff x="5164950" y="2766900"/>
            <a:chExt cx="368925" cy="256450"/>
          </a:xfrm>
        </p:grpSpPr>
        <p:sp>
          <p:nvSpPr>
            <p:cNvPr id="2133" name="Google Shape;2133;p125"/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125"/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125"/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125"/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7" name="Google Shape;2137;p125"/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8" name="Google Shape;2138;p125"/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125"/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0" name="Google Shape;2140;p125"/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41" name="Google Shape;2141;p125"/>
          <p:cNvGrpSpPr/>
          <p:nvPr/>
        </p:nvGrpSpPr>
        <p:grpSpPr>
          <a:xfrm>
            <a:off x="7081752" y="3768552"/>
            <a:ext cx="491833" cy="491833"/>
            <a:chOff x="4549025" y="2654550"/>
            <a:chExt cx="368875" cy="368875"/>
          </a:xfrm>
        </p:grpSpPr>
        <p:sp>
          <p:nvSpPr>
            <p:cNvPr id="2142" name="Google Shape;2142;p125"/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125"/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125"/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125"/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46" name="Google Shape;2146;p125"/>
          <p:cNvSpPr/>
          <p:nvPr/>
        </p:nvSpPr>
        <p:spPr>
          <a:xfrm>
            <a:off x="10435017" y="2253017"/>
            <a:ext cx="354400" cy="491800"/>
          </a:xfrm>
          <a:custGeom>
            <a:avLst/>
            <a:gdLst/>
            <a:ahLst/>
            <a:cxnLst/>
            <a:rect l="l" t="t" r="r" b="b"/>
            <a:pathLst>
              <a:path w="10632" h="14754" extrusionOk="0">
                <a:moveTo>
                  <a:pt x="2396" y="1295"/>
                </a:moveTo>
                <a:cubicBezTo>
                  <a:pt x="2301" y="1860"/>
                  <a:pt x="1860" y="2303"/>
                  <a:pt x="1296" y="2395"/>
                </a:cubicBezTo>
                <a:lnTo>
                  <a:pt x="1296" y="1367"/>
                </a:lnTo>
                <a:cubicBezTo>
                  <a:pt x="1296" y="1327"/>
                  <a:pt x="1328" y="1295"/>
                  <a:pt x="1368" y="1295"/>
                </a:cubicBezTo>
                <a:close/>
                <a:moveTo>
                  <a:pt x="9264" y="1295"/>
                </a:moveTo>
                <a:cubicBezTo>
                  <a:pt x="9302" y="1295"/>
                  <a:pt x="9336" y="1327"/>
                  <a:pt x="9336" y="1367"/>
                </a:cubicBezTo>
                <a:lnTo>
                  <a:pt x="9336" y="2395"/>
                </a:lnTo>
                <a:cubicBezTo>
                  <a:pt x="8772" y="2303"/>
                  <a:pt x="8329" y="1860"/>
                  <a:pt x="8237" y="1295"/>
                </a:cubicBezTo>
                <a:close/>
                <a:moveTo>
                  <a:pt x="9264" y="432"/>
                </a:moveTo>
                <a:cubicBezTo>
                  <a:pt x="9780" y="432"/>
                  <a:pt x="10197" y="852"/>
                  <a:pt x="10200" y="1367"/>
                </a:cubicBezTo>
                <a:lnTo>
                  <a:pt x="10200" y="4048"/>
                </a:lnTo>
                <a:lnTo>
                  <a:pt x="9768" y="4048"/>
                </a:lnTo>
                <a:lnTo>
                  <a:pt x="9768" y="1367"/>
                </a:lnTo>
                <a:cubicBezTo>
                  <a:pt x="9768" y="1088"/>
                  <a:pt x="9541" y="864"/>
                  <a:pt x="9264" y="864"/>
                </a:cubicBezTo>
                <a:lnTo>
                  <a:pt x="1368" y="864"/>
                </a:lnTo>
                <a:cubicBezTo>
                  <a:pt x="1089" y="864"/>
                  <a:pt x="864" y="1088"/>
                  <a:pt x="864" y="1367"/>
                </a:cubicBezTo>
                <a:lnTo>
                  <a:pt x="864" y="4048"/>
                </a:lnTo>
                <a:lnTo>
                  <a:pt x="432" y="4048"/>
                </a:lnTo>
                <a:lnTo>
                  <a:pt x="432" y="1367"/>
                </a:lnTo>
                <a:cubicBezTo>
                  <a:pt x="432" y="852"/>
                  <a:pt x="850" y="432"/>
                  <a:pt x="1368" y="432"/>
                </a:cubicBezTo>
                <a:close/>
                <a:moveTo>
                  <a:pt x="7802" y="1295"/>
                </a:moveTo>
                <a:cubicBezTo>
                  <a:pt x="7900" y="2099"/>
                  <a:pt x="8533" y="2732"/>
                  <a:pt x="9336" y="2833"/>
                </a:cubicBezTo>
                <a:lnTo>
                  <a:pt x="9336" y="4050"/>
                </a:lnTo>
                <a:lnTo>
                  <a:pt x="7600" y="4050"/>
                </a:lnTo>
                <a:cubicBezTo>
                  <a:pt x="7517" y="3875"/>
                  <a:pt x="7341" y="3763"/>
                  <a:pt x="7146" y="3763"/>
                </a:cubicBezTo>
                <a:lnTo>
                  <a:pt x="6685" y="3763"/>
                </a:lnTo>
                <a:cubicBezTo>
                  <a:pt x="6648" y="3775"/>
                  <a:pt x="6609" y="3782"/>
                  <a:pt x="6570" y="3782"/>
                </a:cubicBezTo>
                <a:cubicBezTo>
                  <a:pt x="6531" y="3782"/>
                  <a:pt x="6492" y="3775"/>
                  <a:pt x="6455" y="3763"/>
                </a:cubicBezTo>
                <a:lnTo>
                  <a:pt x="5994" y="3763"/>
                </a:lnTo>
                <a:cubicBezTo>
                  <a:pt x="5798" y="3763"/>
                  <a:pt x="5620" y="3875"/>
                  <a:pt x="5539" y="4050"/>
                </a:cubicBezTo>
                <a:lnTo>
                  <a:pt x="5315" y="4050"/>
                </a:lnTo>
                <a:cubicBezTo>
                  <a:pt x="5197" y="4050"/>
                  <a:pt x="5099" y="4145"/>
                  <a:pt x="5099" y="4266"/>
                </a:cubicBezTo>
                <a:cubicBezTo>
                  <a:pt x="5099" y="4384"/>
                  <a:pt x="5197" y="4482"/>
                  <a:pt x="5315" y="4482"/>
                </a:cubicBezTo>
                <a:lnTo>
                  <a:pt x="5487" y="4482"/>
                </a:lnTo>
                <a:lnTo>
                  <a:pt x="5487" y="5375"/>
                </a:lnTo>
                <a:lnTo>
                  <a:pt x="430" y="5375"/>
                </a:lnTo>
                <a:lnTo>
                  <a:pt x="430" y="4482"/>
                </a:lnTo>
                <a:lnTo>
                  <a:pt x="4394" y="4482"/>
                </a:lnTo>
                <a:cubicBezTo>
                  <a:pt x="4512" y="4482"/>
                  <a:pt x="4609" y="4384"/>
                  <a:pt x="4609" y="4266"/>
                </a:cubicBezTo>
                <a:cubicBezTo>
                  <a:pt x="4609" y="4145"/>
                  <a:pt x="4512" y="4050"/>
                  <a:pt x="4394" y="4050"/>
                </a:cubicBezTo>
                <a:lnTo>
                  <a:pt x="1296" y="4050"/>
                </a:lnTo>
                <a:lnTo>
                  <a:pt x="1296" y="2833"/>
                </a:lnTo>
                <a:cubicBezTo>
                  <a:pt x="2099" y="2732"/>
                  <a:pt x="2730" y="2099"/>
                  <a:pt x="2830" y="1295"/>
                </a:cubicBezTo>
                <a:close/>
                <a:moveTo>
                  <a:pt x="10203" y="4482"/>
                </a:moveTo>
                <a:lnTo>
                  <a:pt x="10203" y="5375"/>
                </a:lnTo>
                <a:lnTo>
                  <a:pt x="7652" y="5375"/>
                </a:lnTo>
                <a:lnTo>
                  <a:pt x="7652" y="4482"/>
                </a:lnTo>
                <a:close/>
                <a:moveTo>
                  <a:pt x="6354" y="4194"/>
                </a:moveTo>
                <a:lnTo>
                  <a:pt x="6354" y="5662"/>
                </a:lnTo>
                <a:lnTo>
                  <a:pt x="5994" y="5662"/>
                </a:lnTo>
                <a:cubicBezTo>
                  <a:pt x="5954" y="5662"/>
                  <a:pt x="5922" y="5631"/>
                  <a:pt x="5922" y="5591"/>
                </a:cubicBezTo>
                <a:lnTo>
                  <a:pt x="5922" y="4266"/>
                </a:lnTo>
                <a:cubicBezTo>
                  <a:pt x="5922" y="4226"/>
                  <a:pt x="5954" y="4194"/>
                  <a:pt x="5994" y="4194"/>
                </a:cubicBezTo>
                <a:close/>
                <a:moveTo>
                  <a:pt x="7146" y="4194"/>
                </a:moveTo>
                <a:cubicBezTo>
                  <a:pt x="7186" y="4194"/>
                  <a:pt x="7218" y="4226"/>
                  <a:pt x="7218" y="4266"/>
                </a:cubicBezTo>
                <a:lnTo>
                  <a:pt x="7218" y="5591"/>
                </a:lnTo>
                <a:cubicBezTo>
                  <a:pt x="7218" y="5631"/>
                  <a:pt x="7186" y="5662"/>
                  <a:pt x="7146" y="5662"/>
                </a:cubicBezTo>
                <a:lnTo>
                  <a:pt x="6786" y="5662"/>
                </a:lnTo>
                <a:lnTo>
                  <a:pt x="6786" y="4194"/>
                </a:lnTo>
                <a:close/>
                <a:moveTo>
                  <a:pt x="9336" y="5806"/>
                </a:moveTo>
                <a:lnTo>
                  <a:pt x="9336" y="8947"/>
                </a:lnTo>
                <a:lnTo>
                  <a:pt x="7600" y="8947"/>
                </a:lnTo>
                <a:cubicBezTo>
                  <a:pt x="7517" y="8772"/>
                  <a:pt x="7341" y="8662"/>
                  <a:pt x="7146" y="8659"/>
                </a:cubicBezTo>
                <a:lnTo>
                  <a:pt x="6685" y="8659"/>
                </a:lnTo>
                <a:cubicBezTo>
                  <a:pt x="6648" y="8674"/>
                  <a:pt x="6609" y="8681"/>
                  <a:pt x="6570" y="8681"/>
                </a:cubicBezTo>
                <a:cubicBezTo>
                  <a:pt x="6531" y="8681"/>
                  <a:pt x="6492" y="8674"/>
                  <a:pt x="6455" y="8659"/>
                </a:cubicBezTo>
                <a:lnTo>
                  <a:pt x="5994" y="8659"/>
                </a:lnTo>
                <a:cubicBezTo>
                  <a:pt x="5798" y="8662"/>
                  <a:pt x="5620" y="8772"/>
                  <a:pt x="5539" y="8947"/>
                </a:cubicBezTo>
                <a:lnTo>
                  <a:pt x="1296" y="8947"/>
                </a:lnTo>
                <a:lnTo>
                  <a:pt x="1296" y="5806"/>
                </a:lnTo>
                <a:lnTo>
                  <a:pt x="5539" y="5806"/>
                </a:lnTo>
                <a:cubicBezTo>
                  <a:pt x="5620" y="5982"/>
                  <a:pt x="5798" y="6094"/>
                  <a:pt x="5994" y="6094"/>
                </a:cubicBezTo>
                <a:lnTo>
                  <a:pt x="6455" y="6094"/>
                </a:lnTo>
                <a:cubicBezTo>
                  <a:pt x="6492" y="6080"/>
                  <a:pt x="6531" y="6073"/>
                  <a:pt x="6570" y="6073"/>
                </a:cubicBezTo>
                <a:cubicBezTo>
                  <a:pt x="6609" y="6073"/>
                  <a:pt x="6648" y="6080"/>
                  <a:pt x="6685" y="6094"/>
                </a:cubicBezTo>
                <a:lnTo>
                  <a:pt x="7146" y="6094"/>
                </a:lnTo>
                <a:cubicBezTo>
                  <a:pt x="7341" y="6094"/>
                  <a:pt x="7517" y="5982"/>
                  <a:pt x="7600" y="5806"/>
                </a:cubicBezTo>
                <a:close/>
                <a:moveTo>
                  <a:pt x="864" y="5806"/>
                </a:moveTo>
                <a:lnTo>
                  <a:pt x="864" y="8950"/>
                </a:lnTo>
                <a:lnTo>
                  <a:pt x="432" y="8947"/>
                </a:lnTo>
                <a:lnTo>
                  <a:pt x="432" y="5806"/>
                </a:lnTo>
                <a:close/>
                <a:moveTo>
                  <a:pt x="5487" y="9382"/>
                </a:moveTo>
                <a:lnTo>
                  <a:pt x="5490" y="10274"/>
                </a:lnTo>
                <a:lnTo>
                  <a:pt x="430" y="10274"/>
                </a:lnTo>
                <a:lnTo>
                  <a:pt x="430" y="9382"/>
                </a:lnTo>
                <a:close/>
                <a:moveTo>
                  <a:pt x="10200" y="9382"/>
                </a:moveTo>
                <a:lnTo>
                  <a:pt x="10200" y="10274"/>
                </a:lnTo>
                <a:lnTo>
                  <a:pt x="7649" y="10274"/>
                </a:lnTo>
                <a:lnTo>
                  <a:pt x="7649" y="9382"/>
                </a:lnTo>
                <a:close/>
                <a:moveTo>
                  <a:pt x="6354" y="9094"/>
                </a:moveTo>
                <a:lnTo>
                  <a:pt x="6354" y="10562"/>
                </a:lnTo>
                <a:lnTo>
                  <a:pt x="5994" y="10562"/>
                </a:lnTo>
                <a:cubicBezTo>
                  <a:pt x="5954" y="10562"/>
                  <a:pt x="5922" y="10530"/>
                  <a:pt x="5922" y="10490"/>
                </a:cubicBezTo>
                <a:lnTo>
                  <a:pt x="5922" y="9166"/>
                </a:lnTo>
                <a:cubicBezTo>
                  <a:pt x="5922" y="9126"/>
                  <a:pt x="5954" y="9094"/>
                  <a:pt x="5994" y="9094"/>
                </a:cubicBezTo>
                <a:close/>
                <a:moveTo>
                  <a:pt x="7146" y="9094"/>
                </a:moveTo>
                <a:cubicBezTo>
                  <a:pt x="7186" y="9094"/>
                  <a:pt x="7218" y="9126"/>
                  <a:pt x="7218" y="9166"/>
                </a:cubicBezTo>
                <a:lnTo>
                  <a:pt x="7218" y="10490"/>
                </a:lnTo>
                <a:cubicBezTo>
                  <a:pt x="7218" y="10530"/>
                  <a:pt x="7186" y="10562"/>
                  <a:pt x="7146" y="10562"/>
                </a:cubicBezTo>
                <a:lnTo>
                  <a:pt x="6786" y="10562"/>
                </a:lnTo>
                <a:lnTo>
                  <a:pt x="6786" y="9094"/>
                </a:lnTo>
                <a:close/>
                <a:moveTo>
                  <a:pt x="1296" y="12361"/>
                </a:moveTo>
                <a:cubicBezTo>
                  <a:pt x="1857" y="12456"/>
                  <a:pt x="2301" y="12897"/>
                  <a:pt x="2393" y="13458"/>
                </a:cubicBezTo>
                <a:lnTo>
                  <a:pt x="1368" y="13458"/>
                </a:lnTo>
                <a:cubicBezTo>
                  <a:pt x="1328" y="13458"/>
                  <a:pt x="1296" y="13426"/>
                  <a:pt x="1296" y="13386"/>
                </a:cubicBezTo>
                <a:lnTo>
                  <a:pt x="1296" y="12361"/>
                </a:lnTo>
                <a:close/>
                <a:moveTo>
                  <a:pt x="9336" y="12361"/>
                </a:moveTo>
                <a:lnTo>
                  <a:pt x="9336" y="13386"/>
                </a:lnTo>
                <a:cubicBezTo>
                  <a:pt x="9336" y="13426"/>
                  <a:pt x="9305" y="13458"/>
                  <a:pt x="9264" y="13458"/>
                </a:cubicBezTo>
                <a:lnTo>
                  <a:pt x="8237" y="13458"/>
                </a:lnTo>
                <a:cubicBezTo>
                  <a:pt x="8332" y="12897"/>
                  <a:pt x="8772" y="12453"/>
                  <a:pt x="9336" y="12361"/>
                </a:cubicBezTo>
                <a:close/>
                <a:moveTo>
                  <a:pt x="10200" y="10706"/>
                </a:moveTo>
                <a:lnTo>
                  <a:pt x="10200" y="13386"/>
                </a:lnTo>
                <a:cubicBezTo>
                  <a:pt x="10200" y="13904"/>
                  <a:pt x="9780" y="14322"/>
                  <a:pt x="9264" y="14325"/>
                </a:cubicBezTo>
                <a:lnTo>
                  <a:pt x="1368" y="14325"/>
                </a:lnTo>
                <a:cubicBezTo>
                  <a:pt x="850" y="14322"/>
                  <a:pt x="432" y="13904"/>
                  <a:pt x="432" y="13389"/>
                </a:cubicBezTo>
                <a:lnTo>
                  <a:pt x="432" y="10706"/>
                </a:lnTo>
                <a:lnTo>
                  <a:pt x="864" y="10706"/>
                </a:lnTo>
                <a:lnTo>
                  <a:pt x="864" y="10833"/>
                </a:lnTo>
                <a:cubicBezTo>
                  <a:pt x="864" y="10951"/>
                  <a:pt x="959" y="11046"/>
                  <a:pt x="1080" y="11046"/>
                </a:cubicBezTo>
                <a:cubicBezTo>
                  <a:pt x="1198" y="11046"/>
                  <a:pt x="1296" y="10951"/>
                  <a:pt x="1296" y="10833"/>
                </a:cubicBezTo>
                <a:lnTo>
                  <a:pt x="1296" y="10709"/>
                </a:lnTo>
                <a:lnTo>
                  <a:pt x="5539" y="10709"/>
                </a:lnTo>
                <a:cubicBezTo>
                  <a:pt x="5620" y="10885"/>
                  <a:pt x="5798" y="10997"/>
                  <a:pt x="5994" y="10997"/>
                </a:cubicBezTo>
                <a:lnTo>
                  <a:pt x="6455" y="10997"/>
                </a:lnTo>
                <a:cubicBezTo>
                  <a:pt x="6492" y="10982"/>
                  <a:pt x="6531" y="10975"/>
                  <a:pt x="6570" y="10975"/>
                </a:cubicBezTo>
                <a:cubicBezTo>
                  <a:pt x="6609" y="10975"/>
                  <a:pt x="6648" y="10982"/>
                  <a:pt x="6685" y="10997"/>
                </a:cubicBezTo>
                <a:lnTo>
                  <a:pt x="7146" y="10997"/>
                </a:lnTo>
                <a:cubicBezTo>
                  <a:pt x="7341" y="10997"/>
                  <a:pt x="7517" y="10885"/>
                  <a:pt x="7600" y="10709"/>
                </a:cubicBezTo>
                <a:lnTo>
                  <a:pt x="9336" y="10709"/>
                </a:lnTo>
                <a:lnTo>
                  <a:pt x="9336" y="11927"/>
                </a:lnTo>
                <a:cubicBezTo>
                  <a:pt x="8533" y="12027"/>
                  <a:pt x="7903" y="12658"/>
                  <a:pt x="7802" y="13458"/>
                </a:cubicBezTo>
                <a:lnTo>
                  <a:pt x="2830" y="13458"/>
                </a:lnTo>
                <a:cubicBezTo>
                  <a:pt x="2730" y="12655"/>
                  <a:pt x="2096" y="12025"/>
                  <a:pt x="1296" y="11924"/>
                </a:cubicBezTo>
                <a:lnTo>
                  <a:pt x="1296" y="11757"/>
                </a:lnTo>
                <a:cubicBezTo>
                  <a:pt x="1296" y="11639"/>
                  <a:pt x="1198" y="11541"/>
                  <a:pt x="1080" y="11541"/>
                </a:cubicBezTo>
                <a:cubicBezTo>
                  <a:pt x="959" y="11541"/>
                  <a:pt x="864" y="11639"/>
                  <a:pt x="864" y="11757"/>
                </a:cubicBezTo>
                <a:lnTo>
                  <a:pt x="864" y="13386"/>
                </a:lnTo>
                <a:cubicBezTo>
                  <a:pt x="864" y="13665"/>
                  <a:pt x="1089" y="13890"/>
                  <a:pt x="1368" y="13890"/>
                </a:cubicBezTo>
                <a:lnTo>
                  <a:pt x="9264" y="13890"/>
                </a:lnTo>
                <a:cubicBezTo>
                  <a:pt x="9541" y="13890"/>
                  <a:pt x="9768" y="13665"/>
                  <a:pt x="9768" y="13386"/>
                </a:cubicBezTo>
                <a:lnTo>
                  <a:pt x="9768" y="10706"/>
                </a:lnTo>
                <a:close/>
                <a:moveTo>
                  <a:pt x="1368" y="0"/>
                </a:moveTo>
                <a:cubicBezTo>
                  <a:pt x="614" y="3"/>
                  <a:pt x="1" y="613"/>
                  <a:pt x="1" y="1367"/>
                </a:cubicBezTo>
                <a:lnTo>
                  <a:pt x="1" y="13386"/>
                </a:lnTo>
                <a:cubicBezTo>
                  <a:pt x="1" y="14140"/>
                  <a:pt x="614" y="14751"/>
                  <a:pt x="1368" y="14754"/>
                </a:cubicBezTo>
                <a:lnTo>
                  <a:pt x="9264" y="14754"/>
                </a:lnTo>
                <a:cubicBezTo>
                  <a:pt x="10019" y="14751"/>
                  <a:pt x="10629" y="14140"/>
                  <a:pt x="10632" y="13386"/>
                </a:cubicBezTo>
                <a:lnTo>
                  <a:pt x="10632" y="8291"/>
                </a:lnTo>
                <a:cubicBezTo>
                  <a:pt x="10632" y="8173"/>
                  <a:pt x="10534" y="8075"/>
                  <a:pt x="10416" y="8075"/>
                </a:cubicBezTo>
                <a:cubicBezTo>
                  <a:pt x="10295" y="8075"/>
                  <a:pt x="10200" y="8173"/>
                  <a:pt x="10200" y="8291"/>
                </a:cubicBezTo>
                <a:lnTo>
                  <a:pt x="10200" y="8950"/>
                </a:lnTo>
                <a:lnTo>
                  <a:pt x="9768" y="8950"/>
                </a:lnTo>
                <a:lnTo>
                  <a:pt x="9768" y="5806"/>
                </a:lnTo>
                <a:lnTo>
                  <a:pt x="10200" y="5806"/>
                </a:lnTo>
                <a:lnTo>
                  <a:pt x="10200" y="7378"/>
                </a:lnTo>
                <a:cubicBezTo>
                  <a:pt x="10200" y="7496"/>
                  <a:pt x="10295" y="7591"/>
                  <a:pt x="10416" y="7591"/>
                </a:cubicBezTo>
                <a:cubicBezTo>
                  <a:pt x="10534" y="7591"/>
                  <a:pt x="10632" y="7496"/>
                  <a:pt x="10632" y="7378"/>
                </a:cubicBezTo>
                <a:lnTo>
                  <a:pt x="10632" y="1367"/>
                </a:lnTo>
                <a:cubicBezTo>
                  <a:pt x="10629" y="613"/>
                  <a:pt x="10019" y="3"/>
                  <a:pt x="926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147" name="Google Shape;2147;p125"/>
          <p:cNvSpPr txBox="1">
            <a:spLocks noGrp="1"/>
          </p:cNvSpPr>
          <p:nvPr>
            <p:ph type="ctrTitle" idx="4294967295"/>
          </p:nvPr>
        </p:nvSpPr>
        <p:spPr>
          <a:xfrm>
            <a:off x="5270047" y="297829"/>
            <a:ext cx="8550275" cy="83978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fa-IR" dirty="0">
                <a:cs typeface="B Nazanin" panose="00000400000000000000" pitchFamily="2" charset="-78"/>
              </a:rPr>
              <a:t>آیکون های دامپزشکی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rgbClr val="03C9CA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rgbClr val="03C9CA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rgbClr val="03C9CA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rgbClr val="03C9CA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rgbClr val="03C9CA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rgbClr val="03C9CA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rgbClr val="03C9CA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rgbClr val="03C9CA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rgbClr val="03C9CA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rgbClr val="03C9CA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rgbClr val="03C9CA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rgbClr val="03C9CA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rgbClr val="03C9CA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rgbClr val="03C9CA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rgbClr val="03C9CA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rgbClr val="03C9CA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rgbClr val="03C9CA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rgbClr val="03C9CA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rgbClr val="03C9CA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rgbClr val="03C9CA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667912" y="44580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023603" y="16275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4947731" y="16420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098755" y="1627572"/>
            <a:ext cx="553869" cy="652296"/>
            <a:chOff x="3837179" y="1242450"/>
            <a:chExt cx="415402" cy="489222"/>
          </a:xfrm>
          <a:solidFill>
            <a:srgbClr val="03C9CA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192742" y="16629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294520" y="16421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089146" y="54127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154339" y="54127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4952073" y="54127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013982" y="54127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5907158" y="54003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797101" y="54432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451227" y="5388586"/>
            <a:ext cx="547785" cy="583839"/>
            <a:chOff x="7851532" y="4063209"/>
            <a:chExt cx="410839" cy="437879"/>
          </a:xfrm>
          <a:solidFill>
            <a:srgbClr val="03C9CA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293973" y="3673794"/>
            <a:ext cx="523671" cy="508113"/>
            <a:chOff x="3983592" y="2777115"/>
            <a:chExt cx="392753" cy="381085"/>
          </a:xfrm>
          <a:solidFill>
            <a:srgbClr val="03C9CA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086794" y="3640046"/>
            <a:ext cx="523671" cy="547017"/>
            <a:chOff x="4578208" y="2751804"/>
            <a:chExt cx="392753" cy="410263"/>
          </a:xfrm>
          <a:solidFill>
            <a:srgbClr val="03C9CA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489348" y="3652065"/>
            <a:ext cx="479547" cy="494715"/>
            <a:chOff x="7130125" y="2760820"/>
            <a:chExt cx="359660" cy="371036"/>
          </a:xfrm>
          <a:solidFill>
            <a:srgbClr val="03C9CA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520537" y="1543802"/>
            <a:ext cx="687348" cy="724668"/>
            <a:chOff x="6403515" y="1179621"/>
            <a:chExt cx="515511" cy="543501"/>
          </a:xfrm>
          <a:solidFill>
            <a:srgbClr val="03C9CA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4955156" y="36118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281610" y="2735155"/>
            <a:ext cx="467527" cy="505895"/>
            <a:chOff x="8474320" y="2073136"/>
            <a:chExt cx="350645" cy="379421"/>
          </a:xfrm>
          <a:solidFill>
            <a:srgbClr val="03C9CA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804231" y="1584767"/>
            <a:ext cx="570256" cy="714060"/>
            <a:chOff x="5866287" y="1210345"/>
            <a:chExt cx="427692" cy="535545"/>
          </a:xfrm>
          <a:solidFill>
            <a:srgbClr val="03C9CA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5907158" y="3611431"/>
            <a:ext cx="523669" cy="557941"/>
            <a:chOff x="5943481" y="2730343"/>
            <a:chExt cx="392752" cy="418456"/>
          </a:xfrm>
          <a:solidFill>
            <a:srgbClr val="03C9CA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407493" y="1602775"/>
            <a:ext cx="683983" cy="722277"/>
            <a:chOff x="7068732" y="1223851"/>
            <a:chExt cx="512987" cy="541708"/>
          </a:xfrm>
          <a:solidFill>
            <a:srgbClr val="03C9CA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258361" y="3609725"/>
            <a:ext cx="523671" cy="559527"/>
            <a:chOff x="3206883" y="2729063"/>
            <a:chExt cx="392753" cy="419645"/>
          </a:xfrm>
          <a:solidFill>
            <a:srgbClr val="03C9CA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730472" y="36885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465391" y="3627961"/>
            <a:ext cx="479584" cy="504968"/>
            <a:chOff x="7862157" y="2742742"/>
            <a:chExt cx="359688" cy="378726"/>
          </a:xfrm>
          <a:solidFill>
            <a:srgbClr val="03C9CA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096476" y="4593570"/>
            <a:ext cx="422623" cy="511209"/>
            <a:chOff x="3835469" y="3466947"/>
            <a:chExt cx="316967" cy="383407"/>
          </a:xfrm>
          <a:solidFill>
            <a:srgbClr val="03C9CA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4948050" y="4598459"/>
            <a:ext cx="486692" cy="480487"/>
            <a:chOff x="5224150" y="3470614"/>
            <a:chExt cx="365019" cy="360365"/>
          </a:xfrm>
          <a:solidFill>
            <a:srgbClr val="03C9CA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5881969" y="4556604"/>
            <a:ext cx="480316" cy="511857"/>
            <a:chOff x="5924589" y="3439222"/>
            <a:chExt cx="360237" cy="383893"/>
          </a:xfrm>
          <a:solidFill>
            <a:srgbClr val="03C9CA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352786" y="3636339"/>
            <a:ext cx="346008" cy="483461"/>
            <a:chOff x="8527703" y="2749024"/>
            <a:chExt cx="259506" cy="362596"/>
          </a:xfrm>
          <a:solidFill>
            <a:srgbClr val="03C9CA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762182" y="4612733"/>
            <a:ext cx="481572" cy="451811"/>
            <a:chOff x="6584749" y="3481321"/>
            <a:chExt cx="361179" cy="338858"/>
          </a:xfrm>
          <a:solidFill>
            <a:srgbClr val="03C9CA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158908" y="4518320"/>
            <a:ext cx="480280" cy="509125"/>
            <a:chOff x="3132295" y="3410510"/>
            <a:chExt cx="360210" cy="381844"/>
          </a:xfrm>
          <a:solidFill>
            <a:srgbClr val="03C9CA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497885" y="4530024"/>
            <a:ext cx="482852" cy="515976"/>
            <a:chOff x="7136526" y="3419289"/>
            <a:chExt cx="362139" cy="386982"/>
          </a:xfrm>
          <a:solidFill>
            <a:srgbClr val="03C9CA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469500" y="5257278"/>
            <a:ext cx="709635" cy="701247"/>
            <a:chOff x="7115239" y="3964728"/>
            <a:chExt cx="532226" cy="525935"/>
          </a:xfrm>
          <a:solidFill>
            <a:srgbClr val="03C9CA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296912" y="4420541"/>
            <a:ext cx="551127" cy="587399"/>
            <a:chOff x="8485796" y="3337175"/>
            <a:chExt cx="413345" cy="440549"/>
          </a:xfrm>
          <a:solidFill>
            <a:srgbClr val="03C9CA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007203" y="4644801"/>
            <a:ext cx="482864" cy="513247"/>
            <a:chOff x="4518516" y="3505370"/>
            <a:chExt cx="362148" cy="384935"/>
          </a:xfrm>
          <a:solidFill>
            <a:srgbClr val="03C9CA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464527" y="4511345"/>
            <a:ext cx="453395" cy="480499"/>
            <a:chOff x="7861508" y="3405280"/>
            <a:chExt cx="340046" cy="360374"/>
          </a:xfrm>
          <a:solidFill>
            <a:srgbClr val="03C9CA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356628" y="2577072"/>
            <a:ext cx="630399" cy="670072"/>
            <a:chOff x="7780583" y="1954575"/>
            <a:chExt cx="472799" cy="502554"/>
          </a:xfrm>
          <a:solidFill>
            <a:srgbClr val="03C9CA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031771" y="2625292"/>
            <a:ext cx="627059" cy="670072"/>
            <a:chOff x="3786941" y="1990740"/>
            <a:chExt cx="470294" cy="502554"/>
          </a:xfrm>
          <a:solidFill>
            <a:srgbClr val="03C9CA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483032" y="2630851"/>
            <a:ext cx="406347" cy="670060"/>
            <a:chOff x="7125388" y="1994909"/>
            <a:chExt cx="304760" cy="502545"/>
          </a:xfrm>
          <a:solidFill>
            <a:srgbClr val="03C9CA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000720" y="2613064"/>
            <a:ext cx="627009" cy="666499"/>
            <a:chOff x="4513652" y="1981568"/>
            <a:chExt cx="470257" cy="499874"/>
          </a:xfrm>
          <a:solidFill>
            <a:srgbClr val="03C9CA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4893574" y="2624380"/>
            <a:ext cx="628704" cy="672425"/>
            <a:chOff x="5183294" y="1990054"/>
            <a:chExt cx="471528" cy="504319"/>
          </a:xfrm>
          <a:solidFill>
            <a:srgbClr val="03C9CA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154351" y="2639897"/>
            <a:ext cx="628705" cy="670072"/>
            <a:chOff x="3128875" y="2001694"/>
            <a:chExt cx="471529" cy="502554"/>
          </a:xfrm>
          <a:solidFill>
            <a:srgbClr val="03C9CA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5842246" y="2624853"/>
            <a:ext cx="588592" cy="667280"/>
            <a:chOff x="5894798" y="1990411"/>
            <a:chExt cx="441444" cy="500460"/>
          </a:xfrm>
          <a:solidFill>
            <a:srgbClr val="03C9CA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584983" y="2624633"/>
            <a:ext cx="638739" cy="668243"/>
            <a:chOff x="6451850" y="1990246"/>
            <a:chExt cx="479054" cy="501182"/>
          </a:xfrm>
          <a:solidFill>
            <a:srgbClr val="03C9CA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367111" y="5526319"/>
            <a:ext cx="437229" cy="432205"/>
            <a:chOff x="8538447" y="4166509"/>
            <a:chExt cx="327922" cy="324154"/>
          </a:xfrm>
          <a:solidFill>
            <a:srgbClr val="03C9CA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395898" y="1723160"/>
            <a:ext cx="594005" cy="634689"/>
            <a:chOff x="7810036" y="1314139"/>
            <a:chExt cx="445504" cy="476017"/>
          </a:xfrm>
          <a:solidFill>
            <a:srgbClr val="03C9CA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481866" y="505066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rgbClr val="03C9CA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rgbClr val="03C9CA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rgbClr val="03C9CA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rgbClr val="03C9CA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rgbClr val="03C9CA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rgbClr val="03C9CA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rgbClr val="03C9CA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rgbClr val="03C9CA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rgbClr val="03C9CA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rgbClr val="03C9CA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rgbClr val="03C9CA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rgbClr val="03C9CA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rgbClr val="03C9CA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rgbClr val="03C9CA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rgbClr val="03C9CA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rgbClr val="03C9CA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rgbClr val="03C9CA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rgbClr val="03C9CA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rgbClr val="03C9CA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03C9CA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rgbClr val="03C9CA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rgbClr val="03C9CA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rgbClr val="03C9CA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rgbClr val="03C9CA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rgbClr val="03C9CA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rgbClr val="03C9CA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rgbClr val="03C9CA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rgbClr val="03C9CA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680789" y="446495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-105539" y="305084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4000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4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9">
            <a:extLst>
              <a:ext uri="{FF2B5EF4-FFF2-40B4-BE49-F238E27FC236}">
                <a16:creationId xmlns:a16="http://schemas.microsoft.com/office/drawing/2014/main" id="{D3C7FFCD-8ACE-8478-74DF-33B902D692B2}"/>
              </a:ext>
            </a:extLst>
          </p:cNvPr>
          <p:cNvGrpSpPr/>
          <p:nvPr/>
        </p:nvGrpSpPr>
        <p:grpSpPr>
          <a:xfrm>
            <a:off x="779166" y="2220589"/>
            <a:ext cx="10633667" cy="2790188"/>
            <a:chOff x="-95" y="1828853"/>
            <a:chExt cx="12192095" cy="3199108"/>
          </a:xfrm>
          <a:solidFill>
            <a:schemeClr val="accent5"/>
          </a:solidFill>
        </p:grpSpPr>
        <p:sp>
          <p:nvSpPr>
            <p:cNvPr id="3" name="Freeform: Shape 24">
              <a:extLst>
                <a:ext uri="{FF2B5EF4-FFF2-40B4-BE49-F238E27FC236}">
                  <a16:creationId xmlns:a16="http://schemas.microsoft.com/office/drawing/2014/main" id="{BA38D458-57DC-9687-E26B-16C262634C96}"/>
                </a:ext>
              </a:extLst>
            </p:cNvPr>
            <p:cNvSpPr/>
            <p:nvPr/>
          </p:nvSpPr>
          <p:spPr>
            <a:xfrm>
              <a:off x="-95" y="1828853"/>
              <a:ext cx="12192095" cy="3199108"/>
            </a:xfrm>
            <a:custGeom>
              <a:avLst/>
              <a:gdLst>
                <a:gd name="connsiteX0" fmla="*/ 12192095 w 12192095"/>
                <a:gd name="connsiteY0" fmla="*/ 2201555 h 3199108"/>
                <a:gd name="connsiteX1" fmla="*/ 12141423 w 12192095"/>
                <a:gd name="connsiteY1" fmla="*/ 2209842 h 3199108"/>
                <a:gd name="connsiteX2" fmla="*/ 11546204 w 12192095"/>
                <a:gd name="connsiteY2" fmla="*/ 2215557 h 3199108"/>
                <a:gd name="connsiteX3" fmla="*/ 11472196 w 12192095"/>
                <a:gd name="connsiteY3" fmla="*/ 2183648 h 3199108"/>
                <a:gd name="connsiteX4" fmla="*/ 11130534 w 12192095"/>
                <a:gd name="connsiteY4" fmla="*/ 2184124 h 3199108"/>
                <a:gd name="connsiteX5" fmla="*/ 11044333 w 12192095"/>
                <a:gd name="connsiteY5" fmla="*/ 2220605 h 3199108"/>
                <a:gd name="connsiteX6" fmla="*/ 10824592 w 12192095"/>
                <a:gd name="connsiteY6" fmla="*/ 2219748 h 3199108"/>
                <a:gd name="connsiteX7" fmla="*/ 10735532 w 12192095"/>
                <a:gd name="connsiteY7" fmla="*/ 3169105 h 3199108"/>
                <a:gd name="connsiteX8" fmla="*/ 10712387 w 12192095"/>
                <a:gd name="connsiteY8" fmla="*/ 3170438 h 3199108"/>
                <a:gd name="connsiteX9" fmla="*/ 10698575 w 12192095"/>
                <a:gd name="connsiteY9" fmla="*/ 3122337 h 3199108"/>
                <a:gd name="connsiteX10" fmla="*/ 10610184 w 12192095"/>
                <a:gd name="connsiteY10" fmla="*/ 1651486 h 3199108"/>
                <a:gd name="connsiteX11" fmla="*/ 10561034 w 12192095"/>
                <a:gd name="connsiteY11" fmla="*/ 844909 h 3199108"/>
                <a:gd name="connsiteX12" fmla="*/ 10548461 w 12192095"/>
                <a:gd name="connsiteY12" fmla="*/ 809095 h 3199108"/>
                <a:gd name="connsiteX13" fmla="*/ 10535793 w 12192095"/>
                <a:gd name="connsiteY13" fmla="*/ 974735 h 3199108"/>
                <a:gd name="connsiteX14" fmla="*/ 10446258 w 12192095"/>
                <a:gd name="connsiteY14" fmla="*/ 2292995 h 3199108"/>
                <a:gd name="connsiteX15" fmla="*/ 10424922 w 12192095"/>
                <a:gd name="connsiteY15" fmla="*/ 2355384 h 3199108"/>
                <a:gd name="connsiteX16" fmla="*/ 10392347 w 12192095"/>
                <a:gd name="connsiteY16" fmla="*/ 2298615 h 3199108"/>
                <a:gd name="connsiteX17" fmla="*/ 10381488 w 12192095"/>
                <a:gd name="connsiteY17" fmla="*/ 2257372 h 3199108"/>
                <a:gd name="connsiteX18" fmla="*/ 10315289 w 12192095"/>
                <a:gd name="connsiteY18" fmla="*/ 2201650 h 3199108"/>
                <a:gd name="connsiteX19" fmla="*/ 10255948 w 12192095"/>
                <a:gd name="connsiteY19" fmla="*/ 2154216 h 3199108"/>
                <a:gd name="connsiteX20" fmla="*/ 10186987 w 12192095"/>
                <a:gd name="connsiteY20" fmla="*/ 1951429 h 3199108"/>
                <a:gd name="connsiteX21" fmla="*/ 10108215 w 12192095"/>
                <a:gd name="connsiteY21" fmla="*/ 2147263 h 3199108"/>
                <a:gd name="connsiteX22" fmla="*/ 10011536 w 12192095"/>
                <a:gd name="connsiteY22" fmla="*/ 2211842 h 3199108"/>
                <a:gd name="connsiteX23" fmla="*/ 9745028 w 12192095"/>
                <a:gd name="connsiteY23" fmla="*/ 2213366 h 3199108"/>
                <a:gd name="connsiteX24" fmla="*/ 9680448 w 12192095"/>
                <a:gd name="connsiteY24" fmla="*/ 2185553 h 3199108"/>
                <a:gd name="connsiteX25" fmla="*/ 9311926 w 12192095"/>
                <a:gd name="connsiteY25" fmla="*/ 2185458 h 3199108"/>
                <a:gd name="connsiteX26" fmla="*/ 9243060 w 12192095"/>
                <a:gd name="connsiteY26" fmla="*/ 2215748 h 3199108"/>
                <a:gd name="connsiteX27" fmla="*/ 9051893 w 12192095"/>
                <a:gd name="connsiteY27" fmla="*/ 2217176 h 3199108"/>
                <a:gd name="connsiteX28" fmla="*/ 9010078 w 12192095"/>
                <a:gd name="connsiteY28" fmla="*/ 2645420 h 3199108"/>
                <a:gd name="connsiteX29" fmla="*/ 8961977 w 12192095"/>
                <a:gd name="connsiteY29" fmla="*/ 3132433 h 3199108"/>
                <a:gd name="connsiteX30" fmla="*/ 8939594 w 12192095"/>
                <a:gd name="connsiteY30" fmla="*/ 3167581 h 3199108"/>
                <a:gd name="connsiteX31" fmla="*/ 8921781 w 12192095"/>
                <a:gd name="connsiteY31" fmla="*/ 3132433 h 3199108"/>
                <a:gd name="connsiteX32" fmla="*/ 8887778 w 12192095"/>
                <a:gd name="connsiteY32" fmla="*/ 2605987 h 3199108"/>
                <a:gd name="connsiteX33" fmla="*/ 8824246 w 12192095"/>
                <a:gd name="connsiteY33" fmla="*/ 1581287 h 3199108"/>
                <a:gd name="connsiteX34" fmla="*/ 8782145 w 12192095"/>
                <a:gd name="connsiteY34" fmla="*/ 893392 h 3199108"/>
                <a:gd name="connsiteX35" fmla="*/ 8766048 w 12192095"/>
                <a:gd name="connsiteY35" fmla="*/ 781759 h 3199108"/>
                <a:gd name="connsiteX36" fmla="*/ 8733282 w 12192095"/>
                <a:gd name="connsiteY36" fmla="*/ 1359069 h 3199108"/>
                <a:gd name="connsiteX37" fmla="*/ 8675751 w 12192095"/>
                <a:gd name="connsiteY37" fmla="*/ 2326999 h 3199108"/>
                <a:gd name="connsiteX38" fmla="*/ 8658511 w 12192095"/>
                <a:gd name="connsiteY38" fmla="*/ 2361385 h 3199108"/>
                <a:gd name="connsiteX39" fmla="*/ 8631936 w 12192095"/>
                <a:gd name="connsiteY39" fmla="*/ 2333286 h 3199108"/>
                <a:gd name="connsiteX40" fmla="*/ 8619077 w 12192095"/>
                <a:gd name="connsiteY40" fmla="*/ 2292805 h 3199108"/>
                <a:gd name="connsiteX41" fmla="*/ 8524208 w 12192095"/>
                <a:gd name="connsiteY41" fmla="*/ 2220415 h 3199108"/>
                <a:gd name="connsiteX42" fmla="*/ 8479631 w 12192095"/>
                <a:gd name="connsiteY42" fmla="*/ 2182505 h 3199108"/>
                <a:gd name="connsiteX43" fmla="*/ 8409147 w 12192095"/>
                <a:gd name="connsiteY43" fmla="*/ 1958096 h 3199108"/>
                <a:gd name="connsiteX44" fmla="*/ 8335328 w 12192095"/>
                <a:gd name="connsiteY44" fmla="*/ 2179838 h 3199108"/>
                <a:gd name="connsiteX45" fmla="*/ 8277892 w 12192095"/>
                <a:gd name="connsiteY45" fmla="*/ 2221367 h 3199108"/>
                <a:gd name="connsiteX46" fmla="*/ 7625525 w 12192095"/>
                <a:gd name="connsiteY46" fmla="*/ 2220129 h 3199108"/>
                <a:gd name="connsiteX47" fmla="*/ 7503033 w 12192095"/>
                <a:gd name="connsiteY47" fmla="*/ 2179267 h 3199108"/>
                <a:gd name="connsiteX48" fmla="*/ 7186041 w 12192095"/>
                <a:gd name="connsiteY48" fmla="*/ 1865513 h 3199108"/>
                <a:gd name="connsiteX49" fmla="*/ 7123367 w 12192095"/>
                <a:gd name="connsiteY49" fmla="*/ 1710827 h 3199108"/>
                <a:gd name="connsiteX50" fmla="*/ 7093268 w 12192095"/>
                <a:gd name="connsiteY50" fmla="*/ 1562428 h 3199108"/>
                <a:gd name="connsiteX51" fmla="*/ 7136035 w 12192095"/>
                <a:gd name="connsiteY51" fmla="*/ 1490990 h 3199108"/>
                <a:gd name="connsiteX52" fmla="*/ 7219855 w 12192095"/>
                <a:gd name="connsiteY52" fmla="*/ 1478893 h 3199108"/>
                <a:gd name="connsiteX53" fmla="*/ 7375684 w 12192095"/>
                <a:gd name="connsiteY53" fmla="*/ 1479465 h 3199108"/>
                <a:gd name="connsiteX54" fmla="*/ 7476934 w 12192095"/>
                <a:gd name="connsiteY54" fmla="*/ 1434507 h 3199108"/>
                <a:gd name="connsiteX55" fmla="*/ 7488555 w 12192095"/>
                <a:gd name="connsiteY55" fmla="*/ 1406503 h 3199108"/>
                <a:gd name="connsiteX56" fmla="*/ 7399211 w 12192095"/>
                <a:gd name="connsiteY56" fmla="*/ 1188190 h 3199108"/>
                <a:gd name="connsiteX57" fmla="*/ 7352348 w 12192095"/>
                <a:gd name="connsiteY57" fmla="*/ 1087987 h 3199108"/>
                <a:gd name="connsiteX58" fmla="*/ 7311962 w 12192095"/>
                <a:gd name="connsiteY58" fmla="*/ 1087987 h 3199108"/>
                <a:gd name="connsiteX59" fmla="*/ 7318439 w 12192095"/>
                <a:gd name="connsiteY59" fmla="*/ 1034552 h 3199108"/>
                <a:gd name="connsiteX60" fmla="*/ 7014020 w 12192095"/>
                <a:gd name="connsiteY60" fmla="*/ 1117039 h 3199108"/>
                <a:gd name="connsiteX61" fmla="*/ 6710458 w 12192095"/>
                <a:gd name="connsiteY61" fmla="*/ 1087606 h 3199108"/>
                <a:gd name="connsiteX62" fmla="*/ 6595015 w 12192095"/>
                <a:gd name="connsiteY62" fmla="*/ 1076938 h 3199108"/>
                <a:gd name="connsiteX63" fmla="*/ 6233256 w 12192095"/>
                <a:gd name="connsiteY63" fmla="*/ 1048649 h 3199108"/>
                <a:gd name="connsiteX64" fmla="*/ 5666042 w 12192095"/>
                <a:gd name="connsiteY64" fmla="*/ 1018836 h 3199108"/>
                <a:gd name="connsiteX65" fmla="*/ 5290090 w 12192095"/>
                <a:gd name="connsiteY65" fmla="*/ 914156 h 3199108"/>
                <a:gd name="connsiteX66" fmla="*/ 5103876 w 12192095"/>
                <a:gd name="connsiteY66" fmla="*/ 801856 h 3199108"/>
                <a:gd name="connsiteX67" fmla="*/ 5056918 w 12192095"/>
                <a:gd name="connsiteY67" fmla="*/ 778901 h 3199108"/>
                <a:gd name="connsiteX68" fmla="*/ 4914233 w 12192095"/>
                <a:gd name="connsiteY68" fmla="*/ 439049 h 3199108"/>
                <a:gd name="connsiteX69" fmla="*/ 4951857 w 12192095"/>
                <a:gd name="connsiteY69" fmla="*/ 254169 h 3199108"/>
                <a:gd name="connsiteX70" fmla="*/ 4731354 w 12192095"/>
                <a:gd name="connsiteY70" fmla="*/ 36808 h 3199108"/>
                <a:gd name="connsiteX71" fmla="*/ 4701350 w 12192095"/>
                <a:gd name="connsiteY71" fmla="*/ 78623 h 3199108"/>
                <a:gd name="connsiteX72" fmla="*/ 4765358 w 12192095"/>
                <a:gd name="connsiteY72" fmla="*/ 176731 h 3199108"/>
                <a:gd name="connsiteX73" fmla="*/ 4806220 w 12192095"/>
                <a:gd name="connsiteY73" fmla="*/ 310938 h 3199108"/>
                <a:gd name="connsiteX74" fmla="*/ 4791932 w 12192095"/>
                <a:gd name="connsiteY74" fmla="*/ 593164 h 3199108"/>
                <a:gd name="connsiteX75" fmla="*/ 4935569 w 12192095"/>
                <a:gd name="connsiteY75" fmla="*/ 836813 h 3199108"/>
                <a:gd name="connsiteX76" fmla="*/ 5111306 w 12192095"/>
                <a:gd name="connsiteY76" fmla="*/ 996166 h 3199108"/>
                <a:gd name="connsiteX77" fmla="*/ 5154835 w 12192095"/>
                <a:gd name="connsiteY77" fmla="*/ 1058174 h 3199108"/>
                <a:gd name="connsiteX78" fmla="*/ 5143691 w 12192095"/>
                <a:gd name="connsiteY78" fmla="*/ 1189905 h 3199108"/>
                <a:gd name="connsiteX79" fmla="*/ 5043392 w 12192095"/>
                <a:gd name="connsiteY79" fmla="*/ 1401836 h 3199108"/>
                <a:gd name="connsiteX80" fmla="*/ 4842605 w 12192095"/>
                <a:gd name="connsiteY80" fmla="*/ 1658344 h 3199108"/>
                <a:gd name="connsiteX81" fmla="*/ 4727448 w 12192095"/>
                <a:gd name="connsiteY81" fmla="*/ 1794457 h 3199108"/>
                <a:gd name="connsiteX82" fmla="*/ 4628960 w 12192095"/>
                <a:gd name="connsiteY82" fmla="*/ 2015056 h 3199108"/>
                <a:gd name="connsiteX83" fmla="*/ 4609434 w 12192095"/>
                <a:gd name="connsiteY83" fmla="*/ 2213842 h 3199108"/>
                <a:gd name="connsiteX84" fmla="*/ 4572191 w 12192095"/>
                <a:gd name="connsiteY84" fmla="*/ 2242227 h 3199108"/>
                <a:gd name="connsiteX85" fmla="*/ 4157948 w 12192095"/>
                <a:gd name="connsiteY85" fmla="*/ 2246990 h 3199108"/>
                <a:gd name="connsiteX86" fmla="*/ 3972306 w 12192095"/>
                <a:gd name="connsiteY86" fmla="*/ 2248894 h 3199108"/>
                <a:gd name="connsiteX87" fmla="*/ 3890391 w 12192095"/>
                <a:gd name="connsiteY87" fmla="*/ 2213461 h 3199108"/>
                <a:gd name="connsiteX88" fmla="*/ 3558159 w 12192095"/>
                <a:gd name="connsiteY88" fmla="*/ 2208985 h 3199108"/>
                <a:gd name="connsiteX89" fmla="*/ 3548444 w 12192095"/>
                <a:gd name="connsiteY89" fmla="*/ 2219462 h 3199108"/>
                <a:gd name="connsiteX90" fmla="*/ 3466052 w 12192095"/>
                <a:gd name="connsiteY90" fmla="*/ 2252704 h 3199108"/>
                <a:gd name="connsiteX91" fmla="*/ 3245930 w 12192095"/>
                <a:gd name="connsiteY91" fmla="*/ 2251657 h 3199108"/>
                <a:gd name="connsiteX92" fmla="*/ 3229356 w 12192095"/>
                <a:gd name="connsiteY92" fmla="*/ 2419678 h 3199108"/>
                <a:gd name="connsiteX93" fmla="*/ 3162014 w 12192095"/>
                <a:gd name="connsiteY93" fmla="*/ 3157865 h 3199108"/>
                <a:gd name="connsiteX94" fmla="*/ 3141440 w 12192095"/>
                <a:gd name="connsiteY94" fmla="*/ 3199108 h 3199108"/>
                <a:gd name="connsiteX95" fmla="*/ 3121152 w 12192095"/>
                <a:gd name="connsiteY95" fmla="*/ 3157294 h 3199108"/>
                <a:gd name="connsiteX96" fmla="*/ 3087053 w 12192095"/>
                <a:gd name="connsiteY96" fmla="*/ 2616464 h 3199108"/>
                <a:gd name="connsiteX97" fmla="*/ 3022949 w 12192095"/>
                <a:gd name="connsiteY97" fmla="*/ 1572715 h 3199108"/>
                <a:gd name="connsiteX98" fmla="*/ 2971514 w 12192095"/>
                <a:gd name="connsiteY98" fmla="*/ 822811 h 3199108"/>
                <a:gd name="connsiteX99" fmla="*/ 2943225 w 12192095"/>
                <a:gd name="connsiteY99" fmla="*/ 1218289 h 3199108"/>
                <a:gd name="connsiteX100" fmla="*/ 2865120 w 12192095"/>
                <a:gd name="connsiteY100" fmla="*/ 2351479 h 3199108"/>
                <a:gd name="connsiteX101" fmla="*/ 2845403 w 12192095"/>
                <a:gd name="connsiteY101" fmla="*/ 2389293 h 3199108"/>
                <a:gd name="connsiteX102" fmla="*/ 2820067 w 12192095"/>
                <a:gd name="connsiteY102" fmla="*/ 2354050 h 3199108"/>
                <a:gd name="connsiteX103" fmla="*/ 2808827 w 12192095"/>
                <a:gd name="connsiteY103" fmla="*/ 2312998 h 3199108"/>
                <a:gd name="connsiteX104" fmla="*/ 2723007 w 12192095"/>
                <a:gd name="connsiteY104" fmla="*/ 2229940 h 3199108"/>
                <a:gd name="connsiteX105" fmla="*/ 2680145 w 12192095"/>
                <a:gd name="connsiteY105" fmla="*/ 2190982 h 3199108"/>
                <a:gd name="connsiteX106" fmla="*/ 2608231 w 12192095"/>
                <a:gd name="connsiteY106" fmla="*/ 1983052 h 3199108"/>
                <a:gd name="connsiteX107" fmla="*/ 2521458 w 12192095"/>
                <a:gd name="connsiteY107" fmla="*/ 2199174 h 3199108"/>
                <a:gd name="connsiteX108" fmla="*/ 2459260 w 12192095"/>
                <a:gd name="connsiteY108" fmla="*/ 2243179 h 3199108"/>
                <a:gd name="connsiteX109" fmla="*/ 2164080 w 12192095"/>
                <a:gd name="connsiteY109" fmla="*/ 2246418 h 3199108"/>
                <a:gd name="connsiteX110" fmla="*/ 2100644 w 12192095"/>
                <a:gd name="connsiteY110" fmla="*/ 2216700 h 3199108"/>
                <a:gd name="connsiteX111" fmla="*/ 1939766 w 12192095"/>
                <a:gd name="connsiteY111" fmla="*/ 2123450 h 3199108"/>
                <a:gd name="connsiteX112" fmla="*/ 1734788 w 12192095"/>
                <a:gd name="connsiteY112" fmla="*/ 2216033 h 3199108"/>
                <a:gd name="connsiteX113" fmla="*/ 1667066 w 12192095"/>
                <a:gd name="connsiteY113" fmla="*/ 2247180 h 3199108"/>
                <a:gd name="connsiteX114" fmla="*/ 1514856 w 12192095"/>
                <a:gd name="connsiteY114" fmla="*/ 2251276 h 3199108"/>
                <a:gd name="connsiteX115" fmla="*/ 1467231 w 12192095"/>
                <a:gd name="connsiteY115" fmla="*/ 2293852 h 3199108"/>
                <a:gd name="connsiteX116" fmla="*/ 1398842 w 12192095"/>
                <a:gd name="connsiteY116" fmla="*/ 3022420 h 3199108"/>
                <a:gd name="connsiteX117" fmla="*/ 1383792 w 12192095"/>
                <a:gd name="connsiteY117" fmla="*/ 3159294 h 3199108"/>
                <a:gd name="connsiteX118" fmla="*/ 1361027 w 12192095"/>
                <a:gd name="connsiteY118" fmla="*/ 3198823 h 3199108"/>
                <a:gd name="connsiteX119" fmla="*/ 1342930 w 12192095"/>
                <a:gd name="connsiteY119" fmla="*/ 3160247 h 3199108"/>
                <a:gd name="connsiteX120" fmla="*/ 1296448 w 12192095"/>
                <a:gd name="connsiteY120" fmla="*/ 2434537 h 3199108"/>
                <a:gd name="connsiteX121" fmla="*/ 1232154 w 12192095"/>
                <a:gd name="connsiteY121" fmla="*/ 1405170 h 3199108"/>
                <a:gd name="connsiteX122" fmla="*/ 1188911 w 12192095"/>
                <a:gd name="connsiteY122" fmla="*/ 811762 h 3199108"/>
                <a:gd name="connsiteX123" fmla="*/ 1170908 w 12192095"/>
                <a:gd name="connsiteY123" fmla="*/ 1103608 h 3199108"/>
                <a:gd name="connsiteX124" fmla="*/ 1097280 w 12192095"/>
                <a:gd name="connsiteY124" fmla="*/ 2346811 h 3199108"/>
                <a:gd name="connsiteX125" fmla="*/ 1077373 w 12192095"/>
                <a:gd name="connsiteY125" fmla="*/ 2393294 h 3199108"/>
                <a:gd name="connsiteX126" fmla="*/ 1049465 w 12192095"/>
                <a:gd name="connsiteY126" fmla="*/ 2354241 h 3199108"/>
                <a:gd name="connsiteX127" fmla="*/ 1036701 w 12192095"/>
                <a:gd name="connsiteY127" fmla="*/ 2313665 h 3199108"/>
                <a:gd name="connsiteX128" fmla="*/ 955834 w 12192095"/>
                <a:gd name="connsiteY128" fmla="*/ 2254038 h 3199108"/>
                <a:gd name="connsiteX129" fmla="*/ 899636 w 12192095"/>
                <a:gd name="connsiteY129" fmla="*/ 2211461 h 3199108"/>
                <a:gd name="connsiteX130" fmla="*/ 830485 w 12192095"/>
                <a:gd name="connsiteY130" fmla="*/ 1990386 h 3199108"/>
                <a:gd name="connsiteX131" fmla="*/ 760286 w 12192095"/>
                <a:gd name="connsiteY131" fmla="*/ 2203746 h 3199108"/>
                <a:gd name="connsiteX132" fmla="*/ 689801 w 12192095"/>
                <a:gd name="connsiteY132" fmla="*/ 2255181 h 3199108"/>
                <a:gd name="connsiteX133" fmla="*/ 56483 w 12192095"/>
                <a:gd name="connsiteY133" fmla="*/ 2254038 h 3199108"/>
                <a:gd name="connsiteX134" fmla="*/ 0 w 12192095"/>
                <a:gd name="connsiteY134" fmla="*/ 2249275 h 3199108"/>
                <a:gd name="connsiteX135" fmla="*/ 0 w 12192095"/>
                <a:gd name="connsiteY135" fmla="*/ 2220700 h 3199108"/>
                <a:gd name="connsiteX136" fmla="*/ 60674 w 12192095"/>
                <a:gd name="connsiteY136" fmla="*/ 2213461 h 3199108"/>
                <a:gd name="connsiteX137" fmla="*/ 665512 w 12192095"/>
                <a:gd name="connsiteY137" fmla="*/ 2214223 h 3199108"/>
                <a:gd name="connsiteX138" fmla="*/ 731425 w 12192095"/>
                <a:gd name="connsiteY138" fmla="*/ 2165456 h 3199108"/>
                <a:gd name="connsiteX139" fmla="*/ 806101 w 12192095"/>
                <a:gd name="connsiteY139" fmla="*/ 1940284 h 3199108"/>
                <a:gd name="connsiteX140" fmla="*/ 829532 w 12192095"/>
                <a:gd name="connsiteY140" fmla="*/ 1908090 h 3199108"/>
                <a:gd name="connsiteX141" fmla="*/ 856202 w 12192095"/>
                <a:gd name="connsiteY141" fmla="*/ 1941904 h 3199108"/>
                <a:gd name="connsiteX142" fmla="*/ 930688 w 12192095"/>
                <a:gd name="connsiteY142" fmla="*/ 2177171 h 3199108"/>
                <a:gd name="connsiteX143" fmla="*/ 980599 w 12192095"/>
                <a:gd name="connsiteY143" fmla="*/ 2213938 h 3199108"/>
                <a:gd name="connsiteX144" fmla="*/ 1064419 w 12192095"/>
                <a:gd name="connsiteY144" fmla="*/ 2244799 h 3199108"/>
                <a:gd name="connsiteX145" fmla="*/ 1085850 w 12192095"/>
                <a:gd name="connsiteY145" fmla="*/ 1897422 h 3199108"/>
                <a:gd name="connsiteX146" fmla="*/ 1160336 w 12192095"/>
                <a:gd name="connsiteY146" fmla="*/ 620881 h 3199108"/>
                <a:gd name="connsiteX147" fmla="*/ 1171480 w 12192095"/>
                <a:gd name="connsiteY147" fmla="*/ 440573 h 3199108"/>
                <a:gd name="connsiteX148" fmla="*/ 1192816 w 12192095"/>
                <a:gd name="connsiteY148" fmla="*/ 395520 h 3199108"/>
                <a:gd name="connsiteX149" fmla="*/ 1211771 w 12192095"/>
                <a:gd name="connsiteY149" fmla="*/ 438382 h 3199108"/>
                <a:gd name="connsiteX150" fmla="*/ 1246823 w 12192095"/>
                <a:gd name="connsiteY150" fmla="*/ 979117 h 3199108"/>
                <a:gd name="connsiteX151" fmla="*/ 1310354 w 12192095"/>
                <a:gd name="connsiteY151" fmla="*/ 2003911 h 3199108"/>
                <a:gd name="connsiteX152" fmla="*/ 1361503 w 12192095"/>
                <a:gd name="connsiteY152" fmla="*/ 2838873 h 3199108"/>
                <a:gd name="connsiteX153" fmla="*/ 1370743 w 12192095"/>
                <a:gd name="connsiteY153" fmla="*/ 2886593 h 3199108"/>
                <a:gd name="connsiteX154" fmla="*/ 1400747 w 12192095"/>
                <a:gd name="connsiteY154" fmla="*/ 2585889 h 3199108"/>
                <a:gd name="connsiteX155" fmla="*/ 1431227 w 12192095"/>
                <a:gd name="connsiteY155" fmla="*/ 2259467 h 3199108"/>
                <a:gd name="connsiteX156" fmla="*/ 1481042 w 12192095"/>
                <a:gd name="connsiteY156" fmla="*/ 2212414 h 3199108"/>
                <a:gd name="connsiteX157" fmla="*/ 1547622 w 12192095"/>
                <a:gd name="connsiteY157" fmla="*/ 2212128 h 3199108"/>
                <a:gd name="connsiteX158" fmla="*/ 1766316 w 12192095"/>
                <a:gd name="connsiteY158" fmla="*/ 2141833 h 3199108"/>
                <a:gd name="connsiteX159" fmla="*/ 2112931 w 12192095"/>
                <a:gd name="connsiteY159" fmla="*/ 2175457 h 3199108"/>
                <a:gd name="connsiteX160" fmla="*/ 2195798 w 12192095"/>
                <a:gd name="connsiteY160" fmla="*/ 2207937 h 3199108"/>
                <a:gd name="connsiteX161" fmla="*/ 2438591 w 12192095"/>
                <a:gd name="connsiteY161" fmla="*/ 2203460 h 3199108"/>
                <a:gd name="connsiteX162" fmla="*/ 2490978 w 12192095"/>
                <a:gd name="connsiteY162" fmla="*/ 2168694 h 3199108"/>
                <a:gd name="connsiteX163" fmla="*/ 2583275 w 12192095"/>
                <a:gd name="connsiteY163" fmla="*/ 1939713 h 3199108"/>
                <a:gd name="connsiteX164" fmla="*/ 2608326 w 12192095"/>
                <a:gd name="connsiteY164" fmla="*/ 1907995 h 3199108"/>
                <a:gd name="connsiteX165" fmla="*/ 2636044 w 12192095"/>
                <a:gd name="connsiteY165" fmla="*/ 1941523 h 3199108"/>
                <a:gd name="connsiteX166" fmla="*/ 2707386 w 12192095"/>
                <a:gd name="connsiteY166" fmla="*/ 2152882 h 3199108"/>
                <a:gd name="connsiteX167" fmla="*/ 2763584 w 12192095"/>
                <a:gd name="connsiteY167" fmla="*/ 2198602 h 3199108"/>
                <a:gd name="connsiteX168" fmla="*/ 2835593 w 12192095"/>
                <a:gd name="connsiteY168" fmla="*/ 2214414 h 3199108"/>
                <a:gd name="connsiteX169" fmla="*/ 2868263 w 12192095"/>
                <a:gd name="connsiteY169" fmla="*/ 1735306 h 3199108"/>
                <a:gd name="connsiteX170" fmla="*/ 2938844 w 12192095"/>
                <a:gd name="connsiteY170" fmla="*/ 711083 h 3199108"/>
                <a:gd name="connsiteX171" fmla="*/ 2955131 w 12192095"/>
                <a:gd name="connsiteY171" fmla="*/ 483531 h 3199108"/>
                <a:gd name="connsiteX172" fmla="*/ 2975610 w 12192095"/>
                <a:gd name="connsiteY172" fmla="*/ 441430 h 3199108"/>
                <a:gd name="connsiteX173" fmla="*/ 2997708 w 12192095"/>
                <a:gd name="connsiteY173" fmla="*/ 482197 h 3199108"/>
                <a:gd name="connsiteX174" fmla="*/ 3028760 w 12192095"/>
                <a:gd name="connsiteY174" fmla="*/ 994642 h 3199108"/>
                <a:gd name="connsiteX175" fmla="*/ 3092292 w 12192095"/>
                <a:gd name="connsiteY175" fmla="*/ 2024104 h 3199108"/>
                <a:gd name="connsiteX176" fmla="*/ 3140964 w 12192095"/>
                <a:gd name="connsiteY176" fmla="*/ 2821156 h 3199108"/>
                <a:gd name="connsiteX177" fmla="*/ 3150108 w 12192095"/>
                <a:gd name="connsiteY177" fmla="*/ 2867639 h 3199108"/>
                <a:gd name="connsiteX178" fmla="*/ 3192209 w 12192095"/>
                <a:gd name="connsiteY178" fmla="*/ 2395294 h 3199108"/>
                <a:gd name="connsiteX179" fmla="*/ 3206401 w 12192095"/>
                <a:gd name="connsiteY179" fmla="*/ 2239179 h 3199108"/>
                <a:gd name="connsiteX180" fmla="*/ 3248978 w 12192095"/>
                <a:gd name="connsiteY180" fmla="*/ 2202412 h 3199108"/>
                <a:gd name="connsiteX181" fmla="*/ 3453479 w 12192095"/>
                <a:gd name="connsiteY181" fmla="*/ 2212414 h 3199108"/>
                <a:gd name="connsiteX182" fmla="*/ 3531680 w 12192095"/>
                <a:gd name="connsiteY182" fmla="*/ 2180886 h 3199108"/>
                <a:gd name="connsiteX183" fmla="*/ 3548348 w 12192095"/>
                <a:gd name="connsiteY183" fmla="*/ 2164027 h 3199108"/>
                <a:gd name="connsiteX184" fmla="*/ 3898487 w 12192095"/>
                <a:gd name="connsiteY184" fmla="*/ 2165932 h 3199108"/>
                <a:gd name="connsiteX185" fmla="*/ 4011168 w 12192095"/>
                <a:gd name="connsiteY185" fmla="*/ 2208794 h 3199108"/>
                <a:gd name="connsiteX186" fmla="*/ 4560285 w 12192095"/>
                <a:gd name="connsiteY186" fmla="*/ 2207842 h 3199108"/>
                <a:gd name="connsiteX187" fmla="*/ 4611910 w 12192095"/>
                <a:gd name="connsiteY187" fmla="*/ 1962097 h 3199108"/>
                <a:gd name="connsiteX188" fmla="*/ 4735259 w 12192095"/>
                <a:gd name="connsiteY188" fmla="*/ 1695492 h 3199108"/>
                <a:gd name="connsiteX189" fmla="*/ 4775549 w 12192095"/>
                <a:gd name="connsiteY189" fmla="*/ 1652248 h 3199108"/>
                <a:gd name="connsiteX190" fmla="*/ 5020913 w 12192095"/>
                <a:gd name="connsiteY190" fmla="*/ 1352116 h 3199108"/>
                <a:gd name="connsiteX191" fmla="*/ 5115687 w 12192095"/>
                <a:gd name="connsiteY191" fmla="*/ 1164092 h 3199108"/>
                <a:gd name="connsiteX192" fmla="*/ 5121212 w 12192095"/>
                <a:gd name="connsiteY192" fmla="*/ 1078462 h 3199108"/>
                <a:gd name="connsiteX193" fmla="*/ 4981575 w 12192095"/>
                <a:gd name="connsiteY193" fmla="*/ 924729 h 3199108"/>
                <a:gd name="connsiteX194" fmla="*/ 4815364 w 12192095"/>
                <a:gd name="connsiteY194" fmla="*/ 750993 h 3199108"/>
                <a:gd name="connsiteX195" fmla="*/ 4747546 w 12192095"/>
                <a:gd name="connsiteY195" fmla="*/ 429905 h 3199108"/>
                <a:gd name="connsiteX196" fmla="*/ 4767263 w 12192095"/>
                <a:gd name="connsiteY196" fmla="*/ 298460 h 3199108"/>
                <a:gd name="connsiteX197" fmla="*/ 4737164 w 12192095"/>
                <a:gd name="connsiteY197" fmla="*/ 204258 h 3199108"/>
                <a:gd name="connsiteX198" fmla="*/ 4674870 w 12192095"/>
                <a:gd name="connsiteY198" fmla="*/ 116056 h 3199108"/>
                <a:gd name="connsiteX199" fmla="*/ 4672203 w 12192095"/>
                <a:gd name="connsiteY199" fmla="*/ 23950 h 3199108"/>
                <a:gd name="connsiteX200" fmla="*/ 4760500 w 12192095"/>
                <a:gd name="connsiteY200" fmla="*/ 1185 h 3199108"/>
                <a:gd name="connsiteX201" fmla="*/ 4986719 w 12192095"/>
                <a:gd name="connsiteY201" fmla="*/ 330083 h 3199108"/>
                <a:gd name="connsiteX202" fmla="*/ 4942618 w 12192095"/>
                <a:gd name="connsiteY202" fmla="*/ 509629 h 3199108"/>
                <a:gd name="connsiteX203" fmla="*/ 5027772 w 12192095"/>
                <a:gd name="connsiteY203" fmla="*/ 714893 h 3199108"/>
                <a:gd name="connsiteX204" fmla="*/ 5093494 w 12192095"/>
                <a:gd name="connsiteY204" fmla="*/ 752993 h 3199108"/>
                <a:gd name="connsiteX205" fmla="*/ 5363718 w 12192095"/>
                <a:gd name="connsiteY205" fmla="*/ 919109 h 3199108"/>
                <a:gd name="connsiteX206" fmla="*/ 5572411 w 12192095"/>
                <a:gd name="connsiteY206" fmla="*/ 983879 h 3199108"/>
                <a:gd name="connsiteX207" fmla="*/ 5852732 w 12192095"/>
                <a:gd name="connsiteY207" fmla="*/ 966829 h 3199108"/>
                <a:gd name="connsiteX208" fmla="*/ 6322981 w 12192095"/>
                <a:gd name="connsiteY208" fmla="*/ 1028170 h 3199108"/>
                <a:gd name="connsiteX209" fmla="*/ 6577299 w 12192095"/>
                <a:gd name="connsiteY209" fmla="*/ 1037124 h 3199108"/>
                <a:gd name="connsiteX210" fmla="*/ 6744843 w 12192095"/>
                <a:gd name="connsiteY210" fmla="*/ 1055888 h 3199108"/>
                <a:gd name="connsiteX211" fmla="*/ 6968585 w 12192095"/>
                <a:gd name="connsiteY211" fmla="*/ 1083034 h 3199108"/>
                <a:gd name="connsiteX212" fmla="*/ 7171373 w 12192095"/>
                <a:gd name="connsiteY212" fmla="*/ 1059889 h 3199108"/>
                <a:gd name="connsiteX213" fmla="*/ 7286625 w 12192095"/>
                <a:gd name="connsiteY213" fmla="*/ 1009025 h 3199108"/>
                <a:gd name="connsiteX214" fmla="*/ 7372541 w 12192095"/>
                <a:gd name="connsiteY214" fmla="*/ 1027218 h 3199108"/>
                <a:gd name="connsiteX215" fmla="*/ 7419308 w 12192095"/>
                <a:gd name="connsiteY215" fmla="*/ 1020741 h 3199108"/>
                <a:gd name="connsiteX216" fmla="*/ 7420451 w 12192095"/>
                <a:gd name="connsiteY216" fmla="*/ 1069509 h 3199108"/>
                <a:gd name="connsiteX217" fmla="*/ 7448455 w 12192095"/>
                <a:gd name="connsiteY217" fmla="*/ 1188000 h 3199108"/>
                <a:gd name="connsiteX218" fmla="*/ 7506082 w 12192095"/>
                <a:gd name="connsiteY218" fmla="*/ 1293346 h 3199108"/>
                <a:gd name="connsiteX219" fmla="*/ 7517321 w 12192095"/>
                <a:gd name="connsiteY219" fmla="*/ 1353830 h 3199108"/>
                <a:gd name="connsiteX220" fmla="*/ 7521512 w 12192095"/>
                <a:gd name="connsiteY220" fmla="*/ 1441841 h 3199108"/>
                <a:gd name="connsiteX221" fmla="*/ 7409593 w 12192095"/>
                <a:gd name="connsiteY221" fmla="*/ 1515184 h 3199108"/>
                <a:gd name="connsiteX222" fmla="*/ 7235095 w 12192095"/>
                <a:gd name="connsiteY222" fmla="*/ 1520518 h 3199108"/>
                <a:gd name="connsiteX223" fmla="*/ 7192709 w 12192095"/>
                <a:gd name="connsiteY223" fmla="*/ 1517470 h 3199108"/>
                <a:gd name="connsiteX224" fmla="*/ 7138607 w 12192095"/>
                <a:gd name="connsiteY224" fmla="*/ 1589955 h 3199108"/>
                <a:gd name="connsiteX225" fmla="*/ 7167753 w 12192095"/>
                <a:gd name="connsiteY225" fmla="*/ 1742926 h 3199108"/>
                <a:gd name="connsiteX226" fmla="*/ 7259765 w 12192095"/>
                <a:gd name="connsiteY226" fmla="*/ 1895326 h 3199108"/>
                <a:gd name="connsiteX227" fmla="*/ 7521417 w 12192095"/>
                <a:gd name="connsiteY227" fmla="*/ 2144405 h 3199108"/>
                <a:gd name="connsiteX228" fmla="*/ 7621429 w 12192095"/>
                <a:gd name="connsiteY228" fmla="*/ 2179171 h 3199108"/>
                <a:gd name="connsiteX229" fmla="*/ 8254746 w 12192095"/>
                <a:gd name="connsiteY229" fmla="*/ 2182791 h 3199108"/>
                <a:gd name="connsiteX230" fmla="*/ 8305515 w 12192095"/>
                <a:gd name="connsiteY230" fmla="*/ 2146882 h 3199108"/>
                <a:gd name="connsiteX231" fmla="*/ 8383334 w 12192095"/>
                <a:gd name="connsiteY231" fmla="*/ 1912662 h 3199108"/>
                <a:gd name="connsiteX232" fmla="*/ 8408575 w 12192095"/>
                <a:gd name="connsiteY232" fmla="*/ 1876181 h 3199108"/>
                <a:gd name="connsiteX233" fmla="*/ 8436959 w 12192095"/>
                <a:gd name="connsiteY233" fmla="*/ 1914757 h 3199108"/>
                <a:gd name="connsiteX234" fmla="*/ 8504873 w 12192095"/>
                <a:gd name="connsiteY234" fmla="*/ 2132118 h 3199108"/>
                <a:gd name="connsiteX235" fmla="*/ 8573357 w 12192095"/>
                <a:gd name="connsiteY235" fmla="*/ 2183362 h 3199108"/>
                <a:gd name="connsiteX236" fmla="*/ 8644223 w 12192095"/>
                <a:gd name="connsiteY236" fmla="*/ 2197460 h 3199108"/>
                <a:gd name="connsiteX237" fmla="*/ 8659082 w 12192095"/>
                <a:gd name="connsiteY237" fmla="*/ 1946952 h 3199108"/>
                <a:gd name="connsiteX238" fmla="*/ 8722709 w 12192095"/>
                <a:gd name="connsiteY238" fmla="*/ 865102 h 3199108"/>
                <a:gd name="connsiteX239" fmla="*/ 8748332 w 12192095"/>
                <a:gd name="connsiteY239" fmla="*/ 419047 h 3199108"/>
                <a:gd name="connsiteX240" fmla="*/ 8770144 w 12192095"/>
                <a:gd name="connsiteY240" fmla="*/ 362849 h 3199108"/>
                <a:gd name="connsiteX241" fmla="*/ 8791289 w 12192095"/>
                <a:gd name="connsiteY241" fmla="*/ 418761 h 3199108"/>
                <a:gd name="connsiteX242" fmla="*/ 8884348 w 12192095"/>
                <a:gd name="connsiteY242" fmla="*/ 1884563 h 3199108"/>
                <a:gd name="connsiteX243" fmla="*/ 8941784 w 12192095"/>
                <a:gd name="connsiteY243" fmla="*/ 2809631 h 3199108"/>
                <a:gd name="connsiteX244" fmla="*/ 8951023 w 12192095"/>
                <a:gd name="connsiteY244" fmla="*/ 2846302 h 3199108"/>
                <a:gd name="connsiteX245" fmla="*/ 9002078 w 12192095"/>
                <a:gd name="connsiteY245" fmla="*/ 2317570 h 3199108"/>
                <a:gd name="connsiteX246" fmla="*/ 9009222 w 12192095"/>
                <a:gd name="connsiteY246" fmla="*/ 2246799 h 3199108"/>
                <a:gd name="connsiteX247" fmla="*/ 9078468 w 12192095"/>
                <a:gd name="connsiteY247" fmla="*/ 2180886 h 3199108"/>
                <a:gd name="connsiteX248" fmla="*/ 9140285 w 12192095"/>
                <a:gd name="connsiteY248" fmla="*/ 2180124 h 3199108"/>
                <a:gd name="connsiteX249" fmla="*/ 9341168 w 12192095"/>
                <a:gd name="connsiteY249" fmla="*/ 2112306 h 3199108"/>
                <a:gd name="connsiteX250" fmla="*/ 9691878 w 12192095"/>
                <a:gd name="connsiteY250" fmla="*/ 2143167 h 3199108"/>
                <a:gd name="connsiteX251" fmla="*/ 9770078 w 12192095"/>
                <a:gd name="connsiteY251" fmla="*/ 2175552 h 3199108"/>
                <a:gd name="connsiteX252" fmla="*/ 10017633 w 12192095"/>
                <a:gd name="connsiteY252" fmla="*/ 2172980 h 3199108"/>
                <a:gd name="connsiteX253" fmla="*/ 10069449 w 12192095"/>
                <a:gd name="connsiteY253" fmla="*/ 2136785 h 3199108"/>
                <a:gd name="connsiteX254" fmla="*/ 10162032 w 12192095"/>
                <a:gd name="connsiteY254" fmla="*/ 1907995 h 3199108"/>
                <a:gd name="connsiteX255" fmla="*/ 10186606 w 12192095"/>
                <a:gd name="connsiteY255" fmla="*/ 1875991 h 3199108"/>
                <a:gd name="connsiteX256" fmla="*/ 10214038 w 12192095"/>
                <a:gd name="connsiteY256" fmla="*/ 1909519 h 3199108"/>
                <a:gd name="connsiteX257" fmla="*/ 10284428 w 12192095"/>
                <a:gd name="connsiteY257" fmla="*/ 2116211 h 3199108"/>
                <a:gd name="connsiteX258" fmla="*/ 10346245 w 12192095"/>
                <a:gd name="connsiteY258" fmla="*/ 2166694 h 3199108"/>
                <a:gd name="connsiteX259" fmla="*/ 10413015 w 12192095"/>
                <a:gd name="connsiteY259" fmla="*/ 2185553 h 3199108"/>
                <a:gd name="connsiteX260" fmla="*/ 10439686 w 12192095"/>
                <a:gd name="connsiteY260" fmla="*/ 1813411 h 3199108"/>
                <a:gd name="connsiteX261" fmla="*/ 10513695 w 12192095"/>
                <a:gd name="connsiteY261" fmla="*/ 741754 h 3199108"/>
                <a:gd name="connsiteX262" fmla="*/ 10534841 w 12192095"/>
                <a:gd name="connsiteY262" fmla="*/ 447812 h 3199108"/>
                <a:gd name="connsiteX263" fmla="*/ 10552176 w 12192095"/>
                <a:gd name="connsiteY263" fmla="*/ 408474 h 3199108"/>
                <a:gd name="connsiteX264" fmla="*/ 10574179 w 12192095"/>
                <a:gd name="connsiteY264" fmla="*/ 448098 h 3199108"/>
                <a:gd name="connsiteX265" fmla="*/ 10609993 w 12192095"/>
                <a:gd name="connsiteY265" fmla="*/ 1007882 h 3199108"/>
                <a:gd name="connsiteX266" fmla="*/ 10673905 w 12192095"/>
                <a:gd name="connsiteY266" fmla="*/ 2046869 h 3199108"/>
                <a:gd name="connsiteX267" fmla="*/ 10716482 w 12192095"/>
                <a:gd name="connsiteY267" fmla="*/ 2768102 h 3199108"/>
                <a:gd name="connsiteX268" fmla="*/ 10730103 w 12192095"/>
                <a:gd name="connsiteY268" fmla="*/ 2816870 h 3199108"/>
                <a:gd name="connsiteX269" fmla="*/ 10754392 w 12192095"/>
                <a:gd name="connsiteY269" fmla="*/ 2545693 h 3199108"/>
                <a:gd name="connsiteX270" fmla="*/ 10783443 w 12192095"/>
                <a:gd name="connsiteY270" fmla="*/ 2209556 h 3199108"/>
                <a:gd name="connsiteX271" fmla="*/ 10830020 w 12192095"/>
                <a:gd name="connsiteY271" fmla="*/ 2172028 h 3199108"/>
                <a:gd name="connsiteX272" fmla="*/ 11034522 w 12192095"/>
                <a:gd name="connsiteY272" fmla="*/ 2178981 h 3199108"/>
                <a:gd name="connsiteX273" fmla="*/ 11104530 w 12192095"/>
                <a:gd name="connsiteY273" fmla="*/ 2152692 h 3199108"/>
                <a:gd name="connsiteX274" fmla="*/ 11132153 w 12192095"/>
                <a:gd name="connsiteY274" fmla="*/ 2126784 h 3199108"/>
                <a:gd name="connsiteX275" fmla="*/ 11474958 w 12192095"/>
                <a:gd name="connsiteY275" fmla="*/ 2132499 h 3199108"/>
                <a:gd name="connsiteX276" fmla="*/ 11587448 w 12192095"/>
                <a:gd name="connsiteY276" fmla="*/ 2175933 h 3199108"/>
                <a:gd name="connsiteX277" fmla="*/ 12192000 w 12192095"/>
                <a:gd name="connsiteY277" fmla="*/ 2173552 h 3199108"/>
                <a:gd name="connsiteX278" fmla="*/ 12192095 w 12192095"/>
                <a:gd name="connsiteY278" fmla="*/ 2201555 h 319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12192095" h="3199108">
                  <a:moveTo>
                    <a:pt x="12192095" y="2201555"/>
                  </a:moveTo>
                  <a:cubicBezTo>
                    <a:pt x="12175236" y="2204413"/>
                    <a:pt x="12158376" y="2209652"/>
                    <a:pt x="12141423" y="2209842"/>
                  </a:cubicBezTo>
                  <a:cubicBezTo>
                    <a:pt x="11943016" y="2212033"/>
                    <a:pt x="11744611" y="2212985"/>
                    <a:pt x="11546204" y="2215557"/>
                  </a:cubicBezTo>
                  <a:cubicBezTo>
                    <a:pt x="11515344" y="2215938"/>
                    <a:pt x="11493912" y="2207365"/>
                    <a:pt x="11472196" y="2183648"/>
                  </a:cubicBezTo>
                  <a:cubicBezTo>
                    <a:pt x="11359896" y="2060871"/>
                    <a:pt x="11244834" y="2060966"/>
                    <a:pt x="11130534" y="2184124"/>
                  </a:cubicBezTo>
                  <a:cubicBezTo>
                    <a:pt x="11105484" y="2211080"/>
                    <a:pt x="11081004" y="2222224"/>
                    <a:pt x="11044333" y="2220605"/>
                  </a:cubicBezTo>
                  <a:cubicBezTo>
                    <a:pt x="10973181" y="2217557"/>
                    <a:pt x="10901934" y="2219748"/>
                    <a:pt x="10824592" y="2219748"/>
                  </a:cubicBezTo>
                  <a:cubicBezTo>
                    <a:pt x="10791825" y="2531311"/>
                    <a:pt x="10771918" y="2851160"/>
                    <a:pt x="10735532" y="3169105"/>
                  </a:cubicBezTo>
                  <a:cubicBezTo>
                    <a:pt x="10727817" y="3169581"/>
                    <a:pt x="10720101" y="3169962"/>
                    <a:pt x="10712387" y="3170438"/>
                  </a:cubicBezTo>
                  <a:cubicBezTo>
                    <a:pt x="10707624" y="3154436"/>
                    <a:pt x="10699528" y="3138530"/>
                    <a:pt x="10698575" y="3122337"/>
                  </a:cubicBezTo>
                  <a:cubicBezTo>
                    <a:pt x="10668667" y="2632085"/>
                    <a:pt x="10639616" y="2141738"/>
                    <a:pt x="10610184" y="1651486"/>
                  </a:cubicBezTo>
                  <a:cubicBezTo>
                    <a:pt x="10594086" y="1382596"/>
                    <a:pt x="10577512" y="1113800"/>
                    <a:pt x="10561034" y="844909"/>
                  </a:cubicBezTo>
                  <a:cubicBezTo>
                    <a:pt x="10560273" y="832908"/>
                    <a:pt x="10557796" y="821002"/>
                    <a:pt x="10548461" y="809095"/>
                  </a:cubicBezTo>
                  <a:cubicBezTo>
                    <a:pt x="10544270" y="864340"/>
                    <a:pt x="10539508" y="919490"/>
                    <a:pt x="10535793" y="974735"/>
                  </a:cubicBezTo>
                  <a:cubicBezTo>
                    <a:pt x="10506075" y="1414123"/>
                    <a:pt x="10476834" y="1853607"/>
                    <a:pt x="10446258" y="2292995"/>
                  </a:cubicBezTo>
                  <a:cubicBezTo>
                    <a:pt x="10444830" y="2314141"/>
                    <a:pt x="10432256" y="2334619"/>
                    <a:pt x="10424922" y="2355384"/>
                  </a:cubicBezTo>
                  <a:cubicBezTo>
                    <a:pt x="10413968" y="2336524"/>
                    <a:pt x="10401681" y="2318236"/>
                    <a:pt x="10392347" y="2298615"/>
                  </a:cubicBezTo>
                  <a:cubicBezTo>
                    <a:pt x="10386346" y="2285947"/>
                    <a:pt x="10383107" y="2271469"/>
                    <a:pt x="10381488" y="2257372"/>
                  </a:cubicBezTo>
                  <a:cubicBezTo>
                    <a:pt x="10377011" y="2217176"/>
                    <a:pt x="10355104" y="2198698"/>
                    <a:pt x="10315289" y="2201650"/>
                  </a:cubicBezTo>
                  <a:cubicBezTo>
                    <a:pt x="10280238" y="2204222"/>
                    <a:pt x="10265569" y="2186029"/>
                    <a:pt x="10255948" y="2154216"/>
                  </a:cubicBezTo>
                  <a:cubicBezTo>
                    <a:pt x="10236232" y="2089255"/>
                    <a:pt x="10212515" y="2025533"/>
                    <a:pt x="10186987" y="1951429"/>
                  </a:cubicBezTo>
                  <a:cubicBezTo>
                    <a:pt x="10157936" y="2022295"/>
                    <a:pt x="10128218" y="2083255"/>
                    <a:pt x="10108215" y="2147263"/>
                  </a:cubicBezTo>
                  <a:cubicBezTo>
                    <a:pt x="10091928" y="2199365"/>
                    <a:pt x="10064019" y="2213842"/>
                    <a:pt x="10011536" y="2211842"/>
                  </a:cubicBezTo>
                  <a:cubicBezTo>
                    <a:pt x="9922859" y="2208413"/>
                    <a:pt x="9833801" y="2215176"/>
                    <a:pt x="9745028" y="2213366"/>
                  </a:cubicBezTo>
                  <a:cubicBezTo>
                    <a:pt x="9723025" y="2212890"/>
                    <a:pt x="9695593" y="2201365"/>
                    <a:pt x="9680448" y="2185553"/>
                  </a:cubicBezTo>
                  <a:cubicBezTo>
                    <a:pt x="9556051" y="2056299"/>
                    <a:pt x="9436703" y="2056394"/>
                    <a:pt x="9311926" y="2185458"/>
                  </a:cubicBezTo>
                  <a:cubicBezTo>
                    <a:pt x="9295543" y="2202412"/>
                    <a:pt x="9266873" y="2214223"/>
                    <a:pt x="9243060" y="2215748"/>
                  </a:cubicBezTo>
                  <a:cubicBezTo>
                    <a:pt x="9180290" y="2219939"/>
                    <a:pt x="9117044" y="2217176"/>
                    <a:pt x="9051893" y="2217176"/>
                  </a:cubicBezTo>
                  <a:cubicBezTo>
                    <a:pt x="9037415" y="2365481"/>
                    <a:pt x="9023699" y="2505498"/>
                    <a:pt x="9010078" y="2645420"/>
                  </a:cubicBezTo>
                  <a:cubicBezTo>
                    <a:pt x="8994267" y="2807822"/>
                    <a:pt x="8979027" y="2970223"/>
                    <a:pt x="8961977" y="3132433"/>
                  </a:cubicBezTo>
                  <a:cubicBezTo>
                    <a:pt x="8960644" y="3144816"/>
                    <a:pt x="8947309" y="3155865"/>
                    <a:pt x="8939594" y="3167581"/>
                  </a:cubicBezTo>
                  <a:cubicBezTo>
                    <a:pt x="8933402" y="3155865"/>
                    <a:pt x="8922639" y="3144530"/>
                    <a:pt x="8921781" y="3132433"/>
                  </a:cubicBezTo>
                  <a:cubicBezTo>
                    <a:pt x="8909685" y="2956983"/>
                    <a:pt x="8898731" y="2781437"/>
                    <a:pt x="8887778" y="2605987"/>
                  </a:cubicBezTo>
                  <a:cubicBezTo>
                    <a:pt x="8866537" y="2264420"/>
                    <a:pt x="8845296" y="1922854"/>
                    <a:pt x="8824246" y="1581287"/>
                  </a:cubicBezTo>
                  <a:cubicBezTo>
                    <a:pt x="8810149" y="1352020"/>
                    <a:pt x="8796337" y="1122658"/>
                    <a:pt x="8782145" y="893392"/>
                  </a:cubicBezTo>
                  <a:cubicBezTo>
                    <a:pt x="8779859" y="855958"/>
                    <a:pt x="8775954" y="818620"/>
                    <a:pt x="8766048" y="781759"/>
                  </a:cubicBezTo>
                  <a:cubicBezTo>
                    <a:pt x="8755094" y="974164"/>
                    <a:pt x="8744426" y="1166664"/>
                    <a:pt x="8733282" y="1359069"/>
                  </a:cubicBezTo>
                  <a:cubicBezTo>
                    <a:pt x="8714518" y="1681776"/>
                    <a:pt x="8695563" y="2004388"/>
                    <a:pt x="8675751" y="2326999"/>
                  </a:cubicBezTo>
                  <a:cubicBezTo>
                    <a:pt x="8674989" y="2338811"/>
                    <a:pt x="8664512" y="2349955"/>
                    <a:pt x="8658511" y="2361385"/>
                  </a:cubicBezTo>
                  <a:cubicBezTo>
                    <a:pt x="8649462" y="2352145"/>
                    <a:pt x="8638127" y="2344144"/>
                    <a:pt x="8631936" y="2333286"/>
                  </a:cubicBezTo>
                  <a:cubicBezTo>
                    <a:pt x="8625078" y="2321189"/>
                    <a:pt x="8621078" y="2306711"/>
                    <a:pt x="8619077" y="2292805"/>
                  </a:cubicBezTo>
                  <a:cubicBezTo>
                    <a:pt x="8610981" y="2237274"/>
                    <a:pt x="8584025" y="2208508"/>
                    <a:pt x="8524208" y="2220415"/>
                  </a:cubicBezTo>
                  <a:cubicBezTo>
                    <a:pt x="8494872" y="2226225"/>
                    <a:pt x="8486680" y="2205175"/>
                    <a:pt x="8479631" y="2182505"/>
                  </a:cubicBezTo>
                  <a:cubicBezTo>
                    <a:pt x="8457819" y="2111925"/>
                    <a:pt x="8435435" y="2041630"/>
                    <a:pt x="8409147" y="1958096"/>
                  </a:cubicBezTo>
                  <a:cubicBezTo>
                    <a:pt x="8381333" y="2040773"/>
                    <a:pt x="8356283" y="2109734"/>
                    <a:pt x="8335328" y="2179838"/>
                  </a:cubicBezTo>
                  <a:cubicBezTo>
                    <a:pt x="8325898" y="2211271"/>
                    <a:pt x="8310467" y="2221462"/>
                    <a:pt x="8277892" y="2221367"/>
                  </a:cubicBezTo>
                  <a:cubicBezTo>
                    <a:pt x="8060436" y="2220510"/>
                    <a:pt x="7842981" y="2223653"/>
                    <a:pt x="7625525" y="2220129"/>
                  </a:cubicBezTo>
                  <a:cubicBezTo>
                    <a:pt x="7583901" y="2219462"/>
                    <a:pt x="7532465" y="2206032"/>
                    <a:pt x="7503033" y="2179267"/>
                  </a:cubicBezTo>
                  <a:cubicBezTo>
                    <a:pt x="7393115" y="2079254"/>
                    <a:pt x="7288816" y="1972860"/>
                    <a:pt x="7186041" y="1865513"/>
                  </a:cubicBezTo>
                  <a:cubicBezTo>
                    <a:pt x="7146417" y="1824175"/>
                    <a:pt x="7125653" y="1772073"/>
                    <a:pt x="7123367" y="1710827"/>
                  </a:cubicBezTo>
                  <a:cubicBezTo>
                    <a:pt x="7121557" y="1661011"/>
                    <a:pt x="7104698" y="1611672"/>
                    <a:pt x="7093268" y="1562428"/>
                  </a:cubicBezTo>
                  <a:cubicBezTo>
                    <a:pt x="7084314" y="1524042"/>
                    <a:pt x="7099554" y="1500039"/>
                    <a:pt x="7136035" y="1490990"/>
                  </a:cubicBezTo>
                  <a:cubicBezTo>
                    <a:pt x="7163372" y="1484227"/>
                    <a:pt x="7191757" y="1479465"/>
                    <a:pt x="7219855" y="1478893"/>
                  </a:cubicBezTo>
                  <a:cubicBezTo>
                    <a:pt x="7271862" y="1477846"/>
                    <a:pt x="7324725" y="1486323"/>
                    <a:pt x="7375684" y="1479465"/>
                  </a:cubicBezTo>
                  <a:cubicBezTo>
                    <a:pt x="7410926" y="1474702"/>
                    <a:pt x="7444169" y="1451842"/>
                    <a:pt x="7476934" y="1434507"/>
                  </a:cubicBezTo>
                  <a:cubicBezTo>
                    <a:pt x="7484078" y="1430697"/>
                    <a:pt x="7490650" y="1414600"/>
                    <a:pt x="7488555" y="1406503"/>
                  </a:cubicBezTo>
                  <a:cubicBezTo>
                    <a:pt x="7469124" y="1330018"/>
                    <a:pt x="7472077" y="1246293"/>
                    <a:pt x="7399211" y="1188190"/>
                  </a:cubicBezTo>
                  <a:cubicBezTo>
                    <a:pt x="7373684" y="1167902"/>
                    <a:pt x="7367778" y="1123039"/>
                    <a:pt x="7352348" y="1087987"/>
                  </a:cubicBezTo>
                  <a:cubicBezTo>
                    <a:pt x="7347109" y="1087987"/>
                    <a:pt x="7329488" y="1087987"/>
                    <a:pt x="7311962" y="1087987"/>
                  </a:cubicBezTo>
                  <a:cubicBezTo>
                    <a:pt x="7313867" y="1072366"/>
                    <a:pt x="7315772" y="1056650"/>
                    <a:pt x="7318439" y="1034552"/>
                  </a:cubicBezTo>
                  <a:cubicBezTo>
                    <a:pt x="7230999" y="1118563"/>
                    <a:pt x="7118033" y="1099322"/>
                    <a:pt x="7014020" y="1117039"/>
                  </a:cubicBezTo>
                  <a:cubicBezTo>
                    <a:pt x="6909912" y="1134850"/>
                    <a:pt x="6809804" y="1126754"/>
                    <a:pt x="6710458" y="1087606"/>
                  </a:cubicBezTo>
                  <a:cubicBezTo>
                    <a:pt x="6675692" y="1073890"/>
                    <a:pt x="6631877" y="1070080"/>
                    <a:pt x="6595015" y="1076938"/>
                  </a:cubicBezTo>
                  <a:cubicBezTo>
                    <a:pt x="6471095" y="1099989"/>
                    <a:pt x="6352413" y="1077891"/>
                    <a:pt x="6233256" y="1048649"/>
                  </a:cubicBezTo>
                  <a:cubicBezTo>
                    <a:pt x="6046280" y="1002834"/>
                    <a:pt x="5856637" y="995500"/>
                    <a:pt x="5666042" y="1018836"/>
                  </a:cubicBezTo>
                  <a:cubicBezTo>
                    <a:pt x="5525453" y="1036076"/>
                    <a:pt x="5400675" y="1011978"/>
                    <a:pt x="5290090" y="914156"/>
                  </a:cubicBezTo>
                  <a:cubicBezTo>
                    <a:pt x="5236750" y="866912"/>
                    <a:pt x="5166741" y="838337"/>
                    <a:pt x="5103876" y="801856"/>
                  </a:cubicBezTo>
                  <a:cubicBezTo>
                    <a:pt x="5088827" y="793093"/>
                    <a:pt x="5072349" y="786997"/>
                    <a:pt x="5056918" y="778901"/>
                  </a:cubicBezTo>
                  <a:cubicBezTo>
                    <a:pt x="4911376" y="702511"/>
                    <a:pt x="4868513" y="596688"/>
                    <a:pt x="4914233" y="439049"/>
                  </a:cubicBezTo>
                  <a:cubicBezTo>
                    <a:pt x="4931760" y="378756"/>
                    <a:pt x="4948904" y="316272"/>
                    <a:pt x="4951857" y="254169"/>
                  </a:cubicBezTo>
                  <a:cubicBezTo>
                    <a:pt x="4957191" y="140631"/>
                    <a:pt x="4844415" y="34903"/>
                    <a:pt x="4731354" y="36808"/>
                  </a:cubicBezTo>
                  <a:cubicBezTo>
                    <a:pt x="4700778" y="37285"/>
                    <a:pt x="4687729" y="52429"/>
                    <a:pt x="4701350" y="78623"/>
                  </a:cubicBezTo>
                  <a:cubicBezTo>
                    <a:pt x="4719257" y="113199"/>
                    <a:pt x="4739069" y="148537"/>
                    <a:pt x="4765358" y="176731"/>
                  </a:cubicBezTo>
                  <a:cubicBezTo>
                    <a:pt x="4802505" y="216355"/>
                    <a:pt x="4811840" y="257788"/>
                    <a:pt x="4806220" y="310938"/>
                  </a:cubicBezTo>
                  <a:cubicBezTo>
                    <a:pt x="4796314" y="404664"/>
                    <a:pt x="4784503" y="500009"/>
                    <a:pt x="4791932" y="593164"/>
                  </a:cubicBezTo>
                  <a:cubicBezTo>
                    <a:pt x="4799934" y="692509"/>
                    <a:pt x="4860989" y="770900"/>
                    <a:pt x="4935569" y="836813"/>
                  </a:cubicBezTo>
                  <a:cubicBezTo>
                    <a:pt x="4994815" y="889201"/>
                    <a:pt x="5054060" y="941588"/>
                    <a:pt x="5111306" y="996166"/>
                  </a:cubicBezTo>
                  <a:cubicBezTo>
                    <a:pt x="5129213" y="1013216"/>
                    <a:pt x="5141500" y="1036648"/>
                    <a:pt x="5154835" y="1058174"/>
                  </a:cubicBezTo>
                  <a:cubicBezTo>
                    <a:pt x="5183601" y="1104466"/>
                    <a:pt x="5185410" y="1146185"/>
                    <a:pt x="5143691" y="1189905"/>
                  </a:cubicBezTo>
                  <a:cubicBezTo>
                    <a:pt x="5087779" y="1248579"/>
                    <a:pt x="5059776" y="1323731"/>
                    <a:pt x="5043392" y="1401836"/>
                  </a:cubicBezTo>
                  <a:cubicBezTo>
                    <a:pt x="5018437" y="1520994"/>
                    <a:pt x="4947666" y="1606243"/>
                    <a:pt x="4842605" y="1658344"/>
                  </a:cubicBezTo>
                  <a:cubicBezTo>
                    <a:pt x="4780598" y="1689110"/>
                    <a:pt x="4752975" y="1738735"/>
                    <a:pt x="4727448" y="1794457"/>
                  </a:cubicBezTo>
                  <a:cubicBezTo>
                    <a:pt x="4693825" y="1867609"/>
                    <a:pt x="4661630" y="1941427"/>
                    <a:pt x="4628960" y="2015056"/>
                  </a:cubicBezTo>
                  <a:cubicBezTo>
                    <a:pt x="4600575" y="2078968"/>
                    <a:pt x="4570571" y="2140690"/>
                    <a:pt x="4609434" y="2213842"/>
                  </a:cubicBezTo>
                  <a:cubicBezTo>
                    <a:pt x="4625245" y="2243561"/>
                    <a:pt x="4592003" y="2241941"/>
                    <a:pt x="4572191" y="2242227"/>
                  </a:cubicBezTo>
                  <a:cubicBezTo>
                    <a:pt x="4434078" y="2243941"/>
                    <a:pt x="4296061" y="2245561"/>
                    <a:pt x="4157948" y="2246990"/>
                  </a:cubicBezTo>
                  <a:cubicBezTo>
                    <a:pt x="4096036" y="2247656"/>
                    <a:pt x="4034028" y="2246037"/>
                    <a:pt x="3972306" y="2248894"/>
                  </a:cubicBezTo>
                  <a:cubicBezTo>
                    <a:pt x="3937540" y="2250514"/>
                    <a:pt x="3914204" y="2239465"/>
                    <a:pt x="3890391" y="2213461"/>
                  </a:cubicBezTo>
                  <a:cubicBezTo>
                    <a:pt x="3782378" y="2095923"/>
                    <a:pt x="3669221" y="2095542"/>
                    <a:pt x="3558159" y="2208985"/>
                  </a:cubicBezTo>
                  <a:cubicBezTo>
                    <a:pt x="3554825" y="2212414"/>
                    <a:pt x="3551015" y="2215557"/>
                    <a:pt x="3548444" y="2219462"/>
                  </a:cubicBezTo>
                  <a:cubicBezTo>
                    <a:pt x="3528536" y="2249656"/>
                    <a:pt x="3501009" y="2254324"/>
                    <a:pt x="3466052" y="2252704"/>
                  </a:cubicBezTo>
                  <a:cubicBezTo>
                    <a:pt x="3395091" y="2249275"/>
                    <a:pt x="3323844" y="2251657"/>
                    <a:pt x="3245930" y="2251657"/>
                  </a:cubicBezTo>
                  <a:cubicBezTo>
                    <a:pt x="3240691" y="2304235"/>
                    <a:pt x="3234595" y="2361956"/>
                    <a:pt x="3229356" y="2419678"/>
                  </a:cubicBezTo>
                  <a:cubicBezTo>
                    <a:pt x="3206972" y="2665708"/>
                    <a:pt x="3185160" y="2911834"/>
                    <a:pt x="3162014" y="3157865"/>
                  </a:cubicBezTo>
                  <a:cubicBezTo>
                    <a:pt x="3160681" y="3172153"/>
                    <a:pt x="3148584" y="3185392"/>
                    <a:pt x="3141440" y="3199108"/>
                  </a:cubicBezTo>
                  <a:cubicBezTo>
                    <a:pt x="3134392" y="3185202"/>
                    <a:pt x="3122105" y="3171676"/>
                    <a:pt x="3121152" y="3157294"/>
                  </a:cubicBezTo>
                  <a:cubicBezTo>
                    <a:pt x="3108865" y="2977081"/>
                    <a:pt x="3098197" y="2796773"/>
                    <a:pt x="3087053" y="2616464"/>
                  </a:cubicBezTo>
                  <a:cubicBezTo>
                    <a:pt x="3065621" y="2268516"/>
                    <a:pt x="3044000" y="1920663"/>
                    <a:pt x="3022949" y="1572715"/>
                  </a:cubicBezTo>
                  <a:cubicBezTo>
                    <a:pt x="3007805" y="1322874"/>
                    <a:pt x="2993327" y="1073033"/>
                    <a:pt x="2971514" y="822811"/>
                  </a:cubicBezTo>
                  <a:cubicBezTo>
                    <a:pt x="2962085" y="954637"/>
                    <a:pt x="2952274" y="1086463"/>
                    <a:pt x="2943225" y="1218289"/>
                  </a:cubicBezTo>
                  <a:cubicBezTo>
                    <a:pt x="2917317" y="1596051"/>
                    <a:pt x="2891790" y="1973812"/>
                    <a:pt x="2865120" y="2351479"/>
                  </a:cubicBezTo>
                  <a:cubicBezTo>
                    <a:pt x="2864168" y="2364528"/>
                    <a:pt x="2852261" y="2376720"/>
                    <a:pt x="2845403" y="2389293"/>
                  </a:cubicBezTo>
                  <a:cubicBezTo>
                    <a:pt x="2836736" y="2377673"/>
                    <a:pt x="2826258" y="2366909"/>
                    <a:pt x="2820067" y="2354050"/>
                  </a:cubicBezTo>
                  <a:cubicBezTo>
                    <a:pt x="2813971" y="2341477"/>
                    <a:pt x="2810732" y="2326999"/>
                    <a:pt x="2808827" y="2312998"/>
                  </a:cubicBezTo>
                  <a:cubicBezTo>
                    <a:pt x="2802065" y="2262515"/>
                    <a:pt x="2782538" y="2229273"/>
                    <a:pt x="2723007" y="2229940"/>
                  </a:cubicBezTo>
                  <a:cubicBezTo>
                    <a:pt x="2708434" y="2230130"/>
                    <a:pt x="2686717" y="2207651"/>
                    <a:pt x="2680145" y="2190982"/>
                  </a:cubicBezTo>
                  <a:cubicBezTo>
                    <a:pt x="2654903" y="2126689"/>
                    <a:pt x="2634520" y="2060490"/>
                    <a:pt x="2608231" y="1983052"/>
                  </a:cubicBezTo>
                  <a:cubicBezTo>
                    <a:pt x="2575941" y="2062966"/>
                    <a:pt x="2546985" y="2130403"/>
                    <a:pt x="2521458" y="2199174"/>
                  </a:cubicBezTo>
                  <a:cubicBezTo>
                    <a:pt x="2509933" y="2230225"/>
                    <a:pt x="2493836" y="2243370"/>
                    <a:pt x="2459260" y="2243179"/>
                  </a:cubicBezTo>
                  <a:cubicBezTo>
                    <a:pt x="2360867" y="2242703"/>
                    <a:pt x="2262473" y="2247847"/>
                    <a:pt x="2164080" y="2246418"/>
                  </a:cubicBezTo>
                  <a:cubicBezTo>
                    <a:pt x="2142554" y="2246132"/>
                    <a:pt x="2116836" y="2232226"/>
                    <a:pt x="2100644" y="2216700"/>
                  </a:cubicBezTo>
                  <a:cubicBezTo>
                    <a:pt x="2054257" y="2172028"/>
                    <a:pt x="2007870" y="2129927"/>
                    <a:pt x="1939766" y="2123450"/>
                  </a:cubicBezTo>
                  <a:cubicBezTo>
                    <a:pt x="1853660" y="2115354"/>
                    <a:pt x="1792986" y="2160979"/>
                    <a:pt x="1734788" y="2216033"/>
                  </a:cubicBezTo>
                  <a:cubicBezTo>
                    <a:pt x="1717453" y="2232416"/>
                    <a:pt x="1690688" y="2244513"/>
                    <a:pt x="1667066" y="2247180"/>
                  </a:cubicBezTo>
                  <a:cubicBezTo>
                    <a:pt x="1616774" y="2252704"/>
                    <a:pt x="1565624" y="2252133"/>
                    <a:pt x="1514856" y="2251276"/>
                  </a:cubicBezTo>
                  <a:cubicBezTo>
                    <a:pt x="1483519" y="2250704"/>
                    <a:pt x="1470184" y="2261467"/>
                    <a:pt x="1467231" y="2293852"/>
                  </a:cubicBezTo>
                  <a:cubicBezTo>
                    <a:pt x="1445324" y="2536740"/>
                    <a:pt x="1421987" y="2779532"/>
                    <a:pt x="1398842" y="3022420"/>
                  </a:cubicBezTo>
                  <a:cubicBezTo>
                    <a:pt x="1394460" y="3068140"/>
                    <a:pt x="1390841" y="3114050"/>
                    <a:pt x="1383792" y="3159294"/>
                  </a:cubicBezTo>
                  <a:cubicBezTo>
                    <a:pt x="1381601" y="3173296"/>
                    <a:pt x="1368933" y="3185678"/>
                    <a:pt x="1361027" y="3198823"/>
                  </a:cubicBezTo>
                  <a:cubicBezTo>
                    <a:pt x="1354741" y="3185964"/>
                    <a:pt x="1343882" y="3173486"/>
                    <a:pt x="1342930" y="3160247"/>
                  </a:cubicBezTo>
                  <a:cubicBezTo>
                    <a:pt x="1326737" y="2918407"/>
                    <a:pt x="1311688" y="2676472"/>
                    <a:pt x="1296448" y="2434537"/>
                  </a:cubicBezTo>
                  <a:cubicBezTo>
                    <a:pt x="1274921" y="2091446"/>
                    <a:pt x="1253300" y="1748260"/>
                    <a:pt x="1232154" y="1405170"/>
                  </a:cubicBezTo>
                  <a:cubicBezTo>
                    <a:pt x="1219962" y="1207526"/>
                    <a:pt x="1208723" y="1009882"/>
                    <a:pt x="1188911" y="811762"/>
                  </a:cubicBezTo>
                  <a:cubicBezTo>
                    <a:pt x="1182910" y="909013"/>
                    <a:pt x="1176623" y="1006263"/>
                    <a:pt x="1170908" y="1103608"/>
                  </a:cubicBezTo>
                  <a:cubicBezTo>
                    <a:pt x="1146524" y="1518041"/>
                    <a:pt x="1122521" y="1932379"/>
                    <a:pt x="1097280" y="2346811"/>
                  </a:cubicBezTo>
                  <a:cubicBezTo>
                    <a:pt x="1096328" y="2362623"/>
                    <a:pt x="1084231" y="2377768"/>
                    <a:pt x="1077373" y="2393294"/>
                  </a:cubicBezTo>
                  <a:cubicBezTo>
                    <a:pt x="1067848" y="2380340"/>
                    <a:pt x="1056799" y="2368243"/>
                    <a:pt x="1049465" y="2354241"/>
                  </a:cubicBezTo>
                  <a:cubicBezTo>
                    <a:pt x="1042988" y="2341858"/>
                    <a:pt x="1038892" y="2327571"/>
                    <a:pt x="1036701" y="2313665"/>
                  </a:cubicBezTo>
                  <a:cubicBezTo>
                    <a:pt x="1029462" y="2266420"/>
                    <a:pt x="1005078" y="2244799"/>
                    <a:pt x="955834" y="2254038"/>
                  </a:cubicBezTo>
                  <a:cubicBezTo>
                    <a:pt x="922496" y="2260324"/>
                    <a:pt x="908399" y="2242036"/>
                    <a:pt x="899636" y="2211461"/>
                  </a:cubicBezTo>
                  <a:cubicBezTo>
                    <a:pt x="879729" y="2142024"/>
                    <a:pt x="856679" y="2073444"/>
                    <a:pt x="830485" y="1990386"/>
                  </a:cubicBezTo>
                  <a:cubicBezTo>
                    <a:pt x="804005" y="2069824"/>
                    <a:pt x="779621" y="2136023"/>
                    <a:pt x="760286" y="2203746"/>
                  </a:cubicBezTo>
                  <a:cubicBezTo>
                    <a:pt x="749237" y="2242132"/>
                    <a:pt x="730568" y="2255562"/>
                    <a:pt x="689801" y="2255181"/>
                  </a:cubicBezTo>
                  <a:cubicBezTo>
                    <a:pt x="478727" y="2253181"/>
                    <a:pt x="267557" y="2254324"/>
                    <a:pt x="56483" y="2254038"/>
                  </a:cubicBezTo>
                  <a:cubicBezTo>
                    <a:pt x="37624" y="2254038"/>
                    <a:pt x="18764" y="2250895"/>
                    <a:pt x="0" y="2249275"/>
                  </a:cubicBezTo>
                  <a:cubicBezTo>
                    <a:pt x="0" y="2239750"/>
                    <a:pt x="0" y="2230225"/>
                    <a:pt x="0" y="2220700"/>
                  </a:cubicBezTo>
                  <a:cubicBezTo>
                    <a:pt x="20193" y="2218224"/>
                    <a:pt x="40386" y="2213557"/>
                    <a:pt x="60674" y="2213461"/>
                  </a:cubicBezTo>
                  <a:cubicBezTo>
                    <a:pt x="262319" y="2212890"/>
                    <a:pt x="463868" y="2211842"/>
                    <a:pt x="665512" y="2214223"/>
                  </a:cubicBezTo>
                  <a:cubicBezTo>
                    <a:pt x="705231" y="2214700"/>
                    <a:pt x="720757" y="2201460"/>
                    <a:pt x="731425" y="2165456"/>
                  </a:cubicBezTo>
                  <a:cubicBezTo>
                    <a:pt x="753713" y="2089636"/>
                    <a:pt x="780098" y="2014960"/>
                    <a:pt x="806101" y="1940284"/>
                  </a:cubicBezTo>
                  <a:cubicBezTo>
                    <a:pt x="810292" y="1928283"/>
                    <a:pt x="821531" y="1918758"/>
                    <a:pt x="829532" y="1908090"/>
                  </a:cubicBezTo>
                  <a:cubicBezTo>
                    <a:pt x="838676" y="1919329"/>
                    <a:pt x="851916" y="1929140"/>
                    <a:pt x="856202" y="1941904"/>
                  </a:cubicBezTo>
                  <a:cubicBezTo>
                    <a:pt x="882396" y="2019913"/>
                    <a:pt x="908018" y="2098114"/>
                    <a:pt x="930688" y="2177171"/>
                  </a:cubicBezTo>
                  <a:cubicBezTo>
                    <a:pt x="938784" y="2205461"/>
                    <a:pt x="951833" y="2214795"/>
                    <a:pt x="980599" y="2213938"/>
                  </a:cubicBezTo>
                  <a:cubicBezTo>
                    <a:pt x="1010317" y="2213081"/>
                    <a:pt x="1047464" y="2199841"/>
                    <a:pt x="1064419" y="2244799"/>
                  </a:cubicBezTo>
                  <a:cubicBezTo>
                    <a:pt x="1071563" y="2128975"/>
                    <a:pt x="1078992" y="2013246"/>
                    <a:pt x="1085850" y="1897422"/>
                  </a:cubicBezTo>
                  <a:cubicBezTo>
                    <a:pt x="1110806" y="1471940"/>
                    <a:pt x="1135571" y="1046458"/>
                    <a:pt x="1160336" y="620881"/>
                  </a:cubicBezTo>
                  <a:cubicBezTo>
                    <a:pt x="1163860" y="560779"/>
                    <a:pt x="1165860" y="500485"/>
                    <a:pt x="1171480" y="440573"/>
                  </a:cubicBezTo>
                  <a:cubicBezTo>
                    <a:pt x="1172909" y="425047"/>
                    <a:pt x="1185386" y="410474"/>
                    <a:pt x="1192816" y="395520"/>
                  </a:cubicBezTo>
                  <a:cubicBezTo>
                    <a:pt x="1199388" y="409807"/>
                    <a:pt x="1210723" y="423714"/>
                    <a:pt x="1211771" y="438382"/>
                  </a:cubicBezTo>
                  <a:cubicBezTo>
                    <a:pt x="1224344" y="618595"/>
                    <a:pt x="1235583" y="798808"/>
                    <a:pt x="1246823" y="979117"/>
                  </a:cubicBezTo>
                  <a:cubicBezTo>
                    <a:pt x="1268159" y="1320683"/>
                    <a:pt x="1289304" y="1662250"/>
                    <a:pt x="1310354" y="2003911"/>
                  </a:cubicBezTo>
                  <a:cubicBezTo>
                    <a:pt x="1327499" y="2282232"/>
                    <a:pt x="1344454" y="2560552"/>
                    <a:pt x="1361503" y="2838873"/>
                  </a:cubicBezTo>
                  <a:cubicBezTo>
                    <a:pt x="1362456" y="2854589"/>
                    <a:pt x="1363504" y="2870401"/>
                    <a:pt x="1370743" y="2886593"/>
                  </a:cubicBezTo>
                  <a:cubicBezTo>
                    <a:pt x="1380744" y="2786390"/>
                    <a:pt x="1391031" y="2686092"/>
                    <a:pt x="1400747" y="2585889"/>
                  </a:cubicBezTo>
                  <a:cubicBezTo>
                    <a:pt x="1411319" y="2477114"/>
                    <a:pt x="1421892" y="2368338"/>
                    <a:pt x="1431227" y="2259467"/>
                  </a:cubicBezTo>
                  <a:cubicBezTo>
                    <a:pt x="1433989" y="2227177"/>
                    <a:pt x="1445514" y="2209461"/>
                    <a:pt x="1481042" y="2212414"/>
                  </a:cubicBezTo>
                  <a:cubicBezTo>
                    <a:pt x="1503045" y="2214223"/>
                    <a:pt x="1525524" y="2210794"/>
                    <a:pt x="1547622" y="2212128"/>
                  </a:cubicBezTo>
                  <a:cubicBezTo>
                    <a:pt x="1629918" y="2217271"/>
                    <a:pt x="1698307" y="2202412"/>
                    <a:pt x="1766316" y="2141833"/>
                  </a:cubicBezTo>
                  <a:cubicBezTo>
                    <a:pt x="1875758" y="2044393"/>
                    <a:pt x="2005013" y="2063252"/>
                    <a:pt x="2112931" y="2175457"/>
                  </a:cubicBezTo>
                  <a:cubicBezTo>
                    <a:pt x="2137601" y="2201174"/>
                    <a:pt x="2161604" y="2209556"/>
                    <a:pt x="2195798" y="2207937"/>
                  </a:cubicBezTo>
                  <a:cubicBezTo>
                    <a:pt x="2276666" y="2204222"/>
                    <a:pt x="2357628" y="2203079"/>
                    <a:pt x="2438591" y="2203460"/>
                  </a:cubicBezTo>
                  <a:cubicBezTo>
                    <a:pt x="2466404" y="2203556"/>
                    <a:pt x="2480882" y="2195554"/>
                    <a:pt x="2490978" y="2168694"/>
                  </a:cubicBezTo>
                  <a:cubicBezTo>
                    <a:pt x="2519839" y="2091637"/>
                    <a:pt x="2551462" y="2015627"/>
                    <a:pt x="2583275" y="1939713"/>
                  </a:cubicBezTo>
                  <a:cubicBezTo>
                    <a:pt x="2588324" y="1927711"/>
                    <a:pt x="2599754" y="1918472"/>
                    <a:pt x="2608326" y="1907995"/>
                  </a:cubicBezTo>
                  <a:cubicBezTo>
                    <a:pt x="2617756" y="1919139"/>
                    <a:pt x="2631377" y="1928664"/>
                    <a:pt x="2636044" y="1941523"/>
                  </a:cubicBezTo>
                  <a:cubicBezTo>
                    <a:pt x="2661285" y="2011436"/>
                    <a:pt x="2685764" y="2081731"/>
                    <a:pt x="2707386" y="2152882"/>
                  </a:cubicBezTo>
                  <a:cubicBezTo>
                    <a:pt x="2716625" y="2183172"/>
                    <a:pt x="2732151" y="2196507"/>
                    <a:pt x="2763584" y="2198602"/>
                  </a:cubicBezTo>
                  <a:cubicBezTo>
                    <a:pt x="2787301" y="2200127"/>
                    <a:pt x="2810447" y="2208604"/>
                    <a:pt x="2835593" y="2214414"/>
                  </a:cubicBezTo>
                  <a:cubicBezTo>
                    <a:pt x="2846261" y="2057251"/>
                    <a:pt x="2857214" y="1896279"/>
                    <a:pt x="2868263" y="1735306"/>
                  </a:cubicBezTo>
                  <a:cubicBezTo>
                    <a:pt x="2891695" y="1393930"/>
                    <a:pt x="2915317" y="1052554"/>
                    <a:pt x="2938844" y="711083"/>
                  </a:cubicBezTo>
                  <a:cubicBezTo>
                    <a:pt x="2944082" y="635169"/>
                    <a:pt x="2948178" y="559255"/>
                    <a:pt x="2955131" y="483531"/>
                  </a:cubicBezTo>
                  <a:cubicBezTo>
                    <a:pt x="2956465" y="469053"/>
                    <a:pt x="2968467" y="455432"/>
                    <a:pt x="2975610" y="441430"/>
                  </a:cubicBezTo>
                  <a:cubicBezTo>
                    <a:pt x="2983325" y="454956"/>
                    <a:pt x="2996851" y="468196"/>
                    <a:pt x="2997708" y="482197"/>
                  </a:cubicBezTo>
                  <a:cubicBezTo>
                    <a:pt x="3009138" y="652981"/>
                    <a:pt x="3018282" y="823859"/>
                    <a:pt x="3028760" y="994642"/>
                  </a:cubicBezTo>
                  <a:cubicBezTo>
                    <a:pt x="3049715" y="1337828"/>
                    <a:pt x="3071241" y="1681014"/>
                    <a:pt x="3092292" y="2024104"/>
                  </a:cubicBezTo>
                  <a:cubicBezTo>
                    <a:pt x="3108579" y="2289757"/>
                    <a:pt x="3124676" y="2555504"/>
                    <a:pt x="3140964" y="2821156"/>
                  </a:cubicBezTo>
                  <a:cubicBezTo>
                    <a:pt x="3141917" y="2836777"/>
                    <a:pt x="3144298" y="2852208"/>
                    <a:pt x="3150108" y="2867639"/>
                  </a:cubicBezTo>
                  <a:cubicBezTo>
                    <a:pt x="3164110" y="2710190"/>
                    <a:pt x="3178112" y="2552742"/>
                    <a:pt x="3192209" y="2395294"/>
                  </a:cubicBezTo>
                  <a:cubicBezTo>
                    <a:pt x="3196876" y="2343287"/>
                    <a:pt x="3202781" y="2291281"/>
                    <a:pt x="3206401" y="2239179"/>
                  </a:cubicBezTo>
                  <a:cubicBezTo>
                    <a:pt x="3208306" y="2210794"/>
                    <a:pt x="3220974" y="2200793"/>
                    <a:pt x="3248978" y="2202412"/>
                  </a:cubicBezTo>
                  <a:cubicBezTo>
                    <a:pt x="3317081" y="2206508"/>
                    <a:pt x="3385376" y="2207365"/>
                    <a:pt x="3453479" y="2212414"/>
                  </a:cubicBezTo>
                  <a:cubicBezTo>
                    <a:pt x="3486245" y="2214795"/>
                    <a:pt x="3512439" y="2209080"/>
                    <a:pt x="3531680" y="2180886"/>
                  </a:cubicBezTo>
                  <a:cubicBezTo>
                    <a:pt x="3536061" y="2174409"/>
                    <a:pt x="3542538" y="2169361"/>
                    <a:pt x="3548348" y="2164027"/>
                  </a:cubicBezTo>
                  <a:cubicBezTo>
                    <a:pt x="3662077" y="2058775"/>
                    <a:pt x="3788474" y="2057156"/>
                    <a:pt x="3898487" y="2165932"/>
                  </a:cubicBezTo>
                  <a:cubicBezTo>
                    <a:pt x="3932492" y="2199555"/>
                    <a:pt x="3965543" y="2209461"/>
                    <a:pt x="4011168" y="2208794"/>
                  </a:cubicBezTo>
                  <a:cubicBezTo>
                    <a:pt x="4191953" y="2206413"/>
                    <a:pt x="4372737" y="2207842"/>
                    <a:pt x="4560285" y="2207842"/>
                  </a:cubicBezTo>
                  <a:cubicBezTo>
                    <a:pt x="4535901" y="2111258"/>
                    <a:pt x="4575144" y="2037535"/>
                    <a:pt x="4611910" y="1962097"/>
                  </a:cubicBezTo>
                  <a:cubicBezTo>
                    <a:pt x="4654868" y="1874086"/>
                    <a:pt x="4692968" y="1783789"/>
                    <a:pt x="4735259" y="1695492"/>
                  </a:cubicBezTo>
                  <a:cubicBezTo>
                    <a:pt x="4743450" y="1678347"/>
                    <a:pt x="4758786" y="1659678"/>
                    <a:pt x="4775549" y="1652248"/>
                  </a:cubicBezTo>
                  <a:cubicBezTo>
                    <a:pt x="4908423" y="1593098"/>
                    <a:pt x="4986528" y="1494800"/>
                    <a:pt x="5020913" y="1352116"/>
                  </a:cubicBezTo>
                  <a:cubicBezTo>
                    <a:pt x="5037011" y="1285536"/>
                    <a:pt x="5078063" y="1223338"/>
                    <a:pt x="5115687" y="1164092"/>
                  </a:cubicBezTo>
                  <a:cubicBezTo>
                    <a:pt x="5135880" y="1132374"/>
                    <a:pt x="5143595" y="1105323"/>
                    <a:pt x="5121212" y="1078462"/>
                  </a:cubicBezTo>
                  <a:cubicBezTo>
                    <a:pt x="5076920" y="1025313"/>
                    <a:pt x="5029200" y="975021"/>
                    <a:pt x="4981575" y="924729"/>
                  </a:cubicBezTo>
                  <a:cubicBezTo>
                    <a:pt x="4926521" y="866436"/>
                    <a:pt x="4865370" y="813286"/>
                    <a:pt x="4815364" y="750993"/>
                  </a:cubicBezTo>
                  <a:cubicBezTo>
                    <a:pt x="4740021" y="657172"/>
                    <a:pt x="4734497" y="544300"/>
                    <a:pt x="4747546" y="429905"/>
                  </a:cubicBezTo>
                  <a:cubicBezTo>
                    <a:pt x="4752594" y="385900"/>
                    <a:pt x="4757928" y="341704"/>
                    <a:pt x="4767263" y="298460"/>
                  </a:cubicBezTo>
                  <a:cubicBezTo>
                    <a:pt x="4775645" y="259693"/>
                    <a:pt x="4762595" y="232166"/>
                    <a:pt x="4737164" y="204258"/>
                  </a:cubicBezTo>
                  <a:cubicBezTo>
                    <a:pt x="4712970" y="177683"/>
                    <a:pt x="4687634" y="148632"/>
                    <a:pt x="4674870" y="116056"/>
                  </a:cubicBezTo>
                  <a:cubicBezTo>
                    <a:pt x="4663917" y="87958"/>
                    <a:pt x="4657535" y="44143"/>
                    <a:pt x="4672203" y="23950"/>
                  </a:cubicBezTo>
                  <a:cubicBezTo>
                    <a:pt x="4686300" y="4614"/>
                    <a:pt x="4731544" y="-3197"/>
                    <a:pt x="4760500" y="1185"/>
                  </a:cubicBezTo>
                  <a:cubicBezTo>
                    <a:pt x="4925568" y="26331"/>
                    <a:pt x="5019866" y="165110"/>
                    <a:pt x="4986719" y="330083"/>
                  </a:cubicBezTo>
                  <a:cubicBezTo>
                    <a:pt x="4974622" y="390472"/>
                    <a:pt x="4955953" y="449431"/>
                    <a:pt x="4942618" y="509629"/>
                  </a:cubicBezTo>
                  <a:cubicBezTo>
                    <a:pt x="4923187" y="597164"/>
                    <a:pt x="4956048" y="664792"/>
                    <a:pt x="5027772" y="714893"/>
                  </a:cubicBezTo>
                  <a:cubicBezTo>
                    <a:pt x="5048441" y="729371"/>
                    <a:pt x="5071872" y="739849"/>
                    <a:pt x="5093494" y="752993"/>
                  </a:cubicBezTo>
                  <a:cubicBezTo>
                    <a:pt x="5183981" y="807762"/>
                    <a:pt x="5276565" y="859387"/>
                    <a:pt x="5363718" y="919109"/>
                  </a:cubicBezTo>
                  <a:cubicBezTo>
                    <a:pt x="5428203" y="963210"/>
                    <a:pt x="5494973" y="988356"/>
                    <a:pt x="5572411" y="983879"/>
                  </a:cubicBezTo>
                  <a:cubicBezTo>
                    <a:pt x="5665851" y="978545"/>
                    <a:pt x="5759196" y="970735"/>
                    <a:pt x="5852732" y="966829"/>
                  </a:cubicBezTo>
                  <a:cubicBezTo>
                    <a:pt x="6012847" y="960162"/>
                    <a:pt x="6169247" y="988927"/>
                    <a:pt x="6322981" y="1028170"/>
                  </a:cubicBezTo>
                  <a:cubicBezTo>
                    <a:pt x="6408611" y="1049983"/>
                    <a:pt x="6492335" y="1049792"/>
                    <a:pt x="6577299" y="1037124"/>
                  </a:cubicBezTo>
                  <a:cubicBezTo>
                    <a:pt x="6635496" y="1028456"/>
                    <a:pt x="6690360" y="1032838"/>
                    <a:pt x="6744843" y="1055888"/>
                  </a:cubicBezTo>
                  <a:cubicBezTo>
                    <a:pt x="6816471" y="1086082"/>
                    <a:pt x="6891147" y="1093798"/>
                    <a:pt x="6968585" y="1083034"/>
                  </a:cubicBezTo>
                  <a:cubicBezTo>
                    <a:pt x="7035927" y="1073605"/>
                    <a:pt x="7104888" y="1073033"/>
                    <a:pt x="7171373" y="1059889"/>
                  </a:cubicBezTo>
                  <a:cubicBezTo>
                    <a:pt x="7211854" y="1051888"/>
                    <a:pt x="7253574" y="1033600"/>
                    <a:pt x="7286625" y="1009025"/>
                  </a:cubicBezTo>
                  <a:cubicBezTo>
                    <a:pt x="7343966" y="966448"/>
                    <a:pt x="7349109" y="964734"/>
                    <a:pt x="7372541" y="1027218"/>
                  </a:cubicBezTo>
                  <a:cubicBezTo>
                    <a:pt x="7388733" y="1024932"/>
                    <a:pt x="7404069" y="1022836"/>
                    <a:pt x="7419308" y="1020741"/>
                  </a:cubicBezTo>
                  <a:cubicBezTo>
                    <a:pt x="7420070" y="1037219"/>
                    <a:pt x="7427786" y="1058174"/>
                    <a:pt x="7420451" y="1069509"/>
                  </a:cubicBezTo>
                  <a:cubicBezTo>
                    <a:pt x="7387400" y="1121039"/>
                    <a:pt x="7414546" y="1151138"/>
                    <a:pt x="7448455" y="1188000"/>
                  </a:cubicBezTo>
                  <a:cubicBezTo>
                    <a:pt x="7474839" y="1216670"/>
                    <a:pt x="7489794" y="1256675"/>
                    <a:pt x="7506082" y="1293346"/>
                  </a:cubicBezTo>
                  <a:cubicBezTo>
                    <a:pt x="7514178" y="1311539"/>
                    <a:pt x="7515130" y="1333351"/>
                    <a:pt x="7517321" y="1353830"/>
                  </a:cubicBezTo>
                  <a:cubicBezTo>
                    <a:pt x="7520559" y="1383834"/>
                    <a:pt x="7535513" y="1425839"/>
                    <a:pt x="7521512" y="1441841"/>
                  </a:cubicBezTo>
                  <a:cubicBezTo>
                    <a:pt x="7492842" y="1474607"/>
                    <a:pt x="7451027" y="1505563"/>
                    <a:pt x="7409593" y="1515184"/>
                  </a:cubicBezTo>
                  <a:cubicBezTo>
                    <a:pt x="7353967" y="1528042"/>
                    <a:pt x="7293483" y="1520137"/>
                    <a:pt x="7235095" y="1520518"/>
                  </a:cubicBezTo>
                  <a:cubicBezTo>
                    <a:pt x="7220998" y="1520613"/>
                    <a:pt x="7206616" y="1516327"/>
                    <a:pt x="7192709" y="1517470"/>
                  </a:cubicBezTo>
                  <a:cubicBezTo>
                    <a:pt x="7136130" y="1521946"/>
                    <a:pt x="7127558" y="1535281"/>
                    <a:pt x="7138607" y="1589955"/>
                  </a:cubicBezTo>
                  <a:cubicBezTo>
                    <a:pt x="7148894" y="1640914"/>
                    <a:pt x="7148799" y="1695587"/>
                    <a:pt x="7167753" y="1742926"/>
                  </a:cubicBezTo>
                  <a:cubicBezTo>
                    <a:pt x="7189661" y="1797505"/>
                    <a:pt x="7219950" y="1852750"/>
                    <a:pt x="7259765" y="1895326"/>
                  </a:cubicBezTo>
                  <a:cubicBezTo>
                    <a:pt x="7341870" y="1983147"/>
                    <a:pt x="7430738" y="2065252"/>
                    <a:pt x="7521417" y="2144405"/>
                  </a:cubicBezTo>
                  <a:cubicBezTo>
                    <a:pt x="7546277" y="2166122"/>
                    <a:pt x="7587425" y="2178600"/>
                    <a:pt x="7621429" y="2179171"/>
                  </a:cubicBezTo>
                  <a:cubicBezTo>
                    <a:pt x="7832503" y="2182696"/>
                    <a:pt x="8043672" y="2181172"/>
                    <a:pt x="8254746" y="2182791"/>
                  </a:cubicBezTo>
                  <a:cubicBezTo>
                    <a:pt x="8283226" y="2182981"/>
                    <a:pt x="8297037" y="2174219"/>
                    <a:pt x="8305515" y="2146882"/>
                  </a:cubicBezTo>
                  <a:cubicBezTo>
                    <a:pt x="8329899" y="2068300"/>
                    <a:pt x="8356283" y="1990291"/>
                    <a:pt x="8383334" y="1912662"/>
                  </a:cubicBezTo>
                  <a:cubicBezTo>
                    <a:pt x="8388001" y="1899232"/>
                    <a:pt x="8400002" y="1888278"/>
                    <a:pt x="8408575" y="1876181"/>
                  </a:cubicBezTo>
                  <a:cubicBezTo>
                    <a:pt x="8418290" y="1888945"/>
                    <a:pt x="8432101" y="1900375"/>
                    <a:pt x="8436959" y="1914757"/>
                  </a:cubicBezTo>
                  <a:cubicBezTo>
                    <a:pt x="8461248" y="1986671"/>
                    <a:pt x="8485441" y="2058775"/>
                    <a:pt x="8504873" y="2132118"/>
                  </a:cubicBezTo>
                  <a:cubicBezTo>
                    <a:pt x="8515159" y="2170980"/>
                    <a:pt x="8532114" y="2187268"/>
                    <a:pt x="8573357" y="2183362"/>
                  </a:cubicBezTo>
                  <a:cubicBezTo>
                    <a:pt x="8594503" y="2181362"/>
                    <a:pt x="8616791" y="2191554"/>
                    <a:pt x="8644223" y="2197460"/>
                  </a:cubicBezTo>
                  <a:cubicBezTo>
                    <a:pt x="8648891" y="2119736"/>
                    <a:pt x="8654034" y="2033344"/>
                    <a:pt x="8659082" y="1946952"/>
                  </a:cubicBezTo>
                  <a:cubicBezTo>
                    <a:pt x="8680323" y="1586335"/>
                    <a:pt x="8701659" y="1225719"/>
                    <a:pt x="8722709" y="865102"/>
                  </a:cubicBezTo>
                  <a:cubicBezTo>
                    <a:pt x="8731377" y="716417"/>
                    <a:pt x="8738521" y="567637"/>
                    <a:pt x="8748332" y="419047"/>
                  </a:cubicBezTo>
                  <a:cubicBezTo>
                    <a:pt x="8749570" y="399901"/>
                    <a:pt x="8762619" y="381518"/>
                    <a:pt x="8770144" y="362849"/>
                  </a:cubicBezTo>
                  <a:cubicBezTo>
                    <a:pt x="8777478" y="381423"/>
                    <a:pt x="8790051" y="399711"/>
                    <a:pt x="8791289" y="418761"/>
                  </a:cubicBezTo>
                  <a:cubicBezTo>
                    <a:pt x="8823007" y="907298"/>
                    <a:pt x="8853773" y="1395931"/>
                    <a:pt x="8884348" y="1884563"/>
                  </a:cubicBezTo>
                  <a:cubicBezTo>
                    <a:pt x="8903684" y="2192887"/>
                    <a:pt x="8922544" y="2501307"/>
                    <a:pt x="8941784" y="2809631"/>
                  </a:cubicBezTo>
                  <a:cubicBezTo>
                    <a:pt x="8942547" y="2821918"/>
                    <a:pt x="8944546" y="2834110"/>
                    <a:pt x="8951023" y="2846302"/>
                  </a:cubicBezTo>
                  <a:cubicBezTo>
                    <a:pt x="8967978" y="2670090"/>
                    <a:pt x="8984932" y="2493877"/>
                    <a:pt x="9002078" y="2317570"/>
                  </a:cubicBezTo>
                  <a:cubicBezTo>
                    <a:pt x="9004364" y="2293948"/>
                    <a:pt x="9010745" y="2270135"/>
                    <a:pt x="9009222" y="2246799"/>
                  </a:cubicBezTo>
                  <a:cubicBezTo>
                    <a:pt x="9005887" y="2195173"/>
                    <a:pt x="9027414" y="2174885"/>
                    <a:pt x="9078468" y="2180886"/>
                  </a:cubicBezTo>
                  <a:cubicBezTo>
                    <a:pt x="9098756" y="2183267"/>
                    <a:pt x="9119711" y="2179457"/>
                    <a:pt x="9140285" y="2180124"/>
                  </a:cubicBezTo>
                  <a:cubicBezTo>
                    <a:pt x="9215819" y="2182505"/>
                    <a:pt x="9278779" y="2168789"/>
                    <a:pt x="9341168" y="2112306"/>
                  </a:cubicBezTo>
                  <a:cubicBezTo>
                    <a:pt x="9450990" y="2012865"/>
                    <a:pt x="9582150" y="2030105"/>
                    <a:pt x="9691878" y="2143167"/>
                  </a:cubicBezTo>
                  <a:cubicBezTo>
                    <a:pt x="9715024" y="2167075"/>
                    <a:pt x="9737217" y="2176790"/>
                    <a:pt x="9770078" y="2175552"/>
                  </a:cubicBezTo>
                  <a:cubicBezTo>
                    <a:pt x="9852565" y="2172504"/>
                    <a:pt x="9935147" y="2171932"/>
                    <a:pt x="10017633" y="2172980"/>
                  </a:cubicBezTo>
                  <a:cubicBezTo>
                    <a:pt x="10046208" y="2173361"/>
                    <a:pt x="10059448" y="2162979"/>
                    <a:pt x="10069449" y="2136785"/>
                  </a:cubicBezTo>
                  <a:cubicBezTo>
                    <a:pt x="10098595" y="2059918"/>
                    <a:pt x="10130219" y="1983909"/>
                    <a:pt x="10162032" y="1907995"/>
                  </a:cubicBezTo>
                  <a:cubicBezTo>
                    <a:pt x="10167080" y="1895993"/>
                    <a:pt x="10178319" y="1886563"/>
                    <a:pt x="10186606" y="1875991"/>
                  </a:cubicBezTo>
                  <a:cubicBezTo>
                    <a:pt x="10195942" y="1887040"/>
                    <a:pt x="10209371" y="1896660"/>
                    <a:pt x="10214038" y="1909519"/>
                  </a:cubicBezTo>
                  <a:cubicBezTo>
                    <a:pt x="10238994" y="1977908"/>
                    <a:pt x="10263759" y="2046488"/>
                    <a:pt x="10284428" y="2116211"/>
                  </a:cubicBezTo>
                  <a:cubicBezTo>
                    <a:pt x="10294430" y="2149930"/>
                    <a:pt x="10309193" y="2166598"/>
                    <a:pt x="10346245" y="2166694"/>
                  </a:cubicBezTo>
                  <a:cubicBezTo>
                    <a:pt x="10367486" y="2166789"/>
                    <a:pt x="10388727" y="2178314"/>
                    <a:pt x="10413015" y="2185553"/>
                  </a:cubicBezTo>
                  <a:cubicBezTo>
                    <a:pt x="10421684" y="2065633"/>
                    <a:pt x="10430923" y="1939522"/>
                    <a:pt x="10439686" y="1813411"/>
                  </a:cubicBezTo>
                  <a:cubicBezTo>
                    <a:pt x="10464451" y="1456224"/>
                    <a:pt x="10489025" y="1099036"/>
                    <a:pt x="10513695" y="741754"/>
                  </a:cubicBezTo>
                  <a:cubicBezTo>
                    <a:pt x="10520458" y="643741"/>
                    <a:pt x="10526745" y="545729"/>
                    <a:pt x="10534841" y="447812"/>
                  </a:cubicBezTo>
                  <a:cubicBezTo>
                    <a:pt x="10535984" y="434287"/>
                    <a:pt x="10546175" y="421618"/>
                    <a:pt x="10552176" y="408474"/>
                  </a:cubicBezTo>
                  <a:cubicBezTo>
                    <a:pt x="10559796" y="421714"/>
                    <a:pt x="10573227" y="434477"/>
                    <a:pt x="10574179" y="448098"/>
                  </a:cubicBezTo>
                  <a:cubicBezTo>
                    <a:pt x="10587133" y="634597"/>
                    <a:pt x="10598467" y="821192"/>
                    <a:pt x="10609993" y="1007882"/>
                  </a:cubicBezTo>
                  <a:cubicBezTo>
                    <a:pt x="10631424" y="1354211"/>
                    <a:pt x="10652855" y="1700540"/>
                    <a:pt x="10673905" y="2046869"/>
                  </a:cubicBezTo>
                  <a:cubicBezTo>
                    <a:pt x="10688479" y="2287280"/>
                    <a:pt x="10702290" y="2527691"/>
                    <a:pt x="10716482" y="2768102"/>
                  </a:cubicBezTo>
                  <a:cubicBezTo>
                    <a:pt x="10717435" y="2784390"/>
                    <a:pt x="10718768" y="2800678"/>
                    <a:pt x="10730103" y="2816870"/>
                  </a:cubicBezTo>
                  <a:cubicBezTo>
                    <a:pt x="10738199" y="2726478"/>
                    <a:pt x="10746390" y="2636086"/>
                    <a:pt x="10754392" y="2545693"/>
                  </a:cubicBezTo>
                  <a:cubicBezTo>
                    <a:pt x="10764298" y="2433679"/>
                    <a:pt x="10774775" y="2321665"/>
                    <a:pt x="10783443" y="2209556"/>
                  </a:cubicBezTo>
                  <a:cubicBezTo>
                    <a:pt x="10785919" y="2177743"/>
                    <a:pt x="10801064" y="2170408"/>
                    <a:pt x="10830020" y="2172028"/>
                  </a:cubicBezTo>
                  <a:cubicBezTo>
                    <a:pt x="10898124" y="2176028"/>
                    <a:pt x="10966418" y="2180219"/>
                    <a:pt x="11034522" y="2178981"/>
                  </a:cubicBezTo>
                  <a:cubicBezTo>
                    <a:pt x="11058048" y="2178505"/>
                    <a:pt x="11082051" y="2163741"/>
                    <a:pt x="11104530" y="2152692"/>
                  </a:cubicBezTo>
                  <a:cubicBezTo>
                    <a:pt x="11115389" y="2147358"/>
                    <a:pt x="11122628" y="2135166"/>
                    <a:pt x="11132153" y="2126784"/>
                  </a:cubicBezTo>
                  <a:cubicBezTo>
                    <a:pt x="11245882" y="2026390"/>
                    <a:pt x="11366849" y="2026295"/>
                    <a:pt x="11474958" y="2132499"/>
                  </a:cubicBezTo>
                  <a:cubicBezTo>
                    <a:pt x="11508772" y="2165741"/>
                    <a:pt x="11541728" y="2176504"/>
                    <a:pt x="11587448" y="2175933"/>
                  </a:cubicBezTo>
                  <a:cubicBezTo>
                    <a:pt x="11788998" y="2173171"/>
                    <a:pt x="11990546" y="2174028"/>
                    <a:pt x="12192000" y="2173552"/>
                  </a:cubicBezTo>
                  <a:cubicBezTo>
                    <a:pt x="12192095" y="2182505"/>
                    <a:pt x="12192095" y="2192030"/>
                    <a:pt x="12192095" y="22015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" name="Freeform: Shape 25">
              <a:extLst>
                <a:ext uri="{FF2B5EF4-FFF2-40B4-BE49-F238E27FC236}">
                  <a16:creationId xmlns:a16="http://schemas.microsoft.com/office/drawing/2014/main" id="{73469AB0-B65A-2930-DBFA-ADD93975BB67}"/>
                </a:ext>
              </a:extLst>
            </p:cNvPr>
            <p:cNvSpPr/>
            <p:nvPr/>
          </p:nvSpPr>
          <p:spPr>
            <a:xfrm>
              <a:off x="6333429" y="3620432"/>
              <a:ext cx="1011488" cy="429812"/>
            </a:xfrm>
            <a:custGeom>
              <a:avLst/>
              <a:gdLst>
                <a:gd name="connsiteX0" fmla="*/ 508759 w 1011488"/>
                <a:gd name="connsiteY0" fmla="*/ 429788 h 429812"/>
                <a:gd name="connsiteX1" fmla="*/ 52225 w 1011488"/>
                <a:gd name="connsiteY1" fmla="*/ 429693 h 429812"/>
                <a:gd name="connsiteX2" fmla="*/ 7934 w 1011488"/>
                <a:gd name="connsiteY2" fmla="*/ 372162 h 429812"/>
                <a:gd name="connsiteX3" fmla="*/ 84515 w 1011488"/>
                <a:gd name="connsiteY3" fmla="*/ 158231 h 429812"/>
                <a:gd name="connsiteX4" fmla="*/ 312734 w 1011488"/>
                <a:gd name="connsiteY4" fmla="*/ 1640 h 429812"/>
                <a:gd name="connsiteX5" fmla="*/ 336261 w 1011488"/>
                <a:gd name="connsiteY5" fmla="*/ 1640 h 429812"/>
                <a:gd name="connsiteX6" fmla="*/ 685638 w 1011488"/>
                <a:gd name="connsiteY6" fmla="*/ 158612 h 429812"/>
                <a:gd name="connsiteX7" fmla="*/ 842324 w 1011488"/>
                <a:gd name="connsiteY7" fmla="*/ 271864 h 429812"/>
                <a:gd name="connsiteX8" fmla="*/ 984914 w 1011488"/>
                <a:gd name="connsiteY8" fmla="*/ 373496 h 429812"/>
                <a:gd name="connsiteX9" fmla="*/ 1011488 w 1011488"/>
                <a:gd name="connsiteY9" fmla="*/ 414453 h 429812"/>
                <a:gd name="connsiteX10" fmla="*/ 965292 w 1011488"/>
                <a:gd name="connsiteY10" fmla="*/ 427979 h 429812"/>
                <a:gd name="connsiteX11" fmla="*/ 508759 w 1011488"/>
                <a:gd name="connsiteY11" fmla="*/ 428645 h 429812"/>
                <a:gd name="connsiteX12" fmla="*/ 508759 w 1011488"/>
                <a:gd name="connsiteY12" fmla="*/ 429788 h 429812"/>
                <a:gd name="connsiteX13" fmla="*/ 927192 w 1011488"/>
                <a:gd name="connsiteY13" fmla="*/ 388545 h 429812"/>
                <a:gd name="connsiteX14" fmla="*/ 933478 w 1011488"/>
                <a:gd name="connsiteY14" fmla="*/ 376829 h 429812"/>
                <a:gd name="connsiteX15" fmla="*/ 840133 w 1011488"/>
                <a:gd name="connsiteY15" fmla="*/ 315869 h 429812"/>
                <a:gd name="connsiteX16" fmla="*/ 676113 w 1011488"/>
                <a:gd name="connsiteY16" fmla="*/ 204332 h 429812"/>
                <a:gd name="connsiteX17" fmla="*/ 419795 w 1011488"/>
                <a:gd name="connsiteY17" fmla="*/ 74125 h 429812"/>
                <a:gd name="connsiteX18" fmla="*/ 383505 w 1011488"/>
                <a:gd name="connsiteY18" fmla="*/ 63266 h 429812"/>
                <a:gd name="connsiteX19" fmla="*/ 148237 w 1011488"/>
                <a:gd name="connsiteY19" fmla="*/ 127846 h 429812"/>
                <a:gd name="connsiteX20" fmla="*/ 45177 w 1011488"/>
                <a:gd name="connsiteY20" fmla="*/ 388640 h 429812"/>
                <a:gd name="connsiteX21" fmla="*/ 927192 w 1011488"/>
                <a:gd name="connsiteY21" fmla="*/ 388545 h 42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11487" h="429812">
                  <a:moveTo>
                    <a:pt x="508759" y="429788"/>
                  </a:moveTo>
                  <a:cubicBezTo>
                    <a:pt x="356549" y="429788"/>
                    <a:pt x="204340" y="429884"/>
                    <a:pt x="52225" y="429693"/>
                  </a:cubicBezTo>
                  <a:cubicBezTo>
                    <a:pt x="-1686" y="429598"/>
                    <a:pt x="-8639" y="421787"/>
                    <a:pt x="7934" y="372162"/>
                  </a:cubicBezTo>
                  <a:cubicBezTo>
                    <a:pt x="31937" y="300344"/>
                    <a:pt x="55655" y="228239"/>
                    <a:pt x="84515" y="158231"/>
                  </a:cubicBezTo>
                  <a:cubicBezTo>
                    <a:pt x="125854" y="57837"/>
                    <a:pt x="214436" y="21452"/>
                    <a:pt x="312734" y="1640"/>
                  </a:cubicBezTo>
                  <a:cubicBezTo>
                    <a:pt x="320354" y="116"/>
                    <a:pt x="329594" y="-1123"/>
                    <a:pt x="336261" y="1640"/>
                  </a:cubicBezTo>
                  <a:cubicBezTo>
                    <a:pt x="453895" y="50598"/>
                    <a:pt x="590769" y="52503"/>
                    <a:pt x="685638" y="158612"/>
                  </a:cubicBezTo>
                  <a:cubicBezTo>
                    <a:pt x="727548" y="205570"/>
                    <a:pt x="789556" y="234621"/>
                    <a:pt x="842324" y="271864"/>
                  </a:cubicBezTo>
                  <a:cubicBezTo>
                    <a:pt x="890044" y="305487"/>
                    <a:pt x="938527" y="338158"/>
                    <a:pt x="984914" y="373496"/>
                  </a:cubicBezTo>
                  <a:cubicBezTo>
                    <a:pt x="997105" y="382830"/>
                    <a:pt x="1002821" y="400547"/>
                    <a:pt x="1011488" y="414453"/>
                  </a:cubicBezTo>
                  <a:cubicBezTo>
                    <a:pt x="996058" y="419216"/>
                    <a:pt x="980723" y="427883"/>
                    <a:pt x="965292" y="427979"/>
                  </a:cubicBezTo>
                  <a:cubicBezTo>
                    <a:pt x="813082" y="429026"/>
                    <a:pt x="660873" y="428645"/>
                    <a:pt x="508759" y="428645"/>
                  </a:cubicBezTo>
                  <a:cubicBezTo>
                    <a:pt x="508759" y="429122"/>
                    <a:pt x="508759" y="429407"/>
                    <a:pt x="508759" y="429788"/>
                  </a:cubicBezTo>
                  <a:close/>
                  <a:moveTo>
                    <a:pt x="927192" y="388545"/>
                  </a:moveTo>
                  <a:cubicBezTo>
                    <a:pt x="929287" y="384640"/>
                    <a:pt x="931383" y="380735"/>
                    <a:pt x="933478" y="376829"/>
                  </a:cubicBezTo>
                  <a:cubicBezTo>
                    <a:pt x="902331" y="356541"/>
                    <a:pt x="871090" y="336348"/>
                    <a:pt x="840133" y="315869"/>
                  </a:cubicBezTo>
                  <a:cubicBezTo>
                    <a:pt x="784984" y="279293"/>
                    <a:pt x="724881" y="248147"/>
                    <a:pt x="676113" y="204332"/>
                  </a:cubicBezTo>
                  <a:cubicBezTo>
                    <a:pt x="601246" y="136990"/>
                    <a:pt x="524379" y="80602"/>
                    <a:pt x="419795" y="74125"/>
                  </a:cubicBezTo>
                  <a:cubicBezTo>
                    <a:pt x="407508" y="73363"/>
                    <a:pt x="395316" y="67838"/>
                    <a:pt x="383505" y="63266"/>
                  </a:cubicBezTo>
                  <a:cubicBezTo>
                    <a:pt x="302542" y="31548"/>
                    <a:pt x="197958" y="57932"/>
                    <a:pt x="148237" y="127846"/>
                  </a:cubicBezTo>
                  <a:cubicBezTo>
                    <a:pt x="93373" y="204903"/>
                    <a:pt x="70704" y="295486"/>
                    <a:pt x="45177" y="388640"/>
                  </a:cubicBezTo>
                  <a:cubicBezTo>
                    <a:pt x="342548" y="388545"/>
                    <a:pt x="634870" y="388545"/>
                    <a:pt x="927192" y="3885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Freeform: Shape 26">
              <a:extLst>
                <a:ext uri="{FF2B5EF4-FFF2-40B4-BE49-F238E27FC236}">
                  <a16:creationId xmlns:a16="http://schemas.microsoft.com/office/drawing/2014/main" id="{E7023003-EB5B-904C-67FA-ACB7F6B382FB}"/>
                </a:ext>
              </a:extLst>
            </p:cNvPr>
            <p:cNvSpPr/>
            <p:nvPr/>
          </p:nvSpPr>
          <p:spPr>
            <a:xfrm>
              <a:off x="5439821" y="3567912"/>
              <a:ext cx="856132" cy="482864"/>
            </a:xfrm>
            <a:custGeom>
              <a:avLst/>
              <a:gdLst>
                <a:gd name="connsiteX0" fmla="*/ 465870 w 856132"/>
                <a:gd name="connsiteY0" fmla="*/ 482308 h 482864"/>
                <a:gd name="connsiteX1" fmla="*/ 190121 w 856132"/>
                <a:gd name="connsiteY1" fmla="*/ 480974 h 482864"/>
                <a:gd name="connsiteX2" fmla="*/ 118874 w 856132"/>
                <a:gd name="connsiteY2" fmla="*/ 453256 h 482864"/>
                <a:gd name="connsiteX3" fmla="*/ 28863 w 856132"/>
                <a:gd name="connsiteY3" fmla="*/ 376009 h 482864"/>
                <a:gd name="connsiteX4" fmla="*/ 21719 w 856132"/>
                <a:gd name="connsiteY4" fmla="*/ 276758 h 482864"/>
                <a:gd name="connsiteX5" fmla="*/ 204313 w 856132"/>
                <a:gd name="connsiteY5" fmla="*/ 104451 h 482864"/>
                <a:gd name="connsiteX6" fmla="*/ 350236 w 856132"/>
                <a:gd name="connsiteY6" fmla="*/ 55683 h 482864"/>
                <a:gd name="connsiteX7" fmla="*/ 806960 w 856132"/>
                <a:gd name="connsiteY7" fmla="*/ 724 h 482864"/>
                <a:gd name="connsiteX8" fmla="*/ 855918 w 856132"/>
                <a:gd name="connsiteY8" fmla="*/ 40824 h 482864"/>
                <a:gd name="connsiteX9" fmla="*/ 832296 w 856132"/>
                <a:gd name="connsiteY9" fmla="*/ 241706 h 482864"/>
                <a:gd name="connsiteX10" fmla="*/ 792482 w 856132"/>
                <a:gd name="connsiteY10" fmla="*/ 449827 h 482864"/>
                <a:gd name="connsiteX11" fmla="*/ 751238 w 856132"/>
                <a:gd name="connsiteY11" fmla="*/ 481736 h 482864"/>
                <a:gd name="connsiteX12" fmla="*/ 465870 w 856132"/>
                <a:gd name="connsiteY12" fmla="*/ 481641 h 482864"/>
                <a:gd name="connsiteX13" fmla="*/ 465870 w 856132"/>
                <a:gd name="connsiteY13" fmla="*/ 482308 h 482864"/>
                <a:gd name="connsiteX14" fmla="*/ 813532 w 856132"/>
                <a:gd name="connsiteY14" fmla="*/ 36442 h 482864"/>
                <a:gd name="connsiteX15" fmla="*/ 422150 w 856132"/>
                <a:gd name="connsiteY15" fmla="*/ 85496 h 482864"/>
                <a:gd name="connsiteX16" fmla="*/ 117445 w 856132"/>
                <a:gd name="connsiteY16" fmla="*/ 233610 h 482864"/>
                <a:gd name="connsiteX17" fmla="*/ 100205 w 856132"/>
                <a:gd name="connsiteY17" fmla="*/ 249993 h 482864"/>
                <a:gd name="connsiteX18" fmla="*/ 104205 w 856132"/>
                <a:gd name="connsiteY18" fmla="*/ 391915 h 482864"/>
                <a:gd name="connsiteX19" fmla="*/ 257843 w 856132"/>
                <a:gd name="connsiteY19" fmla="*/ 444112 h 482864"/>
                <a:gd name="connsiteX20" fmla="*/ 595600 w 856132"/>
                <a:gd name="connsiteY20" fmla="*/ 442684 h 482864"/>
                <a:gd name="connsiteX21" fmla="*/ 751810 w 856132"/>
                <a:gd name="connsiteY21" fmla="*/ 442684 h 482864"/>
                <a:gd name="connsiteX22" fmla="*/ 813532 w 856132"/>
                <a:gd name="connsiteY22" fmla="*/ 36442 h 482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56132" h="482863">
                  <a:moveTo>
                    <a:pt x="465870" y="482308"/>
                  </a:moveTo>
                  <a:cubicBezTo>
                    <a:pt x="373953" y="482308"/>
                    <a:pt x="281942" y="484213"/>
                    <a:pt x="190121" y="480974"/>
                  </a:cubicBezTo>
                  <a:cubicBezTo>
                    <a:pt x="165832" y="480117"/>
                    <a:pt x="139352" y="467544"/>
                    <a:pt x="118874" y="453256"/>
                  </a:cubicBezTo>
                  <a:cubicBezTo>
                    <a:pt x="86584" y="430682"/>
                    <a:pt x="58199" y="402488"/>
                    <a:pt x="28863" y="376009"/>
                  </a:cubicBezTo>
                  <a:cubicBezTo>
                    <a:pt x="-4951" y="345529"/>
                    <a:pt x="-11238" y="310096"/>
                    <a:pt x="21719" y="276758"/>
                  </a:cubicBezTo>
                  <a:cubicBezTo>
                    <a:pt x="80583" y="217132"/>
                    <a:pt x="137447" y="153790"/>
                    <a:pt x="204313" y="104451"/>
                  </a:cubicBezTo>
                  <a:cubicBezTo>
                    <a:pt x="243747" y="75400"/>
                    <a:pt x="299754" y="62827"/>
                    <a:pt x="350236" y="55683"/>
                  </a:cubicBezTo>
                  <a:cubicBezTo>
                    <a:pt x="502064" y="34156"/>
                    <a:pt x="654750" y="19583"/>
                    <a:pt x="806960" y="724"/>
                  </a:cubicBezTo>
                  <a:cubicBezTo>
                    <a:pt x="840773" y="-3467"/>
                    <a:pt x="858299" y="10630"/>
                    <a:pt x="855918" y="40824"/>
                  </a:cubicBezTo>
                  <a:cubicBezTo>
                    <a:pt x="850679" y="107975"/>
                    <a:pt x="843059" y="175126"/>
                    <a:pt x="832296" y="241706"/>
                  </a:cubicBezTo>
                  <a:cubicBezTo>
                    <a:pt x="821057" y="311429"/>
                    <a:pt x="802769" y="380009"/>
                    <a:pt x="792482" y="449827"/>
                  </a:cubicBezTo>
                  <a:cubicBezTo>
                    <a:pt x="788100" y="479164"/>
                    <a:pt x="773908" y="481831"/>
                    <a:pt x="751238" y="481736"/>
                  </a:cubicBezTo>
                  <a:cubicBezTo>
                    <a:pt x="656084" y="481450"/>
                    <a:pt x="561024" y="481641"/>
                    <a:pt x="465870" y="481641"/>
                  </a:cubicBezTo>
                  <a:cubicBezTo>
                    <a:pt x="465870" y="481831"/>
                    <a:pt x="465870" y="482022"/>
                    <a:pt x="465870" y="482308"/>
                  </a:cubicBezTo>
                  <a:close/>
                  <a:moveTo>
                    <a:pt x="813532" y="36442"/>
                  </a:moveTo>
                  <a:cubicBezTo>
                    <a:pt x="681897" y="53778"/>
                    <a:pt x="552452" y="80257"/>
                    <a:pt x="422150" y="85496"/>
                  </a:cubicBezTo>
                  <a:cubicBezTo>
                    <a:pt x="294515" y="90640"/>
                    <a:pt x="197074" y="139122"/>
                    <a:pt x="117445" y="233610"/>
                  </a:cubicBezTo>
                  <a:cubicBezTo>
                    <a:pt x="112396" y="239611"/>
                    <a:pt x="105919" y="244468"/>
                    <a:pt x="100205" y="249993"/>
                  </a:cubicBezTo>
                  <a:cubicBezTo>
                    <a:pt x="23624" y="323907"/>
                    <a:pt x="27815" y="319430"/>
                    <a:pt x="104205" y="391915"/>
                  </a:cubicBezTo>
                  <a:cubicBezTo>
                    <a:pt x="150973" y="436302"/>
                    <a:pt x="198884" y="445541"/>
                    <a:pt x="257843" y="444112"/>
                  </a:cubicBezTo>
                  <a:cubicBezTo>
                    <a:pt x="370429" y="441350"/>
                    <a:pt x="483014" y="442874"/>
                    <a:pt x="595600" y="442684"/>
                  </a:cubicBezTo>
                  <a:cubicBezTo>
                    <a:pt x="645987" y="442588"/>
                    <a:pt x="696374" y="442684"/>
                    <a:pt x="751810" y="442684"/>
                  </a:cubicBezTo>
                  <a:cubicBezTo>
                    <a:pt x="743238" y="303047"/>
                    <a:pt x="841916" y="185413"/>
                    <a:pt x="813532" y="364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Freeform: Shape 27">
              <a:extLst>
                <a:ext uri="{FF2B5EF4-FFF2-40B4-BE49-F238E27FC236}">
                  <a16:creationId xmlns:a16="http://schemas.microsoft.com/office/drawing/2014/main" id="{08C02C31-6102-F01D-443E-68D8BABF29B4}"/>
                </a:ext>
              </a:extLst>
            </p:cNvPr>
            <p:cNvSpPr/>
            <p:nvPr/>
          </p:nvSpPr>
          <p:spPr>
            <a:xfrm>
              <a:off x="4688709" y="3585860"/>
              <a:ext cx="673675" cy="464745"/>
            </a:xfrm>
            <a:custGeom>
              <a:avLst/>
              <a:gdLst>
                <a:gd name="connsiteX0" fmla="*/ 335824 w 673675"/>
                <a:gd name="connsiteY0" fmla="*/ 464360 h 464745"/>
                <a:gd name="connsiteX1" fmla="*/ 40644 w 673675"/>
                <a:gd name="connsiteY1" fmla="*/ 464741 h 464745"/>
                <a:gd name="connsiteX2" fmla="*/ 6354 w 673675"/>
                <a:gd name="connsiteY2" fmla="*/ 419878 h 464745"/>
                <a:gd name="connsiteX3" fmla="*/ 130655 w 673675"/>
                <a:gd name="connsiteY3" fmla="*/ 182134 h 464745"/>
                <a:gd name="connsiteX4" fmla="*/ 263910 w 673675"/>
                <a:gd name="connsiteY4" fmla="*/ 97647 h 464745"/>
                <a:gd name="connsiteX5" fmla="*/ 551660 w 673675"/>
                <a:gd name="connsiteY5" fmla="*/ 3159 h 464745"/>
                <a:gd name="connsiteX6" fmla="*/ 594522 w 673675"/>
                <a:gd name="connsiteY6" fmla="*/ 30305 h 464745"/>
                <a:gd name="connsiteX7" fmla="*/ 573091 w 673675"/>
                <a:gd name="connsiteY7" fmla="*/ 194135 h 464745"/>
                <a:gd name="connsiteX8" fmla="*/ 581092 w 673675"/>
                <a:gd name="connsiteY8" fmla="*/ 329962 h 464745"/>
                <a:gd name="connsiteX9" fmla="*/ 659388 w 673675"/>
                <a:gd name="connsiteY9" fmla="*/ 419211 h 464745"/>
                <a:gd name="connsiteX10" fmla="*/ 673675 w 673675"/>
                <a:gd name="connsiteY10" fmla="*/ 451882 h 464745"/>
                <a:gd name="connsiteX11" fmla="*/ 640624 w 673675"/>
                <a:gd name="connsiteY11" fmla="*/ 463788 h 464745"/>
                <a:gd name="connsiteX12" fmla="*/ 335824 w 673675"/>
                <a:gd name="connsiteY12" fmla="*/ 464360 h 464745"/>
                <a:gd name="connsiteX13" fmla="*/ 568138 w 673675"/>
                <a:gd name="connsiteY13" fmla="*/ 49070 h 464745"/>
                <a:gd name="connsiteX14" fmla="*/ 406404 w 673675"/>
                <a:gd name="connsiteY14" fmla="*/ 99552 h 464745"/>
                <a:gd name="connsiteX15" fmla="*/ 255433 w 673675"/>
                <a:gd name="connsiteY15" fmla="*/ 141367 h 464745"/>
                <a:gd name="connsiteX16" fmla="*/ 53217 w 673675"/>
                <a:gd name="connsiteY16" fmla="*/ 420830 h 464745"/>
                <a:gd name="connsiteX17" fmla="*/ 604523 w 673675"/>
                <a:gd name="connsiteY17" fmla="*/ 420830 h 464745"/>
                <a:gd name="connsiteX18" fmla="*/ 558137 w 673675"/>
                <a:gd name="connsiteY18" fmla="*/ 364442 h 464745"/>
                <a:gd name="connsiteX19" fmla="*/ 542516 w 673675"/>
                <a:gd name="connsiteY19" fmla="*/ 163560 h 464745"/>
                <a:gd name="connsiteX20" fmla="*/ 568138 w 673675"/>
                <a:gd name="connsiteY20" fmla="*/ 49070 h 46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3675" h="464745">
                  <a:moveTo>
                    <a:pt x="335824" y="464360"/>
                  </a:moveTo>
                  <a:cubicBezTo>
                    <a:pt x="237430" y="464360"/>
                    <a:pt x="139037" y="463788"/>
                    <a:pt x="40644" y="464741"/>
                  </a:cubicBezTo>
                  <a:cubicBezTo>
                    <a:pt x="6640" y="465026"/>
                    <a:pt x="-10029" y="453406"/>
                    <a:pt x="6354" y="419878"/>
                  </a:cubicBezTo>
                  <a:cubicBezTo>
                    <a:pt x="45692" y="339392"/>
                    <a:pt x="79410" y="254429"/>
                    <a:pt x="130655" y="182134"/>
                  </a:cubicBezTo>
                  <a:cubicBezTo>
                    <a:pt x="158944" y="142224"/>
                    <a:pt x="215142" y="116411"/>
                    <a:pt x="263910" y="97647"/>
                  </a:cubicBezTo>
                  <a:cubicBezTo>
                    <a:pt x="358017" y="61357"/>
                    <a:pt x="456124" y="35639"/>
                    <a:pt x="551660" y="3159"/>
                  </a:cubicBezTo>
                  <a:cubicBezTo>
                    <a:pt x="581759" y="-7033"/>
                    <a:pt x="588998" y="8874"/>
                    <a:pt x="594522" y="30305"/>
                  </a:cubicBezTo>
                  <a:cubicBezTo>
                    <a:pt x="609381" y="87551"/>
                    <a:pt x="607572" y="141748"/>
                    <a:pt x="573091" y="194135"/>
                  </a:cubicBezTo>
                  <a:cubicBezTo>
                    <a:pt x="527276" y="263668"/>
                    <a:pt x="528514" y="265287"/>
                    <a:pt x="581092" y="329962"/>
                  </a:cubicBezTo>
                  <a:cubicBezTo>
                    <a:pt x="606048" y="360632"/>
                    <a:pt x="634147" y="388826"/>
                    <a:pt x="659388" y="419211"/>
                  </a:cubicBezTo>
                  <a:cubicBezTo>
                    <a:pt x="666722" y="427974"/>
                    <a:pt x="669008" y="440928"/>
                    <a:pt x="673675" y="451882"/>
                  </a:cubicBezTo>
                  <a:cubicBezTo>
                    <a:pt x="662626" y="456073"/>
                    <a:pt x="651672" y="463693"/>
                    <a:pt x="640624" y="463788"/>
                  </a:cubicBezTo>
                  <a:cubicBezTo>
                    <a:pt x="538992" y="464741"/>
                    <a:pt x="437360" y="464360"/>
                    <a:pt x="335824" y="464360"/>
                  </a:cubicBezTo>
                  <a:close/>
                  <a:moveTo>
                    <a:pt x="568138" y="49070"/>
                  </a:moveTo>
                  <a:cubicBezTo>
                    <a:pt x="505178" y="68786"/>
                    <a:pt x="456029" y="85074"/>
                    <a:pt x="406404" y="99552"/>
                  </a:cubicBezTo>
                  <a:cubicBezTo>
                    <a:pt x="356302" y="114221"/>
                    <a:pt x="304677" y="124317"/>
                    <a:pt x="255433" y="141367"/>
                  </a:cubicBezTo>
                  <a:cubicBezTo>
                    <a:pt x="161802" y="173752"/>
                    <a:pt x="55788" y="323771"/>
                    <a:pt x="53217" y="420830"/>
                  </a:cubicBezTo>
                  <a:cubicBezTo>
                    <a:pt x="235240" y="420830"/>
                    <a:pt x="417358" y="420830"/>
                    <a:pt x="604523" y="420830"/>
                  </a:cubicBezTo>
                  <a:cubicBezTo>
                    <a:pt x="586140" y="398542"/>
                    <a:pt x="571853" y="381683"/>
                    <a:pt x="558137" y="364442"/>
                  </a:cubicBezTo>
                  <a:cubicBezTo>
                    <a:pt x="483175" y="270050"/>
                    <a:pt x="485461" y="270050"/>
                    <a:pt x="542516" y="163560"/>
                  </a:cubicBezTo>
                  <a:cubicBezTo>
                    <a:pt x="559470" y="131937"/>
                    <a:pt x="559280" y="91170"/>
                    <a:pt x="568138" y="49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8">
            <a:extLst>
              <a:ext uri="{FF2B5EF4-FFF2-40B4-BE49-F238E27FC236}">
                <a16:creationId xmlns:a16="http://schemas.microsoft.com/office/drawing/2014/main" id="{A298FFE1-8959-F98D-2836-B956B36ACDED}"/>
              </a:ext>
            </a:extLst>
          </p:cNvPr>
          <p:cNvGrpSpPr/>
          <p:nvPr/>
        </p:nvGrpSpPr>
        <p:grpSpPr>
          <a:xfrm>
            <a:off x="1478934" y="5123970"/>
            <a:ext cx="2408671" cy="906907"/>
            <a:chOff x="618948" y="4957900"/>
            <a:chExt cx="1720804" cy="906907"/>
          </a:xfrm>
        </p:grpSpPr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F5CB0FAB-44EE-61E0-6F1C-A638B0363512}"/>
                </a:ext>
              </a:extLst>
            </p:cNvPr>
            <p:cNvSpPr txBox="1"/>
            <p:nvPr/>
          </p:nvSpPr>
          <p:spPr>
            <a:xfrm>
              <a:off x="618948" y="4957900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F5243DB4-B183-C5A0-D4E8-ACAFF7D3E80F}"/>
                </a:ext>
              </a:extLst>
            </p:cNvPr>
            <p:cNvSpPr txBox="1"/>
            <p:nvPr/>
          </p:nvSpPr>
          <p:spPr>
            <a:xfrm>
              <a:off x="618949" y="5218476"/>
              <a:ext cx="1720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1">
            <a:extLst>
              <a:ext uri="{FF2B5EF4-FFF2-40B4-BE49-F238E27FC236}">
                <a16:creationId xmlns:a16="http://schemas.microsoft.com/office/drawing/2014/main" id="{DB13D107-DDA7-29DA-B2A8-1A5B72CD2259}"/>
              </a:ext>
            </a:extLst>
          </p:cNvPr>
          <p:cNvGrpSpPr/>
          <p:nvPr/>
        </p:nvGrpSpPr>
        <p:grpSpPr>
          <a:xfrm>
            <a:off x="4891706" y="5138395"/>
            <a:ext cx="2408671" cy="892482"/>
            <a:chOff x="3764440" y="4975498"/>
            <a:chExt cx="1720804" cy="892482"/>
          </a:xfrm>
        </p:grpSpPr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5F359603-C0E9-BA10-49CF-C7A91AA17289}"/>
                </a:ext>
              </a:extLst>
            </p:cNvPr>
            <p:cNvSpPr txBox="1"/>
            <p:nvPr/>
          </p:nvSpPr>
          <p:spPr>
            <a:xfrm>
              <a:off x="3764440" y="4975498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FB86A83C-0843-2CEF-B3DC-A5EDCC19CF26}"/>
                </a:ext>
              </a:extLst>
            </p:cNvPr>
            <p:cNvSpPr txBox="1"/>
            <p:nvPr/>
          </p:nvSpPr>
          <p:spPr>
            <a:xfrm>
              <a:off x="3764441" y="5221649"/>
              <a:ext cx="1720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D618D21F-96FA-5880-FB68-A996129810AE}"/>
              </a:ext>
            </a:extLst>
          </p:cNvPr>
          <p:cNvGrpSpPr/>
          <p:nvPr/>
        </p:nvGrpSpPr>
        <p:grpSpPr>
          <a:xfrm>
            <a:off x="8304478" y="5121366"/>
            <a:ext cx="2408671" cy="906907"/>
            <a:chOff x="6909932" y="4956626"/>
            <a:chExt cx="1720804" cy="906907"/>
          </a:xfrm>
        </p:grpSpPr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E72F7F71-9471-F621-91A2-F9827164E6C8}"/>
                </a:ext>
              </a:extLst>
            </p:cNvPr>
            <p:cNvSpPr txBox="1"/>
            <p:nvPr/>
          </p:nvSpPr>
          <p:spPr>
            <a:xfrm>
              <a:off x="6909932" y="4956626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id="{7A882A73-EFF4-19A5-A7CA-8B58B11E4A88}"/>
                </a:ext>
              </a:extLst>
            </p:cNvPr>
            <p:cNvSpPr txBox="1"/>
            <p:nvPr/>
          </p:nvSpPr>
          <p:spPr>
            <a:xfrm>
              <a:off x="6909933" y="5217202"/>
              <a:ext cx="1720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7">
            <a:extLst>
              <a:ext uri="{FF2B5EF4-FFF2-40B4-BE49-F238E27FC236}">
                <a16:creationId xmlns:a16="http://schemas.microsoft.com/office/drawing/2014/main" id="{0CD7B40D-C9C8-4F6C-0E95-448ED7DD2044}"/>
              </a:ext>
            </a:extLst>
          </p:cNvPr>
          <p:cNvGrpSpPr/>
          <p:nvPr/>
        </p:nvGrpSpPr>
        <p:grpSpPr>
          <a:xfrm>
            <a:off x="1842807" y="1638141"/>
            <a:ext cx="2408671" cy="906907"/>
            <a:chOff x="2188416" y="1648637"/>
            <a:chExt cx="1720804" cy="906907"/>
          </a:xfrm>
        </p:grpSpPr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5DF63DB1-D956-2BA0-3B83-7D3CB3116956}"/>
                </a:ext>
              </a:extLst>
            </p:cNvPr>
            <p:cNvSpPr txBox="1"/>
            <p:nvPr/>
          </p:nvSpPr>
          <p:spPr>
            <a:xfrm>
              <a:off x="2188416" y="1648637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B5992A52-225C-0D65-92C7-C61CFEEB6747}"/>
                </a:ext>
              </a:extLst>
            </p:cNvPr>
            <p:cNvSpPr txBox="1"/>
            <p:nvPr/>
          </p:nvSpPr>
          <p:spPr>
            <a:xfrm>
              <a:off x="2188417" y="1909213"/>
              <a:ext cx="1720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20">
            <a:extLst>
              <a:ext uri="{FF2B5EF4-FFF2-40B4-BE49-F238E27FC236}">
                <a16:creationId xmlns:a16="http://schemas.microsoft.com/office/drawing/2014/main" id="{EA347756-C1F5-0A2A-D825-8EDBADD7EE30}"/>
              </a:ext>
            </a:extLst>
          </p:cNvPr>
          <p:cNvGrpSpPr/>
          <p:nvPr/>
        </p:nvGrpSpPr>
        <p:grpSpPr>
          <a:xfrm>
            <a:off x="8693316" y="1661189"/>
            <a:ext cx="2408671" cy="906907"/>
            <a:chOff x="5333908" y="1644190"/>
            <a:chExt cx="1720804" cy="906907"/>
          </a:xfrm>
        </p:grpSpPr>
        <p:sp>
          <p:nvSpPr>
            <p:cNvPr id="20" name="TextBox 21">
              <a:extLst>
                <a:ext uri="{FF2B5EF4-FFF2-40B4-BE49-F238E27FC236}">
                  <a16:creationId xmlns:a16="http://schemas.microsoft.com/office/drawing/2014/main" id="{A1D1EDD7-727B-3991-3193-8D7CA6B034EC}"/>
                </a:ext>
              </a:extLst>
            </p:cNvPr>
            <p:cNvSpPr txBox="1"/>
            <p:nvPr/>
          </p:nvSpPr>
          <p:spPr>
            <a:xfrm>
              <a:off x="5333908" y="1644190"/>
              <a:ext cx="172080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03C9CA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03C9CA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E1C5273F-1AD5-5C89-FF34-AC00E4EDA254}"/>
                </a:ext>
              </a:extLst>
            </p:cNvPr>
            <p:cNvSpPr txBox="1"/>
            <p:nvPr/>
          </p:nvSpPr>
          <p:spPr>
            <a:xfrm>
              <a:off x="5333909" y="1904766"/>
              <a:ext cx="17208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گزارش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31">
            <a:extLst>
              <a:ext uri="{FF2B5EF4-FFF2-40B4-BE49-F238E27FC236}">
                <a16:creationId xmlns:a16="http://schemas.microsoft.com/office/drawing/2014/main" id="{4A69EC4F-5070-B636-316F-9F5223340C52}"/>
              </a:ext>
            </a:extLst>
          </p:cNvPr>
          <p:cNvSpPr txBox="1"/>
          <p:nvPr/>
        </p:nvSpPr>
        <p:spPr>
          <a:xfrm>
            <a:off x="5690546" y="4498782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>
                <a:solidFill>
                  <a:srgbClr val="03C9CA"/>
                </a:solidFill>
                <a:cs typeface="B Nazanin" panose="00000400000000000000" pitchFamily="2" charset="-78"/>
              </a:rPr>
              <a:t>2020</a:t>
            </a:r>
            <a:endParaRPr lang="ko-KR" altLang="en-US" b="1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TextBox 32">
            <a:extLst>
              <a:ext uri="{FF2B5EF4-FFF2-40B4-BE49-F238E27FC236}">
                <a16:creationId xmlns:a16="http://schemas.microsoft.com/office/drawing/2014/main" id="{CF7A60BA-5904-7E1C-146E-B0D4548C8A24}"/>
              </a:ext>
            </a:extLst>
          </p:cNvPr>
          <p:cNvSpPr txBox="1"/>
          <p:nvPr/>
        </p:nvSpPr>
        <p:spPr>
          <a:xfrm>
            <a:off x="3488173" y="3457328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>
                <a:solidFill>
                  <a:srgbClr val="03C9CA"/>
                </a:solidFill>
                <a:cs typeface="B Nazanin" panose="00000400000000000000" pitchFamily="2" charset="-78"/>
              </a:rPr>
              <a:t>2019</a:t>
            </a:r>
            <a:endParaRPr lang="ko-KR" altLang="en-US" b="1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TextBox 33">
            <a:extLst>
              <a:ext uri="{FF2B5EF4-FFF2-40B4-BE49-F238E27FC236}">
                <a16:creationId xmlns:a16="http://schemas.microsoft.com/office/drawing/2014/main" id="{AD1CE6F3-A497-5CEF-5A57-C2FA7A6FF33F}"/>
              </a:ext>
            </a:extLst>
          </p:cNvPr>
          <p:cNvSpPr txBox="1"/>
          <p:nvPr/>
        </p:nvSpPr>
        <p:spPr>
          <a:xfrm>
            <a:off x="1096316" y="4498782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>
                <a:solidFill>
                  <a:srgbClr val="03C9CA"/>
                </a:solidFill>
                <a:cs typeface="B Nazanin" panose="00000400000000000000" pitchFamily="2" charset="-78"/>
              </a:rPr>
              <a:t>2018</a:t>
            </a:r>
            <a:endParaRPr lang="ko-KR" altLang="en-US" b="1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TextBox 34">
            <a:extLst>
              <a:ext uri="{FF2B5EF4-FFF2-40B4-BE49-F238E27FC236}">
                <a16:creationId xmlns:a16="http://schemas.microsoft.com/office/drawing/2014/main" id="{84E5731C-0F8A-5E25-FD39-B0BA77551979}"/>
              </a:ext>
            </a:extLst>
          </p:cNvPr>
          <p:cNvSpPr txBox="1"/>
          <p:nvPr/>
        </p:nvSpPr>
        <p:spPr>
          <a:xfrm>
            <a:off x="8583311" y="3457328"/>
            <a:ext cx="81721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>
                <a:solidFill>
                  <a:srgbClr val="03C9CA"/>
                </a:solidFill>
                <a:cs typeface="B Nazanin" panose="00000400000000000000" pitchFamily="2" charset="-78"/>
              </a:rPr>
              <a:t>2021</a:t>
            </a:r>
            <a:endParaRPr lang="ko-KR" altLang="en-US" b="1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TextBox 35">
            <a:extLst>
              <a:ext uri="{FF2B5EF4-FFF2-40B4-BE49-F238E27FC236}">
                <a16:creationId xmlns:a16="http://schemas.microsoft.com/office/drawing/2014/main" id="{36F6F409-DF70-CDE1-E684-B58322A626F9}"/>
              </a:ext>
            </a:extLst>
          </p:cNvPr>
          <p:cNvSpPr txBox="1"/>
          <p:nvPr/>
        </p:nvSpPr>
        <p:spPr>
          <a:xfrm>
            <a:off x="10284776" y="4498782"/>
            <a:ext cx="8172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>
                <a:solidFill>
                  <a:srgbClr val="03C9CA"/>
                </a:solidFill>
                <a:cs typeface="B Nazanin" panose="00000400000000000000" pitchFamily="2" charset="-78"/>
              </a:rPr>
              <a:t>2022</a:t>
            </a:r>
            <a:endParaRPr lang="ko-KR" altLang="en-US" b="1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TextBox 3">
            <a:extLst>
              <a:ext uri="{FF2B5EF4-FFF2-40B4-BE49-F238E27FC236}">
                <a16:creationId xmlns:a16="http://schemas.microsoft.com/office/drawing/2014/main" id="{6DA17C8D-09FC-F43F-1C46-DA90C735F18E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زمانی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8" name="Cruz 7">
            <a:extLst>
              <a:ext uri="{FF2B5EF4-FFF2-40B4-BE49-F238E27FC236}">
                <a16:creationId xmlns:a16="http://schemas.microsoft.com/office/drawing/2014/main" id="{B3800AF7-3356-35BE-FDD8-5F85A8977ABD}"/>
              </a:ext>
            </a:extLst>
          </p:cNvPr>
          <p:cNvSpPr/>
          <p:nvPr/>
        </p:nvSpPr>
        <p:spPr>
          <a:xfrm>
            <a:off x="3639186" y="3822010"/>
            <a:ext cx="530452" cy="530452"/>
          </a:xfrm>
          <a:custGeom>
            <a:avLst>
              <a:gd name="f5" fmla="val 25000"/>
            </a:avLst>
            <a:gdLst>
              <a:gd name="f1" fmla="val w"/>
              <a:gd name="f2" fmla="val h"/>
              <a:gd name="f3" fmla="val ss"/>
              <a:gd name="f4" fmla="val 0"/>
              <a:gd name="f5" fmla="val 25000"/>
              <a:gd name="f6" fmla="abs f1"/>
              <a:gd name="f7" fmla="abs f2"/>
              <a:gd name="f8" fmla="abs f3"/>
              <a:gd name="f9" fmla="val f4"/>
              <a:gd name="f10" fmla="val f5"/>
              <a:gd name="f11" fmla="?: f6 f1 1"/>
              <a:gd name="f12" fmla="?: f7 f2 1"/>
              <a:gd name="f13" fmla="?: f8 f3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9 f18 1"/>
              <a:gd name="f24" fmla="+- f22 0 f9"/>
              <a:gd name="f25" fmla="+- f21 0 f9"/>
              <a:gd name="f26" fmla="*/ f21 f18 1"/>
              <a:gd name="f27" fmla="*/ f22 f18 1"/>
              <a:gd name="f28" fmla="min f25 f24"/>
              <a:gd name="f29" fmla="+- f25 0 f24"/>
              <a:gd name="f30" fmla="*/ f28 f10 1"/>
              <a:gd name="f31" fmla="*/ f30 1 100000"/>
              <a:gd name="f32" fmla="+- f21 0 f31"/>
              <a:gd name="f33" fmla="+- f22 0 f31"/>
              <a:gd name="f34" fmla="?: f29 f9 f31"/>
              <a:gd name="f35" fmla="?: f29 f31 f9"/>
              <a:gd name="f36" fmla="*/ f31 f18 1"/>
              <a:gd name="f37" fmla="?: f29 f21 f32"/>
              <a:gd name="f38" fmla="?: f29 f33 f22"/>
              <a:gd name="f39" fmla="*/ f34 f18 1"/>
              <a:gd name="f40" fmla="*/ f35 f18 1"/>
              <a:gd name="f41" fmla="*/ f32 f18 1"/>
              <a:gd name="f42" fmla="*/ f33 f18 1"/>
              <a:gd name="f43" fmla="*/ f37 f18 1"/>
              <a:gd name="f44" fmla="*/ f38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9" t="f40" r="f43" b="f44"/>
            <a:pathLst>
              <a:path>
                <a:moveTo>
                  <a:pt x="f23" y="f36"/>
                </a:moveTo>
                <a:lnTo>
                  <a:pt x="f36" y="f36"/>
                </a:lnTo>
                <a:lnTo>
                  <a:pt x="f36" y="f23"/>
                </a:lnTo>
                <a:lnTo>
                  <a:pt x="f41" y="f23"/>
                </a:lnTo>
                <a:lnTo>
                  <a:pt x="f41" y="f36"/>
                </a:lnTo>
                <a:lnTo>
                  <a:pt x="f26" y="f36"/>
                </a:lnTo>
                <a:lnTo>
                  <a:pt x="f26" y="f42"/>
                </a:lnTo>
                <a:lnTo>
                  <a:pt x="f41" y="f42"/>
                </a:lnTo>
                <a:lnTo>
                  <a:pt x="f41" y="f27"/>
                </a:lnTo>
                <a:lnTo>
                  <a:pt x="f36" y="f27"/>
                </a:lnTo>
                <a:lnTo>
                  <a:pt x="f36" y="f42"/>
                </a:lnTo>
                <a:lnTo>
                  <a:pt x="f23" y="f42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9" name="Cruz 7">
            <a:extLst>
              <a:ext uri="{FF2B5EF4-FFF2-40B4-BE49-F238E27FC236}">
                <a16:creationId xmlns:a16="http://schemas.microsoft.com/office/drawing/2014/main" id="{64C7071E-5E97-38D0-FBFD-BDF3B48CB392}"/>
              </a:ext>
            </a:extLst>
          </p:cNvPr>
          <p:cNvSpPr/>
          <p:nvPr/>
        </p:nvSpPr>
        <p:spPr>
          <a:xfrm>
            <a:off x="1284511" y="3892809"/>
            <a:ext cx="530452" cy="530452"/>
          </a:xfrm>
          <a:custGeom>
            <a:avLst>
              <a:gd name="f5" fmla="val 25000"/>
            </a:avLst>
            <a:gdLst>
              <a:gd name="f1" fmla="val w"/>
              <a:gd name="f2" fmla="val h"/>
              <a:gd name="f3" fmla="val ss"/>
              <a:gd name="f4" fmla="val 0"/>
              <a:gd name="f5" fmla="val 25000"/>
              <a:gd name="f6" fmla="abs f1"/>
              <a:gd name="f7" fmla="abs f2"/>
              <a:gd name="f8" fmla="abs f3"/>
              <a:gd name="f9" fmla="val f4"/>
              <a:gd name="f10" fmla="val f5"/>
              <a:gd name="f11" fmla="?: f6 f1 1"/>
              <a:gd name="f12" fmla="?: f7 f2 1"/>
              <a:gd name="f13" fmla="?: f8 f3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9 f18 1"/>
              <a:gd name="f24" fmla="+- f22 0 f9"/>
              <a:gd name="f25" fmla="+- f21 0 f9"/>
              <a:gd name="f26" fmla="*/ f21 f18 1"/>
              <a:gd name="f27" fmla="*/ f22 f18 1"/>
              <a:gd name="f28" fmla="min f25 f24"/>
              <a:gd name="f29" fmla="+- f25 0 f24"/>
              <a:gd name="f30" fmla="*/ f28 f10 1"/>
              <a:gd name="f31" fmla="*/ f30 1 100000"/>
              <a:gd name="f32" fmla="+- f21 0 f31"/>
              <a:gd name="f33" fmla="+- f22 0 f31"/>
              <a:gd name="f34" fmla="?: f29 f9 f31"/>
              <a:gd name="f35" fmla="?: f29 f31 f9"/>
              <a:gd name="f36" fmla="*/ f31 f18 1"/>
              <a:gd name="f37" fmla="?: f29 f21 f32"/>
              <a:gd name="f38" fmla="?: f29 f33 f22"/>
              <a:gd name="f39" fmla="*/ f34 f18 1"/>
              <a:gd name="f40" fmla="*/ f35 f18 1"/>
              <a:gd name="f41" fmla="*/ f32 f18 1"/>
              <a:gd name="f42" fmla="*/ f33 f18 1"/>
              <a:gd name="f43" fmla="*/ f37 f18 1"/>
              <a:gd name="f44" fmla="*/ f38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9" t="f40" r="f43" b="f44"/>
            <a:pathLst>
              <a:path>
                <a:moveTo>
                  <a:pt x="f23" y="f36"/>
                </a:moveTo>
                <a:lnTo>
                  <a:pt x="f36" y="f36"/>
                </a:lnTo>
                <a:lnTo>
                  <a:pt x="f36" y="f23"/>
                </a:lnTo>
                <a:lnTo>
                  <a:pt x="f41" y="f23"/>
                </a:lnTo>
                <a:lnTo>
                  <a:pt x="f41" y="f36"/>
                </a:lnTo>
                <a:lnTo>
                  <a:pt x="f26" y="f36"/>
                </a:lnTo>
                <a:lnTo>
                  <a:pt x="f26" y="f42"/>
                </a:lnTo>
                <a:lnTo>
                  <a:pt x="f41" y="f42"/>
                </a:lnTo>
                <a:lnTo>
                  <a:pt x="f41" y="f27"/>
                </a:lnTo>
                <a:lnTo>
                  <a:pt x="f36" y="f27"/>
                </a:lnTo>
                <a:lnTo>
                  <a:pt x="f36" y="f42"/>
                </a:lnTo>
                <a:lnTo>
                  <a:pt x="f23" y="f42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Cruz 7">
            <a:extLst>
              <a:ext uri="{FF2B5EF4-FFF2-40B4-BE49-F238E27FC236}">
                <a16:creationId xmlns:a16="http://schemas.microsoft.com/office/drawing/2014/main" id="{083533C7-0E34-779C-416B-A606B8581361}"/>
              </a:ext>
            </a:extLst>
          </p:cNvPr>
          <p:cNvSpPr/>
          <p:nvPr/>
        </p:nvSpPr>
        <p:spPr>
          <a:xfrm>
            <a:off x="5807523" y="3873693"/>
            <a:ext cx="530452" cy="530452"/>
          </a:xfrm>
          <a:custGeom>
            <a:avLst>
              <a:gd name="f5" fmla="val 25000"/>
            </a:avLst>
            <a:gdLst>
              <a:gd name="f1" fmla="val w"/>
              <a:gd name="f2" fmla="val h"/>
              <a:gd name="f3" fmla="val ss"/>
              <a:gd name="f4" fmla="val 0"/>
              <a:gd name="f5" fmla="val 25000"/>
              <a:gd name="f6" fmla="abs f1"/>
              <a:gd name="f7" fmla="abs f2"/>
              <a:gd name="f8" fmla="abs f3"/>
              <a:gd name="f9" fmla="val f4"/>
              <a:gd name="f10" fmla="val f5"/>
              <a:gd name="f11" fmla="?: f6 f1 1"/>
              <a:gd name="f12" fmla="?: f7 f2 1"/>
              <a:gd name="f13" fmla="?: f8 f3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9 f18 1"/>
              <a:gd name="f24" fmla="+- f22 0 f9"/>
              <a:gd name="f25" fmla="+- f21 0 f9"/>
              <a:gd name="f26" fmla="*/ f21 f18 1"/>
              <a:gd name="f27" fmla="*/ f22 f18 1"/>
              <a:gd name="f28" fmla="min f25 f24"/>
              <a:gd name="f29" fmla="+- f25 0 f24"/>
              <a:gd name="f30" fmla="*/ f28 f10 1"/>
              <a:gd name="f31" fmla="*/ f30 1 100000"/>
              <a:gd name="f32" fmla="+- f21 0 f31"/>
              <a:gd name="f33" fmla="+- f22 0 f31"/>
              <a:gd name="f34" fmla="?: f29 f9 f31"/>
              <a:gd name="f35" fmla="?: f29 f31 f9"/>
              <a:gd name="f36" fmla="*/ f31 f18 1"/>
              <a:gd name="f37" fmla="?: f29 f21 f32"/>
              <a:gd name="f38" fmla="?: f29 f33 f22"/>
              <a:gd name="f39" fmla="*/ f34 f18 1"/>
              <a:gd name="f40" fmla="*/ f35 f18 1"/>
              <a:gd name="f41" fmla="*/ f32 f18 1"/>
              <a:gd name="f42" fmla="*/ f33 f18 1"/>
              <a:gd name="f43" fmla="*/ f37 f18 1"/>
              <a:gd name="f44" fmla="*/ f38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9" t="f40" r="f43" b="f44"/>
            <a:pathLst>
              <a:path>
                <a:moveTo>
                  <a:pt x="f23" y="f36"/>
                </a:moveTo>
                <a:lnTo>
                  <a:pt x="f36" y="f36"/>
                </a:lnTo>
                <a:lnTo>
                  <a:pt x="f36" y="f23"/>
                </a:lnTo>
                <a:lnTo>
                  <a:pt x="f41" y="f23"/>
                </a:lnTo>
                <a:lnTo>
                  <a:pt x="f41" y="f36"/>
                </a:lnTo>
                <a:lnTo>
                  <a:pt x="f26" y="f36"/>
                </a:lnTo>
                <a:lnTo>
                  <a:pt x="f26" y="f42"/>
                </a:lnTo>
                <a:lnTo>
                  <a:pt x="f41" y="f42"/>
                </a:lnTo>
                <a:lnTo>
                  <a:pt x="f41" y="f27"/>
                </a:lnTo>
                <a:lnTo>
                  <a:pt x="f36" y="f27"/>
                </a:lnTo>
                <a:lnTo>
                  <a:pt x="f36" y="f42"/>
                </a:lnTo>
                <a:lnTo>
                  <a:pt x="f23" y="f42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1" name="Cruz 7">
            <a:extLst>
              <a:ext uri="{FF2B5EF4-FFF2-40B4-BE49-F238E27FC236}">
                <a16:creationId xmlns:a16="http://schemas.microsoft.com/office/drawing/2014/main" id="{D5F908B8-CAF0-AC62-3A14-E8FC09E5C464}"/>
              </a:ext>
            </a:extLst>
          </p:cNvPr>
          <p:cNvSpPr/>
          <p:nvPr/>
        </p:nvSpPr>
        <p:spPr>
          <a:xfrm>
            <a:off x="8726690" y="3823288"/>
            <a:ext cx="530452" cy="530452"/>
          </a:xfrm>
          <a:custGeom>
            <a:avLst>
              <a:gd name="f5" fmla="val 25000"/>
            </a:avLst>
            <a:gdLst>
              <a:gd name="f1" fmla="val w"/>
              <a:gd name="f2" fmla="val h"/>
              <a:gd name="f3" fmla="val ss"/>
              <a:gd name="f4" fmla="val 0"/>
              <a:gd name="f5" fmla="val 25000"/>
              <a:gd name="f6" fmla="abs f1"/>
              <a:gd name="f7" fmla="abs f2"/>
              <a:gd name="f8" fmla="abs f3"/>
              <a:gd name="f9" fmla="val f4"/>
              <a:gd name="f10" fmla="val f5"/>
              <a:gd name="f11" fmla="?: f6 f1 1"/>
              <a:gd name="f12" fmla="?: f7 f2 1"/>
              <a:gd name="f13" fmla="?: f8 f3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9 f18 1"/>
              <a:gd name="f24" fmla="+- f22 0 f9"/>
              <a:gd name="f25" fmla="+- f21 0 f9"/>
              <a:gd name="f26" fmla="*/ f21 f18 1"/>
              <a:gd name="f27" fmla="*/ f22 f18 1"/>
              <a:gd name="f28" fmla="min f25 f24"/>
              <a:gd name="f29" fmla="+- f25 0 f24"/>
              <a:gd name="f30" fmla="*/ f28 f10 1"/>
              <a:gd name="f31" fmla="*/ f30 1 100000"/>
              <a:gd name="f32" fmla="+- f21 0 f31"/>
              <a:gd name="f33" fmla="+- f22 0 f31"/>
              <a:gd name="f34" fmla="?: f29 f9 f31"/>
              <a:gd name="f35" fmla="?: f29 f31 f9"/>
              <a:gd name="f36" fmla="*/ f31 f18 1"/>
              <a:gd name="f37" fmla="?: f29 f21 f32"/>
              <a:gd name="f38" fmla="?: f29 f33 f22"/>
              <a:gd name="f39" fmla="*/ f34 f18 1"/>
              <a:gd name="f40" fmla="*/ f35 f18 1"/>
              <a:gd name="f41" fmla="*/ f32 f18 1"/>
              <a:gd name="f42" fmla="*/ f33 f18 1"/>
              <a:gd name="f43" fmla="*/ f37 f18 1"/>
              <a:gd name="f44" fmla="*/ f38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9" t="f40" r="f43" b="f44"/>
            <a:pathLst>
              <a:path>
                <a:moveTo>
                  <a:pt x="f23" y="f36"/>
                </a:moveTo>
                <a:lnTo>
                  <a:pt x="f36" y="f36"/>
                </a:lnTo>
                <a:lnTo>
                  <a:pt x="f36" y="f23"/>
                </a:lnTo>
                <a:lnTo>
                  <a:pt x="f41" y="f23"/>
                </a:lnTo>
                <a:lnTo>
                  <a:pt x="f41" y="f36"/>
                </a:lnTo>
                <a:lnTo>
                  <a:pt x="f26" y="f36"/>
                </a:lnTo>
                <a:lnTo>
                  <a:pt x="f26" y="f42"/>
                </a:lnTo>
                <a:lnTo>
                  <a:pt x="f41" y="f42"/>
                </a:lnTo>
                <a:lnTo>
                  <a:pt x="f41" y="f27"/>
                </a:lnTo>
                <a:lnTo>
                  <a:pt x="f36" y="f27"/>
                </a:lnTo>
                <a:lnTo>
                  <a:pt x="f36" y="f42"/>
                </a:lnTo>
                <a:lnTo>
                  <a:pt x="f23" y="f42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2" name="Cruz 7">
            <a:extLst>
              <a:ext uri="{FF2B5EF4-FFF2-40B4-BE49-F238E27FC236}">
                <a16:creationId xmlns:a16="http://schemas.microsoft.com/office/drawing/2014/main" id="{ABFA624B-7357-948D-FFC7-F9C18FA9DFB0}"/>
              </a:ext>
            </a:extLst>
          </p:cNvPr>
          <p:cNvSpPr/>
          <p:nvPr/>
        </p:nvSpPr>
        <p:spPr>
          <a:xfrm>
            <a:off x="10377037" y="3815606"/>
            <a:ext cx="530452" cy="530452"/>
          </a:xfrm>
          <a:custGeom>
            <a:avLst>
              <a:gd name="f5" fmla="val 25000"/>
            </a:avLst>
            <a:gdLst>
              <a:gd name="f1" fmla="val w"/>
              <a:gd name="f2" fmla="val h"/>
              <a:gd name="f3" fmla="val ss"/>
              <a:gd name="f4" fmla="val 0"/>
              <a:gd name="f5" fmla="val 25000"/>
              <a:gd name="f6" fmla="abs f1"/>
              <a:gd name="f7" fmla="abs f2"/>
              <a:gd name="f8" fmla="abs f3"/>
              <a:gd name="f9" fmla="val f4"/>
              <a:gd name="f10" fmla="val f5"/>
              <a:gd name="f11" fmla="?: f6 f1 1"/>
              <a:gd name="f12" fmla="?: f7 f2 1"/>
              <a:gd name="f13" fmla="?: f8 f3 1"/>
              <a:gd name="f14" fmla="*/ f11 1 21600"/>
              <a:gd name="f15" fmla="*/ f12 1 21600"/>
              <a:gd name="f16" fmla="*/ 21600 f11 1"/>
              <a:gd name="f17" fmla="*/ 21600 f12 1"/>
              <a:gd name="f18" fmla="min f15 f14"/>
              <a:gd name="f19" fmla="*/ f16 1 f13"/>
              <a:gd name="f20" fmla="*/ f17 1 f13"/>
              <a:gd name="f21" fmla="val f19"/>
              <a:gd name="f22" fmla="val f20"/>
              <a:gd name="f23" fmla="*/ f9 f18 1"/>
              <a:gd name="f24" fmla="+- f22 0 f9"/>
              <a:gd name="f25" fmla="+- f21 0 f9"/>
              <a:gd name="f26" fmla="*/ f21 f18 1"/>
              <a:gd name="f27" fmla="*/ f22 f18 1"/>
              <a:gd name="f28" fmla="min f25 f24"/>
              <a:gd name="f29" fmla="+- f25 0 f24"/>
              <a:gd name="f30" fmla="*/ f28 f10 1"/>
              <a:gd name="f31" fmla="*/ f30 1 100000"/>
              <a:gd name="f32" fmla="+- f21 0 f31"/>
              <a:gd name="f33" fmla="+- f22 0 f31"/>
              <a:gd name="f34" fmla="?: f29 f9 f31"/>
              <a:gd name="f35" fmla="?: f29 f31 f9"/>
              <a:gd name="f36" fmla="*/ f31 f18 1"/>
              <a:gd name="f37" fmla="?: f29 f21 f32"/>
              <a:gd name="f38" fmla="?: f29 f33 f22"/>
              <a:gd name="f39" fmla="*/ f34 f18 1"/>
              <a:gd name="f40" fmla="*/ f35 f18 1"/>
              <a:gd name="f41" fmla="*/ f32 f18 1"/>
              <a:gd name="f42" fmla="*/ f33 f18 1"/>
              <a:gd name="f43" fmla="*/ f37 f18 1"/>
              <a:gd name="f44" fmla="*/ f38 f1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9" t="f40" r="f43" b="f44"/>
            <a:pathLst>
              <a:path>
                <a:moveTo>
                  <a:pt x="f23" y="f36"/>
                </a:moveTo>
                <a:lnTo>
                  <a:pt x="f36" y="f36"/>
                </a:lnTo>
                <a:lnTo>
                  <a:pt x="f36" y="f23"/>
                </a:lnTo>
                <a:lnTo>
                  <a:pt x="f41" y="f23"/>
                </a:lnTo>
                <a:lnTo>
                  <a:pt x="f41" y="f36"/>
                </a:lnTo>
                <a:lnTo>
                  <a:pt x="f26" y="f36"/>
                </a:lnTo>
                <a:lnTo>
                  <a:pt x="f26" y="f42"/>
                </a:lnTo>
                <a:lnTo>
                  <a:pt x="f41" y="f42"/>
                </a:lnTo>
                <a:lnTo>
                  <a:pt x="f41" y="f27"/>
                </a:lnTo>
                <a:lnTo>
                  <a:pt x="f36" y="f27"/>
                </a:lnTo>
                <a:lnTo>
                  <a:pt x="f36" y="f42"/>
                </a:lnTo>
                <a:lnTo>
                  <a:pt x="f23" y="f42"/>
                </a:lnTo>
                <a:close/>
              </a:path>
            </a:pathLst>
          </a:custGeom>
          <a:solidFill>
            <a:srgbClr val="D0CECE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63238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641091" y="5025037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512968" y="2209406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488994" y="3358868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8969104" y="1790598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507490" y="4070475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8965165" y="2893791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8944248" y="4425543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6972431" y="1787400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482262" y="1795714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800509" y="2224512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82198" y="3871799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82201" y="1785851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506214" y="5381359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453692" y="4688573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824642" y="5069945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775459" y="4798607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6938698" y="4250000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6953789" y="4747417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535210" y="2639119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82209" y="2569269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8927463" y="3592509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8953519" y="5424850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958303" y="3773044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95170" y="355372"/>
            <a:ext cx="882305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43442" y="302812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2F158AC-4E92-4C63-AA01-215F734984EF}"/>
              </a:ext>
            </a:extLst>
          </p:cNvPr>
          <p:cNvGrpSpPr/>
          <p:nvPr/>
        </p:nvGrpSpPr>
        <p:grpSpPr>
          <a:xfrm>
            <a:off x="2710677" y="1964948"/>
            <a:ext cx="7089293" cy="4800981"/>
            <a:chOff x="1595120" y="1352868"/>
            <a:chExt cx="9255759" cy="6268147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918CE77D-1193-42D6-9279-EF0E4F8ED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475" y="2395966"/>
              <a:ext cx="4902717" cy="4219308"/>
            </a:xfrm>
            <a:custGeom>
              <a:avLst/>
              <a:gdLst>
                <a:gd name="T0" fmla="*/ 383 w 2965"/>
                <a:gd name="T1" fmla="*/ 937 h 2553"/>
                <a:gd name="T2" fmla="*/ 328 w 2965"/>
                <a:gd name="T3" fmla="*/ 923 h 2553"/>
                <a:gd name="T4" fmla="*/ 281 w 2965"/>
                <a:gd name="T5" fmla="*/ 779 h 2553"/>
                <a:gd name="T6" fmla="*/ 316 w 2965"/>
                <a:gd name="T7" fmla="*/ 748 h 2553"/>
                <a:gd name="T8" fmla="*/ 220 w 2965"/>
                <a:gd name="T9" fmla="*/ 748 h 2553"/>
                <a:gd name="T10" fmla="*/ 92 w 2965"/>
                <a:gd name="T11" fmla="*/ 754 h 2553"/>
                <a:gd name="T12" fmla="*/ 60 w 2965"/>
                <a:gd name="T13" fmla="*/ 694 h 2553"/>
                <a:gd name="T14" fmla="*/ 30 w 2965"/>
                <a:gd name="T15" fmla="*/ 677 h 2553"/>
                <a:gd name="T16" fmla="*/ 23 w 2965"/>
                <a:gd name="T17" fmla="*/ 576 h 2553"/>
                <a:gd name="T18" fmla="*/ 141 w 2965"/>
                <a:gd name="T19" fmla="*/ 453 h 2553"/>
                <a:gd name="T20" fmla="*/ 344 w 2965"/>
                <a:gd name="T21" fmla="*/ 247 h 2553"/>
                <a:gd name="T22" fmla="*/ 514 w 2965"/>
                <a:gd name="T23" fmla="*/ 237 h 2553"/>
                <a:gd name="T24" fmla="*/ 529 w 2965"/>
                <a:gd name="T25" fmla="*/ 151 h 2553"/>
                <a:gd name="T26" fmla="*/ 604 w 2965"/>
                <a:gd name="T27" fmla="*/ 115 h 2553"/>
                <a:gd name="T28" fmla="*/ 664 w 2965"/>
                <a:gd name="T29" fmla="*/ 63 h 2553"/>
                <a:gd name="T30" fmla="*/ 733 w 2965"/>
                <a:gd name="T31" fmla="*/ 103 h 2553"/>
                <a:gd name="T32" fmla="*/ 709 w 2965"/>
                <a:gd name="T33" fmla="*/ 217 h 2553"/>
                <a:gd name="T34" fmla="*/ 858 w 2965"/>
                <a:gd name="T35" fmla="*/ 163 h 2553"/>
                <a:gd name="T36" fmla="*/ 1061 w 2965"/>
                <a:gd name="T37" fmla="*/ 408 h 2553"/>
                <a:gd name="T38" fmla="*/ 1429 w 2965"/>
                <a:gd name="T39" fmla="*/ 485 h 2553"/>
                <a:gd name="T40" fmla="*/ 1900 w 2965"/>
                <a:gd name="T41" fmla="*/ 467 h 2553"/>
                <a:gd name="T42" fmla="*/ 2445 w 2965"/>
                <a:gd name="T43" fmla="*/ 494 h 2553"/>
                <a:gd name="T44" fmla="*/ 2902 w 2965"/>
                <a:gd name="T45" fmla="*/ 874 h 2553"/>
                <a:gd name="T46" fmla="*/ 2958 w 2965"/>
                <a:gd name="T47" fmla="*/ 1345 h 2553"/>
                <a:gd name="T48" fmla="*/ 2897 w 2965"/>
                <a:gd name="T49" fmla="*/ 1751 h 2553"/>
                <a:gd name="T50" fmla="*/ 2894 w 2965"/>
                <a:gd name="T51" fmla="*/ 1895 h 2553"/>
                <a:gd name="T52" fmla="*/ 2869 w 2965"/>
                <a:gd name="T53" fmla="*/ 2435 h 2553"/>
                <a:gd name="T54" fmla="*/ 2849 w 2965"/>
                <a:gd name="T55" fmla="*/ 2436 h 2553"/>
                <a:gd name="T56" fmla="*/ 2824 w 2965"/>
                <a:gd name="T57" fmla="*/ 2535 h 2553"/>
                <a:gd name="T58" fmla="*/ 2677 w 2965"/>
                <a:gd name="T59" fmla="*/ 2508 h 2553"/>
                <a:gd name="T60" fmla="*/ 2734 w 2965"/>
                <a:gd name="T61" fmla="*/ 2084 h 2553"/>
                <a:gd name="T62" fmla="*/ 2716 w 2965"/>
                <a:gd name="T63" fmla="*/ 1924 h 2553"/>
                <a:gd name="T64" fmla="*/ 2611 w 2965"/>
                <a:gd name="T65" fmla="*/ 1904 h 2553"/>
                <a:gd name="T66" fmla="*/ 2600 w 2965"/>
                <a:gd name="T67" fmla="*/ 2003 h 2553"/>
                <a:gd name="T68" fmla="*/ 2540 w 2965"/>
                <a:gd name="T69" fmla="*/ 2385 h 2553"/>
                <a:gd name="T70" fmla="*/ 2348 w 2965"/>
                <a:gd name="T71" fmla="*/ 2463 h 2553"/>
                <a:gd name="T72" fmla="*/ 2330 w 2965"/>
                <a:gd name="T73" fmla="*/ 2391 h 2553"/>
                <a:gd name="T74" fmla="*/ 2372 w 2965"/>
                <a:gd name="T75" fmla="*/ 2290 h 2553"/>
                <a:gd name="T76" fmla="*/ 2412 w 2965"/>
                <a:gd name="T77" fmla="*/ 1891 h 2553"/>
                <a:gd name="T78" fmla="*/ 2160 w 2965"/>
                <a:gd name="T79" fmla="*/ 1773 h 2553"/>
                <a:gd name="T80" fmla="*/ 2130 w 2965"/>
                <a:gd name="T81" fmla="*/ 1683 h 2553"/>
                <a:gd name="T82" fmla="*/ 1643 w 2965"/>
                <a:gd name="T83" fmla="*/ 1668 h 2553"/>
                <a:gd name="T84" fmla="*/ 1372 w 2965"/>
                <a:gd name="T85" fmla="*/ 1841 h 2553"/>
                <a:gd name="T86" fmla="*/ 1319 w 2965"/>
                <a:gd name="T87" fmla="*/ 1975 h 2553"/>
                <a:gd name="T88" fmla="*/ 1293 w 2965"/>
                <a:gd name="T89" fmla="*/ 2230 h 2553"/>
                <a:gd name="T90" fmla="*/ 1266 w 2965"/>
                <a:gd name="T91" fmla="*/ 2518 h 2553"/>
                <a:gd name="T92" fmla="*/ 1109 w 2965"/>
                <a:gd name="T93" fmla="*/ 2503 h 2553"/>
                <a:gd name="T94" fmla="*/ 1022 w 2965"/>
                <a:gd name="T95" fmla="*/ 2500 h 2553"/>
                <a:gd name="T96" fmla="*/ 1019 w 2965"/>
                <a:gd name="T97" fmla="*/ 2433 h 2553"/>
                <a:gd name="T98" fmla="*/ 1065 w 2965"/>
                <a:gd name="T99" fmla="*/ 2129 h 2553"/>
                <a:gd name="T100" fmla="*/ 1017 w 2965"/>
                <a:gd name="T101" fmla="*/ 1913 h 2553"/>
                <a:gd name="T102" fmla="*/ 1011 w 2965"/>
                <a:gd name="T103" fmla="*/ 1776 h 2553"/>
                <a:gd name="T104" fmla="*/ 931 w 2965"/>
                <a:gd name="T105" fmla="*/ 1814 h 2553"/>
                <a:gd name="T106" fmla="*/ 613 w 2965"/>
                <a:gd name="T107" fmla="*/ 1560 h 2553"/>
                <a:gd name="T108" fmla="*/ 421 w 2965"/>
                <a:gd name="T109" fmla="*/ 1164 h 2553"/>
                <a:gd name="T110" fmla="*/ 383 w 2965"/>
                <a:gd name="T111" fmla="*/ 937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5" h="2553">
                  <a:moveTo>
                    <a:pt x="383" y="937"/>
                  </a:moveTo>
                  <a:cubicBezTo>
                    <a:pt x="383" y="937"/>
                    <a:pt x="343" y="965"/>
                    <a:pt x="328" y="923"/>
                  </a:cubicBezTo>
                  <a:cubicBezTo>
                    <a:pt x="313" y="881"/>
                    <a:pt x="271" y="799"/>
                    <a:pt x="281" y="779"/>
                  </a:cubicBezTo>
                  <a:cubicBezTo>
                    <a:pt x="292" y="760"/>
                    <a:pt x="316" y="748"/>
                    <a:pt x="316" y="748"/>
                  </a:cubicBezTo>
                  <a:cubicBezTo>
                    <a:pt x="316" y="748"/>
                    <a:pt x="263" y="736"/>
                    <a:pt x="220" y="748"/>
                  </a:cubicBezTo>
                  <a:cubicBezTo>
                    <a:pt x="176" y="760"/>
                    <a:pt x="122" y="796"/>
                    <a:pt x="92" y="754"/>
                  </a:cubicBezTo>
                  <a:cubicBezTo>
                    <a:pt x="62" y="712"/>
                    <a:pt x="60" y="694"/>
                    <a:pt x="60" y="694"/>
                  </a:cubicBezTo>
                  <a:cubicBezTo>
                    <a:pt x="60" y="694"/>
                    <a:pt x="42" y="695"/>
                    <a:pt x="30" y="677"/>
                  </a:cubicBezTo>
                  <a:cubicBezTo>
                    <a:pt x="18" y="659"/>
                    <a:pt x="0" y="609"/>
                    <a:pt x="23" y="576"/>
                  </a:cubicBezTo>
                  <a:cubicBezTo>
                    <a:pt x="45" y="543"/>
                    <a:pt x="98" y="477"/>
                    <a:pt x="141" y="453"/>
                  </a:cubicBezTo>
                  <a:cubicBezTo>
                    <a:pt x="185" y="429"/>
                    <a:pt x="313" y="260"/>
                    <a:pt x="344" y="247"/>
                  </a:cubicBezTo>
                  <a:cubicBezTo>
                    <a:pt x="376" y="235"/>
                    <a:pt x="478" y="219"/>
                    <a:pt x="514" y="237"/>
                  </a:cubicBezTo>
                  <a:cubicBezTo>
                    <a:pt x="514" y="237"/>
                    <a:pt x="503" y="171"/>
                    <a:pt x="529" y="151"/>
                  </a:cubicBezTo>
                  <a:cubicBezTo>
                    <a:pt x="554" y="132"/>
                    <a:pt x="588" y="84"/>
                    <a:pt x="604" y="115"/>
                  </a:cubicBezTo>
                  <a:cubicBezTo>
                    <a:pt x="604" y="115"/>
                    <a:pt x="642" y="70"/>
                    <a:pt x="664" y="63"/>
                  </a:cubicBezTo>
                  <a:cubicBezTo>
                    <a:pt x="687" y="55"/>
                    <a:pt x="748" y="0"/>
                    <a:pt x="733" y="103"/>
                  </a:cubicBezTo>
                  <a:cubicBezTo>
                    <a:pt x="718" y="207"/>
                    <a:pt x="709" y="217"/>
                    <a:pt x="709" y="217"/>
                  </a:cubicBezTo>
                  <a:cubicBezTo>
                    <a:pt x="709" y="217"/>
                    <a:pt x="780" y="99"/>
                    <a:pt x="858" y="163"/>
                  </a:cubicBezTo>
                  <a:cubicBezTo>
                    <a:pt x="936" y="228"/>
                    <a:pt x="1029" y="395"/>
                    <a:pt x="1061" y="408"/>
                  </a:cubicBezTo>
                  <a:cubicBezTo>
                    <a:pt x="1092" y="422"/>
                    <a:pt x="1352" y="477"/>
                    <a:pt x="1429" y="485"/>
                  </a:cubicBezTo>
                  <a:cubicBezTo>
                    <a:pt x="1505" y="492"/>
                    <a:pt x="1797" y="441"/>
                    <a:pt x="1900" y="467"/>
                  </a:cubicBezTo>
                  <a:cubicBezTo>
                    <a:pt x="2004" y="492"/>
                    <a:pt x="2234" y="422"/>
                    <a:pt x="2445" y="494"/>
                  </a:cubicBezTo>
                  <a:cubicBezTo>
                    <a:pt x="2657" y="566"/>
                    <a:pt x="2864" y="642"/>
                    <a:pt x="2902" y="874"/>
                  </a:cubicBezTo>
                  <a:cubicBezTo>
                    <a:pt x="2940" y="1105"/>
                    <a:pt x="2950" y="1281"/>
                    <a:pt x="2958" y="1345"/>
                  </a:cubicBezTo>
                  <a:cubicBezTo>
                    <a:pt x="2965" y="1410"/>
                    <a:pt x="2935" y="1688"/>
                    <a:pt x="2897" y="1751"/>
                  </a:cubicBezTo>
                  <a:cubicBezTo>
                    <a:pt x="2860" y="1814"/>
                    <a:pt x="2896" y="1876"/>
                    <a:pt x="2894" y="1895"/>
                  </a:cubicBezTo>
                  <a:cubicBezTo>
                    <a:pt x="2893" y="1915"/>
                    <a:pt x="2884" y="2396"/>
                    <a:pt x="2869" y="2435"/>
                  </a:cubicBezTo>
                  <a:cubicBezTo>
                    <a:pt x="2869" y="2435"/>
                    <a:pt x="2857" y="2430"/>
                    <a:pt x="2849" y="2436"/>
                  </a:cubicBezTo>
                  <a:cubicBezTo>
                    <a:pt x="2838" y="2446"/>
                    <a:pt x="2855" y="2532"/>
                    <a:pt x="2824" y="2535"/>
                  </a:cubicBezTo>
                  <a:cubicBezTo>
                    <a:pt x="2792" y="2538"/>
                    <a:pt x="2665" y="2553"/>
                    <a:pt x="2677" y="2508"/>
                  </a:cubicBezTo>
                  <a:cubicBezTo>
                    <a:pt x="2689" y="2463"/>
                    <a:pt x="2738" y="2129"/>
                    <a:pt x="2734" y="2084"/>
                  </a:cubicBezTo>
                  <a:cubicBezTo>
                    <a:pt x="2729" y="2039"/>
                    <a:pt x="2716" y="1924"/>
                    <a:pt x="2716" y="1924"/>
                  </a:cubicBezTo>
                  <a:cubicBezTo>
                    <a:pt x="2611" y="1904"/>
                    <a:pt x="2611" y="1904"/>
                    <a:pt x="2611" y="1904"/>
                  </a:cubicBezTo>
                  <a:cubicBezTo>
                    <a:pt x="2611" y="1904"/>
                    <a:pt x="2608" y="1976"/>
                    <a:pt x="2600" y="2003"/>
                  </a:cubicBezTo>
                  <a:cubicBezTo>
                    <a:pt x="2593" y="2030"/>
                    <a:pt x="2542" y="2361"/>
                    <a:pt x="2540" y="2385"/>
                  </a:cubicBezTo>
                  <a:cubicBezTo>
                    <a:pt x="2539" y="2409"/>
                    <a:pt x="2423" y="2491"/>
                    <a:pt x="2348" y="2463"/>
                  </a:cubicBezTo>
                  <a:cubicBezTo>
                    <a:pt x="2273" y="2434"/>
                    <a:pt x="2312" y="2418"/>
                    <a:pt x="2330" y="2391"/>
                  </a:cubicBezTo>
                  <a:cubicBezTo>
                    <a:pt x="2348" y="2364"/>
                    <a:pt x="2364" y="2338"/>
                    <a:pt x="2372" y="2290"/>
                  </a:cubicBezTo>
                  <a:cubicBezTo>
                    <a:pt x="2379" y="2242"/>
                    <a:pt x="2445" y="1931"/>
                    <a:pt x="2412" y="1891"/>
                  </a:cubicBezTo>
                  <a:cubicBezTo>
                    <a:pt x="2412" y="1891"/>
                    <a:pt x="2187" y="1847"/>
                    <a:pt x="2160" y="1773"/>
                  </a:cubicBezTo>
                  <a:cubicBezTo>
                    <a:pt x="2133" y="1700"/>
                    <a:pt x="2130" y="1683"/>
                    <a:pt x="2130" y="1683"/>
                  </a:cubicBezTo>
                  <a:cubicBezTo>
                    <a:pt x="2130" y="1683"/>
                    <a:pt x="1733" y="1727"/>
                    <a:pt x="1643" y="1668"/>
                  </a:cubicBezTo>
                  <a:cubicBezTo>
                    <a:pt x="1553" y="1610"/>
                    <a:pt x="1420" y="1827"/>
                    <a:pt x="1372" y="1841"/>
                  </a:cubicBezTo>
                  <a:cubicBezTo>
                    <a:pt x="1323" y="1855"/>
                    <a:pt x="1322" y="1958"/>
                    <a:pt x="1319" y="1975"/>
                  </a:cubicBezTo>
                  <a:cubicBezTo>
                    <a:pt x="1316" y="1991"/>
                    <a:pt x="1278" y="2162"/>
                    <a:pt x="1293" y="2230"/>
                  </a:cubicBezTo>
                  <a:cubicBezTo>
                    <a:pt x="1308" y="2298"/>
                    <a:pt x="1319" y="2500"/>
                    <a:pt x="1266" y="2518"/>
                  </a:cubicBezTo>
                  <a:cubicBezTo>
                    <a:pt x="1214" y="2536"/>
                    <a:pt x="1119" y="2515"/>
                    <a:pt x="1109" y="2503"/>
                  </a:cubicBezTo>
                  <a:cubicBezTo>
                    <a:pt x="1098" y="2491"/>
                    <a:pt x="1035" y="2523"/>
                    <a:pt x="1022" y="2500"/>
                  </a:cubicBezTo>
                  <a:cubicBezTo>
                    <a:pt x="1008" y="2478"/>
                    <a:pt x="995" y="2487"/>
                    <a:pt x="1019" y="2433"/>
                  </a:cubicBezTo>
                  <a:cubicBezTo>
                    <a:pt x="1043" y="2379"/>
                    <a:pt x="1077" y="2198"/>
                    <a:pt x="1065" y="2129"/>
                  </a:cubicBezTo>
                  <a:cubicBezTo>
                    <a:pt x="1053" y="2060"/>
                    <a:pt x="1025" y="1957"/>
                    <a:pt x="1017" y="1913"/>
                  </a:cubicBezTo>
                  <a:cubicBezTo>
                    <a:pt x="1010" y="1870"/>
                    <a:pt x="1023" y="1770"/>
                    <a:pt x="1011" y="1776"/>
                  </a:cubicBezTo>
                  <a:cubicBezTo>
                    <a:pt x="999" y="1782"/>
                    <a:pt x="999" y="1834"/>
                    <a:pt x="931" y="1814"/>
                  </a:cubicBezTo>
                  <a:cubicBezTo>
                    <a:pt x="864" y="1794"/>
                    <a:pt x="661" y="1652"/>
                    <a:pt x="613" y="1560"/>
                  </a:cubicBezTo>
                  <a:cubicBezTo>
                    <a:pt x="565" y="1469"/>
                    <a:pt x="440" y="1284"/>
                    <a:pt x="421" y="1164"/>
                  </a:cubicBezTo>
                  <a:cubicBezTo>
                    <a:pt x="401" y="1043"/>
                    <a:pt x="383" y="937"/>
                    <a:pt x="383" y="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Open Sans"/>
                <a:cs typeface="B Nazanin" panose="00000400000000000000" pitchFamily="2" charset="-78"/>
              </a:endParaRPr>
            </a:p>
          </p:txBody>
        </p:sp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2BE1146A-2DDA-4A35-ACE0-D46A47E3B597}"/>
                </a:ext>
              </a:extLst>
            </p:cNvPr>
            <p:cNvGraphicFramePr/>
            <p:nvPr/>
          </p:nvGraphicFramePr>
          <p:xfrm>
            <a:off x="1595120" y="1450509"/>
            <a:ext cx="9255759" cy="61705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 useBgFill="1">
          <p:nvSpPr>
            <p:cNvPr id="7" name="Freeform 5">
              <a:extLst>
                <a:ext uri="{FF2B5EF4-FFF2-40B4-BE49-F238E27FC236}">
                  <a16:creationId xmlns:a16="http://schemas.microsoft.com/office/drawing/2014/main" id="{A3796CDA-2837-4A26-9276-BCDD782B6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444" y="1352868"/>
              <a:ext cx="6214800" cy="6155372"/>
            </a:xfrm>
            <a:custGeom>
              <a:avLst/>
              <a:gdLst>
                <a:gd name="T0" fmla="*/ 0 w 3759"/>
                <a:gd name="T1" fmla="*/ 0 h 3724"/>
                <a:gd name="T2" fmla="*/ 0 w 3759"/>
                <a:gd name="T3" fmla="*/ 3724 h 3724"/>
                <a:gd name="T4" fmla="*/ 3759 w 3759"/>
                <a:gd name="T5" fmla="*/ 3724 h 3724"/>
                <a:gd name="T6" fmla="*/ 3759 w 3759"/>
                <a:gd name="T7" fmla="*/ 0 h 3724"/>
                <a:gd name="T8" fmla="*/ 0 w 3759"/>
                <a:gd name="T9" fmla="*/ 0 h 3724"/>
                <a:gd name="T10" fmla="*/ 3179 w 3759"/>
                <a:gd name="T11" fmla="*/ 2382 h 3724"/>
                <a:gd name="T12" fmla="*/ 3176 w 3759"/>
                <a:gd name="T13" fmla="*/ 2526 h 3724"/>
                <a:gd name="T14" fmla="*/ 3151 w 3759"/>
                <a:gd name="T15" fmla="*/ 3066 h 3724"/>
                <a:gd name="T16" fmla="*/ 3131 w 3759"/>
                <a:gd name="T17" fmla="*/ 3067 h 3724"/>
                <a:gd name="T18" fmla="*/ 3106 w 3759"/>
                <a:gd name="T19" fmla="*/ 3166 h 3724"/>
                <a:gd name="T20" fmla="*/ 2959 w 3759"/>
                <a:gd name="T21" fmla="*/ 3139 h 3724"/>
                <a:gd name="T22" fmla="*/ 3016 w 3759"/>
                <a:gd name="T23" fmla="*/ 2715 h 3724"/>
                <a:gd name="T24" fmla="*/ 2998 w 3759"/>
                <a:gd name="T25" fmla="*/ 2555 h 3724"/>
                <a:gd name="T26" fmla="*/ 2893 w 3759"/>
                <a:gd name="T27" fmla="*/ 2535 h 3724"/>
                <a:gd name="T28" fmla="*/ 2882 w 3759"/>
                <a:gd name="T29" fmla="*/ 2634 h 3724"/>
                <a:gd name="T30" fmla="*/ 2822 w 3759"/>
                <a:gd name="T31" fmla="*/ 3016 h 3724"/>
                <a:gd name="T32" fmla="*/ 2630 w 3759"/>
                <a:gd name="T33" fmla="*/ 3094 h 3724"/>
                <a:gd name="T34" fmla="*/ 2612 w 3759"/>
                <a:gd name="T35" fmla="*/ 3022 h 3724"/>
                <a:gd name="T36" fmla="*/ 2654 w 3759"/>
                <a:gd name="T37" fmla="*/ 2921 h 3724"/>
                <a:gd name="T38" fmla="*/ 2694 w 3759"/>
                <a:gd name="T39" fmla="*/ 2522 h 3724"/>
                <a:gd name="T40" fmla="*/ 2442 w 3759"/>
                <a:gd name="T41" fmla="*/ 2404 h 3724"/>
                <a:gd name="T42" fmla="*/ 2412 w 3759"/>
                <a:gd name="T43" fmla="*/ 2314 h 3724"/>
                <a:gd name="T44" fmla="*/ 1925 w 3759"/>
                <a:gd name="T45" fmla="*/ 2299 h 3724"/>
                <a:gd name="T46" fmla="*/ 1654 w 3759"/>
                <a:gd name="T47" fmla="*/ 2472 h 3724"/>
                <a:gd name="T48" fmla="*/ 1601 w 3759"/>
                <a:gd name="T49" fmla="*/ 2606 h 3724"/>
                <a:gd name="T50" fmla="*/ 1575 w 3759"/>
                <a:gd name="T51" fmla="*/ 2861 h 3724"/>
                <a:gd name="T52" fmla="*/ 1548 w 3759"/>
                <a:gd name="T53" fmla="*/ 3149 h 3724"/>
                <a:gd name="T54" fmla="*/ 1391 w 3759"/>
                <a:gd name="T55" fmla="*/ 3134 h 3724"/>
                <a:gd name="T56" fmla="*/ 1304 w 3759"/>
                <a:gd name="T57" fmla="*/ 3131 h 3724"/>
                <a:gd name="T58" fmla="*/ 1301 w 3759"/>
                <a:gd name="T59" fmla="*/ 3064 h 3724"/>
                <a:gd name="T60" fmla="*/ 1347 w 3759"/>
                <a:gd name="T61" fmla="*/ 2760 h 3724"/>
                <a:gd name="T62" fmla="*/ 1299 w 3759"/>
                <a:gd name="T63" fmla="*/ 2544 h 3724"/>
                <a:gd name="T64" fmla="*/ 1293 w 3759"/>
                <a:gd name="T65" fmla="*/ 2407 h 3724"/>
                <a:gd name="T66" fmla="*/ 1213 w 3759"/>
                <a:gd name="T67" fmla="*/ 2445 h 3724"/>
                <a:gd name="T68" fmla="*/ 895 w 3759"/>
                <a:gd name="T69" fmla="*/ 2191 h 3724"/>
                <a:gd name="T70" fmla="*/ 703 w 3759"/>
                <a:gd name="T71" fmla="*/ 1795 h 3724"/>
                <a:gd name="T72" fmla="*/ 665 w 3759"/>
                <a:gd name="T73" fmla="*/ 1568 h 3724"/>
                <a:gd name="T74" fmla="*/ 610 w 3759"/>
                <a:gd name="T75" fmla="*/ 1554 h 3724"/>
                <a:gd name="T76" fmla="*/ 563 w 3759"/>
                <a:gd name="T77" fmla="*/ 1410 h 3724"/>
                <a:gd name="T78" fmla="*/ 598 w 3759"/>
                <a:gd name="T79" fmla="*/ 1379 h 3724"/>
                <a:gd name="T80" fmla="*/ 502 w 3759"/>
                <a:gd name="T81" fmla="*/ 1379 h 3724"/>
                <a:gd name="T82" fmla="*/ 374 w 3759"/>
                <a:gd name="T83" fmla="*/ 1385 h 3724"/>
                <a:gd name="T84" fmla="*/ 342 w 3759"/>
                <a:gd name="T85" fmla="*/ 1325 h 3724"/>
                <a:gd name="T86" fmla="*/ 312 w 3759"/>
                <a:gd name="T87" fmla="*/ 1308 h 3724"/>
                <a:gd name="T88" fmla="*/ 305 w 3759"/>
                <a:gd name="T89" fmla="*/ 1207 h 3724"/>
                <a:gd name="T90" fmla="*/ 423 w 3759"/>
                <a:gd name="T91" fmla="*/ 1084 h 3724"/>
                <a:gd name="T92" fmla="*/ 626 w 3759"/>
                <a:gd name="T93" fmla="*/ 878 h 3724"/>
                <a:gd name="T94" fmla="*/ 796 w 3759"/>
                <a:gd name="T95" fmla="*/ 868 h 3724"/>
                <a:gd name="T96" fmla="*/ 811 w 3759"/>
                <a:gd name="T97" fmla="*/ 782 h 3724"/>
                <a:gd name="T98" fmla="*/ 886 w 3759"/>
                <a:gd name="T99" fmla="*/ 746 h 3724"/>
                <a:gd name="T100" fmla="*/ 946 w 3759"/>
                <a:gd name="T101" fmla="*/ 694 h 3724"/>
                <a:gd name="T102" fmla="*/ 1015 w 3759"/>
                <a:gd name="T103" fmla="*/ 734 h 3724"/>
                <a:gd name="T104" fmla="*/ 992 w 3759"/>
                <a:gd name="T105" fmla="*/ 848 h 3724"/>
                <a:gd name="T106" fmla="*/ 1140 w 3759"/>
                <a:gd name="T107" fmla="*/ 794 h 3724"/>
                <a:gd name="T108" fmla="*/ 1343 w 3759"/>
                <a:gd name="T109" fmla="*/ 1039 h 3724"/>
                <a:gd name="T110" fmla="*/ 1711 w 3759"/>
                <a:gd name="T111" fmla="*/ 1116 h 3724"/>
                <a:gd name="T112" fmla="*/ 2182 w 3759"/>
                <a:gd name="T113" fmla="*/ 1098 h 3724"/>
                <a:gd name="T114" fmla="*/ 2727 w 3759"/>
                <a:gd name="T115" fmla="*/ 1125 h 3724"/>
                <a:gd name="T116" fmla="*/ 3184 w 3759"/>
                <a:gd name="T117" fmla="*/ 1505 h 3724"/>
                <a:gd name="T118" fmla="*/ 3240 w 3759"/>
                <a:gd name="T119" fmla="*/ 1976 h 3724"/>
                <a:gd name="T120" fmla="*/ 3179 w 3759"/>
                <a:gd name="T121" fmla="*/ 2382 h 3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59" h="3724">
                  <a:moveTo>
                    <a:pt x="0" y="0"/>
                  </a:moveTo>
                  <a:cubicBezTo>
                    <a:pt x="0" y="3724"/>
                    <a:pt x="0" y="3724"/>
                    <a:pt x="0" y="3724"/>
                  </a:cubicBezTo>
                  <a:cubicBezTo>
                    <a:pt x="3759" y="3724"/>
                    <a:pt x="3759" y="3724"/>
                    <a:pt x="3759" y="3724"/>
                  </a:cubicBezTo>
                  <a:cubicBezTo>
                    <a:pt x="3759" y="0"/>
                    <a:pt x="3759" y="0"/>
                    <a:pt x="3759" y="0"/>
                  </a:cubicBezTo>
                  <a:lnTo>
                    <a:pt x="0" y="0"/>
                  </a:lnTo>
                  <a:close/>
                  <a:moveTo>
                    <a:pt x="3179" y="2382"/>
                  </a:moveTo>
                  <a:cubicBezTo>
                    <a:pt x="3142" y="2445"/>
                    <a:pt x="3178" y="2507"/>
                    <a:pt x="3176" y="2526"/>
                  </a:cubicBezTo>
                  <a:cubicBezTo>
                    <a:pt x="3175" y="2546"/>
                    <a:pt x="3166" y="3027"/>
                    <a:pt x="3151" y="3066"/>
                  </a:cubicBezTo>
                  <a:cubicBezTo>
                    <a:pt x="3151" y="3066"/>
                    <a:pt x="3139" y="3061"/>
                    <a:pt x="3131" y="3067"/>
                  </a:cubicBezTo>
                  <a:cubicBezTo>
                    <a:pt x="3120" y="3077"/>
                    <a:pt x="3137" y="3163"/>
                    <a:pt x="3106" y="3166"/>
                  </a:cubicBezTo>
                  <a:cubicBezTo>
                    <a:pt x="3074" y="3169"/>
                    <a:pt x="2947" y="3184"/>
                    <a:pt x="2959" y="3139"/>
                  </a:cubicBezTo>
                  <a:cubicBezTo>
                    <a:pt x="2971" y="3094"/>
                    <a:pt x="3020" y="2760"/>
                    <a:pt x="3016" y="2715"/>
                  </a:cubicBezTo>
                  <a:cubicBezTo>
                    <a:pt x="3011" y="2670"/>
                    <a:pt x="2998" y="2555"/>
                    <a:pt x="2998" y="2555"/>
                  </a:cubicBezTo>
                  <a:cubicBezTo>
                    <a:pt x="2893" y="2535"/>
                    <a:pt x="2893" y="2535"/>
                    <a:pt x="2893" y="2535"/>
                  </a:cubicBezTo>
                  <a:cubicBezTo>
                    <a:pt x="2893" y="2535"/>
                    <a:pt x="2890" y="2607"/>
                    <a:pt x="2882" y="2634"/>
                  </a:cubicBezTo>
                  <a:cubicBezTo>
                    <a:pt x="2875" y="2661"/>
                    <a:pt x="2824" y="2992"/>
                    <a:pt x="2822" y="3016"/>
                  </a:cubicBezTo>
                  <a:cubicBezTo>
                    <a:pt x="2821" y="3040"/>
                    <a:pt x="2705" y="3122"/>
                    <a:pt x="2630" y="3094"/>
                  </a:cubicBezTo>
                  <a:cubicBezTo>
                    <a:pt x="2555" y="3065"/>
                    <a:pt x="2594" y="3049"/>
                    <a:pt x="2612" y="3022"/>
                  </a:cubicBezTo>
                  <a:cubicBezTo>
                    <a:pt x="2630" y="2995"/>
                    <a:pt x="2646" y="2969"/>
                    <a:pt x="2654" y="2921"/>
                  </a:cubicBezTo>
                  <a:cubicBezTo>
                    <a:pt x="2661" y="2873"/>
                    <a:pt x="2727" y="2562"/>
                    <a:pt x="2694" y="2522"/>
                  </a:cubicBezTo>
                  <a:cubicBezTo>
                    <a:pt x="2694" y="2522"/>
                    <a:pt x="2469" y="2478"/>
                    <a:pt x="2442" y="2404"/>
                  </a:cubicBezTo>
                  <a:cubicBezTo>
                    <a:pt x="2415" y="2331"/>
                    <a:pt x="2412" y="2314"/>
                    <a:pt x="2412" y="2314"/>
                  </a:cubicBezTo>
                  <a:cubicBezTo>
                    <a:pt x="2412" y="2314"/>
                    <a:pt x="2015" y="2358"/>
                    <a:pt x="1925" y="2299"/>
                  </a:cubicBezTo>
                  <a:cubicBezTo>
                    <a:pt x="1835" y="2241"/>
                    <a:pt x="1702" y="2458"/>
                    <a:pt x="1654" y="2472"/>
                  </a:cubicBezTo>
                  <a:cubicBezTo>
                    <a:pt x="1605" y="2486"/>
                    <a:pt x="1604" y="2589"/>
                    <a:pt x="1601" y="2606"/>
                  </a:cubicBezTo>
                  <a:cubicBezTo>
                    <a:pt x="1598" y="2622"/>
                    <a:pt x="1560" y="2793"/>
                    <a:pt x="1575" y="2861"/>
                  </a:cubicBezTo>
                  <a:cubicBezTo>
                    <a:pt x="1590" y="2929"/>
                    <a:pt x="1601" y="3131"/>
                    <a:pt x="1548" y="3149"/>
                  </a:cubicBezTo>
                  <a:cubicBezTo>
                    <a:pt x="1496" y="3167"/>
                    <a:pt x="1401" y="3146"/>
                    <a:pt x="1391" y="3134"/>
                  </a:cubicBezTo>
                  <a:cubicBezTo>
                    <a:pt x="1380" y="3122"/>
                    <a:pt x="1317" y="3154"/>
                    <a:pt x="1304" y="3131"/>
                  </a:cubicBezTo>
                  <a:cubicBezTo>
                    <a:pt x="1290" y="3109"/>
                    <a:pt x="1277" y="3118"/>
                    <a:pt x="1301" y="3064"/>
                  </a:cubicBezTo>
                  <a:cubicBezTo>
                    <a:pt x="1325" y="3010"/>
                    <a:pt x="1359" y="2829"/>
                    <a:pt x="1347" y="2760"/>
                  </a:cubicBezTo>
                  <a:cubicBezTo>
                    <a:pt x="1335" y="2691"/>
                    <a:pt x="1307" y="2588"/>
                    <a:pt x="1299" y="2544"/>
                  </a:cubicBezTo>
                  <a:cubicBezTo>
                    <a:pt x="1292" y="2501"/>
                    <a:pt x="1305" y="2401"/>
                    <a:pt x="1293" y="2407"/>
                  </a:cubicBezTo>
                  <a:cubicBezTo>
                    <a:pt x="1281" y="2413"/>
                    <a:pt x="1281" y="2465"/>
                    <a:pt x="1213" y="2445"/>
                  </a:cubicBezTo>
                  <a:cubicBezTo>
                    <a:pt x="1146" y="2425"/>
                    <a:pt x="943" y="2283"/>
                    <a:pt x="895" y="2191"/>
                  </a:cubicBezTo>
                  <a:cubicBezTo>
                    <a:pt x="847" y="2100"/>
                    <a:pt x="722" y="1915"/>
                    <a:pt x="703" y="1795"/>
                  </a:cubicBezTo>
                  <a:cubicBezTo>
                    <a:pt x="683" y="1674"/>
                    <a:pt x="665" y="1568"/>
                    <a:pt x="665" y="1568"/>
                  </a:cubicBezTo>
                  <a:cubicBezTo>
                    <a:pt x="665" y="1568"/>
                    <a:pt x="625" y="1596"/>
                    <a:pt x="610" y="1554"/>
                  </a:cubicBezTo>
                  <a:cubicBezTo>
                    <a:pt x="595" y="1512"/>
                    <a:pt x="553" y="1430"/>
                    <a:pt x="563" y="1410"/>
                  </a:cubicBezTo>
                  <a:cubicBezTo>
                    <a:pt x="574" y="1391"/>
                    <a:pt x="598" y="1379"/>
                    <a:pt x="598" y="1379"/>
                  </a:cubicBezTo>
                  <a:cubicBezTo>
                    <a:pt x="598" y="1379"/>
                    <a:pt x="545" y="1367"/>
                    <a:pt x="502" y="1379"/>
                  </a:cubicBezTo>
                  <a:cubicBezTo>
                    <a:pt x="458" y="1391"/>
                    <a:pt x="404" y="1427"/>
                    <a:pt x="374" y="1385"/>
                  </a:cubicBezTo>
                  <a:cubicBezTo>
                    <a:pt x="344" y="1343"/>
                    <a:pt x="342" y="1325"/>
                    <a:pt x="342" y="1325"/>
                  </a:cubicBezTo>
                  <a:cubicBezTo>
                    <a:pt x="342" y="1325"/>
                    <a:pt x="324" y="1326"/>
                    <a:pt x="312" y="1308"/>
                  </a:cubicBezTo>
                  <a:cubicBezTo>
                    <a:pt x="300" y="1290"/>
                    <a:pt x="282" y="1240"/>
                    <a:pt x="305" y="1207"/>
                  </a:cubicBezTo>
                  <a:cubicBezTo>
                    <a:pt x="327" y="1174"/>
                    <a:pt x="380" y="1108"/>
                    <a:pt x="423" y="1084"/>
                  </a:cubicBezTo>
                  <a:cubicBezTo>
                    <a:pt x="467" y="1060"/>
                    <a:pt x="595" y="891"/>
                    <a:pt x="626" y="878"/>
                  </a:cubicBezTo>
                  <a:cubicBezTo>
                    <a:pt x="658" y="866"/>
                    <a:pt x="760" y="850"/>
                    <a:pt x="796" y="868"/>
                  </a:cubicBezTo>
                  <a:cubicBezTo>
                    <a:pt x="796" y="868"/>
                    <a:pt x="785" y="802"/>
                    <a:pt x="811" y="782"/>
                  </a:cubicBezTo>
                  <a:cubicBezTo>
                    <a:pt x="836" y="763"/>
                    <a:pt x="870" y="715"/>
                    <a:pt x="886" y="746"/>
                  </a:cubicBezTo>
                  <a:cubicBezTo>
                    <a:pt x="886" y="746"/>
                    <a:pt x="924" y="701"/>
                    <a:pt x="946" y="694"/>
                  </a:cubicBezTo>
                  <a:cubicBezTo>
                    <a:pt x="969" y="686"/>
                    <a:pt x="1030" y="631"/>
                    <a:pt x="1015" y="734"/>
                  </a:cubicBezTo>
                  <a:cubicBezTo>
                    <a:pt x="1002" y="823"/>
                    <a:pt x="994" y="844"/>
                    <a:pt x="992" y="848"/>
                  </a:cubicBezTo>
                  <a:cubicBezTo>
                    <a:pt x="998" y="837"/>
                    <a:pt x="1066" y="733"/>
                    <a:pt x="1140" y="794"/>
                  </a:cubicBezTo>
                  <a:cubicBezTo>
                    <a:pt x="1218" y="859"/>
                    <a:pt x="1311" y="1026"/>
                    <a:pt x="1343" y="1039"/>
                  </a:cubicBezTo>
                  <a:cubicBezTo>
                    <a:pt x="1374" y="1053"/>
                    <a:pt x="1634" y="1108"/>
                    <a:pt x="1711" y="1116"/>
                  </a:cubicBezTo>
                  <a:cubicBezTo>
                    <a:pt x="1787" y="1123"/>
                    <a:pt x="2079" y="1072"/>
                    <a:pt x="2182" y="1098"/>
                  </a:cubicBezTo>
                  <a:cubicBezTo>
                    <a:pt x="2286" y="1123"/>
                    <a:pt x="2516" y="1053"/>
                    <a:pt x="2727" y="1125"/>
                  </a:cubicBezTo>
                  <a:cubicBezTo>
                    <a:pt x="2939" y="1197"/>
                    <a:pt x="3146" y="1273"/>
                    <a:pt x="3184" y="1505"/>
                  </a:cubicBezTo>
                  <a:cubicBezTo>
                    <a:pt x="3222" y="1736"/>
                    <a:pt x="3232" y="1912"/>
                    <a:pt x="3240" y="1976"/>
                  </a:cubicBezTo>
                  <a:cubicBezTo>
                    <a:pt x="3247" y="2041"/>
                    <a:pt x="3217" y="2319"/>
                    <a:pt x="3179" y="2382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Open Sans"/>
                <a:cs typeface="B Nazanin" panose="00000400000000000000" pitchFamily="2" charset="-7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EE78F7-F6EA-4E97-BD80-A6B90A8D047F}"/>
                </a:ext>
              </a:extLst>
            </p:cNvPr>
            <p:cNvGrpSpPr/>
            <p:nvPr/>
          </p:nvGrpSpPr>
          <p:grpSpPr>
            <a:xfrm>
              <a:off x="2880688" y="2195269"/>
              <a:ext cx="1251614" cy="796900"/>
              <a:chOff x="2490950" y="2234416"/>
              <a:chExt cx="1251614" cy="79690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5FE68E1-A5C2-4233-B747-59FB478055DC}"/>
                  </a:ext>
                </a:extLst>
              </p:cNvPr>
              <p:cNvCxnSpPr/>
              <p:nvPr/>
            </p:nvCxnSpPr>
            <p:spPr>
              <a:xfrm flipH="1" flipV="1">
                <a:off x="2945664" y="2234416"/>
                <a:ext cx="796900" cy="796900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B0C6ACF-FF4D-47C7-9DB9-3882C142FA81}"/>
                  </a:ext>
                </a:extLst>
              </p:cNvPr>
              <p:cNvCxnSpPr/>
              <p:nvPr/>
            </p:nvCxnSpPr>
            <p:spPr>
              <a:xfrm>
                <a:off x="2490950" y="2240794"/>
                <a:ext cx="45799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674DD38-C006-4B9C-9289-7E5ED9F16972}"/>
                </a:ext>
              </a:extLst>
            </p:cNvPr>
            <p:cNvGrpSpPr/>
            <p:nvPr/>
          </p:nvGrpSpPr>
          <p:grpSpPr>
            <a:xfrm rot="10800000" flipH="1">
              <a:off x="3154863" y="4132946"/>
              <a:ext cx="1251614" cy="796900"/>
              <a:chOff x="2643350" y="2386816"/>
              <a:chExt cx="1251614" cy="796900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1D1A4FE-B24E-4A19-A087-86DD8EAD05EB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FBD77F3-E278-4471-B8C6-4E2D7F3056A8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2E49AE5-1684-4E23-A085-AA42CAA91AED}"/>
                </a:ext>
              </a:extLst>
            </p:cNvPr>
            <p:cNvGrpSpPr/>
            <p:nvPr/>
          </p:nvGrpSpPr>
          <p:grpSpPr>
            <a:xfrm rot="10800000">
              <a:off x="7906722" y="4210299"/>
              <a:ext cx="1251614" cy="796900"/>
              <a:chOff x="2643350" y="2386816"/>
              <a:chExt cx="1251614" cy="79690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541BEB37-ED4E-4C80-825D-55436DBF5B58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9E29808-AE1E-4332-8252-5D468012E9F7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F8E160D-967B-4F32-8831-0C3C641AC3A2}"/>
                </a:ext>
              </a:extLst>
            </p:cNvPr>
            <p:cNvGrpSpPr/>
            <p:nvPr/>
          </p:nvGrpSpPr>
          <p:grpSpPr>
            <a:xfrm flipH="1">
              <a:off x="7085507" y="2390423"/>
              <a:ext cx="1251614" cy="796900"/>
              <a:chOff x="2643350" y="2386816"/>
              <a:chExt cx="1251614" cy="79690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CB4FAD4-CC4A-49CD-90EE-0C30C7B0A5A3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DBCF9BF-8F8B-43F8-971C-473666F11D74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340635-7999-420B-A4F1-E68DE75A86F8}"/>
              </a:ext>
            </a:extLst>
          </p:cNvPr>
          <p:cNvGrpSpPr/>
          <p:nvPr/>
        </p:nvGrpSpPr>
        <p:grpSpPr>
          <a:xfrm>
            <a:off x="1145378" y="1808072"/>
            <a:ext cx="2447142" cy="1604197"/>
            <a:chOff x="583894" y="1986790"/>
            <a:chExt cx="2447142" cy="160419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D9801F7-E21F-4113-8A66-390E750F83D6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fa-IR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5FD9C4D-0F80-4B09-AF86-6D2EF6E1D391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fa-IR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1</a:t>
              </a:r>
              <a:endParaRPr lang="en-IN" sz="20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FE4985-B065-4C93-95B8-3B4FF065FA6D}"/>
              </a:ext>
            </a:extLst>
          </p:cNvPr>
          <p:cNvGrpSpPr/>
          <p:nvPr/>
        </p:nvGrpSpPr>
        <p:grpSpPr>
          <a:xfrm>
            <a:off x="1354701" y="3912295"/>
            <a:ext cx="2447142" cy="1604197"/>
            <a:chOff x="583894" y="1986790"/>
            <a:chExt cx="2447142" cy="160419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07FC806-E57A-4CCB-B2D8-777DA58D6DFB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fa-IR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472DBB-C12B-404F-BCA8-FBD7F3C3DCE9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fa-IR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3</a:t>
              </a:r>
              <a:endParaRPr lang="en-IN" sz="20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3582989-22F8-4841-BAC2-08CD59BD79F9}"/>
              </a:ext>
            </a:extLst>
          </p:cNvPr>
          <p:cNvGrpSpPr/>
          <p:nvPr/>
        </p:nvGrpSpPr>
        <p:grpSpPr>
          <a:xfrm>
            <a:off x="8599481" y="3978397"/>
            <a:ext cx="2447142" cy="1604197"/>
            <a:chOff x="583894" y="1986790"/>
            <a:chExt cx="2447142" cy="1604197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AC8B95E-8E70-4D1C-BA48-E32B72A4DE86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F67D42-7F81-4F7E-A7D3-4D86740DF81F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4</a:t>
              </a:r>
              <a:endParaRPr lang="en-IN" sz="20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F9711D6-AB54-4084-B13A-0C104412EC46}"/>
              </a:ext>
            </a:extLst>
          </p:cNvPr>
          <p:cNvGrpSpPr/>
          <p:nvPr/>
        </p:nvGrpSpPr>
        <p:grpSpPr>
          <a:xfrm>
            <a:off x="7982534" y="1968889"/>
            <a:ext cx="2447142" cy="1604197"/>
            <a:chOff x="583894" y="1986790"/>
            <a:chExt cx="2447142" cy="160419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E3F7F40-10BF-45F6-8D07-42DDFC9F80CA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09D7387-4486-4122-AF5A-4CDC8E90B7FA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20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 2</a:t>
              </a:r>
              <a:endParaRPr lang="en-IN" sz="20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55F66A6-C40D-450E-855E-FF3891FC6800}"/>
              </a:ext>
            </a:extLst>
          </p:cNvPr>
          <p:cNvSpPr txBox="1"/>
          <p:nvPr/>
        </p:nvSpPr>
        <p:spPr>
          <a:xfrm>
            <a:off x="0" y="318156"/>
            <a:ext cx="10174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>
                <a:latin typeface="Georgia Pro Cond Semibold" panose="02040706050405020303" pitchFamily="18" charset="0"/>
                <a:cs typeface="B Nazanin" panose="00000400000000000000" pitchFamily="2" charset="-78"/>
              </a:rPr>
              <a:t>بهترین دانلود </a:t>
            </a:r>
            <a:r>
              <a:rPr lang="en-US" sz="4400" dirty="0">
                <a:latin typeface="Georgia Pro Cond Semibold" panose="02040706050405020303" pitchFamily="18" charset="0"/>
                <a:cs typeface="B Nazanin" panose="00000400000000000000" pitchFamily="2" charset="-78"/>
              </a:rPr>
              <a:t>Ppt </a:t>
            </a:r>
            <a:r>
              <a:rPr lang="fa-IR" sz="4400" dirty="0">
                <a:latin typeface="Georgia Pro Cond Semibold" panose="02040706050405020303" pitchFamily="18" charset="0"/>
                <a:cs typeface="B Nazanin" panose="00000400000000000000" pitchFamily="2" charset="-78"/>
              </a:rPr>
              <a:t>اینفوگرافیک تا کنون</a:t>
            </a:r>
            <a:endParaRPr lang="en-IN" sz="4400" dirty="0">
              <a:latin typeface="Georgia Pro Cond Semibold" panose="02040706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B9BCB46-C838-4B50-8C60-E2D20C7B59EA}"/>
              </a:ext>
            </a:extLst>
          </p:cNvPr>
          <p:cNvCxnSpPr/>
          <p:nvPr/>
        </p:nvCxnSpPr>
        <p:spPr>
          <a:xfrm>
            <a:off x="0" y="0"/>
            <a:ext cx="12192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C024B10-F1C1-4726-8CDC-39145B39B11D}"/>
              </a:ext>
            </a:extLst>
          </p:cNvPr>
          <p:cNvCxnSpPr/>
          <p:nvPr/>
        </p:nvCxnSpPr>
        <p:spPr>
          <a:xfrm>
            <a:off x="0" y="6858000"/>
            <a:ext cx="12192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9021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ángulo: esquinas redondeadas 95">
            <a:extLst>
              <a:ext uri="{FF2B5EF4-FFF2-40B4-BE49-F238E27FC236}">
                <a16:creationId xmlns:a16="http://schemas.microsoft.com/office/drawing/2014/main" id="{1B93FD53-FA8B-E5D7-5984-ADFADEFFE720}"/>
              </a:ext>
            </a:extLst>
          </p:cNvPr>
          <p:cNvSpPr/>
          <p:nvPr/>
        </p:nvSpPr>
        <p:spPr>
          <a:xfrm>
            <a:off x="364805" y="289768"/>
            <a:ext cx="9388795" cy="831274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7" name="TextBox 50">
            <a:extLst>
              <a:ext uri="{FF2B5EF4-FFF2-40B4-BE49-F238E27FC236}">
                <a16:creationId xmlns:a16="http://schemas.microsoft.com/office/drawing/2014/main" id="{8B4996D8-8445-7E18-2D93-15C4691D7118}"/>
              </a:ext>
            </a:extLst>
          </p:cNvPr>
          <p:cNvSpPr txBox="1"/>
          <p:nvPr/>
        </p:nvSpPr>
        <p:spPr>
          <a:xfrm>
            <a:off x="5440483" y="696512"/>
            <a:ext cx="5776365" cy="2123658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4400" b="1" dirty="0">
                <a:solidFill>
                  <a:srgbClr val="03C9CA"/>
                </a:solidFill>
                <a:cs typeface="B Nazanin" panose="00000400000000000000" pitchFamily="2" charset="-78"/>
              </a:rPr>
              <a:t>2022</a:t>
            </a:r>
          </a:p>
          <a:p>
            <a:pPr algn="r" rtl="1"/>
            <a:r>
              <a:rPr lang="fa-IR" altLang="ko-KR" sz="4400" b="1" dirty="0">
                <a:solidFill>
                  <a:srgbClr val="03C9CA"/>
                </a:solidFill>
                <a:cs typeface="B Nazanin" panose="00000400000000000000" pitchFamily="2" charset="-78"/>
              </a:rPr>
              <a:t>پاورپوینت</a:t>
            </a:r>
          </a:p>
          <a:p>
            <a:pPr algn="r" rtl="1"/>
            <a:r>
              <a:rPr lang="fa-IR" altLang="ko-KR" sz="4400" b="1" dirty="0">
                <a:solidFill>
                  <a:srgbClr val="03C9CA"/>
                </a:solidFill>
                <a:cs typeface="B Nazanin" panose="00000400000000000000" pitchFamily="2" charset="-78"/>
              </a:rPr>
              <a:t>پایان نامه دامپزشکی</a:t>
            </a:r>
            <a:endParaRPr lang="en-US" sz="3200" b="1" dirty="0">
              <a:solidFill>
                <a:srgbClr val="03C9CA"/>
              </a:solidFill>
              <a:cs typeface="B Nazanin" panose="00000400000000000000" pitchFamily="2" charset="-78"/>
            </a:endParaRPr>
          </a:p>
        </p:txBody>
      </p:sp>
      <p:grpSp>
        <p:nvGrpSpPr>
          <p:cNvPr id="48" name="Group 51">
            <a:extLst>
              <a:ext uri="{FF2B5EF4-FFF2-40B4-BE49-F238E27FC236}">
                <a16:creationId xmlns:a16="http://schemas.microsoft.com/office/drawing/2014/main" id="{C1C075AE-A495-9F88-24E0-94B52193BE5A}"/>
              </a:ext>
            </a:extLst>
          </p:cNvPr>
          <p:cNvGrpSpPr/>
          <p:nvPr/>
        </p:nvGrpSpPr>
        <p:grpSpPr>
          <a:xfrm>
            <a:off x="5851708" y="2655011"/>
            <a:ext cx="5776366" cy="3688455"/>
            <a:chOff x="702390" y="3822038"/>
            <a:chExt cx="4431062" cy="3688455"/>
          </a:xfrm>
        </p:grpSpPr>
        <p:sp>
          <p:nvSpPr>
            <p:cNvPr id="49" name="TextBox 52">
              <a:extLst>
                <a:ext uri="{FF2B5EF4-FFF2-40B4-BE49-F238E27FC236}">
                  <a16:creationId xmlns:a16="http://schemas.microsoft.com/office/drawing/2014/main" id="{44CBC0E1-015F-4433-B52E-CC8F1D918D75}"/>
                </a:ext>
              </a:extLst>
            </p:cNvPr>
            <p:cNvSpPr txBox="1"/>
            <p:nvPr/>
          </p:nvSpPr>
          <p:spPr>
            <a:xfrm>
              <a:off x="702390" y="3822038"/>
              <a:ext cx="443106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>
                      <a:lumMod val="65000"/>
                    </a:schemeClr>
                  </a:solidFill>
                  <a:cs typeface="B Nazanin" panose="00000400000000000000" pitchFamily="2" charset="-78"/>
                </a:rPr>
                <a:t>پاورپوینت ارائه</a:t>
              </a:r>
              <a:endParaRPr lang="ko-KR" altLang="en-US" b="1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직사각형 1">
              <a:extLst>
                <a:ext uri="{FF2B5EF4-FFF2-40B4-BE49-F238E27FC236}">
                  <a16:creationId xmlns:a16="http://schemas.microsoft.com/office/drawing/2014/main" id="{3918E007-308D-C0DE-DB6E-4E1EC5FF0E54}"/>
                </a:ext>
              </a:extLst>
            </p:cNvPr>
            <p:cNvSpPr/>
            <p:nvPr/>
          </p:nvSpPr>
          <p:spPr>
            <a:xfrm>
              <a:off x="702390" y="4186506"/>
              <a:ext cx="4431061" cy="33239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2008 ~ 2011 متن را اینجا بنویسید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  من امیدوارم و معتقدم که این الگو وقت شما را خواهد داشت.</a:t>
              </a:r>
            </a:p>
            <a:p>
              <a:pPr algn="r" defTabSz="1005840" rtl="1"/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2011 ~ 2015 متن را اینجا بنویسید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 من امیدوارم و معتقدم که این الگو وقت شما را خواهد داشت.</a:t>
              </a:r>
            </a:p>
            <a:p>
              <a:pPr algn="r" defTabSz="1005840" rtl="1"/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2015 ~ 2018 اینجا متن کنید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 من امیدوارم و معتقدم که این الگو وقت شما را خواهد داشت.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2018 ~ 2020 اینجا متن کنید</a:t>
              </a:r>
            </a:p>
            <a:p>
              <a:pPr algn="r" defTabSz="1005840" rtl="1"/>
              <a:endParaRPr lang="fa-IR" altLang="ko-KR" sz="1400" dirty="0">
                <a:cs typeface="B Nazanin" panose="00000400000000000000" pitchFamily="2" charset="-78"/>
              </a:endParaRP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متن مثال: ارائه پاورپوینت مدرنی را دریافت کنید که به زیبایی طراحی شده است.</a:t>
              </a:r>
            </a:p>
            <a:p>
              <a:pPr algn="r" defTabSz="1005840" rtl="1"/>
              <a:r>
                <a:rPr lang="fa-IR" altLang="ko-KR" sz="1400" dirty="0">
                  <a:cs typeface="B Nazanin" panose="00000400000000000000" pitchFamily="2" charset="-78"/>
                </a:rPr>
                <a:t> 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1" name="Group 41">
            <a:extLst>
              <a:ext uri="{FF2B5EF4-FFF2-40B4-BE49-F238E27FC236}">
                <a16:creationId xmlns:a16="http://schemas.microsoft.com/office/drawing/2014/main" id="{69FDEE03-13F7-7D9A-A971-9566A2A99A94}"/>
              </a:ext>
            </a:extLst>
          </p:cNvPr>
          <p:cNvGrpSpPr/>
          <p:nvPr/>
        </p:nvGrpSpPr>
        <p:grpSpPr>
          <a:xfrm>
            <a:off x="590549" y="1192237"/>
            <a:ext cx="4800601" cy="5306411"/>
            <a:chOff x="180815" y="1962553"/>
            <a:chExt cx="4178552" cy="4618821"/>
          </a:xfrm>
        </p:grpSpPr>
        <p:grpSp>
          <p:nvGrpSpPr>
            <p:cNvPr id="52" name="Group 40">
              <a:extLst>
                <a:ext uri="{FF2B5EF4-FFF2-40B4-BE49-F238E27FC236}">
                  <a16:creationId xmlns:a16="http://schemas.microsoft.com/office/drawing/2014/main" id="{2FFEACD9-35EE-7CBA-2A73-EDA91016C060}"/>
                </a:ext>
              </a:extLst>
            </p:cNvPr>
            <p:cNvGrpSpPr/>
            <p:nvPr/>
          </p:nvGrpSpPr>
          <p:grpSpPr>
            <a:xfrm>
              <a:off x="180815" y="2395328"/>
              <a:ext cx="3940573" cy="4186046"/>
              <a:chOff x="180815" y="2395328"/>
              <a:chExt cx="3940573" cy="4186046"/>
            </a:xfrm>
          </p:grpSpPr>
          <p:sp>
            <p:nvSpPr>
              <p:cNvPr id="58" name="Freeform: Shape 3">
                <a:extLst>
                  <a:ext uri="{FF2B5EF4-FFF2-40B4-BE49-F238E27FC236}">
                    <a16:creationId xmlns:a16="http://schemas.microsoft.com/office/drawing/2014/main" id="{DA64BD0F-B10D-B169-9D2B-2B55E4FC20E1}"/>
                  </a:ext>
                </a:extLst>
              </p:cNvPr>
              <p:cNvSpPr/>
              <p:nvPr/>
            </p:nvSpPr>
            <p:spPr>
              <a:xfrm>
                <a:off x="182622" y="3659179"/>
                <a:ext cx="3658332" cy="2916483"/>
              </a:xfrm>
              <a:custGeom>
                <a:avLst/>
                <a:gdLst>
                  <a:gd name="connsiteX0" fmla="*/ 5260684 w 5434479"/>
                  <a:gd name="connsiteY0" fmla="*/ 796526 h 4332456"/>
                  <a:gd name="connsiteX1" fmla="*/ 5260238 w 5434479"/>
                  <a:gd name="connsiteY1" fmla="*/ 793622 h 4332456"/>
                  <a:gd name="connsiteX2" fmla="*/ 5230825 w 5434479"/>
                  <a:gd name="connsiteY2" fmla="*/ 765922 h 4332456"/>
                  <a:gd name="connsiteX3" fmla="*/ 4877426 w 5434479"/>
                  <a:gd name="connsiteY3" fmla="*/ 610221 h 4332456"/>
                  <a:gd name="connsiteX4" fmla="*/ 4828728 w 5434479"/>
                  <a:gd name="connsiteY4" fmla="*/ 601955 h 4332456"/>
                  <a:gd name="connsiteX5" fmla="*/ 4807655 w 5434479"/>
                  <a:gd name="connsiteY5" fmla="*/ 626975 h 4332456"/>
                  <a:gd name="connsiteX6" fmla="*/ 4625594 w 5434479"/>
                  <a:gd name="connsiteY6" fmla="*/ 1633187 h 4332456"/>
                  <a:gd name="connsiteX7" fmla="*/ 3775604 w 5434479"/>
                  <a:gd name="connsiteY7" fmla="*/ 453179 h 4332456"/>
                  <a:gd name="connsiteX8" fmla="*/ 3573289 w 5434479"/>
                  <a:gd name="connsiteY8" fmla="*/ 343124 h 4332456"/>
                  <a:gd name="connsiteX9" fmla="*/ 3561375 w 5434479"/>
                  <a:gd name="connsiteY9" fmla="*/ 319817 h 4332456"/>
                  <a:gd name="connsiteX10" fmla="*/ 3519750 w 5434479"/>
                  <a:gd name="connsiteY10" fmla="*/ 268140 h 4332456"/>
                  <a:gd name="connsiteX11" fmla="*/ 3391451 w 5434479"/>
                  <a:gd name="connsiteY11" fmla="*/ 218622 h 4332456"/>
                  <a:gd name="connsiteX12" fmla="*/ 3125769 w 5434479"/>
                  <a:gd name="connsiteY12" fmla="*/ 149670 h 4332456"/>
                  <a:gd name="connsiteX13" fmla="*/ 3110355 w 5434479"/>
                  <a:gd name="connsiteY13" fmla="*/ 135820 h 4332456"/>
                  <a:gd name="connsiteX14" fmla="*/ 2909306 w 5434479"/>
                  <a:gd name="connsiteY14" fmla="*/ 35295 h 4332456"/>
                  <a:gd name="connsiteX15" fmla="*/ 2912508 w 5434479"/>
                  <a:gd name="connsiteY15" fmla="*/ 169328 h 4332456"/>
                  <a:gd name="connsiteX16" fmla="*/ 2915710 w 5434479"/>
                  <a:gd name="connsiteY16" fmla="*/ 324061 h 4332456"/>
                  <a:gd name="connsiteX17" fmla="*/ 2922784 w 5434479"/>
                  <a:gd name="connsiteY17" fmla="*/ 505377 h 4332456"/>
                  <a:gd name="connsiteX18" fmla="*/ 2820994 w 5434479"/>
                  <a:gd name="connsiteY18" fmla="*/ 754976 h 4332456"/>
                  <a:gd name="connsiteX19" fmla="*/ 2407950 w 5434479"/>
                  <a:gd name="connsiteY19" fmla="*/ 853713 h 4332456"/>
                  <a:gd name="connsiteX20" fmla="*/ 2133109 w 5434479"/>
                  <a:gd name="connsiteY20" fmla="*/ 517515 h 4332456"/>
                  <a:gd name="connsiteX21" fmla="*/ 2152544 w 5434479"/>
                  <a:gd name="connsiteY21" fmla="*/ 308945 h 4332456"/>
                  <a:gd name="connsiteX22" fmla="*/ 2152544 w 5434479"/>
                  <a:gd name="connsiteY22" fmla="*/ 308945 h 4332456"/>
                  <a:gd name="connsiteX23" fmla="*/ 2152544 w 5434479"/>
                  <a:gd name="connsiteY23" fmla="*/ 308945 h 4332456"/>
                  <a:gd name="connsiteX24" fmla="*/ 2163192 w 5434479"/>
                  <a:gd name="connsiteY24" fmla="*/ 235302 h 4332456"/>
                  <a:gd name="connsiteX25" fmla="*/ 2175180 w 5434479"/>
                  <a:gd name="connsiteY25" fmla="*/ 117428 h 4332456"/>
                  <a:gd name="connsiteX26" fmla="*/ 2175180 w 5434479"/>
                  <a:gd name="connsiteY26" fmla="*/ 117428 h 4332456"/>
                  <a:gd name="connsiteX27" fmla="*/ 2194466 w 5434479"/>
                  <a:gd name="connsiteY27" fmla="*/ 0 h 4332456"/>
                  <a:gd name="connsiteX28" fmla="*/ 1912327 w 5434479"/>
                  <a:gd name="connsiteY28" fmla="*/ 191816 h 4332456"/>
                  <a:gd name="connsiteX29" fmla="*/ 1895126 w 5434479"/>
                  <a:gd name="connsiteY29" fmla="*/ 195985 h 4332456"/>
                  <a:gd name="connsiteX30" fmla="*/ 1690578 w 5434479"/>
                  <a:gd name="connsiteY30" fmla="*/ 266204 h 4332456"/>
                  <a:gd name="connsiteX31" fmla="*/ 1567268 w 5434479"/>
                  <a:gd name="connsiteY31" fmla="*/ 312445 h 4332456"/>
                  <a:gd name="connsiteX32" fmla="*/ 1539270 w 5434479"/>
                  <a:gd name="connsiteY32" fmla="*/ 336124 h 4332456"/>
                  <a:gd name="connsiteX33" fmla="*/ 1539270 w 5434479"/>
                  <a:gd name="connsiteY33" fmla="*/ 336124 h 4332456"/>
                  <a:gd name="connsiteX34" fmla="*/ 1525867 w 5434479"/>
                  <a:gd name="connsiteY34" fmla="*/ 341783 h 4332456"/>
                  <a:gd name="connsiteX35" fmla="*/ 1525867 w 5434479"/>
                  <a:gd name="connsiteY35" fmla="*/ 341783 h 4332456"/>
                  <a:gd name="connsiteX36" fmla="*/ 1511347 w 5434479"/>
                  <a:gd name="connsiteY36" fmla="*/ 344836 h 4332456"/>
                  <a:gd name="connsiteX37" fmla="*/ 1284087 w 5434479"/>
                  <a:gd name="connsiteY37" fmla="*/ 444169 h 4332456"/>
                  <a:gd name="connsiteX38" fmla="*/ 1028308 w 5434479"/>
                  <a:gd name="connsiteY38" fmla="*/ 641197 h 4332456"/>
                  <a:gd name="connsiteX39" fmla="*/ 900530 w 5434479"/>
                  <a:gd name="connsiteY39" fmla="*/ 864138 h 4332456"/>
                  <a:gd name="connsiteX40" fmla="*/ 260748 w 5434479"/>
                  <a:gd name="connsiteY40" fmla="*/ 2209750 h 4332456"/>
                  <a:gd name="connsiteX41" fmla="*/ 106238 w 5434479"/>
                  <a:gd name="connsiteY41" fmla="*/ 2647888 h 4332456"/>
                  <a:gd name="connsiteX42" fmla="*/ 36244 w 5434479"/>
                  <a:gd name="connsiteY42" fmla="*/ 2956014 h 4332456"/>
                  <a:gd name="connsiteX43" fmla="*/ 23287 w 5434479"/>
                  <a:gd name="connsiteY43" fmla="*/ 3087962 h 4332456"/>
                  <a:gd name="connsiteX44" fmla="*/ 1470 w 5434479"/>
                  <a:gd name="connsiteY44" fmla="*/ 4308701 h 4332456"/>
                  <a:gd name="connsiteX45" fmla="*/ 209816 w 5434479"/>
                  <a:gd name="connsiteY45" fmla="*/ 4308328 h 4332456"/>
                  <a:gd name="connsiteX46" fmla="*/ 209816 w 5434479"/>
                  <a:gd name="connsiteY46" fmla="*/ 4308328 h 4332456"/>
                  <a:gd name="connsiteX47" fmla="*/ 745425 w 5434479"/>
                  <a:gd name="connsiteY47" fmla="*/ 4308477 h 4332456"/>
                  <a:gd name="connsiteX48" fmla="*/ 746616 w 5434479"/>
                  <a:gd name="connsiteY48" fmla="*/ 3648665 h 4332456"/>
                  <a:gd name="connsiteX49" fmla="*/ 782135 w 5434479"/>
                  <a:gd name="connsiteY49" fmla="*/ 3239493 h 4332456"/>
                  <a:gd name="connsiteX50" fmla="*/ 862778 w 5434479"/>
                  <a:gd name="connsiteY50" fmla="*/ 2975523 h 4332456"/>
                  <a:gd name="connsiteX51" fmla="*/ 1081921 w 5434479"/>
                  <a:gd name="connsiteY51" fmla="*/ 2579829 h 4332456"/>
                  <a:gd name="connsiteX52" fmla="*/ 1103366 w 5434479"/>
                  <a:gd name="connsiteY52" fmla="*/ 2815578 h 4332456"/>
                  <a:gd name="connsiteX53" fmla="*/ 1107089 w 5434479"/>
                  <a:gd name="connsiteY53" fmla="*/ 3168903 h 4332456"/>
                  <a:gd name="connsiteX54" fmla="*/ 993757 w 5434479"/>
                  <a:gd name="connsiteY54" fmla="*/ 4299170 h 4332456"/>
                  <a:gd name="connsiteX55" fmla="*/ 1019372 w 5434479"/>
                  <a:gd name="connsiteY55" fmla="*/ 4332454 h 4332456"/>
                  <a:gd name="connsiteX56" fmla="*/ 1461233 w 5434479"/>
                  <a:gd name="connsiteY56" fmla="*/ 4332156 h 4332456"/>
                  <a:gd name="connsiteX57" fmla="*/ 1461233 w 5434479"/>
                  <a:gd name="connsiteY57" fmla="*/ 4332156 h 4332456"/>
                  <a:gd name="connsiteX58" fmla="*/ 1713587 w 5434479"/>
                  <a:gd name="connsiteY58" fmla="*/ 4332306 h 4332456"/>
                  <a:gd name="connsiteX59" fmla="*/ 2281140 w 5434479"/>
                  <a:gd name="connsiteY59" fmla="*/ 4331784 h 4332456"/>
                  <a:gd name="connsiteX60" fmla="*/ 2281140 w 5434479"/>
                  <a:gd name="connsiteY60" fmla="*/ 4331784 h 4332456"/>
                  <a:gd name="connsiteX61" fmla="*/ 2281140 w 5434479"/>
                  <a:gd name="connsiteY61" fmla="*/ 4331784 h 4332456"/>
                  <a:gd name="connsiteX62" fmla="*/ 2320159 w 5434479"/>
                  <a:gd name="connsiteY62" fmla="*/ 4331263 h 4332456"/>
                  <a:gd name="connsiteX63" fmla="*/ 3915221 w 5434479"/>
                  <a:gd name="connsiteY63" fmla="*/ 4332306 h 4332456"/>
                  <a:gd name="connsiteX64" fmla="*/ 3970844 w 5434479"/>
                  <a:gd name="connsiteY64" fmla="*/ 4280629 h 4332456"/>
                  <a:gd name="connsiteX65" fmla="*/ 3949399 w 5434479"/>
                  <a:gd name="connsiteY65" fmla="*/ 2754668 h 4332456"/>
                  <a:gd name="connsiteX66" fmla="*/ 3943517 w 5434479"/>
                  <a:gd name="connsiteY66" fmla="*/ 2420777 h 4332456"/>
                  <a:gd name="connsiteX67" fmla="*/ 4610925 w 5434479"/>
                  <a:gd name="connsiteY67" fmla="*/ 2895402 h 4332456"/>
                  <a:gd name="connsiteX68" fmla="*/ 4932975 w 5434479"/>
                  <a:gd name="connsiteY68" fmla="*/ 2984980 h 4332456"/>
                  <a:gd name="connsiteX69" fmla="*/ 5072146 w 5434479"/>
                  <a:gd name="connsiteY69" fmla="*/ 2851618 h 4332456"/>
                  <a:gd name="connsiteX70" fmla="*/ 5380048 w 5434479"/>
                  <a:gd name="connsiteY70" fmla="*/ 1473391 h 4332456"/>
                  <a:gd name="connsiteX71" fmla="*/ 5434480 w 5434479"/>
                  <a:gd name="connsiteY71" fmla="*/ 896827 h 4332456"/>
                  <a:gd name="connsiteX72" fmla="*/ 5260684 w 5434479"/>
                  <a:gd name="connsiteY72" fmla="*/ 796526 h 433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34479" h="4332456">
                    <a:moveTo>
                      <a:pt x="5260684" y="796526"/>
                    </a:moveTo>
                    <a:cubicBezTo>
                      <a:pt x="5260536" y="795558"/>
                      <a:pt x="5260387" y="794590"/>
                      <a:pt x="5260238" y="793622"/>
                    </a:cubicBezTo>
                    <a:cubicBezTo>
                      <a:pt x="5256217" y="778208"/>
                      <a:pt x="5243633" y="771432"/>
                      <a:pt x="5230825" y="765922"/>
                    </a:cubicBezTo>
                    <a:cubicBezTo>
                      <a:pt x="5112579" y="715064"/>
                      <a:pt x="4995077" y="662419"/>
                      <a:pt x="4877426" y="610221"/>
                    </a:cubicBezTo>
                    <a:cubicBezTo>
                      <a:pt x="4862310" y="603519"/>
                      <a:pt x="4846673" y="594583"/>
                      <a:pt x="4828728" y="601955"/>
                    </a:cubicBezTo>
                    <a:cubicBezTo>
                      <a:pt x="4807729" y="598381"/>
                      <a:pt x="4809665" y="615954"/>
                      <a:pt x="4807655" y="626975"/>
                    </a:cubicBezTo>
                    <a:cubicBezTo>
                      <a:pt x="4754563" y="920953"/>
                      <a:pt x="4634306" y="1587690"/>
                      <a:pt x="4625594" y="1633187"/>
                    </a:cubicBezTo>
                    <a:cubicBezTo>
                      <a:pt x="4578161" y="1568107"/>
                      <a:pt x="4005916" y="791686"/>
                      <a:pt x="3775604" y="453179"/>
                    </a:cubicBezTo>
                    <a:cubicBezTo>
                      <a:pt x="3727277" y="382142"/>
                      <a:pt x="3659591" y="345134"/>
                      <a:pt x="3573289" y="343124"/>
                    </a:cubicBezTo>
                    <a:cubicBezTo>
                      <a:pt x="3565694" y="337166"/>
                      <a:pt x="3562045" y="329199"/>
                      <a:pt x="3561375" y="319817"/>
                    </a:cubicBezTo>
                    <a:cubicBezTo>
                      <a:pt x="3559364" y="292936"/>
                      <a:pt x="3544248" y="278490"/>
                      <a:pt x="3519750" y="268140"/>
                    </a:cubicBezTo>
                    <a:cubicBezTo>
                      <a:pt x="3477456" y="250194"/>
                      <a:pt x="3435161" y="232621"/>
                      <a:pt x="3391451" y="218622"/>
                    </a:cubicBezTo>
                    <a:cubicBezTo>
                      <a:pt x="3304181" y="190699"/>
                      <a:pt x="3217060" y="162179"/>
                      <a:pt x="3125769" y="149670"/>
                    </a:cubicBezTo>
                    <a:cubicBezTo>
                      <a:pt x="3120631" y="145053"/>
                      <a:pt x="3115642" y="140287"/>
                      <a:pt x="3110355" y="135820"/>
                    </a:cubicBezTo>
                    <a:cubicBezTo>
                      <a:pt x="3052126" y="86302"/>
                      <a:pt x="2986301" y="47805"/>
                      <a:pt x="2909306" y="35295"/>
                    </a:cubicBezTo>
                    <a:cubicBezTo>
                      <a:pt x="2910796" y="83696"/>
                      <a:pt x="2912508" y="169328"/>
                      <a:pt x="2912508" y="169328"/>
                    </a:cubicBezTo>
                    <a:cubicBezTo>
                      <a:pt x="2915710" y="232174"/>
                      <a:pt x="2915710" y="324061"/>
                      <a:pt x="2915710" y="324061"/>
                    </a:cubicBezTo>
                    <a:cubicBezTo>
                      <a:pt x="2917423" y="386088"/>
                      <a:pt x="2924869" y="443499"/>
                      <a:pt x="2922784" y="505377"/>
                    </a:cubicBezTo>
                    <a:cubicBezTo>
                      <a:pt x="2919657" y="600317"/>
                      <a:pt x="2889425" y="686992"/>
                      <a:pt x="2820994" y="754976"/>
                    </a:cubicBezTo>
                    <a:cubicBezTo>
                      <a:pt x="2704088" y="870988"/>
                      <a:pt x="2562534" y="896455"/>
                      <a:pt x="2407950" y="853713"/>
                    </a:cubicBezTo>
                    <a:cubicBezTo>
                      <a:pt x="2245622" y="808738"/>
                      <a:pt x="2147182" y="685130"/>
                      <a:pt x="2133109" y="517515"/>
                    </a:cubicBezTo>
                    <a:cubicBezTo>
                      <a:pt x="2127152" y="446775"/>
                      <a:pt x="2145470" y="378419"/>
                      <a:pt x="2152544" y="308945"/>
                    </a:cubicBezTo>
                    <a:lnTo>
                      <a:pt x="2152544" y="308945"/>
                    </a:lnTo>
                    <a:lnTo>
                      <a:pt x="2152544" y="308945"/>
                    </a:lnTo>
                    <a:cubicBezTo>
                      <a:pt x="2156192" y="284447"/>
                      <a:pt x="2161330" y="260023"/>
                      <a:pt x="2163192" y="235302"/>
                    </a:cubicBezTo>
                    <a:cubicBezTo>
                      <a:pt x="2166170" y="195911"/>
                      <a:pt x="2180095" y="157637"/>
                      <a:pt x="2175180" y="117428"/>
                    </a:cubicBezTo>
                    <a:cubicBezTo>
                      <a:pt x="2175180" y="117428"/>
                      <a:pt x="2175180" y="117428"/>
                      <a:pt x="2175180" y="117428"/>
                    </a:cubicBezTo>
                    <a:cubicBezTo>
                      <a:pt x="2189254" y="79526"/>
                      <a:pt x="2190147" y="39465"/>
                      <a:pt x="2194466" y="0"/>
                    </a:cubicBezTo>
                    <a:cubicBezTo>
                      <a:pt x="2085080" y="41327"/>
                      <a:pt x="1994087" y="109758"/>
                      <a:pt x="1912327" y="191816"/>
                    </a:cubicBezTo>
                    <a:cubicBezTo>
                      <a:pt x="1906594" y="193230"/>
                      <a:pt x="1900711" y="194124"/>
                      <a:pt x="1895126" y="195985"/>
                    </a:cubicBezTo>
                    <a:cubicBezTo>
                      <a:pt x="1826919" y="219292"/>
                      <a:pt x="1758786" y="242748"/>
                      <a:pt x="1690578" y="266204"/>
                    </a:cubicBezTo>
                    <a:cubicBezTo>
                      <a:pt x="1649475" y="281692"/>
                      <a:pt x="1608595" y="297701"/>
                      <a:pt x="1567268" y="312445"/>
                    </a:cubicBezTo>
                    <a:cubicBezTo>
                      <a:pt x="1554386" y="317062"/>
                      <a:pt x="1544185" y="323019"/>
                      <a:pt x="1539270" y="336124"/>
                    </a:cubicBezTo>
                    <a:lnTo>
                      <a:pt x="1539270" y="336124"/>
                    </a:lnTo>
                    <a:cubicBezTo>
                      <a:pt x="1534802" y="337986"/>
                      <a:pt x="1530335" y="339847"/>
                      <a:pt x="1525867" y="341783"/>
                    </a:cubicBezTo>
                    <a:cubicBezTo>
                      <a:pt x="1525867" y="341783"/>
                      <a:pt x="1525867" y="341783"/>
                      <a:pt x="1525867" y="341783"/>
                    </a:cubicBezTo>
                    <a:cubicBezTo>
                      <a:pt x="1521027" y="342751"/>
                      <a:pt x="1515740" y="342900"/>
                      <a:pt x="1511347" y="344836"/>
                    </a:cubicBezTo>
                    <a:cubicBezTo>
                      <a:pt x="1435469" y="377674"/>
                      <a:pt x="1359145" y="409544"/>
                      <a:pt x="1284087" y="444169"/>
                    </a:cubicBezTo>
                    <a:cubicBezTo>
                      <a:pt x="1184084" y="490336"/>
                      <a:pt x="1094282" y="551246"/>
                      <a:pt x="1028308" y="641197"/>
                    </a:cubicBezTo>
                    <a:cubicBezTo>
                      <a:pt x="977525" y="710522"/>
                      <a:pt x="940814" y="788558"/>
                      <a:pt x="900530" y="864138"/>
                    </a:cubicBezTo>
                    <a:cubicBezTo>
                      <a:pt x="709981" y="1221782"/>
                      <a:pt x="283980" y="2151223"/>
                      <a:pt x="260748" y="2209750"/>
                    </a:cubicBezTo>
                    <a:cubicBezTo>
                      <a:pt x="203635" y="2353761"/>
                      <a:pt x="149427" y="2498814"/>
                      <a:pt x="106238" y="2647888"/>
                    </a:cubicBezTo>
                    <a:cubicBezTo>
                      <a:pt x="76826" y="2749306"/>
                      <a:pt x="49349" y="2851171"/>
                      <a:pt x="36244" y="2956014"/>
                    </a:cubicBezTo>
                    <a:cubicBezTo>
                      <a:pt x="30808" y="2999724"/>
                      <a:pt x="27085" y="3044103"/>
                      <a:pt x="23287" y="3087962"/>
                    </a:cubicBezTo>
                    <a:cubicBezTo>
                      <a:pt x="20904" y="3115438"/>
                      <a:pt x="-6572" y="4241759"/>
                      <a:pt x="1470" y="4308701"/>
                    </a:cubicBezTo>
                    <a:cubicBezTo>
                      <a:pt x="84868" y="4306988"/>
                      <a:pt x="137587" y="4308701"/>
                      <a:pt x="209816" y="4308328"/>
                    </a:cubicBezTo>
                    <a:cubicBezTo>
                      <a:pt x="209816" y="4308328"/>
                      <a:pt x="209816" y="4308328"/>
                      <a:pt x="209816" y="4308328"/>
                    </a:cubicBezTo>
                    <a:cubicBezTo>
                      <a:pt x="312127" y="4308328"/>
                      <a:pt x="615115" y="4308701"/>
                      <a:pt x="745425" y="4308477"/>
                    </a:cubicBezTo>
                    <a:cubicBezTo>
                      <a:pt x="745425" y="4197528"/>
                      <a:pt x="754286" y="3769592"/>
                      <a:pt x="746616" y="3648665"/>
                    </a:cubicBezTo>
                    <a:cubicBezTo>
                      <a:pt x="744755" y="3618880"/>
                      <a:pt x="776103" y="3278660"/>
                      <a:pt x="782135" y="3239493"/>
                    </a:cubicBezTo>
                    <a:cubicBezTo>
                      <a:pt x="796134" y="3147755"/>
                      <a:pt x="826515" y="3060411"/>
                      <a:pt x="862778" y="2975523"/>
                    </a:cubicBezTo>
                    <a:cubicBezTo>
                      <a:pt x="876479" y="2943504"/>
                      <a:pt x="1022649" y="2690779"/>
                      <a:pt x="1081921" y="2579829"/>
                    </a:cubicBezTo>
                    <a:cubicBezTo>
                      <a:pt x="1082368" y="2658983"/>
                      <a:pt x="1096590" y="2737020"/>
                      <a:pt x="1103366" y="2815578"/>
                    </a:cubicBezTo>
                    <a:cubicBezTo>
                      <a:pt x="1107387" y="2862192"/>
                      <a:pt x="1119227" y="3116779"/>
                      <a:pt x="1107089" y="3168903"/>
                    </a:cubicBezTo>
                    <a:cubicBezTo>
                      <a:pt x="1101579" y="3192656"/>
                      <a:pt x="1000980" y="4283235"/>
                      <a:pt x="993757" y="4299170"/>
                    </a:cubicBezTo>
                    <a:cubicBezTo>
                      <a:pt x="979163" y="4331412"/>
                      <a:pt x="995247" y="4332529"/>
                      <a:pt x="1019372" y="4332454"/>
                    </a:cubicBezTo>
                    <a:cubicBezTo>
                      <a:pt x="1166659" y="4332156"/>
                      <a:pt x="1313946" y="4332231"/>
                      <a:pt x="1461233" y="4332156"/>
                    </a:cubicBezTo>
                    <a:cubicBezTo>
                      <a:pt x="1461233" y="4332156"/>
                      <a:pt x="1461233" y="4332156"/>
                      <a:pt x="1461233" y="4332156"/>
                    </a:cubicBezTo>
                    <a:cubicBezTo>
                      <a:pt x="1545376" y="4332231"/>
                      <a:pt x="1629444" y="4332380"/>
                      <a:pt x="1713587" y="4332306"/>
                    </a:cubicBezTo>
                    <a:cubicBezTo>
                      <a:pt x="1902796" y="4332156"/>
                      <a:pt x="2091931" y="4332007"/>
                      <a:pt x="2281140" y="4331784"/>
                    </a:cubicBezTo>
                    <a:lnTo>
                      <a:pt x="2281140" y="4331784"/>
                    </a:lnTo>
                    <a:lnTo>
                      <a:pt x="2281140" y="4331784"/>
                    </a:lnTo>
                    <a:cubicBezTo>
                      <a:pt x="2294171" y="4331561"/>
                      <a:pt x="2307128" y="4331263"/>
                      <a:pt x="2320159" y="4331263"/>
                    </a:cubicBezTo>
                    <a:cubicBezTo>
                      <a:pt x="2673483" y="4331486"/>
                      <a:pt x="3736883" y="4332231"/>
                      <a:pt x="3915221" y="4332306"/>
                    </a:cubicBezTo>
                    <a:cubicBezTo>
                      <a:pt x="3966079" y="4332306"/>
                      <a:pt x="3966153" y="4332306"/>
                      <a:pt x="3970844" y="4280629"/>
                    </a:cubicBezTo>
                    <a:cubicBezTo>
                      <a:pt x="3971812" y="4269757"/>
                      <a:pt x="3949697" y="2815354"/>
                      <a:pt x="3949399" y="2754668"/>
                    </a:cubicBezTo>
                    <a:cubicBezTo>
                      <a:pt x="3949176" y="2703735"/>
                      <a:pt x="3946867" y="2563150"/>
                      <a:pt x="3943517" y="2420777"/>
                    </a:cubicBezTo>
                    <a:cubicBezTo>
                      <a:pt x="4043594" y="2502910"/>
                      <a:pt x="4471754" y="2821982"/>
                      <a:pt x="4610925" y="2895402"/>
                    </a:cubicBezTo>
                    <a:cubicBezTo>
                      <a:pt x="4680919" y="2932335"/>
                      <a:pt x="4820164" y="2985352"/>
                      <a:pt x="4932975" y="2984980"/>
                    </a:cubicBezTo>
                    <a:cubicBezTo>
                      <a:pt x="4997757" y="2986767"/>
                      <a:pt x="5050254" y="2887658"/>
                      <a:pt x="5072146" y="2851618"/>
                    </a:cubicBezTo>
                    <a:cubicBezTo>
                      <a:pt x="5157926" y="2710288"/>
                      <a:pt x="5348923" y="1753667"/>
                      <a:pt x="5380048" y="1473391"/>
                    </a:cubicBezTo>
                    <a:cubicBezTo>
                      <a:pt x="5401344" y="1281500"/>
                      <a:pt x="5420034" y="1089387"/>
                      <a:pt x="5434480" y="896827"/>
                    </a:cubicBezTo>
                    <a:cubicBezTo>
                      <a:pt x="5399929" y="866148"/>
                      <a:pt x="5321818" y="822811"/>
                      <a:pt x="5260684" y="796526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Freeform: Shape 4">
                <a:extLst>
                  <a:ext uri="{FF2B5EF4-FFF2-40B4-BE49-F238E27FC236}">
                    <a16:creationId xmlns:a16="http://schemas.microsoft.com/office/drawing/2014/main" id="{331D3243-34CE-CE16-195B-0E140994EA7F}"/>
                  </a:ext>
                </a:extLst>
              </p:cNvPr>
              <p:cNvSpPr/>
              <p:nvPr/>
            </p:nvSpPr>
            <p:spPr>
              <a:xfrm>
                <a:off x="1454373" y="2691897"/>
                <a:ext cx="973033" cy="1565667"/>
              </a:xfrm>
              <a:custGeom>
                <a:avLst/>
                <a:gdLst>
                  <a:gd name="connsiteX0" fmla="*/ 1429877 w 1445447"/>
                  <a:gd name="connsiteY0" fmla="*/ 765996 h 2325810"/>
                  <a:gd name="connsiteX1" fmla="*/ 1428388 w 1445447"/>
                  <a:gd name="connsiteY1" fmla="*/ 764432 h 2325810"/>
                  <a:gd name="connsiteX2" fmla="*/ 1428612 w 1445447"/>
                  <a:gd name="connsiteY2" fmla="*/ 759295 h 2325810"/>
                  <a:gd name="connsiteX3" fmla="*/ 1426750 w 1445447"/>
                  <a:gd name="connsiteY3" fmla="*/ 734722 h 2325810"/>
                  <a:gd name="connsiteX4" fmla="*/ 1428612 w 1445447"/>
                  <a:gd name="connsiteY4" fmla="*/ 734424 h 2325810"/>
                  <a:gd name="connsiteX5" fmla="*/ 1410815 w 1445447"/>
                  <a:gd name="connsiteY5" fmla="*/ 563979 h 2325810"/>
                  <a:gd name="connsiteX6" fmla="*/ 1404635 w 1445447"/>
                  <a:gd name="connsiteY6" fmla="*/ 526003 h 2325810"/>
                  <a:gd name="connsiteX7" fmla="*/ 1394210 w 1445447"/>
                  <a:gd name="connsiteY7" fmla="*/ 446403 h 2325810"/>
                  <a:gd name="connsiteX8" fmla="*/ 1394433 w 1445447"/>
                  <a:gd name="connsiteY8" fmla="*/ 436872 h 2325810"/>
                  <a:gd name="connsiteX9" fmla="*/ 1361670 w 1445447"/>
                  <a:gd name="connsiteY9" fmla="*/ 196507 h 2325810"/>
                  <a:gd name="connsiteX10" fmla="*/ 1277378 w 1445447"/>
                  <a:gd name="connsiteY10" fmla="*/ 0 h 2325810"/>
                  <a:gd name="connsiteX11" fmla="*/ 964710 w 1445447"/>
                  <a:gd name="connsiteY11" fmla="*/ 175657 h 2325810"/>
                  <a:gd name="connsiteX12" fmla="*/ 432675 w 1445447"/>
                  <a:gd name="connsiteY12" fmla="*/ 270820 h 2325810"/>
                  <a:gd name="connsiteX13" fmla="*/ 413240 w 1445447"/>
                  <a:gd name="connsiteY13" fmla="*/ 295765 h 2325810"/>
                  <a:gd name="connsiteX14" fmla="*/ 423665 w 1445447"/>
                  <a:gd name="connsiteY14" fmla="*/ 385046 h 2325810"/>
                  <a:gd name="connsiteX15" fmla="*/ 385689 w 1445447"/>
                  <a:gd name="connsiteY15" fmla="*/ 691683 h 2325810"/>
                  <a:gd name="connsiteX16" fmla="*/ 363499 w 1445447"/>
                  <a:gd name="connsiteY16" fmla="*/ 728616 h 2325810"/>
                  <a:gd name="connsiteX17" fmla="*/ 350394 w 1445447"/>
                  <a:gd name="connsiteY17" fmla="*/ 738147 h 2325810"/>
                  <a:gd name="connsiteX18" fmla="*/ 319417 w 1445447"/>
                  <a:gd name="connsiteY18" fmla="*/ 771209 h 2325810"/>
                  <a:gd name="connsiteX19" fmla="*/ 285909 w 1445447"/>
                  <a:gd name="connsiteY19" fmla="*/ 734871 h 2325810"/>
                  <a:gd name="connsiteX20" fmla="*/ 284122 w 1445447"/>
                  <a:gd name="connsiteY20" fmla="*/ 732414 h 2325810"/>
                  <a:gd name="connsiteX21" fmla="*/ 102657 w 1445447"/>
                  <a:gd name="connsiteY21" fmla="*/ 682896 h 2325810"/>
                  <a:gd name="connsiteX22" fmla="*/ 2356 w 1445447"/>
                  <a:gd name="connsiteY22" fmla="*/ 861308 h 2325810"/>
                  <a:gd name="connsiteX23" fmla="*/ 8983 w 1445447"/>
                  <a:gd name="connsiteY23" fmla="*/ 926761 h 2325810"/>
                  <a:gd name="connsiteX24" fmla="*/ 181215 w 1445447"/>
                  <a:gd name="connsiteY24" fmla="*/ 1102120 h 2325810"/>
                  <a:gd name="connsiteX25" fmla="*/ 198416 w 1445447"/>
                  <a:gd name="connsiteY25" fmla="*/ 1111502 h 2325810"/>
                  <a:gd name="connsiteX26" fmla="*/ 319492 w 1445447"/>
                  <a:gd name="connsiteY26" fmla="*/ 1231089 h 2325810"/>
                  <a:gd name="connsiteX27" fmla="*/ 330661 w 1445447"/>
                  <a:gd name="connsiteY27" fmla="*/ 1253056 h 2325810"/>
                  <a:gd name="connsiteX28" fmla="*/ 302663 w 1445447"/>
                  <a:gd name="connsiteY28" fmla="*/ 1439212 h 2325810"/>
                  <a:gd name="connsiteX29" fmla="*/ 229318 w 1445447"/>
                  <a:gd name="connsiteY29" fmla="*/ 1974598 h 2325810"/>
                  <a:gd name="connsiteX30" fmla="*/ 367148 w 1445447"/>
                  <a:gd name="connsiteY30" fmla="*/ 2231642 h 2325810"/>
                  <a:gd name="connsiteX31" fmla="*/ 729408 w 1445447"/>
                  <a:gd name="connsiteY31" fmla="*/ 2316679 h 2325810"/>
                  <a:gd name="connsiteX32" fmla="*/ 974092 w 1445447"/>
                  <a:gd name="connsiteY32" fmla="*/ 2161499 h 2325810"/>
                  <a:gd name="connsiteX33" fmla="*/ 1030684 w 1445447"/>
                  <a:gd name="connsiteY33" fmla="*/ 1869159 h 2325810"/>
                  <a:gd name="connsiteX34" fmla="*/ 1025322 w 1445447"/>
                  <a:gd name="connsiteY34" fmla="*/ 1605785 h 2325810"/>
                  <a:gd name="connsiteX35" fmla="*/ 1019291 w 1445447"/>
                  <a:gd name="connsiteY35" fmla="*/ 1429383 h 2325810"/>
                  <a:gd name="connsiteX36" fmla="*/ 1017057 w 1445447"/>
                  <a:gd name="connsiteY36" fmla="*/ 1429457 h 2325810"/>
                  <a:gd name="connsiteX37" fmla="*/ 1019291 w 1445447"/>
                  <a:gd name="connsiteY37" fmla="*/ 1426926 h 2325810"/>
                  <a:gd name="connsiteX38" fmla="*/ 1039545 w 1445447"/>
                  <a:gd name="connsiteY38" fmla="*/ 1421490 h 2325810"/>
                  <a:gd name="connsiteX39" fmla="*/ 1400018 w 1445447"/>
                  <a:gd name="connsiteY39" fmla="*/ 1140692 h 2325810"/>
                  <a:gd name="connsiteX40" fmla="*/ 1429877 w 1445447"/>
                  <a:gd name="connsiteY40" fmla="*/ 765996 h 232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445447" h="2325810">
                    <a:moveTo>
                      <a:pt x="1429877" y="765996"/>
                    </a:moveTo>
                    <a:cubicBezTo>
                      <a:pt x="1429356" y="765400"/>
                      <a:pt x="1428909" y="764954"/>
                      <a:pt x="1428388" y="764432"/>
                    </a:cubicBezTo>
                    <a:cubicBezTo>
                      <a:pt x="1428463" y="762720"/>
                      <a:pt x="1428612" y="761007"/>
                      <a:pt x="1428612" y="759295"/>
                    </a:cubicBezTo>
                    <a:cubicBezTo>
                      <a:pt x="1428612" y="751029"/>
                      <a:pt x="1427867" y="742838"/>
                      <a:pt x="1426750" y="734722"/>
                    </a:cubicBezTo>
                    <a:cubicBezTo>
                      <a:pt x="1427346" y="734647"/>
                      <a:pt x="1427941" y="734499"/>
                      <a:pt x="1428612" y="734424"/>
                    </a:cubicBezTo>
                    <a:cubicBezTo>
                      <a:pt x="1422580" y="692651"/>
                      <a:pt x="1420644" y="644175"/>
                      <a:pt x="1410815" y="563979"/>
                    </a:cubicBezTo>
                    <a:cubicBezTo>
                      <a:pt x="1405975" y="551693"/>
                      <a:pt x="1405305" y="538885"/>
                      <a:pt x="1404635" y="526003"/>
                    </a:cubicBezTo>
                    <a:cubicBezTo>
                      <a:pt x="1405901" y="498154"/>
                      <a:pt x="1402624" y="471348"/>
                      <a:pt x="1394210" y="446403"/>
                    </a:cubicBezTo>
                    <a:cubicBezTo>
                      <a:pt x="1394806" y="443946"/>
                      <a:pt x="1394955" y="440818"/>
                      <a:pt x="1394433" y="436872"/>
                    </a:cubicBezTo>
                    <a:cubicBezTo>
                      <a:pt x="1384232" y="356676"/>
                      <a:pt x="1380956" y="275437"/>
                      <a:pt x="1361670" y="196507"/>
                    </a:cubicBezTo>
                    <a:cubicBezTo>
                      <a:pt x="1344618" y="126735"/>
                      <a:pt x="1318035" y="60761"/>
                      <a:pt x="1277378" y="0"/>
                    </a:cubicBezTo>
                    <a:cubicBezTo>
                      <a:pt x="1187576" y="87791"/>
                      <a:pt x="1079084" y="137160"/>
                      <a:pt x="964710" y="175657"/>
                    </a:cubicBezTo>
                    <a:cubicBezTo>
                      <a:pt x="792106" y="233663"/>
                      <a:pt x="613172" y="257417"/>
                      <a:pt x="432675" y="270820"/>
                    </a:cubicBezTo>
                    <a:cubicBezTo>
                      <a:pt x="412272" y="272309"/>
                      <a:pt x="410485" y="278713"/>
                      <a:pt x="413240" y="295765"/>
                    </a:cubicBezTo>
                    <a:cubicBezTo>
                      <a:pt x="417932" y="325327"/>
                      <a:pt x="422250" y="355186"/>
                      <a:pt x="423665" y="385046"/>
                    </a:cubicBezTo>
                    <a:cubicBezTo>
                      <a:pt x="428728" y="489368"/>
                      <a:pt x="424410" y="592647"/>
                      <a:pt x="385689" y="691683"/>
                    </a:cubicBezTo>
                    <a:cubicBezTo>
                      <a:pt x="377647" y="703969"/>
                      <a:pt x="370201" y="716255"/>
                      <a:pt x="363499" y="728616"/>
                    </a:cubicBezTo>
                    <a:cubicBezTo>
                      <a:pt x="358957" y="731073"/>
                      <a:pt x="354564" y="734126"/>
                      <a:pt x="350394" y="738147"/>
                    </a:cubicBezTo>
                    <a:cubicBezTo>
                      <a:pt x="339075" y="748944"/>
                      <a:pt x="337735" y="773293"/>
                      <a:pt x="319417" y="771209"/>
                    </a:cubicBezTo>
                    <a:cubicBezTo>
                      <a:pt x="302291" y="769347"/>
                      <a:pt x="297823" y="746710"/>
                      <a:pt x="285909" y="734871"/>
                    </a:cubicBezTo>
                    <a:cubicBezTo>
                      <a:pt x="283080" y="732041"/>
                      <a:pt x="286728" y="735466"/>
                      <a:pt x="284122" y="732414"/>
                    </a:cubicBezTo>
                    <a:cubicBezTo>
                      <a:pt x="235052" y="675301"/>
                      <a:pt x="168259" y="657653"/>
                      <a:pt x="102657" y="682896"/>
                    </a:cubicBezTo>
                    <a:cubicBezTo>
                      <a:pt x="31396" y="710373"/>
                      <a:pt x="-10675" y="790420"/>
                      <a:pt x="2356" y="861308"/>
                    </a:cubicBezTo>
                    <a:cubicBezTo>
                      <a:pt x="4515" y="883126"/>
                      <a:pt x="5409" y="905167"/>
                      <a:pt x="8983" y="926761"/>
                    </a:cubicBezTo>
                    <a:cubicBezTo>
                      <a:pt x="23205" y="1012542"/>
                      <a:pt x="85382" y="1099737"/>
                      <a:pt x="181215" y="1102120"/>
                    </a:cubicBezTo>
                    <a:cubicBezTo>
                      <a:pt x="188959" y="1102343"/>
                      <a:pt x="193874" y="1105099"/>
                      <a:pt x="198416" y="1111502"/>
                    </a:cubicBezTo>
                    <a:cubicBezTo>
                      <a:pt x="231701" y="1158488"/>
                      <a:pt x="272804" y="1197655"/>
                      <a:pt x="319492" y="1231089"/>
                    </a:cubicBezTo>
                    <a:cubicBezTo>
                      <a:pt x="327013" y="1236451"/>
                      <a:pt x="332523" y="1241589"/>
                      <a:pt x="330661" y="1253056"/>
                    </a:cubicBezTo>
                    <a:cubicBezTo>
                      <a:pt x="320758" y="1315008"/>
                      <a:pt x="311897" y="1377110"/>
                      <a:pt x="302663" y="1439212"/>
                    </a:cubicBezTo>
                    <a:cubicBezTo>
                      <a:pt x="293504" y="1556639"/>
                      <a:pt x="221499" y="1898646"/>
                      <a:pt x="229318" y="1974598"/>
                    </a:cubicBezTo>
                    <a:cubicBezTo>
                      <a:pt x="240189" y="2079962"/>
                      <a:pt x="284867" y="2166637"/>
                      <a:pt x="367148" y="2231642"/>
                    </a:cubicBezTo>
                    <a:cubicBezTo>
                      <a:pt x="473853" y="2315934"/>
                      <a:pt x="596939" y="2341698"/>
                      <a:pt x="729408" y="2316679"/>
                    </a:cubicBezTo>
                    <a:cubicBezTo>
                      <a:pt x="830603" y="2297616"/>
                      <a:pt x="913926" y="2246833"/>
                      <a:pt x="974092" y="2161499"/>
                    </a:cubicBezTo>
                    <a:cubicBezTo>
                      <a:pt x="1044757" y="2061272"/>
                      <a:pt x="1041704" y="1986214"/>
                      <a:pt x="1030684" y="1869159"/>
                    </a:cubicBezTo>
                    <a:cubicBezTo>
                      <a:pt x="1028226" y="1843320"/>
                      <a:pt x="1026216" y="1606678"/>
                      <a:pt x="1025322" y="1605785"/>
                    </a:cubicBezTo>
                    <a:cubicBezTo>
                      <a:pt x="1025844" y="1604966"/>
                      <a:pt x="1019365" y="1445095"/>
                      <a:pt x="1019291" y="1429383"/>
                    </a:cubicBezTo>
                    <a:cubicBezTo>
                      <a:pt x="1018546" y="1429383"/>
                      <a:pt x="1017802" y="1429383"/>
                      <a:pt x="1017057" y="1429457"/>
                    </a:cubicBezTo>
                    <a:cubicBezTo>
                      <a:pt x="1017802" y="1428638"/>
                      <a:pt x="1018621" y="1427894"/>
                      <a:pt x="1019291" y="1426926"/>
                    </a:cubicBezTo>
                    <a:cubicBezTo>
                      <a:pt x="1026067" y="1425064"/>
                      <a:pt x="1032694" y="1422830"/>
                      <a:pt x="1039545" y="1421490"/>
                    </a:cubicBezTo>
                    <a:cubicBezTo>
                      <a:pt x="1206788" y="1388354"/>
                      <a:pt x="1325630" y="1293340"/>
                      <a:pt x="1400018" y="1140692"/>
                    </a:cubicBezTo>
                    <a:cubicBezTo>
                      <a:pt x="1458992" y="1019616"/>
                      <a:pt x="1450727" y="893402"/>
                      <a:pt x="1429877" y="765996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Freeform: Shape 5">
                <a:extLst>
                  <a:ext uri="{FF2B5EF4-FFF2-40B4-BE49-F238E27FC236}">
                    <a16:creationId xmlns:a16="http://schemas.microsoft.com/office/drawing/2014/main" id="{3533AA8F-71E0-684E-CCCF-D2B871F7A5C7}"/>
                  </a:ext>
                </a:extLst>
              </p:cNvPr>
              <p:cNvSpPr/>
              <p:nvPr/>
            </p:nvSpPr>
            <p:spPr>
              <a:xfrm>
                <a:off x="633993" y="6571770"/>
                <a:ext cx="24311" cy="9604"/>
              </a:xfrm>
              <a:custGeom>
                <a:avLst/>
                <a:gdLst>
                  <a:gd name="connsiteX0" fmla="*/ 0 w 36114"/>
                  <a:gd name="connsiteY0" fmla="*/ 14268 h 14267"/>
                  <a:gd name="connsiteX1" fmla="*/ 36114 w 36114"/>
                  <a:gd name="connsiteY1" fmla="*/ 14268 h 14267"/>
                  <a:gd name="connsiteX2" fmla="*/ 0 w 36114"/>
                  <a:gd name="connsiteY2" fmla="*/ 14268 h 14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14" h="14266">
                    <a:moveTo>
                      <a:pt x="0" y="14268"/>
                    </a:moveTo>
                    <a:cubicBezTo>
                      <a:pt x="12063" y="6226"/>
                      <a:pt x="24051" y="-13358"/>
                      <a:pt x="36114" y="14268"/>
                    </a:cubicBezTo>
                    <a:cubicBezTo>
                      <a:pt x="24051" y="14268"/>
                      <a:pt x="11988" y="14268"/>
                      <a:pt x="0" y="142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Freeform: Shape 7">
                <a:extLst>
                  <a:ext uri="{FF2B5EF4-FFF2-40B4-BE49-F238E27FC236}">
                    <a16:creationId xmlns:a16="http://schemas.microsoft.com/office/drawing/2014/main" id="{8BDD0C1C-1343-7CD8-C373-49AA4EFEED83}"/>
                  </a:ext>
                </a:extLst>
              </p:cNvPr>
              <p:cNvSpPr/>
              <p:nvPr/>
            </p:nvSpPr>
            <p:spPr>
              <a:xfrm>
                <a:off x="2818304" y="4194724"/>
                <a:ext cx="1020846" cy="1475675"/>
              </a:xfrm>
              <a:custGeom>
                <a:avLst/>
                <a:gdLst>
                  <a:gd name="connsiteX0" fmla="*/ 4364 w 1516474"/>
                  <a:gd name="connsiteY0" fmla="*/ 1608689 h 2192126"/>
                  <a:gd name="connsiteX1" fmla="*/ 45 w 1516474"/>
                  <a:gd name="connsiteY1" fmla="*/ 1217612 h 2192126"/>
                  <a:gd name="connsiteX2" fmla="*/ 739235 w 1516474"/>
                  <a:gd name="connsiteY2" fmla="*/ 1677567 h 2192126"/>
                  <a:gd name="connsiteX3" fmla="*/ 961505 w 1516474"/>
                  <a:gd name="connsiteY3" fmla="*/ 1605264 h 2192126"/>
                  <a:gd name="connsiteX4" fmla="*/ 1153172 w 1516474"/>
                  <a:gd name="connsiteY4" fmla="*/ 1187231 h 2192126"/>
                  <a:gd name="connsiteX5" fmla="*/ 1262557 w 1516474"/>
                  <a:gd name="connsiteY5" fmla="*/ 597860 h 2192126"/>
                  <a:gd name="connsiteX6" fmla="*/ 1314607 w 1516474"/>
                  <a:gd name="connsiteY6" fmla="*/ 202762 h 2192126"/>
                  <a:gd name="connsiteX7" fmla="*/ 1334414 w 1516474"/>
                  <a:gd name="connsiteY7" fmla="*/ 0 h 2192126"/>
                  <a:gd name="connsiteX8" fmla="*/ 1516475 w 1516474"/>
                  <a:gd name="connsiteY8" fmla="*/ 103950 h 2192126"/>
                  <a:gd name="connsiteX9" fmla="*/ 1462043 w 1516474"/>
                  <a:gd name="connsiteY9" fmla="*/ 680513 h 2192126"/>
                  <a:gd name="connsiteX10" fmla="*/ 1154140 w 1516474"/>
                  <a:gd name="connsiteY10" fmla="*/ 2058741 h 2192126"/>
                  <a:gd name="connsiteX11" fmla="*/ 1014969 w 1516474"/>
                  <a:gd name="connsiteY11" fmla="*/ 2192103 h 2192126"/>
                  <a:gd name="connsiteX12" fmla="*/ 692919 w 1516474"/>
                  <a:gd name="connsiteY12" fmla="*/ 2102524 h 2192126"/>
                  <a:gd name="connsiteX13" fmla="*/ 4364 w 1516474"/>
                  <a:gd name="connsiteY13" fmla="*/ 1608689 h 219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16474" h="2192126">
                    <a:moveTo>
                      <a:pt x="4364" y="1608689"/>
                    </a:moveTo>
                    <a:cubicBezTo>
                      <a:pt x="9949" y="1526854"/>
                      <a:pt x="-774" y="1233323"/>
                      <a:pt x="45" y="1217612"/>
                    </a:cubicBezTo>
                    <a:cubicBezTo>
                      <a:pt x="47924" y="1256109"/>
                      <a:pt x="513836" y="1600945"/>
                      <a:pt x="739235" y="1677567"/>
                    </a:cubicBezTo>
                    <a:cubicBezTo>
                      <a:pt x="844972" y="1713532"/>
                      <a:pt x="887117" y="1700203"/>
                      <a:pt x="961505" y="1605264"/>
                    </a:cubicBezTo>
                    <a:cubicBezTo>
                      <a:pt x="1058232" y="1481805"/>
                      <a:pt x="1117728" y="1336975"/>
                      <a:pt x="1153172" y="1187231"/>
                    </a:cubicBezTo>
                    <a:cubicBezTo>
                      <a:pt x="1199190" y="993107"/>
                      <a:pt x="1238059" y="796526"/>
                      <a:pt x="1262557" y="597860"/>
                    </a:cubicBezTo>
                    <a:cubicBezTo>
                      <a:pt x="1278790" y="465987"/>
                      <a:pt x="1298151" y="334560"/>
                      <a:pt x="1314607" y="202762"/>
                    </a:cubicBezTo>
                    <a:cubicBezTo>
                      <a:pt x="1323021" y="135373"/>
                      <a:pt x="1327936" y="67612"/>
                      <a:pt x="1334414" y="0"/>
                    </a:cubicBezTo>
                    <a:cubicBezTo>
                      <a:pt x="1396590" y="25764"/>
                      <a:pt x="1480360" y="71707"/>
                      <a:pt x="1516475" y="103950"/>
                    </a:cubicBezTo>
                    <a:cubicBezTo>
                      <a:pt x="1502029" y="296510"/>
                      <a:pt x="1483339" y="488623"/>
                      <a:pt x="1462043" y="680513"/>
                    </a:cubicBezTo>
                    <a:cubicBezTo>
                      <a:pt x="1430917" y="960790"/>
                      <a:pt x="1239921" y="1917336"/>
                      <a:pt x="1154140" y="2058741"/>
                    </a:cubicBezTo>
                    <a:cubicBezTo>
                      <a:pt x="1132248" y="2094780"/>
                      <a:pt x="1079826" y="2193890"/>
                      <a:pt x="1014969" y="2192103"/>
                    </a:cubicBezTo>
                    <a:cubicBezTo>
                      <a:pt x="902159" y="2192475"/>
                      <a:pt x="762914" y="2139458"/>
                      <a:pt x="692919" y="2102524"/>
                    </a:cubicBezTo>
                    <a:cubicBezTo>
                      <a:pt x="534835" y="2019127"/>
                      <a:pt x="3694" y="1618592"/>
                      <a:pt x="4364" y="160868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Freeform: Shape 8">
                <a:extLst>
                  <a:ext uri="{FF2B5EF4-FFF2-40B4-BE49-F238E27FC236}">
                    <a16:creationId xmlns:a16="http://schemas.microsoft.com/office/drawing/2014/main" id="{92C94E31-2A7A-C23F-FBFD-ACDE8327B566}"/>
                  </a:ext>
                </a:extLst>
              </p:cNvPr>
              <p:cNvSpPr/>
              <p:nvPr/>
            </p:nvSpPr>
            <p:spPr>
              <a:xfrm>
                <a:off x="3431325" y="3578676"/>
                <a:ext cx="690063" cy="616094"/>
              </a:xfrm>
              <a:custGeom>
                <a:avLst/>
                <a:gdLst>
                  <a:gd name="connsiteX0" fmla="*/ 423767 w 1025093"/>
                  <a:gd name="connsiteY0" fmla="*/ 915070 h 915212"/>
                  <a:gd name="connsiteX1" fmla="*/ 0 w 1025093"/>
                  <a:gd name="connsiteY1" fmla="*/ 723925 h 915212"/>
                  <a:gd name="connsiteX2" fmla="*/ 27998 w 1025093"/>
                  <a:gd name="connsiteY2" fmla="*/ 561820 h 915212"/>
                  <a:gd name="connsiteX3" fmla="*/ 26062 w 1025093"/>
                  <a:gd name="connsiteY3" fmla="*/ 506271 h 915212"/>
                  <a:gd name="connsiteX4" fmla="*/ 49220 w 1025093"/>
                  <a:gd name="connsiteY4" fmla="*/ 368590 h 915212"/>
                  <a:gd name="connsiteX5" fmla="*/ 74612 w 1025093"/>
                  <a:gd name="connsiteY5" fmla="*/ 327933 h 915212"/>
                  <a:gd name="connsiteX6" fmla="*/ 258609 w 1025093"/>
                  <a:gd name="connsiteY6" fmla="*/ 382812 h 915212"/>
                  <a:gd name="connsiteX7" fmla="*/ 367920 w 1025093"/>
                  <a:gd name="connsiteY7" fmla="*/ 377302 h 915212"/>
                  <a:gd name="connsiteX8" fmla="*/ 969801 w 1025093"/>
                  <a:gd name="connsiteY8" fmla="*/ 23456 h 915212"/>
                  <a:gd name="connsiteX9" fmla="*/ 993107 w 1025093"/>
                  <a:gd name="connsiteY9" fmla="*/ 0 h 915212"/>
                  <a:gd name="connsiteX10" fmla="*/ 981863 w 1025093"/>
                  <a:gd name="connsiteY10" fmla="*/ 204251 h 915212"/>
                  <a:gd name="connsiteX11" fmla="*/ 834130 w 1025093"/>
                  <a:gd name="connsiteY11" fmla="*/ 330539 h 915212"/>
                  <a:gd name="connsiteX12" fmla="*/ 499942 w 1025093"/>
                  <a:gd name="connsiteY12" fmla="*/ 548342 h 915212"/>
                  <a:gd name="connsiteX13" fmla="*/ 476337 w 1025093"/>
                  <a:gd name="connsiteY13" fmla="*/ 591679 h 915212"/>
                  <a:gd name="connsiteX14" fmla="*/ 423767 w 1025093"/>
                  <a:gd name="connsiteY14" fmla="*/ 915070 h 91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25093" h="915212">
                    <a:moveTo>
                      <a:pt x="423767" y="915070"/>
                    </a:moveTo>
                    <a:cubicBezTo>
                      <a:pt x="312370" y="865329"/>
                      <a:pt x="29860" y="737849"/>
                      <a:pt x="0" y="723925"/>
                    </a:cubicBezTo>
                    <a:cubicBezTo>
                      <a:pt x="9085" y="669865"/>
                      <a:pt x="17052" y="615507"/>
                      <a:pt x="27998" y="561820"/>
                    </a:cubicBezTo>
                    <a:cubicBezTo>
                      <a:pt x="32019" y="542311"/>
                      <a:pt x="32019" y="524887"/>
                      <a:pt x="26062" y="506271"/>
                    </a:cubicBezTo>
                    <a:cubicBezTo>
                      <a:pt x="10202" y="456604"/>
                      <a:pt x="25764" y="411703"/>
                      <a:pt x="49220" y="368590"/>
                    </a:cubicBezTo>
                    <a:cubicBezTo>
                      <a:pt x="56815" y="354591"/>
                      <a:pt x="66123" y="341485"/>
                      <a:pt x="74612" y="327933"/>
                    </a:cubicBezTo>
                    <a:cubicBezTo>
                      <a:pt x="135075" y="349229"/>
                      <a:pt x="196209" y="367622"/>
                      <a:pt x="258609" y="382812"/>
                    </a:cubicBezTo>
                    <a:cubicBezTo>
                      <a:pt x="296883" y="392120"/>
                      <a:pt x="332029" y="385493"/>
                      <a:pt x="367920" y="377302"/>
                    </a:cubicBezTo>
                    <a:cubicBezTo>
                      <a:pt x="605679" y="322646"/>
                      <a:pt x="804940" y="202240"/>
                      <a:pt x="969801" y="23456"/>
                    </a:cubicBezTo>
                    <a:cubicBezTo>
                      <a:pt x="977247" y="15339"/>
                      <a:pt x="985363" y="7819"/>
                      <a:pt x="993107" y="0"/>
                    </a:cubicBezTo>
                    <a:cubicBezTo>
                      <a:pt x="1039348" y="71186"/>
                      <a:pt x="1035328" y="138054"/>
                      <a:pt x="981863" y="204251"/>
                    </a:cubicBezTo>
                    <a:cubicBezTo>
                      <a:pt x="940388" y="255630"/>
                      <a:pt x="888487" y="294648"/>
                      <a:pt x="834130" y="330539"/>
                    </a:cubicBezTo>
                    <a:cubicBezTo>
                      <a:pt x="723106" y="403736"/>
                      <a:pt x="611785" y="476337"/>
                      <a:pt x="499942" y="548342"/>
                    </a:cubicBezTo>
                    <a:cubicBezTo>
                      <a:pt x="482815" y="559363"/>
                      <a:pt x="475816" y="568894"/>
                      <a:pt x="476337" y="591679"/>
                    </a:cubicBezTo>
                    <a:cubicBezTo>
                      <a:pt x="479018" y="705905"/>
                      <a:pt x="441861" y="921549"/>
                      <a:pt x="423767" y="915070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Freeform: Shape 9">
                <a:extLst>
                  <a:ext uri="{FF2B5EF4-FFF2-40B4-BE49-F238E27FC236}">
                    <a16:creationId xmlns:a16="http://schemas.microsoft.com/office/drawing/2014/main" id="{3D5006A4-5D10-65E6-6488-6037C6EA492A}"/>
                  </a:ext>
                </a:extLst>
              </p:cNvPr>
              <p:cNvSpPr/>
              <p:nvPr/>
            </p:nvSpPr>
            <p:spPr>
              <a:xfrm>
                <a:off x="1728244" y="3541834"/>
                <a:ext cx="413816" cy="234578"/>
              </a:xfrm>
              <a:custGeom>
                <a:avLst/>
                <a:gdLst>
                  <a:gd name="connsiteX0" fmla="*/ 613720 w 614727"/>
                  <a:gd name="connsiteY0" fmla="*/ 346027 h 348467"/>
                  <a:gd name="connsiteX1" fmla="*/ 416767 w 614727"/>
                  <a:gd name="connsiteY1" fmla="*/ 321157 h 348467"/>
                  <a:gd name="connsiteX2" fmla="*/ 185486 w 614727"/>
                  <a:gd name="connsiteY2" fmla="*/ 184146 h 348467"/>
                  <a:gd name="connsiteX3" fmla="*/ 0 w 614727"/>
                  <a:gd name="connsiteY3" fmla="*/ 0 h 348467"/>
                  <a:gd name="connsiteX4" fmla="*/ 612454 w 614727"/>
                  <a:gd name="connsiteY4" fmla="*/ 164413 h 348467"/>
                  <a:gd name="connsiteX5" fmla="*/ 613720 w 614727"/>
                  <a:gd name="connsiteY5" fmla="*/ 346027 h 348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4727" h="348467">
                    <a:moveTo>
                      <a:pt x="613720" y="346027"/>
                    </a:moveTo>
                    <a:cubicBezTo>
                      <a:pt x="546108" y="353176"/>
                      <a:pt x="480730" y="344538"/>
                      <a:pt x="416767" y="321157"/>
                    </a:cubicBezTo>
                    <a:cubicBezTo>
                      <a:pt x="330986" y="289883"/>
                      <a:pt x="255853" y="240886"/>
                      <a:pt x="185486" y="184146"/>
                    </a:cubicBezTo>
                    <a:cubicBezTo>
                      <a:pt x="117725" y="129565"/>
                      <a:pt x="53315" y="71335"/>
                      <a:pt x="0" y="0"/>
                    </a:cubicBezTo>
                    <a:cubicBezTo>
                      <a:pt x="186976" y="119513"/>
                      <a:pt x="391301" y="173870"/>
                      <a:pt x="612454" y="164413"/>
                    </a:cubicBezTo>
                    <a:cubicBezTo>
                      <a:pt x="612529" y="180199"/>
                      <a:pt x="616550" y="344092"/>
                      <a:pt x="613720" y="346027"/>
                    </a:cubicBezTo>
                    <a:close/>
                  </a:path>
                </a:pathLst>
              </a:custGeom>
              <a:solidFill>
                <a:srgbClr val="E1A099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Freeform: Shape 35">
                <a:extLst>
                  <a:ext uri="{FF2B5EF4-FFF2-40B4-BE49-F238E27FC236}">
                    <a16:creationId xmlns:a16="http://schemas.microsoft.com/office/drawing/2014/main" id="{6F869489-E98D-CC7E-5048-C79EC8B75F21}"/>
                  </a:ext>
                </a:extLst>
              </p:cNvPr>
              <p:cNvSpPr/>
              <p:nvPr/>
            </p:nvSpPr>
            <p:spPr>
              <a:xfrm>
                <a:off x="1515510" y="3865543"/>
                <a:ext cx="940563" cy="2711446"/>
              </a:xfrm>
              <a:custGeom>
                <a:avLst/>
                <a:gdLst>
                  <a:gd name="connsiteX0" fmla="*/ 99092 w 940563"/>
                  <a:gd name="connsiteY0" fmla="*/ 0 h 2711446"/>
                  <a:gd name="connsiteX1" fmla="*/ 114286 w 940563"/>
                  <a:gd name="connsiteY1" fmla="*/ 3212 h 2711446"/>
                  <a:gd name="connsiteX2" fmla="*/ 101203 w 940563"/>
                  <a:gd name="connsiteY2" fmla="*/ 143616 h 2711446"/>
                  <a:gd name="connsiteX3" fmla="*/ 286218 w 940563"/>
                  <a:gd name="connsiteY3" fmla="*/ 369935 h 2711446"/>
                  <a:gd name="connsiteX4" fmla="*/ 564268 w 940563"/>
                  <a:gd name="connsiteY4" fmla="*/ 303468 h 2711446"/>
                  <a:gd name="connsiteX5" fmla="*/ 632790 w 940563"/>
                  <a:gd name="connsiteY5" fmla="*/ 135445 h 2711446"/>
                  <a:gd name="connsiteX6" fmla="*/ 629783 w 940563"/>
                  <a:gd name="connsiteY6" fmla="*/ 10180 h 2711446"/>
                  <a:gd name="connsiteX7" fmla="*/ 664620 w 940563"/>
                  <a:gd name="connsiteY7" fmla="*/ 12386 h 2711446"/>
                  <a:gd name="connsiteX8" fmla="*/ 664690 w 940563"/>
                  <a:gd name="connsiteY8" fmla="*/ 12782 h 2711446"/>
                  <a:gd name="connsiteX9" fmla="*/ 695284 w 940563"/>
                  <a:gd name="connsiteY9" fmla="*/ 8137 h 2711446"/>
                  <a:gd name="connsiteX10" fmla="*/ 727928 w 940563"/>
                  <a:gd name="connsiteY10" fmla="*/ 8626 h 2711446"/>
                  <a:gd name="connsiteX11" fmla="*/ 809433 w 940563"/>
                  <a:gd name="connsiteY11" fmla="*/ 250784 h 2711446"/>
                  <a:gd name="connsiteX12" fmla="*/ 820461 w 940563"/>
                  <a:gd name="connsiteY12" fmla="*/ 408230 h 2711446"/>
                  <a:gd name="connsiteX13" fmla="*/ 820461 w 940563"/>
                  <a:gd name="connsiteY13" fmla="*/ 697558 h 2711446"/>
                  <a:gd name="connsiteX14" fmla="*/ 847880 w 940563"/>
                  <a:gd name="connsiteY14" fmla="*/ 1399271 h 2711446"/>
                  <a:gd name="connsiteX15" fmla="*/ 910688 w 940563"/>
                  <a:gd name="connsiteY15" fmla="*/ 2284346 h 2711446"/>
                  <a:gd name="connsiteX16" fmla="*/ 940563 w 940563"/>
                  <a:gd name="connsiteY16" fmla="*/ 2707660 h 2711446"/>
                  <a:gd name="connsiteX17" fmla="*/ 869736 w 940563"/>
                  <a:gd name="connsiteY17" fmla="*/ 2707760 h 2711446"/>
                  <a:gd name="connsiteX18" fmla="*/ 869736 w 940563"/>
                  <a:gd name="connsiteY18" fmla="*/ 2707762 h 2711446"/>
                  <a:gd name="connsiteX19" fmla="*/ 200854 w 940563"/>
                  <a:gd name="connsiteY19" fmla="*/ 2711421 h 2711446"/>
                  <a:gd name="connsiteX20" fmla="*/ 190879 w 940563"/>
                  <a:gd name="connsiteY20" fmla="*/ 2685806 h 2711446"/>
                  <a:gd name="connsiteX21" fmla="*/ 197696 w 940563"/>
                  <a:gd name="connsiteY21" fmla="*/ 2471668 h 2711446"/>
                  <a:gd name="connsiteX22" fmla="*/ 227020 w 940563"/>
                  <a:gd name="connsiteY22" fmla="*/ 1461278 h 2711446"/>
                  <a:gd name="connsiteX23" fmla="*/ 226118 w 940563"/>
                  <a:gd name="connsiteY23" fmla="*/ 1430951 h 2711446"/>
                  <a:gd name="connsiteX24" fmla="*/ 236894 w 940563"/>
                  <a:gd name="connsiteY24" fmla="*/ 1330699 h 2711446"/>
                  <a:gd name="connsiteX25" fmla="*/ 236794 w 940563"/>
                  <a:gd name="connsiteY25" fmla="*/ 1154958 h 2711446"/>
                  <a:gd name="connsiteX26" fmla="*/ 219100 w 940563"/>
                  <a:gd name="connsiteY26" fmla="*/ 971948 h 2711446"/>
                  <a:gd name="connsiteX27" fmla="*/ 101654 w 940563"/>
                  <a:gd name="connsiteY27" fmla="*/ 506127 h 2711446"/>
                  <a:gd name="connsiteX28" fmla="*/ 33834 w 940563"/>
                  <a:gd name="connsiteY28" fmla="*/ 343768 h 2711446"/>
                  <a:gd name="connsiteX29" fmla="*/ 6666 w 940563"/>
                  <a:gd name="connsiteY29" fmla="*/ 18250 h 2711446"/>
                  <a:gd name="connsiteX30" fmla="*/ 99092 w 940563"/>
                  <a:gd name="connsiteY30" fmla="*/ 0 h 271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0563" h="2711446">
                    <a:moveTo>
                      <a:pt x="99092" y="0"/>
                    </a:moveTo>
                    <a:cubicBezTo>
                      <a:pt x="107294" y="-21"/>
                      <a:pt x="112970" y="944"/>
                      <a:pt x="114286" y="3212"/>
                    </a:cubicBezTo>
                    <a:cubicBezTo>
                      <a:pt x="109524" y="49980"/>
                      <a:pt x="97193" y="95946"/>
                      <a:pt x="101203" y="143616"/>
                    </a:cubicBezTo>
                    <a:cubicBezTo>
                      <a:pt x="110677" y="256499"/>
                      <a:pt x="176944" y="339708"/>
                      <a:pt x="286218" y="369935"/>
                    </a:cubicBezTo>
                    <a:cubicBezTo>
                      <a:pt x="390330" y="398757"/>
                      <a:pt x="485570" y="381614"/>
                      <a:pt x="564268" y="303468"/>
                    </a:cubicBezTo>
                    <a:cubicBezTo>
                      <a:pt x="610333" y="257753"/>
                      <a:pt x="630685" y="199356"/>
                      <a:pt x="632790" y="135445"/>
                    </a:cubicBezTo>
                    <a:cubicBezTo>
                      <a:pt x="634143" y="93740"/>
                      <a:pt x="630935" y="51935"/>
                      <a:pt x="629783" y="10180"/>
                    </a:cubicBezTo>
                    <a:cubicBezTo>
                      <a:pt x="641361" y="14390"/>
                      <a:pt x="649081" y="14741"/>
                      <a:pt x="664620" y="12386"/>
                    </a:cubicBezTo>
                    <a:lnTo>
                      <a:pt x="664690" y="12782"/>
                    </a:lnTo>
                    <a:lnTo>
                      <a:pt x="695284" y="8137"/>
                    </a:lnTo>
                    <a:cubicBezTo>
                      <a:pt x="705760" y="7786"/>
                      <a:pt x="716024" y="8375"/>
                      <a:pt x="727928" y="8626"/>
                    </a:cubicBezTo>
                    <a:cubicBezTo>
                      <a:pt x="753242" y="67573"/>
                      <a:pt x="801062" y="186473"/>
                      <a:pt x="809433" y="250784"/>
                    </a:cubicBezTo>
                    <a:cubicBezTo>
                      <a:pt x="817103" y="309582"/>
                      <a:pt x="819760" y="349032"/>
                      <a:pt x="820461" y="408230"/>
                    </a:cubicBezTo>
                    <a:cubicBezTo>
                      <a:pt x="821664" y="504673"/>
                      <a:pt x="821815" y="601115"/>
                      <a:pt x="820461" y="697558"/>
                    </a:cubicBezTo>
                    <a:cubicBezTo>
                      <a:pt x="819258" y="781167"/>
                      <a:pt x="846677" y="1384334"/>
                      <a:pt x="847880" y="1399271"/>
                    </a:cubicBezTo>
                    <a:cubicBezTo>
                      <a:pt x="852592" y="1471202"/>
                      <a:pt x="903370" y="2183543"/>
                      <a:pt x="910688" y="2284346"/>
                    </a:cubicBezTo>
                    <a:cubicBezTo>
                      <a:pt x="916904" y="2369660"/>
                      <a:pt x="936754" y="2651920"/>
                      <a:pt x="940563" y="2707660"/>
                    </a:cubicBezTo>
                    <a:lnTo>
                      <a:pt x="869736" y="2707760"/>
                    </a:lnTo>
                    <a:lnTo>
                      <a:pt x="869736" y="2707762"/>
                    </a:lnTo>
                    <a:cubicBezTo>
                      <a:pt x="798907" y="2706208"/>
                      <a:pt x="296795" y="2711872"/>
                      <a:pt x="200854" y="2711421"/>
                    </a:cubicBezTo>
                    <a:cubicBezTo>
                      <a:pt x="193836" y="2704353"/>
                      <a:pt x="190779" y="2695781"/>
                      <a:pt x="190879" y="2685806"/>
                    </a:cubicBezTo>
                    <a:cubicBezTo>
                      <a:pt x="191480" y="2614377"/>
                      <a:pt x="194087" y="2542997"/>
                      <a:pt x="197696" y="2471668"/>
                    </a:cubicBezTo>
                    <a:cubicBezTo>
                      <a:pt x="197947" y="2466957"/>
                      <a:pt x="225667" y="1544136"/>
                      <a:pt x="227020" y="1461278"/>
                    </a:cubicBezTo>
                    <a:cubicBezTo>
                      <a:pt x="227170" y="1451153"/>
                      <a:pt x="227220" y="1441027"/>
                      <a:pt x="226118" y="1430951"/>
                    </a:cubicBezTo>
                    <a:cubicBezTo>
                      <a:pt x="230177" y="1397618"/>
                      <a:pt x="234890" y="1364384"/>
                      <a:pt x="236894" y="1330699"/>
                    </a:cubicBezTo>
                    <a:cubicBezTo>
                      <a:pt x="240353" y="1272053"/>
                      <a:pt x="240153" y="1213605"/>
                      <a:pt x="236794" y="1154958"/>
                    </a:cubicBezTo>
                    <a:cubicBezTo>
                      <a:pt x="233285" y="1093704"/>
                      <a:pt x="228072" y="1032601"/>
                      <a:pt x="219100" y="971948"/>
                    </a:cubicBezTo>
                    <a:cubicBezTo>
                      <a:pt x="195591" y="812748"/>
                      <a:pt x="163159" y="655652"/>
                      <a:pt x="101654" y="506127"/>
                    </a:cubicBezTo>
                    <a:cubicBezTo>
                      <a:pt x="79348" y="451890"/>
                      <a:pt x="53183" y="399308"/>
                      <a:pt x="33834" y="343768"/>
                    </a:cubicBezTo>
                    <a:cubicBezTo>
                      <a:pt x="2605" y="254143"/>
                      <a:pt x="-8372" y="31734"/>
                      <a:pt x="6666" y="18250"/>
                    </a:cubicBezTo>
                    <a:cubicBezTo>
                      <a:pt x="27155" y="9002"/>
                      <a:pt x="74486" y="64"/>
                      <a:pt x="99092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Freeform: Shape 11">
                <a:extLst>
                  <a:ext uri="{FF2B5EF4-FFF2-40B4-BE49-F238E27FC236}">
                    <a16:creationId xmlns:a16="http://schemas.microsoft.com/office/drawing/2014/main" id="{14906593-A133-A82C-2736-ABE62BC2813F}"/>
                  </a:ext>
                </a:extLst>
              </p:cNvPr>
              <p:cNvSpPr/>
              <p:nvPr/>
            </p:nvSpPr>
            <p:spPr>
              <a:xfrm>
                <a:off x="846042" y="5309377"/>
                <a:ext cx="318434" cy="1268040"/>
              </a:xfrm>
              <a:custGeom>
                <a:avLst/>
                <a:gdLst>
                  <a:gd name="connsiteX0" fmla="*/ 278019 w 473036"/>
                  <a:gd name="connsiteY0" fmla="*/ 68803 h 1883682"/>
                  <a:gd name="connsiteX1" fmla="*/ 473037 w 473036"/>
                  <a:gd name="connsiteY1" fmla="*/ 1883381 h 1883682"/>
                  <a:gd name="connsiteX2" fmla="*/ 31176 w 473036"/>
                  <a:gd name="connsiteY2" fmla="*/ 1883679 h 1883682"/>
                  <a:gd name="connsiteX3" fmla="*/ 5561 w 473036"/>
                  <a:gd name="connsiteY3" fmla="*/ 1850394 h 1883682"/>
                  <a:gd name="connsiteX4" fmla="*/ 118893 w 473036"/>
                  <a:gd name="connsiteY4" fmla="*/ 720127 h 1883682"/>
                  <a:gd name="connsiteX5" fmla="*/ 115170 w 473036"/>
                  <a:gd name="connsiteY5" fmla="*/ 366803 h 1883682"/>
                  <a:gd name="connsiteX6" fmla="*/ 94171 w 473036"/>
                  <a:gd name="connsiteY6" fmla="*/ 102088 h 1883682"/>
                  <a:gd name="connsiteX7" fmla="*/ 144731 w 473036"/>
                  <a:gd name="connsiteY7" fmla="*/ 18914 h 1883682"/>
                  <a:gd name="connsiteX8" fmla="*/ 165730 w 473036"/>
                  <a:gd name="connsiteY8" fmla="*/ 0 h 1883682"/>
                  <a:gd name="connsiteX9" fmla="*/ 175187 w 473036"/>
                  <a:gd name="connsiteY9" fmla="*/ 6627 h 1883682"/>
                  <a:gd name="connsiteX10" fmla="*/ 278019 w 473036"/>
                  <a:gd name="connsiteY10" fmla="*/ 68803 h 188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3036" h="1883681">
                    <a:moveTo>
                      <a:pt x="278019" y="68803"/>
                    </a:moveTo>
                    <a:cubicBezTo>
                      <a:pt x="292167" y="211771"/>
                      <a:pt x="472739" y="1868340"/>
                      <a:pt x="473037" y="1883381"/>
                    </a:cubicBezTo>
                    <a:cubicBezTo>
                      <a:pt x="325750" y="1883456"/>
                      <a:pt x="178463" y="1883307"/>
                      <a:pt x="31176" y="1883679"/>
                    </a:cubicBezTo>
                    <a:cubicBezTo>
                      <a:pt x="7050" y="1883754"/>
                      <a:pt x="-9034" y="1882637"/>
                      <a:pt x="5561" y="1850394"/>
                    </a:cubicBezTo>
                    <a:cubicBezTo>
                      <a:pt x="12784" y="1834460"/>
                      <a:pt x="113383" y="743806"/>
                      <a:pt x="118893" y="720127"/>
                    </a:cubicBezTo>
                    <a:cubicBezTo>
                      <a:pt x="130956" y="668004"/>
                      <a:pt x="119191" y="413416"/>
                      <a:pt x="115170" y="366803"/>
                    </a:cubicBezTo>
                    <a:cubicBezTo>
                      <a:pt x="107575" y="278639"/>
                      <a:pt x="90523" y="191146"/>
                      <a:pt x="94171" y="102088"/>
                    </a:cubicBezTo>
                    <a:cubicBezTo>
                      <a:pt x="111074" y="74388"/>
                      <a:pt x="128201" y="46837"/>
                      <a:pt x="144731" y="18914"/>
                    </a:cubicBezTo>
                    <a:cubicBezTo>
                      <a:pt x="149869" y="10276"/>
                      <a:pt x="154486" y="1638"/>
                      <a:pt x="165730" y="0"/>
                    </a:cubicBezTo>
                    <a:cubicBezTo>
                      <a:pt x="169676" y="1117"/>
                      <a:pt x="173846" y="2830"/>
                      <a:pt x="175187" y="6627"/>
                    </a:cubicBezTo>
                    <a:cubicBezTo>
                      <a:pt x="186505" y="38125"/>
                      <a:pt x="236544" y="58155"/>
                      <a:pt x="278019" y="6880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Freeform: Shape 12">
                <a:extLst>
                  <a:ext uri="{FF2B5EF4-FFF2-40B4-BE49-F238E27FC236}">
                    <a16:creationId xmlns:a16="http://schemas.microsoft.com/office/drawing/2014/main" id="{2C0D6129-12C3-E550-AAE4-0992F2C393E9}"/>
                  </a:ext>
                </a:extLst>
              </p:cNvPr>
              <p:cNvSpPr/>
              <p:nvPr/>
            </p:nvSpPr>
            <p:spPr>
              <a:xfrm>
                <a:off x="2176871" y="3873571"/>
                <a:ext cx="279202" cy="2699736"/>
              </a:xfrm>
              <a:custGeom>
                <a:avLst/>
                <a:gdLst>
                  <a:gd name="connsiteX0" fmla="*/ 414756 w 414756"/>
                  <a:gd name="connsiteY0" fmla="*/ 4010323 h 4010478"/>
                  <a:gd name="connsiteX1" fmla="*/ 309541 w 414756"/>
                  <a:gd name="connsiteY1" fmla="*/ 4010472 h 4010478"/>
                  <a:gd name="connsiteX2" fmla="*/ 282883 w 414756"/>
                  <a:gd name="connsiteY2" fmla="*/ 3986868 h 4010478"/>
                  <a:gd name="connsiteX3" fmla="*/ 236195 w 414756"/>
                  <a:gd name="connsiteY3" fmla="*/ 3380668 h 4010478"/>
                  <a:gd name="connsiteX4" fmla="*/ 95014 w 414756"/>
                  <a:gd name="connsiteY4" fmla="*/ 1216116 h 4010478"/>
                  <a:gd name="connsiteX5" fmla="*/ 90696 w 414756"/>
                  <a:gd name="connsiteY5" fmla="*/ 591227 h 4010478"/>
                  <a:gd name="connsiteX6" fmla="*/ 24424 w 414756"/>
                  <a:gd name="connsiteY6" fmla="*/ 136037 h 4010478"/>
                  <a:gd name="connsiteX7" fmla="*/ 0 w 414756"/>
                  <a:gd name="connsiteY7" fmla="*/ 7813 h 4010478"/>
                  <a:gd name="connsiteX8" fmla="*/ 98886 w 414756"/>
                  <a:gd name="connsiteY8" fmla="*/ 888 h 4010478"/>
                  <a:gd name="connsiteX9" fmla="*/ 219962 w 414756"/>
                  <a:gd name="connsiteY9" fmla="*/ 360616 h 4010478"/>
                  <a:gd name="connsiteX10" fmla="*/ 236344 w 414756"/>
                  <a:gd name="connsiteY10" fmla="*/ 594503 h 4010478"/>
                  <a:gd name="connsiteX11" fmla="*/ 236344 w 414756"/>
                  <a:gd name="connsiteY11" fmla="*/ 1024301 h 4010478"/>
                  <a:gd name="connsiteX12" fmla="*/ 277075 w 414756"/>
                  <a:gd name="connsiteY12" fmla="*/ 2066702 h 4010478"/>
                  <a:gd name="connsiteX13" fmla="*/ 370377 w 414756"/>
                  <a:gd name="connsiteY13" fmla="*/ 3381487 h 4010478"/>
                  <a:gd name="connsiteX14" fmla="*/ 414756 w 414756"/>
                  <a:gd name="connsiteY14" fmla="*/ 4010323 h 4010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4756" h="4010478">
                    <a:moveTo>
                      <a:pt x="414756" y="4010323"/>
                    </a:moveTo>
                    <a:cubicBezTo>
                      <a:pt x="379685" y="4010323"/>
                      <a:pt x="344613" y="4009951"/>
                      <a:pt x="309541" y="4010472"/>
                    </a:cubicBezTo>
                    <a:cubicBezTo>
                      <a:pt x="292787" y="4010695"/>
                      <a:pt x="284522" y="4005632"/>
                      <a:pt x="282883" y="3986868"/>
                    </a:cubicBezTo>
                    <a:cubicBezTo>
                      <a:pt x="273426" y="3876440"/>
                      <a:pt x="243269" y="3472257"/>
                      <a:pt x="236195" y="3380668"/>
                    </a:cubicBezTo>
                    <a:cubicBezTo>
                      <a:pt x="231132" y="3314917"/>
                      <a:pt x="100152" y="1394082"/>
                      <a:pt x="95014" y="1216116"/>
                    </a:cubicBezTo>
                    <a:cubicBezTo>
                      <a:pt x="88983" y="1007696"/>
                      <a:pt x="94568" y="799498"/>
                      <a:pt x="90696" y="591227"/>
                    </a:cubicBezTo>
                    <a:cubicBezTo>
                      <a:pt x="87717" y="433366"/>
                      <a:pt x="78707" y="285558"/>
                      <a:pt x="24424" y="136037"/>
                    </a:cubicBezTo>
                    <a:cubicBezTo>
                      <a:pt x="11467" y="100295"/>
                      <a:pt x="5585" y="68574"/>
                      <a:pt x="0" y="7813"/>
                    </a:cubicBezTo>
                    <a:cubicBezTo>
                      <a:pt x="37901" y="-2612"/>
                      <a:pt x="63517" y="143"/>
                      <a:pt x="98886" y="888"/>
                    </a:cubicBezTo>
                    <a:cubicBezTo>
                      <a:pt x="136490" y="88455"/>
                      <a:pt x="207527" y="265081"/>
                      <a:pt x="219962" y="360616"/>
                    </a:cubicBezTo>
                    <a:cubicBezTo>
                      <a:pt x="231355" y="447961"/>
                      <a:pt x="235302" y="506563"/>
                      <a:pt x="236344" y="594503"/>
                    </a:cubicBezTo>
                    <a:cubicBezTo>
                      <a:pt x="238131" y="737769"/>
                      <a:pt x="238355" y="881035"/>
                      <a:pt x="236344" y="1024301"/>
                    </a:cubicBezTo>
                    <a:cubicBezTo>
                      <a:pt x="234557" y="1148504"/>
                      <a:pt x="275288" y="2044512"/>
                      <a:pt x="277075" y="2066702"/>
                    </a:cubicBezTo>
                    <a:cubicBezTo>
                      <a:pt x="284075" y="2173556"/>
                      <a:pt x="359505" y="3231743"/>
                      <a:pt x="370377" y="3381487"/>
                    </a:cubicBezTo>
                    <a:cubicBezTo>
                      <a:pt x="379610" y="3508222"/>
                      <a:pt x="409097" y="3927521"/>
                      <a:pt x="414756" y="401032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Freeform: Shape 13">
                <a:extLst>
                  <a:ext uri="{FF2B5EF4-FFF2-40B4-BE49-F238E27FC236}">
                    <a16:creationId xmlns:a16="http://schemas.microsoft.com/office/drawing/2014/main" id="{755B9D5B-53D3-C6F0-6746-1DD5D274005A}"/>
                  </a:ext>
                </a:extLst>
              </p:cNvPr>
              <p:cNvSpPr/>
              <p:nvPr/>
            </p:nvSpPr>
            <p:spPr>
              <a:xfrm>
                <a:off x="180815" y="3887151"/>
                <a:ext cx="1036294" cy="2674172"/>
              </a:xfrm>
              <a:custGeom>
                <a:avLst/>
                <a:gdLst>
                  <a:gd name="connsiteX0" fmla="*/ 1525870 w 1539422"/>
                  <a:gd name="connsiteY0" fmla="*/ 5585 h 3972502"/>
                  <a:gd name="connsiteX1" fmla="*/ 1525870 w 1539422"/>
                  <a:gd name="connsiteY1" fmla="*/ 5585 h 3972502"/>
                  <a:gd name="connsiteX2" fmla="*/ 1511350 w 1539422"/>
                  <a:gd name="connsiteY2" fmla="*/ 8638 h 3972502"/>
                  <a:gd name="connsiteX3" fmla="*/ 1284090 w 1539422"/>
                  <a:gd name="connsiteY3" fmla="*/ 107971 h 3972502"/>
                  <a:gd name="connsiteX4" fmla="*/ 1028311 w 1539422"/>
                  <a:gd name="connsiteY4" fmla="*/ 304999 h 3972502"/>
                  <a:gd name="connsiteX5" fmla="*/ 900533 w 1539422"/>
                  <a:gd name="connsiteY5" fmla="*/ 527939 h 3972502"/>
                  <a:gd name="connsiteX6" fmla="*/ 260751 w 1539422"/>
                  <a:gd name="connsiteY6" fmla="*/ 1873552 h 3972502"/>
                  <a:gd name="connsiteX7" fmla="*/ 106241 w 1539422"/>
                  <a:gd name="connsiteY7" fmla="*/ 2311690 h 3972502"/>
                  <a:gd name="connsiteX8" fmla="*/ 36247 w 1539422"/>
                  <a:gd name="connsiteY8" fmla="*/ 2619816 h 3972502"/>
                  <a:gd name="connsiteX9" fmla="*/ 23290 w 1539422"/>
                  <a:gd name="connsiteY9" fmla="*/ 2751763 h 3972502"/>
                  <a:gd name="connsiteX10" fmla="*/ 1473 w 1539422"/>
                  <a:gd name="connsiteY10" fmla="*/ 3972502 h 3972502"/>
                  <a:gd name="connsiteX11" fmla="*/ 209819 w 1539422"/>
                  <a:gd name="connsiteY11" fmla="*/ 3972130 h 3972502"/>
                  <a:gd name="connsiteX12" fmla="*/ 251294 w 1539422"/>
                  <a:gd name="connsiteY12" fmla="*/ 3690587 h 3972502"/>
                  <a:gd name="connsiteX13" fmla="*/ 219499 w 1539422"/>
                  <a:gd name="connsiteY13" fmla="*/ 3263470 h 3972502"/>
                  <a:gd name="connsiteX14" fmla="*/ 168418 w 1539422"/>
                  <a:gd name="connsiteY14" fmla="*/ 2934569 h 3972502"/>
                  <a:gd name="connsiteX15" fmla="*/ 233945 w 1539422"/>
                  <a:gd name="connsiteY15" fmla="*/ 2482954 h 3972502"/>
                  <a:gd name="connsiteX16" fmla="*/ 541028 w 1539422"/>
                  <a:gd name="connsiteY16" fmla="*/ 1844660 h 3972502"/>
                  <a:gd name="connsiteX17" fmla="*/ 715941 w 1539422"/>
                  <a:gd name="connsiteY17" fmla="*/ 1499005 h 3972502"/>
                  <a:gd name="connsiteX18" fmla="*/ 1036725 w 1539422"/>
                  <a:gd name="connsiteY18" fmla="*/ 691906 h 3972502"/>
                  <a:gd name="connsiteX19" fmla="*/ 1091604 w 1539422"/>
                  <a:gd name="connsiteY19" fmla="*/ 521536 h 3972502"/>
                  <a:gd name="connsiteX20" fmla="*/ 1130176 w 1539422"/>
                  <a:gd name="connsiteY20" fmla="*/ 459508 h 3972502"/>
                  <a:gd name="connsiteX21" fmla="*/ 1214542 w 1539422"/>
                  <a:gd name="connsiteY21" fmla="*/ 422054 h 3972502"/>
                  <a:gd name="connsiteX22" fmla="*/ 1503457 w 1539422"/>
                  <a:gd name="connsiteY22" fmla="*/ 343496 h 3972502"/>
                  <a:gd name="connsiteX23" fmla="*/ 1509265 w 1539422"/>
                  <a:gd name="connsiteY23" fmla="*/ 325550 h 3972502"/>
                  <a:gd name="connsiteX24" fmla="*/ 1518796 w 1539422"/>
                  <a:gd name="connsiteY24" fmla="*/ 233887 h 3972502"/>
                  <a:gd name="connsiteX25" fmla="*/ 1539422 w 1539422"/>
                  <a:gd name="connsiteY25" fmla="*/ 0 h 3972502"/>
                  <a:gd name="connsiteX26" fmla="*/ 1525870 w 1539422"/>
                  <a:gd name="connsiteY26" fmla="*/ 5585 h 3972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39422" h="3972502">
                    <a:moveTo>
                      <a:pt x="1525870" y="5585"/>
                    </a:moveTo>
                    <a:cubicBezTo>
                      <a:pt x="1525870" y="5585"/>
                      <a:pt x="1525870" y="5585"/>
                      <a:pt x="1525870" y="5585"/>
                    </a:cubicBezTo>
                    <a:cubicBezTo>
                      <a:pt x="1521030" y="6553"/>
                      <a:pt x="1515743" y="6702"/>
                      <a:pt x="1511350" y="8638"/>
                    </a:cubicBezTo>
                    <a:cubicBezTo>
                      <a:pt x="1435472" y="41476"/>
                      <a:pt x="1359148" y="73346"/>
                      <a:pt x="1284090" y="107971"/>
                    </a:cubicBezTo>
                    <a:cubicBezTo>
                      <a:pt x="1184087" y="154138"/>
                      <a:pt x="1094285" y="215048"/>
                      <a:pt x="1028311" y="304999"/>
                    </a:cubicBezTo>
                    <a:cubicBezTo>
                      <a:pt x="977528" y="374323"/>
                      <a:pt x="940818" y="452360"/>
                      <a:pt x="900533" y="527939"/>
                    </a:cubicBezTo>
                    <a:cubicBezTo>
                      <a:pt x="709984" y="885583"/>
                      <a:pt x="283984" y="1815024"/>
                      <a:pt x="260751" y="1873552"/>
                    </a:cubicBezTo>
                    <a:cubicBezTo>
                      <a:pt x="203638" y="2017563"/>
                      <a:pt x="149430" y="2162616"/>
                      <a:pt x="106241" y="2311690"/>
                    </a:cubicBezTo>
                    <a:cubicBezTo>
                      <a:pt x="76829" y="2413108"/>
                      <a:pt x="49352" y="2514972"/>
                      <a:pt x="36247" y="2619816"/>
                    </a:cubicBezTo>
                    <a:cubicBezTo>
                      <a:pt x="30811" y="2663525"/>
                      <a:pt x="27088" y="2707831"/>
                      <a:pt x="23290" y="2751763"/>
                    </a:cubicBezTo>
                    <a:cubicBezTo>
                      <a:pt x="20833" y="2779314"/>
                      <a:pt x="-6569" y="3905560"/>
                      <a:pt x="1473" y="3972502"/>
                    </a:cubicBezTo>
                    <a:cubicBezTo>
                      <a:pt x="84871" y="3970790"/>
                      <a:pt x="137590" y="3972502"/>
                      <a:pt x="209819" y="3972130"/>
                    </a:cubicBezTo>
                    <a:cubicBezTo>
                      <a:pt x="232530" y="3879573"/>
                      <a:pt x="246454" y="3785452"/>
                      <a:pt x="251294" y="3690587"/>
                    </a:cubicBezTo>
                    <a:cubicBezTo>
                      <a:pt x="258592" y="3547172"/>
                      <a:pt x="244742" y="3404800"/>
                      <a:pt x="219499" y="3263470"/>
                    </a:cubicBezTo>
                    <a:cubicBezTo>
                      <a:pt x="199990" y="3154233"/>
                      <a:pt x="177130" y="3045294"/>
                      <a:pt x="168418" y="2934569"/>
                    </a:cubicBezTo>
                    <a:cubicBezTo>
                      <a:pt x="156131" y="2779464"/>
                      <a:pt x="182640" y="2629272"/>
                      <a:pt x="233945" y="2482954"/>
                    </a:cubicBezTo>
                    <a:cubicBezTo>
                      <a:pt x="312503" y="2258747"/>
                      <a:pt x="427249" y="2051964"/>
                      <a:pt x="541028" y="1844660"/>
                    </a:cubicBezTo>
                    <a:cubicBezTo>
                      <a:pt x="603205" y="1731403"/>
                      <a:pt x="667540" y="1619039"/>
                      <a:pt x="715941" y="1499005"/>
                    </a:cubicBezTo>
                    <a:cubicBezTo>
                      <a:pt x="824060" y="1230494"/>
                      <a:pt x="930840" y="961311"/>
                      <a:pt x="1036725" y="691906"/>
                    </a:cubicBezTo>
                    <a:cubicBezTo>
                      <a:pt x="1058468" y="636506"/>
                      <a:pt x="1088849" y="583861"/>
                      <a:pt x="1091604" y="521536"/>
                    </a:cubicBezTo>
                    <a:cubicBezTo>
                      <a:pt x="1092721" y="496665"/>
                      <a:pt x="1109475" y="476188"/>
                      <a:pt x="1130176" y="459508"/>
                    </a:cubicBezTo>
                    <a:cubicBezTo>
                      <a:pt x="1155344" y="439180"/>
                      <a:pt x="1184459" y="429649"/>
                      <a:pt x="1214542" y="422054"/>
                    </a:cubicBezTo>
                    <a:cubicBezTo>
                      <a:pt x="1311343" y="397555"/>
                      <a:pt x="1412389" y="388992"/>
                      <a:pt x="1503457" y="343496"/>
                    </a:cubicBezTo>
                    <a:cubicBezTo>
                      <a:pt x="1505393" y="337539"/>
                      <a:pt x="1507329" y="331507"/>
                      <a:pt x="1509265" y="325550"/>
                    </a:cubicBezTo>
                    <a:cubicBezTo>
                      <a:pt x="1512467" y="295021"/>
                      <a:pt x="1516413" y="264491"/>
                      <a:pt x="1518796" y="233887"/>
                    </a:cubicBezTo>
                    <a:cubicBezTo>
                      <a:pt x="1524827" y="155850"/>
                      <a:pt x="1538231" y="78409"/>
                      <a:pt x="1539422" y="0"/>
                    </a:cubicBezTo>
                    <a:cubicBezTo>
                      <a:pt x="1534805" y="1787"/>
                      <a:pt x="1530338" y="3723"/>
                      <a:pt x="1525870" y="558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Freeform: Shape 16">
                <a:extLst>
                  <a:ext uri="{FF2B5EF4-FFF2-40B4-BE49-F238E27FC236}">
                    <a16:creationId xmlns:a16="http://schemas.microsoft.com/office/drawing/2014/main" id="{73A7500C-2A76-B05D-41B5-426827373C19}"/>
                  </a:ext>
                </a:extLst>
              </p:cNvPr>
              <p:cNvSpPr/>
              <p:nvPr/>
            </p:nvSpPr>
            <p:spPr>
              <a:xfrm>
                <a:off x="1874370" y="3064543"/>
                <a:ext cx="274893" cy="187211"/>
              </a:xfrm>
              <a:custGeom>
                <a:avLst/>
                <a:gdLst>
                  <a:gd name="connsiteX0" fmla="*/ 148092 w 408356"/>
                  <a:gd name="connsiteY0" fmla="*/ 278103 h 278103"/>
                  <a:gd name="connsiteX1" fmla="*/ 358 w 408356"/>
                  <a:gd name="connsiteY1" fmla="*/ 145784 h 278103"/>
                  <a:gd name="connsiteX2" fmla="*/ 110042 w 408356"/>
                  <a:gd name="connsiteY2" fmla="*/ 25378 h 278103"/>
                  <a:gd name="connsiteX3" fmla="*/ 242734 w 408356"/>
                  <a:gd name="connsiteY3" fmla="*/ 2667 h 278103"/>
                  <a:gd name="connsiteX4" fmla="*/ 401786 w 408356"/>
                  <a:gd name="connsiteY4" fmla="*/ 172143 h 278103"/>
                  <a:gd name="connsiteX5" fmla="*/ 328515 w 408356"/>
                  <a:gd name="connsiteY5" fmla="*/ 244968 h 278103"/>
                  <a:gd name="connsiteX6" fmla="*/ 148092 w 408356"/>
                  <a:gd name="connsiteY6" fmla="*/ 278103 h 27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8356" h="278103">
                    <a:moveTo>
                      <a:pt x="148092" y="278103"/>
                    </a:moveTo>
                    <a:cubicBezTo>
                      <a:pt x="58141" y="278029"/>
                      <a:pt x="6985" y="226129"/>
                      <a:pt x="358" y="145784"/>
                    </a:cubicBezTo>
                    <a:cubicBezTo>
                      <a:pt x="-4556" y="85916"/>
                      <a:pt x="41536" y="35877"/>
                      <a:pt x="110042" y="25378"/>
                    </a:cubicBezTo>
                    <a:cubicBezTo>
                      <a:pt x="154347" y="18602"/>
                      <a:pt x="198578" y="10783"/>
                      <a:pt x="242734" y="2667"/>
                    </a:cubicBezTo>
                    <a:cubicBezTo>
                      <a:pt x="348620" y="-16768"/>
                      <a:pt x="432986" y="73108"/>
                      <a:pt x="401786" y="172143"/>
                    </a:cubicBezTo>
                    <a:cubicBezTo>
                      <a:pt x="390021" y="209449"/>
                      <a:pt x="365001" y="236553"/>
                      <a:pt x="328515" y="244968"/>
                    </a:cubicBezTo>
                    <a:cubicBezTo>
                      <a:pt x="263509" y="260158"/>
                      <a:pt x="197237" y="269391"/>
                      <a:pt x="148092" y="278103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Freeform: Shape 18">
                <a:extLst>
                  <a:ext uri="{FF2B5EF4-FFF2-40B4-BE49-F238E27FC236}">
                    <a16:creationId xmlns:a16="http://schemas.microsoft.com/office/drawing/2014/main" id="{3E187187-A72A-40B4-A168-784F6B75FC7A}"/>
                  </a:ext>
                </a:extLst>
              </p:cNvPr>
              <p:cNvSpPr/>
              <p:nvPr/>
            </p:nvSpPr>
            <p:spPr>
              <a:xfrm>
                <a:off x="2404043" y="3016674"/>
                <a:ext cx="105543" cy="169615"/>
              </a:xfrm>
              <a:custGeom>
                <a:avLst/>
                <a:gdLst>
                  <a:gd name="connsiteX0" fmla="*/ 17871 w 156785"/>
                  <a:gd name="connsiteY0" fmla="*/ 251966 h 251965"/>
                  <a:gd name="connsiteX1" fmla="*/ 56294 w 156785"/>
                  <a:gd name="connsiteY1" fmla="*/ 246604 h 251965"/>
                  <a:gd name="connsiteX2" fmla="*/ 156297 w 156785"/>
                  <a:gd name="connsiteY2" fmla="*/ 146303 h 251965"/>
                  <a:gd name="connsiteX3" fmla="*/ 71335 w 156785"/>
                  <a:gd name="connsiteY3" fmla="*/ 2144 h 251965"/>
                  <a:gd name="connsiteX4" fmla="*/ 40656 w 156785"/>
                  <a:gd name="connsiteY4" fmla="*/ 15398 h 251965"/>
                  <a:gd name="connsiteX5" fmla="*/ 0 w 156785"/>
                  <a:gd name="connsiteY5" fmla="*/ 81521 h 251965"/>
                  <a:gd name="connsiteX6" fmla="*/ 0 w 156785"/>
                  <a:gd name="connsiteY6" fmla="*/ 81521 h 251965"/>
                  <a:gd name="connsiteX7" fmla="*/ 17871 w 156785"/>
                  <a:gd name="connsiteY7" fmla="*/ 251966 h 25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785" h="251965">
                    <a:moveTo>
                      <a:pt x="17871" y="251966"/>
                    </a:moveTo>
                    <a:cubicBezTo>
                      <a:pt x="30679" y="250179"/>
                      <a:pt x="43561" y="248838"/>
                      <a:pt x="56294" y="246604"/>
                    </a:cubicBezTo>
                    <a:cubicBezTo>
                      <a:pt x="112438" y="236924"/>
                      <a:pt x="152350" y="196715"/>
                      <a:pt x="156297" y="146303"/>
                    </a:cubicBezTo>
                    <a:cubicBezTo>
                      <a:pt x="161435" y="80404"/>
                      <a:pt x="125618" y="20313"/>
                      <a:pt x="71335" y="2144"/>
                    </a:cubicBezTo>
                    <a:cubicBezTo>
                      <a:pt x="55847" y="-3068"/>
                      <a:pt x="48177" y="1176"/>
                      <a:pt x="40656" y="15398"/>
                    </a:cubicBezTo>
                    <a:cubicBezTo>
                      <a:pt x="28594" y="38184"/>
                      <a:pt x="13701" y="59555"/>
                      <a:pt x="0" y="81521"/>
                    </a:cubicBezTo>
                    <a:cubicBezTo>
                      <a:pt x="0" y="81521"/>
                      <a:pt x="0" y="81521"/>
                      <a:pt x="0" y="81521"/>
                    </a:cubicBezTo>
                    <a:cubicBezTo>
                      <a:pt x="9903" y="161717"/>
                      <a:pt x="11914" y="210192"/>
                      <a:pt x="17871" y="251966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Freeform: Shape 19">
                <a:extLst>
                  <a:ext uri="{FF2B5EF4-FFF2-40B4-BE49-F238E27FC236}">
                    <a16:creationId xmlns:a16="http://schemas.microsoft.com/office/drawing/2014/main" id="{44C2787E-ACA3-6071-AD6B-17C2F6CB0025}"/>
                  </a:ext>
                </a:extLst>
              </p:cNvPr>
              <p:cNvSpPr/>
              <p:nvPr/>
            </p:nvSpPr>
            <p:spPr>
              <a:xfrm>
                <a:off x="2404093" y="3071551"/>
                <a:ext cx="11980" cy="114738"/>
              </a:xfrm>
              <a:custGeom>
                <a:avLst/>
                <a:gdLst>
                  <a:gd name="connsiteX0" fmla="*/ 17796 w 17796"/>
                  <a:gd name="connsiteY0" fmla="*/ 170445 h 170444"/>
                  <a:gd name="connsiteX1" fmla="*/ 0 w 17796"/>
                  <a:gd name="connsiteY1" fmla="*/ 0 h 170444"/>
                  <a:gd name="connsiteX2" fmla="*/ 0 w 17796"/>
                  <a:gd name="connsiteY2" fmla="*/ 0 h 170444"/>
                  <a:gd name="connsiteX3" fmla="*/ 0 w 17796"/>
                  <a:gd name="connsiteY3" fmla="*/ 0 h 170444"/>
                  <a:gd name="connsiteX4" fmla="*/ 17796 w 17796"/>
                  <a:gd name="connsiteY4" fmla="*/ 170445 h 170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96" h="170444">
                    <a:moveTo>
                      <a:pt x="17796" y="170445"/>
                    </a:moveTo>
                    <a:cubicBezTo>
                      <a:pt x="11765" y="128671"/>
                      <a:pt x="9829" y="8019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15" y="57262"/>
                      <a:pt x="9457" y="113853"/>
                      <a:pt x="17796" y="170445"/>
                    </a:cubicBezTo>
                    <a:close/>
                  </a:path>
                </a:pathLst>
              </a:custGeom>
              <a:solidFill>
                <a:srgbClr val="F4B8B1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Freeform: Shape 20">
                <a:extLst>
                  <a:ext uri="{FF2B5EF4-FFF2-40B4-BE49-F238E27FC236}">
                    <a16:creationId xmlns:a16="http://schemas.microsoft.com/office/drawing/2014/main" id="{F36A6A53-D92D-386F-B6CE-9884EBB4B061}"/>
                  </a:ext>
                </a:extLst>
              </p:cNvPr>
              <p:cNvSpPr/>
              <p:nvPr/>
            </p:nvSpPr>
            <p:spPr>
              <a:xfrm>
                <a:off x="1327805" y="2395328"/>
                <a:ext cx="1199438" cy="879714"/>
              </a:xfrm>
              <a:custGeom>
                <a:avLst/>
                <a:gdLst>
                  <a:gd name="connsiteX0" fmla="*/ 1682603 w 1781773"/>
                  <a:gd name="connsiteY0" fmla="*/ 905723 h 1306821"/>
                  <a:gd name="connsiteX1" fmla="*/ 1669945 w 1781773"/>
                  <a:gd name="connsiteY1" fmla="*/ 871619 h 1306821"/>
                  <a:gd name="connsiteX2" fmla="*/ 1707846 w 1781773"/>
                  <a:gd name="connsiteY2" fmla="*/ 676676 h 1306821"/>
                  <a:gd name="connsiteX3" fmla="*/ 1566963 w 1781773"/>
                  <a:gd name="connsiteY3" fmla="*/ 402505 h 1306821"/>
                  <a:gd name="connsiteX4" fmla="*/ 1534646 w 1781773"/>
                  <a:gd name="connsiteY4" fmla="*/ 316724 h 1306821"/>
                  <a:gd name="connsiteX5" fmla="*/ 1535689 w 1781773"/>
                  <a:gd name="connsiteY5" fmla="*/ 301906 h 1306821"/>
                  <a:gd name="connsiteX6" fmla="*/ 1425633 w 1781773"/>
                  <a:gd name="connsiteY6" fmla="*/ 105176 h 1306821"/>
                  <a:gd name="connsiteX7" fmla="*/ 925543 w 1781773"/>
                  <a:gd name="connsiteY7" fmla="*/ 19544 h 1306821"/>
                  <a:gd name="connsiteX8" fmla="*/ 139739 w 1781773"/>
                  <a:gd name="connsiteY8" fmla="*/ 461852 h 1306821"/>
                  <a:gd name="connsiteX9" fmla="*/ 8090 w 1781773"/>
                  <a:gd name="connsiteY9" fmla="*/ 896341 h 1306821"/>
                  <a:gd name="connsiteX10" fmla="*/ 191714 w 1781773"/>
                  <a:gd name="connsiteY10" fmla="*/ 1305959 h 1306821"/>
                  <a:gd name="connsiteX11" fmla="*/ 198118 w 1781773"/>
                  <a:gd name="connsiteY11" fmla="*/ 1273717 h 1306821"/>
                  <a:gd name="connsiteX12" fmla="*/ 319269 w 1781773"/>
                  <a:gd name="connsiteY12" fmla="*/ 1132312 h 1306821"/>
                  <a:gd name="connsiteX13" fmla="*/ 487926 w 1781773"/>
                  <a:gd name="connsiteY13" fmla="*/ 1221444 h 1306821"/>
                  <a:gd name="connsiteX14" fmla="*/ 507733 w 1781773"/>
                  <a:gd name="connsiteY14" fmla="*/ 1251825 h 1306821"/>
                  <a:gd name="connsiteX15" fmla="*/ 542805 w 1781773"/>
                  <a:gd name="connsiteY15" fmla="*/ 1199552 h 1306821"/>
                  <a:gd name="connsiteX16" fmla="*/ 577877 w 1781773"/>
                  <a:gd name="connsiteY16" fmla="*/ 1180266 h 1306821"/>
                  <a:gd name="connsiteX17" fmla="*/ 765895 w 1781773"/>
                  <a:gd name="connsiteY17" fmla="*/ 1194042 h 1306821"/>
                  <a:gd name="connsiteX18" fmla="*/ 805137 w 1781773"/>
                  <a:gd name="connsiteY18" fmla="*/ 1221593 h 1306821"/>
                  <a:gd name="connsiteX19" fmla="*/ 962774 w 1781773"/>
                  <a:gd name="connsiteY19" fmla="*/ 1304842 h 1306821"/>
                  <a:gd name="connsiteX20" fmla="*/ 1127411 w 1781773"/>
                  <a:gd name="connsiteY20" fmla="*/ 1276174 h 1306821"/>
                  <a:gd name="connsiteX21" fmla="*/ 1247891 w 1781773"/>
                  <a:gd name="connsiteY21" fmla="*/ 1142216 h 1306821"/>
                  <a:gd name="connsiteX22" fmla="*/ 1249678 w 1781773"/>
                  <a:gd name="connsiteY22" fmla="*/ 1098581 h 1306821"/>
                  <a:gd name="connsiteX23" fmla="*/ 1296292 w 1781773"/>
                  <a:gd name="connsiteY23" fmla="*/ 1090911 h 1306821"/>
                  <a:gd name="connsiteX24" fmla="*/ 1302249 w 1781773"/>
                  <a:gd name="connsiteY24" fmla="*/ 1090316 h 1306821"/>
                  <a:gd name="connsiteX25" fmla="*/ 1327119 w 1781773"/>
                  <a:gd name="connsiteY25" fmla="*/ 1109155 h 1306821"/>
                  <a:gd name="connsiteX26" fmla="*/ 1499872 w 1781773"/>
                  <a:gd name="connsiteY26" fmla="*/ 1228816 h 1306821"/>
                  <a:gd name="connsiteX27" fmla="*/ 1614694 w 1781773"/>
                  <a:gd name="connsiteY27" fmla="*/ 1210870 h 1306821"/>
                  <a:gd name="connsiteX28" fmla="*/ 1643883 w 1781773"/>
                  <a:gd name="connsiteY28" fmla="*/ 1204392 h 1306821"/>
                  <a:gd name="connsiteX29" fmla="*/ 1780820 w 1781773"/>
                  <a:gd name="connsiteY29" fmla="*/ 1079891 h 1306821"/>
                  <a:gd name="connsiteX30" fmla="*/ 1682603 w 1781773"/>
                  <a:gd name="connsiteY30" fmla="*/ 905723 h 1306821"/>
                  <a:gd name="connsiteX31" fmla="*/ 1211553 w 1781773"/>
                  <a:gd name="connsiteY31" fmla="*/ 1171927 h 1306821"/>
                  <a:gd name="connsiteX32" fmla="*/ 1140442 w 1781773"/>
                  <a:gd name="connsiteY32" fmla="*/ 1242666 h 1306821"/>
                  <a:gd name="connsiteX33" fmla="*/ 959423 w 1781773"/>
                  <a:gd name="connsiteY33" fmla="*/ 1276472 h 1306821"/>
                  <a:gd name="connsiteX34" fmla="*/ 811615 w 1781773"/>
                  <a:gd name="connsiteY34" fmla="*/ 1143407 h 1306821"/>
                  <a:gd name="connsiteX35" fmla="*/ 919139 w 1781773"/>
                  <a:gd name="connsiteY35" fmla="*/ 1024714 h 1306821"/>
                  <a:gd name="connsiteX36" fmla="*/ 1054363 w 1781773"/>
                  <a:gd name="connsiteY36" fmla="*/ 1001631 h 1306821"/>
                  <a:gd name="connsiteX37" fmla="*/ 1211553 w 1781773"/>
                  <a:gd name="connsiteY37" fmla="*/ 1171927 h 1306821"/>
                  <a:gd name="connsiteX38" fmla="*/ 1323173 w 1781773"/>
                  <a:gd name="connsiteY38" fmla="*/ 1040351 h 1306821"/>
                  <a:gd name="connsiteX39" fmla="*/ 1294058 w 1781773"/>
                  <a:gd name="connsiteY39" fmla="*/ 1067158 h 1306821"/>
                  <a:gd name="connsiteX40" fmla="*/ 1249678 w 1781773"/>
                  <a:gd name="connsiteY40" fmla="*/ 1072519 h 1306821"/>
                  <a:gd name="connsiteX41" fmla="*/ 1232701 w 1781773"/>
                  <a:gd name="connsiteY41" fmla="*/ 1064328 h 1306821"/>
                  <a:gd name="connsiteX42" fmla="*/ 1027556 w 1781773"/>
                  <a:gd name="connsiteY42" fmla="*/ 976388 h 1306821"/>
                  <a:gd name="connsiteX43" fmla="*/ 901342 w 1781773"/>
                  <a:gd name="connsiteY43" fmla="*/ 999620 h 1306821"/>
                  <a:gd name="connsiteX44" fmla="*/ 786447 w 1781773"/>
                  <a:gd name="connsiteY44" fmla="*/ 1142142 h 1306821"/>
                  <a:gd name="connsiteX45" fmla="*/ 760459 w 1781773"/>
                  <a:gd name="connsiteY45" fmla="*/ 1166267 h 1306821"/>
                  <a:gd name="connsiteX46" fmla="*/ 665147 w 1781773"/>
                  <a:gd name="connsiteY46" fmla="*/ 1157481 h 1306821"/>
                  <a:gd name="connsiteX47" fmla="*/ 570207 w 1781773"/>
                  <a:gd name="connsiteY47" fmla="*/ 1149439 h 1306821"/>
                  <a:gd name="connsiteX48" fmla="*/ 608034 w 1781773"/>
                  <a:gd name="connsiteY48" fmla="*/ 994482 h 1306821"/>
                  <a:gd name="connsiteX49" fmla="*/ 602301 w 1781773"/>
                  <a:gd name="connsiteY49" fmla="*/ 746894 h 1306821"/>
                  <a:gd name="connsiteX50" fmla="*/ 624863 w 1781773"/>
                  <a:gd name="connsiteY50" fmla="*/ 717035 h 1306821"/>
                  <a:gd name="connsiteX51" fmla="*/ 1197033 w 1781773"/>
                  <a:gd name="connsiteY51" fmla="*/ 606086 h 1306821"/>
                  <a:gd name="connsiteX52" fmla="*/ 1463013 w 1781773"/>
                  <a:gd name="connsiteY52" fmla="*/ 447183 h 1306821"/>
                  <a:gd name="connsiteX53" fmla="*/ 1558623 w 1781773"/>
                  <a:gd name="connsiteY53" fmla="*/ 703036 h 1306821"/>
                  <a:gd name="connsiteX54" fmla="*/ 1578877 w 1781773"/>
                  <a:gd name="connsiteY54" fmla="*/ 878246 h 1306821"/>
                  <a:gd name="connsiteX55" fmla="*/ 1560038 w 1781773"/>
                  <a:gd name="connsiteY55" fmla="*/ 903489 h 1306821"/>
                  <a:gd name="connsiteX56" fmla="*/ 1448121 w 1781773"/>
                  <a:gd name="connsiteY56" fmla="*/ 922105 h 1306821"/>
                  <a:gd name="connsiteX57" fmla="*/ 1323173 w 1781773"/>
                  <a:gd name="connsiteY57" fmla="*/ 1040351 h 1306821"/>
                  <a:gd name="connsiteX58" fmla="*/ 1751481 w 1781773"/>
                  <a:gd name="connsiteY58" fmla="*/ 1074157 h 1306821"/>
                  <a:gd name="connsiteX59" fmla="*/ 1651776 w 1781773"/>
                  <a:gd name="connsiteY59" fmla="*/ 1174160 h 1306821"/>
                  <a:gd name="connsiteX60" fmla="*/ 1613502 w 1781773"/>
                  <a:gd name="connsiteY60" fmla="*/ 1179447 h 1306821"/>
                  <a:gd name="connsiteX61" fmla="*/ 1448865 w 1781773"/>
                  <a:gd name="connsiteY61" fmla="*/ 1198212 h 1306821"/>
                  <a:gd name="connsiteX62" fmla="*/ 1347671 w 1781773"/>
                  <a:gd name="connsiteY62" fmla="*/ 1061350 h 1306821"/>
                  <a:gd name="connsiteX63" fmla="*/ 1452961 w 1781773"/>
                  <a:gd name="connsiteY63" fmla="*/ 951294 h 1306821"/>
                  <a:gd name="connsiteX64" fmla="*/ 1564580 w 1781773"/>
                  <a:gd name="connsiteY64" fmla="*/ 930891 h 1306821"/>
                  <a:gd name="connsiteX65" fmla="*/ 1587440 w 1781773"/>
                  <a:gd name="connsiteY65" fmla="*/ 947199 h 1306821"/>
                  <a:gd name="connsiteX66" fmla="*/ 1595706 w 1781773"/>
                  <a:gd name="connsiteY66" fmla="*/ 1009375 h 1306821"/>
                  <a:gd name="connsiteX67" fmla="*/ 1636288 w 1781773"/>
                  <a:gd name="connsiteY67" fmla="*/ 943550 h 1306821"/>
                  <a:gd name="connsiteX68" fmla="*/ 1666892 w 1781773"/>
                  <a:gd name="connsiteY68" fmla="*/ 930370 h 1306821"/>
                  <a:gd name="connsiteX69" fmla="*/ 1751481 w 1781773"/>
                  <a:gd name="connsiteY69" fmla="*/ 1074157 h 130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781773" h="1306821">
                    <a:moveTo>
                      <a:pt x="1682603" y="905723"/>
                    </a:moveTo>
                    <a:cubicBezTo>
                      <a:pt x="1659669" y="896787"/>
                      <a:pt x="1663094" y="888001"/>
                      <a:pt x="1669945" y="871619"/>
                    </a:cubicBezTo>
                    <a:cubicBezTo>
                      <a:pt x="1696007" y="809294"/>
                      <a:pt x="1711644" y="744288"/>
                      <a:pt x="1707846" y="676676"/>
                    </a:cubicBezTo>
                    <a:cubicBezTo>
                      <a:pt x="1701591" y="565057"/>
                      <a:pt x="1650436" y="474808"/>
                      <a:pt x="1566963" y="402505"/>
                    </a:cubicBezTo>
                    <a:cubicBezTo>
                      <a:pt x="1539859" y="379049"/>
                      <a:pt x="1508063" y="359764"/>
                      <a:pt x="1534646" y="316724"/>
                    </a:cubicBezTo>
                    <a:cubicBezTo>
                      <a:pt x="1536955" y="313001"/>
                      <a:pt x="1535391" y="306895"/>
                      <a:pt x="1535689" y="301906"/>
                    </a:cubicBezTo>
                    <a:cubicBezTo>
                      <a:pt x="1541348" y="212700"/>
                      <a:pt x="1492054" y="153577"/>
                      <a:pt x="1425633" y="105176"/>
                    </a:cubicBezTo>
                    <a:cubicBezTo>
                      <a:pt x="1273357" y="-5773"/>
                      <a:pt x="1101572" y="-18878"/>
                      <a:pt x="925543" y="19544"/>
                    </a:cubicBezTo>
                    <a:cubicBezTo>
                      <a:pt x="619353" y="86337"/>
                      <a:pt x="359478" y="239358"/>
                      <a:pt x="139739" y="461852"/>
                    </a:cubicBezTo>
                    <a:cubicBezTo>
                      <a:pt x="19482" y="583524"/>
                      <a:pt x="-18568" y="730959"/>
                      <a:pt x="8090" y="896341"/>
                    </a:cubicBezTo>
                    <a:cubicBezTo>
                      <a:pt x="32662" y="1048766"/>
                      <a:pt x="99604" y="1183245"/>
                      <a:pt x="191714" y="1305959"/>
                    </a:cubicBezTo>
                    <a:cubicBezTo>
                      <a:pt x="193874" y="1295236"/>
                      <a:pt x="196182" y="1284514"/>
                      <a:pt x="198118" y="1273717"/>
                    </a:cubicBezTo>
                    <a:cubicBezTo>
                      <a:pt x="210553" y="1203350"/>
                      <a:pt x="263496" y="1141471"/>
                      <a:pt x="319269" y="1132312"/>
                    </a:cubicBezTo>
                    <a:cubicBezTo>
                      <a:pt x="385913" y="1121366"/>
                      <a:pt x="448014" y="1154577"/>
                      <a:pt x="487926" y="1221444"/>
                    </a:cubicBezTo>
                    <a:cubicBezTo>
                      <a:pt x="493809" y="1231273"/>
                      <a:pt x="495224" y="1244155"/>
                      <a:pt x="507733" y="1251825"/>
                    </a:cubicBezTo>
                    <a:cubicBezTo>
                      <a:pt x="519722" y="1234252"/>
                      <a:pt x="533051" y="1217870"/>
                      <a:pt x="542805" y="1199552"/>
                    </a:cubicBezTo>
                    <a:cubicBezTo>
                      <a:pt x="550996" y="1184213"/>
                      <a:pt x="560676" y="1178852"/>
                      <a:pt x="577877" y="1180266"/>
                    </a:cubicBezTo>
                    <a:cubicBezTo>
                      <a:pt x="640500" y="1185553"/>
                      <a:pt x="703198" y="1189649"/>
                      <a:pt x="765895" y="1194042"/>
                    </a:cubicBezTo>
                    <a:cubicBezTo>
                      <a:pt x="784660" y="1195382"/>
                      <a:pt x="796276" y="1201414"/>
                      <a:pt x="805137" y="1221593"/>
                    </a:cubicBezTo>
                    <a:cubicBezTo>
                      <a:pt x="831124" y="1280940"/>
                      <a:pt x="900821" y="1315714"/>
                      <a:pt x="962774" y="1304842"/>
                    </a:cubicBezTo>
                    <a:cubicBezTo>
                      <a:pt x="1017653" y="1295236"/>
                      <a:pt x="1072532" y="1285705"/>
                      <a:pt x="1127411" y="1276174"/>
                    </a:cubicBezTo>
                    <a:cubicBezTo>
                      <a:pt x="1193831" y="1264632"/>
                      <a:pt x="1242902" y="1208934"/>
                      <a:pt x="1247891" y="1142216"/>
                    </a:cubicBezTo>
                    <a:cubicBezTo>
                      <a:pt x="1249008" y="1127175"/>
                      <a:pt x="1234711" y="1108261"/>
                      <a:pt x="1249678" y="1098581"/>
                    </a:cubicBezTo>
                    <a:cubicBezTo>
                      <a:pt x="1261816" y="1090688"/>
                      <a:pt x="1280506" y="1093071"/>
                      <a:pt x="1296292" y="1090911"/>
                    </a:cubicBezTo>
                    <a:cubicBezTo>
                      <a:pt x="1298302" y="1090613"/>
                      <a:pt x="1300313" y="1090688"/>
                      <a:pt x="1302249" y="1090316"/>
                    </a:cubicBezTo>
                    <a:cubicBezTo>
                      <a:pt x="1317588" y="1087486"/>
                      <a:pt x="1323768" y="1091730"/>
                      <a:pt x="1327119" y="1109155"/>
                    </a:cubicBezTo>
                    <a:cubicBezTo>
                      <a:pt x="1343948" y="1197616"/>
                      <a:pt x="1430473" y="1242964"/>
                      <a:pt x="1499872" y="1228816"/>
                    </a:cubicBezTo>
                    <a:cubicBezTo>
                      <a:pt x="1537774" y="1221072"/>
                      <a:pt x="1576345" y="1216753"/>
                      <a:pt x="1614694" y="1210870"/>
                    </a:cubicBezTo>
                    <a:cubicBezTo>
                      <a:pt x="1624374" y="1208637"/>
                      <a:pt x="1634054" y="1205733"/>
                      <a:pt x="1643883" y="1204392"/>
                    </a:cubicBezTo>
                    <a:cubicBezTo>
                      <a:pt x="1719313" y="1194191"/>
                      <a:pt x="1774639" y="1146163"/>
                      <a:pt x="1780820" y="1079891"/>
                    </a:cubicBezTo>
                    <a:cubicBezTo>
                      <a:pt x="1787447" y="1008332"/>
                      <a:pt x="1760044" y="935955"/>
                      <a:pt x="1682603" y="905723"/>
                    </a:cubicBezTo>
                    <a:close/>
                    <a:moveTo>
                      <a:pt x="1211553" y="1171927"/>
                    </a:moveTo>
                    <a:cubicBezTo>
                      <a:pt x="1199863" y="1207669"/>
                      <a:pt x="1176035" y="1234475"/>
                      <a:pt x="1140442" y="1242666"/>
                    </a:cubicBezTo>
                    <a:cubicBezTo>
                      <a:pt x="1074766" y="1257856"/>
                      <a:pt x="1007749" y="1267685"/>
                      <a:pt x="959423" y="1276472"/>
                    </a:cubicBezTo>
                    <a:cubicBezTo>
                      <a:pt x="868653" y="1276174"/>
                      <a:pt x="817274" y="1223157"/>
                      <a:pt x="811615" y="1143407"/>
                    </a:cubicBezTo>
                    <a:cubicBezTo>
                      <a:pt x="807445" y="1084582"/>
                      <a:pt x="852346" y="1035437"/>
                      <a:pt x="919139" y="1024714"/>
                    </a:cubicBezTo>
                    <a:cubicBezTo>
                      <a:pt x="964263" y="1017491"/>
                      <a:pt x="1009313" y="1009673"/>
                      <a:pt x="1054363" y="1001631"/>
                    </a:cubicBezTo>
                    <a:cubicBezTo>
                      <a:pt x="1159727" y="982717"/>
                      <a:pt x="1243647" y="1073487"/>
                      <a:pt x="1211553" y="1171927"/>
                    </a:cubicBezTo>
                    <a:close/>
                    <a:moveTo>
                      <a:pt x="1323173" y="1040351"/>
                    </a:moveTo>
                    <a:cubicBezTo>
                      <a:pt x="1319375" y="1057776"/>
                      <a:pt x="1315205" y="1068647"/>
                      <a:pt x="1294058" y="1067158"/>
                    </a:cubicBezTo>
                    <a:cubicBezTo>
                      <a:pt x="1279463" y="1066190"/>
                      <a:pt x="1264422" y="1070360"/>
                      <a:pt x="1249678" y="1072519"/>
                    </a:cubicBezTo>
                    <a:cubicBezTo>
                      <a:pt x="1242008" y="1073636"/>
                      <a:pt x="1236349" y="1071998"/>
                      <a:pt x="1232701" y="1064328"/>
                    </a:cubicBezTo>
                    <a:cubicBezTo>
                      <a:pt x="1190183" y="974750"/>
                      <a:pt x="1116614" y="958070"/>
                      <a:pt x="1027556" y="976388"/>
                    </a:cubicBezTo>
                    <a:cubicBezTo>
                      <a:pt x="985634" y="985026"/>
                      <a:pt x="943265" y="991131"/>
                      <a:pt x="901342" y="999620"/>
                    </a:cubicBezTo>
                    <a:cubicBezTo>
                      <a:pt x="830603" y="1013917"/>
                      <a:pt x="785330" y="1069392"/>
                      <a:pt x="786447" y="1142142"/>
                    </a:cubicBezTo>
                    <a:cubicBezTo>
                      <a:pt x="786745" y="1163289"/>
                      <a:pt x="782649" y="1169767"/>
                      <a:pt x="760459" y="1166267"/>
                    </a:cubicBezTo>
                    <a:cubicBezTo>
                      <a:pt x="729036" y="1161278"/>
                      <a:pt x="696943" y="1160162"/>
                      <a:pt x="665147" y="1157481"/>
                    </a:cubicBezTo>
                    <a:cubicBezTo>
                      <a:pt x="634469" y="1154875"/>
                      <a:pt x="603269" y="1157630"/>
                      <a:pt x="570207" y="1149439"/>
                    </a:cubicBezTo>
                    <a:cubicBezTo>
                      <a:pt x="587706" y="1098581"/>
                      <a:pt x="602673" y="1047723"/>
                      <a:pt x="608034" y="994482"/>
                    </a:cubicBezTo>
                    <a:cubicBezTo>
                      <a:pt x="616449" y="911680"/>
                      <a:pt x="616076" y="828952"/>
                      <a:pt x="602301" y="746894"/>
                    </a:cubicBezTo>
                    <a:cubicBezTo>
                      <a:pt x="598652" y="725226"/>
                      <a:pt x="600663" y="718896"/>
                      <a:pt x="624863" y="717035"/>
                    </a:cubicBezTo>
                    <a:cubicBezTo>
                      <a:pt x="819806" y="702142"/>
                      <a:pt x="1012589" y="675559"/>
                      <a:pt x="1197033" y="606086"/>
                    </a:cubicBezTo>
                    <a:cubicBezTo>
                      <a:pt x="1294579" y="569376"/>
                      <a:pt x="1386094" y="522613"/>
                      <a:pt x="1463013" y="447183"/>
                    </a:cubicBezTo>
                    <a:cubicBezTo>
                      <a:pt x="1514169" y="526485"/>
                      <a:pt x="1544997" y="611819"/>
                      <a:pt x="1558623" y="703036"/>
                    </a:cubicBezTo>
                    <a:cubicBezTo>
                      <a:pt x="1567261" y="761117"/>
                      <a:pt x="1570984" y="819942"/>
                      <a:pt x="1578877" y="878246"/>
                    </a:cubicBezTo>
                    <a:cubicBezTo>
                      <a:pt x="1581260" y="895968"/>
                      <a:pt x="1575452" y="901106"/>
                      <a:pt x="1560038" y="903489"/>
                    </a:cubicBezTo>
                    <a:cubicBezTo>
                      <a:pt x="1522658" y="909223"/>
                      <a:pt x="1485427" y="915999"/>
                      <a:pt x="1448121" y="922105"/>
                    </a:cubicBezTo>
                    <a:cubicBezTo>
                      <a:pt x="1378945" y="933498"/>
                      <a:pt x="1338438" y="970952"/>
                      <a:pt x="1323173" y="1040351"/>
                    </a:cubicBezTo>
                    <a:close/>
                    <a:moveTo>
                      <a:pt x="1751481" y="1074157"/>
                    </a:moveTo>
                    <a:cubicBezTo>
                      <a:pt x="1747535" y="1124494"/>
                      <a:pt x="1707772" y="1164555"/>
                      <a:pt x="1651776" y="1174160"/>
                    </a:cubicBezTo>
                    <a:cubicBezTo>
                      <a:pt x="1639117" y="1176320"/>
                      <a:pt x="1626235" y="1177735"/>
                      <a:pt x="1613502" y="1179447"/>
                    </a:cubicBezTo>
                    <a:cubicBezTo>
                      <a:pt x="1558772" y="1187489"/>
                      <a:pt x="1505382" y="1210200"/>
                      <a:pt x="1448865" y="1198212"/>
                    </a:cubicBezTo>
                    <a:cubicBezTo>
                      <a:pt x="1385200" y="1184734"/>
                      <a:pt x="1346554" y="1131047"/>
                      <a:pt x="1347671" y="1061350"/>
                    </a:cubicBezTo>
                    <a:cubicBezTo>
                      <a:pt x="1348564" y="1003045"/>
                      <a:pt x="1386838" y="963134"/>
                      <a:pt x="1452961" y="951294"/>
                    </a:cubicBezTo>
                    <a:cubicBezTo>
                      <a:pt x="1490192" y="944667"/>
                      <a:pt x="1527796" y="939529"/>
                      <a:pt x="1564580" y="930891"/>
                    </a:cubicBezTo>
                    <a:cubicBezTo>
                      <a:pt x="1582004" y="926796"/>
                      <a:pt x="1585057" y="933423"/>
                      <a:pt x="1587440" y="947199"/>
                    </a:cubicBezTo>
                    <a:cubicBezTo>
                      <a:pt x="1591014" y="967825"/>
                      <a:pt x="1587887" y="989344"/>
                      <a:pt x="1595706" y="1009375"/>
                    </a:cubicBezTo>
                    <a:cubicBezTo>
                      <a:pt x="1609407" y="987483"/>
                      <a:pt x="1624225" y="966261"/>
                      <a:pt x="1636288" y="943550"/>
                    </a:cubicBezTo>
                    <a:cubicBezTo>
                      <a:pt x="1643808" y="929402"/>
                      <a:pt x="1651478" y="925158"/>
                      <a:pt x="1666892" y="930370"/>
                    </a:cubicBezTo>
                    <a:cubicBezTo>
                      <a:pt x="1720952" y="948613"/>
                      <a:pt x="1756619" y="1008407"/>
                      <a:pt x="1751481" y="1074157"/>
                    </a:cubicBezTo>
                    <a:close/>
                  </a:path>
                </a:pathLst>
              </a:custGeom>
              <a:solidFill>
                <a:srgbClr val="2C347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Freeform: Shape 21">
                <a:extLst>
                  <a:ext uri="{FF2B5EF4-FFF2-40B4-BE49-F238E27FC236}">
                    <a16:creationId xmlns:a16="http://schemas.microsoft.com/office/drawing/2014/main" id="{458960AE-3375-CEBA-F128-4141905269D8}"/>
                  </a:ext>
                </a:extLst>
              </p:cNvPr>
              <p:cNvSpPr/>
              <p:nvPr/>
            </p:nvSpPr>
            <p:spPr>
              <a:xfrm>
                <a:off x="1419016" y="4654981"/>
                <a:ext cx="83159" cy="47212"/>
              </a:xfrm>
              <a:custGeom>
                <a:avLst/>
                <a:gdLst>
                  <a:gd name="connsiteX0" fmla="*/ 26509 w 123533"/>
                  <a:gd name="connsiteY0" fmla="*/ 56815 h 70134"/>
                  <a:gd name="connsiteX1" fmla="*/ 68506 w 123533"/>
                  <a:gd name="connsiteY1" fmla="*/ 68506 h 70134"/>
                  <a:gd name="connsiteX2" fmla="*/ 119512 w 123533"/>
                  <a:gd name="connsiteY2" fmla="*/ 58230 h 70134"/>
                  <a:gd name="connsiteX3" fmla="*/ 123533 w 123533"/>
                  <a:gd name="connsiteY3" fmla="*/ 48996 h 70134"/>
                  <a:gd name="connsiteX4" fmla="*/ 14669 w 123533"/>
                  <a:gd name="connsiteY4" fmla="*/ 0 h 70134"/>
                  <a:gd name="connsiteX5" fmla="*/ 0 w 123533"/>
                  <a:gd name="connsiteY5" fmla="*/ 41327 h 70134"/>
                  <a:gd name="connsiteX6" fmla="*/ 26509 w 123533"/>
                  <a:gd name="connsiteY6" fmla="*/ 56815 h 7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31" h="70134">
                    <a:moveTo>
                      <a:pt x="26509" y="56815"/>
                    </a:moveTo>
                    <a:cubicBezTo>
                      <a:pt x="39837" y="62251"/>
                      <a:pt x="54209" y="65825"/>
                      <a:pt x="68506" y="68506"/>
                    </a:cubicBezTo>
                    <a:cubicBezTo>
                      <a:pt x="89429" y="72526"/>
                      <a:pt x="107226" y="69101"/>
                      <a:pt x="119512" y="58230"/>
                    </a:cubicBezTo>
                    <a:lnTo>
                      <a:pt x="123533" y="48996"/>
                    </a:lnTo>
                    <a:lnTo>
                      <a:pt x="14669" y="0"/>
                    </a:lnTo>
                    <a:lnTo>
                      <a:pt x="0" y="41327"/>
                    </a:lnTo>
                    <a:cubicBezTo>
                      <a:pt x="7223" y="47731"/>
                      <a:pt x="16382" y="52645"/>
                      <a:pt x="26509" y="5681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Freeform: Shape 22">
                <a:extLst>
                  <a:ext uri="{FF2B5EF4-FFF2-40B4-BE49-F238E27FC236}">
                    <a16:creationId xmlns:a16="http://schemas.microsoft.com/office/drawing/2014/main" id="{9EEC02F1-B2E3-BDF3-31AE-3A3595402A9D}"/>
                  </a:ext>
                </a:extLst>
              </p:cNvPr>
              <p:cNvSpPr/>
              <p:nvPr/>
            </p:nvSpPr>
            <p:spPr>
              <a:xfrm>
                <a:off x="1502175" y="4666761"/>
                <a:ext cx="9223" cy="22106"/>
              </a:xfrm>
              <a:custGeom>
                <a:avLst/>
                <a:gdLst>
                  <a:gd name="connsiteX0" fmla="*/ 13701 w 13701"/>
                  <a:gd name="connsiteY0" fmla="*/ 0 h 32838"/>
                  <a:gd name="connsiteX1" fmla="*/ 0 w 13701"/>
                  <a:gd name="connsiteY1" fmla="*/ 31498 h 32838"/>
                  <a:gd name="connsiteX2" fmla="*/ 2979 w 13701"/>
                  <a:gd name="connsiteY2" fmla="*/ 32838 h 32838"/>
                  <a:gd name="connsiteX3" fmla="*/ 13701 w 13701"/>
                  <a:gd name="connsiteY3" fmla="*/ 0 h 3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01" h="32838">
                    <a:moveTo>
                      <a:pt x="13701" y="0"/>
                    </a:moveTo>
                    <a:lnTo>
                      <a:pt x="0" y="31498"/>
                    </a:lnTo>
                    <a:lnTo>
                      <a:pt x="2979" y="32838"/>
                    </a:lnTo>
                    <a:cubicBezTo>
                      <a:pt x="8787" y="24498"/>
                      <a:pt x="12584" y="13627"/>
                      <a:pt x="13701" y="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Freeform: Shape 23">
                <a:extLst>
                  <a:ext uri="{FF2B5EF4-FFF2-40B4-BE49-F238E27FC236}">
                    <a16:creationId xmlns:a16="http://schemas.microsoft.com/office/drawing/2014/main" id="{D26867F0-4A37-013C-065F-FCB6CE8BB265}"/>
                  </a:ext>
                </a:extLst>
              </p:cNvPr>
              <p:cNvSpPr/>
              <p:nvPr/>
            </p:nvSpPr>
            <p:spPr>
              <a:xfrm>
                <a:off x="1408687" y="4646410"/>
                <a:ext cx="20204" cy="36341"/>
              </a:xfrm>
              <a:custGeom>
                <a:avLst/>
                <a:gdLst>
                  <a:gd name="connsiteX0" fmla="*/ 15345 w 30013"/>
                  <a:gd name="connsiteY0" fmla="*/ 53985 h 53985"/>
                  <a:gd name="connsiteX1" fmla="*/ 30014 w 30013"/>
                  <a:gd name="connsiteY1" fmla="*/ 12659 h 53985"/>
                  <a:gd name="connsiteX2" fmla="*/ 1941 w 30013"/>
                  <a:gd name="connsiteY2" fmla="*/ 0 h 53985"/>
                  <a:gd name="connsiteX3" fmla="*/ 303 w 30013"/>
                  <a:gd name="connsiteY3" fmla="*/ 12733 h 53985"/>
                  <a:gd name="connsiteX4" fmla="*/ 15345 w 30013"/>
                  <a:gd name="connsiteY4" fmla="*/ 53985 h 53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013" h="53985">
                    <a:moveTo>
                      <a:pt x="15345" y="53985"/>
                    </a:moveTo>
                    <a:lnTo>
                      <a:pt x="30014" y="12659"/>
                    </a:lnTo>
                    <a:lnTo>
                      <a:pt x="1941" y="0"/>
                    </a:lnTo>
                    <a:cubicBezTo>
                      <a:pt x="1271" y="4021"/>
                      <a:pt x="676" y="8266"/>
                      <a:pt x="303" y="12733"/>
                    </a:cubicBezTo>
                    <a:cubicBezTo>
                      <a:pt x="-1484" y="31721"/>
                      <a:pt x="4771" y="44529"/>
                      <a:pt x="15345" y="53985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Freeform: Shape 24">
                <a:extLst>
                  <a:ext uri="{FF2B5EF4-FFF2-40B4-BE49-F238E27FC236}">
                    <a16:creationId xmlns:a16="http://schemas.microsoft.com/office/drawing/2014/main" id="{7D5EC02E-2BD9-F7C5-541B-D75B68C6CDB9}"/>
                  </a:ext>
                </a:extLst>
              </p:cNvPr>
              <p:cNvSpPr/>
              <p:nvPr/>
            </p:nvSpPr>
            <p:spPr>
              <a:xfrm>
                <a:off x="1499469" y="4687965"/>
                <a:ext cx="4712" cy="6215"/>
              </a:xfrm>
              <a:custGeom>
                <a:avLst/>
                <a:gdLst>
                  <a:gd name="connsiteX0" fmla="*/ 6999 w 6999"/>
                  <a:gd name="connsiteY0" fmla="*/ 1340 h 9233"/>
                  <a:gd name="connsiteX1" fmla="*/ 4021 w 6999"/>
                  <a:gd name="connsiteY1" fmla="*/ 0 h 9233"/>
                  <a:gd name="connsiteX2" fmla="*/ 0 w 6999"/>
                  <a:gd name="connsiteY2" fmla="*/ 9233 h 9233"/>
                  <a:gd name="connsiteX3" fmla="*/ 6999 w 6999"/>
                  <a:gd name="connsiteY3" fmla="*/ 1340 h 9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9" h="9233">
                    <a:moveTo>
                      <a:pt x="6999" y="1340"/>
                    </a:moveTo>
                    <a:lnTo>
                      <a:pt x="4021" y="0"/>
                    </a:lnTo>
                    <a:lnTo>
                      <a:pt x="0" y="9233"/>
                    </a:lnTo>
                    <a:cubicBezTo>
                      <a:pt x="2606" y="6925"/>
                      <a:pt x="4915" y="4244"/>
                      <a:pt x="6999" y="1340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Freeform: Shape 25">
                <a:extLst>
                  <a:ext uri="{FF2B5EF4-FFF2-40B4-BE49-F238E27FC236}">
                    <a16:creationId xmlns:a16="http://schemas.microsoft.com/office/drawing/2014/main" id="{79E5BFD1-BCD2-3539-C6D2-72F7F186162D}"/>
                  </a:ext>
                </a:extLst>
              </p:cNvPr>
              <p:cNvSpPr/>
              <p:nvPr/>
            </p:nvSpPr>
            <p:spPr>
              <a:xfrm>
                <a:off x="1425081" y="4827465"/>
                <a:ext cx="16391" cy="37644"/>
              </a:xfrm>
              <a:custGeom>
                <a:avLst/>
                <a:gdLst>
                  <a:gd name="connsiteX0" fmla="*/ 13329 w 24349"/>
                  <a:gd name="connsiteY0" fmla="*/ 17722 h 55920"/>
                  <a:gd name="connsiteX1" fmla="*/ 0 w 24349"/>
                  <a:gd name="connsiteY1" fmla="*/ 55921 h 55920"/>
                  <a:gd name="connsiteX2" fmla="*/ 24349 w 24349"/>
                  <a:gd name="connsiteY2" fmla="*/ 0 h 55920"/>
                  <a:gd name="connsiteX3" fmla="*/ 13329 w 24349"/>
                  <a:gd name="connsiteY3" fmla="*/ 17722 h 5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49" h="55920">
                    <a:moveTo>
                      <a:pt x="13329" y="17722"/>
                    </a:moveTo>
                    <a:cubicBezTo>
                      <a:pt x="8861" y="30455"/>
                      <a:pt x="4468" y="43188"/>
                      <a:pt x="0" y="55921"/>
                    </a:cubicBezTo>
                    <a:lnTo>
                      <a:pt x="24349" y="0"/>
                    </a:lnTo>
                    <a:cubicBezTo>
                      <a:pt x="15339" y="1117"/>
                      <a:pt x="15637" y="11169"/>
                      <a:pt x="13329" y="17722"/>
                    </a:cubicBezTo>
                    <a:close/>
                  </a:path>
                </a:pathLst>
              </a:custGeom>
              <a:noFill/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Freeform: Shape 26">
                <a:extLst>
                  <a:ext uri="{FF2B5EF4-FFF2-40B4-BE49-F238E27FC236}">
                    <a16:creationId xmlns:a16="http://schemas.microsoft.com/office/drawing/2014/main" id="{60426A97-A49D-99E9-64A6-C12B43767148}"/>
                  </a:ext>
                </a:extLst>
              </p:cNvPr>
              <p:cNvSpPr/>
              <p:nvPr/>
            </p:nvSpPr>
            <p:spPr>
              <a:xfrm>
                <a:off x="1171767" y="3761486"/>
                <a:ext cx="592286" cy="1547840"/>
              </a:xfrm>
              <a:custGeom>
                <a:avLst/>
                <a:gdLst>
                  <a:gd name="connsiteX0" fmla="*/ 804832 w 879845"/>
                  <a:gd name="connsiteY0" fmla="*/ 1340549 h 2299328"/>
                  <a:gd name="connsiteX1" fmla="*/ 644738 w 879845"/>
                  <a:gd name="connsiteY1" fmla="*/ 833534 h 2299328"/>
                  <a:gd name="connsiteX2" fmla="*/ 515322 w 879845"/>
                  <a:gd name="connsiteY2" fmla="*/ 396513 h 2299328"/>
                  <a:gd name="connsiteX3" fmla="*/ 520162 w 879845"/>
                  <a:gd name="connsiteY3" fmla="*/ 209165 h 2299328"/>
                  <a:gd name="connsiteX4" fmla="*/ 520162 w 879845"/>
                  <a:gd name="connsiteY4" fmla="*/ 209165 h 2299328"/>
                  <a:gd name="connsiteX5" fmla="*/ 573030 w 879845"/>
                  <a:gd name="connsiteY5" fmla="*/ 0 h 2299328"/>
                  <a:gd name="connsiteX6" fmla="*/ 95204 w 879845"/>
                  <a:gd name="connsiteY6" fmla="*/ 162850 h 2299328"/>
                  <a:gd name="connsiteX7" fmla="*/ 67206 w 879845"/>
                  <a:gd name="connsiteY7" fmla="*/ 186529 h 2299328"/>
                  <a:gd name="connsiteX8" fmla="*/ 264 w 879845"/>
                  <a:gd name="connsiteY8" fmla="*/ 737030 h 2299328"/>
                  <a:gd name="connsiteX9" fmla="*/ 32879 w 879845"/>
                  <a:gd name="connsiteY9" fmla="*/ 795930 h 2299328"/>
                  <a:gd name="connsiteX10" fmla="*/ 400649 w 879845"/>
                  <a:gd name="connsiteY10" fmla="*/ 994075 h 2299328"/>
                  <a:gd name="connsiteX11" fmla="*/ 199675 w 879845"/>
                  <a:gd name="connsiteY11" fmla="*/ 1218133 h 2299328"/>
                  <a:gd name="connsiteX12" fmla="*/ 194239 w 879845"/>
                  <a:gd name="connsiteY12" fmla="*/ 1292372 h 2299328"/>
                  <a:gd name="connsiteX13" fmla="*/ 765963 w 879845"/>
                  <a:gd name="connsiteY13" fmla="*/ 2114885 h 2299328"/>
                  <a:gd name="connsiteX14" fmla="*/ 847797 w 879845"/>
                  <a:gd name="connsiteY14" fmla="*/ 2299329 h 2299328"/>
                  <a:gd name="connsiteX15" fmla="*/ 879667 w 879845"/>
                  <a:gd name="connsiteY15" fmla="*/ 2031189 h 2299328"/>
                  <a:gd name="connsiteX16" fmla="*/ 804832 w 879845"/>
                  <a:gd name="connsiteY16" fmla="*/ 1340549 h 2299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9845" h="2299328">
                    <a:moveTo>
                      <a:pt x="804832" y="1340549"/>
                    </a:moveTo>
                    <a:cubicBezTo>
                      <a:pt x="767899" y="1166530"/>
                      <a:pt x="722179" y="995043"/>
                      <a:pt x="644738" y="833534"/>
                    </a:cubicBezTo>
                    <a:cubicBezTo>
                      <a:pt x="578243" y="694885"/>
                      <a:pt x="529544" y="550502"/>
                      <a:pt x="515322" y="396513"/>
                    </a:cubicBezTo>
                    <a:cubicBezTo>
                      <a:pt x="509588" y="334039"/>
                      <a:pt x="507801" y="271193"/>
                      <a:pt x="520162" y="209165"/>
                    </a:cubicBezTo>
                    <a:lnTo>
                      <a:pt x="520162" y="209165"/>
                    </a:lnTo>
                    <a:lnTo>
                      <a:pt x="573030" y="0"/>
                    </a:lnTo>
                    <a:cubicBezTo>
                      <a:pt x="573030" y="0"/>
                      <a:pt x="136605" y="148106"/>
                      <a:pt x="95204" y="162850"/>
                    </a:cubicBezTo>
                    <a:cubicBezTo>
                      <a:pt x="82322" y="167466"/>
                      <a:pt x="72121" y="173423"/>
                      <a:pt x="67206" y="186529"/>
                    </a:cubicBezTo>
                    <a:cubicBezTo>
                      <a:pt x="50750" y="220558"/>
                      <a:pt x="5700" y="668301"/>
                      <a:pt x="264" y="737030"/>
                    </a:cubicBezTo>
                    <a:cubicBezTo>
                      <a:pt x="-1895" y="763986"/>
                      <a:pt x="9200" y="783123"/>
                      <a:pt x="32879" y="795930"/>
                    </a:cubicBezTo>
                    <a:cubicBezTo>
                      <a:pt x="70706" y="816333"/>
                      <a:pt x="400649" y="994075"/>
                      <a:pt x="400649" y="994075"/>
                    </a:cubicBezTo>
                    <a:cubicBezTo>
                      <a:pt x="400649" y="994075"/>
                      <a:pt x="255224" y="1153797"/>
                      <a:pt x="199675" y="1218133"/>
                    </a:cubicBezTo>
                    <a:cubicBezTo>
                      <a:pt x="174283" y="1247545"/>
                      <a:pt x="172273" y="1259161"/>
                      <a:pt x="194239" y="1292372"/>
                    </a:cubicBezTo>
                    <a:cubicBezTo>
                      <a:pt x="231843" y="1349112"/>
                      <a:pt x="675044" y="1977055"/>
                      <a:pt x="765963" y="2114885"/>
                    </a:cubicBezTo>
                    <a:cubicBezTo>
                      <a:pt x="800215" y="2166860"/>
                      <a:pt x="830298" y="2237153"/>
                      <a:pt x="847797" y="2299329"/>
                    </a:cubicBezTo>
                    <a:cubicBezTo>
                      <a:pt x="847797" y="2287415"/>
                      <a:pt x="878848" y="2101110"/>
                      <a:pt x="879667" y="2031189"/>
                    </a:cubicBezTo>
                    <a:cubicBezTo>
                      <a:pt x="882422" y="1797973"/>
                      <a:pt x="853158" y="1568107"/>
                      <a:pt x="804832" y="1340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Freeform: Shape 27">
                <a:extLst>
                  <a:ext uri="{FF2B5EF4-FFF2-40B4-BE49-F238E27FC236}">
                    <a16:creationId xmlns:a16="http://schemas.microsoft.com/office/drawing/2014/main" id="{FE302E14-0AF5-A015-503E-268DD260DEE7}"/>
                  </a:ext>
                </a:extLst>
              </p:cNvPr>
              <p:cNvSpPr/>
              <p:nvPr/>
            </p:nvSpPr>
            <p:spPr>
              <a:xfrm>
                <a:off x="2145358" y="3735520"/>
                <a:ext cx="531261" cy="1573756"/>
              </a:xfrm>
              <a:custGeom>
                <a:avLst/>
                <a:gdLst>
                  <a:gd name="connsiteX0" fmla="*/ 786301 w 789192"/>
                  <a:gd name="connsiteY0" fmla="*/ 777910 h 2337826"/>
                  <a:gd name="connsiteX1" fmla="*/ 642960 w 789192"/>
                  <a:gd name="connsiteY1" fmla="*/ 208793 h 2337826"/>
                  <a:gd name="connsiteX2" fmla="*/ 601336 w 789192"/>
                  <a:gd name="connsiteY2" fmla="*/ 157116 h 2337826"/>
                  <a:gd name="connsiteX3" fmla="*/ 473037 w 789192"/>
                  <a:gd name="connsiteY3" fmla="*/ 107598 h 2337826"/>
                  <a:gd name="connsiteX4" fmla="*/ 256946 w 789192"/>
                  <a:gd name="connsiteY4" fmla="*/ 47135 h 2337826"/>
                  <a:gd name="connsiteX5" fmla="*/ 497 w 789192"/>
                  <a:gd name="connsiteY5" fmla="*/ 0 h 2337826"/>
                  <a:gd name="connsiteX6" fmla="*/ 155826 w 789192"/>
                  <a:gd name="connsiteY6" fmla="*/ 246694 h 2337826"/>
                  <a:gd name="connsiteX7" fmla="*/ 264765 w 789192"/>
                  <a:gd name="connsiteY7" fmla="*/ 688183 h 2337826"/>
                  <a:gd name="connsiteX8" fmla="*/ 269531 w 789192"/>
                  <a:gd name="connsiteY8" fmla="*/ 1151042 h 2337826"/>
                  <a:gd name="connsiteX9" fmla="*/ 278094 w 789192"/>
                  <a:gd name="connsiteY9" fmla="*/ 1613901 h 2337826"/>
                  <a:gd name="connsiteX10" fmla="*/ 328207 w 789192"/>
                  <a:gd name="connsiteY10" fmla="*/ 2337826 h 2337826"/>
                  <a:gd name="connsiteX11" fmla="*/ 716976 w 789192"/>
                  <a:gd name="connsiteY11" fmla="*/ 1423947 h 2337826"/>
                  <a:gd name="connsiteX12" fmla="*/ 757633 w 789192"/>
                  <a:gd name="connsiteY12" fmla="*/ 1338464 h 2337826"/>
                  <a:gd name="connsiteX13" fmla="*/ 746910 w 789192"/>
                  <a:gd name="connsiteY13" fmla="*/ 1302276 h 2337826"/>
                  <a:gd name="connsiteX14" fmla="*/ 500439 w 789192"/>
                  <a:gd name="connsiteY14" fmla="*/ 1101599 h 2337826"/>
                  <a:gd name="connsiteX15" fmla="*/ 500290 w 789192"/>
                  <a:gd name="connsiteY15" fmla="*/ 1040986 h 2337826"/>
                  <a:gd name="connsiteX16" fmla="*/ 765079 w 789192"/>
                  <a:gd name="connsiteY16" fmla="*/ 838895 h 2337826"/>
                  <a:gd name="connsiteX17" fmla="*/ 786301 w 789192"/>
                  <a:gd name="connsiteY17" fmla="*/ 777910 h 2337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9192" h="2337826">
                    <a:moveTo>
                      <a:pt x="786301" y="777910"/>
                    </a:moveTo>
                    <a:cubicBezTo>
                      <a:pt x="747952" y="630549"/>
                      <a:pt x="643630" y="218175"/>
                      <a:pt x="642960" y="208793"/>
                    </a:cubicBezTo>
                    <a:cubicBezTo>
                      <a:pt x="640950" y="181912"/>
                      <a:pt x="625834" y="167466"/>
                      <a:pt x="601336" y="157116"/>
                    </a:cubicBezTo>
                    <a:cubicBezTo>
                      <a:pt x="559041" y="139171"/>
                      <a:pt x="516746" y="121597"/>
                      <a:pt x="473037" y="107598"/>
                    </a:cubicBezTo>
                    <a:cubicBezTo>
                      <a:pt x="401702" y="84813"/>
                      <a:pt x="330441" y="61730"/>
                      <a:pt x="256946" y="47135"/>
                    </a:cubicBezTo>
                    <a:lnTo>
                      <a:pt x="497" y="0"/>
                    </a:lnTo>
                    <a:cubicBezTo>
                      <a:pt x="-10002" y="18243"/>
                      <a:pt x="149125" y="232100"/>
                      <a:pt x="155826" y="246694"/>
                    </a:cubicBezTo>
                    <a:cubicBezTo>
                      <a:pt x="220013" y="387056"/>
                      <a:pt x="257244" y="533375"/>
                      <a:pt x="264765" y="688183"/>
                    </a:cubicBezTo>
                    <a:cubicBezTo>
                      <a:pt x="272286" y="842544"/>
                      <a:pt x="269456" y="996755"/>
                      <a:pt x="269531" y="1151042"/>
                    </a:cubicBezTo>
                    <a:cubicBezTo>
                      <a:pt x="269605" y="1305403"/>
                      <a:pt x="272732" y="1459689"/>
                      <a:pt x="278094" y="1613901"/>
                    </a:cubicBezTo>
                    <a:cubicBezTo>
                      <a:pt x="283902" y="1781070"/>
                      <a:pt x="315921" y="2286223"/>
                      <a:pt x="328207" y="2337826"/>
                    </a:cubicBezTo>
                    <a:cubicBezTo>
                      <a:pt x="333196" y="2325986"/>
                      <a:pt x="716976" y="1423947"/>
                      <a:pt x="716976" y="1423947"/>
                    </a:cubicBezTo>
                    <a:cubicBezTo>
                      <a:pt x="716976" y="1423947"/>
                      <a:pt x="743634" y="1366760"/>
                      <a:pt x="757633" y="1338464"/>
                    </a:cubicBezTo>
                    <a:cubicBezTo>
                      <a:pt x="765749" y="1322157"/>
                      <a:pt x="758750" y="1311956"/>
                      <a:pt x="746910" y="1302276"/>
                    </a:cubicBezTo>
                    <a:cubicBezTo>
                      <a:pt x="664778" y="1235408"/>
                      <a:pt x="582720" y="1168317"/>
                      <a:pt x="500439" y="1101599"/>
                    </a:cubicBezTo>
                    <a:cubicBezTo>
                      <a:pt x="474005" y="1080154"/>
                      <a:pt x="473409" y="1061613"/>
                      <a:pt x="500290" y="1040986"/>
                    </a:cubicBezTo>
                    <a:cubicBezTo>
                      <a:pt x="588379" y="973374"/>
                      <a:pt x="676171" y="905390"/>
                      <a:pt x="765079" y="838895"/>
                    </a:cubicBezTo>
                    <a:cubicBezTo>
                      <a:pt x="787492" y="822290"/>
                      <a:pt x="793523" y="805685"/>
                      <a:pt x="786301" y="7779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Freeform: Shape 28">
                <a:extLst>
                  <a:ext uri="{FF2B5EF4-FFF2-40B4-BE49-F238E27FC236}">
                    <a16:creationId xmlns:a16="http://schemas.microsoft.com/office/drawing/2014/main" id="{014EEFBB-2B60-4903-5817-3611A92F5DE3}"/>
                  </a:ext>
                </a:extLst>
              </p:cNvPr>
              <p:cNvSpPr/>
              <p:nvPr/>
            </p:nvSpPr>
            <p:spPr>
              <a:xfrm>
                <a:off x="2139324" y="3684442"/>
                <a:ext cx="557051" cy="1317644"/>
              </a:xfrm>
              <a:custGeom>
                <a:avLst/>
                <a:gdLst>
                  <a:gd name="connsiteX0" fmla="*/ 216317 w 827503"/>
                  <a:gd name="connsiteY0" fmla="*/ 114523 h 1957369"/>
                  <a:gd name="connsiteX1" fmla="*/ 410814 w 827503"/>
                  <a:gd name="connsiteY1" fmla="*/ 525631 h 1957369"/>
                  <a:gd name="connsiteX2" fmla="*/ 453927 w 827503"/>
                  <a:gd name="connsiteY2" fmla="*/ 885732 h 1957369"/>
                  <a:gd name="connsiteX3" fmla="*/ 519603 w 827503"/>
                  <a:gd name="connsiteY3" fmla="*/ 1323572 h 1957369"/>
                  <a:gd name="connsiteX4" fmla="*/ 549537 w 827503"/>
                  <a:gd name="connsiteY4" fmla="*/ 1358792 h 1957369"/>
                  <a:gd name="connsiteX5" fmla="*/ 580812 w 827503"/>
                  <a:gd name="connsiteY5" fmla="*/ 1411512 h 1957369"/>
                  <a:gd name="connsiteX6" fmla="*/ 636063 w 827503"/>
                  <a:gd name="connsiteY6" fmla="*/ 1466242 h 1957369"/>
                  <a:gd name="connsiteX7" fmla="*/ 705388 w 827503"/>
                  <a:gd name="connsiteY7" fmla="*/ 1527227 h 1957369"/>
                  <a:gd name="connsiteX8" fmla="*/ 777839 w 827503"/>
                  <a:gd name="connsiteY8" fmla="*/ 1602062 h 1957369"/>
                  <a:gd name="connsiteX9" fmla="*/ 790051 w 827503"/>
                  <a:gd name="connsiteY9" fmla="*/ 1860745 h 1957369"/>
                  <a:gd name="connsiteX10" fmla="*/ 548495 w 827503"/>
                  <a:gd name="connsiteY10" fmla="*/ 1949578 h 1957369"/>
                  <a:gd name="connsiteX11" fmla="*/ 424366 w 827503"/>
                  <a:gd name="connsiteY11" fmla="*/ 1879583 h 1957369"/>
                  <a:gd name="connsiteX12" fmla="*/ 398602 w 827503"/>
                  <a:gd name="connsiteY12" fmla="*/ 1641527 h 1957369"/>
                  <a:gd name="connsiteX13" fmla="*/ 438439 w 827503"/>
                  <a:gd name="connsiteY13" fmla="*/ 1516579 h 1957369"/>
                  <a:gd name="connsiteX14" fmla="*/ 436131 w 827503"/>
                  <a:gd name="connsiteY14" fmla="*/ 1484411 h 1957369"/>
                  <a:gd name="connsiteX15" fmla="*/ 421759 w 827503"/>
                  <a:gd name="connsiteY15" fmla="*/ 1432287 h 1957369"/>
                  <a:gd name="connsiteX16" fmla="*/ 429057 w 827503"/>
                  <a:gd name="connsiteY16" fmla="*/ 1383663 h 1957369"/>
                  <a:gd name="connsiteX17" fmla="*/ 434567 w 827503"/>
                  <a:gd name="connsiteY17" fmla="*/ 1333029 h 1957369"/>
                  <a:gd name="connsiteX18" fmla="*/ 385720 w 827503"/>
                  <a:gd name="connsiteY18" fmla="*/ 1046571 h 1957369"/>
                  <a:gd name="connsiteX19" fmla="*/ 308130 w 827503"/>
                  <a:gd name="connsiteY19" fmla="*/ 464572 h 1957369"/>
                  <a:gd name="connsiteX20" fmla="*/ 149301 w 827503"/>
                  <a:gd name="connsiteY20" fmla="*/ 169700 h 1957369"/>
                  <a:gd name="connsiteX21" fmla="*/ 9460 w 827503"/>
                  <a:gd name="connsiteY21" fmla="*/ 76026 h 1957369"/>
                  <a:gd name="connsiteX22" fmla="*/ 2014 w 827503"/>
                  <a:gd name="connsiteY22" fmla="*/ 0 h 1957369"/>
                  <a:gd name="connsiteX23" fmla="*/ 200829 w 827503"/>
                  <a:gd name="connsiteY23" fmla="*/ 100822 h 1957369"/>
                  <a:gd name="connsiteX24" fmla="*/ 216317 w 827503"/>
                  <a:gd name="connsiteY24" fmla="*/ 114523 h 195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27503" h="1957369">
                    <a:moveTo>
                      <a:pt x="216317" y="114523"/>
                    </a:moveTo>
                    <a:cubicBezTo>
                      <a:pt x="328160" y="229270"/>
                      <a:pt x="377678" y="373802"/>
                      <a:pt x="410814" y="525631"/>
                    </a:cubicBezTo>
                    <a:cubicBezTo>
                      <a:pt x="436727" y="644176"/>
                      <a:pt x="444992" y="764954"/>
                      <a:pt x="453927" y="885732"/>
                    </a:cubicBezTo>
                    <a:cubicBezTo>
                      <a:pt x="464799" y="1033168"/>
                      <a:pt x="473883" y="1181199"/>
                      <a:pt x="519603" y="1323572"/>
                    </a:cubicBezTo>
                    <a:cubicBezTo>
                      <a:pt x="524741" y="1339581"/>
                      <a:pt x="528762" y="1353803"/>
                      <a:pt x="549537" y="1358792"/>
                    </a:cubicBezTo>
                    <a:cubicBezTo>
                      <a:pt x="575227" y="1364973"/>
                      <a:pt x="575227" y="1391631"/>
                      <a:pt x="580812" y="1411512"/>
                    </a:cubicBezTo>
                    <a:cubicBezTo>
                      <a:pt x="589151" y="1440999"/>
                      <a:pt x="597715" y="1463338"/>
                      <a:pt x="636063" y="1466242"/>
                    </a:cubicBezTo>
                    <a:cubicBezTo>
                      <a:pt x="676794" y="1470039"/>
                      <a:pt x="683049" y="1490963"/>
                      <a:pt x="705388" y="1527227"/>
                    </a:cubicBezTo>
                    <a:cubicBezTo>
                      <a:pt x="719386" y="1555820"/>
                      <a:pt x="722142" y="1532811"/>
                      <a:pt x="777839" y="1602062"/>
                    </a:cubicBezTo>
                    <a:cubicBezTo>
                      <a:pt x="840165" y="1677418"/>
                      <a:pt x="843367" y="1780251"/>
                      <a:pt x="790051" y="1860745"/>
                    </a:cubicBezTo>
                    <a:cubicBezTo>
                      <a:pt x="738449" y="1938707"/>
                      <a:pt x="641424" y="1974375"/>
                      <a:pt x="548495" y="1949578"/>
                    </a:cubicBezTo>
                    <a:cubicBezTo>
                      <a:pt x="507168" y="1936994"/>
                      <a:pt x="450279" y="1914655"/>
                      <a:pt x="424366" y="1879583"/>
                    </a:cubicBezTo>
                    <a:cubicBezTo>
                      <a:pt x="373285" y="1810482"/>
                      <a:pt x="355264" y="1717404"/>
                      <a:pt x="398602" y="1641527"/>
                    </a:cubicBezTo>
                    <a:cubicBezTo>
                      <a:pt x="438737" y="1571234"/>
                      <a:pt x="403591" y="1565650"/>
                      <a:pt x="438439" y="1516579"/>
                    </a:cubicBezTo>
                    <a:cubicBezTo>
                      <a:pt x="444843" y="1507569"/>
                      <a:pt x="439482" y="1494985"/>
                      <a:pt x="436131" y="1484411"/>
                    </a:cubicBezTo>
                    <a:cubicBezTo>
                      <a:pt x="430770" y="1467210"/>
                      <a:pt x="426749" y="1449562"/>
                      <a:pt x="421759" y="1432287"/>
                    </a:cubicBezTo>
                    <a:cubicBezTo>
                      <a:pt x="416696" y="1414788"/>
                      <a:pt x="417813" y="1397588"/>
                      <a:pt x="429057" y="1383663"/>
                    </a:cubicBezTo>
                    <a:cubicBezTo>
                      <a:pt x="442460" y="1367132"/>
                      <a:pt x="439928" y="1351197"/>
                      <a:pt x="434567" y="1333029"/>
                    </a:cubicBezTo>
                    <a:cubicBezTo>
                      <a:pt x="406942" y="1239503"/>
                      <a:pt x="393836" y="1143521"/>
                      <a:pt x="385720" y="1046571"/>
                    </a:cubicBezTo>
                    <a:cubicBezTo>
                      <a:pt x="369412" y="851330"/>
                      <a:pt x="360105" y="655196"/>
                      <a:pt x="308130" y="464572"/>
                    </a:cubicBezTo>
                    <a:cubicBezTo>
                      <a:pt x="277898" y="353846"/>
                      <a:pt x="234561" y="251088"/>
                      <a:pt x="149301" y="169700"/>
                    </a:cubicBezTo>
                    <a:cubicBezTo>
                      <a:pt x="109761" y="131948"/>
                      <a:pt x="57563" y="98365"/>
                      <a:pt x="9460" y="76026"/>
                    </a:cubicBezTo>
                    <a:cubicBezTo>
                      <a:pt x="2982" y="73644"/>
                      <a:pt x="-3347" y="39540"/>
                      <a:pt x="2014" y="0"/>
                    </a:cubicBezTo>
                    <a:cubicBezTo>
                      <a:pt x="79008" y="12510"/>
                      <a:pt x="142674" y="51305"/>
                      <a:pt x="200829" y="100822"/>
                    </a:cubicBezTo>
                    <a:cubicBezTo>
                      <a:pt x="206191" y="105141"/>
                      <a:pt x="211179" y="109907"/>
                      <a:pt x="216317" y="11452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Freeform: Shape 29">
                <a:extLst>
                  <a:ext uri="{FF2B5EF4-FFF2-40B4-BE49-F238E27FC236}">
                    <a16:creationId xmlns:a16="http://schemas.microsoft.com/office/drawing/2014/main" id="{F6A3D91C-875E-A467-96EB-27D810CB0D3B}"/>
                  </a:ext>
                </a:extLst>
              </p:cNvPr>
              <p:cNvSpPr/>
              <p:nvPr/>
            </p:nvSpPr>
            <p:spPr>
              <a:xfrm>
                <a:off x="1147427" y="3660782"/>
                <a:ext cx="510640" cy="1049382"/>
              </a:xfrm>
              <a:custGeom>
                <a:avLst/>
                <a:gdLst>
                  <a:gd name="connsiteX0" fmla="*/ 758559 w 758559"/>
                  <a:gd name="connsiteY0" fmla="*/ 0 h 1558864"/>
                  <a:gd name="connsiteX1" fmla="*/ 741954 w 758559"/>
                  <a:gd name="connsiteY1" fmla="*/ 114970 h 1558864"/>
                  <a:gd name="connsiteX2" fmla="*/ 717456 w 758559"/>
                  <a:gd name="connsiteY2" fmla="*/ 140958 h 1558864"/>
                  <a:gd name="connsiteX3" fmla="*/ 599656 w 758559"/>
                  <a:gd name="connsiteY3" fmla="*/ 221154 h 1558864"/>
                  <a:gd name="connsiteX4" fmla="*/ 377088 w 758559"/>
                  <a:gd name="connsiteY4" fmla="*/ 615359 h 1558864"/>
                  <a:gd name="connsiteX5" fmla="*/ 407915 w 758559"/>
                  <a:gd name="connsiteY5" fmla="*/ 785505 h 1558864"/>
                  <a:gd name="connsiteX6" fmla="*/ 520502 w 758559"/>
                  <a:gd name="connsiteY6" fmla="*/ 1060793 h 1558864"/>
                  <a:gd name="connsiteX7" fmla="*/ 578956 w 758559"/>
                  <a:gd name="connsiteY7" fmla="*/ 1286862 h 1558864"/>
                  <a:gd name="connsiteX8" fmla="*/ 567116 w 758559"/>
                  <a:gd name="connsiteY8" fmla="*/ 1408906 h 1558864"/>
                  <a:gd name="connsiteX9" fmla="*/ 555277 w 758559"/>
                  <a:gd name="connsiteY9" fmla="*/ 1482772 h 1558864"/>
                  <a:gd name="connsiteX10" fmla="*/ 457209 w 758559"/>
                  <a:gd name="connsiteY10" fmla="*/ 1555597 h 1558864"/>
                  <a:gd name="connsiteX11" fmla="*/ 374779 w 758559"/>
                  <a:gd name="connsiteY11" fmla="*/ 1485528 h 1558864"/>
                  <a:gd name="connsiteX12" fmla="*/ 424222 w 758559"/>
                  <a:gd name="connsiteY12" fmla="*/ 1397066 h 1558864"/>
                  <a:gd name="connsiteX13" fmla="*/ 451476 w 758559"/>
                  <a:gd name="connsiteY13" fmla="*/ 1361473 h 1558864"/>
                  <a:gd name="connsiteX14" fmla="*/ 436881 w 758559"/>
                  <a:gd name="connsiteY14" fmla="*/ 1159829 h 1558864"/>
                  <a:gd name="connsiteX15" fmla="*/ 343505 w 758559"/>
                  <a:gd name="connsiteY15" fmla="*/ 936888 h 1558864"/>
                  <a:gd name="connsiteX16" fmla="*/ 175964 w 758559"/>
                  <a:gd name="connsiteY16" fmla="*/ 1360877 h 1558864"/>
                  <a:gd name="connsiteX17" fmla="*/ 172316 w 758559"/>
                  <a:gd name="connsiteY17" fmla="*/ 1420671 h 1558864"/>
                  <a:gd name="connsiteX18" fmla="*/ 145509 w 758559"/>
                  <a:gd name="connsiteY18" fmla="*/ 1524769 h 1558864"/>
                  <a:gd name="connsiteX19" fmla="*/ 46846 w 758559"/>
                  <a:gd name="connsiteY19" fmla="*/ 1525812 h 1558864"/>
                  <a:gd name="connsiteX20" fmla="*/ 2616 w 758559"/>
                  <a:gd name="connsiteY20" fmla="*/ 1478752 h 1558864"/>
                  <a:gd name="connsiteX21" fmla="*/ 15498 w 758559"/>
                  <a:gd name="connsiteY21" fmla="*/ 1407044 h 1558864"/>
                  <a:gd name="connsiteX22" fmla="*/ 91524 w 758559"/>
                  <a:gd name="connsiteY22" fmla="*/ 1258566 h 1558864"/>
                  <a:gd name="connsiteX23" fmla="*/ 208207 w 758559"/>
                  <a:gd name="connsiteY23" fmla="*/ 1005914 h 1558864"/>
                  <a:gd name="connsiteX24" fmla="*/ 240896 w 758559"/>
                  <a:gd name="connsiteY24" fmla="*/ 877988 h 1558864"/>
                  <a:gd name="connsiteX25" fmla="*/ 252140 w 758559"/>
                  <a:gd name="connsiteY25" fmla="*/ 680439 h 1558864"/>
                  <a:gd name="connsiteX26" fmla="*/ 406873 w 758559"/>
                  <a:gd name="connsiteY26" fmla="*/ 252354 h 1558864"/>
                  <a:gd name="connsiteX27" fmla="*/ 758559 w 758559"/>
                  <a:gd name="connsiteY27" fmla="*/ 0 h 155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8559" h="1558864">
                    <a:moveTo>
                      <a:pt x="758559" y="0"/>
                    </a:moveTo>
                    <a:cubicBezTo>
                      <a:pt x="754166" y="39465"/>
                      <a:pt x="752453" y="70516"/>
                      <a:pt x="741954" y="114970"/>
                    </a:cubicBezTo>
                    <a:cubicBezTo>
                      <a:pt x="737263" y="125172"/>
                      <a:pt x="727657" y="135596"/>
                      <a:pt x="717456" y="140958"/>
                    </a:cubicBezTo>
                    <a:cubicBezTo>
                      <a:pt x="675161" y="163147"/>
                      <a:pt x="637558" y="192337"/>
                      <a:pt x="599656" y="221154"/>
                    </a:cubicBezTo>
                    <a:cubicBezTo>
                      <a:pt x="481186" y="327561"/>
                      <a:pt x="398831" y="454892"/>
                      <a:pt x="377088" y="615359"/>
                    </a:cubicBezTo>
                    <a:cubicBezTo>
                      <a:pt x="369120" y="674258"/>
                      <a:pt x="391831" y="730105"/>
                      <a:pt x="407915" y="785505"/>
                    </a:cubicBezTo>
                    <a:cubicBezTo>
                      <a:pt x="435690" y="881115"/>
                      <a:pt x="482527" y="969204"/>
                      <a:pt x="520502" y="1060793"/>
                    </a:cubicBezTo>
                    <a:cubicBezTo>
                      <a:pt x="550660" y="1133543"/>
                      <a:pt x="570988" y="1208602"/>
                      <a:pt x="578956" y="1286862"/>
                    </a:cubicBezTo>
                    <a:cubicBezTo>
                      <a:pt x="583126" y="1328189"/>
                      <a:pt x="576498" y="1368919"/>
                      <a:pt x="567116" y="1408906"/>
                    </a:cubicBezTo>
                    <a:cubicBezTo>
                      <a:pt x="561383" y="1433404"/>
                      <a:pt x="556617" y="1457530"/>
                      <a:pt x="555277" y="1482772"/>
                    </a:cubicBezTo>
                    <a:cubicBezTo>
                      <a:pt x="552149" y="1541598"/>
                      <a:pt x="514620" y="1568777"/>
                      <a:pt x="457209" y="1555597"/>
                    </a:cubicBezTo>
                    <a:cubicBezTo>
                      <a:pt x="397416" y="1535120"/>
                      <a:pt x="377981" y="1519855"/>
                      <a:pt x="374779" y="1485528"/>
                    </a:cubicBezTo>
                    <a:cubicBezTo>
                      <a:pt x="371280" y="1448669"/>
                      <a:pt x="391980" y="1410321"/>
                      <a:pt x="424222" y="1397066"/>
                    </a:cubicBezTo>
                    <a:cubicBezTo>
                      <a:pt x="441647" y="1389918"/>
                      <a:pt x="448199" y="1378674"/>
                      <a:pt x="451476" y="1361473"/>
                    </a:cubicBezTo>
                    <a:cubicBezTo>
                      <a:pt x="460784" y="1313445"/>
                      <a:pt x="442019" y="1179040"/>
                      <a:pt x="436881" y="1159829"/>
                    </a:cubicBezTo>
                    <a:cubicBezTo>
                      <a:pt x="411936" y="1083728"/>
                      <a:pt x="379545" y="1010754"/>
                      <a:pt x="343505" y="936888"/>
                    </a:cubicBezTo>
                    <a:cubicBezTo>
                      <a:pt x="304859" y="1086185"/>
                      <a:pt x="237247" y="1222228"/>
                      <a:pt x="175964" y="1360877"/>
                    </a:cubicBezTo>
                    <a:cubicBezTo>
                      <a:pt x="167401" y="1380238"/>
                      <a:pt x="163455" y="1398034"/>
                      <a:pt x="172316" y="1420671"/>
                    </a:cubicBezTo>
                    <a:cubicBezTo>
                      <a:pt x="189070" y="1463487"/>
                      <a:pt x="176113" y="1503995"/>
                      <a:pt x="145509" y="1524769"/>
                    </a:cubicBezTo>
                    <a:cubicBezTo>
                      <a:pt x="127489" y="1536088"/>
                      <a:pt x="60771" y="1527748"/>
                      <a:pt x="46846" y="1525812"/>
                    </a:cubicBezTo>
                    <a:cubicBezTo>
                      <a:pt x="20933" y="1522238"/>
                      <a:pt x="7753" y="1502580"/>
                      <a:pt x="2616" y="1478752"/>
                    </a:cubicBezTo>
                    <a:cubicBezTo>
                      <a:pt x="-2820" y="1453583"/>
                      <a:pt x="-363" y="1427596"/>
                      <a:pt x="15498" y="1407044"/>
                    </a:cubicBezTo>
                    <a:cubicBezTo>
                      <a:pt x="50197" y="1362069"/>
                      <a:pt x="66430" y="1308158"/>
                      <a:pt x="91524" y="1258566"/>
                    </a:cubicBezTo>
                    <a:cubicBezTo>
                      <a:pt x="133446" y="1175764"/>
                      <a:pt x="171720" y="1091249"/>
                      <a:pt x="208207" y="1005914"/>
                    </a:cubicBezTo>
                    <a:cubicBezTo>
                      <a:pt x="217887" y="962950"/>
                      <a:pt x="235311" y="921995"/>
                      <a:pt x="240896" y="877988"/>
                    </a:cubicBezTo>
                    <a:cubicBezTo>
                      <a:pt x="249161" y="812386"/>
                      <a:pt x="256905" y="746412"/>
                      <a:pt x="252140" y="680439"/>
                    </a:cubicBezTo>
                    <a:cubicBezTo>
                      <a:pt x="240151" y="514238"/>
                      <a:pt x="313497" y="379982"/>
                      <a:pt x="406873" y="252354"/>
                    </a:cubicBezTo>
                    <a:cubicBezTo>
                      <a:pt x="469272" y="171785"/>
                      <a:pt x="649099" y="41327"/>
                      <a:pt x="758559" y="0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Freeform: Shape 30">
                <a:extLst>
                  <a:ext uri="{FF2B5EF4-FFF2-40B4-BE49-F238E27FC236}">
                    <a16:creationId xmlns:a16="http://schemas.microsoft.com/office/drawing/2014/main" id="{1F64B076-0068-248E-A613-AEA16606E4A5}"/>
                  </a:ext>
                </a:extLst>
              </p:cNvPr>
              <p:cNvSpPr/>
              <p:nvPr/>
            </p:nvSpPr>
            <p:spPr>
              <a:xfrm>
                <a:off x="2429857" y="4789470"/>
                <a:ext cx="227821" cy="148430"/>
              </a:xfrm>
              <a:custGeom>
                <a:avLst/>
                <a:gdLst>
                  <a:gd name="connsiteX0" fmla="*/ 0 w 338430"/>
                  <a:gd name="connsiteY0" fmla="*/ 57559 h 220494"/>
                  <a:gd name="connsiteX1" fmla="*/ 195017 w 338430"/>
                  <a:gd name="connsiteY1" fmla="*/ 150712 h 220494"/>
                  <a:gd name="connsiteX2" fmla="*/ 324657 w 338430"/>
                  <a:gd name="connsiteY2" fmla="*/ 0 h 220494"/>
                  <a:gd name="connsiteX3" fmla="*/ 311551 w 338430"/>
                  <a:gd name="connsiteY3" fmla="*/ 141627 h 220494"/>
                  <a:gd name="connsiteX4" fmla="*/ 138054 w 338430"/>
                  <a:gd name="connsiteY4" fmla="*/ 217654 h 220494"/>
                  <a:gd name="connsiteX5" fmla="*/ 0 w 338430"/>
                  <a:gd name="connsiteY5" fmla="*/ 57559 h 220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430" h="220492">
                    <a:moveTo>
                      <a:pt x="0" y="57559"/>
                    </a:moveTo>
                    <a:cubicBezTo>
                      <a:pt x="57485" y="138649"/>
                      <a:pt x="122044" y="168583"/>
                      <a:pt x="195017" y="150712"/>
                    </a:cubicBezTo>
                    <a:cubicBezTo>
                      <a:pt x="266799" y="133139"/>
                      <a:pt x="314604" y="77590"/>
                      <a:pt x="324657" y="0"/>
                    </a:cubicBezTo>
                    <a:cubicBezTo>
                      <a:pt x="347293" y="30679"/>
                      <a:pt x="341411" y="94568"/>
                      <a:pt x="311551" y="141627"/>
                    </a:cubicBezTo>
                    <a:cubicBezTo>
                      <a:pt x="274841" y="199485"/>
                      <a:pt x="204251" y="230387"/>
                      <a:pt x="138054" y="217654"/>
                    </a:cubicBezTo>
                    <a:cubicBezTo>
                      <a:pt x="62698" y="203134"/>
                      <a:pt x="15042" y="148925"/>
                      <a:pt x="0" y="57559"/>
                    </a:cubicBezTo>
                    <a:close/>
                  </a:path>
                </a:pathLst>
              </a:custGeom>
              <a:solidFill>
                <a:srgbClr val="F9F9FD"/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Freeform: Shape 31">
                <a:extLst>
                  <a:ext uri="{FF2B5EF4-FFF2-40B4-BE49-F238E27FC236}">
                    <a16:creationId xmlns:a16="http://schemas.microsoft.com/office/drawing/2014/main" id="{F6B6095D-86C2-A4BA-F4E7-798E2891DB46}"/>
                  </a:ext>
                </a:extLst>
              </p:cNvPr>
              <p:cNvSpPr/>
              <p:nvPr/>
            </p:nvSpPr>
            <p:spPr>
              <a:xfrm>
                <a:off x="1089509" y="4682801"/>
                <a:ext cx="397227" cy="740060"/>
              </a:xfrm>
              <a:custGeom>
                <a:avLst/>
                <a:gdLst>
                  <a:gd name="connsiteX0" fmla="*/ 490676 w 590083"/>
                  <a:gd name="connsiteY0" fmla="*/ 12287 h 1099365"/>
                  <a:gd name="connsiteX1" fmla="*/ 306382 w 590083"/>
                  <a:gd name="connsiteY1" fmla="*/ 537173 h 1099365"/>
                  <a:gd name="connsiteX2" fmla="*/ 259247 w 590083"/>
                  <a:gd name="connsiteY2" fmla="*/ 121672 h 1099365"/>
                  <a:gd name="connsiteX3" fmla="*/ 245471 w 590083"/>
                  <a:gd name="connsiteY3" fmla="*/ 0 h 1099365"/>
                  <a:gd name="connsiteX4" fmla="*/ 148968 w 590083"/>
                  <a:gd name="connsiteY4" fmla="*/ 9010 h 1099365"/>
                  <a:gd name="connsiteX5" fmla="*/ 173094 w 590083"/>
                  <a:gd name="connsiteY5" fmla="*/ 198145 h 1099365"/>
                  <a:gd name="connsiteX6" fmla="*/ 201166 w 590083"/>
                  <a:gd name="connsiteY6" fmla="*/ 469263 h 1099365"/>
                  <a:gd name="connsiteX7" fmla="*/ 227302 w 590083"/>
                  <a:gd name="connsiteY7" fmla="*/ 737551 h 1099365"/>
                  <a:gd name="connsiteX8" fmla="*/ 140032 w 590083"/>
                  <a:gd name="connsiteY8" fmla="*/ 907177 h 1099365"/>
                  <a:gd name="connsiteX9" fmla="*/ 8457 w 590083"/>
                  <a:gd name="connsiteY9" fmla="*/ 913432 h 1099365"/>
                  <a:gd name="connsiteX10" fmla="*/ 2426 w 590083"/>
                  <a:gd name="connsiteY10" fmla="*/ 996458 h 1099365"/>
                  <a:gd name="connsiteX11" fmla="*/ 232440 w 590083"/>
                  <a:gd name="connsiteY11" fmla="*/ 943515 h 1099365"/>
                  <a:gd name="connsiteX12" fmla="*/ 265576 w 590083"/>
                  <a:gd name="connsiteY12" fmla="*/ 950217 h 1099365"/>
                  <a:gd name="connsiteX13" fmla="*/ 501995 w 590083"/>
                  <a:gd name="connsiteY13" fmla="*/ 1099365 h 1099365"/>
                  <a:gd name="connsiteX14" fmla="*/ 508845 w 590083"/>
                  <a:gd name="connsiteY14" fmla="*/ 1015372 h 1099365"/>
                  <a:gd name="connsiteX15" fmla="*/ 476380 w 590083"/>
                  <a:gd name="connsiteY15" fmla="*/ 1009638 h 1099365"/>
                  <a:gd name="connsiteX16" fmla="*/ 328720 w 590083"/>
                  <a:gd name="connsiteY16" fmla="*/ 774336 h 1099365"/>
                  <a:gd name="connsiteX17" fmla="*/ 382631 w 590083"/>
                  <a:gd name="connsiteY17" fmla="*/ 618263 h 1099365"/>
                  <a:gd name="connsiteX18" fmla="*/ 504005 w 590083"/>
                  <a:gd name="connsiteY18" fmla="*/ 270969 h 1099365"/>
                  <a:gd name="connsiteX19" fmla="*/ 503782 w 590083"/>
                  <a:gd name="connsiteY19" fmla="*/ 271491 h 1099365"/>
                  <a:gd name="connsiteX20" fmla="*/ 504005 w 590083"/>
                  <a:gd name="connsiteY20" fmla="*/ 270969 h 1099365"/>
                  <a:gd name="connsiteX21" fmla="*/ 590084 w 590083"/>
                  <a:gd name="connsiteY21" fmla="*/ 36636 h 1099365"/>
                  <a:gd name="connsiteX22" fmla="*/ 490676 w 590083"/>
                  <a:gd name="connsiteY22" fmla="*/ 12287 h 10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90083" h="1099365">
                    <a:moveTo>
                      <a:pt x="490676" y="12287"/>
                    </a:moveTo>
                    <a:cubicBezTo>
                      <a:pt x="490676" y="12287"/>
                      <a:pt x="342719" y="435606"/>
                      <a:pt x="306382" y="537173"/>
                    </a:cubicBezTo>
                    <a:cubicBezTo>
                      <a:pt x="292532" y="380206"/>
                      <a:pt x="273395" y="273799"/>
                      <a:pt x="259247" y="121672"/>
                    </a:cubicBezTo>
                    <a:cubicBezTo>
                      <a:pt x="256715" y="94493"/>
                      <a:pt x="250833" y="51826"/>
                      <a:pt x="245471" y="0"/>
                    </a:cubicBezTo>
                    <a:cubicBezTo>
                      <a:pt x="226856" y="6925"/>
                      <a:pt x="187242" y="447"/>
                      <a:pt x="148968" y="9010"/>
                    </a:cubicBezTo>
                    <a:cubicBezTo>
                      <a:pt x="155372" y="67612"/>
                      <a:pt x="167137" y="139543"/>
                      <a:pt x="173094" y="198145"/>
                    </a:cubicBezTo>
                    <a:cubicBezTo>
                      <a:pt x="182253" y="288542"/>
                      <a:pt x="192156" y="378865"/>
                      <a:pt x="201166" y="469263"/>
                    </a:cubicBezTo>
                    <a:cubicBezTo>
                      <a:pt x="210102" y="558693"/>
                      <a:pt x="216729" y="648345"/>
                      <a:pt x="227302" y="737551"/>
                    </a:cubicBezTo>
                    <a:cubicBezTo>
                      <a:pt x="235047" y="802483"/>
                      <a:pt x="198560" y="878286"/>
                      <a:pt x="140032" y="907177"/>
                    </a:cubicBezTo>
                    <a:cubicBezTo>
                      <a:pt x="97291" y="928250"/>
                      <a:pt x="52688" y="918570"/>
                      <a:pt x="8457" y="913432"/>
                    </a:cubicBezTo>
                    <a:cubicBezTo>
                      <a:pt x="2649" y="940835"/>
                      <a:pt x="-3532" y="968237"/>
                      <a:pt x="2426" y="996458"/>
                    </a:cubicBezTo>
                    <a:cubicBezTo>
                      <a:pt x="87760" y="1016265"/>
                      <a:pt x="165350" y="999585"/>
                      <a:pt x="232440" y="943515"/>
                    </a:cubicBezTo>
                    <a:cubicBezTo>
                      <a:pt x="250907" y="928101"/>
                      <a:pt x="255524" y="931229"/>
                      <a:pt x="265576" y="950217"/>
                    </a:cubicBezTo>
                    <a:cubicBezTo>
                      <a:pt x="315615" y="1044858"/>
                      <a:pt x="396407" y="1092142"/>
                      <a:pt x="501995" y="1099365"/>
                    </a:cubicBezTo>
                    <a:cubicBezTo>
                      <a:pt x="508771" y="1071739"/>
                      <a:pt x="508845" y="1043518"/>
                      <a:pt x="508845" y="1015372"/>
                    </a:cubicBezTo>
                    <a:cubicBezTo>
                      <a:pt x="498048" y="1013435"/>
                      <a:pt x="487251" y="1010978"/>
                      <a:pt x="476380" y="1009638"/>
                    </a:cubicBezTo>
                    <a:cubicBezTo>
                      <a:pt x="372877" y="996830"/>
                      <a:pt x="295808" y="874637"/>
                      <a:pt x="328720" y="774336"/>
                    </a:cubicBezTo>
                    <a:cubicBezTo>
                      <a:pt x="345847" y="722064"/>
                      <a:pt x="364462" y="670237"/>
                      <a:pt x="382631" y="618263"/>
                    </a:cubicBezTo>
                    <a:cubicBezTo>
                      <a:pt x="422990" y="502474"/>
                      <a:pt x="463423" y="386684"/>
                      <a:pt x="504005" y="270969"/>
                    </a:cubicBezTo>
                    <a:lnTo>
                      <a:pt x="503782" y="271491"/>
                    </a:lnTo>
                    <a:lnTo>
                      <a:pt x="504005" y="270969"/>
                    </a:lnTo>
                    <a:cubicBezTo>
                      <a:pt x="508473" y="258236"/>
                      <a:pt x="590084" y="36636"/>
                      <a:pt x="590084" y="36636"/>
                    </a:cubicBezTo>
                    <a:cubicBezTo>
                      <a:pt x="577872" y="47359"/>
                      <a:pt x="497899" y="18690"/>
                      <a:pt x="490676" y="1228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Freeform: Shape 32">
                <a:extLst>
                  <a:ext uri="{FF2B5EF4-FFF2-40B4-BE49-F238E27FC236}">
                    <a16:creationId xmlns:a16="http://schemas.microsoft.com/office/drawing/2014/main" id="{A27EA4D2-92AE-98FC-D03D-90097E624591}"/>
                  </a:ext>
                </a:extLst>
              </p:cNvPr>
              <p:cNvSpPr/>
              <p:nvPr/>
            </p:nvSpPr>
            <p:spPr>
              <a:xfrm>
                <a:off x="963220" y="5266333"/>
                <a:ext cx="140030" cy="95423"/>
              </a:xfrm>
              <a:custGeom>
                <a:avLst/>
                <a:gdLst>
                  <a:gd name="connsiteX0" fmla="*/ 198964 w 208016"/>
                  <a:gd name="connsiteY0" fmla="*/ 41453 h 141752"/>
                  <a:gd name="connsiteX1" fmla="*/ 192932 w 208016"/>
                  <a:gd name="connsiteY1" fmla="*/ 124478 h 141752"/>
                  <a:gd name="connsiteX2" fmla="*/ 116832 w 208016"/>
                  <a:gd name="connsiteY2" fmla="*/ 136095 h 141752"/>
                  <a:gd name="connsiteX3" fmla="*/ 54507 w 208016"/>
                  <a:gd name="connsiteY3" fmla="*/ 120234 h 141752"/>
                  <a:gd name="connsiteX4" fmla="*/ 0 w 208016"/>
                  <a:gd name="connsiteY4" fmla="*/ 58802 h 141752"/>
                  <a:gd name="connsiteX5" fmla="*/ 96652 w 208016"/>
                  <a:gd name="connsiteY5" fmla="*/ 7498 h 141752"/>
                  <a:gd name="connsiteX6" fmla="*/ 198964 w 208016"/>
                  <a:gd name="connsiteY6" fmla="*/ 41453 h 14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016" h="141752">
                    <a:moveTo>
                      <a:pt x="198964" y="41453"/>
                    </a:moveTo>
                    <a:cubicBezTo>
                      <a:pt x="214452" y="70419"/>
                      <a:pt x="208495" y="97747"/>
                      <a:pt x="192932" y="124478"/>
                    </a:cubicBezTo>
                    <a:cubicBezTo>
                      <a:pt x="169924" y="143615"/>
                      <a:pt x="144308" y="145849"/>
                      <a:pt x="116832" y="136095"/>
                    </a:cubicBezTo>
                    <a:cubicBezTo>
                      <a:pt x="96057" y="130808"/>
                      <a:pt x="75356" y="125149"/>
                      <a:pt x="54507" y="120234"/>
                    </a:cubicBezTo>
                    <a:cubicBezTo>
                      <a:pt x="15339" y="110926"/>
                      <a:pt x="3723" y="98119"/>
                      <a:pt x="0" y="58802"/>
                    </a:cubicBezTo>
                    <a:cubicBezTo>
                      <a:pt x="19807" y="-321"/>
                      <a:pt x="35221" y="-9256"/>
                      <a:pt x="96652" y="7498"/>
                    </a:cubicBezTo>
                    <a:cubicBezTo>
                      <a:pt x="131278" y="16880"/>
                      <a:pt x="169775" y="15317"/>
                      <a:pt x="198964" y="41453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Freeform: Shape 33">
                <a:extLst>
                  <a:ext uri="{FF2B5EF4-FFF2-40B4-BE49-F238E27FC236}">
                    <a16:creationId xmlns:a16="http://schemas.microsoft.com/office/drawing/2014/main" id="{F1A345EC-84A7-8F25-4F5D-BE412F940135}"/>
                  </a:ext>
                </a:extLst>
              </p:cNvPr>
              <p:cNvSpPr/>
              <p:nvPr/>
            </p:nvSpPr>
            <p:spPr>
              <a:xfrm>
                <a:off x="1416035" y="5357354"/>
                <a:ext cx="141479" cy="81629"/>
              </a:xfrm>
              <a:custGeom>
                <a:avLst/>
                <a:gdLst>
                  <a:gd name="connsiteX0" fmla="*/ 11503 w 210168"/>
                  <a:gd name="connsiteY0" fmla="*/ 97238 h 121261"/>
                  <a:gd name="connsiteX1" fmla="*/ 18354 w 210168"/>
                  <a:gd name="connsiteY1" fmla="*/ 13244 h 121261"/>
                  <a:gd name="connsiteX2" fmla="*/ 66085 w 210168"/>
                  <a:gd name="connsiteY2" fmla="*/ 64 h 121261"/>
                  <a:gd name="connsiteX3" fmla="*/ 158939 w 210168"/>
                  <a:gd name="connsiteY3" fmla="*/ 1255 h 121261"/>
                  <a:gd name="connsiteX4" fmla="*/ 210095 w 210168"/>
                  <a:gd name="connsiteY4" fmla="*/ 56060 h 121261"/>
                  <a:gd name="connsiteX5" fmla="*/ 163184 w 210168"/>
                  <a:gd name="connsiteY5" fmla="*/ 120395 h 121261"/>
                  <a:gd name="connsiteX6" fmla="*/ 52458 w 210168"/>
                  <a:gd name="connsiteY6" fmla="*/ 119651 h 121261"/>
                  <a:gd name="connsiteX7" fmla="*/ 11503 w 210168"/>
                  <a:gd name="connsiteY7" fmla="*/ 97238 h 121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166" h="121261">
                    <a:moveTo>
                      <a:pt x="11503" y="97238"/>
                    </a:moveTo>
                    <a:cubicBezTo>
                      <a:pt x="-5400" y="67676"/>
                      <a:pt x="-4134" y="39604"/>
                      <a:pt x="18354" y="13244"/>
                    </a:cubicBezTo>
                    <a:cubicBezTo>
                      <a:pt x="32651" y="2968"/>
                      <a:pt x="48437" y="-532"/>
                      <a:pt x="66085" y="64"/>
                    </a:cubicBezTo>
                    <a:cubicBezTo>
                      <a:pt x="96987" y="1181"/>
                      <a:pt x="128037" y="-11"/>
                      <a:pt x="158939" y="1255"/>
                    </a:cubicBezTo>
                    <a:cubicBezTo>
                      <a:pt x="189320" y="2521"/>
                      <a:pt x="208978" y="24488"/>
                      <a:pt x="210095" y="56060"/>
                    </a:cubicBezTo>
                    <a:cubicBezTo>
                      <a:pt x="211435" y="93142"/>
                      <a:pt x="194309" y="118832"/>
                      <a:pt x="163184" y="120395"/>
                    </a:cubicBezTo>
                    <a:cubicBezTo>
                      <a:pt x="126325" y="122257"/>
                      <a:pt x="89317" y="120693"/>
                      <a:pt x="52458" y="119651"/>
                    </a:cubicBezTo>
                    <a:cubicBezTo>
                      <a:pt x="35555" y="119204"/>
                      <a:pt x="23418" y="107960"/>
                      <a:pt x="11503" y="97238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3" name="Group 39">
              <a:extLst>
                <a:ext uri="{FF2B5EF4-FFF2-40B4-BE49-F238E27FC236}">
                  <a16:creationId xmlns:a16="http://schemas.microsoft.com/office/drawing/2014/main" id="{D583F68B-7C57-C224-2CB8-D26CF78C0E6A}"/>
                </a:ext>
              </a:extLst>
            </p:cNvPr>
            <p:cNvGrpSpPr/>
            <p:nvPr/>
          </p:nvGrpSpPr>
          <p:grpSpPr>
            <a:xfrm>
              <a:off x="2847973" y="1962553"/>
              <a:ext cx="1511394" cy="1888095"/>
              <a:chOff x="2847973" y="1962553"/>
              <a:chExt cx="1511394" cy="1888095"/>
            </a:xfrm>
          </p:grpSpPr>
          <p:sp>
            <p:nvSpPr>
              <p:cNvPr id="54" name="Freeform: Shape 6">
                <a:extLst>
                  <a:ext uri="{FF2B5EF4-FFF2-40B4-BE49-F238E27FC236}">
                    <a16:creationId xmlns:a16="http://schemas.microsoft.com/office/drawing/2014/main" id="{5F554273-E1DF-1B45-1542-B2AD06B49E40}"/>
                  </a:ext>
                </a:extLst>
              </p:cNvPr>
              <p:cNvSpPr/>
              <p:nvPr/>
            </p:nvSpPr>
            <p:spPr>
              <a:xfrm>
                <a:off x="2847973" y="1962553"/>
                <a:ext cx="1511394" cy="1888095"/>
              </a:xfrm>
              <a:custGeom>
                <a:avLst/>
                <a:gdLst>
                  <a:gd name="connsiteX0" fmla="*/ 936567 w 2245187"/>
                  <a:gd name="connsiteY0" fmla="*/ 2738823 h 2804779"/>
                  <a:gd name="connsiteX1" fmla="*/ 776622 w 2245187"/>
                  <a:gd name="connsiteY1" fmla="*/ 2652447 h 2804779"/>
                  <a:gd name="connsiteX2" fmla="*/ 177347 w 2245187"/>
                  <a:gd name="connsiteY2" fmla="*/ 1807148 h 2804779"/>
                  <a:gd name="connsiteX3" fmla="*/ 3030 w 2245187"/>
                  <a:gd name="connsiteY3" fmla="*/ 657595 h 2804779"/>
                  <a:gd name="connsiteX4" fmla="*/ 137807 w 2245187"/>
                  <a:gd name="connsiteY4" fmla="*/ 422963 h 2804779"/>
                  <a:gd name="connsiteX5" fmla="*/ 1051537 w 2245187"/>
                  <a:gd name="connsiteY5" fmla="*/ 18930 h 2804779"/>
                  <a:gd name="connsiteX6" fmla="*/ 1210962 w 2245187"/>
                  <a:gd name="connsiteY6" fmla="*/ 16175 h 2804779"/>
                  <a:gd name="connsiteX7" fmla="*/ 2098407 w 2245187"/>
                  <a:gd name="connsiteY7" fmla="*/ 389679 h 2804779"/>
                  <a:gd name="connsiteX8" fmla="*/ 2244428 w 2245187"/>
                  <a:gd name="connsiteY8" fmla="*/ 666903 h 2804779"/>
                  <a:gd name="connsiteX9" fmla="*/ 2196697 w 2245187"/>
                  <a:gd name="connsiteY9" fmla="*/ 1141899 h 2804779"/>
                  <a:gd name="connsiteX10" fmla="*/ 1898623 w 2245187"/>
                  <a:gd name="connsiteY10" fmla="*/ 2323397 h 2804779"/>
                  <a:gd name="connsiteX11" fmla="*/ 1468379 w 2245187"/>
                  <a:gd name="connsiteY11" fmla="*/ 2720356 h 2804779"/>
                  <a:gd name="connsiteX12" fmla="*/ 1156083 w 2245187"/>
                  <a:gd name="connsiteY12" fmla="*/ 2804424 h 2804779"/>
                  <a:gd name="connsiteX13" fmla="*/ 936567 w 2245187"/>
                  <a:gd name="connsiteY13" fmla="*/ 2738823 h 2804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45187" h="2804779">
                    <a:moveTo>
                      <a:pt x="936567" y="2738823"/>
                    </a:moveTo>
                    <a:cubicBezTo>
                      <a:pt x="878561" y="2711421"/>
                      <a:pt x="823235" y="2679700"/>
                      <a:pt x="776622" y="2652447"/>
                    </a:cubicBezTo>
                    <a:cubicBezTo>
                      <a:pt x="461273" y="2468375"/>
                      <a:pt x="229248" y="2173950"/>
                      <a:pt x="177347" y="1807148"/>
                    </a:cubicBezTo>
                    <a:cubicBezTo>
                      <a:pt x="123064" y="1423442"/>
                      <a:pt x="57313" y="1041226"/>
                      <a:pt x="3030" y="657595"/>
                    </a:cubicBezTo>
                    <a:cubicBezTo>
                      <a:pt x="-12830" y="545603"/>
                      <a:pt x="33783" y="468907"/>
                      <a:pt x="137807" y="422963"/>
                    </a:cubicBezTo>
                    <a:cubicBezTo>
                      <a:pt x="442434" y="288410"/>
                      <a:pt x="747209" y="154079"/>
                      <a:pt x="1051537" y="18930"/>
                    </a:cubicBezTo>
                    <a:cubicBezTo>
                      <a:pt x="1105076" y="-4824"/>
                      <a:pt x="1156753" y="-6760"/>
                      <a:pt x="1210962" y="16175"/>
                    </a:cubicBezTo>
                    <a:cubicBezTo>
                      <a:pt x="1506578" y="141123"/>
                      <a:pt x="1802641" y="265028"/>
                      <a:pt x="2098407" y="389679"/>
                    </a:cubicBezTo>
                    <a:cubicBezTo>
                      <a:pt x="2210621" y="436962"/>
                      <a:pt x="2251427" y="551784"/>
                      <a:pt x="2244428" y="666903"/>
                    </a:cubicBezTo>
                    <a:cubicBezTo>
                      <a:pt x="2234896" y="823423"/>
                      <a:pt x="2211441" y="984113"/>
                      <a:pt x="2196697" y="1141899"/>
                    </a:cubicBezTo>
                    <a:cubicBezTo>
                      <a:pt x="2159391" y="1541987"/>
                      <a:pt x="2109576" y="1972231"/>
                      <a:pt x="1898623" y="2323397"/>
                    </a:cubicBezTo>
                    <a:cubicBezTo>
                      <a:pt x="1795791" y="2494586"/>
                      <a:pt x="1651259" y="2637107"/>
                      <a:pt x="1468379" y="2720356"/>
                    </a:cubicBezTo>
                    <a:cubicBezTo>
                      <a:pt x="1379322" y="2760864"/>
                      <a:pt x="1255490" y="2809414"/>
                      <a:pt x="1156083" y="2804424"/>
                    </a:cubicBezTo>
                    <a:cubicBezTo>
                      <a:pt x="1086684" y="2800999"/>
                      <a:pt x="1009466" y="2773299"/>
                      <a:pt x="936567" y="2738823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Freeform: Shape 37">
                <a:extLst>
                  <a:ext uri="{FF2B5EF4-FFF2-40B4-BE49-F238E27FC236}">
                    <a16:creationId xmlns:a16="http://schemas.microsoft.com/office/drawing/2014/main" id="{57A96DD9-A998-3F19-A9DD-F7D69A3BA672}"/>
                  </a:ext>
                </a:extLst>
              </p:cNvPr>
              <p:cNvSpPr/>
              <p:nvPr/>
            </p:nvSpPr>
            <p:spPr>
              <a:xfrm>
                <a:off x="3007592" y="2150731"/>
                <a:ext cx="1215052" cy="1509852"/>
              </a:xfrm>
              <a:custGeom>
                <a:avLst/>
                <a:gdLst>
                  <a:gd name="connsiteX0" fmla="*/ 601274 w 1215052"/>
                  <a:gd name="connsiteY0" fmla="*/ 0 h 1509852"/>
                  <a:gd name="connsiteX1" fmla="*/ 611778 w 1215052"/>
                  <a:gd name="connsiteY1" fmla="*/ 2842 h 1509852"/>
                  <a:gd name="connsiteX2" fmla="*/ 611805 w 1215052"/>
                  <a:gd name="connsiteY2" fmla="*/ 2812 h 1509852"/>
                  <a:gd name="connsiteX3" fmla="*/ 901032 w 1215052"/>
                  <a:gd name="connsiteY3" fmla="*/ 123265 h 1509852"/>
                  <a:gd name="connsiteX4" fmla="*/ 1197528 w 1215052"/>
                  <a:gd name="connsiteY4" fmla="*/ 247327 h 1509852"/>
                  <a:gd name="connsiteX5" fmla="*/ 1214671 w 1215052"/>
                  <a:gd name="connsiteY5" fmla="*/ 275848 h 1509852"/>
                  <a:gd name="connsiteX6" fmla="*/ 1162389 w 1215052"/>
                  <a:gd name="connsiteY6" fmla="*/ 718361 h 1509852"/>
                  <a:gd name="connsiteX7" fmla="*/ 1086499 w 1215052"/>
                  <a:gd name="connsiteY7" fmla="*/ 1155460 h 1509852"/>
                  <a:gd name="connsiteX8" fmla="*/ 639775 w 1215052"/>
                  <a:gd name="connsiteY8" fmla="*/ 1508398 h 1509852"/>
                  <a:gd name="connsiteX9" fmla="*/ 619749 w 1215052"/>
                  <a:gd name="connsiteY9" fmla="*/ 1509638 h 1509852"/>
                  <a:gd name="connsiteX10" fmla="*/ 619726 w 1215052"/>
                  <a:gd name="connsiteY10" fmla="*/ 1509852 h 1509852"/>
                  <a:gd name="connsiteX11" fmla="*/ 619067 w 1215052"/>
                  <a:gd name="connsiteY11" fmla="*/ 1509680 h 1509852"/>
                  <a:gd name="connsiteX12" fmla="*/ 617110 w 1215052"/>
                  <a:gd name="connsiteY12" fmla="*/ 1509801 h 1509852"/>
                  <a:gd name="connsiteX13" fmla="*/ 617276 w 1215052"/>
                  <a:gd name="connsiteY13" fmla="*/ 1509212 h 1509852"/>
                  <a:gd name="connsiteX14" fmla="*/ 507325 w 1215052"/>
                  <a:gd name="connsiteY14" fmla="*/ 1480478 h 1509852"/>
                  <a:gd name="connsiteX15" fmla="*/ 402631 w 1215052"/>
                  <a:gd name="connsiteY15" fmla="*/ 1430653 h 1509852"/>
                  <a:gd name="connsiteX16" fmla="*/ 85634 w 1215052"/>
                  <a:gd name="connsiteY16" fmla="*/ 960120 h 1509852"/>
                  <a:gd name="connsiteX17" fmla="*/ 320 w 1215052"/>
                  <a:gd name="connsiteY17" fmla="*/ 282115 h 1509852"/>
                  <a:gd name="connsiteX18" fmla="*/ 14104 w 1215052"/>
                  <a:gd name="connsiteY18" fmla="*/ 259057 h 1509852"/>
                  <a:gd name="connsiteX19" fmla="*/ 591555 w 1215052"/>
                  <a:gd name="connsiteY19" fmla="*/ 4617 h 1509852"/>
                  <a:gd name="connsiteX20" fmla="*/ 601274 w 1215052"/>
                  <a:gd name="connsiteY20" fmla="*/ 0 h 15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5052" h="1509852">
                    <a:moveTo>
                      <a:pt x="601274" y="0"/>
                    </a:moveTo>
                    <a:lnTo>
                      <a:pt x="611778" y="2842"/>
                    </a:lnTo>
                    <a:lnTo>
                      <a:pt x="611805" y="2812"/>
                    </a:lnTo>
                    <a:lnTo>
                      <a:pt x="901032" y="123265"/>
                    </a:lnTo>
                    <a:lnTo>
                      <a:pt x="1197528" y="247327"/>
                    </a:lnTo>
                    <a:cubicBezTo>
                      <a:pt x="1212064" y="253292"/>
                      <a:pt x="1216475" y="260660"/>
                      <a:pt x="1214671" y="275848"/>
                    </a:cubicBezTo>
                    <a:cubicBezTo>
                      <a:pt x="1197177" y="423169"/>
                      <a:pt x="1173668" y="570439"/>
                      <a:pt x="1162389" y="718361"/>
                    </a:cubicBezTo>
                    <a:cubicBezTo>
                      <a:pt x="1151161" y="865782"/>
                      <a:pt x="1146399" y="1017764"/>
                      <a:pt x="1086499" y="1155460"/>
                    </a:cubicBezTo>
                    <a:cubicBezTo>
                      <a:pt x="1007149" y="1337718"/>
                      <a:pt x="834215" y="1471254"/>
                      <a:pt x="639775" y="1508398"/>
                    </a:cubicBezTo>
                    <a:lnTo>
                      <a:pt x="619749" y="1509638"/>
                    </a:lnTo>
                    <a:lnTo>
                      <a:pt x="619726" y="1509852"/>
                    </a:lnTo>
                    <a:lnTo>
                      <a:pt x="619067" y="1509680"/>
                    </a:lnTo>
                    <a:lnTo>
                      <a:pt x="617110" y="1509801"/>
                    </a:lnTo>
                    <a:lnTo>
                      <a:pt x="617276" y="1509212"/>
                    </a:lnTo>
                    <a:lnTo>
                      <a:pt x="507325" y="1480478"/>
                    </a:lnTo>
                    <a:cubicBezTo>
                      <a:pt x="471165" y="1467107"/>
                      <a:pt x="436290" y="1450327"/>
                      <a:pt x="402631" y="1430653"/>
                    </a:cubicBezTo>
                    <a:cubicBezTo>
                      <a:pt x="224132" y="1326291"/>
                      <a:pt x="120071" y="1162629"/>
                      <a:pt x="85634" y="960120"/>
                    </a:cubicBezTo>
                    <a:cubicBezTo>
                      <a:pt x="47538" y="736207"/>
                      <a:pt x="30094" y="507381"/>
                      <a:pt x="320" y="282115"/>
                    </a:cubicBezTo>
                    <a:cubicBezTo>
                      <a:pt x="-1285" y="269985"/>
                      <a:pt x="3127" y="263869"/>
                      <a:pt x="14104" y="259057"/>
                    </a:cubicBezTo>
                    <a:lnTo>
                      <a:pt x="591555" y="4617"/>
                    </a:lnTo>
                    <a:cubicBezTo>
                      <a:pt x="594688" y="3239"/>
                      <a:pt x="597909" y="996"/>
                      <a:pt x="60127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43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Freeform: Shape 15">
                <a:extLst>
                  <a:ext uri="{FF2B5EF4-FFF2-40B4-BE49-F238E27FC236}">
                    <a16:creationId xmlns:a16="http://schemas.microsoft.com/office/drawing/2014/main" id="{65192BBC-84C5-0C40-5462-B61149208260}"/>
                  </a:ext>
                </a:extLst>
              </p:cNvPr>
              <p:cNvSpPr/>
              <p:nvPr/>
            </p:nvSpPr>
            <p:spPr>
              <a:xfrm>
                <a:off x="3610989" y="2153543"/>
                <a:ext cx="611655" cy="1506989"/>
              </a:xfrm>
              <a:custGeom>
                <a:avLst/>
                <a:gdLst>
                  <a:gd name="connsiteX0" fmla="*/ 20371 w 908618"/>
                  <a:gd name="connsiteY0" fmla="*/ 2238642 h 2238642"/>
                  <a:gd name="connsiteX1" fmla="*/ 5416 w 908618"/>
                  <a:gd name="connsiteY1" fmla="*/ 622135 h 2238642"/>
                  <a:gd name="connsiteX2" fmla="*/ 55 w 908618"/>
                  <a:gd name="connsiteY2" fmla="*/ 30381 h 2238642"/>
                  <a:gd name="connsiteX3" fmla="*/ 12490 w 908618"/>
                  <a:gd name="connsiteY3" fmla="*/ 0 h 2238642"/>
                  <a:gd name="connsiteX4" fmla="*/ 442139 w 908618"/>
                  <a:gd name="connsiteY4" fmla="*/ 178933 h 2238642"/>
                  <a:gd name="connsiteX5" fmla="*/ 882585 w 908618"/>
                  <a:gd name="connsiteY5" fmla="*/ 363228 h 2238642"/>
                  <a:gd name="connsiteX6" fmla="*/ 908051 w 908618"/>
                  <a:gd name="connsiteY6" fmla="*/ 405597 h 2238642"/>
                  <a:gd name="connsiteX7" fmla="*/ 830387 w 908618"/>
                  <a:gd name="connsiteY7" fmla="*/ 1062953 h 2238642"/>
                  <a:gd name="connsiteX8" fmla="*/ 717651 w 908618"/>
                  <a:gd name="connsiteY8" fmla="*/ 1712266 h 2238642"/>
                  <a:gd name="connsiteX9" fmla="*/ 54040 w 908618"/>
                  <a:gd name="connsiteY9" fmla="*/ 2236557 h 2238642"/>
                  <a:gd name="connsiteX10" fmla="*/ 20371 w 908618"/>
                  <a:gd name="connsiteY10" fmla="*/ 2238642 h 2238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8618" h="2238642">
                    <a:moveTo>
                      <a:pt x="20371" y="2238642"/>
                    </a:moveTo>
                    <a:cubicBezTo>
                      <a:pt x="52241" y="2236631"/>
                      <a:pt x="6012" y="651249"/>
                      <a:pt x="5416" y="622135"/>
                    </a:cubicBezTo>
                    <a:cubicBezTo>
                      <a:pt x="1470" y="424660"/>
                      <a:pt x="55" y="227706"/>
                      <a:pt x="55" y="30381"/>
                    </a:cubicBezTo>
                    <a:cubicBezTo>
                      <a:pt x="576" y="18913"/>
                      <a:pt x="-3221" y="5361"/>
                      <a:pt x="12490" y="0"/>
                    </a:cubicBezTo>
                    <a:lnTo>
                      <a:pt x="442139" y="178933"/>
                    </a:lnTo>
                    <a:lnTo>
                      <a:pt x="882585" y="363228"/>
                    </a:lnTo>
                    <a:cubicBezTo>
                      <a:pt x="904179" y="372089"/>
                      <a:pt x="910732" y="383035"/>
                      <a:pt x="908051" y="405597"/>
                    </a:cubicBezTo>
                    <a:cubicBezTo>
                      <a:pt x="882064" y="624443"/>
                      <a:pt x="847141" y="843214"/>
                      <a:pt x="830387" y="1062953"/>
                    </a:cubicBezTo>
                    <a:cubicBezTo>
                      <a:pt x="813707" y="1281947"/>
                      <a:pt x="806633" y="1507718"/>
                      <a:pt x="717651" y="1712266"/>
                    </a:cubicBezTo>
                    <a:cubicBezTo>
                      <a:pt x="599776" y="1983012"/>
                      <a:pt x="342881" y="2181380"/>
                      <a:pt x="54040" y="2236557"/>
                    </a:cubicBezTo>
                    <a:cubicBezTo>
                      <a:pt x="44360" y="2238493"/>
                      <a:pt x="30274" y="2238046"/>
                      <a:pt x="20371" y="2238642"/>
                    </a:cubicBezTo>
                    <a:close/>
                  </a:path>
                </a:pathLst>
              </a:custGeom>
              <a:solidFill>
                <a:schemeClr val="accent1">
                  <a:lumMod val="90000"/>
                </a:schemeClr>
              </a:solidFill>
              <a:ln w="74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Freeform: Shape 38">
                <a:extLst>
                  <a:ext uri="{FF2B5EF4-FFF2-40B4-BE49-F238E27FC236}">
                    <a16:creationId xmlns:a16="http://schemas.microsoft.com/office/drawing/2014/main" id="{AD69E3C1-998F-682B-397C-5ED0E6FB2DDE}"/>
                  </a:ext>
                </a:extLst>
              </p:cNvPr>
              <p:cNvSpPr/>
              <p:nvPr/>
            </p:nvSpPr>
            <p:spPr>
              <a:xfrm>
                <a:off x="3276847" y="2572205"/>
                <a:ext cx="674160" cy="674486"/>
              </a:xfrm>
              <a:custGeom>
                <a:avLst/>
                <a:gdLst>
                  <a:gd name="connsiteX0" fmla="*/ 2136690 w 2137366"/>
                  <a:gd name="connsiteY0" fmla="*/ 836820 h 2138405"/>
                  <a:gd name="connsiteX1" fmla="*/ 1925402 w 2137366"/>
                  <a:gd name="connsiteY1" fmla="*/ 626087 h 2138405"/>
                  <a:gd name="connsiteX2" fmla="*/ 1535002 w 2137366"/>
                  <a:gd name="connsiteY2" fmla="*/ 627128 h 2138405"/>
                  <a:gd name="connsiteX3" fmla="*/ 1510802 w 2137366"/>
                  <a:gd name="connsiteY3" fmla="*/ 601817 h 2138405"/>
                  <a:gd name="connsiteX4" fmla="*/ 1511842 w 2137366"/>
                  <a:gd name="connsiteY4" fmla="*/ 213290 h 2138405"/>
                  <a:gd name="connsiteX5" fmla="*/ 1301941 w 2137366"/>
                  <a:gd name="connsiteY5" fmla="*/ 1032 h 2138405"/>
                  <a:gd name="connsiteX6" fmla="*/ 834294 w 2137366"/>
                  <a:gd name="connsiteY6" fmla="*/ 1101 h 2138405"/>
                  <a:gd name="connsiteX7" fmla="*/ 625087 w 2137366"/>
                  <a:gd name="connsiteY7" fmla="*/ 214053 h 2138405"/>
                  <a:gd name="connsiteX8" fmla="*/ 626127 w 2137366"/>
                  <a:gd name="connsiteY8" fmla="*/ 606741 h 2138405"/>
                  <a:gd name="connsiteX9" fmla="*/ 605393 w 2137366"/>
                  <a:gd name="connsiteY9" fmla="*/ 626920 h 2138405"/>
                  <a:gd name="connsiteX10" fmla="*/ 214993 w 2137366"/>
                  <a:gd name="connsiteY10" fmla="*/ 625879 h 2138405"/>
                  <a:gd name="connsiteX11" fmla="*/ 31 w 2137366"/>
                  <a:gd name="connsiteY11" fmla="*/ 839663 h 2138405"/>
                  <a:gd name="connsiteX12" fmla="*/ 31 w 2137366"/>
                  <a:gd name="connsiteY12" fmla="*/ 1299198 h 2138405"/>
                  <a:gd name="connsiteX13" fmla="*/ 7312 w 2137366"/>
                  <a:gd name="connsiteY13" fmla="*/ 1354672 h 2138405"/>
                  <a:gd name="connsiteX14" fmla="*/ 32622 w 2137366"/>
                  <a:gd name="connsiteY14" fmla="*/ 1364103 h 2138405"/>
                  <a:gd name="connsiteX15" fmla="*/ 196826 w 2137366"/>
                  <a:gd name="connsiteY15" fmla="*/ 1232767 h 2138405"/>
                  <a:gd name="connsiteX16" fmla="*/ 402843 w 2137366"/>
                  <a:gd name="connsiteY16" fmla="*/ 1092418 h 2138405"/>
                  <a:gd name="connsiteX17" fmla="*/ 420525 w 2137366"/>
                  <a:gd name="connsiteY17" fmla="*/ 1078688 h 2138405"/>
                  <a:gd name="connsiteX18" fmla="*/ 454573 w 2137366"/>
                  <a:gd name="connsiteY18" fmla="*/ 979944 h 2138405"/>
                  <a:gd name="connsiteX19" fmla="*/ 495138 w 2137366"/>
                  <a:gd name="connsiteY19" fmla="*/ 898188 h 2138405"/>
                  <a:gd name="connsiteX20" fmla="*/ 508036 w 2137366"/>
                  <a:gd name="connsiteY20" fmla="*/ 880021 h 2138405"/>
                  <a:gd name="connsiteX21" fmla="*/ 569474 w 2137366"/>
                  <a:gd name="connsiteY21" fmla="*/ 763109 h 2138405"/>
                  <a:gd name="connsiteX22" fmla="*/ 729933 w 2137366"/>
                  <a:gd name="connsiteY22" fmla="*/ 519091 h 2138405"/>
                  <a:gd name="connsiteX23" fmla="*/ 850035 w 2137366"/>
                  <a:gd name="connsiteY23" fmla="*/ 436504 h 2138405"/>
                  <a:gd name="connsiteX24" fmla="*/ 1004045 w 2137366"/>
                  <a:gd name="connsiteY24" fmla="*/ 435533 h 2138405"/>
                  <a:gd name="connsiteX25" fmla="*/ 1072417 w 2137366"/>
                  <a:gd name="connsiteY25" fmla="*/ 436574 h 2138405"/>
                  <a:gd name="connsiteX26" fmla="*/ 1116033 w 2137366"/>
                  <a:gd name="connsiteY26" fmla="*/ 436296 h 2138405"/>
                  <a:gd name="connsiteX27" fmla="*/ 1308252 w 2137366"/>
                  <a:gd name="connsiteY27" fmla="*/ 569157 h 2138405"/>
                  <a:gd name="connsiteX28" fmla="*/ 1387857 w 2137366"/>
                  <a:gd name="connsiteY28" fmla="*/ 634755 h 2138405"/>
                  <a:gd name="connsiteX29" fmla="*/ 1681870 w 2137366"/>
                  <a:gd name="connsiteY29" fmla="*/ 756244 h 2138405"/>
                  <a:gd name="connsiteX30" fmla="*/ 1706071 w 2137366"/>
                  <a:gd name="connsiteY30" fmla="*/ 802634 h 2138405"/>
                  <a:gd name="connsiteX31" fmla="*/ 1659611 w 2137366"/>
                  <a:gd name="connsiteY31" fmla="*/ 887163 h 2138405"/>
                  <a:gd name="connsiteX32" fmla="*/ 1643940 w 2137366"/>
                  <a:gd name="connsiteY32" fmla="*/ 917535 h 2138405"/>
                  <a:gd name="connsiteX33" fmla="*/ 1610933 w 2137366"/>
                  <a:gd name="connsiteY33" fmla="*/ 977239 h 2138405"/>
                  <a:gd name="connsiteX34" fmla="*/ 1462678 w 2137366"/>
                  <a:gd name="connsiteY34" fmla="*/ 1023629 h 2138405"/>
                  <a:gd name="connsiteX35" fmla="*/ 1378912 w 2137366"/>
                  <a:gd name="connsiteY35" fmla="*/ 1015031 h 2138405"/>
                  <a:gd name="connsiteX36" fmla="*/ 1280653 w 2137366"/>
                  <a:gd name="connsiteY36" fmla="*/ 1000746 h 2138405"/>
                  <a:gd name="connsiteX37" fmla="*/ 1258394 w 2137366"/>
                  <a:gd name="connsiteY37" fmla="*/ 1000192 h 2138405"/>
                  <a:gd name="connsiteX38" fmla="*/ 1069296 w 2137366"/>
                  <a:gd name="connsiteY38" fmla="*/ 1110863 h 2138405"/>
                  <a:gd name="connsiteX39" fmla="*/ 1062709 w 2137366"/>
                  <a:gd name="connsiteY39" fmla="*/ 1129655 h 2138405"/>
                  <a:gd name="connsiteX40" fmla="*/ 1033307 w 2137366"/>
                  <a:gd name="connsiteY40" fmla="*/ 1189706 h 2138405"/>
                  <a:gd name="connsiteX41" fmla="*/ 1004738 w 2137366"/>
                  <a:gd name="connsiteY41" fmla="*/ 1185614 h 2138405"/>
                  <a:gd name="connsiteX42" fmla="*/ 973881 w 2137366"/>
                  <a:gd name="connsiteY42" fmla="*/ 1182841 h 2138405"/>
                  <a:gd name="connsiteX43" fmla="*/ 954395 w 2137366"/>
                  <a:gd name="connsiteY43" fmla="*/ 1207041 h 2138405"/>
                  <a:gd name="connsiteX44" fmla="*/ 900932 w 2137366"/>
                  <a:gd name="connsiteY44" fmla="*/ 1305647 h 2138405"/>
                  <a:gd name="connsiteX45" fmla="*/ 934425 w 2137366"/>
                  <a:gd name="connsiteY45" fmla="*/ 1322428 h 2138405"/>
                  <a:gd name="connsiteX46" fmla="*/ 930680 w 2137366"/>
                  <a:gd name="connsiteY46" fmla="*/ 1420894 h 2138405"/>
                  <a:gd name="connsiteX47" fmla="*/ 917990 w 2137366"/>
                  <a:gd name="connsiteY47" fmla="*/ 1458963 h 2138405"/>
                  <a:gd name="connsiteX48" fmla="*/ 936921 w 2137366"/>
                  <a:gd name="connsiteY48" fmla="*/ 1461321 h 2138405"/>
                  <a:gd name="connsiteX49" fmla="*/ 973881 w 2137366"/>
                  <a:gd name="connsiteY49" fmla="*/ 1455774 h 2138405"/>
                  <a:gd name="connsiteX50" fmla="*/ 984976 w 2137366"/>
                  <a:gd name="connsiteY50" fmla="*/ 1487949 h 2138405"/>
                  <a:gd name="connsiteX51" fmla="*/ 982826 w 2137366"/>
                  <a:gd name="connsiteY51" fmla="*/ 1507503 h 2138405"/>
                  <a:gd name="connsiteX52" fmla="*/ 970414 w 2137366"/>
                  <a:gd name="connsiteY52" fmla="*/ 1535032 h 2138405"/>
                  <a:gd name="connsiteX53" fmla="*/ 934563 w 2137366"/>
                  <a:gd name="connsiteY53" fmla="*/ 1528861 h 2138405"/>
                  <a:gd name="connsiteX54" fmla="*/ 903290 w 2137366"/>
                  <a:gd name="connsiteY54" fmla="*/ 1517419 h 2138405"/>
                  <a:gd name="connsiteX55" fmla="*/ 915494 w 2137366"/>
                  <a:gd name="connsiteY55" fmla="*/ 1565682 h 2138405"/>
                  <a:gd name="connsiteX56" fmla="*/ 911611 w 2137366"/>
                  <a:gd name="connsiteY56" fmla="*/ 1629685 h 2138405"/>
                  <a:gd name="connsiteX57" fmla="*/ 853987 w 2137366"/>
                  <a:gd name="connsiteY57" fmla="*/ 1737375 h 2138405"/>
                  <a:gd name="connsiteX58" fmla="*/ 656915 w 2137366"/>
                  <a:gd name="connsiteY58" fmla="*/ 2005107 h 2138405"/>
                  <a:gd name="connsiteX59" fmla="*/ 655112 w 2137366"/>
                  <a:gd name="connsiteY59" fmla="*/ 2037282 h 2138405"/>
                  <a:gd name="connsiteX60" fmla="*/ 839911 w 2137366"/>
                  <a:gd name="connsiteY60" fmla="*/ 2138037 h 2138405"/>
                  <a:gd name="connsiteX61" fmla="*/ 1267894 w 2137366"/>
                  <a:gd name="connsiteY61" fmla="*/ 2138176 h 2138405"/>
                  <a:gd name="connsiteX62" fmla="*/ 1332383 w 2137366"/>
                  <a:gd name="connsiteY62" fmla="*/ 2135125 h 2138405"/>
                  <a:gd name="connsiteX63" fmla="*/ 1510732 w 2137366"/>
                  <a:gd name="connsiteY63" fmla="*/ 1938538 h 2138405"/>
                  <a:gd name="connsiteX64" fmla="*/ 1510594 w 2137366"/>
                  <a:gd name="connsiteY64" fmla="*/ 1531219 h 2138405"/>
                  <a:gd name="connsiteX65" fmla="*/ 1530079 w 2137366"/>
                  <a:gd name="connsiteY65" fmla="*/ 1511872 h 2138405"/>
                  <a:gd name="connsiteX66" fmla="*/ 1926789 w 2137366"/>
                  <a:gd name="connsiteY66" fmla="*/ 1512635 h 2138405"/>
                  <a:gd name="connsiteX67" fmla="*/ 2136482 w 2137366"/>
                  <a:gd name="connsiteY67" fmla="*/ 1302457 h 2138405"/>
                  <a:gd name="connsiteX68" fmla="*/ 2136690 w 2137366"/>
                  <a:gd name="connsiteY68" fmla="*/ 836820 h 213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2137366" h="2138405">
                    <a:moveTo>
                      <a:pt x="2136690" y="836820"/>
                    </a:moveTo>
                    <a:cubicBezTo>
                      <a:pt x="2135927" y="706594"/>
                      <a:pt x="2028723" y="624492"/>
                      <a:pt x="1925402" y="626087"/>
                    </a:cubicBezTo>
                    <a:cubicBezTo>
                      <a:pt x="1795315" y="628098"/>
                      <a:pt x="1665089" y="626018"/>
                      <a:pt x="1535002" y="627128"/>
                    </a:cubicBezTo>
                    <a:cubicBezTo>
                      <a:pt x="1513992" y="627336"/>
                      <a:pt x="1510663" y="621164"/>
                      <a:pt x="1510802" y="601817"/>
                    </a:cubicBezTo>
                    <a:cubicBezTo>
                      <a:pt x="1511703" y="472285"/>
                      <a:pt x="1509415" y="342753"/>
                      <a:pt x="1511842" y="213290"/>
                    </a:cubicBezTo>
                    <a:cubicBezTo>
                      <a:pt x="1513714" y="112327"/>
                      <a:pt x="1434802" y="2141"/>
                      <a:pt x="1301941" y="1032"/>
                    </a:cubicBezTo>
                    <a:cubicBezTo>
                      <a:pt x="1146059" y="-286"/>
                      <a:pt x="990176" y="-425"/>
                      <a:pt x="834294" y="1101"/>
                    </a:cubicBezTo>
                    <a:cubicBezTo>
                      <a:pt x="702404" y="2418"/>
                      <a:pt x="623145" y="112049"/>
                      <a:pt x="625087" y="214053"/>
                    </a:cubicBezTo>
                    <a:cubicBezTo>
                      <a:pt x="627583" y="344902"/>
                      <a:pt x="625295" y="475822"/>
                      <a:pt x="626127" y="606741"/>
                    </a:cubicBezTo>
                    <a:cubicBezTo>
                      <a:pt x="626265" y="623799"/>
                      <a:pt x="621203" y="626989"/>
                      <a:pt x="605393" y="626920"/>
                    </a:cubicBezTo>
                    <a:cubicBezTo>
                      <a:pt x="475237" y="626295"/>
                      <a:pt x="345080" y="628722"/>
                      <a:pt x="214993" y="625879"/>
                    </a:cubicBezTo>
                    <a:cubicBezTo>
                      <a:pt x="108067" y="623591"/>
                      <a:pt x="100" y="707912"/>
                      <a:pt x="31" y="839663"/>
                    </a:cubicBezTo>
                    <a:cubicBezTo>
                      <a:pt x="-39" y="992841"/>
                      <a:pt x="31" y="1146020"/>
                      <a:pt x="31" y="1299198"/>
                    </a:cubicBezTo>
                    <a:cubicBezTo>
                      <a:pt x="31" y="1317990"/>
                      <a:pt x="2527" y="1336504"/>
                      <a:pt x="7312" y="1354672"/>
                    </a:cubicBezTo>
                    <a:cubicBezTo>
                      <a:pt x="13483" y="1378179"/>
                      <a:pt x="12859" y="1377486"/>
                      <a:pt x="32622" y="1364103"/>
                    </a:cubicBezTo>
                    <a:cubicBezTo>
                      <a:pt x="90939" y="1324646"/>
                      <a:pt x="140103" y="1273888"/>
                      <a:pt x="196826" y="1232767"/>
                    </a:cubicBezTo>
                    <a:cubicBezTo>
                      <a:pt x="264088" y="1184019"/>
                      <a:pt x="334124" y="1139085"/>
                      <a:pt x="402843" y="1092418"/>
                    </a:cubicBezTo>
                    <a:cubicBezTo>
                      <a:pt x="409084" y="1088188"/>
                      <a:pt x="418237" y="1084651"/>
                      <a:pt x="420525" y="1078688"/>
                    </a:cubicBezTo>
                    <a:cubicBezTo>
                      <a:pt x="432868" y="1046166"/>
                      <a:pt x="454642" y="1017111"/>
                      <a:pt x="454573" y="979944"/>
                    </a:cubicBezTo>
                    <a:cubicBezTo>
                      <a:pt x="454503" y="946590"/>
                      <a:pt x="465390" y="917119"/>
                      <a:pt x="495138" y="898188"/>
                    </a:cubicBezTo>
                    <a:cubicBezTo>
                      <a:pt x="502350" y="893612"/>
                      <a:pt x="504569" y="886539"/>
                      <a:pt x="508036" y="880021"/>
                    </a:cubicBezTo>
                    <a:cubicBezTo>
                      <a:pt x="528769" y="841189"/>
                      <a:pt x="543956" y="799236"/>
                      <a:pt x="569474" y="763109"/>
                    </a:cubicBezTo>
                    <a:cubicBezTo>
                      <a:pt x="625711" y="683573"/>
                      <a:pt x="676331" y="600361"/>
                      <a:pt x="729933" y="519091"/>
                    </a:cubicBezTo>
                    <a:cubicBezTo>
                      <a:pt x="758502" y="475752"/>
                      <a:pt x="800108" y="444063"/>
                      <a:pt x="850035" y="436504"/>
                    </a:cubicBezTo>
                    <a:cubicBezTo>
                      <a:pt x="900239" y="428946"/>
                      <a:pt x="952800" y="430055"/>
                      <a:pt x="1004045" y="435533"/>
                    </a:cubicBezTo>
                    <a:cubicBezTo>
                      <a:pt x="1027067" y="438030"/>
                      <a:pt x="1049603" y="438862"/>
                      <a:pt x="1072417" y="436574"/>
                    </a:cubicBezTo>
                    <a:cubicBezTo>
                      <a:pt x="1087048" y="435117"/>
                      <a:pt x="1101471" y="433800"/>
                      <a:pt x="1116033" y="436296"/>
                    </a:cubicBezTo>
                    <a:cubicBezTo>
                      <a:pt x="1200493" y="450928"/>
                      <a:pt x="1258394" y="506818"/>
                      <a:pt x="1308252" y="569157"/>
                    </a:cubicBezTo>
                    <a:cubicBezTo>
                      <a:pt x="1331343" y="598004"/>
                      <a:pt x="1354781" y="621025"/>
                      <a:pt x="1387857" y="634755"/>
                    </a:cubicBezTo>
                    <a:cubicBezTo>
                      <a:pt x="1485769" y="675529"/>
                      <a:pt x="1583889" y="715748"/>
                      <a:pt x="1681870" y="756244"/>
                    </a:cubicBezTo>
                    <a:cubicBezTo>
                      <a:pt x="1707389" y="766784"/>
                      <a:pt x="1715710" y="778850"/>
                      <a:pt x="1706071" y="802634"/>
                    </a:cubicBezTo>
                    <a:cubicBezTo>
                      <a:pt x="1694075" y="832243"/>
                      <a:pt x="1691717" y="867608"/>
                      <a:pt x="1659611" y="887163"/>
                    </a:cubicBezTo>
                    <a:cubicBezTo>
                      <a:pt x="1649973" y="893057"/>
                      <a:pt x="1643871" y="904707"/>
                      <a:pt x="1643940" y="917535"/>
                    </a:cubicBezTo>
                    <a:cubicBezTo>
                      <a:pt x="1644079" y="943677"/>
                      <a:pt x="1628476" y="960874"/>
                      <a:pt x="1610933" y="977239"/>
                    </a:cubicBezTo>
                    <a:cubicBezTo>
                      <a:pt x="1568842" y="1016418"/>
                      <a:pt x="1520995" y="1035834"/>
                      <a:pt x="1462678" y="1023629"/>
                    </a:cubicBezTo>
                    <a:cubicBezTo>
                      <a:pt x="1435149" y="1017874"/>
                      <a:pt x="1407966" y="1007473"/>
                      <a:pt x="1378912" y="1015031"/>
                    </a:cubicBezTo>
                    <a:cubicBezTo>
                      <a:pt x="1344241" y="1024046"/>
                      <a:pt x="1311719" y="1017250"/>
                      <a:pt x="1280653" y="1000746"/>
                    </a:cubicBezTo>
                    <a:cubicBezTo>
                      <a:pt x="1273303" y="996794"/>
                      <a:pt x="1266022" y="998735"/>
                      <a:pt x="1258394" y="1000192"/>
                    </a:cubicBezTo>
                    <a:cubicBezTo>
                      <a:pt x="1182394" y="1014962"/>
                      <a:pt x="1124493" y="1060381"/>
                      <a:pt x="1069296" y="1110863"/>
                    </a:cubicBezTo>
                    <a:cubicBezTo>
                      <a:pt x="1063125" y="1116479"/>
                      <a:pt x="1063610" y="1122928"/>
                      <a:pt x="1062709" y="1129655"/>
                    </a:cubicBezTo>
                    <a:cubicBezTo>
                      <a:pt x="1059588" y="1152954"/>
                      <a:pt x="1051614" y="1173687"/>
                      <a:pt x="1033307" y="1189706"/>
                    </a:cubicBezTo>
                    <a:cubicBezTo>
                      <a:pt x="1021519" y="1200107"/>
                      <a:pt x="1009592" y="1198235"/>
                      <a:pt x="1004738" y="1185614"/>
                    </a:cubicBezTo>
                    <a:cubicBezTo>
                      <a:pt x="995100" y="1160512"/>
                      <a:pt x="984351" y="1175213"/>
                      <a:pt x="973881" y="1182841"/>
                    </a:cubicBezTo>
                    <a:cubicBezTo>
                      <a:pt x="965421" y="1189012"/>
                      <a:pt x="959457" y="1197749"/>
                      <a:pt x="954395" y="1207041"/>
                    </a:cubicBezTo>
                    <a:cubicBezTo>
                      <a:pt x="936644" y="1239771"/>
                      <a:pt x="918892" y="1272431"/>
                      <a:pt x="900932" y="1305647"/>
                    </a:cubicBezTo>
                    <a:cubicBezTo>
                      <a:pt x="912166" y="1311749"/>
                      <a:pt x="924509" y="1314523"/>
                      <a:pt x="934425" y="1322428"/>
                    </a:cubicBezTo>
                    <a:cubicBezTo>
                      <a:pt x="970275" y="1350927"/>
                      <a:pt x="968403" y="1402726"/>
                      <a:pt x="930680" y="1420894"/>
                    </a:cubicBezTo>
                    <a:cubicBezTo>
                      <a:pt x="912790" y="1429493"/>
                      <a:pt x="909115" y="1441212"/>
                      <a:pt x="917990" y="1458963"/>
                    </a:cubicBezTo>
                    <a:cubicBezTo>
                      <a:pt x="923399" y="1469781"/>
                      <a:pt x="927074" y="1476438"/>
                      <a:pt x="936921" y="1461321"/>
                    </a:cubicBezTo>
                    <a:cubicBezTo>
                      <a:pt x="946005" y="1447314"/>
                      <a:pt x="960567" y="1448146"/>
                      <a:pt x="973881" y="1455774"/>
                    </a:cubicBezTo>
                    <a:cubicBezTo>
                      <a:pt x="986293" y="1462916"/>
                      <a:pt x="989552" y="1474358"/>
                      <a:pt x="984976" y="1487949"/>
                    </a:cubicBezTo>
                    <a:cubicBezTo>
                      <a:pt x="982826" y="1494259"/>
                      <a:pt x="979706" y="1499598"/>
                      <a:pt x="982826" y="1507503"/>
                    </a:cubicBezTo>
                    <a:cubicBezTo>
                      <a:pt x="987472" y="1519361"/>
                      <a:pt x="981647" y="1530317"/>
                      <a:pt x="970414" y="1535032"/>
                    </a:cubicBezTo>
                    <a:cubicBezTo>
                      <a:pt x="957863" y="1540303"/>
                      <a:pt x="941082" y="1541620"/>
                      <a:pt x="934563" y="1528861"/>
                    </a:cubicBezTo>
                    <a:cubicBezTo>
                      <a:pt x="926450" y="1512981"/>
                      <a:pt x="916188" y="1516310"/>
                      <a:pt x="903290" y="1517419"/>
                    </a:cubicBezTo>
                    <a:cubicBezTo>
                      <a:pt x="907312" y="1533992"/>
                      <a:pt x="909669" y="1550496"/>
                      <a:pt x="915494" y="1565682"/>
                    </a:cubicBezTo>
                    <a:cubicBezTo>
                      <a:pt x="924162" y="1588149"/>
                      <a:pt x="920487" y="1608675"/>
                      <a:pt x="911611" y="1629685"/>
                    </a:cubicBezTo>
                    <a:cubicBezTo>
                      <a:pt x="895662" y="1667338"/>
                      <a:pt x="874443" y="1702149"/>
                      <a:pt x="853987" y="1737375"/>
                    </a:cubicBezTo>
                    <a:cubicBezTo>
                      <a:pt x="798097" y="1833830"/>
                      <a:pt x="723137" y="1916279"/>
                      <a:pt x="656915" y="2005107"/>
                    </a:cubicBezTo>
                    <a:cubicBezTo>
                      <a:pt x="648247" y="2016687"/>
                      <a:pt x="647276" y="2025147"/>
                      <a:pt x="655112" y="2037282"/>
                    </a:cubicBezTo>
                    <a:cubicBezTo>
                      <a:pt x="698590" y="2104475"/>
                      <a:pt x="760721" y="2137621"/>
                      <a:pt x="839911" y="2138037"/>
                    </a:cubicBezTo>
                    <a:cubicBezTo>
                      <a:pt x="982549" y="2138731"/>
                      <a:pt x="1125256" y="2138245"/>
                      <a:pt x="1267894" y="2138176"/>
                    </a:cubicBezTo>
                    <a:cubicBezTo>
                      <a:pt x="1289460" y="2138176"/>
                      <a:pt x="1310817" y="2137621"/>
                      <a:pt x="1332383" y="2135125"/>
                    </a:cubicBezTo>
                    <a:cubicBezTo>
                      <a:pt x="1428145" y="2124099"/>
                      <a:pt x="1510386" y="2034716"/>
                      <a:pt x="1510732" y="1938538"/>
                    </a:cubicBezTo>
                    <a:cubicBezTo>
                      <a:pt x="1511218" y="1802765"/>
                      <a:pt x="1511218" y="1666992"/>
                      <a:pt x="1510594" y="1531219"/>
                    </a:cubicBezTo>
                    <a:cubicBezTo>
                      <a:pt x="1510524" y="1515478"/>
                      <a:pt x="1514546" y="1511803"/>
                      <a:pt x="1530079" y="1511872"/>
                    </a:cubicBezTo>
                    <a:cubicBezTo>
                      <a:pt x="1662316" y="1512565"/>
                      <a:pt x="1794553" y="1510970"/>
                      <a:pt x="1926789" y="1512635"/>
                    </a:cubicBezTo>
                    <a:cubicBezTo>
                      <a:pt x="2029000" y="1513952"/>
                      <a:pt x="2135650" y="1431920"/>
                      <a:pt x="2136482" y="1302457"/>
                    </a:cubicBezTo>
                    <a:cubicBezTo>
                      <a:pt x="2137660" y="1147337"/>
                      <a:pt x="2137591" y="992079"/>
                      <a:pt x="2136690" y="836820"/>
                    </a:cubicBezTo>
                    <a:close/>
                  </a:path>
                </a:pathLst>
              </a:custGeom>
              <a:solidFill>
                <a:schemeClr val="bg1"/>
              </a:solidFill>
              <a:ln w="69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85" name="Grupo 84">
            <a:extLst>
              <a:ext uri="{FF2B5EF4-FFF2-40B4-BE49-F238E27FC236}">
                <a16:creationId xmlns:a16="http://schemas.microsoft.com/office/drawing/2014/main" id="{0277AA4A-01FB-266D-9DF9-188B02F7E881}"/>
              </a:ext>
            </a:extLst>
          </p:cNvPr>
          <p:cNvGrpSpPr/>
          <p:nvPr/>
        </p:nvGrpSpPr>
        <p:grpSpPr>
          <a:xfrm>
            <a:off x="-1591" y="6386114"/>
            <a:ext cx="12193591" cy="520292"/>
            <a:chOff x="-1591" y="4831406"/>
            <a:chExt cx="9145463" cy="320322"/>
          </a:xfrm>
        </p:grpSpPr>
        <p:cxnSp>
          <p:nvCxnSpPr>
            <p:cNvPr id="86" name="Straight Connector 7">
              <a:extLst>
                <a:ext uri="{FF2B5EF4-FFF2-40B4-BE49-F238E27FC236}">
                  <a16:creationId xmlns:a16="http://schemas.microsoft.com/office/drawing/2014/main" id="{7D0B35B1-6DD3-F139-B873-EA904FFF2910}"/>
                </a:ext>
              </a:extLst>
            </p:cNvPr>
            <p:cNvCxnSpPr/>
            <p:nvPr/>
          </p:nvCxnSpPr>
          <p:spPr>
            <a:xfrm>
              <a:off x="-1591" y="4831406"/>
              <a:ext cx="9145462" cy="0"/>
            </a:xfrm>
            <a:prstGeom prst="straightConnector1">
              <a:avLst/>
            </a:prstGeom>
            <a:noFill/>
            <a:ln w="25402" cap="flat">
              <a:solidFill>
                <a:schemeClr val="bg1">
                  <a:lumMod val="65000"/>
                </a:schemeClr>
              </a:solidFill>
              <a:prstDash val="solid"/>
            </a:ln>
          </p:spPr>
        </p:cxnSp>
        <p:sp>
          <p:nvSpPr>
            <p:cNvPr id="87" name="Rectangle 8">
              <a:extLst>
                <a:ext uri="{FF2B5EF4-FFF2-40B4-BE49-F238E27FC236}">
                  <a16:creationId xmlns:a16="http://schemas.microsoft.com/office/drawing/2014/main" id="{C67DC6AC-2AF9-C190-3D1B-C9CD50A2A927}"/>
                </a:ext>
              </a:extLst>
            </p:cNvPr>
            <p:cNvSpPr/>
            <p:nvPr/>
          </p:nvSpPr>
          <p:spPr>
            <a:xfrm>
              <a:off x="-1591" y="4871950"/>
              <a:ext cx="9145463" cy="279778"/>
            </a:xfrm>
            <a:prstGeom prst="rect">
              <a:avLst/>
            </a:prstGeom>
            <a:solidFill>
              <a:srgbClr val="03C9C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88" name="Rectangle 5">
            <a:extLst>
              <a:ext uri="{FF2B5EF4-FFF2-40B4-BE49-F238E27FC236}">
                <a16:creationId xmlns:a16="http://schemas.microsoft.com/office/drawing/2014/main" id="{4BA3BC21-6F4A-E1D5-5A49-DC45039DC805}"/>
              </a:ext>
            </a:extLst>
          </p:cNvPr>
          <p:cNvSpPr/>
          <p:nvPr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89" name="Grupo 12">
            <a:extLst>
              <a:ext uri="{FF2B5EF4-FFF2-40B4-BE49-F238E27FC236}">
                <a16:creationId xmlns:a16="http://schemas.microsoft.com/office/drawing/2014/main" id="{CBB0DC09-D6FF-4FE9-2B18-53C289A787C0}"/>
              </a:ext>
            </a:extLst>
          </p:cNvPr>
          <p:cNvGrpSpPr/>
          <p:nvPr/>
        </p:nvGrpSpPr>
        <p:grpSpPr>
          <a:xfrm>
            <a:off x="10892712" y="-187405"/>
            <a:ext cx="1268490" cy="1268490"/>
            <a:chOff x="8313660" y="76681"/>
            <a:chExt cx="763752" cy="763752"/>
          </a:xfrm>
          <a:solidFill>
            <a:srgbClr val="03C9CA"/>
          </a:solidFill>
        </p:grpSpPr>
        <p:sp>
          <p:nvSpPr>
            <p:cNvPr id="90" name="Freeform 5">
              <a:extLst>
                <a:ext uri="{FF2B5EF4-FFF2-40B4-BE49-F238E27FC236}">
                  <a16:creationId xmlns:a16="http://schemas.microsoft.com/office/drawing/2014/main" id="{189FFD17-B7D7-7524-700F-4F4064D27676}"/>
                </a:ext>
              </a:extLst>
            </p:cNvPr>
            <p:cNvSpPr/>
            <p:nvPr/>
          </p:nvSpPr>
          <p:spPr>
            <a:xfrm>
              <a:off x="8313660" y="76681"/>
              <a:ext cx="763752" cy="7637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02"/>
                <a:gd name="f7" fmla="val 1203"/>
                <a:gd name="f8" fmla="val 596"/>
                <a:gd name="f9" fmla="val 3"/>
                <a:gd name="f10" fmla="val 269"/>
                <a:gd name="f11" fmla="val 5"/>
                <a:gd name="f12" fmla="val 273"/>
                <a:gd name="f13" fmla="val 1"/>
                <a:gd name="f14" fmla="val 603"/>
                <a:gd name="f15" fmla="val 934"/>
                <a:gd name="f16" fmla="val 270"/>
                <a:gd name="f17" fmla="val 601"/>
                <a:gd name="f18" fmla="val 933"/>
                <a:gd name="f19" fmla="val 1201"/>
                <a:gd name="f20" fmla="val 602"/>
                <a:gd name="f21" fmla="val 271"/>
                <a:gd name="f22" fmla="val 930"/>
                <a:gd name="f23" fmla="val 1105"/>
                <a:gd name="f24" fmla="val 324"/>
                <a:gd name="f25" fmla="val 1104"/>
                <a:gd name="f26" fmla="val 99"/>
                <a:gd name="f27" fmla="val 879"/>
                <a:gd name="f28" fmla="val 100"/>
                <a:gd name="f29" fmla="val 325"/>
                <a:gd name="f30" fmla="val 101"/>
                <a:gd name="f31" fmla="val 1103"/>
                <a:gd name="f32" fmla="val 326"/>
                <a:gd name="f33" fmla="val 880"/>
                <a:gd name="f34" fmla="val 878"/>
                <a:gd name="f35" fmla="+- 0 0 -90"/>
                <a:gd name="f36" fmla="*/ f3 1 1202"/>
                <a:gd name="f37" fmla="*/ f4 1 120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1202"/>
                <a:gd name="f46" fmla="*/ f42 1 1203"/>
                <a:gd name="f47" fmla="*/ 596 f43 1"/>
                <a:gd name="f48" fmla="*/ 3 f42 1"/>
                <a:gd name="f49" fmla="*/ 1 f43 1"/>
                <a:gd name="f50" fmla="*/ 603 f42 1"/>
                <a:gd name="f51" fmla="*/ 601 f43 1"/>
                <a:gd name="f52" fmla="*/ 1203 f42 1"/>
                <a:gd name="f53" fmla="*/ 1201 f43 1"/>
                <a:gd name="f54" fmla="*/ 602 f42 1"/>
                <a:gd name="f55" fmla="*/ 1105 f42 1"/>
                <a:gd name="f56" fmla="*/ 100 f43 1"/>
                <a:gd name="f57" fmla="*/ 602 f43 1"/>
                <a:gd name="f58" fmla="*/ 101 f42 1"/>
                <a:gd name="f59" fmla="*/ 1103 f43 1"/>
                <a:gd name="f60" fmla="+- f44 0 f1"/>
                <a:gd name="f61" fmla="*/ f47 1 1202"/>
                <a:gd name="f62" fmla="*/ f48 1 1203"/>
                <a:gd name="f63" fmla="*/ f49 1 1202"/>
                <a:gd name="f64" fmla="*/ f50 1 1203"/>
                <a:gd name="f65" fmla="*/ f51 1 1202"/>
                <a:gd name="f66" fmla="*/ f52 1 1203"/>
                <a:gd name="f67" fmla="*/ f53 1 1202"/>
                <a:gd name="f68" fmla="*/ f54 1 1203"/>
                <a:gd name="f69" fmla="*/ f55 1 1203"/>
                <a:gd name="f70" fmla="*/ f56 1 1202"/>
                <a:gd name="f71" fmla="*/ f57 1 1202"/>
                <a:gd name="f72" fmla="*/ f58 1 1203"/>
                <a:gd name="f73" fmla="*/ f59 1 1202"/>
                <a:gd name="f74" fmla="*/ 0 1 f45"/>
                <a:gd name="f75" fmla="*/ f39 1 f45"/>
                <a:gd name="f76" fmla="*/ 0 1 f46"/>
                <a:gd name="f77" fmla="*/ f40 1 f46"/>
                <a:gd name="f78" fmla="*/ f61 1 f45"/>
                <a:gd name="f79" fmla="*/ f62 1 f46"/>
                <a:gd name="f80" fmla="*/ f63 1 f45"/>
                <a:gd name="f81" fmla="*/ f64 1 f46"/>
                <a:gd name="f82" fmla="*/ f65 1 f45"/>
                <a:gd name="f83" fmla="*/ f66 1 f46"/>
                <a:gd name="f84" fmla="*/ f67 1 f45"/>
                <a:gd name="f85" fmla="*/ f68 1 f46"/>
                <a:gd name="f86" fmla="*/ f69 1 f46"/>
                <a:gd name="f87" fmla="*/ f70 1 f45"/>
                <a:gd name="f88" fmla="*/ f71 1 f45"/>
                <a:gd name="f89" fmla="*/ f72 1 f46"/>
                <a:gd name="f90" fmla="*/ f73 1 f45"/>
                <a:gd name="f91" fmla="*/ f74 f36 1"/>
                <a:gd name="f92" fmla="*/ f75 f36 1"/>
                <a:gd name="f93" fmla="*/ f77 f37 1"/>
                <a:gd name="f94" fmla="*/ f76 f37 1"/>
                <a:gd name="f95" fmla="*/ f78 f36 1"/>
                <a:gd name="f96" fmla="*/ f79 f37 1"/>
                <a:gd name="f97" fmla="*/ f80 f36 1"/>
                <a:gd name="f98" fmla="*/ f81 f37 1"/>
                <a:gd name="f99" fmla="*/ f82 f36 1"/>
                <a:gd name="f100" fmla="*/ f83 f37 1"/>
                <a:gd name="f101" fmla="*/ f84 f36 1"/>
                <a:gd name="f102" fmla="*/ f85 f37 1"/>
                <a:gd name="f103" fmla="*/ f86 f37 1"/>
                <a:gd name="f104" fmla="*/ f87 f36 1"/>
                <a:gd name="f105" fmla="*/ f88 f36 1"/>
                <a:gd name="f106" fmla="*/ f89 f37 1"/>
                <a:gd name="f107" fmla="*/ f90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0">
                  <a:pos x="f95" y="f96"/>
                </a:cxn>
                <a:cxn ang="f60">
                  <a:pos x="f97" y="f98"/>
                </a:cxn>
                <a:cxn ang="f60">
                  <a:pos x="f99" y="f100"/>
                </a:cxn>
                <a:cxn ang="f60">
                  <a:pos x="f101" y="f102"/>
                </a:cxn>
                <a:cxn ang="f60">
                  <a:pos x="f95" y="f96"/>
                </a:cxn>
                <a:cxn ang="f60">
                  <a:pos x="f99" y="f103"/>
                </a:cxn>
                <a:cxn ang="f60">
                  <a:pos x="f104" y="f102"/>
                </a:cxn>
                <a:cxn ang="f60">
                  <a:pos x="f105" y="f106"/>
                </a:cxn>
                <a:cxn ang="f60">
                  <a:pos x="f107" y="f98"/>
                </a:cxn>
                <a:cxn ang="f60">
                  <a:pos x="f99" y="f103"/>
                </a:cxn>
              </a:cxnLst>
              <a:rect l="f91" t="f94" r="f92" b="f93"/>
              <a:pathLst>
                <a:path w="1202" h="1203">
                  <a:moveTo>
                    <a:pt x="f8" y="f9"/>
                  </a:moveTo>
                  <a:cubicBezTo>
                    <a:pt x="f10" y="f11"/>
                    <a:pt x="f5" y="f12"/>
                    <a:pt x="f13" y="f14"/>
                  </a:cubicBezTo>
                  <a:cubicBezTo>
                    <a:pt x="f13" y="f15"/>
                    <a:pt x="f16" y="f7"/>
                    <a:pt x="f17" y="f7"/>
                  </a:cubicBezTo>
                  <a:cubicBezTo>
                    <a:pt x="f18" y="f7"/>
                    <a:pt x="f19" y="f15"/>
                    <a:pt x="f19" y="f20"/>
                  </a:cubicBezTo>
                  <a:cubicBezTo>
                    <a:pt x="f6" y="f21"/>
                    <a:pt x="f22" y="f5"/>
                    <a:pt x="f8" y="f9"/>
                  </a:cubicBezTo>
                  <a:close/>
                  <a:moveTo>
                    <a:pt x="f17" y="f23"/>
                  </a:moveTo>
                  <a:cubicBezTo>
                    <a:pt x="f24" y="f25"/>
                    <a:pt x="f26" y="f27"/>
                    <a:pt x="f28" y="f20"/>
                  </a:cubicBezTo>
                  <a:cubicBezTo>
                    <a:pt x="f28" y="f29"/>
                    <a:pt x="f29" y="f30"/>
                    <a:pt x="f20" y="f30"/>
                  </a:cubicBezTo>
                  <a:cubicBezTo>
                    <a:pt x="f27" y="f30"/>
                    <a:pt x="f31" y="f32"/>
                    <a:pt x="f31" y="f14"/>
                  </a:cubicBezTo>
                  <a:cubicBezTo>
                    <a:pt x="f31" y="f33"/>
                    <a:pt x="f34" y="f23"/>
                    <a:pt x="f17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1" name="Freeform 6">
              <a:extLst>
                <a:ext uri="{FF2B5EF4-FFF2-40B4-BE49-F238E27FC236}">
                  <a16:creationId xmlns:a16="http://schemas.microsoft.com/office/drawing/2014/main" id="{5A290670-1E1D-5CB4-EE7F-31F2E3325892}"/>
                </a:ext>
              </a:extLst>
            </p:cNvPr>
            <p:cNvSpPr/>
            <p:nvPr/>
          </p:nvSpPr>
          <p:spPr>
            <a:xfrm>
              <a:off x="8493751" y="209031"/>
              <a:ext cx="403570" cy="2169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5"/>
                <a:gd name="f7" fmla="val 341"/>
                <a:gd name="f8" fmla="val 632"/>
                <a:gd name="f9" fmla="val 125"/>
                <a:gd name="f10" fmla="val 622"/>
                <a:gd name="f11" fmla="val 116"/>
                <a:gd name="f12" fmla="val 613"/>
                <a:gd name="f13" fmla="val 107"/>
                <a:gd name="f14" fmla="val 602"/>
                <a:gd name="f15" fmla="val 99"/>
                <a:gd name="f16" fmla="val 522"/>
                <a:gd name="f17" fmla="val 37"/>
                <a:gd name="f18" fmla="val 430"/>
                <a:gd name="f19" fmla="val 9"/>
                <a:gd name="f20" fmla="val 330"/>
                <a:gd name="f21" fmla="val 3"/>
                <a:gd name="f22" fmla="val 289"/>
                <a:gd name="f23" fmla="val 248"/>
                <a:gd name="f24" fmla="val 7"/>
                <a:gd name="f25" fmla="val 209"/>
                <a:gd name="f26" fmla="val 17"/>
                <a:gd name="f27" fmla="val 132"/>
                <a:gd name="f28" fmla="val 38"/>
                <a:gd name="f29" fmla="val 63"/>
                <a:gd name="f30" fmla="val 74"/>
                <a:gd name="f31" fmla="val 5"/>
                <a:gd name="f32" fmla="val 129"/>
                <a:gd name="f33" fmla="val 1"/>
                <a:gd name="f34" fmla="val 133"/>
                <a:gd name="f35" fmla="val 135"/>
                <a:gd name="f36" fmla="val 140"/>
                <a:gd name="f37" fmla="val 28"/>
                <a:gd name="f38" fmla="val 184"/>
                <a:gd name="f39" fmla="val 52"/>
                <a:gd name="f40" fmla="val 229"/>
                <a:gd name="f41" fmla="val 76"/>
                <a:gd name="f42" fmla="val 273"/>
                <a:gd name="f43" fmla="val 88"/>
                <a:gd name="f44" fmla="val 294"/>
                <a:gd name="f45" fmla="val 100"/>
                <a:gd name="f46" fmla="val 316"/>
                <a:gd name="f47" fmla="val 112"/>
                <a:gd name="f48" fmla="val 338"/>
                <a:gd name="f49" fmla="val 114"/>
                <a:gd name="f50" fmla="val 336"/>
                <a:gd name="f51" fmla="val 334"/>
                <a:gd name="f52" fmla="val 117"/>
                <a:gd name="f53" fmla="val 333"/>
                <a:gd name="f54" fmla="val 261"/>
                <a:gd name="f55" fmla="val 258"/>
                <a:gd name="f56" fmla="val 230"/>
                <a:gd name="f57" fmla="val 353"/>
                <a:gd name="f58" fmla="val 241"/>
                <a:gd name="f59" fmla="val 421"/>
                <a:gd name="f60" fmla="val 250"/>
                <a:gd name="f61" fmla="val 477"/>
                <a:gd name="f62" fmla="val 282"/>
                <a:gd name="f63" fmla="val 521"/>
                <a:gd name="f64" fmla="val 335"/>
                <a:gd name="f65" fmla="val 526"/>
                <a:gd name="f66" fmla="val 529"/>
                <a:gd name="f67" fmla="val 564"/>
                <a:gd name="f68" fmla="val 267"/>
                <a:gd name="f69" fmla="val 599"/>
                <a:gd name="f70" fmla="val 201"/>
                <a:gd name="f71" fmla="val 633"/>
                <a:gd name="f72" fmla="val 134"/>
                <a:gd name="f73" fmla="val 130"/>
                <a:gd name="f74" fmla="val 128"/>
                <a:gd name="f75" fmla="val 392"/>
                <a:gd name="f76" fmla="val 153"/>
                <a:gd name="f77" fmla="val 380"/>
                <a:gd name="f78" fmla="val 152"/>
                <a:gd name="f79" fmla="val 369"/>
                <a:gd name="f80" fmla="val 358"/>
                <a:gd name="f81" fmla="val 350"/>
                <a:gd name="f82" fmla="val 348"/>
                <a:gd name="f83" fmla="val 154"/>
                <a:gd name="f84" fmla="val 349"/>
                <a:gd name="f85" fmla="val 161"/>
                <a:gd name="f86" fmla="val 173"/>
                <a:gd name="f87" fmla="val 186"/>
                <a:gd name="f88" fmla="val 198"/>
                <a:gd name="f89" fmla="val 203"/>
                <a:gd name="f90" fmla="val 205"/>
                <a:gd name="f91" fmla="val 343"/>
                <a:gd name="f92" fmla="val 326"/>
                <a:gd name="f93" fmla="val 204"/>
                <a:gd name="f94" fmla="val 309"/>
                <a:gd name="f95" fmla="val 293"/>
                <a:gd name="f96" fmla="val 287"/>
                <a:gd name="f97" fmla="val 286"/>
                <a:gd name="f98" fmla="val 185"/>
                <a:gd name="f99" fmla="val 172"/>
                <a:gd name="f100" fmla="val 160"/>
                <a:gd name="f101" fmla="val 279"/>
                <a:gd name="f102" fmla="val 254"/>
                <a:gd name="f103" fmla="val 236"/>
                <a:gd name="f104" fmla="val 234"/>
                <a:gd name="f105" fmla="val 151"/>
                <a:gd name="f106" fmla="val 146"/>
                <a:gd name="f107" fmla="val 235"/>
                <a:gd name="f108" fmla="val 113"/>
                <a:gd name="f109" fmla="val 96"/>
                <a:gd name="f110" fmla="val 91"/>
                <a:gd name="f111" fmla="val 90"/>
                <a:gd name="f112" fmla="val 240"/>
                <a:gd name="f113" fmla="val 280"/>
                <a:gd name="f114" fmla="val 285"/>
                <a:gd name="f115" fmla="val 89"/>
                <a:gd name="f116" fmla="val 84"/>
                <a:gd name="f117" fmla="val 71"/>
                <a:gd name="f118" fmla="val 58"/>
                <a:gd name="f119" fmla="val 45"/>
                <a:gd name="f120" fmla="val 40"/>
                <a:gd name="f121" fmla="val 310"/>
                <a:gd name="f122" fmla="val 342"/>
                <a:gd name="f123" fmla="val 347"/>
                <a:gd name="f124" fmla="val 39"/>
                <a:gd name="f125" fmla="val 57"/>
                <a:gd name="f126" fmla="val 69"/>
                <a:gd name="f127" fmla="val 81"/>
                <a:gd name="f128" fmla="val 381"/>
                <a:gd name="f129" fmla="val 393"/>
                <a:gd name="f130" fmla="val 400"/>
                <a:gd name="f131" fmla="val 401"/>
                <a:gd name="f132" fmla="val 92"/>
                <a:gd name="f133" fmla="val 98"/>
                <a:gd name="f134" fmla="val 106"/>
                <a:gd name="f135" fmla="val 121"/>
                <a:gd name="f136" fmla="val 136"/>
                <a:gd name="f137" fmla="val 143"/>
                <a:gd name="f138" fmla="val 402"/>
                <a:gd name="f139" fmla="val 399"/>
                <a:gd name="f140" fmla="+- 0 0 -90"/>
                <a:gd name="f141" fmla="*/ f3 1 635"/>
                <a:gd name="f142" fmla="*/ f4 1 341"/>
                <a:gd name="f143" fmla="val f5"/>
                <a:gd name="f144" fmla="val f6"/>
                <a:gd name="f145" fmla="val f7"/>
                <a:gd name="f146" fmla="*/ f140 f0 1"/>
                <a:gd name="f147" fmla="+- f145 0 f143"/>
                <a:gd name="f148" fmla="+- f144 0 f143"/>
                <a:gd name="f149" fmla="*/ f146 1 f2"/>
                <a:gd name="f150" fmla="*/ f148 1 635"/>
                <a:gd name="f151" fmla="*/ f147 1 341"/>
                <a:gd name="f152" fmla="*/ 632 f148 1"/>
                <a:gd name="f153" fmla="*/ 125 f147 1"/>
                <a:gd name="f154" fmla="*/ 602 f148 1"/>
                <a:gd name="f155" fmla="*/ 99 f147 1"/>
                <a:gd name="f156" fmla="*/ 330 f148 1"/>
                <a:gd name="f157" fmla="*/ 3 f147 1"/>
                <a:gd name="f158" fmla="*/ 209 f148 1"/>
                <a:gd name="f159" fmla="*/ 17 f147 1"/>
                <a:gd name="f160" fmla="*/ 5 f148 1"/>
                <a:gd name="f161" fmla="*/ 129 f147 1"/>
                <a:gd name="f162" fmla="*/ 3 f148 1"/>
                <a:gd name="f163" fmla="*/ 140 f147 1"/>
                <a:gd name="f164" fmla="*/ 76 f148 1"/>
                <a:gd name="f165" fmla="*/ 273 f147 1"/>
                <a:gd name="f166" fmla="*/ 112 f148 1"/>
                <a:gd name="f167" fmla="*/ 338 f147 1"/>
                <a:gd name="f168" fmla="*/ 117 f148 1"/>
                <a:gd name="f169" fmla="*/ 333 f147 1"/>
                <a:gd name="f170" fmla="*/ 353 f148 1"/>
                <a:gd name="f171" fmla="*/ 241 f147 1"/>
                <a:gd name="f172" fmla="*/ 521 f148 1"/>
                <a:gd name="f173" fmla="*/ 335 f147 1"/>
                <a:gd name="f174" fmla="*/ 529 f148 1"/>
                <a:gd name="f175" fmla="*/ 633 f148 1"/>
                <a:gd name="f176" fmla="*/ 134 f147 1"/>
                <a:gd name="f177" fmla="*/ 392 f148 1"/>
                <a:gd name="f178" fmla="*/ 153 f147 1"/>
                <a:gd name="f179" fmla="*/ 358 f148 1"/>
                <a:gd name="f180" fmla="*/ 152 f147 1"/>
                <a:gd name="f181" fmla="*/ 349 f148 1"/>
                <a:gd name="f182" fmla="*/ 161 f147 1"/>
                <a:gd name="f183" fmla="*/ 198 f147 1"/>
                <a:gd name="f184" fmla="*/ 343 f148 1"/>
                <a:gd name="f185" fmla="*/ 205 f147 1"/>
                <a:gd name="f186" fmla="*/ 293 f148 1"/>
                <a:gd name="f187" fmla="*/ 286 f148 1"/>
                <a:gd name="f188" fmla="*/ 287 f148 1"/>
                <a:gd name="f189" fmla="*/ 160 f147 1"/>
                <a:gd name="f190" fmla="*/ 279 f148 1"/>
                <a:gd name="f191" fmla="*/ 241 f148 1"/>
                <a:gd name="f192" fmla="*/ 234 f148 1"/>
                <a:gd name="f193" fmla="*/ 146 f147 1"/>
                <a:gd name="f194" fmla="*/ 96 f147 1"/>
                <a:gd name="f195" fmla="*/ 240 f148 1"/>
                <a:gd name="f196" fmla="*/ 90 f147 1"/>
                <a:gd name="f197" fmla="*/ 280 f148 1"/>
                <a:gd name="f198" fmla="*/ 84 f147 1"/>
                <a:gd name="f199" fmla="*/ 45 f147 1"/>
                <a:gd name="f200" fmla="*/ 294 f148 1"/>
                <a:gd name="f201" fmla="*/ 38 f147 1"/>
                <a:gd name="f202" fmla="*/ 342 f148 1"/>
                <a:gd name="f203" fmla="*/ 81 f147 1"/>
                <a:gd name="f204" fmla="*/ 393 f148 1"/>
                <a:gd name="f205" fmla="*/ 401 f148 1"/>
                <a:gd name="f206" fmla="*/ 98 f147 1"/>
                <a:gd name="f207" fmla="*/ 121 f147 1"/>
                <a:gd name="f208" fmla="*/ 143 f147 1"/>
                <a:gd name="f209" fmla="+- f149 0 f1"/>
                <a:gd name="f210" fmla="*/ f152 1 635"/>
                <a:gd name="f211" fmla="*/ f153 1 341"/>
                <a:gd name="f212" fmla="*/ f154 1 635"/>
                <a:gd name="f213" fmla="*/ f155 1 341"/>
                <a:gd name="f214" fmla="*/ f156 1 635"/>
                <a:gd name="f215" fmla="*/ f157 1 341"/>
                <a:gd name="f216" fmla="*/ f158 1 635"/>
                <a:gd name="f217" fmla="*/ f159 1 341"/>
                <a:gd name="f218" fmla="*/ f160 1 635"/>
                <a:gd name="f219" fmla="*/ f161 1 341"/>
                <a:gd name="f220" fmla="*/ f162 1 635"/>
                <a:gd name="f221" fmla="*/ f163 1 341"/>
                <a:gd name="f222" fmla="*/ f164 1 635"/>
                <a:gd name="f223" fmla="*/ f165 1 341"/>
                <a:gd name="f224" fmla="*/ f166 1 635"/>
                <a:gd name="f225" fmla="*/ f167 1 341"/>
                <a:gd name="f226" fmla="*/ f168 1 635"/>
                <a:gd name="f227" fmla="*/ f169 1 341"/>
                <a:gd name="f228" fmla="*/ f170 1 635"/>
                <a:gd name="f229" fmla="*/ f171 1 341"/>
                <a:gd name="f230" fmla="*/ f172 1 635"/>
                <a:gd name="f231" fmla="*/ f173 1 341"/>
                <a:gd name="f232" fmla="*/ f174 1 635"/>
                <a:gd name="f233" fmla="*/ f175 1 635"/>
                <a:gd name="f234" fmla="*/ f176 1 341"/>
                <a:gd name="f235" fmla="*/ f177 1 635"/>
                <a:gd name="f236" fmla="*/ f178 1 341"/>
                <a:gd name="f237" fmla="*/ f179 1 635"/>
                <a:gd name="f238" fmla="*/ f180 1 341"/>
                <a:gd name="f239" fmla="*/ f181 1 635"/>
                <a:gd name="f240" fmla="*/ f182 1 341"/>
                <a:gd name="f241" fmla="*/ f183 1 341"/>
                <a:gd name="f242" fmla="*/ f184 1 635"/>
                <a:gd name="f243" fmla="*/ f185 1 341"/>
                <a:gd name="f244" fmla="*/ f186 1 635"/>
                <a:gd name="f245" fmla="*/ f187 1 635"/>
                <a:gd name="f246" fmla="*/ f188 1 635"/>
                <a:gd name="f247" fmla="*/ f189 1 341"/>
                <a:gd name="f248" fmla="*/ f190 1 635"/>
                <a:gd name="f249" fmla="*/ f191 1 635"/>
                <a:gd name="f250" fmla="*/ f192 1 635"/>
                <a:gd name="f251" fmla="*/ f193 1 341"/>
                <a:gd name="f252" fmla="*/ f194 1 341"/>
                <a:gd name="f253" fmla="*/ f195 1 635"/>
                <a:gd name="f254" fmla="*/ f196 1 341"/>
                <a:gd name="f255" fmla="*/ f197 1 635"/>
                <a:gd name="f256" fmla="*/ f198 1 341"/>
                <a:gd name="f257" fmla="*/ f199 1 341"/>
                <a:gd name="f258" fmla="*/ f200 1 635"/>
                <a:gd name="f259" fmla="*/ f201 1 341"/>
                <a:gd name="f260" fmla="*/ f202 1 635"/>
                <a:gd name="f261" fmla="*/ f203 1 341"/>
                <a:gd name="f262" fmla="*/ f204 1 635"/>
                <a:gd name="f263" fmla="*/ f205 1 635"/>
                <a:gd name="f264" fmla="*/ f206 1 341"/>
                <a:gd name="f265" fmla="*/ f207 1 341"/>
                <a:gd name="f266" fmla="*/ f208 1 341"/>
                <a:gd name="f267" fmla="*/ 0 1 f150"/>
                <a:gd name="f268" fmla="*/ f144 1 f150"/>
                <a:gd name="f269" fmla="*/ 0 1 f151"/>
                <a:gd name="f270" fmla="*/ f145 1 f151"/>
                <a:gd name="f271" fmla="*/ f210 1 f150"/>
                <a:gd name="f272" fmla="*/ f211 1 f151"/>
                <a:gd name="f273" fmla="*/ f212 1 f150"/>
                <a:gd name="f274" fmla="*/ f213 1 f151"/>
                <a:gd name="f275" fmla="*/ f214 1 f150"/>
                <a:gd name="f276" fmla="*/ f215 1 f151"/>
                <a:gd name="f277" fmla="*/ f216 1 f150"/>
                <a:gd name="f278" fmla="*/ f217 1 f151"/>
                <a:gd name="f279" fmla="*/ f218 1 f150"/>
                <a:gd name="f280" fmla="*/ f219 1 f151"/>
                <a:gd name="f281" fmla="*/ f220 1 f150"/>
                <a:gd name="f282" fmla="*/ f221 1 f151"/>
                <a:gd name="f283" fmla="*/ f222 1 f150"/>
                <a:gd name="f284" fmla="*/ f223 1 f151"/>
                <a:gd name="f285" fmla="*/ f224 1 f150"/>
                <a:gd name="f286" fmla="*/ f225 1 f151"/>
                <a:gd name="f287" fmla="*/ f226 1 f150"/>
                <a:gd name="f288" fmla="*/ f227 1 f151"/>
                <a:gd name="f289" fmla="*/ f228 1 f150"/>
                <a:gd name="f290" fmla="*/ f229 1 f151"/>
                <a:gd name="f291" fmla="*/ f230 1 f150"/>
                <a:gd name="f292" fmla="*/ f231 1 f151"/>
                <a:gd name="f293" fmla="*/ f232 1 f150"/>
                <a:gd name="f294" fmla="*/ f233 1 f150"/>
                <a:gd name="f295" fmla="*/ f234 1 f151"/>
                <a:gd name="f296" fmla="*/ f235 1 f150"/>
                <a:gd name="f297" fmla="*/ f236 1 f151"/>
                <a:gd name="f298" fmla="*/ f237 1 f150"/>
                <a:gd name="f299" fmla="*/ f238 1 f151"/>
                <a:gd name="f300" fmla="*/ f239 1 f150"/>
                <a:gd name="f301" fmla="*/ f240 1 f151"/>
                <a:gd name="f302" fmla="*/ f241 1 f151"/>
                <a:gd name="f303" fmla="*/ f242 1 f150"/>
                <a:gd name="f304" fmla="*/ f243 1 f151"/>
                <a:gd name="f305" fmla="*/ f244 1 f150"/>
                <a:gd name="f306" fmla="*/ f245 1 f150"/>
                <a:gd name="f307" fmla="*/ f246 1 f150"/>
                <a:gd name="f308" fmla="*/ f247 1 f151"/>
                <a:gd name="f309" fmla="*/ f248 1 f150"/>
                <a:gd name="f310" fmla="*/ f249 1 f150"/>
                <a:gd name="f311" fmla="*/ f250 1 f150"/>
                <a:gd name="f312" fmla="*/ f251 1 f151"/>
                <a:gd name="f313" fmla="*/ f252 1 f151"/>
                <a:gd name="f314" fmla="*/ f253 1 f150"/>
                <a:gd name="f315" fmla="*/ f254 1 f151"/>
                <a:gd name="f316" fmla="*/ f255 1 f150"/>
                <a:gd name="f317" fmla="*/ f256 1 f151"/>
                <a:gd name="f318" fmla="*/ f257 1 f151"/>
                <a:gd name="f319" fmla="*/ f258 1 f150"/>
                <a:gd name="f320" fmla="*/ f259 1 f151"/>
                <a:gd name="f321" fmla="*/ f260 1 f150"/>
                <a:gd name="f322" fmla="*/ f261 1 f151"/>
                <a:gd name="f323" fmla="*/ f262 1 f150"/>
                <a:gd name="f324" fmla="*/ f263 1 f150"/>
                <a:gd name="f325" fmla="*/ f264 1 f151"/>
                <a:gd name="f326" fmla="*/ f265 1 f151"/>
                <a:gd name="f327" fmla="*/ f266 1 f151"/>
                <a:gd name="f328" fmla="*/ f267 f141 1"/>
                <a:gd name="f329" fmla="*/ f268 f141 1"/>
                <a:gd name="f330" fmla="*/ f270 f142 1"/>
                <a:gd name="f331" fmla="*/ f269 f142 1"/>
                <a:gd name="f332" fmla="*/ f271 f141 1"/>
                <a:gd name="f333" fmla="*/ f272 f142 1"/>
                <a:gd name="f334" fmla="*/ f273 f141 1"/>
                <a:gd name="f335" fmla="*/ f274 f142 1"/>
                <a:gd name="f336" fmla="*/ f275 f141 1"/>
                <a:gd name="f337" fmla="*/ f276 f142 1"/>
                <a:gd name="f338" fmla="*/ f277 f141 1"/>
                <a:gd name="f339" fmla="*/ f278 f142 1"/>
                <a:gd name="f340" fmla="*/ f279 f141 1"/>
                <a:gd name="f341" fmla="*/ f280 f142 1"/>
                <a:gd name="f342" fmla="*/ f281 f141 1"/>
                <a:gd name="f343" fmla="*/ f282 f142 1"/>
                <a:gd name="f344" fmla="*/ f283 f141 1"/>
                <a:gd name="f345" fmla="*/ f284 f142 1"/>
                <a:gd name="f346" fmla="*/ f285 f141 1"/>
                <a:gd name="f347" fmla="*/ f286 f142 1"/>
                <a:gd name="f348" fmla="*/ f287 f141 1"/>
                <a:gd name="f349" fmla="*/ f288 f142 1"/>
                <a:gd name="f350" fmla="*/ f289 f141 1"/>
                <a:gd name="f351" fmla="*/ f290 f142 1"/>
                <a:gd name="f352" fmla="*/ f291 f141 1"/>
                <a:gd name="f353" fmla="*/ f292 f142 1"/>
                <a:gd name="f354" fmla="*/ f293 f141 1"/>
                <a:gd name="f355" fmla="*/ f294 f141 1"/>
                <a:gd name="f356" fmla="*/ f295 f142 1"/>
                <a:gd name="f357" fmla="*/ f296 f141 1"/>
                <a:gd name="f358" fmla="*/ f297 f142 1"/>
                <a:gd name="f359" fmla="*/ f298 f141 1"/>
                <a:gd name="f360" fmla="*/ f299 f142 1"/>
                <a:gd name="f361" fmla="*/ f300 f141 1"/>
                <a:gd name="f362" fmla="*/ f301 f142 1"/>
                <a:gd name="f363" fmla="*/ f302 f142 1"/>
                <a:gd name="f364" fmla="*/ f303 f141 1"/>
                <a:gd name="f365" fmla="*/ f304 f142 1"/>
                <a:gd name="f366" fmla="*/ f305 f141 1"/>
                <a:gd name="f367" fmla="*/ f306 f141 1"/>
                <a:gd name="f368" fmla="*/ f307 f141 1"/>
                <a:gd name="f369" fmla="*/ f308 f142 1"/>
                <a:gd name="f370" fmla="*/ f309 f141 1"/>
                <a:gd name="f371" fmla="*/ f310 f141 1"/>
                <a:gd name="f372" fmla="*/ f311 f141 1"/>
                <a:gd name="f373" fmla="*/ f312 f142 1"/>
                <a:gd name="f374" fmla="*/ f313 f142 1"/>
                <a:gd name="f375" fmla="*/ f314 f141 1"/>
                <a:gd name="f376" fmla="*/ f315 f142 1"/>
                <a:gd name="f377" fmla="*/ f316 f141 1"/>
                <a:gd name="f378" fmla="*/ f317 f142 1"/>
                <a:gd name="f379" fmla="*/ f318 f142 1"/>
                <a:gd name="f380" fmla="*/ f319 f141 1"/>
                <a:gd name="f381" fmla="*/ f320 f142 1"/>
                <a:gd name="f382" fmla="*/ f321 f141 1"/>
                <a:gd name="f383" fmla="*/ f322 f142 1"/>
                <a:gd name="f384" fmla="*/ f323 f141 1"/>
                <a:gd name="f385" fmla="*/ f324 f141 1"/>
                <a:gd name="f386" fmla="*/ f325 f142 1"/>
                <a:gd name="f387" fmla="*/ f326 f142 1"/>
                <a:gd name="f388" fmla="*/ f327 f1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9">
                  <a:pos x="f332" y="f333"/>
                </a:cxn>
                <a:cxn ang="f209">
                  <a:pos x="f334" y="f335"/>
                </a:cxn>
                <a:cxn ang="f209">
                  <a:pos x="f336" y="f337"/>
                </a:cxn>
                <a:cxn ang="f209">
                  <a:pos x="f338" y="f339"/>
                </a:cxn>
                <a:cxn ang="f209">
                  <a:pos x="f340" y="f341"/>
                </a:cxn>
                <a:cxn ang="f209">
                  <a:pos x="f342" y="f343"/>
                </a:cxn>
                <a:cxn ang="f209">
                  <a:pos x="f344" y="f345"/>
                </a:cxn>
                <a:cxn ang="f209">
                  <a:pos x="f346" y="f347"/>
                </a:cxn>
                <a:cxn ang="f209">
                  <a:pos x="f348" y="f349"/>
                </a:cxn>
                <a:cxn ang="f209">
                  <a:pos x="f350" y="f351"/>
                </a:cxn>
                <a:cxn ang="f209">
                  <a:pos x="f352" y="f353"/>
                </a:cxn>
                <a:cxn ang="f209">
                  <a:pos x="f354" y="f349"/>
                </a:cxn>
                <a:cxn ang="f209">
                  <a:pos x="f355" y="f356"/>
                </a:cxn>
                <a:cxn ang="f209">
                  <a:pos x="f332" y="f333"/>
                </a:cxn>
                <a:cxn ang="f209">
                  <a:pos x="f357" y="f358"/>
                </a:cxn>
                <a:cxn ang="f209">
                  <a:pos x="f359" y="f360"/>
                </a:cxn>
                <a:cxn ang="f209">
                  <a:pos x="f361" y="f362"/>
                </a:cxn>
                <a:cxn ang="f209">
                  <a:pos x="f361" y="f363"/>
                </a:cxn>
                <a:cxn ang="f209">
                  <a:pos x="f364" y="f365"/>
                </a:cxn>
                <a:cxn ang="f209">
                  <a:pos x="f366" y="f365"/>
                </a:cxn>
                <a:cxn ang="f209">
                  <a:pos x="f367" y="f363"/>
                </a:cxn>
                <a:cxn ang="f209">
                  <a:pos x="f368" y="f369"/>
                </a:cxn>
                <a:cxn ang="f209">
                  <a:pos x="f370" y="f360"/>
                </a:cxn>
                <a:cxn ang="f209">
                  <a:pos x="f371" y="f358"/>
                </a:cxn>
                <a:cxn ang="f209">
                  <a:pos x="f372" y="f373"/>
                </a:cxn>
                <a:cxn ang="f209">
                  <a:pos x="f372" y="f374"/>
                </a:cxn>
                <a:cxn ang="f209">
                  <a:pos x="f375" y="f376"/>
                </a:cxn>
                <a:cxn ang="f209">
                  <a:pos x="f377" y="f376"/>
                </a:cxn>
                <a:cxn ang="f209">
                  <a:pos x="f368" y="f378"/>
                </a:cxn>
                <a:cxn ang="f209">
                  <a:pos x="f367" y="f379"/>
                </a:cxn>
                <a:cxn ang="f209">
                  <a:pos x="f380" y="f381"/>
                </a:cxn>
                <a:cxn ang="f209">
                  <a:pos x="f382" y="f381"/>
                </a:cxn>
                <a:cxn ang="f209">
                  <a:pos x="f361" y="f379"/>
                </a:cxn>
                <a:cxn ang="f209">
                  <a:pos x="f361" y="f383"/>
                </a:cxn>
                <a:cxn ang="f209">
                  <a:pos x="f359" y="f376"/>
                </a:cxn>
                <a:cxn ang="f209">
                  <a:pos x="f384" y="f376"/>
                </a:cxn>
                <a:cxn ang="f209">
                  <a:pos x="f385" y="f386"/>
                </a:cxn>
                <a:cxn ang="f209">
                  <a:pos x="f385" y="f387"/>
                </a:cxn>
                <a:cxn ang="f209">
                  <a:pos x="f385" y="f388"/>
                </a:cxn>
                <a:cxn ang="f209">
                  <a:pos x="f357" y="f358"/>
                </a:cxn>
              </a:cxnLst>
              <a:rect l="f328" t="f331" r="f329" b="f330"/>
              <a:pathLst>
                <a:path w="635" h="34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5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5" y="f35"/>
                    <a:pt x="f21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11" y="f51"/>
                    <a:pt x="f52" y="f53"/>
                  </a:cubicBezTo>
                  <a:cubicBezTo>
                    <a:pt x="f2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7"/>
                    <a:pt x="f65" y="f7"/>
                    <a:pt x="f66" y="f53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6" y="f73"/>
                    <a:pt x="f6" y="f74"/>
                    <a:pt x="f8" y="f9"/>
                  </a:cubicBezTo>
                  <a:close/>
                  <a:moveTo>
                    <a:pt x="f75" y="f76"/>
                  </a:moveTo>
                  <a:cubicBezTo>
                    <a:pt x="f77" y="f78"/>
                    <a:pt x="f79" y="f76"/>
                    <a:pt x="f80" y="f78"/>
                  </a:cubicBezTo>
                  <a:cubicBezTo>
                    <a:pt x="f81" y="f78"/>
                    <a:pt x="f82" y="f83"/>
                    <a:pt x="f84" y="f85"/>
                  </a:cubicBezTo>
                  <a:cubicBezTo>
                    <a:pt x="f84" y="f86"/>
                    <a:pt x="f84" y="f87"/>
                    <a:pt x="f84" y="f88"/>
                  </a:cubicBezTo>
                  <a:cubicBezTo>
                    <a:pt x="f84" y="f89"/>
                    <a:pt x="f82" y="f90"/>
                    <a:pt x="f91" y="f90"/>
                  </a:cubicBezTo>
                  <a:cubicBezTo>
                    <a:pt x="f92" y="f93"/>
                    <a:pt x="f94" y="f93"/>
                    <a:pt x="f95" y="f90"/>
                  </a:cubicBezTo>
                  <a:cubicBezTo>
                    <a:pt x="f96" y="f90"/>
                    <a:pt x="f97" y="f89"/>
                    <a:pt x="f97" y="f88"/>
                  </a:cubicBezTo>
                  <a:cubicBezTo>
                    <a:pt x="f96" y="f98"/>
                    <a:pt x="f97" y="f99"/>
                    <a:pt x="f96" y="f100"/>
                  </a:cubicBezTo>
                  <a:cubicBezTo>
                    <a:pt x="f96" y="f83"/>
                    <a:pt x="f97" y="f78"/>
                    <a:pt x="f101" y="f78"/>
                  </a:cubicBezTo>
                  <a:cubicBezTo>
                    <a:pt x="f68" y="f76"/>
                    <a:pt x="f102" y="f78"/>
                    <a:pt x="f58" y="f76"/>
                  </a:cubicBezTo>
                  <a:cubicBezTo>
                    <a:pt x="f103" y="f76"/>
                    <a:pt x="f104" y="f105"/>
                    <a:pt x="f104" y="f106"/>
                  </a:cubicBezTo>
                  <a:cubicBezTo>
                    <a:pt x="f107" y="f73"/>
                    <a:pt x="f107" y="f108"/>
                    <a:pt x="f104" y="f109"/>
                  </a:cubicBezTo>
                  <a:cubicBezTo>
                    <a:pt x="f104" y="f110"/>
                    <a:pt x="f103" y="f111"/>
                    <a:pt x="f112" y="f111"/>
                  </a:cubicBezTo>
                  <a:cubicBezTo>
                    <a:pt x="f102" y="f111"/>
                    <a:pt x="f68" y="f111"/>
                    <a:pt x="f113" y="f111"/>
                  </a:cubicBezTo>
                  <a:cubicBezTo>
                    <a:pt x="f114" y="f111"/>
                    <a:pt x="f96" y="f115"/>
                    <a:pt x="f96" y="f116"/>
                  </a:cubicBezTo>
                  <a:cubicBezTo>
                    <a:pt x="f97" y="f117"/>
                    <a:pt x="f96" y="f118"/>
                    <a:pt x="f97" y="f119"/>
                  </a:cubicBezTo>
                  <a:cubicBezTo>
                    <a:pt x="f97" y="f120"/>
                    <a:pt x="f96" y="f28"/>
                    <a:pt x="f44" y="f28"/>
                  </a:cubicBezTo>
                  <a:cubicBezTo>
                    <a:pt x="f121" y="f28"/>
                    <a:pt x="f92" y="f28"/>
                    <a:pt x="f122" y="f28"/>
                  </a:cubicBezTo>
                  <a:cubicBezTo>
                    <a:pt x="f123" y="f28"/>
                    <a:pt x="f84" y="f124"/>
                    <a:pt x="f84" y="f119"/>
                  </a:cubicBezTo>
                  <a:cubicBezTo>
                    <a:pt x="f84" y="f125"/>
                    <a:pt x="f84" y="f126"/>
                    <a:pt x="f84" y="f127"/>
                  </a:cubicBezTo>
                  <a:cubicBezTo>
                    <a:pt x="f82" y="f43"/>
                    <a:pt x="f81" y="f110"/>
                    <a:pt x="f80" y="f111"/>
                  </a:cubicBezTo>
                  <a:cubicBezTo>
                    <a:pt x="f79" y="f115"/>
                    <a:pt x="f128" y="f111"/>
                    <a:pt x="f129" y="f111"/>
                  </a:cubicBezTo>
                  <a:cubicBezTo>
                    <a:pt x="f130" y="f115"/>
                    <a:pt x="f131" y="f132"/>
                    <a:pt x="f131" y="f133"/>
                  </a:cubicBezTo>
                  <a:cubicBezTo>
                    <a:pt x="f131" y="f134"/>
                    <a:pt x="f131" y="f108"/>
                    <a:pt x="f131" y="f135"/>
                  </a:cubicBezTo>
                  <a:cubicBezTo>
                    <a:pt x="f131" y="f32"/>
                    <a:pt x="f130" y="f136"/>
                    <a:pt x="f131" y="f137"/>
                  </a:cubicBezTo>
                  <a:cubicBezTo>
                    <a:pt x="f138" y="f105"/>
                    <a:pt x="f139" y="f76"/>
                    <a:pt x="f75" y="f7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2" name="Freeform 7">
              <a:extLst>
                <a:ext uri="{FF2B5EF4-FFF2-40B4-BE49-F238E27FC236}">
                  <a16:creationId xmlns:a16="http://schemas.microsoft.com/office/drawing/2014/main" id="{E16F8C94-B2D5-256D-FB72-2C8A2910B7AB}"/>
                </a:ext>
              </a:extLst>
            </p:cNvPr>
            <p:cNvSpPr/>
            <p:nvPr/>
          </p:nvSpPr>
          <p:spPr>
            <a:xfrm>
              <a:off x="8506772" y="369600"/>
              <a:ext cx="379704" cy="32980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9"/>
                <a:gd name="f7" fmla="val 520"/>
                <a:gd name="f8" fmla="val 559"/>
                <a:gd name="f9" fmla="val 138"/>
                <a:gd name="f10" fmla="val 555"/>
                <a:gd name="f11" fmla="val 137"/>
                <a:gd name="f12" fmla="val 134"/>
                <a:gd name="f13" fmla="val 131"/>
                <a:gd name="f14" fmla="val 554"/>
                <a:gd name="f15" fmla="val 118"/>
                <a:gd name="f16" fmla="val 553"/>
                <a:gd name="f17" fmla="val 105"/>
                <a:gd name="f18" fmla="val 551"/>
                <a:gd name="f19" fmla="val 93"/>
                <a:gd name="f20" fmla="val 549"/>
                <a:gd name="f21" fmla="val 79"/>
                <a:gd name="f22" fmla="val 547"/>
                <a:gd name="f23" fmla="val 65"/>
                <a:gd name="f24" fmla="val 543"/>
                <a:gd name="f25" fmla="val 49"/>
                <a:gd name="f26" fmla="val 531"/>
                <a:gd name="f27" fmla="val 72"/>
                <a:gd name="f28" fmla="val 509"/>
                <a:gd name="f29" fmla="val 115"/>
                <a:gd name="f30" fmla="val 458"/>
                <a:gd name="f31" fmla="val 42"/>
                <a:gd name="f32" fmla="val 389"/>
                <a:gd name="f33" fmla="val 1"/>
                <a:gd name="f34" fmla="val 301"/>
                <a:gd name="f35" fmla="val 212"/>
                <a:gd name="f36" fmla="val 143"/>
                <a:gd name="f37" fmla="val 40"/>
                <a:gd name="f38" fmla="val 91"/>
                <a:gd name="f39" fmla="val 112"/>
                <a:gd name="f40" fmla="val 76"/>
                <a:gd name="f41" fmla="val 84"/>
                <a:gd name="f42" fmla="val 61"/>
                <a:gd name="f43" fmla="val 58"/>
                <a:gd name="f44" fmla="val 46"/>
                <a:gd name="f45" fmla="val 30"/>
                <a:gd name="f46" fmla="val 38"/>
                <a:gd name="f47" fmla="val 64"/>
                <a:gd name="f48" fmla="val 37"/>
                <a:gd name="f49" fmla="val 97"/>
                <a:gd name="f50" fmla="val 130"/>
                <a:gd name="f51" fmla="val 41"/>
                <a:gd name="f52" fmla="val 135"/>
                <a:gd name="f53" fmla="val 35"/>
                <a:gd name="f54" fmla="val 139"/>
                <a:gd name="f55" fmla="val 12"/>
                <a:gd name="f56" fmla="val 146"/>
                <a:gd name="f57" fmla="val 163"/>
                <a:gd name="f58" fmla="val 187"/>
                <a:gd name="f59" fmla="val 195"/>
                <a:gd name="f60" fmla="val 204"/>
                <a:gd name="f61" fmla="val 2"/>
                <a:gd name="f62" fmla="val 5"/>
                <a:gd name="f63" fmla="val 236"/>
                <a:gd name="f64" fmla="val 10"/>
                <a:gd name="f65" fmla="val 260"/>
                <a:gd name="f66" fmla="val 22"/>
                <a:gd name="f67" fmla="val 282"/>
                <a:gd name="f68" fmla="val 31"/>
                <a:gd name="f69" fmla="val 298"/>
                <a:gd name="f70" fmla="val 44"/>
                <a:gd name="f71" fmla="val 308"/>
                <a:gd name="f72" fmla="val 63"/>
                <a:gd name="f73" fmla="val 306"/>
                <a:gd name="f74" fmla="val 68"/>
                <a:gd name="f75" fmla="val 305"/>
                <a:gd name="f76" fmla="val 69"/>
                <a:gd name="f77" fmla="val 307"/>
                <a:gd name="f78" fmla="val 311"/>
                <a:gd name="f79" fmla="val 326"/>
                <a:gd name="f80" fmla="val 70"/>
                <a:gd name="f81" fmla="val 340"/>
                <a:gd name="f82" fmla="val 67"/>
                <a:gd name="f83" fmla="val 354"/>
                <a:gd name="f84" fmla="val 376"/>
                <a:gd name="f85" fmla="val 57"/>
                <a:gd name="f86" fmla="val 397"/>
                <a:gd name="f87" fmla="val 415"/>
                <a:gd name="f88" fmla="val 422"/>
                <a:gd name="f89" fmla="val 27"/>
                <a:gd name="f90" fmla="val 427"/>
                <a:gd name="f91" fmla="val 18"/>
                <a:gd name="f92" fmla="val 432"/>
                <a:gd name="f93" fmla="val 33"/>
                <a:gd name="f94" fmla="val 438"/>
                <a:gd name="f95" fmla="val 48"/>
                <a:gd name="f96" fmla="val 442"/>
                <a:gd name="f97" fmla="val 444"/>
                <a:gd name="f98" fmla="val 447"/>
                <a:gd name="f99" fmla="val 94"/>
                <a:gd name="f100" fmla="val 449"/>
                <a:gd name="f101" fmla="val 109"/>
                <a:gd name="f102" fmla="val 440"/>
                <a:gd name="f103" fmla="val 464"/>
                <a:gd name="f104" fmla="val 488"/>
                <a:gd name="f105" fmla="val 60"/>
                <a:gd name="f106" fmla="val 513"/>
                <a:gd name="f107" fmla="val 62"/>
                <a:gd name="f108" fmla="val 514"/>
                <a:gd name="f109" fmla="val 88"/>
                <a:gd name="f110" fmla="val 519"/>
                <a:gd name="f111" fmla="val 516"/>
                <a:gd name="f112" fmla="val 511"/>
                <a:gd name="f113" fmla="val 500"/>
                <a:gd name="f114" fmla="val 203"/>
                <a:gd name="f115" fmla="val 478"/>
                <a:gd name="f116" fmla="val 206"/>
                <a:gd name="f117" fmla="val 474"/>
                <a:gd name="f118" fmla="val 208"/>
                <a:gd name="f119" fmla="val 476"/>
                <a:gd name="f120" fmla="val 210"/>
                <a:gd name="f121" fmla="val 237"/>
                <a:gd name="f122" fmla="val 493"/>
                <a:gd name="f123" fmla="val 265"/>
                <a:gd name="f124" fmla="val 502"/>
                <a:gd name="f125" fmla="val 295"/>
                <a:gd name="f126" fmla="val 503"/>
                <a:gd name="f127" fmla="val 328"/>
                <a:gd name="f128" fmla="val 359"/>
                <a:gd name="f129" fmla="val 494"/>
                <a:gd name="f130" fmla="val 387"/>
                <a:gd name="f131" fmla="val 391"/>
                <a:gd name="f132" fmla="val 475"/>
                <a:gd name="f133" fmla="val 393"/>
                <a:gd name="f134" fmla="val 396"/>
                <a:gd name="f135" fmla="val 479"/>
                <a:gd name="f136" fmla="val 401"/>
                <a:gd name="f137" fmla="val 487"/>
                <a:gd name="f138" fmla="val 409"/>
                <a:gd name="f139" fmla="val 417"/>
                <a:gd name="f140" fmla="val 499"/>
                <a:gd name="f141" fmla="val 518"/>
                <a:gd name="f142" fmla="val 480"/>
                <a:gd name="f143" fmla="val 517"/>
                <a:gd name="f144" fmla="val 522"/>
                <a:gd name="f145" fmla="val 530"/>
                <a:gd name="f146" fmla="val 538"/>
                <a:gd name="f147" fmla="val 495"/>
                <a:gd name="f148" fmla="val 472"/>
                <a:gd name="f149" fmla="val 454"/>
                <a:gd name="f150" fmla="val 579"/>
                <a:gd name="f151" fmla="val 563"/>
                <a:gd name="f152" fmla="val 424"/>
                <a:gd name="f153" fmla="val 412"/>
                <a:gd name="f154" fmla="val 529"/>
                <a:gd name="f155" fmla="val 369"/>
                <a:gd name="f156" fmla="val 527"/>
                <a:gd name="f157" fmla="val 339"/>
                <a:gd name="f158" fmla="val 309"/>
                <a:gd name="f159" fmla="val 304"/>
                <a:gd name="f160" fmla="val 533"/>
                <a:gd name="f161" fmla="val 536"/>
                <a:gd name="f162" fmla="val 552"/>
                <a:gd name="f163" fmla="val 300"/>
                <a:gd name="f164" fmla="val 572"/>
                <a:gd name="f165" fmla="val 288"/>
                <a:gd name="f166" fmla="val 575"/>
                <a:gd name="f167" fmla="val 277"/>
                <a:gd name="f168" fmla="val 581"/>
                <a:gd name="f169" fmla="val 271"/>
                <a:gd name="f170" fmla="val 591"/>
                <a:gd name="f171" fmla="val 246"/>
                <a:gd name="f172" fmla="val 596"/>
                <a:gd name="f173" fmla="val 220"/>
                <a:gd name="f174" fmla="val 597"/>
                <a:gd name="f175" fmla="val 193"/>
                <a:gd name="f176" fmla="val 164"/>
                <a:gd name="f177" fmla="val 584"/>
                <a:gd name="f178" fmla="val 144"/>
                <a:gd name="f179" fmla="val 262"/>
                <a:gd name="f180" fmla="val 546"/>
                <a:gd name="f181" fmla="val 278"/>
                <a:gd name="f182" fmla="val 541"/>
                <a:gd name="f183" fmla="val 280"/>
                <a:gd name="f184" fmla="val 524"/>
                <a:gd name="f185" fmla="val 275"/>
                <a:gd name="f186" fmla="val 274"/>
                <a:gd name="f187" fmla="val 272"/>
                <a:gd name="f188" fmla="val 270"/>
                <a:gd name="f189" fmla="val 508"/>
                <a:gd name="f190" fmla="val 267"/>
                <a:gd name="f191" fmla="val 505"/>
                <a:gd name="f192" fmla="val 268"/>
                <a:gd name="f193" fmla="val 491"/>
                <a:gd name="f194" fmla="val 345"/>
                <a:gd name="f195" fmla="val 452"/>
                <a:gd name="f196" fmla="val 428"/>
                <a:gd name="f197" fmla="val 410"/>
                <a:gd name="f198" fmla="val 400"/>
                <a:gd name="f199" fmla="val 439"/>
                <a:gd name="f200" fmla="val 363"/>
                <a:gd name="f201" fmla="val 457"/>
                <a:gd name="f202" fmla="val 314"/>
                <a:gd name="f203" fmla="val 482"/>
                <a:gd name="f204" fmla="val 221"/>
                <a:gd name="f205" fmla="val 450"/>
                <a:gd name="f206" fmla="val 181"/>
                <a:gd name="f207" fmla="val 425"/>
                <a:gd name="f208" fmla="val 152"/>
                <a:gd name="f209" fmla="val 129"/>
                <a:gd name="f210" fmla="val 349"/>
                <a:gd name="f211" fmla="val 325"/>
                <a:gd name="f212" fmla="val 103"/>
                <a:gd name="f213" fmla="val 269"/>
                <a:gd name="f214" fmla="val 85"/>
                <a:gd name="f215" fmla="val 276"/>
                <a:gd name="f216" fmla="val 52"/>
                <a:gd name="f217" fmla="val 257"/>
                <a:gd name="f218" fmla="val 244"/>
                <a:gd name="f219" fmla="val 34"/>
                <a:gd name="f220" fmla="val 230"/>
                <a:gd name="f221" fmla="val 215"/>
                <a:gd name="f222" fmla="val 29"/>
                <a:gd name="f223" fmla="val 199"/>
                <a:gd name="f224" fmla="val 184"/>
                <a:gd name="f225" fmla="val 176"/>
                <a:gd name="f226" fmla="val 170"/>
                <a:gd name="f227" fmla="val 167"/>
                <a:gd name="f228" fmla="val 51"/>
                <a:gd name="f229" fmla="val 162"/>
                <a:gd name="f230" fmla="val 166"/>
                <a:gd name="f231" fmla="val 174"/>
                <a:gd name="f232" fmla="val 116"/>
                <a:gd name="f233" fmla="val 171"/>
                <a:gd name="f234" fmla="val 159"/>
                <a:gd name="f235" fmla="val 182"/>
                <a:gd name="f236" fmla="val 126"/>
                <a:gd name="f237" fmla="val 198"/>
                <a:gd name="f238" fmla="val 209"/>
                <a:gd name="f239" fmla="val 89"/>
                <a:gd name="f240" fmla="val 218"/>
                <a:gd name="f241" fmla="val 73"/>
                <a:gd name="f242" fmla="val 228"/>
                <a:gd name="f243" fmla="val 56"/>
                <a:gd name="f244" fmla="val 258"/>
                <a:gd name="f245" fmla="val 124"/>
                <a:gd name="f246" fmla="val 313"/>
                <a:gd name="f247" fmla="val 147"/>
                <a:gd name="f248" fmla="val 382"/>
                <a:gd name="f249" fmla="val 148"/>
                <a:gd name="f250" fmla="val 375"/>
                <a:gd name="f251" fmla="val 132"/>
                <a:gd name="f252" fmla="val 378"/>
                <a:gd name="f253" fmla="val 100"/>
                <a:gd name="f254" fmla="val 379"/>
                <a:gd name="f255" fmla="val 96"/>
                <a:gd name="f256" fmla="val 384"/>
                <a:gd name="f257" fmla="val 388"/>
                <a:gd name="f258" fmla="val 390"/>
                <a:gd name="f259" fmla="val 404"/>
                <a:gd name="f260" fmla="val 120"/>
                <a:gd name="f261" fmla="val 418"/>
                <a:gd name="f262" fmla="val 437"/>
                <a:gd name="f263" fmla="val 455"/>
                <a:gd name="f264" fmla="val 179"/>
                <a:gd name="f265" fmla="val 506"/>
                <a:gd name="f266" fmla="val 188"/>
                <a:gd name="f267" fmla="val 512"/>
                <a:gd name="f268" fmla="val 523"/>
                <a:gd name="f269" fmla="val 525"/>
                <a:gd name="f270" fmla="val 539"/>
                <a:gd name="f271" fmla="val 562"/>
                <a:gd name="f272" fmla="val 566"/>
                <a:gd name="f273" fmla="val 173"/>
                <a:gd name="f274" fmla="val 568"/>
                <a:gd name="f275" fmla="val 178"/>
                <a:gd name="f276" fmla="val 183"/>
                <a:gd name="f277" fmla="val 569"/>
                <a:gd name="f278" fmla="val 564"/>
                <a:gd name="f279" fmla="+- 0 0 -90"/>
                <a:gd name="f280" fmla="*/ f3 1 599"/>
                <a:gd name="f281" fmla="*/ f4 1 520"/>
                <a:gd name="f282" fmla="val f5"/>
                <a:gd name="f283" fmla="val f6"/>
                <a:gd name="f284" fmla="val f7"/>
                <a:gd name="f285" fmla="*/ f279 f0 1"/>
                <a:gd name="f286" fmla="+- f284 0 f282"/>
                <a:gd name="f287" fmla="+- f283 0 f282"/>
                <a:gd name="f288" fmla="*/ f285 1 f2"/>
                <a:gd name="f289" fmla="*/ f287 1 599"/>
                <a:gd name="f290" fmla="*/ f286 1 520"/>
                <a:gd name="f291" fmla="*/ 555 f287 1"/>
                <a:gd name="f292" fmla="*/ 131 f286 1"/>
                <a:gd name="f293" fmla="*/ 543 f287 1"/>
                <a:gd name="f294" fmla="*/ 49 f286 1"/>
                <a:gd name="f295" fmla="*/ 301 f287 1"/>
                <a:gd name="f296" fmla="*/ 1 f286 1"/>
                <a:gd name="f297" fmla="*/ 46 f287 1"/>
                <a:gd name="f298" fmla="*/ 30 f286 1"/>
                <a:gd name="f299" fmla="*/ 35 f287 1"/>
                <a:gd name="f300" fmla="*/ 139 f286 1"/>
                <a:gd name="f301" fmla="*/ 2 f287 1"/>
                <a:gd name="f302" fmla="*/ 212 f286 1"/>
                <a:gd name="f303" fmla="*/ 63 f287 1"/>
                <a:gd name="f304" fmla="*/ 306 f286 1"/>
                <a:gd name="f305" fmla="*/ 67 f287 1"/>
                <a:gd name="f306" fmla="*/ 354 f286 1"/>
                <a:gd name="f307" fmla="*/ 18 f287 1"/>
                <a:gd name="f308" fmla="*/ 432 f286 1"/>
                <a:gd name="f309" fmla="*/ 109 f287 1"/>
                <a:gd name="f310" fmla="*/ 440 f286 1"/>
                <a:gd name="f311" fmla="*/ 514 f286 1"/>
                <a:gd name="f312" fmla="*/ 203 f287 1"/>
                <a:gd name="f313" fmla="*/ 478 f286 1"/>
                <a:gd name="f314" fmla="*/ 295 f287 1"/>
                <a:gd name="f315" fmla="*/ 503 f286 1"/>
                <a:gd name="f316" fmla="*/ 396 f287 1"/>
                <a:gd name="f317" fmla="*/ 479 f286 1"/>
                <a:gd name="f318" fmla="*/ 514 f287 1"/>
                <a:gd name="f319" fmla="*/ 517 f286 1"/>
                <a:gd name="f320" fmla="*/ 488 f287 1"/>
                <a:gd name="f321" fmla="*/ 396 f286 1"/>
                <a:gd name="f322" fmla="*/ 536 f287 1"/>
                <a:gd name="f323" fmla="*/ 581 f287 1"/>
                <a:gd name="f324" fmla="*/ 271 f286 1"/>
                <a:gd name="f325" fmla="*/ 559 f287 1"/>
                <a:gd name="f326" fmla="*/ 138 f286 1"/>
                <a:gd name="f327" fmla="*/ 524 f287 1"/>
                <a:gd name="f328" fmla="*/ 275 f286 1"/>
                <a:gd name="f329" fmla="*/ 503 f287 1"/>
                <a:gd name="f330" fmla="*/ 274 f286 1"/>
                <a:gd name="f331" fmla="*/ 363 f287 1"/>
                <a:gd name="f332" fmla="*/ 457 f286 1"/>
                <a:gd name="f333" fmla="*/ 129 f287 1"/>
                <a:gd name="f334" fmla="*/ 349 f286 1"/>
                <a:gd name="f335" fmla="*/ 85 f287 1"/>
                <a:gd name="f336" fmla="*/ 270 f286 1"/>
                <a:gd name="f337" fmla="*/ 48 f287 1"/>
                <a:gd name="f338" fmla="*/ 30 f287 1"/>
                <a:gd name="f339" fmla="*/ 184 f286 1"/>
                <a:gd name="f340" fmla="*/ 70 f287 1"/>
                <a:gd name="f341" fmla="*/ 166 f286 1"/>
                <a:gd name="f342" fmla="*/ 198 f287 1"/>
                <a:gd name="f343" fmla="*/ 103 f286 1"/>
                <a:gd name="f344" fmla="*/ 382 f287 1"/>
                <a:gd name="f345" fmla="*/ 148 f286 1"/>
                <a:gd name="f346" fmla="*/ 384 f287 1"/>
                <a:gd name="f347" fmla="*/ 88 f286 1"/>
                <a:gd name="f348" fmla="*/ 437 f287 1"/>
                <a:gd name="f349" fmla="*/ 163 f286 1"/>
                <a:gd name="f350" fmla="*/ 523 f287 1"/>
                <a:gd name="f351" fmla="*/ 167 f286 1"/>
                <a:gd name="f352" fmla="*/ 562 f287 1"/>
                <a:gd name="f353" fmla="*/ 170 f286 1"/>
                <a:gd name="f354" fmla="*/ 553 f287 1"/>
                <a:gd name="f355" fmla="*/ 262 f286 1"/>
                <a:gd name="f356" fmla="+- f288 0 f1"/>
                <a:gd name="f357" fmla="*/ f291 1 599"/>
                <a:gd name="f358" fmla="*/ f292 1 520"/>
                <a:gd name="f359" fmla="*/ f293 1 599"/>
                <a:gd name="f360" fmla="*/ f294 1 520"/>
                <a:gd name="f361" fmla="*/ f295 1 599"/>
                <a:gd name="f362" fmla="*/ f296 1 520"/>
                <a:gd name="f363" fmla="*/ f297 1 599"/>
                <a:gd name="f364" fmla="*/ f298 1 520"/>
                <a:gd name="f365" fmla="*/ f299 1 599"/>
                <a:gd name="f366" fmla="*/ f300 1 520"/>
                <a:gd name="f367" fmla="*/ f301 1 599"/>
                <a:gd name="f368" fmla="*/ f302 1 520"/>
                <a:gd name="f369" fmla="*/ f303 1 599"/>
                <a:gd name="f370" fmla="*/ f304 1 520"/>
                <a:gd name="f371" fmla="*/ f305 1 599"/>
                <a:gd name="f372" fmla="*/ f306 1 520"/>
                <a:gd name="f373" fmla="*/ f307 1 599"/>
                <a:gd name="f374" fmla="*/ f308 1 520"/>
                <a:gd name="f375" fmla="*/ f309 1 599"/>
                <a:gd name="f376" fmla="*/ f310 1 520"/>
                <a:gd name="f377" fmla="*/ f311 1 520"/>
                <a:gd name="f378" fmla="*/ f312 1 599"/>
                <a:gd name="f379" fmla="*/ f313 1 520"/>
                <a:gd name="f380" fmla="*/ f314 1 599"/>
                <a:gd name="f381" fmla="*/ f315 1 520"/>
                <a:gd name="f382" fmla="*/ f316 1 599"/>
                <a:gd name="f383" fmla="*/ f317 1 520"/>
                <a:gd name="f384" fmla="*/ f318 1 599"/>
                <a:gd name="f385" fmla="*/ f319 1 520"/>
                <a:gd name="f386" fmla="*/ f320 1 599"/>
                <a:gd name="f387" fmla="*/ f321 1 520"/>
                <a:gd name="f388" fmla="*/ f322 1 599"/>
                <a:gd name="f389" fmla="*/ f323 1 599"/>
                <a:gd name="f390" fmla="*/ f324 1 520"/>
                <a:gd name="f391" fmla="*/ f325 1 599"/>
                <a:gd name="f392" fmla="*/ f326 1 520"/>
                <a:gd name="f393" fmla="*/ f327 1 599"/>
                <a:gd name="f394" fmla="*/ f328 1 520"/>
                <a:gd name="f395" fmla="*/ f329 1 599"/>
                <a:gd name="f396" fmla="*/ f330 1 520"/>
                <a:gd name="f397" fmla="*/ f331 1 599"/>
                <a:gd name="f398" fmla="*/ f332 1 520"/>
                <a:gd name="f399" fmla="*/ f333 1 599"/>
                <a:gd name="f400" fmla="*/ f334 1 520"/>
                <a:gd name="f401" fmla="*/ f335 1 599"/>
                <a:gd name="f402" fmla="*/ f336 1 520"/>
                <a:gd name="f403" fmla="*/ f337 1 599"/>
                <a:gd name="f404" fmla="*/ f338 1 599"/>
                <a:gd name="f405" fmla="*/ f339 1 520"/>
                <a:gd name="f406" fmla="*/ f340 1 599"/>
                <a:gd name="f407" fmla="*/ f341 1 520"/>
                <a:gd name="f408" fmla="*/ f342 1 599"/>
                <a:gd name="f409" fmla="*/ f343 1 520"/>
                <a:gd name="f410" fmla="*/ f344 1 599"/>
                <a:gd name="f411" fmla="*/ f345 1 520"/>
                <a:gd name="f412" fmla="*/ f346 1 599"/>
                <a:gd name="f413" fmla="*/ f347 1 520"/>
                <a:gd name="f414" fmla="*/ f348 1 599"/>
                <a:gd name="f415" fmla="*/ f349 1 520"/>
                <a:gd name="f416" fmla="*/ f350 1 599"/>
                <a:gd name="f417" fmla="*/ f351 1 520"/>
                <a:gd name="f418" fmla="*/ f352 1 599"/>
                <a:gd name="f419" fmla="*/ f353 1 520"/>
                <a:gd name="f420" fmla="*/ f354 1 599"/>
                <a:gd name="f421" fmla="*/ f355 1 520"/>
                <a:gd name="f422" fmla="*/ 0 1 f289"/>
                <a:gd name="f423" fmla="*/ f283 1 f289"/>
                <a:gd name="f424" fmla="*/ 0 1 f290"/>
                <a:gd name="f425" fmla="*/ f284 1 f290"/>
                <a:gd name="f426" fmla="*/ f357 1 f289"/>
                <a:gd name="f427" fmla="*/ f358 1 f290"/>
                <a:gd name="f428" fmla="*/ f359 1 f289"/>
                <a:gd name="f429" fmla="*/ f360 1 f290"/>
                <a:gd name="f430" fmla="*/ f361 1 f289"/>
                <a:gd name="f431" fmla="*/ f362 1 f290"/>
                <a:gd name="f432" fmla="*/ f363 1 f289"/>
                <a:gd name="f433" fmla="*/ f364 1 f290"/>
                <a:gd name="f434" fmla="*/ f365 1 f289"/>
                <a:gd name="f435" fmla="*/ f366 1 f290"/>
                <a:gd name="f436" fmla="*/ f367 1 f289"/>
                <a:gd name="f437" fmla="*/ f368 1 f290"/>
                <a:gd name="f438" fmla="*/ f369 1 f289"/>
                <a:gd name="f439" fmla="*/ f370 1 f290"/>
                <a:gd name="f440" fmla="*/ f371 1 f289"/>
                <a:gd name="f441" fmla="*/ f372 1 f290"/>
                <a:gd name="f442" fmla="*/ f373 1 f289"/>
                <a:gd name="f443" fmla="*/ f374 1 f290"/>
                <a:gd name="f444" fmla="*/ f375 1 f289"/>
                <a:gd name="f445" fmla="*/ f376 1 f290"/>
                <a:gd name="f446" fmla="*/ f377 1 f290"/>
                <a:gd name="f447" fmla="*/ f378 1 f289"/>
                <a:gd name="f448" fmla="*/ f379 1 f290"/>
                <a:gd name="f449" fmla="*/ f380 1 f289"/>
                <a:gd name="f450" fmla="*/ f381 1 f290"/>
                <a:gd name="f451" fmla="*/ f382 1 f289"/>
                <a:gd name="f452" fmla="*/ f383 1 f290"/>
                <a:gd name="f453" fmla="*/ f384 1 f289"/>
                <a:gd name="f454" fmla="*/ f385 1 f290"/>
                <a:gd name="f455" fmla="*/ f386 1 f289"/>
                <a:gd name="f456" fmla="*/ f387 1 f290"/>
                <a:gd name="f457" fmla="*/ f388 1 f289"/>
                <a:gd name="f458" fmla="*/ f389 1 f289"/>
                <a:gd name="f459" fmla="*/ f390 1 f290"/>
                <a:gd name="f460" fmla="*/ f391 1 f289"/>
                <a:gd name="f461" fmla="*/ f392 1 f290"/>
                <a:gd name="f462" fmla="*/ f393 1 f289"/>
                <a:gd name="f463" fmla="*/ f394 1 f290"/>
                <a:gd name="f464" fmla="*/ f395 1 f289"/>
                <a:gd name="f465" fmla="*/ f396 1 f290"/>
                <a:gd name="f466" fmla="*/ f397 1 f289"/>
                <a:gd name="f467" fmla="*/ f398 1 f290"/>
                <a:gd name="f468" fmla="*/ f399 1 f289"/>
                <a:gd name="f469" fmla="*/ f400 1 f290"/>
                <a:gd name="f470" fmla="*/ f401 1 f289"/>
                <a:gd name="f471" fmla="*/ f402 1 f290"/>
                <a:gd name="f472" fmla="*/ f403 1 f289"/>
                <a:gd name="f473" fmla="*/ f404 1 f289"/>
                <a:gd name="f474" fmla="*/ f405 1 f290"/>
                <a:gd name="f475" fmla="*/ f406 1 f289"/>
                <a:gd name="f476" fmla="*/ f407 1 f290"/>
                <a:gd name="f477" fmla="*/ f408 1 f289"/>
                <a:gd name="f478" fmla="*/ f409 1 f290"/>
                <a:gd name="f479" fmla="*/ f410 1 f289"/>
                <a:gd name="f480" fmla="*/ f411 1 f290"/>
                <a:gd name="f481" fmla="*/ f412 1 f289"/>
                <a:gd name="f482" fmla="*/ f413 1 f290"/>
                <a:gd name="f483" fmla="*/ f414 1 f289"/>
                <a:gd name="f484" fmla="*/ f415 1 f290"/>
                <a:gd name="f485" fmla="*/ f416 1 f289"/>
                <a:gd name="f486" fmla="*/ f417 1 f290"/>
                <a:gd name="f487" fmla="*/ f418 1 f289"/>
                <a:gd name="f488" fmla="*/ f419 1 f290"/>
                <a:gd name="f489" fmla="*/ f420 1 f289"/>
                <a:gd name="f490" fmla="*/ f421 1 f290"/>
                <a:gd name="f491" fmla="*/ f422 f280 1"/>
                <a:gd name="f492" fmla="*/ f423 f280 1"/>
                <a:gd name="f493" fmla="*/ f425 f281 1"/>
                <a:gd name="f494" fmla="*/ f424 f281 1"/>
                <a:gd name="f495" fmla="*/ f426 f280 1"/>
                <a:gd name="f496" fmla="*/ f427 f281 1"/>
                <a:gd name="f497" fmla="*/ f428 f280 1"/>
                <a:gd name="f498" fmla="*/ f429 f281 1"/>
                <a:gd name="f499" fmla="*/ f430 f280 1"/>
                <a:gd name="f500" fmla="*/ f431 f281 1"/>
                <a:gd name="f501" fmla="*/ f432 f280 1"/>
                <a:gd name="f502" fmla="*/ f433 f281 1"/>
                <a:gd name="f503" fmla="*/ f434 f280 1"/>
                <a:gd name="f504" fmla="*/ f435 f281 1"/>
                <a:gd name="f505" fmla="*/ f436 f280 1"/>
                <a:gd name="f506" fmla="*/ f437 f281 1"/>
                <a:gd name="f507" fmla="*/ f438 f280 1"/>
                <a:gd name="f508" fmla="*/ f439 f281 1"/>
                <a:gd name="f509" fmla="*/ f440 f280 1"/>
                <a:gd name="f510" fmla="*/ f441 f281 1"/>
                <a:gd name="f511" fmla="*/ f442 f280 1"/>
                <a:gd name="f512" fmla="*/ f443 f281 1"/>
                <a:gd name="f513" fmla="*/ f444 f280 1"/>
                <a:gd name="f514" fmla="*/ f445 f281 1"/>
                <a:gd name="f515" fmla="*/ f446 f281 1"/>
                <a:gd name="f516" fmla="*/ f447 f280 1"/>
                <a:gd name="f517" fmla="*/ f448 f281 1"/>
                <a:gd name="f518" fmla="*/ f449 f280 1"/>
                <a:gd name="f519" fmla="*/ f450 f281 1"/>
                <a:gd name="f520" fmla="*/ f451 f280 1"/>
                <a:gd name="f521" fmla="*/ f452 f281 1"/>
                <a:gd name="f522" fmla="*/ f453 f280 1"/>
                <a:gd name="f523" fmla="*/ f454 f281 1"/>
                <a:gd name="f524" fmla="*/ f455 f280 1"/>
                <a:gd name="f525" fmla="*/ f456 f281 1"/>
                <a:gd name="f526" fmla="*/ f457 f280 1"/>
                <a:gd name="f527" fmla="*/ f458 f280 1"/>
                <a:gd name="f528" fmla="*/ f459 f281 1"/>
                <a:gd name="f529" fmla="*/ f460 f280 1"/>
                <a:gd name="f530" fmla="*/ f461 f281 1"/>
                <a:gd name="f531" fmla="*/ f462 f280 1"/>
                <a:gd name="f532" fmla="*/ f463 f281 1"/>
                <a:gd name="f533" fmla="*/ f464 f280 1"/>
                <a:gd name="f534" fmla="*/ f465 f281 1"/>
                <a:gd name="f535" fmla="*/ f466 f280 1"/>
                <a:gd name="f536" fmla="*/ f467 f281 1"/>
                <a:gd name="f537" fmla="*/ f468 f280 1"/>
                <a:gd name="f538" fmla="*/ f469 f281 1"/>
                <a:gd name="f539" fmla="*/ f470 f280 1"/>
                <a:gd name="f540" fmla="*/ f471 f281 1"/>
                <a:gd name="f541" fmla="*/ f472 f280 1"/>
                <a:gd name="f542" fmla="*/ f473 f280 1"/>
                <a:gd name="f543" fmla="*/ f474 f281 1"/>
                <a:gd name="f544" fmla="*/ f475 f280 1"/>
                <a:gd name="f545" fmla="*/ f476 f281 1"/>
                <a:gd name="f546" fmla="*/ f477 f280 1"/>
                <a:gd name="f547" fmla="*/ f478 f281 1"/>
                <a:gd name="f548" fmla="*/ f479 f280 1"/>
                <a:gd name="f549" fmla="*/ f480 f281 1"/>
                <a:gd name="f550" fmla="*/ f481 f280 1"/>
                <a:gd name="f551" fmla="*/ f482 f281 1"/>
                <a:gd name="f552" fmla="*/ f483 f280 1"/>
                <a:gd name="f553" fmla="*/ f484 f281 1"/>
                <a:gd name="f554" fmla="*/ f485 f280 1"/>
                <a:gd name="f555" fmla="*/ f486 f281 1"/>
                <a:gd name="f556" fmla="*/ f487 f280 1"/>
                <a:gd name="f557" fmla="*/ f488 f281 1"/>
                <a:gd name="f558" fmla="*/ f489 f280 1"/>
                <a:gd name="f559" fmla="*/ f490 f2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6">
                  <a:pos x="f495" y="f496"/>
                </a:cxn>
                <a:cxn ang="f356">
                  <a:pos x="f497" y="f498"/>
                </a:cxn>
                <a:cxn ang="f356">
                  <a:pos x="f499" y="f500"/>
                </a:cxn>
                <a:cxn ang="f356">
                  <a:pos x="f501" y="f502"/>
                </a:cxn>
                <a:cxn ang="f356">
                  <a:pos x="f503" y="f504"/>
                </a:cxn>
                <a:cxn ang="f356">
                  <a:pos x="f505" y="f506"/>
                </a:cxn>
                <a:cxn ang="f356">
                  <a:pos x="f507" y="f508"/>
                </a:cxn>
                <a:cxn ang="f356">
                  <a:pos x="f509" y="f510"/>
                </a:cxn>
                <a:cxn ang="f356">
                  <a:pos x="f511" y="f512"/>
                </a:cxn>
                <a:cxn ang="f356">
                  <a:pos x="f513" y="f514"/>
                </a:cxn>
                <a:cxn ang="f356">
                  <a:pos x="f507" y="f515"/>
                </a:cxn>
                <a:cxn ang="f356">
                  <a:pos x="f516" y="f517"/>
                </a:cxn>
                <a:cxn ang="f356">
                  <a:pos x="f518" y="f519"/>
                </a:cxn>
                <a:cxn ang="f356">
                  <a:pos x="f520" y="f521"/>
                </a:cxn>
                <a:cxn ang="f356">
                  <a:pos x="f522" y="f523"/>
                </a:cxn>
                <a:cxn ang="f356">
                  <a:pos x="f524" y="f514"/>
                </a:cxn>
                <a:cxn ang="f356">
                  <a:pos x="f497" y="f525"/>
                </a:cxn>
                <a:cxn ang="f356">
                  <a:pos x="f526" y="f508"/>
                </a:cxn>
                <a:cxn ang="f356">
                  <a:pos x="f527" y="f528"/>
                </a:cxn>
                <a:cxn ang="f356">
                  <a:pos x="f529" y="f530"/>
                </a:cxn>
                <a:cxn ang="f356">
                  <a:pos x="f531" y="f532"/>
                </a:cxn>
                <a:cxn ang="f356">
                  <a:pos x="f533" y="f534"/>
                </a:cxn>
                <a:cxn ang="f356">
                  <a:pos x="f535" y="f536"/>
                </a:cxn>
                <a:cxn ang="f356">
                  <a:pos x="f537" y="f538"/>
                </a:cxn>
                <a:cxn ang="f356">
                  <a:pos x="f539" y="f540"/>
                </a:cxn>
                <a:cxn ang="f356">
                  <a:pos x="f541" y="f540"/>
                </a:cxn>
                <a:cxn ang="f356">
                  <a:pos x="f542" y="f543"/>
                </a:cxn>
                <a:cxn ang="f356">
                  <a:pos x="f544" y="f545"/>
                </a:cxn>
                <a:cxn ang="f356">
                  <a:pos x="f546" y="f547"/>
                </a:cxn>
                <a:cxn ang="f356">
                  <a:pos x="f548" y="f549"/>
                </a:cxn>
                <a:cxn ang="f356">
                  <a:pos x="f550" y="f551"/>
                </a:cxn>
                <a:cxn ang="f356">
                  <a:pos x="f552" y="f553"/>
                </a:cxn>
                <a:cxn ang="f356">
                  <a:pos x="f554" y="f555"/>
                </a:cxn>
                <a:cxn ang="f356">
                  <a:pos x="f556" y="f557"/>
                </a:cxn>
                <a:cxn ang="f356">
                  <a:pos x="f558" y="f559"/>
                </a:cxn>
              </a:cxnLst>
              <a:rect l="f491" t="f494" r="f492" b="f493"/>
              <a:pathLst>
                <a:path w="599" h="520">
                  <a:moveTo>
                    <a:pt x="f8" y="f9"/>
                  </a:moveTo>
                  <a:cubicBezTo>
                    <a:pt x="f10" y="f11"/>
                    <a:pt x="f10" y="f12"/>
                    <a:pt x="f10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7" y="f19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37" y="f50"/>
                  </a:cubicBezTo>
                  <a:cubicBezTo>
                    <a:pt x="f51" y="f52"/>
                    <a:pt x="f37" y="f11"/>
                    <a:pt x="f53" y="f54"/>
                  </a:cubicBezTo>
                  <a:cubicBezTo>
                    <a:pt x="f55" y="f56"/>
                    <a:pt x="f33" y="f57"/>
                    <a:pt x="f33" y="f58"/>
                  </a:cubicBezTo>
                  <a:cubicBezTo>
                    <a:pt x="f5" y="f59"/>
                    <a:pt x="f33" y="f60"/>
                    <a:pt x="f61" y="f35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6" y="f78"/>
                  </a:cubicBezTo>
                  <a:cubicBezTo>
                    <a:pt x="f76" y="f79"/>
                    <a:pt x="f80" y="f81"/>
                    <a:pt x="f82" y="f83"/>
                  </a:cubicBezTo>
                  <a:cubicBezTo>
                    <a:pt x="f47" y="f84"/>
                    <a:pt x="f85" y="f86"/>
                    <a:pt x="f31" y="f87"/>
                  </a:cubicBezTo>
                  <a:cubicBezTo>
                    <a:pt x="f53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47" y="f97"/>
                  </a:cubicBezTo>
                  <a:cubicBezTo>
                    <a:pt x="f21" y="f98"/>
                    <a:pt x="f99" y="f100"/>
                    <a:pt x="f101" y="f102"/>
                  </a:cubicBezTo>
                  <a:cubicBezTo>
                    <a:pt x="f101" y="f103"/>
                    <a:pt x="f19" y="f104"/>
                    <a:pt x="f105" y="f106"/>
                  </a:cubicBezTo>
                  <a:cubicBezTo>
                    <a:pt x="f107" y="f108"/>
                    <a:pt x="f107" y="f108"/>
                    <a:pt x="f72" y="f108"/>
                  </a:cubicBezTo>
                  <a:cubicBezTo>
                    <a:pt x="f109" y="f110"/>
                    <a:pt x="f39" y="f7"/>
                    <a:pt x="f11" y="f111"/>
                  </a:cubicBezTo>
                  <a:cubicBezTo>
                    <a:pt x="f57" y="f112"/>
                    <a:pt x="f58" y="f113"/>
                    <a:pt x="f114" y="f115"/>
                  </a:cubicBezTo>
                  <a:cubicBezTo>
                    <a:pt x="f116" y="f117"/>
                    <a:pt x="f118" y="f119"/>
                    <a:pt x="f120" y="f115"/>
                  </a:cubicBezTo>
                  <a:cubicBezTo>
                    <a:pt x="f121" y="f122"/>
                    <a:pt x="f123" y="f124"/>
                    <a:pt x="f125" y="f126"/>
                  </a:cubicBezTo>
                  <a:cubicBezTo>
                    <a:pt x="f127" y="f126"/>
                    <a:pt x="f128" y="f129"/>
                    <a:pt x="f130" y="f115"/>
                  </a:cubicBezTo>
                  <a:cubicBezTo>
                    <a:pt x="f131" y="f132"/>
                    <a:pt x="f133" y="f132"/>
                    <a:pt x="f134" y="f135"/>
                  </a:cubicBezTo>
                  <a:cubicBezTo>
                    <a:pt x="f136" y="f137"/>
                    <a:pt x="f138" y="f129"/>
                    <a:pt x="f139" y="f140"/>
                  </a:cubicBezTo>
                  <a:cubicBezTo>
                    <a:pt x="f98" y="f141"/>
                    <a:pt x="f142" y="f7"/>
                    <a:pt x="f108" y="f143"/>
                  </a:cubicBezTo>
                  <a:cubicBezTo>
                    <a:pt x="f144" y="f143"/>
                    <a:pt x="f145" y="f111"/>
                    <a:pt x="f146" y="f106"/>
                  </a:cubicBezTo>
                  <a:cubicBezTo>
                    <a:pt x="f112" y="f147"/>
                    <a:pt x="f122" y="f148"/>
                    <a:pt x="f104" y="f102"/>
                  </a:cubicBezTo>
                  <a:cubicBezTo>
                    <a:pt x="f7" y="f149"/>
                    <a:pt x="f20" y="f102"/>
                    <a:pt x="f150" y="f92"/>
                  </a:cubicBezTo>
                  <a:cubicBezTo>
                    <a:pt x="f151" y="f152"/>
                    <a:pt x="f18" y="f153"/>
                    <a:pt x="f24" y="f134"/>
                  </a:cubicBezTo>
                  <a:cubicBezTo>
                    <a:pt x="f154" y="f155"/>
                    <a:pt x="f156" y="f157"/>
                    <a:pt x="f154" y="f158"/>
                  </a:cubicBezTo>
                  <a:cubicBezTo>
                    <a:pt x="f154" y="f159"/>
                    <a:pt x="f160" y="f73"/>
                    <a:pt x="f161" y="f73"/>
                  </a:cubicBezTo>
                  <a:cubicBezTo>
                    <a:pt x="f162" y="f77"/>
                    <a:pt x="f151" y="f163"/>
                    <a:pt x="f164" y="f165"/>
                  </a:cubicBezTo>
                  <a:cubicBezTo>
                    <a:pt x="f166" y="f67"/>
                    <a:pt x="f150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6" y="f176"/>
                    <a:pt x="f177" y="f178"/>
                    <a:pt x="f8" y="f9"/>
                  </a:cubicBezTo>
                  <a:close/>
                  <a:moveTo>
                    <a:pt x="f16" y="f179"/>
                  </a:moveTo>
                  <a:cubicBezTo>
                    <a:pt x="f180" y="f181"/>
                    <a:pt x="f182" y="f183"/>
                    <a:pt x="f184" y="f185"/>
                  </a:cubicBezTo>
                  <a:cubicBezTo>
                    <a:pt x="f7" y="f186"/>
                    <a:pt x="f111" y="f187"/>
                    <a:pt x="f106" y="f188"/>
                  </a:cubicBezTo>
                  <a:cubicBezTo>
                    <a:pt x="f189" y="f190"/>
                    <a:pt x="f191" y="f192"/>
                    <a:pt x="f126" y="f186"/>
                  </a:cubicBezTo>
                  <a:cubicBezTo>
                    <a:pt x="f193" y="f78"/>
                    <a:pt x="f117" y="f194"/>
                    <a:pt x="f195" y="f84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2" y="f203"/>
                    <a:pt x="f190" y="f115"/>
                    <a:pt x="f204" y="f205"/>
                  </a:cubicBezTo>
                  <a:cubicBezTo>
                    <a:pt x="f206" y="f207"/>
                    <a:pt x="f208" y="f32"/>
                    <a:pt x="f209" y="f210"/>
                  </a:cubicBezTo>
                  <a:cubicBezTo>
                    <a:pt x="f29" y="f211"/>
                    <a:pt x="f212" y="f163"/>
                    <a:pt x="f99" y="f186"/>
                  </a:cubicBezTo>
                  <a:cubicBezTo>
                    <a:pt x="f19" y="f213"/>
                    <a:pt x="f38" y="f190"/>
                    <a:pt x="f214" y="f188"/>
                  </a:cubicBezTo>
                  <a:cubicBezTo>
                    <a:pt x="f21" y="f186"/>
                    <a:pt x="f27" y="f215"/>
                    <a:pt x="f23" y="f167"/>
                  </a:cubicBezTo>
                  <a:cubicBezTo>
                    <a:pt x="f85" y="f181"/>
                    <a:pt x="f216" y="f215"/>
                    <a:pt x="f95" y="f188"/>
                  </a:cubicBezTo>
                  <a:cubicBezTo>
                    <a:pt x="f51" y="f217"/>
                    <a:pt x="f48" y="f218"/>
                    <a:pt x="f219" y="f220"/>
                  </a:cubicBezTo>
                  <a:cubicBezTo>
                    <a:pt x="f68" y="f221"/>
                    <a:pt x="f222" y="f223"/>
                    <a:pt x="f45" y="f224"/>
                  </a:cubicBezTo>
                  <a:cubicBezTo>
                    <a:pt x="f45" y="f225"/>
                    <a:pt x="f219" y="f226"/>
                    <a:pt x="f51" y="f227"/>
                  </a:cubicBezTo>
                  <a:cubicBezTo>
                    <a:pt x="f228" y="f176"/>
                    <a:pt x="f105" y="f229"/>
                    <a:pt x="f80" y="f230"/>
                  </a:cubicBezTo>
                  <a:cubicBezTo>
                    <a:pt x="f19" y="f231"/>
                    <a:pt x="f232" y="f233"/>
                    <a:pt x="f9" y="f234"/>
                  </a:cubicBezTo>
                  <a:cubicBezTo>
                    <a:pt x="f57" y="f56"/>
                    <a:pt x="f235" y="f236"/>
                    <a:pt x="f237" y="f212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0" y="f232"/>
                    <a:pt x="f252" y="f253"/>
                  </a:cubicBezTo>
                  <a:cubicBezTo>
                    <a:pt x="f254" y="f255"/>
                    <a:pt x="f254" y="f239"/>
                    <a:pt x="f256" y="f109"/>
                  </a:cubicBezTo>
                  <a:cubicBezTo>
                    <a:pt x="f130" y="f109"/>
                    <a:pt x="f257" y="f99"/>
                    <a:pt x="f258" y="f49"/>
                  </a:cubicBezTo>
                  <a:cubicBezTo>
                    <a:pt x="f259" y="f260"/>
                    <a:pt x="f261" y="f178"/>
                    <a:pt x="f262" y="f57"/>
                  </a:cubicBezTo>
                  <a:cubicBezTo>
                    <a:pt x="f263" y="f264"/>
                    <a:pt x="f193" y="f223"/>
                    <a:pt x="f112" y="f114"/>
                  </a:cubicBezTo>
                  <a:cubicBezTo>
                    <a:pt x="f265" y="f266"/>
                    <a:pt x="f267" y="f225"/>
                    <a:pt x="f268" y="f227"/>
                  </a:cubicBezTo>
                  <a:cubicBezTo>
                    <a:pt x="f184" y="f230"/>
                    <a:pt x="f269" y="f176"/>
                    <a:pt x="f156" y="f176"/>
                  </a:cubicBezTo>
                  <a:cubicBezTo>
                    <a:pt x="f270" y="f57"/>
                    <a:pt x="f18" y="f229"/>
                    <a:pt x="f271" y="f226"/>
                  </a:cubicBezTo>
                  <a:cubicBezTo>
                    <a:pt x="f272" y="f273"/>
                    <a:pt x="f274" y="f275"/>
                    <a:pt x="f274" y="f276"/>
                  </a:cubicBezTo>
                  <a:cubicBezTo>
                    <a:pt x="f277" y="f120"/>
                    <a:pt x="f278" y="f121"/>
                    <a:pt x="f16" y="f17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3" name="Freeform 8">
              <a:extLst>
                <a:ext uri="{FF2B5EF4-FFF2-40B4-BE49-F238E27FC236}">
                  <a16:creationId xmlns:a16="http://schemas.microsoft.com/office/drawing/2014/main" id="{A4CABEF4-FB21-F2AD-17CA-CDCB1FE655B4}"/>
                </a:ext>
              </a:extLst>
            </p:cNvPr>
            <p:cNvSpPr/>
            <p:nvPr/>
          </p:nvSpPr>
          <p:spPr>
            <a:xfrm>
              <a:off x="8736762" y="471574"/>
              <a:ext cx="41221" cy="433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6"/>
                <a:gd name="f8" fmla="val 34"/>
                <a:gd name="f9" fmla="val 52"/>
                <a:gd name="f10" fmla="val 15"/>
                <a:gd name="f11" fmla="val 33"/>
                <a:gd name="f12" fmla="val 51"/>
                <a:gd name="f13" fmla="val 32"/>
                <a:gd name="f14" fmla="val 14"/>
                <a:gd name="f15" fmla="+- 0 0 -90"/>
                <a:gd name="f16" fmla="*/ f3 1 67"/>
                <a:gd name="f17" fmla="*/ f4 1 6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67"/>
                <a:gd name="f26" fmla="*/ f22 1 66"/>
                <a:gd name="f27" fmla="*/ 34 f23 1"/>
                <a:gd name="f28" fmla="*/ 0 f22 1"/>
                <a:gd name="f29" fmla="*/ 67 f23 1"/>
                <a:gd name="f30" fmla="*/ 33 f22 1"/>
                <a:gd name="f31" fmla="*/ 33 f23 1"/>
                <a:gd name="f32" fmla="*/ 66 f22 1"/>
                <a:gd name="f33" fmla="*/ 0 f23 1"/>
                <a:gd name="f34" fmla="*/ 32 f22 1"/>
                <a:gd name="f35" fmla="+- f24 0 f1"/>
                <a:gd name="f36" fmla="*/ f27 1 67"/>
                <a:gd name="f37" fmla="*/ f28 1 66"/>
                <a:gd name="f38" fmla="*/ f29 1 67"/>
                <a:gd name="f39" fmla="*/ f30 1 66"/>
                <a:gd name="f40" fmla="*/ f31 1 67"/>
                <a:gd name="f41" fmla="*/ f32 1 66"/>
                <a:gd name="f42" fmla="*/ f33 1 67"/>
                <a:gd name="f43" fmla="*/ f34 1 6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5"/>
                <a:gd name="f51" fmla="*/ f39 1 f26"/>
                <a:gd name="f52" fmla="*/ f40 1 f25"/>
                <a:gd name="f53" fmla="*/ f41 1 f26"/>
                <a:gd name="f54" fmla="*/ f42 1 f25"/>
                <a:gd name="f55" fmla="*/ f43 1 f26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6 1"/>
                <a:gd name="f63" fmla="*/ f51 f17 1"/>
                <a:gd name="f64" fmla="*/ f52 f16 1"/>
                <a:gd name="f65" fmla="*/ f53 f17 1"/>
                <a:gd name="f66" fmla="*/ f54 f16 1"/>
                <a:gd name="f67" fmla="*/ f55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2" y="f63"/>
                </a:cxn>
                <a:cxn ang="f35">
                  <a:pos x="f64" y="f65"/>
                </a:cxn>
                <a:cxn ang="f35">
                  <a:pos x="f66" y="f67"/>
                </a:cxn>
                <a:cxn ang="f35">
                  <a:pos x="f60" y="f61"/>
                </a:cxn>
              </a:cxnLst>
              <a:rect l="f56" t="f59" r="f57" b="f58"/>
              <a:pathLst>
                <a:path w="67" h="66">
                  <a:moveTo>
                    <a:pt x="f8" y="f5"/>
                  </a:moveTo>
                  <a:cubicBezTo>
                    <a:pt x="f9" y="f5"/>
                    <a:pt x="f6" y="f10"/>
                    <a:pt x="f6" y="f11"/>
                  </a:cubicBezTo>
                  <a:cubicBezTo>
                    <a:pt x="f6" y="f12"/>
                    <a:pt x="f12" y="f7"/>
                    <a:pt x="f11" y="f7"/>
                  </a:cubicBezTo>
                  <a:cubicBezTo>
                    <a:pt x="f10" y="f7"/>
                    <a:pt x="f5" y="f12"/>
                    <a:pt x="f5" y="f13"/>
                  </a:cubicBezTo>
                  <a:cubicBezTo>
                    <a:pt x="f5" y="f14"/>
                    <a:pt x="f10" y="f5"/>
                    <a:pt x="f8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4" name="Freeform 9">
              <a:extLst>
                <a:ext uri="{FF2B5EF4-FFF2-40B4-BE49-F238E27FC236}">
                  <a16:creationId xmlns:a16="http://schemas.microsoft.com/office/drawing/2014/main" id="{9C0DF191-603A-1A6F-3A39-1076F2974B6C}"/>
                </a:ext>
              </a:extLst>
            </p:cNvPr>
            <p:cNvSpPr/>
            <p:nvPr/>
          </p:nvSpPr>
          <p:spPr>
            <a:xfrm>
              <a:off x="8613090" y="471574"/>
              <a:ext cx="43397" cy="433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34"/>
                <a:gd name="f8" fmla="val 1"/>
                <a:gd name="f9" fmla="val 53"/>
                <a:gd name="f10" fmla="val 15"/>
                <a:gd name="f11" fmla="val 52"/>
                <a:gd name="f12" fmla="val 33"/>
                <a:gd name="f13" fmla="val 16"/>
                <a:gd name="f14" fmla="+- 0 0 -90"/>
                <a:gd name="f15" fmla="*/ f3 1 67"/>
                <a:gd name="f16" fmla="*/ f4 1 67"/>
                <a:gd name="f17" fmla="val f5"/>
                <a:gd name="f18" fmla="val f6"/>
                <a:gd name="f19" fmla="*/ f14 f0 1"/>
                <a:gd name="f20" fmla="+- f18 0 f17"/>
                <a:gd name="f21" fmla="*/ f19 1 f2"/>
                <a:gd name="f22" fmla="*/ f20 1 67"/>
                <a:gd name="f23" fmla="*/ 34 f20 1"/>
                <a:gd name="f24" fmla="*/ 1 f20 1"/>
                <a:gd name="f25" fmla="*/ 67 f20 1"/>
                <a:gd name="f26" fmla="*/ 33 f20 1"/>
                <a:gd name="f27" fmla="+- f21 0 f1"/>
                <a:gd name="f28" fmla="*/ f23 1 67"/>
                <a:gd name="f29" fmla="*/ f24 1 67"/>
                <a:gd name="f30" fmla="*/ f25 1 67"/>
                <a:gd name="f31" fmla="*/ f26 1 67"/>
                <a:gd name="f32" fmla="*/ 0 1 f22"/>
                <a:gd name="f33" fmla="*/ f18 1 f22"/>
                <a:gd name="f34" fmla="*/ f28 1 f22"/>
                <a:gd name="f35" fmla="*/ f29 1 f22"/>
                <a:gd name="f36" fmla="*/ f30 1 f22"/>
                <a:gd name="f37" fmla="*/ f31 1 f22"/>
                <a:gd name="f38" fmla="*/ f32 f15 1"/>
                <a:gd name="f39" fmla="*/ f33 f15 1"/>
                <a:gd name="f40" fmla="*/ f33 f16 1"/>
                <a:gd name="f41" fmla="*/ f32 f16 1"/>
                <a:gd name="f42" fmla="*/ f34 f15 1"/>
                <a:gd name="f43" fmla="*/ f35 f16 1"/>
                <a:gd name="f44" fmla="*/ f36 f15 1"/>
                <a:gd name="f45" fmla="*/ f34 f16 1"/>
                <a:gd name="f46" fmla="*/ f36 f16 1"/>
                <a:gd name="f47" fmla="*/ f35 f15 1"/>
                <a:gd name="f48" fmla="*/ f37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7">
                  <a:pos x="f42" y="f43"/>
                </a:cxn>
                <a:cxn ang="f27">
                  <a:pos x="f44" y="f45"/>
                </a:cxn>
                <a:cxn ang="f27">
                  <a:pos x="f42" y="f46"/>
                </a:cxn>
                <a:cxn ang="f27">
                  <a:pos x="f47" y="f48"/>
                </a:cxn>
                <a:cxn ang="f27">
                  <a:pos x="f42" y="f43"/>
                </a:cxn>
              </a:cxnLst>
              <a:rect l="f38" t="f41" r="f39" b="f40"/>
              <a:pathLst>
                <a:path w="67" h="67">
                  <a:moveTo>
                    <a:pt x="f7" y="f8"/>
                  </a:moveTo>
                  <a:cubicBezTo>
                    <a:pt x="f9" y="f8"/>
                    <a:pt x="f6" y="f10"/>
                    <a:pt x="f6" y="f7"/>
                  </a:cubicBezTo>
                  <a:cubicBezTo>
                    <a:pt x="f6" y="f9"/>
                    <a:pt x="f11" y="f6"/>
                    <a:pt x="f7" y="f6"/>
                  </a:cubicBezTo>
                  <a:cubicBezTo>
                    <a:pt x="f10" y="f6"/>
                    <a:pt x="f5" y="f11"/>
                    <a:pt x="f8" y="f12"/>
                  </a:cubicBezTo>
                  <a:cubicBezTo>
                    <a:pt x="f8" y="f10"/>
                    <a:pt x="f13" y="f5"/>
                    <a:pt x="f7" y="f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95" name="TextBox 3">
            <a:extLst>
              <a:ext uri="{FF2B5EF4-FFF2-40B4-BE49-F238E27FC236}">
                <a16:creationId xmlns:a16="http://schemas.microsoft.com/office/drawing/2014/main" id="{BD8F4F06-417F-AE96-FB09-D13EE918020C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دستور کار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13576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F2917EBC-BC05-45CC-AE73-BBA8A332E673}"/>
              </a:ext>
            </a:extLst>
          </p:cNvPr>
          <p:cNvGrpSpPr/>
          <p:nvPr/>
        </p:nvGrpSpPr>
        <p:grpSpPr>
          <a:xfrm>
            <a:off x="223291" y="1555669"/>
            <a:ext cx="11745418" cy="4269178"/>
            <a:chOff x="310613" y="1408673"/>
            <a:chExt cx="11116700" cy="404065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F21DF6-8E23-4FFC-AC46-F41AC539CEF2}"/>
                </a:ext>
              </a:extLst>
            </p:cNvPr>
            <p:cNvSpPr/>
            <p:nvPr/>
          </p:nvSpPr>
          <p:spPr>
            <a:xfrm>
              <a:off x="310613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D7FFC0D-2C9D-405A-AFDD-1BE71B1C5D03}"/>
                </a:ext>
              </a:extLst>
            </p:cNvPr>
            <p:cNvSpPr/>
            <p:nvPr/>
          </p:nvSpPr>
          <p:spPr>
            <a:xfrm>
              <a:off x="1358929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211226-EADE-440D-9315-4944413D42A5}"/>
                </a:ext>
              </a:extLst>
            </p:cNvPr>
            <p:cNvSpPr/>
            <p:nvPr/>
          </p:nvSpPr>
          <p:spPr>
            <a:xfrm>
              <a:off x="2407245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730382-E04B-406C-9E63-CBEF6C46548F}"/>
                </a:ext>
              </a:extLst>
            </p:cNvPr>
            <p:cNvSpPr/>
            <p:nvPr/>
          </p:nvSpPr>
          <p:spPr>
            <a:xfrm>
              <a:off x="3455560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B840E2-2E5E-4168-A050-08587FA20E82}"/>
                </a:ext>
              </a:extLst>
            </p:cNvPr>
            <p:cNvSpPr/>
            <p:nvPr/>
          </p:nvSpPr>
          <p:spPr>
            <a:xfrm>
              <a:off x="4947548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C4CF5C-CA94-421D-8DB2-F3F273BDB758}"/>
                </a:ext>
              </a:extLst>
            </p:cNvPr>
            <p:cNvSpPr/>
            <p:nvPr/>
          </p:nvSpPr>
          <p:spPr>
            <a:xfrm>
              <a:off x="5995864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0C2056-906A-428F-9DF7-7B0927A4F333}"/>
                </a:ext>
              </a:extLst>
            </p:cNvPr>
            <p:cNvSpPr/>
            <p:nvPr/>
          </p:nvSpPr>
          <p:spPr>
            <a:xfrm>
              <a:off x="7044180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C7C886-93DB-4D6D-87EE-344A4CC2C9CE}"/>
                </a:ext>
              </a:extLst>
            </p:cNvPr>
            <p:cNvSpPr/>
            <p:nvPr/>
          </p:nvSpPr>
          <p:spPr>
            <a:xfrm>
              <a:off x="8092495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85DBFB-3575-485C-AD58-14B7E3AE7448}"/>
                </a:ext>
              </a:extLst>
            </p:cNvPr>
            <p:cNvSpPr/>
            <p:nvPr/>
          </p:nvSpPr>
          <p:spPr>
            <a:xfrm>
              <a:off x="1552222" y="1657126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C03A2-ECA0-4D32-A136-BA114AF850C7}"/>
                </a:ext>
              </a:extLst>
            </p:cNvPr>
            <p:cNvSpPr/>
            <p:nvPr/>
          </p:nvSpPr>
          <p:spPr>
            <a:xfrm>
              <a:off x="504305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0692BBC-B273-48B0-967A-947FFCBCE2AE}"/>
                </a:ext>
              </a:extLst>
            </p:cNvPr>
            <p:cNvSpPr/>
            <p:nvPr/>
          </p:nvSpPr>
          <p:spPr>
            <a:xfrm>
              <a:off x="2600139" y="270464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1AC3F6-154F-411D-AB0D-38BB07C62933}"/>
                </a:ext>
              </a:extLst>
            </p:cNvPr>
            <p:cNvSpPr/>
            <p:nvPr/>
          </p:nvSpPr>
          <p:spPr>
            <a:xfrm>
              <a:off x="1552222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E6EFDE3-B38B-490A-A64D-1F1F828549F6}"/>
                </a:ext>
              </a:extLst>
            </p:cNvPr>
            <p:cNvSpPr/>
            <p:nvPr/>
          </p:nvSpPr>
          <p:spPr>
            <a:xfrm>
              <a:off x="3648454" y="375096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EAD5539-0AB7-4765-BD0E-010092857377}"/>
                </a:ext>
              </a:extLst>
            </p:cNvPr>
            <p:cNvSpPr/>
            <p:nvPr/>
          </p:nvSpPr>
          <p:spPr>
            <a:xfrm>
              <a:off x="2600537" y="369270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F4DE7E6-773C-4B0E-BC21-C5B125023278}"/>
                </a:ext>
              </a:extLst>
            </p:cNvPr>
            <p:cNvSpPr/>
            <p:nvPr/>
          </p:nvSpPr>
          <p:spPr>
            <a:xfrm>
              <a:off x="4694545" y="4799071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859E75C-9A14-489F-B402-1C0A42F55230}"/>
                </a:ext>
              </a:extLst>
            </p:cNvPr>
            <p:cNvSpPr/>
            <p:nvPr/>
          </p:nvSpPr>
          <p:spPr>
            <a:xfrm>
              <a:off x="3646628" y="4740814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059190-1009-442C-800B-7098F39ECB15}"/>
                </a:ext>
              </a:extLst>
            </p:cNvPr>
            <p:cNvSpPr/>
            <p:nvPr/>
          </p:nvSpPr>
          <p:spPr>
            <a:xfrm>
              <a:off x="7237074" y="270464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85F73E-046B-4709-A8D1-51B3EC94D7E9}"/>
                </a:ext>
              </a:extLst>
            </p:cNvPr>
            <p:cNvSpPr/>
            <p:nvPr/>
          </p:nvSpPr>
          <p:spPr>
            <a:xfrm>
              <a:off x="6189157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7055E3-0FBE-40F1-9F8D-5FB865EFE4C0}"/>
                </a:ext>
              </a:extLst>
            </p:cNvPr>
            <p:cNvSpPr/>
            <p:nvPr/>
          </p:nvSpPr>
          <p:spPr>
            <a:xfrm>
              <a:off x="8285389" y="3750964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22D658-D82E-416F-BCD7-8F9843C007B5}"/>
                </a:ext>
              </a:extLst>
            </p:cNvPr>
            <p:cNvSpPr/>
            <p:nvPr/>
          </p:nvSpPr>
          <p:spPr>
            <a:xfrm>
              <a:off x="7237472" y="369270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07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612BD6-ED0F-48AD-BF6C-C589B4B33DFF}"/>
                </a:ext>
              </a:extLst>
            </p:cNvPr>
            <p:cNvSpPr/>
            <p:nvPr/>
          </p:nvSpPr>
          <p:spPr>
            <a:xfrm>
              <a:off x="9331480" y="4793048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E35F01-1828-40A7-9D4F-CCA079421584}"/>
                </a:ext>
              </a:extLst>
            </p:cNvPr>
            <p:cNvSpPr/>
            <p:nvPr/>
          </p:nvSpPr>
          <p:spPr>
            <a:xfrm>
              <a:off x="8283563" y="4734791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08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57EAA59-8F0B-4D63-B98E-C7369534E8A4}"/>
                </a:ext>
              </a:extLst>
            </p:cNvPr>
            <p:cNvSpPr/>
            <p:nvPr/>
          </p:nvSpPr>
          <p:spPr>
            <a:xfrm>
              <a:off x="6188758" y="1657126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600"/>
                </a:spcBef>
              </a:pPr>
              <a:r>
                <a:rPr lang="en-GB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40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40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BB1748D-183E-4777-A09A-162B3F3D3FDB}"/>
                </a:ext>
              </a:extLst>
            </p:cNvPr>
            <p:cNvSpPr/>
            <p:nvPr/>
          </p:nvSpPr>
          <p:spPr>
            <a:xfrm>
              <a:off x="5140841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36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A0A4F87-02DC-4F34-AE66-BAB381C7BF6E}"/>
              </a:ext>
            </a:extLst>
          </p:cNvPr>
          <p:cNvSpPr txBox="1"/>
          <p:nvPr/>
        </p:nvSpPr>
        <p:spPr>
          <a:xfrm>
            <a:off x="134078" y="386424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PPT </a:t>
            </a:r>
            <a:r>
              <a:rPr lang="fa-IR" sz="300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الگوی اسلاید دستور کار</a:t>
            </a:r>
            <a:endParaRPr lang="en-IN" sz="300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86780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0">
            <a:extLst>
              <a:ext uri="{FF2B5EF4-FFF2-40B4-BE49-F238E27FC236}">
                <a16:creationId xmlns:a16="http://schemas.microsoft.com/office/drawing/2014/main" id="{94AEF859-AC42-4DDD-93CA-DC6399DDC605}"/>
              </a:ext>
            </a:extLst>
          </p:cNvPr>
          <p:cNvGrpSpPr/>
          <p:nvPr/>
        </p:nvGrpSpPr>
        <p:grpSpPr>
          <a:xfrm>
            <a:off x="939328" y="4357451"/>
            <a:ext cx="1831453" cy="1551077"/>
            <a:chOff x="728537" y="3822139"/>
            <a:chExt cx="1831453" cy="1551077"/>
          </a:xfrm>
        </p:grpSpPr>
        <p:sp>
          <p:nvSpPr>
            <p:cNvPr id="4" name="Text Placeholder 3">
              <a:extLst>
                <a:ext uri="{FF2B5EF4-FFF2-40B4-BE49-F238E27FC236}">
                  <a16:creationId xmlns:a16="http://schemas.microsoft.com/office/drawing/2014/main" id="{B7AF4DF2-A0D7-4443-98BF-C4764C8C64F9}"/>
                </a:ext>
              </a:extLst>
            </p:cNvPr>
            <p:cNvSpPr txBox="1"/>
            <p:nvPr/>
          </p:nvSpPr>
          <p:spPr>
            <a:xfrm>
              <a:off x="738539" y="3822139"/>
              <a:ext cx="1811449" cy="3726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latin typeface="Arial" panose="020B0604020202020204" pitchFamily="34" charset="0"/>
                  <a:cs typeface="B Nazanin" panose="00000400000000000000" pitchFamily="2" charset="-78"/>
                </a:rPr>
                <a:t>مکس جونز</a:t>
              </a:r>
              <a:endParaRPr lang="en-US" sz="1400" b="1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21CEFEB-44D7-45F6-B0EE-6F207B362417}"/>
                </a:ext>
              </a:extLst>
            </p:cNvPr>
            <p:cNvSpPr txBox="1"/>
            <p:nvPr/>
          </p:nvSpPr>
          <p:spPr>
            <a:xfrm>
              <a:off x="728537" y="4542219"/>
              <a:ext cx="18314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24D65EA-915B-4C0D-9B2C-E2547BA31E26}"/>
                </a:ext>
              </a:extLst>
            </p:cNvPr>
            <p:cNvSpPr txBox="1"/>
            <p:nvPr/>
          </p:nvSpPr>
          <p:spPr>
            <a:xfrm>
              <a:off x="738538" y="4194826"/>
              <a:ext cx="1811450" cy="276999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1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accent1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oup 51">
            <a:extLst>
              <a:ext uri="{FF2B5EF4-FFF2-40B4-BE49-F238E27FC236}">
                <a16:creationId xmlns:a16="http://schemas.microsoft.com/office/drawing/2014/main" id="{6380BB10-60FF-4076-8EB5-E022C93E31E0}"/>
              </a:ext>
            </a:extLst>
          </p:cNvPr>
          <p:cNvGrpSpPr/>
          <p:nvPr/>
        </p:nvGrpSpPr>
        <p:grpSpPr>
          <a:xfrm>
            <a:off x="3665618" y="4357451"/>
            <a:ext cx="1831453" cy="1551077"/>
            <a:chOff x="2714325" y="3822139"/>
            <a:chExt cx="1831453" cy="1551077"/>
          </a:xfrm>
        </p:grpSpPr>
        <p:sp>
          <p:nvSpPr>
            <p:cNvPr id="8" name="Text Placeholder 3">
              <a:extLst>
                <a:ext uri="{FF2B5EF4-FFF2-40B4-BE49-F238E27FC236}">
                  <a16:creationId xmlns:a16="http://schemas.microsoft.com/office/drawing/2014/main" id="{60F965A3-3BB0-4E89-8484-9041C23291C9}"/>
                </a:ext>
              </a:extLst>
            </p:cNvPr>
            <p:cNvSpPr txBox="1"/>
            <p:nvPr/>
          </p:nvSpPr>
          <p:spPr>
            <a:xfrm>
              <a:off x="2724327" y="3822139"/>
              <a:ext cx="1811449" cy="3726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400" b="1" dirty="0">
                  <a:latin typeface="Arial" panose="020B0604020202020204" pitchFamily="34" charset="0"/>
                  <a:cs typeface="B Nazanin" panose="00000400000000000000" pitchFamily="2" charset="-78"/>
                </a:rPr>
                <a:t>الیا ویلسون</a:t>
              </a:r>
              <a:endParaRPr lang="en-US" altLang="ko-KR" sz="1400" b="1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2BC57F3-C1BC-4DF3-B615-31BA137E4945}"/>
                </a:ext>
              </a:extLst>
            </p:cNvPr>
            <p:cNvSpPr txBox="1"/>
            <p:nvPr/>
          </p:nvSpPr>
          <p:spPr>
            <a:xfrm>
              <a:off x="2714325" y="4542219"/>
              <a:ext cx="18314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FA5D17-F554-4FF6-8851-C0B4222CA0B3}"/>
                </a:ext>
              </a:extLst>
            </p:cNvPr>
            <p:cNvSpPr txBox="1"/>
            <p:nvPr/>
          </p:nvSpPr>
          <p:spPr>
            <a:xfrm>
              <a:off x="2724326" y="4194826"/>
              <a:ext cx="1811450" cy="276999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2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accent2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roup 45">
            <a:extLst>
              <a:ext uri="{FF2B5EF4-FFF2-40B4-BE49-F238E27FC236}">
                <a16:creationId xmlns:a16="http://schemas.microsoft.com/office/drawing/2014/main" id="{8152400C-F343-48D2-80D4-10EC15157285}"/>
              </a:ext>
            </a:extLst>
          </p:cNvPr>
          <p:cNvGrpSpPr/>
          <p:nvPr/>
        </p:nvGrpSpPr>
        <p:grpSpPr>
          <a:xfrm>
            <a:off x="6391908" y="4357451"/>
            <a:ext cx="1831453" cy="1551077"/>
            <a:chOff x="4700113" y="3822139"/>
            <a:chExt cx="1831453" cy="1551077"/>
          </a:xfrm>
        </p:grpSpPr>
        <p:sp>
          <p:nvSpPr>
            <p:cNvPr id="12" name="Text Placeholder 3">
              <a:extLst>
                <a:ext uri="{FF2B5EF4-FFF2-40B4-BE49-F238E27FC236}">
                  <a16:creationId xmlns:a16="http://schemas.microsoft.com/office/drawing/2014/main" id="{46DAA171-1F55-4734-8DAE-D5A61ABD9C78}"/>
                </a:ext>
              </a:extLst>
            </p:cNvPr>
            <p:cNvSpPr txBox="1"/>
            <p:nvPr/>
          </p:nvSpPr>
          <p:spPr>
            <a:xfrm>
              <a:off x="4710115" y="3822139"/>
              <a:ext cx="1811449" cy="3726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400" b="1" dirty="0">
                  <a:latin typeface="Arial" panose="020B0604020202020204" pitchFamily="34" charset="0"/>
                  <a:cs typeface="B Nazanin" panose="00000400000000000000" pitchFamily="2" charset="-78"/>
                </a:rPr>
                <a:t>آناستازیا</a:t>
              </a:r>
              <a:endParaRPr lang="en-US" altLang="ko-KR" sz="1400" b="1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EA6BD83-3077-497E-A78C-0BA16DD4ADB7}"/>
                </a:ext>
              </a:extLst>
            </p:cNvPr>
            <p:cNvSpPr txBox="1"/>
            <p:nvPr/>
          </p:nvSpPr>
          <p:spPr>
            <a:xfrm>
              <a:off x="4700113" y="4542219"/>
              <a:ext cx="18314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1A7FA9B-1043-4ACC-A0D2-D07D84684CDE}"/>
                </a:ext>
              </a:extLst>
            </p:cNvPr>
            <p:cNvSpPr txBox="1"/>
            <p:nvPr/>
          </p:nvSpPr>
          <p:spPr>
            <a:xfrm>
              <a:off x="4710114" y="4194826"/>
              <a:ext cx="1811450" cy="276999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accent3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33">
            <a:extLst>
              <a:ext uri="{FF2B5EF4-FFF2-40B4-BE49-F238E27FC236}">
                <a16:creationId xmlns:a16="http://schemas.microsoft.com/office/drawing/2014/main" id="{864808F6-F13D-47DE-BBED-09EC3310A6E9}"/>
              </a:ext>
            </a:extLst>
          </p:cNvPr>
          <p:cNvGrpSpPr/>
          <p:nvPr/>
        </p:nvGrpSpPr>
        <p:grpSpPr>
          <a:xfrm>
            <a:off x="9118197" y="4347676"/>
            <a:ext cx="1831453" cy="1551077"/>
            <a:chOff x="6665706" y="3822139"/>
            <a:chExt cx="1831453" cy="1551077"/>
          </a:xfrm>
        </p:grpSpPr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38D230F2-EBDF-47DD-A1CC-E5915697CDB4}"/>
                </a:ext>
              </a:extLst>
            </p:cNvPr>
            <p:cNvSpPr txBox="1"/>
            <p:nvPr/>
          </p:nvSpPr>
          <p:spPr>
            <a:xfrm>
              <a:off x="6675708" y="3822139"/>
              <a:ext cx="1811449" cy="372687"/>
            </a:xfrm>
            <a:prstGeom prst="rect">
              <a:avLst/>
            </a:prstGeom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400" b="1" dirty="0">
                  <a:latin typeface="Arial" panose="020B0604020202020204" pitchFamily="34" charset="0"/>
                  <a:cs typeface="B Nazanin" panose="00000400000000000000" pitchFamily="2" charset="-78"/>
                </a:rPr>
                <a:t>تونی جونز</a:t>
              </a:r>
              <a:endParaRPr lang="en-US" altLang="ko-KR" sz="1400" b="1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BB848A4-3B16-4AE7-BEA4-D7EACD66BD13}"/>
                </a:ext>
              </a:extLst>
            </p:cNvPr>
            <p:cNvSpPr txBox="1"/>
            <p:nvPr/>
          </p:nvSpPr>
          <p:spPr>
            <a:xfrm>
              <a:off x="6665706" y="4542219"/>
              <a:ext cx="18314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4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80ED72-3ED9-41D2-9033-41C352831A04}"/>
                </a:ext>
              </a:extLst>
            </p:cNvPr>
            <p:cNvSpPr txBox="1"/>
            <p:nvPr/>
          </p:nvSpPr>
          <p:spPr>
            <a:xfrm>
              <a:off x="6675707" y="4194826"/>
              <a:ext cx="1811450" cy="276999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latin typeface="Arial" panose="020B0604020202020204" pitchFamily="34" charset="0"/>
                  <a:cs typeface="B Nazanin" panose="00000400000000000000" pitchFamily="2" charset="-78"/>
                </a:rPr>
                <a:t>مطالب در اینجا</a:t>
              </a:r>
              <a:endParaRPr lang="ko-KR" altLang="en-US" sz="1200" b="1" dirty="0">
                <a:solidFill>
                  <a:schemeClr val="accent4"/>
                </a:solidFill>
                <a:latin typeface="Arial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5E4AD963-4025-4B31-BA5A-DE9ACEFC017F}"/>
              </a:ext>
            </a:extLst>
          </p:cNvPr>
          <p:cNvSpPr/>
          <p:nvPr/>
        </p:nvSpPr>
        <p:spPr>
          <a:xfrm>
            <a:off x="2191392" y="3781223"/>
            <a:ext cx="978886" cy="979362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C5D9A1B-6434-4E67-898B-250C72F24F0E}"/>
              </a:ext>
            </a:extLst>
          </p:cNvPr>
          <p:cNvSpPr/>
          <p:nvPr/>
        </p:nvSpPr>
        <p:spPr>
          <a:xfrm>
            <a:off x="4917682" y="3781223"/>
            <a:ext cx="978886" cy="979362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B1E3B84-C99C-40EC-AD8E-8FB916DC5F5D}"/>
              </a:ext>
            </a:extLst>
          </p:cNvPr>
          <p:cNvSpPr/>
          <p:nvPr/>
        </p:nvSpPr>
        <p:spPr>
          <a:xfrm>
            <a:off x="7643972" y="3781223"/>
            <a:ext cx="978886" cy="979362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9C5535B-97A3-4939-9BDE-90A9127A9365}"/>
              </a:ext>
            </a:extLst>
          </p:cNvPr>
          <p:cNvSpPr/>
          <p:nvPr/>
        </p:nvSpPr>
        <p:spPr>
          <a:xfrm>
            <a:off x="10370261" y="3781223"/>
            <a:ext cx="978886" cy="979362"/>
          </a:xfrm>
          <a:custGeom>
            <a:avLst/>
            <a:gdLst>
              <a:gd name="connsiteX0" fmla="*/ 2136690 w 2137366"/>
              <a:gd name="connsiteY0" fmla="*/ 836820 h 2138405"/>
              <a:gd name="connsiteX1" fmla="*/ 1925402 w 2137366"/>
              <a:gd name="connsiteY1" fmla="*/ 626087 h 2138405"/>
              <a:gd name="connsiteX2" fmla="*/ 1535002 w 2137366"/>
              <a:gd name="connsiteY2" fmla="*/ 627128 h 2138405"/>
              <a:gd name="connsiteX3" fmla="*/ 1510802 w 2137366"/>
              <a:gd name="connsiteY3" fmla="*/ 601817 h 2138405"/>
              <a:gd name="connsiteX4" fmla="*/ 1511842 w 2137366"/>
              <a:gd name="connsiteY4" fmla="*/ 213290 h 2138405"/>
              <a:gd name="connsiteX5" fmla="*/ 1301941 w 2137366"/>
              <a:gd name="connsiteY5" fmla="*/ 1032 h 2138405"/>
              <a:gd name="connsiteX6" fmla="*/ 834294 w 2137366"/>
              <a:gd name="connsiteY6" fmla="*/ 1101 h 2138405"/>
              <a:gd name="connsiteX7" fmla="*/ 625087 w 2137366"/>
              <a:gd name="connsiteY7" fmla="*/ 214053 h 2138405"/>
              <a:gd name="connsiteX8" fmla="*/ 626127 w 2137366"/>
              <a:gd name="connsiteY8" fmla="*/ 606741 h 2138405"/>
              <a:gd name="connsiteX9" fmla="*/ 605393 w 2137366"/>
              <a:gd name="connsiteY9" fmla="*/ 626920 h 2138405"/>
              <a:gd name="connsiteX10" fmla="*/ 214993 w 2137366"/>
              <a:gd name="connsiteY10" fmla="*/ 625879 h 2138405"/>
              <a:gd name="connsiteX11" fmla="*/ 31 w 2137366"/>
              <a:gd name="connsiteY11" fmla="*/ 839663 h 2138405"/>
              <a:gd name="connsiteX12" fmla="*/ 31 w 2137366"/>
              <a:gd name="connsiteY12" fmla="*/ 1299198 h 2138405"/>
              <a:gd name="connsiteX13" fmla="*/ 7312 w 2137366"/>
              <a:gd name="connsiteY13" fmla="*/ 1354672 h 2138405"/>
              <a:gd name="connsiteX14" fmla="*/ 32622 w 2137366"/>
              <a:gd name="connsiteY14" fmla="*/ 1364103 h 2138405"/>
              <a:gd name="connsiteX15" fmla="*/ 196826 w 2137366"/>
              <a:gd name="connsiteY15" fmla="*/ 1232767 h 2138405"/>
              <a:gd name="connsiteX16" fmla="*/ 402843 w 2137366"/>
              <a:gd name="connsiteY16" fmla="*/ 1092418 h 2138405"/>
              <a:gd name="connsiteX17" fmla="*/ 420525 w 2137366"/>
              <a:gd name="connsiteY17" fmla="*/ 1078688 h 2138405"/>
              <a:gd name="connsiteX18" fmla="*/ 454573 w 2137366"/>
              <a:gd name="connsiteY18" fmla="*/ 979944 h 2138405"/>
              <a:gd name="connsiteX19" fmla="*/ 495138 w 2137366"/>
              <a:gd name="connsiteY19" fmla="*/ 898188 h 2138405"/>
              <a:gd name="connsiteX20" fmla="*/ 508036 w 2137366"/>
              <a:gd name="connsiteY20" fmla="*/ 880021 h 2138405"/>
              <a:gd name="connsiteX21" fmla="*/ 569474 w 2137366"/>
              <a:gd name="connsiteY21" fmla="*/ 763109 h 2138405"/>
              <a:gd name="connsiteX22" fmla="*/ 729933 w 2137366"/>
              <a:gd name="connsiteY22" fmla="*/ 519091 h 2138405"/>
              <a:gd name="connsiteX23" fmla="*/ 850035 w 2137366"/>
              <a:gd name="connsiteY23" fmla="*/ 436504 h 2138405"/>
              <a:gd name="connsiteX24" fmla="*/ 1004045 w 2137366"/>
              <a:gd name="connsiteY24" fmla="*/ 435533 h 2138405"/>
              <a:gd name="connsiteX25" fmla="*/ 1072417 w 2137366"/>
              <a:gd name="connsiteY25" fmla="*/ 436574 h 2138405"/>
              <a:gd name="connsiteX26" fmla="*/ 1116033 w 2137366"/>
              <a:gd name="connsiteY26" fmla="*/ 436296 h 2138405"/>
              <a:gd name="connsiteX27" fmla="*/ 1308252 w 2137366"/>
              <a:gd name="connsiteY27" fmla="*/ 569157 h 2138405"/>
              <a:gd name="connsiteX28" fmla="*/ 1387857 w 2137366"/>
              <a:gd name="connsiteY28" fmla="*/ 634755 h 2138405"/>
              <a:gd name="connsiteX29" fmla="*/ 1681870 w 2137366"/>
              <a:gd name="connsiteY29" fmla="*/ 756244 h 2138405"/>
              <a:gd name="connsiteX30" fmla="*/ 1706071 w 2137366"/>
              <a:gd name="connsiteY30" fmla="*/ 802634 h 2138405"/>
              <a:gd name="connsiteX31" fmla="*/ 1659611 w 2137366"/>
              <a:gd name="connsiteY31" fmla="*/ 887163 h 2138405"/>
              <a:gd name="connsiteX32" fmla="*/ 1643940 w 2137366"/>
              <a:gd name="connsiteY32" fmla="*/ 917535 h 2138405"/>
              <a:gd name="connsiteX33" fmla="*/ 1610933 w 2137366"/>
              <a:gd name="connsiteY33" fmla="*/ 977239 h 2138405"/>
              <a:gd name="connsiteX34" fmla="*/ 1462678 w 2137366"/>
              <a:gd name="connsiteY34" fmla="*/ 1023629 h 2138405"/>
              <a:gd name="connsiteX35" fmla="*/ 1378912 w 2137366"/>
              <a:gd name="connsiteY35" fmla="*/ 1015031 h 2138405"/>
              <a:gd name="connsiteX36" fmla="*/ 1280653 w 2137366"/>
              <a:gd name="connsiteY36" fmla="*/ 1000746 h 2138405"/>
              <a:gd name="connsiteX37" fmla="*/ 1258394 w 2137366"/>
              <a:gd name="connsiteY37" fmla="*/ 1000192 h 2138405"/>
              <a:gd name="connsiteX38" fmla="*/ 1069296 w 2137366"/>
              <a:gd name="connsiteY38" fmla="*/ 1110863 h 2138405"/>
              <a:gd name="connsiteX39" fmla="*/ 1062709 w 2137366"/>
              <a:gd name="connsiteY39" fmla="*/ 1129655 h 2138405"/>
              <a:gd name="connsiteX40" fmla="*/ 1033307 w 2137366"/>
              <a:gd name="connsiteY40" fmla="*/ 1189706 h 2138405"/>
              <a:gd name="connsiteX41" fmla="*/ 1004738 w 2137366"/>
              <a:gd name="connsiteY41" fmla="*/ 1185614 h 2138405"/>
              <a:gd name="connsiteX42" fmla="*/ 973881 w 2137366"/>
              <a:gd name="connsiteY42" fmla="*/ 1182841 h 2138405"/>
              <a:gd name="connsiteX43" fmla="*/ 954395 w 2137366"/>
              <a:gd name="connsiteY43" fmla="*/ 1207041 h 2138405"/>
              <a:gd name="connsiteX44" fmla="*/ 900932 w 2137366"/>
              <a:gd name="connsiteY44" fmla="*/ 1305647 h 2138405"/>
              <a:gd name="connsiteX45" fmla="*/ 934425 w 2137366"/>
              <a:gd name="connsiteY45" fmla="*/ 1322428 h 2138405"/>
              <a:gd name="connsiteX46" fmla="*/ 930680 w 2137366"/>
              <a:gd name="connsiteY46" fmla="*/ 1420894 h 2138405"/>
              <a:gd name="connsiteX47" fmla="*/ 917990 w 2137366"/>
              <a:gd name="connsiteY47" fmla="*/ 1458963 h 2138405"/>
              <a:gd name="connsiteX48" fmla="*/ 936921 w 2137366"/>
              <a:gd name="connsiteY48" fmla="*/ 1461321 h 2138405"/>
              <a:gd name="connsiteX49" fmla="*/ 973881 w 2137366"/>
              <a:gd name="connsiteY49" fmla="*/ 1455774 h 2138405"/>
              <a:gd name="connsiteX50" fmla="*/ 984976 w 2137366"/>
              <a:gd name="connsiteY50" fmla="*/ 1487949 h 2138405"/>
              <a:gd name="connsiteX51" fmla="*/ 982826 w 2137366"/>
              <a:gd name="connsiteY51" fmla="*/ 1507503 h 2138405"/>
              <a:gd name="connsiteX52" fmla="*/ 970414 w 2137366"/>
              <a:gd name="connsiteY52" fmla="*/ 1535032 h 2138405"/>
              <a:gd name="connsiteX53" fmla="*/ 934563 w 2137366"/>
              <a:gd name="connsiteY53" fmla="*/ 1528861 h 2138405"/>
              <a:gd name="connsiteX54" fmla="*/ 903290 w 2137366"/>
              <a:gd name="connsiteY54" fmla="*/ 1517419 h 2138405"/>
              <a:gd name="connsiteX55" fmla="*/ 915494 w 2137366"/>
              <a:gd name="connsiteY55" fmla="*/ 1565682 h 2138405"/>
              <a:gd name="connsiteX56" fmla="*/ 911611 w 2137366"/>
              <a:gd name="connsiteY56" fmla="*/ 1629685 h 2138405"/>
              <a:gd name="connsiteX57" fmla="*/ 853987 w 2137366"/>
              <a:gd name="connsiteY57" fmla="*/ 1737375 h 2138405"/>
              <a:gd name="connsiteX58" fmla="*/ 656915 w 2137366"/>
              <a:gd name="connsiteY58" fmla="*/ 2005107 h 2138405"/>
              <a:gd name="connsiteX59" fmla="*/ 655112 w 2137366"/>
              <a:gd name="connsiteY59" fmla="*/ 2037282 h 2138405"/>
              <a:gd name="connsiteX60" fmla="*/ 839911 w 2137366"/>
              <a:gd name="connsiteY60" fmla="*/ 2138037 h 2138405"/>
              <a:gd name="connsiteX61" fmla="*/ 1267894 w 2137366"/>
              <a:gd name="connsiteY61" fmla="*/ 2138176 h 2138405"/>
              <a:gd name="connsiteX62" fmla="*/ 1332383 w 2137366"/>
              <a:gd name="connsiteY62" fmla="*/ 2135125 h 2138405"/>
              <a:gd name="connsiteX63" fmla="*/ 1510732 w 2137366"/>
              <a:gd name="connsiteY63" fmla="*/ 1938538 h 2138405"/>
              <a:gd name="connsiteX64" fmla="*/ 1510594 w 2137366"/>
              <a:gd name="connsiteY64" fmla="*/ 1531219 h 2138405"/>
              <a:gd name="connsiteX65" fmla="*/ 1530079 w 2137366"/>
              <a:gd name="connsiteY65" fmla="*/ 1511872 h 2138405"/>
              <a:gd name="connsiteX66" fmla="*/ 1926789 w 2137366"/>
              <a:gd name="connsiteY66" fmla="*/ 1512635 h 2138405"/>
              <a:gd name="connsiteX67" fmla="*/ 2136482 w 2137366"/>
              <a:gd name="connsiteY67" fmla="*/ 1302457 h 2138405"/>
              <a:gd name="connsiteX68" fmla="*/ 2136690 w 2137366"/>
              <a:gd name="connsiteY68" fmla="*/ 836820 h 21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137366" h="2138405">
                <a:moveTo>
                  <a:pt x="2136690" y="836820"/>
                </a:moveTo>
                <a:cubicBezTo>
                  <a:pt x="2135927" y="706594"/>
                  <a:pt x="2028723" y="624492"/>
                  <a:pt x="1925402" y="626087"/>
                </a:cubicBezTo>
                <a:cubicBezTo>
                  <a:pt x="1795315" y="628098"/>
                  <a:pt x="1665089" y="626018"/>
                  <a:pt x="1535002" y="627128"/>
                </a:cubicBezTo>
                <a:cubicBezTo>
                  <a:pt x="1513992" y="627336"/>
                  <a:pt x="1510663" y="621164"/>
                  <a:pt x="1510802" y="601817"/>
                </a:cubicBezTo>
                <a:cubicBezTo>
                  <a:pt x="1511703" y="472285"/>
                  <a:pt x="1509415" y="342753"/>
                  <a:pt x="1511842" y="213290"/>
                </a:cubicBezTo>
                <a:cubicBezTo>
                  <a:pt x="1513714" y="112327"/>
                  <a:pt x="1434802" y="2141"/>
                  <a:pt x="1301941" y="1032"/>
                </a:cubicBezTo>
                <a:cubicBezTo>
                  <a:pt x="1146059" y="-286"/>
                  <a:pt x="990176" y="-425"/>
                  <a:pt x="834294" y="1101"/>
                </a:cubicBezTo>
                <a:cubicBezTo>
                  <a:pt x="702404" y="2418"/>
                  <a:pt x="623145" y="112049"/>
                  <a:pt x="625087" y="214053"/>
                </a:cubicBezTo>
                <a:cubicBezTo>
                  <a:pt x="627583" y="344902"/>
                  <a:pt x="625295" y="475822"/>
                  <a:pt x="626127" y="606741"/>
                </a:cubicBezTo>
                <a:cubicBezTo>
                  <a:pt x="626265" y="623799"/>
                  <a:pt x="621203" y="626989"/>
                  <a:pt x="605393" y="626920"/>
                </a:cubicBezTo>
                <a:cubicBezTo>
                  <a:pt x="475237" y="626295"/>
                  <a:pt x="345080" y="628722"/>
                  <a:pt x="214993" y="625879"/>
                </a:cubicBezTo>
                <a:cubicBezTo>
                  <a:pt x="108067" y="623591"/>
                  <a:pt x="100" y="707912"/>
                  <a:pt x="31" y="839663"/>
                </a:cubicBezTo>
                <a:cubicBezTo>
                  <a:pt x="-39" y="992841"/>
                  <a:pt x="31" y="1146020"/>
                  <a:pt x="31" y="1299198"/>
                </a:cubicBezTo>
                <a:cubicBezTo>
                  <a:pt x="31" y="1317990"/>
                  <a:pt x="2527" y="1336504"/>
                  <a:pt x="7312" y="1354672"/>
                </a:cubicBezTo>
                <a:cubicBezTo>
                  <a:pt x="13483" y="1378179"/>
                  <a:pt x="12859" y="1377486"/>
                  <a:pt x="32622" y="1364103"/>
                </a:cubicBezTo>
                <a:cubicBezTo>
                  <a:pt x="90939" y="1324646"/>
                  <a:pt x="140103" y="1273888"/>
                  <a:pt x="196826" y="1232767"/>
                </a:cubicBezTo>
                <a:cubicBezTo>
                  <a:pt x="264088" y="1184019"/>
                  <a:pt x="334124" y="1139085"/>
                  <a:pt x="402843" y="1092418"/>
                </a:cubicBezTo>
                <a:cubicBezTo>
                  <a:pt x="409084" y="1088188"/>
                  <a:pt x="418237" y="1084651"/>
                  <a:pt x="420525" y="1078688"/>
                </a:cubicBezTo>
                <a:cubicBezTo>
                  <a:pt x="432868" y="1046166"/>
                  <a:pt x="454642" y="1017111"/>
                  <a:pt x="454573" y="979944"/>
                </a:cubicBezTo>
                <a:cubicBezTo>
                  <a:pt x="454503" y="946590"/>
                  <a:pt x="465390" y="917119"/>
                  <a:pt x="495138" y="898188"/>
                </a:cubicBezTo>
                <a:cubicBezTo>
                  <a:pt x="502350" y="893612"/>
                  <a:pt x="504569" y="886539"/>
                  <a:pt x="508036" y="880021"/>
                </a:cubicBezTo>
                <a:cubicBezTo>
                  <a:pt x="528769" y="841189"/>
                  <a:pt x="543956" y="799236"/>
                  <a:pt x="569474" y="763109"/>
                </a:cubicBezTo>
                <a:cubicBezTo>
                  <a:pt x="625711" y="683573"/>
                  <a:pt x="676331" y="600361"/>
                  <a:pt x="729933" y="519091"/>
                </a:cubicBezTo>
                <a:cubicBezTo>
                  <a:pt x="758502" y="475752"/>
                  <a:pt x="800108" y="444063"/>
                  <a:pt x="850035" y="436504"/>
                </a:cubicBezTo>
                <a:cubicBezTo>
                  <a:pt x="900239" y="428946"/>
                  <a:pt x="952800" y="430055"/>
                  <a:pt x="1004045" y="435533"/>
                </a:cubicBezTo>
                <a:cubicBezTo>
                  <a:pt x="1027067" y="438030"/>
                  <a:pt x="1049603" y="438862"/>
                  <a:pt x="1072417" y="436574"/>
                </a:cubicBezTo>
                <a:cubicBezTo>
                  <a:pt x="1087048" y="435117"/>
                  <a:pt x="1101471" y="433800"/>
                  <a:pt x="1116033" y="436296"/>
                </a:cubicBezTo>
                <a:cubicBezTo>
                  <a:pt x="1200493" y="450928"/>
                  <a:pt x="1258394" y="506818"/>
                  <a:pt x="1308252" y="569157"/>
                </a:cubicBezTo>
                <a:cubicBezTo>
                  <a:pt x="1331343" y="598004"/>
                  <a:pt x="1354781" y="621025"/>
                  <a:pt x="1387857" y="634755"/>
                </a:cubicBezTo>
                <a:cubicBezTo>
                  <a:pt x="1485769" y="675529"/>
                  <a:pt x="1583889" y="715748"/>
                  <a:pt x="1681870" y="756244"/>
                </a:cubicBezTo>
                <a:cubicBezTo>
                  <a:pt x="1707389" y="766784"/>
                  <a:pt x="1715710" y="778850"/>
                  <a:pt x="1706071" y="802634"/>
                </a:cubicBezTo>
                <a:cubicBezTo>
                  <a:pt x="1694075" y="832243"/>
                  <a:pt x="1691717" y="867608"/>
                  <a:pt x="1659611" y="887163"/>
                </a:cubicBezTo>
                <a:cubicBezTo>
                  <a:pt x="1649973" y="893057"/>
                  <a:pt x="1643871" y="904707"/>
                  <a:pt x="1643940" y="917535"/>
                </a:cubicBezTo>
                <a:cubicBezTo>
                  <a:pt x="1644079" y="943677"/>
                  <a:pt x="1628476" y="960874"/>
                  <a:pt x="1610933" y="977239"/>
                </a:cubicBezTo>
                <a:cubicBezTo>
                  <a:pt x="1568842" y="1016418"/>
                  <a:pt x="1520995" y="1035834"/>
                  <a:pt x="1462678" y="1023629"/>
                </a:cubicBezTo>
                <a:cubicBezTo>
                  <a:pt x="1435149" y="1017874"/>
                  <a:pt x="1407966" y="1007473"/>
                  <a:pt x="1378912" y="1015031"/>
                </a:cubicBezTo>
                <a:cubicBezTo>
                  <a:pt x="1344241" y="1024046"/>
                  <a:pt x="1311719" y="1017250"/>
                  <a:pt x="1280653" y="1000746"/>
                </a:cubicBezTo>
                <a:cubicBezTo>
                  <a:pt x="1273303" y="996794"/>
                  <a:pt x="1266022" y="998735"/>
                  <a:pt x="1258394" y="1000192"/>
                </a:cubicBezTo>
                <a:cubicBezTo>
                  <a:pt x="1182394" y="1014962"/>
                  <a:pt x="1124493" y="1060381"/>
                  <a:pt x="1069296" y="1110863"/>
                </a:cubicBezTo>
                <a:cubicBezTo>
                  <a:pt x="1063125" y="1116479"/>
                  <a:pt x="1063610" y="1122928"/>
                  <a:pt x="1062709" y="1129655"/>
                </a:cubicBezTo>
                <a:cubicBezTo>
                  <a:pt x="1059588" y="1152954"/>
                  <a:pt x="1051614" y="1173687"/>
                  <a:pt x="1033307" y="1189706"/>
                </a:cubicBezTo>
                <a:cubicBezTo>
                  <a:pt x="1021519" y="1200107"/>
                  <a:pt x="1009592" y="1198235"/>
                  <a:pt x="1004738" y="1185614"/>
                </a:cubicBezTo>
                <a:cubicBezTo>
                  <a:pt x="995100" y="1160512"/>
                  <a:pt x="984351" y="1175213"/>
                  <a:pt x="973881" y="1182841"/>
                </a:cubicBezTo>
                <a:cubicBezTo>
                  <a:pt x="965421" y="1189012"/>
                  <a:pt x="959457" y="1197749"/>
                  <a:pt x="954395" y="1207041"/>
                </a:cubicBezTo>
                <a:cubicBezTo>
                  <a:pt x="936644" y="1239771"/>
                  <a:pt x="918892" y="1272431"/>
                  <a:pt x="900932" y="1305647"/>
                </a:cubicBezTo>
                <a:cubicBezTo>
                  <a:pt x="912166" y="1311749"/>
                  <a:pt x="924509" y="1314523"/>
                  <a:pt x="934425" y="1322428"/>
                </a:cubicBezTo>
                <a:cubicBezTo>
                  <a:pt x="970275" y="1350927"/>
                  <a:pt x="968403" y="1402726"/>
                  <a:pt x="930680" y="1420894"/>
                </a:cubicBezTo>
                <a:cubicBezTo>
                  <a:pt x="912790" y="1429493"/>
                  <a:pt x="909115" y="1441212"/>
                  <a:pt x="917990" y="1458963"/>
                </a:cubicBezTo>
                <a:cubicBezTo>
                  <a:pt x="923399" y="1469781"/>
                  <a:pt x="927074" y="1476438"/>
                  <a:pt x="936921" y="1461321"/>
                </a:cubicBezTo>
                <a:cubicBezTo>
                  <a:pt x="946005" y="1447314"/>
                  <a:pt x="960567" y="1448146"/>
                  <a:pt x="973881" y="1455774"/>
                </a:cubicBezTo>
                <a:cubicBezTo>
                  <a:pt x="986293" y="1462916"/>
                  <a:pt x="989552" y="1474358"/>
                  <a:pt x="984976" y="1487949"/>
                </a:cubicBezTo>
                <a:cubicBezTo>
                  <a:pt x="982826" y="1494259"/>
                  <a:pt x="979706" y="1499598"/>
                  <a:pt x="982826" y="1507503"/>
                </a:cubicBezTo>
                <a:cubicBezTo>
                  <a:pt x="987472" y="1519361"/>
                  <a:pt x="981647" y="1530317"/>
                  <a:pt x="970414" y="1535032"/>
                </a:cubicBezTo>
                <a:cubicBezTo>
                  <a:pt x="957863" y="1540303"/>
                  <a:pt x="941082" y="1541620"/>
                  <a:pt x="934563" y="1528861"/>
                </a:cubicBezTo>
                <a:cubicBezTo>
                  <a:pt x="926450" y="1512981"/>
                  <a:pt x="916188" y="1516310"/>
                  <a:pt x="903290" y="1517419"/>
                </a:cubicBezTo>
                <a:cubicBezTo>
                  <a:pt x="907312" y="1533992"/>
                  <a:pt x="909669" y="1550496"/>
                  <a:pt x="915494" y="1565682"/>
                </a:cubicBezTo>
                <a:cubicBezTo>
                  <a:pt x="924162" y="1588149"/>
                  <a:pt x="920487" y="1608675"/>
                  <a:pt x="911611" y="1629685"/>
                </a:cubicBezTo>
                <a:cubicBezTo>
                  <a:pt x="895662" y="1667338"/>
                  <a:pt x="874443" y="1702149"/>
                  <a:pt x="853987" y="1737375"/>
                </a:cubicBezTo>
                <a:cubicBezTo>
                  <a:pt x="798097" y="1833830"/>
                  <a:pt x="723137" y="1916279"/>
                  <a:pt x="656915" y="2005107"/>
                </a:cubicBezTo>
                <a:cubicBezTo>
                  <a:pt x="648247" y="2016687"/>
                  <a:pt x="647276" y="2025147"/>
                  <a:pt x="655112" y="2037282"/>
                </a:cubicBezTo>
                <a:cubicBezTo>
                  <a:pt x="698590" y="2104475"/>
                  <a:pt x="760721" y="2137621"/>
                  <a:pt x="839911" y="2138037"/>
                </a:cubicBezTo>
                <a:cubicBezTo>
                  <a:pt x="982549" y="2138731"/>
                  <a:pt x="1125256" y="2138245"/>
                  <a:pt x="1267894" y="2138176"/>
                </a:cubicBezTo>
                <a:cubicBezTo>
                  <a:pt x="1289460" y="2138176"/>
                  <a:pt x="1310817" y="2137621"/>
                  <a:pt x="1332383" y="2135125"/>
                </a:cubicBezTo>
                <a:cubicBezTo>
                  <a:pt x="1428145" y="2124099"/>
                  <a:pt x="1510386" y="2034716"/>
                  <a:pt x="1510732" y="1938538"/>
                </a:cubicBezTo>
                <a:cubicBezTo>
                  <a:pt x="1511218" y="1802765"/>
                  <a:pt x="1511218" y="1666992"/>
                  <a:pt x="1510594" y="1531219"/>
                </a:cubicBezTo>
                <a:cubicBezTo>
                  <a:pt x="1510524" y="1515478"/>
                  <a:pt x="1514546" y="1511803"/>
                  <a:pt x="1530079" y="1511872"/>
                </a:cubicBezTo>
                <a:cubicBezTo>
                  <a:pt x="1662316" y="1512565"/>
                  <a:pt x="1794553" y="1510970"/>
                  <a:pt x="1926789" y="1512635"/>
                </a:cubicBezTo>
                <a:cubicBezTo>
                  <a:pt x="2029000" y="1513952"/>
                  <a:pt x="2135650" y="1431920"/>
                  <a:pt x="2136482" y="1302457"/>
                </a:cubicBezTo>
                <a:cubicBezTo>
                  <a:pt x="2137660" y="1147337"/>
                  <a:pt x="2137591" y="992079"/>
                  <a:pt x="2136690" y="836820"/>
                </a:cubicBezTo>
                <a:close/>
              </a:path>
            </a:pathLst>
          </a:custGeom>
          <a:solidFill>
            <a:srgbClr val="03C9CA"/>
          </a:solidFill>
          <a:ln w="693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43" name="Marcador de posición de imagen 42">
            <a:extLst>
              <a:ext uri="{FF2B5EF4-FFF2-40B4-BE49-F238E27FC236}">
                <a16:creationId xmlns:a16="http://schemas.microsoft.com/office/drawing/2014/main" id="{A77F0D27-E35C-A834-D41B-BDA517E474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45" name="Marcador de posición de imagen 44">
            <a:extLst>
              <a:ext uri="{FF2B5EF4-FFF2-40B4-BE49-F238E27FC236}">
                <a16:creationId xmlns:a16="http://schemas.microsoft.com/office/drawing/2014/main" id="{EA2FDEC8-E313-F6D7-D111-C5F974768B4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47" name="Marcador de posición de imagen 46">
            <a:extLst>
              <a:ext uri="{FF2B5EF4-FFF2-40B4-BE49-F238E27FC236}">
                <a16:creationId xmlns:a16="http://schemas.microsoft.com/office/drawing/2014/main" id="{912A344E-26A0-6798-6970-046CDC72CA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49" name="Marcador de posición de imagen 48">
            <a:extLst>
              <a:ext uri="{FF2B5EF4-FFF2-40B4-BE49-F238E27FC236}">
                <a16:creationId xmlns:a16="http://schemas.microsoft.com/office/drawing/2014/main" id="{920C4C2D-E1DD-EC54-4DB7-F0564E06B3D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7715B227-535A-8E13-DA00-0F24005F97EB}"/>
              </a:ext>
            </a:extLst>
          </p:cNvPr>
          <p:cNvSpPr/>
          <p:nvPr/>
        </p:nvSpPr>
        <p:spPr>
          <a:xfrm>
            <a:off x="364805" y="289768"/>
            <a:ext cx="9388795" cy="831274"/>
          </a:xfrm>
          <a:prstGeom prst="roundRect">
            <a:avLst/>
          </a:prstGeom>
          <a:solidFill>
            <a:srgbClr val="03C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FC90D5ED-47D7-5A03-DB00-73A174888BC5}"/>
              </a:ext>
            </a:extLst>
          </p:cNvPr>
          <p:cNvGrpSpPr/>
          <p:nvPr/>
        </p:nvGrpSpPr>
        <p:grpSpPr>
          <a:xfrm>
            <a:off x="-1591" y="6386114"/>
            <a:ext cx="12193591" cy="520292"/>
            <a:chOff x="-1591" y="4831406"/>
            <a:chExt cx="9145463" cy="320322"/>
          </a:xfrm>
        </p:grpSpPr>
        <p:cxnSp>
          <p:nvCxnSpPr>
            <p:cNvPr id="23" name="Straight Connector 7">
              <a:extLst>
                <a:ext uri="{FF2B5EF4-FFF2-40B4-BE49-F238E27FC236}">
                  <a16:creationId xmlns:a16="http://schemas.microsoft.com/office/drawing/2014/main" id="{37642EEC-C6F3-9E8F-497C-12DA3DA8FB22}"/>
                </a:ext>
              </a:extLst>
            </p:cNvPr>
            <p:cNvCxnSpPr/>
            <p:nvPr/>
          </p:nvCxnSpPr>
          <p:spPr>
            <a:xfrm>
              <a:off x="-1591" y="4831406"/>
              <a:ext cx="9145462" cy="0"/>
            </a:xfrm>
            <a:prstGeom prst="straightConnector1">
              <a:avLst/>
            </a:prstGeom>
            <a:noFill/>
            <a:ln w="25402" cap="flat">
              <a:solidFill>
                <a:schemeClr val="bg1">
                  <a:lumMod val="65000"/>
                </a:schemeClr>
              </a:solidFill>
              <a:prstDash val="solid"/>
            </a:ln>
          </p:spPr>
        </p:cxnSp>
        <p:sp>
          <p:nvSpPr>
            <p:cNvPr id="25" name="Rectangle 8">
              <a:extLst>
                <a:ext uri="{FF2B5EF4-FFF2-40B4-BE49-F238E27FC236}">
                  <a16:creationId xmlns:a16="http://schemas.microsoft.com/office/drawing/2014/main" id="{EEA39EAF-73DE-D11E-63A4-23145FF4E49C}"/>
                </a:ext>
              </a:extLst>
            </p:cNvPr>
            <p:cNvSpPr/>
            <p:nvPr/>
          </p:nvSpPr>
          <p:spPr>
            <a:xfrm>
              <a:off x="-1591" y="4871950"/>
              <a:ext cx="9145463" cy="279778"/>
            </a:xfrm>
            <a:prstGeom prst="rect">
              <a:avLst/>
            </a:prstGeom>
            <a:solidFill>
              <a:srgbClr val="03C9C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7" name="Rectangle 5">
            <a:extLst>
              <a:ext uri="{FF2B5EF4-FFF2-40B4-BE49-F238E27FC236}">
                <a16:creationId xmlns:a16="http://schemas.microsoft.com/office/drawing/2014/main" id="{F40AF815-854C-97E1-F14F-5294AE5FBD62}"/>
              </a:ext>
            </a:extLst>
          </p:cNvPr>
          <p:cNvSpPr/>
          <p:nvPr/>
        </p:nvSpPr>
        <p:spPr>
          <a:xfrm>
            <a:off x="-1592" y="7936"/>
            <a:ext cx="592141" cy="1427624"/>
          </a:xfrm>
          <a:prstGeom prst="rect">
            <a:avLst/>
          </a:prstGeom>
          <a:solidFill>
            <a:schemeClr val="bg2">
              <a:lumMod val="9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28" name="Grupo 12">
            <a:extLst>
              <a:ext uri="{FF2B5EF4-FFF2-40B4-BE49-F238E27FC236}">
                <a16:creationId xmlns:a16="http://schemas.microsoft.com/office/drawing/2014/main" id="{079768FA-11E2-5D39-EDFF-29A3A0F32C16}"/>
              </a:ext>
            </a:extLst>
          </p:cNvPr>
          <p:cNvGrpSpPr/>
          <p:nvPr/>
        </p:nvGrpSpPr>
        <p:grpSpPr>
          <a:xfrm>
            <a:off x="10558705" y="68560"/>
            <a:ext cx="1268490" cy="1268490"/>
            <a:chOff x="8313660" y="76681"/>
            <a:chExt cx="763752" cy="763752"/>
          </a:xfrm>
          <a:solidFill>
            <a:srgbClr val="03C9CA"/>
          </a:solid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id="{1ACFF3FE-3F2F-780B-CF5F-FDC2E41DAA47}"/>
                </a:ext>
              </a:extLst>
            </p:cNvPr>
            <p:cNvSpPr/>
            <p:nvPr/>
          </p:nvSpPr>
          <p:spPr>
            <a:xfrm>
              <a:off x="8313660" y="76681"/>
              <a:ext cx="763752" cy="7637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202"/>
                <a:gd name="f7" fmla="val 1203"/>
                <a:gd name="f8" fmla="val 596"/>
                <a:gd name="f9" fmla="val 3"/>
                <a:gd name="f10" fmla="val 269"/>
                <a:gd name="f11" fmla="val 5"/>
                <a:gd name="f12" fmla="val 273"/>
                <a:gd name="f13" fmla="val 1"/>
                <a:gd name="f14" fmla="val 603"/>
                <a:gd name="f15" fmla="val 934"/>
                <a:gd name="f16" fmla="val 270"/>
                <a:gd name="f17" fmla="val 601"/>
                <a:gd name="f18" fmla="val 933"/>
                <a:gd name="f19" fmla="val 1201"/>
                <a:gd name="f20" fmla="val 602"/>
                <a:gd name="f21" fmla="val 271"/>
                <a:gd name="f22" fmla="val 930"/>
                <a:gd name="f23" fmla="val 1105"/>
                <a:gd name="f24" fmla="val 324"/>
                <a:gd name="f25" fmla="val 1104"/>
                <a:gd name="f26" fmla="val 99"/>
                <a:gd name="f27" fmla="val 879"/>
                <a:gd name="f28" fmla="val 100"/>
                <a:gd name="f29" fmla="val 325"/>
                <a:gd name="f30" fmla="val 101"/>
                <a:gd name="f31" fmla="val 1103"/>
                <a:gd name="f32" fmla="val 326"/>
                <a:gd name="f33" fmla="val 880"/>
                <a:gd name="f34" fmla="val 878"/>
                <a:gd name="f35" fmla="+- 0 0 -90"/>
                <a:gd name="f36" fmla="*/ f3 1 1202"/>
                <a:gd name="f37" fmla="*/ f4 1 1203"/>
                <a:gd name="f38" fmla="val f5"/>
                <a:gd name="f39" fmla="val f6"/>
                <a:gd name="f40" fmla="val f7"/>
                <a:gd name="f41" fmla="*/ f35 f0 1"/>
                <a:gd name="f42" fmla="+- f40 0 f38"/>
                <a:gd name="f43" fmla="+- f39 0 f38"/>
                <a:gd name="f44" fmla="*/ f41 1 f2"/>
                <a:gd name="f45" fmla="*/ f43 1 1202"/>
                <a:gd name="f46" fmla="*/ f42 1 1203"/>
                <a:gd name="f47" fmla="*/ 596 f43 1"/>
                <a:gd name="f48" fmla="*/ 3 f42 1"/>
                <a:gd name="f49" fmla="*/ 1 f43 1"/>
                <a:gd name="f50" fmla="*/ 603 f42 1"/>
                <a:gd name="f51" fmla="*/ 601 f43 1"/>
                <a:gd name="f52" fmla="*/ 1203 f42 1"/>
                <a:gd name="f53" fmla="*/ 1201 f43 1"/>
                <a:gd name="f54" fmla="*/ 602 f42 1"/>
                <a:gd name="f55" fmla="*/ 1105 f42 1"/>
                <a:gd name="f56" fmla="*/ 100 f43 1"/>
                <a:gd name="f57" fmla="*/ 602 f43 1"/>
                <a:gd name="f58" fmla="*/ 101 f42 1"/>
                <a:gd name="f59" fmla="*/ 1103 f43 1"/>
                <a:gd name="f60" fmla="+- f44 0 f1"/>
                <a:gd name="f61" fmla="*/ f47 1 1202"/>
                <a:gd name="f62" fmla="*/ f48 1 1203"/>
                <a:gd name="f63" fmla="*/ f49 1 1202"/>
                <a:gd name="f64" fmla="*/ f50 1 1203"/>
                <a:gd name="f65" fmla="*/ f51 1 1202"/>
                <a:gd name="f66" fmla="*/ f52 1 1203"/>
                <a:gd name="f67" fmla="*/ f53 1 1202"/>
                <a:gd name="f68" fmla="*/ f54 1 1203"/>
                <a:gd name="f69" fmla="*/ f55 1 1203"/>
                <a:gd name="f70" fmla="*/ f56 1 1202"/>
                <a:gd name="f71" fmla="*/ f57 1 1202"/>
                <a:gd name="f72" fmla="*/ f58 1 1203"/>
                <a:gd name="f73" fmla="*/ f59 1 1202"/>
                <a:gd name="f74" fmla="*/ 0 1 f45"/>
                <a:gd name="f75" fmla="*/ f39 1 f45"/>
                <a:gd name="f76" fmla="*/ 0 1 f46"/>
                <a:gd name="f77" fmla="*/ f40 1 f46"/>
                <a:gd name="f78" fmla="*/ f61 1 f45"/>
                <a:gd name="f79" fmla="*/ f62 1 f46"/>
                <a:gd name="f80" fmla="*/ f63 1 f45"/>
                <a:gd name="f81" fmla="*/ f64 1 f46"/>
                <a:gd name="f82" fmla="*/ f65 1 f45"/>
                <a:gd name="f83" fmla="*/ f66 1 f46"/>
                <a:gd name="f84" fmla="*/ f67 1 f45"/>
                <a:gd name="f85" fmla="*/ f68 1 f46"/>
                <a:gd name="f86" fmla="*/ f69 1 f46"/>
                <a:gd name="f87" fmla="*/ f70 1 f45"/>
                <a:gd name="f88" fmla="*/ f71 1 f45"/>
                <a:gd name="f89" fmla="*/ f72 1 f46"/>
                <a:gd name="f90" fmla="*/ f73 1 f45"/>
                <a:gd name="f91" fmla="*/ f74 f36 1"/>
                <a:gd name="f92" fmla="*/ f75 f36 1"/>
                <a:gd name="f93" fmla="*/ f77 f37 1"/>
                <a:gd name="f94" fmla="*/ f76 f37 1"/>
                <a:gd name="f95" fmla="*/ f78 f36 1"/>
                <a:gd name="f96" fmla="*/ f79 f37 1"/>
                <a:gd name="f97" fmla="*/ f80 f36 1"/>
                <a:gd name="f98" fmla="*/ f81 f37 1"/>
                <a:gd name="f99" fmla="*/ f82 f36 1"/>
                <a:gd name="f100" fmla="*/ f83 f37 1"/>
                <a:gd name="f101" fmla="*/ f84 f36 1"/>
                <a:gd name="f102" fmla="*/ f85 f37 1"/>
                <a:gd name="f103" fmla="*/ f86 f37 1"/>
                <a:gd name="f104" fmla="*/ f87 f36 1"/>
                <a:gd name="f105" fmla="*/ f88 f36 1"/>
                <a:gd name="f106" fmla="*/ f89 f37 1"/>
                <a:gd name="f107" fmla="*/ f90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0">
                  <a:pos x="f95" y="f96"/>
                </a:cxn>
                <a:cxn ang="f60">
                  <a:pos x="f97" y="f98"/>
                </a:cxn>
                <a:cxn ang="f60">
                  <a:pos x="f99" y="f100"/>
                </a:cxn>
                <a:cxn ang="f60">
                  <a:pos x="f101" y="f102"/>
                </a:cxn>
                <a:cxn ang="f60">
                  <a:pos x="f95" y="f96"/>
                </a:cxn>
                <a:cxn ang="f60">
                  <a:pos x="f99" y="f103"/>
                </a:cxn>
                <a:cxn ang="f60">
                  <a:pos x="f104" y="f102"/>
                </a:cxn>
                <a:cxn ang="f60">
                  <a:pos x="f105" y="f106"/>
                </a:cxn>
                <a:cxn ang="f60">
                  <a:pos x="f107" y="f98"/>
                </a:cxn>
                <a:cxn ang="f60">
                  <a:pos x="f99" y="f103"/>
                </a:cxn>
              </a:cxnLst>
              <a:rect l="f91" t="f94" r="f92" b="f93"/>
              <a:pathLst>
                <a:path w="1202" h="1203">
                  <a:moveTo>
                    <a:pt x="f8" y="f9"/>
                  </a:moveTo>
                  <a:cubicBezTo>
                    <a:pt x="f10" y="f11"/>
                    <a:pt x="f5" y="f12"/>
                    <a:pt x="f13" y="f14"/>
                  </a:cubicBezTo>
                  <a:cubicBezTo>
                    <a:pt x="f13" y="f15"/>
                    <a:pt x="f16" y="f7"/>
                    <a:pt x="f17" y="f7"/>
                  </a:cubicBezTo>
                  <a:cubicBezTo>
                    <a:pt x="f18" y="f7"/>
                    <a:pt x="f19" y="f15"/>
                    <a:pt x="f19" y="f20"/>
                  </a:cubicBezTo>
                  <a:cubicBezTo>
                    <a:pt x="f6" y="f21"/>
                    <a:pt x="f22" y="f5"/>
                    <a:pt x="f8" y="f9"/>
                  </a:cubicBezTo>
                  <a:close/>
                  <a:moveTo>
                    <a:pt x="f17" y="f23"/>
                  </a:moveTo>
                  <a:cubicBezTo>
                    <a:pt x="f24" y="f25"/>
                    <a:pt x="f26" y="f27"/>
                    <a:pt x="f28" y="f20"/>
                  </a:cubicBezTo>
                  <a:cubicBezTo>
                    <a:pt x="f28" y="f29"/>
                    <a:pt x="f29" y="f30"/>
                    <a:pt x="f20" y="f30"/>
                  </a:cubicBezTo>
                  <a:cubicBezTo>
                    <a:pt x="f27" y="f30"/>
                    <a:pt x="f31" y="f32"/>
                    <a:pt x="f31" y="f14"/>
                  </a:cubicBezTo>
                  <a:cubicBezTo>
                    <a:pt x="f31" y="f33"/>
                    <a:pt x="f34" y="f23"/>
                    <a:pt x="f17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3DCA85A5-6487-07D8-5FF4-B0C0A10FAECB}"/>
                </a:ext>
              </a:extLst>
            </p:cNvPr>
            <p:cNvSpPr/>
            <p:nvPr/>
          </p:nvSpPr>
          <p:spPr>
            <a:xfrm>
              <a:off x="8493751" y="209031"/>
              <a:ext cx="403570" cy="21697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35"/>
                <a:gd name="f7" fmla="val 341"/>
                <a:gd name="f8" fmla="val 632"/>
                <a:gd name="f9" fmla="val 125"/>
                <a:gd name="f10" fmla="val 622"/>
                <a:gd name="f11" fmla="val 116"/>
                <a:gd name="f12" fmla="val 613"/>
                <a:gd name="f13" fmla="val 107"/>
                <a:gd name="f14" fmla="val 602"/>
                <a:gd name="f15" fmla="val 99"/>
                <a:gd name="f16" fmla="val 522"/>
                <a:gd name="f17" fmla="val 37"/>
                <a:gd name="f18" fmla="val 430"/>
                <a:gd name="f19" fmla="val 9"/>
                <a:gd name="f20" fmla="val 330"/>
                <a:gd name="f21" fmla="val 3"/>
                <a:gd name="f22" fmla="val 289"/>
                <a:gd name="f23" fmla="val 248"/>
                <a:gd name="f24" fmla="val 7"/>
                <a:gd name="f25" fmla="val 209"/>
                <a:gd name="f26" fmla="val 17"/>
                <a:gd name="f27" fmla="val 132"/>
                <a:gd name="f28" fmla="val 38"/>
                <a:gd name="f29" fmla="val 63"/>
                <a:gd name="f30" fmla="val 74"/>
                <a:gd name="f31" fmla="val 5"/>
                <a:gd name="f32" fmla="val 129"/>
                <a:gd name="f33" fmla="val 1"/>
                <a:gd name="f34" fmla="val 133"/>
                <a:gd name="f35" fmla="val 135"/>
                <a:gd name="f36" fmla="val 140"/>
                <a:gd name="f37" fmla="val 28"/>
                <a:gd name="f38" fmla="val 184"/>
                <a:gd name="f39" fmla="val 52"/>
                <a:gd name="f40" fmla="val 229"/>
                <a:gd name="f41" fmla="val 76"/>
                <a:gd name="f42" fmla="val 273"/>
                <a:gd name="f43" fmla="val 88"/>
                <a:gd name="f44" fmla="val 294"/>
                <a:gd name="f45" fmla="val 100"/>
                <a:gd name="f46" fmla="val 316"/>
                <a:gd name="f47" fmla="val 112"/>
                <a:gd name="f48" fmla="val 338"/>
                <a:gd name="f49" fmla="val 114"/>
                <a:gd name="f50" fmla="val 336"/>
                <a:gd name="f51" fmla="val 334"/>
                <a:gd name="f52" fmla="val 117"/>
                <a:gd name="f53" fmla="val 333"/>
                <a:gd name="f54" fmla="val 261"/>
                <a:gd name="f55" fmla="val 258"/>
                <a:gd name="f56" fmla="val 230"/>
                <a:gd name="f57" fmla="val 353"/>
                <a:gd name="f58" fmla="val 241"/>
                <a:gd name="f59" fmla="val 421"/>
                <a:gd name="f60" fmla="val 250"/>
                <a:gd name="f61" fmla="val 477"/>
                <a:gd name="f62" fmla="val 282"/>
                <a:gd name="f63" fmla="val 521"/>
                <a:gd name="f64" fmla="val 335"/>
                <a:gd name="f65" fmla="val 526"/>
                <a:gd name="f66" fmla="val 529"/>
                <a:gd name="f67" fmla="val 564"/>
                <a:gd name="f68" fmla="val 267"/>
                <a:gd name="f69" fmla="val 599"/>
                <a:gd name="f70" fmla="val 201"/>
                <a:gd name="f71" fmla="val 633"/>
                <a:gd name="f72" fmla="val 134"/>
                <a:gd name="f73" fmla="val 130"/>
                <a:gd name="f74" fmla="val 128"/>
                <a:gd name="f75" fmla="val 392"/>
                <a:gd name="f76" fmla="val 153"/>
                <a:gd name="f77" fmla="val 380"/>
                <a:gd name="f78" fmla="val 152"/>
                <a:gd name="f79" fmla="val 369"/>
                <a:gd name="f80" fmla="val 358"/>
                <a:gd name="f81" fmla="val 350"/>
                <a:gd name="f82" fmla="val 348"/>
                <a:gd name="f83" fmla="val 154"/>
                <a:gd name="f84" fmla="val 349"/>
                <a:gd name="f85" fmla="val 161"/>
                <a:gd name="f86" fmla="val 173"/>
                <a:gd name="f87" fmla="val 186"/>
                <a:gd name="f88" fmla="val 198"/>
                <a:gd name="f89" fmla="val 203"/>
                <a:gd name="f90" fmla="val 205"/>
                <a:gd name="f91" fmla="val 343"/>
                <a:gd name="f92" fmla="val 326"/>
                <a:gd name="f93" fmla="val 204"/>
                <a:gd name="f94" fmla="val 309"/>
                <a:gd name="f95" fmla="val 293"/>
                <a:gd name="f96" fmla="val 287"/>
                <a:gd name="f97" fmla="val 286"/>
                <a:gd name="f98" fmla="val 185"/>
                <a:gd name="f99" fmla="val 172"/>
                <a:gd name="f100" fmla="val 160"/>
                <a:gd name="f101" fmla="val 279"/>
                <a:gd name="f102" fmla="val 254"/>
                <a:gd name="f103" fmla="val 236"/>
                <a:gd name="f104" fmla="val 234"/>
                <a:gd name="f105" fmla="val 151"/>
                <a:gd name="f106" fmla="val 146"/>
                <a:gd name="f107" fmla="val 235"/>
                <a:gd name="f108" fmla="val 113"/>
                <a:gd name="f109" fmla="val 96"/>
                <a:gd name="f110" fmla="val 91"/>
                <a:gd name="f111" fmla="val 90"/>
                <a:gd name="f112" fmla="val 240"/>
                <a:gd name="f113" fmla="val 280"/>
                <a:gd name="f114" fmla="val 285"/>
                <a:gd name="f115" fmla="val 89"/>
                <a:gd name="f116" fmla="val 84"/>
                <a:gd name="f117" fmla="val 71"/>
                <a:gd name="f118" fmla="val 58"/>
                <a:gd name="f119" fmla="val 45"/>
                <a:gd name="f120" fmla="val 40"/>
                <a:gd name="f121" fmla="val 310"/>
                <a:gd name="f122" fmla="val 342"/>
                <a:gd name="f123" fmla="val 347"/>
                <a:gd name="f124" fmla="val 39"/>
                <a:gd name="f125" fmla="val 57"/>
                <a:gd name="f126" fmla="val 69"/>
                <a:gd name="f127" fmla="val 81"/>
                <a:gd name="f128" fmla="val 381"/>
                <a:gd name="f129" fmla="val 393"/>
                <a:gd name="f130" fmla="val 400"/>
                <a:gd name="f131" fmla="val 401"/>
                <a:gd name="f132" fmla="val 92"/>
                <a:gd name="f133" fmla="val 98"/>
                <a:gd name="f134" fmla="val 106"/>
                <a:gd name="f135" fmla="val 121"/>
                <a:gd name="f136" fmla="val 136"/>
                <a:gd name="f137" fmla="val 143"/>
                <a:gd name="f138" fmla="val 402"/>
                <a:gd name="f139" fmla="val 399"/>
                <a:gd name="f140" fmla="+- 0 0 -90"/>
                <a:gd name="f141" fmla="*/ f3 1 635"/>
                <a:gd name="f142" fmla="*/ f4 1 341"/>
                <a:gd name="f143" fmla="val f5"/>
                <a:gd name="f144" fmla="val f6"/>
                <a:gd name="f145" fmla="val f7"/>
                <a:gd name="f146" fmla="*/ f140 f0 1"/>
                <a:gd name="f147" fmla="+- f145 0 f143"/>
                <a:gd name="f148" fmla="+- f144 0 f143"/>
                <a:gd name="f149" fmla="*/ f146 1 f2"/>
                <a:gd name="f150" fmla="*/ f148 1 635"/>
                <a:gd name="f151" fmla="*/ f147 1 341"/>
                <a:gd name="f152" fmla="*/ 632 f148 1"/>
                <a:gd name="f153" fmla="*/ 125 f147 1"/>
                <a:gd name="f154" fmla="*/ 602 f148 1"/>
                <a:gd name="f155" fmla="*/ 99 f147 1"/>
                <a:gd name="f156" fmla="*/ 330 f148 1"/>
                <a:gd name="f157" fmla="*/ 3 f147 1"/>
                <a:gd name="f158" fmla="*/ 209 f148 1"/>
                <a:gd name="f159" fmla="*/ 17 f147 1"/>
                <a:gd name="f160" fmla="*/ 5 f148 1"/>
                <a:gd name="f161" fmla="*/ 129 f147 1"/>
                <a:gd name="f162" fmla="*/ 3 f148 1"/>
                <a:gd name="f163" fmla="*/ 140 f147 1"/>
                <a:gd name="f164" fmla="*/ 76 f148 1"/>
                <a:gd name="f165" fmla="*/ 273 f147 1"/>
                <a:gd name="f166" fmla="*/ 112 f148 1"/>
                <a:gd name="f167" fmla="*/ 338 f147 1"/>
                <a:gd name="f168" fmla="*/ 117 f148 1"/>
                <a:gd name="f169" fmla="*/ 333 f147 1"/>
                <a:gd name="f170" fmla="*/ 353 f148 1"/>
                <a:gd name="f171" fmla="*/ 241 f147 1"/>
                <a:gd name="f172" fmla="*/ 521 f148 1"/>
                <a:gd name="f173" fmla="*/ 335 f147 1"/>
                <a:gd name="f174" fmla="*/ 529 f148 1"/>
                <a:gd name="f175" fmla="*/ 633 f148 1"/>
                <a:gd name="f176" fmla="*/ 134 f147 1"/>
                <a:gd name="f177" fmla="*/ 392 f148 1"/>
                <a:gd name="f178" fmla="*/ 153 f147 1"/>
                <a:gd name="f179" fmla="*/ 358 f148 1"/>
                <a:gd name="f180" fmla="*/ 152 f147 1"/>
                <a:gd name="f181" fmla="*/ 349 f148 1"/>
                <a:gd name="f182" fmla="*/ 161 f147 1"/>
                <a:gd name="f183" fmla="*/ 198 f147 1"/>
                <a:gd name="f184" fmla="*/ 343 f148 1"/>
                <a:gd name="f185" fmla="*/ 205 f147 1"/>
                <a:gd name="f186" fmla="*/ 293 f148 1"/>
                <a:gd name="f187" fmla="*/ 286 f148 1"/>
                <a:gd name="f188" fmla="*/ 287 f148 1"/>
                <a:gd name="f189" fmla="*/ 160 f147 1"/>
                <a:gd name="f190" fmla="*/ 279 f148 1"/>
                <a:gd name="f191" fmla="*/ 241 f148 1"/>
                <a:gd name="f192" fmla="*/ 234 f148 1"/>
                <a:gd name="f193" fmla="*/ 146 f147 1"/>
                <a:gd name="f194" fmla="*/ 96 f147 1"/>
                <a:gd name="f195" fmla="*/ 240 f148 1"/>
                <a:gd name="f196" fmla="*/ 90 f147 1"/>
                <a:gd name="f197" fmla="*/ 280 f148 1"/>
                <a:gd name="f198" fmla="*/ 84 f147 1"/>
                <a:gd name="f199" fmla="*/ 45 f147 1"/>
                <a:gd name="f200" fmla="*/ 294 f148 1"/>
                <a:gd name="f201" fmla="*/ 38 f147 1"/>
                <a:gd name="f202" fmla="*/ 342 f148 1"/>
                <a:gd name="f203" fmla="*/ 81 f147 1"/>
                <a:gd name="f204" fmla="*/ 393 f148 1"/>
                <a:gd name="f205" fmla="*/ 401 f148 1"/>
                <a:gd name="f206" fmla="*/ 98 f147 1"/>
                <a:gd name="f207" fmla="*/ 121 f147 1"/>
                <a:gd name="f208" fmla="*/ 143 f147 1"/>
                <a:gd name="f209" fmla="+- f149 0 f1"/>
                <a:gd name="f210" fmla="*/ f152 1 635"/>
                <a:gd name="f211" fmla="*/ f153 1 341"/>
                <a:gd name="f212" fmla="*/ f154 1 635"/>
                <a:gd name="f213" fmla="*/ f155 1 341"/>
                <a:gd name="f214" fmla="*/ f156 1 635"/>
                <a:gd name="f215" fmla="*/ f157 1 341"/>
                <a:gd name="f216" fmla="*/ f158 1 635"/>
                <a:gd name="f217" fmla="*/ f159 1 341"/>
                <a:gd name="f218" fmla="*/ f160 1 635"/>
                <a:gd name="f219" fmla="*/ f161 1 341"/>
                <a:gd name="f220" fmla="*/ f162 1 635"/>
                <a:gd name="f221" fmla="*/ f163 1 341"/>
                <a:gd name="f222" fmla="*/ f164 1 635"/>
                <a:gd name="f223" fmla="*/ f165 1 341"/>
                <a:gd name="f224" fmla="*/ f166 1 635"/>
                <a:gd name="f225" fmla="*/ f167 1 341"/>
                <a:gd name="f226" fmla="*/ f168 1 635"/>
                <a:gd name="f227" fmla="*/ f169 1 341"/>
                <a:gd name="f228" fmla="*/ f170 1 635"/>
                <a:gd name="f229" fmla="*/ f171 1 341"/>
                <a:gd name="f230" fmla="*/ f172 1 635"/>
                <a:gd name="f231" fmla="*/ f173 1 341"/>
                <a:gd name="f232" fmla="*/ f174 1 635"/>
                <a:gd name="f233" fmla="*/ f175 1 635"/>
                <a:gd name="f234" fmla="*/ f176 1 341"/>
                <a:gd name="f235" fmla="*/ f177 1 635"/>
                <a:gd name="f236" fmla="*/ f178 1 341"/>
                <a:gd name="f237" fmla="*/ f179 1 635"/>
                <a:gd name="f238" fmla="*/ f180 1 341"/>
                <a:gd name="f239" fmla="*/ f181 1 635"/>
                <a:gd name="f240" fmla="*/ f182 1 341"/>
                <a:gd name="f241" fmla="*/ f183 1 341"/>
                <a:gd name="f242" fmla="*/ f184 1 635"/>
                <a:gd name="f243" fmla="*/ f185 1 341"/>
                <a:gd name="f244" fmla="*/ f186 1 635"/>
                <a:gd name="f245" fmla="*/ f187 1 635"/>
                <a:gd name="f246" fmla="*/ f188 1 635"/>
                <a:gd name="f247" fmla="*/ f189 1 341"/>
                <a:gd name="f248" fmla="*/ f190 1 635"/>
                <a:gd name="f249" fmla="*/ f191 1 635"/>
                <a:gd name="f250" fmla="*/ f192 1 635"/>
                <a:gd name="f251" fmla="*/ f193 1 341"/>
                <a:gd name="f252" fmla="*/ f194 1 341"/>
                <a:gd name="f253" fmla="*/ f195 1 635"/>
                <a:gd name="f254" fmla="*/ f196 1 341"/>
                <a:gd name="f255" fmla="*/ f197 1 635"/>
                <a:gd name="f256" fmla="*/ f198 1 341"/>
                <a:gd name="f257" fmla="*/ f199 1 341"/>
                <a:gd name="f258" fmla="*/ f200 1 635"/>
                <a:gd name="f259" fmla="*/ f201 1 341"/>
                <a:gd name="f260" fmla="*/ f202 1 635"/>
                <a:gd name="f261" fmla="*/ f203 1 341"/>
                <a:gd name="f262" fmla="*/ f204 1 635"/>
                <a:gd name="f263" fmla="*/ f205 1 635"/>
                <a:gd name="f264" fmla="*/ f206 1 341"/>
                <a:gd name="f265" fmla="*/ f207 1 341"/>
                <a:gd name="f266" fmla="*/ f208 1 341"/>
                <a:gd name="f267" fmla="*/ 0 1 f150"/>
                <a:gd name="f268" fmla="*/ f144 1 f150"/>
                <a:gd name="f269" fmla="*/ 0 1 f151"/>
                <a:gd name="f270" fmla="*/ f145 1 f151"/>
                <a:gd name="f271" fmla="*/ f210 1 f150"/>
                <a:gd name="f272" fmla="*/ f211 1 f151"/>
                <a:gd name="f273" fmla="*/ f212 1 f150"/>
                <a:gd name="f274" fmla="*/ f213 1 f151"/>
                <a:gd name="f275" fmla="*/ f214 1 f150"/>
                <a:gd name="f276" fmla="*/ f215 1 f151"/>
                <a:gd name="f277" fmla="*/ f216 1 f150"/>
                <a:gd name="f278" fmla="*/ f217 1 f151"/>
                <a:gd name="f279" fmla="*/ f218 1 f150"/>
                <a:gd name="f280" fmla="*/ f219 1 f151"/>
                <a:gd name="f281" fmla="*/ f220 1 f150"/>
                <a:gd name="f282" fmla="*/ f221 1 f151"/>
                <a:gd name="f283" fmla="*/ f222 1 f150"/>
                <a:gd name="f284" fmla="*/ f223 1 f151"/>
                <a:gd name="f285" fmla="*/ f224 1 f150"/>
                <a:gd name="f286" fmla="*/ f225 1 f151"/>
                <a:gd name="f287" fmla="*/ f226 1 f150"/>
                <a:gd name="f288" fmla="*/ f227 1 f151"/>
                <a:gd name="f289" fmla="*/ f228 1 f150"/>
                <a:gd name="f290" fmla="*/ f229 1 f151"/>
                <a:gd name="f291" fmla="*/ f230 1 f150"/>
                <a:gd name="f292" fmla="*/ f231 1 f151"/>
                <a:gd name="f293" fmla="*/ f232 1 f150"/>
                <a:gd name="f294" fmla="*/ f233 1 f150"/>
                <a:gd name="f295" fmla="*/ f234 1 f151"/>
                <a:gd name="f296" fmla="*/ f235 1 f150"/>
                <a:gd name="f297" fmla="*/ f236 1 f151"/>
                <a:gd name="f298" fmla="*/ f237 1 f150"/>
                <a:gd name="f299" fmla="*/ f238 1 f151"/>
                <a:gd name="f300" fmla="*/ f239 1 f150"/>
                <a:gd name="f301" fmla="*/ f240 1 f151"/>
                <a:gd name="f302" fmla="*/ f241 1 f151"/>
                <a:gd name="f303" fmla="*/ f242 1 f150"/>
                <a:gd name="f304" fmla="*/ f243 1 f151"/>
                <a:gd name="f305" fmla="*/ f244 1 f150"/>
                <a:gd name="f306" fmla="*/ f245 1 f150"/>
                <a:gd name="f307" fmla="*/ f246 1 f150"/>
                <a:gd name="f308" fmla="*/ f247 1 f151"/>
                <a:gd name="f309" fmla="*/ f248 1 f150"/>
                <a:gd name="f310" fmla="*/ f249 1 f150"/>
                <a:gd name="f311" fmla="*/ f250 1 f150"/>
                <a:gd name="f312" fmla="*/ f251 1 f151"/>
                <a:gd name="f313" fmla="*/ f252 1 f151"/>
                <a:gd name="f314" fmla="*/ f253 1 f150"/>
                <a:gd name="f315" fmla="*/ f254 1 f151"/>
                <a:gd name="f316" fmla="*/ f255 1 f150"/>
                <a:gd name="f317" fmla="*/ f256 1 f151"/>
                <a:gd name="f318" fmla="*/ f257 1 f151"/>
                <a:gd name="f319" fmla="*/ f258 1 f150"/>
                <a:gd name="f320" fmla="*/ f259 1 f151"/>
                <a:gd name="f321" fmla="*/ f260 1 f150"/>
                <a:gd name="f322" fmla="*/ f261 1 f151"/>
                <a:gd name="f323" fmla="*/ f262 1 f150"/>
                <a:gd name="f324" fmla="*/ f263 1 f150"/>
                <a:gd name="f325" fmla="*/ f264 1 f151"/>
                <a:gd name="f326" fmla="*/ f265 1 f151"/>
                <a:gd name="f327" fmla="*/ f266 1 f151"/>
                <a:gd name="f328" fmla="*/ f267 f141 1"/>
                <a:gd name="f329" fmla="*/ f268 f141 1"/>
                <a:gd name="f330" fmla="*/ f270 f142 1"/>
                <a:gd name="f331" fmla="*/ f269 f142 1"/>
                <a:gd name="f332" fmla="*/ f271 f141 1"/>
                <a:gd name="f333" fmla="*/ f272 f142 1"/>
                <a:gd name="f334" fmla="*/ f273 f141 1"/>
                <a:gd name="f335" fmla="*/ f274 f142 1"/>
                <a:gd name="f336" fmla="*/ f275 f141 1"/>
                <a:gd name="f337" fmla="*/ f276 f142 1"/>
                <a:gd name="f338" fmla="*/ f277 f141 1"/>
                <a:gd name="f339" fmla="*/ f278 f142 1"/>
                <a:gd name="f340" fmla="*/ f279 f141 1"/>
                <a:gd name="f341" fmla="*/ f280 f142 1"/>
                <a:gd name="f342" fmla="*/ f281 f141 1"/>
                <a:gd name="f343" fmla="*/ f282 f142 1"/>
                <a:gd name="f344" fmla="*/ f283 f141 1"/>
                <a:gd name="f345" fmla="*/ f284 f142 1"/>
                <a:gd name="f346" fmla="*/ f285 f141 1"/>
                <a:gd name="f347" fmla="*/ f286 f142 1"/>
                <a:gd name="f348" fmla="*/ f287 f141 1"/>
                <a:gd name="f349" fmla="*/ f288 f142 1"/>
                <a:gd name="f350" fmla="*/ f289 f141 1"/>
                <a:gd name="f351" fmla="*/ f290 f142 1"/>
                <a:gd name="f352" fmla="*/ f291 f141 1"/>
                <a:gd name="f353" fmla="*/ f292 f142 1"/>
                <a:gd name="f354" fmla="*/ f293 f141 1"/>
                <a:gd name="f355" fmla="*/ f294 f141 1"/>
                <a:gd name="f356" fmla="*/ f295 f142 1"/>
                <a:gd name="f357" fmla="*/ f296 f141 1"/>
                <a:gd name="f358" fmla="*/ f297 f142 1"/>
                <a:gd name="f359" fmla="*/ f298 f141 1"/>
                <a:gd name="f360" fmla="*/ f299 f142 1"/>
                <a:gd name="f361" fmla="*/ f300 f141 1"/>
                <a:gd name="f362" fmla="*/ f301 f142 1"/>
                <a:gd name="f363" fmla="*/ f302 f142 1"/>
                <a:gd name="f364" fmla="*/ f303 f141 1"/>
                <a:gd name="f365" fmla="*/ f304 f142 1"/>
                <a:gd name="f366" fmla="*/ f305 f141 1"/>
                <a:gd name="f367" fmla="*/ f306 f141 1"/>
                <a:gd name="f368" fmla="*/ f307 f141 1"/>
                <a:gd name="f369" fmla="*/ f308 f142 1"/>
                <a:gd name="f370" fmla="*/ f309 f141 1"/>
                <a:gd name="f371" fmla="*/ f310 f141 1"/>
                <a:gd name="f372" fmla="*/ f311 f141 1"/>
                <a:gd name="f373" fmla="*/ f312 f142 1"/>
                <a:gd name="f374" fmla="*/ f313 f142 1"/>
                <a:gd name="f375" fmla="*/ f314 f141 1"/>
                <a:gd name="f376" fmla="*/ f315 f142 1"/>
                <a:gd name="f377" fmla="*/ f316 f141 1"/>
                <a:gd name="f378" fmla="*/ f317 f142 1"/>
                <a:gd name="f379" fmla="*/ f318 f142 1"/>
                <a:gd name="f380" fmla="*/ f319 f141 1"/>
                <a:gd name="f381" fmla="*/ f320 f142 1"/>
                <a:gd name="f382" fmla="*/ f321 f141 1"/>
                <a:gd name="f383" fmla="*/ f322 f142 1"/>
                <a:gd name="f384" fmla="*/ f323 f141 1"/>
                <a:gd name="f385" fmla="*/ f324 f141 1"/>
                <a:gd name="f386" fmla="*/ f325 f142 1"/>
                <a:gd name="f387" fmla="*/ f326 f142 1"/>
                <a:gd name="f388" fmla="*/ f327 f1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09">
                  <a:pos x="f332" y="f333"/>
                </a:cxn>
                <a:cxn ang="f209">
                  <a:pos x="f334" y="f335"/>
                </a:cxn>
                <a:cxn ang="f209">
                  <a:pos x="f336" y="f337"/>
                </a:cxn>
                <a:cxn ang="f209">
                  <a:pos x="f338" y="f339"/>
                </a:cxn>
                <a:cxn ang="f209">
                  <a:pos x="f340" y="f341"/>
                </a:cxn>
                <a:cxn ang="f209">
                  <a:pos x="f342" y="f343"/>
                </a:cxn>
                <a:cxn ang="f209">
                  <a:pos x="f344" y="f345"/>
                </a:cxn>
                <a:cxn ang="f209">
                  <a:pos x="f346" y="f347"/>
                </a:cxn>
                <a:cxn ang="f209">
                  <a:pos x="f348" y="f349"/>
                </a:cxn>
                <a:cxn ang="f209">
                  <a:pos x="f350" y="f351"/>
                </a:cxn>
                <a:cxn ang="f209">
                  <a:pos x="f352" y="f353"/>
                </a:cxn>
                <a:cxn ang="f209">
                  <a:pos x="f354" y="f349"/>
                </a:cxn>
                <a:cxn ang="f209">
                  <a:pos x="f355" y="f356"/>
                </a:cxn>
                <a:cxn ang="f209">
                  <a:pos x="f332" y="f333"/>
                </a:cxn>
                <a:cxn ang="f209">
                  <a:pos x="f357" y="f358"/>
                </a:cxn>
                <a:cxn ang="f209">
                  <a:pos x="f359" y="f360"/>
                </a:cxn>
                <a:cxn ang="f209">
                  <a:pos x="f361" y="f362"/>
                </a:cxn>
                <a:cxn ang="f209">
                  <a:pos x="f361" y="f363"/>
                </a:cxn>
                <a:cxn ang="f209">
                  <a:pos x="f364" y="f365"/>
                </a:cxn>
                <a:cxn ang="f209">
                  <a:pos x="f366" y="f365"/>
                </a:cxn>
                <a:cxn ang="f209">
                  <a:pos x="f367" y="f363"/>
                </a:cxn>
                <a:cxn ang="f209">
                  <a:pos x="f368" y="f369"/>
                </a:cxn>
                <a:cxn ang="f209">
                  <a:pos x="f370" y="f360"/>
                </a:cxn>
                <a:cxn ang="f209">
                  <a:pos x="f371" y="f358"/>
                </a:cxn>
                <a:cxn ang="f209">
                  <a:pos x="f372" y="f373"/>
                </a:cxn>
                <a:cxn ang="f209">
                  <a:pos x="f372" y="f374"/>
                </a:cxn>
                <a:cxn ang="f209">
                  <a:pos x="f375" y="f376"/>
                </a:cxn>
                <a:cxn ang="f209">
                  <a:pos x="f377" y="f376"/>
                </a:cxn>
                <a:cxn ang="f209">
                  <a:pos x="f368" y="f378"/>
                </a:cxn>
                <a:cxn ang="f209">
                  <a:pos x="f367" y="f379"/>
                </a:cxn>
                <a:cxn ang="f209">
                  <a:pos x="f380" y="f381"/>
                </a:cxn>
                <a:cxn ang="f209">
                  <a:pos x="f382" y="f381"/>
                </a:cxn>
                <a:cxn ang="f209">
                  <a:pos x="f361" y="f379"/>
                </a:cxn>
                <a:cxn ang="f209">
                  <a:pos x="f361" y="f383"/>
                </a:cxn>
                <a:cxn ang="f209">
                  <a:pos x="f359" y="f376"/>
                </a:cxn>
                <a:cxn ang="f209">
                  <a:pos x="f384" y="f376"/>
                </a:cxn>
                <a:cxn ang="f209">
                  <a:pos x="f385" y="f386"/>
                </a:cxn>
                <a:cxn ang="f209">
                  <a:pos x="f385" y="f387"/>
                </a:cxn>
                <a:cxn ang="f209">
                  <a:pos x="f385" y="f388"/>
                </a:cxn>
                <a:cxn ang="f209">
                  <a:pos x="f357" y="f358"/>
                </a:cxn>
              </a:cxnLst>
              <a:rect l="f328" t="f331" r="f329" b="f330"/>
              <a:pathLst>
                <a:path w="635" h="34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5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5" y="f35"/>
                    <a:pt x="f21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11" y="f51"/>
                    <a:pt x="f52" y="f53"/>
                  </a:cubicBezTo>
                  <a:cubicBezTo>
                    <a:pt x="f2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7"/>
                    <a:pt x="f65" y="f7"/>
                    <a:pt x="f66" y="f53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6" y="f73"/>
                    <a:pt x="f6" y="f74"/>
                    <a:pt x="f8" y="f9"/>
                  </a:cubicBezTo>
                  <a:close/>
                  <a:moveTo>
                    <a:pt x="f75" y="f76"/>
                  </a:moveTo>
                  <a:cubicBezTo>
                    <a:pt x="f77" y="f78"/>
                    <a:pt x="f79" y="f76"/>
                    <a:pt x="f80" y="f78"/>
                  </a:cubicBezTo>
                  <a:cubicBezTo>
                    <a:pt x="f81" y="f78"/>
                    <a:pt x="f82" y="f83"/>
                    <a:pt x="f84" y="f85"/>
                  </a:cubicBezTo>
                  <a:cubicBezTo>
                    <a:pt x="f84" y="f86"/>
                    <a:pt x="f84" y="f87"/>
                    <a:pt x="f84" y="f88"/>
                  </a:cubicBezTo>
                  <a:cubicBezTo>
                    <a:pt x="f84" y="f89"/>
                    <a:pt x="f82" y="f90"/>
                    <a:pt x="f91" y="f90"/>
                  </a:cubicBezTo>
                  <a:cubicBezTo>
                    <a:pt x="f92" y="f93"/>
                    <a:pt x="f94" y="f93"/>
                    <a:pt x="f95" y="f90"/>
                  </a:cubicBezTo>
                  <a:cubicBezTo>
                    <a:pt x="f96" y="f90"/>
                    <a:pt x="f97" y="f89"/>
                    <a:pt x="f97" y="f88"/>
                  </a:cubicBezTo>
                  <a:cubicBezTo>
                    <a:pt x="f96" y="f98"/>
                    <a:pt x="f97" y="f99"/>
                    <a:pt x="f96" y="f100"/>
                  </a:cubicBezTo>
                  <a:cubicBezTo>
                    <a:pt x="f96" y="f83"/>
                    <a:pt x="f97" y="f78"/>
                    <a:pt x="f101" y="f78"/>
                  </a:cubicBezTo>
                  <a:cubicBezTo>
                    <a:pt x="f68" y="f76"/>
                    <a:pt x="f102" y="f78"/>
                    <a:pt x="f58" y="f76"/>
                  </a:cubicBezTo>
                  <a:cubicBezTo>
                    <a:pt x="f103" y="f76"/>
                    <a:pt x="f104" y="f105"/>
                    <a:pt x="f104" y="f106"/>
                  </a:cubicBezTo>
                  <a:cubicBezTo>
                    <a:pt x="f107" y="f73"/>
                    <a:pt x="f107" y="f108"/>
                    <a:pt x="f104" y="f109"/>
                  </a:cubicBezTo>
                  <a:cubicBezTo>
                    <a:pt x="f104" y="f110"/>
                    <a:pt x="f103" y="f111"/>
                    <a:pt x="f112" y="f111"/>
                  </a:cubicBezTo>
                  <a:cubicBezTo>
                    <a:pt x="f102" y="f111"/>
                    <a:pt x="f68" y="f111"/>
                    <a:pt x="f113" y="f111"/>
                  </a:cubicBezTo>
                  <a:cubicBezTo>
                    <a:pt x="f114" y="f111"/>
                    <a:pt x="f96" y="f115"/>
                    <a:pt x="f96" y="f116"/>
                  </a:cubicBezTo>
                  <a:cubicBezTo>
                    <a:pt x="f97" y="f117"/>
                    <a:pt x="f96" y="f118"/>
                    <a:pt x="f97" y="f119"/>
                  </a:cubicBezTo>
                  <a:cubicBezTo>
                    <a:pt x="f97" y="f120"/>
                    <a:pt x="f96" y="f28"/>
                    <a:pt x="f44" y="f28"/>
                  </a:cubicBezTo>
                  <a:cubicBezTo>
                    <a:pt x="f121" y="f28"/>
                    <a:pt x="f92" y="f28"/>
                    <a:pt x="f122" y="f28"/>
                  </a:cubicBezTo>
                  <a:cubicBezTo>
                    <a:pt x="f123" y="f28"/>
                    <a:pt x="f84" y="f124"/>
                    <a:pt x="f84" y="f119"/>
                  </a:cubicBezTo>
                  <a:cubicBezTo>
                    <a:pt x="f84" y="f125"/>
                    <a:pt x="f84" y="f126"/>
                    <a:pt x="f84" y="f127"/>
                  </a:cubicBezTo>
                  <a:cubicBezTo>
                    <a:pt x="f82" y="f43"/>
                    <a:pt x="f81" y="f110"/>
                    <a:pt x="f80" y="f111"/>
                  </a:cubicBezTo>
                  <a:cubicBezTo>
                    <a:pt x="f79" y="f115"/>
                    <a:pt x="f128" y="f111"/>
                    <a:pt x="f129" y="f111"/>
                  </a:cubicBezTo>
                  <a:cubicBezTo>
                    <a:pt x="f130" y="f115"/>
                    <a:pt x="f131" y="f132"/>
                    <a:pt x="f131" y="f133"/>
                  </a:cubicBezTo>
                  <a:cubicBezTo>
                    <a:pt x="f131" y="f134"/>
                    <a:pt x="f131" y="f108"/>
                    <a:pt x="f131" y="f135"/>
                  </a:cubicBezTo>
                  <a:cubicBezTo>
                    <a:pt x="f131" y="f32"/>
                    <a:pt x="f130" y="f136"/>
                    <a:pt x="f131" y="f137"/>
                  </a:cubicBezTo>
                  <a:cubicBezTo>
                    <a:pt x="f138" y="f105"/>
                    <a:pt x="f139" y="f76"/>
                    <a:pt x="f75" y="f7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B71538ED-2E2B-58D2-D433-550AA3710A76}"/>
                </a:ext>
              </a:extLst>
            </p:cNvPr>
            <p:cNvSpPr/>
            <p:nvPr/>
          </p:nvSpPr>
          <p:spPr>
            <a:xfrm>
              <a:off x="8506772" y="369600"/>
              <a:ext cx="379704" cy="32980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99"/>
                <a:gd name="f7" fmla="val 520"/>
                <a:gd name="f8" fmla="val 559"/>
                <a:gd name="f9" fmla="val 138"/>
                <a:gd name="f10" fmla="val 555"/>
                <a:gd name="f11" fmla="val 137"/>
                <a:gd name="f12" fmla="val 134"/>
                <a:gd name="f13" fmla="val 131"/>
                <a:gd name="f14" fmla="val 554"/>
                <a:gd name="f15" fmla="val 118"/>
                <a:gd name="f16" fmla="val 553"/>
                <a:gd name="f17" fmla="val 105"/>
                <a:gd name="f18" fmla="val 551"/>
                <a:gd name="f19" fmla="val 93"/>
                <a:gd name="f20" fmla="val 549"/>
                <a:gd name="f21" fmla="val 79"/>
                <a:gd name="f22" fmla="val 547"/>
                <a:gd name="f23" fmla="val 65"/>
                <a:gd name="f24" fmla="val 543"/>
                <a:gd name="f25" fmla="val 49"/>
                <a:gd name="f26" fmla="val 531"/>
                <a:gd name="f27" fmla="val 72"/>
                <a:gd name="f28" fmla="val 509"/>
                <a:gd name="f29" fmla="val 115"/>
                <a:gd name="f30" fmla="val 458"/>
                <a:gd name="f31" fmla="val 42"/>
                <a:gd name="f32" fmla="val 389"/>
                <a:gd name="f33" fmla="val 1"/>
                <a:gd name="f34" fmla="val 301"/>
                <a:gd name="f35" fmla="val 212"/>
                <a:gd name="f36" fmla="val 143"/>
                <a:gd name="f37" fmla="val 40"/>
                <a:gd name="f38" fmla="val 91"/>
                <a:gd name="f39" fmla="val 112"/>
                <a:gd name="f40" fmla="val 76"/>
                <a:gd name="f41" fmla="val 84"/>
                <a:gd name="f42" fmla="val 61"/>
                <a:gd name="f43" fmla="val 58"/>
                <a:gd name="f44" fmla="val 46"/>
                <a:gd name="f45" fmla="val 30"/>
                <a:gd name="f46" fmla="val 38"/>
                <a:gd name="f47" fmla="val 64"/>
                <a:gd name="f48" fmla="val 37"/>
                <a:gd name="f49" fmla="val 97"/>
                <a:gd name="f50" fmla="val 130"/>
                <a:gd name="f51" fmla="val 41"/>
                <a:gd name="f52" fmla="val 135"/>
                <a:gd name="f53" fmla="val 35"/>
                <a:gd name="f54" fmla="val 139"/>
                <a:gd name="f55" fmla="val 12"/>
                <a:gd name="f56" fmla="val 146"/>
                <a:gd name="f57" fmla="val 163"/>
                <a:gd name="f58" fmla="val 187"/>
                <a:gd name="f59" fmla="val 195"/>
                <a:gd name="f60" fmla="val 204"/>
                <a:gd name="f61" fmla="val 2"/>
                <a:gd name="f62" fmla="val 5"/>
                <a:gd name="f63" fmla="val 236"/>
                <a:gd name="f64" fmla="val 10"/>
                <a:gd name="f65" fmla="val 260"/>
                <a:gd name="f66" fmla="val 22"/>
                <a:gd name="f67" fmla="val 282"/>
                <a:gd name="f68" fmla="val 31"/>
                <a:gd name="f69" fmla="val 298"/>
                <a:gd name="f70" fmla="val 44"/>
                <a:gd name="f71" fmla="val 308"/>
                <a:gd name="f72" fmla="val 63"/>
                <a:gd name="f73" fmla="val 306"/>
                <a:gd name="f74" fmla="val 68"/>
                <a:gd name="f75" fmla="val 305"/>
                <a:gd name="f76" fmla="val 69"/>
                <a:gd name="f77" fmla="val 307"/>
                <a:gd name="f78" fmla="val 311"/>
                <a:gd name="f79" fmla="val 326"/>
                <a:gd name="f80" fmla="val 70"/>
                <a:gd name="f81" fmla="val 340"/>
                <a:gd name="f82" fmla="val 67"/>
                <a:gd name="f83" fmla="val 354"/>
                <a:gd name="f84" fmla="val 376"/>
                <a:gd name="f85" fmla="val 57"/>
                <a:gd name="f86" fmla="val 397"/>
                <a:gd name="f87" fmla="val 415"/>
                <a:gd name="f88" fmla="val 422"/>
                <a:gd name="f89" fmla="val 27"/>
                <a:gd name="f90" fmla="val 427"/>
                <a:gd name="f91" fmla="val 18"/>
                <a:gd name="f92" fmla="val 432"/>
                <a:gd name="f93" fmla="val 33"/>
                <a:gd name="f94" fmla="val 438"/>
                <a:gd name="f95" fmla="val 48"/>
                <a:gd name="f96" fmla="val 442"/>
                <a:gd name="f97" fmla="val 444"/>
                <a:gd name="f98" fmla="val 447"/>
                <a:gd name="f99" fmla="val 94"/>
                <a:gd name="f100" fmla="val 449"/>
                <a:gd name="f101" fmla="val 109"/>
                <a:gd name="f102" fmla="val 440"/>
                <a:gd name="f103" fmla="val 464"/>
                <a:gd name="f104" fmla="val 488"/>
                <a:gd name="f105" fmla="val 60"/>
                <a:gd name="f106" fmla="val 513"/>
                <a:gd name="f107" fmla="val 62"/>
                <a:gd name="f108" fmla="val 514"/>
                <a:gd name="f109" fmla="val 88"/>
                <a:gd name="f110" fmla="val 519"/>
                <a:gd name="f111" fmla="val 516"/>
                <a:gd name="f112" fmla="val 511"/>
                <a:gd name="f113" fmla="val 500"/>
                <a:gd name="f114" fmla="val 203"/>
                <a:gd name="f115" fmla="val 478"/>
                <a:gd name="f116" fmla="val 206"/>
                <a:gd name="f117" fmla="val 474"/>
                <a:gd name="f118" fmla="val 208"/>
                <a:gd name="f119" fmla="val 476"/>
                <a:gd name="f120" fmla="val 210"/>
                <a:gd name="f121" fmla="val 237"/>
                <a:gd name="f122" fmla="val 493"/>
                <a:gd name="f123" fmla="val 265"/>
                <a:gd name="f124" fmla="val 502"/>
                <a:gd name="f125" fmla="val 295"/>
                <a:gd name="f126" fmla="val 503"/>
                <a:gd name="f127" fmla="val 328"/>
                <a:gd name="f128" fmla="val 359"/>
                <a:gd name="f129" fmla="val 494"/>
                <a:gd name="f130" fmla="val 387"/>
                <a:gd name="f131" fmla="val 391"/>
                <a:gd name="f132" fmla="val 475"/>
                <a:gd name="f133" fmla="val 393"/>
                <a:gd name="f134" fmla="val 396"/>
                <a:gd name="f135" fmla="val 479"/>
                <a:gd name="f136" fmla="val 401"/>
                <a:gd name="f137" fmla="val 487"/>
                <a:gd name="f138" fmla="val 409"/>
                <a:gd name="f139" fmla="val 417"/>
                <a:gd name="f140" fmla="val 499"/>
                <a:gd name="f141" fmla="val 518"/>
                <a:gd name="f142" fmla="val 480"/>
                <a:gd name="f143" fmla="val 517"/>
                <a:gd name="f144" fmla="val 522"/>
                <a:gd name="f145" fmla="val 530"/>
                <a:gd name="f146" fmla="val 538"/>
                <a:gd name="f147" fmla="val 495"/>
                <a:gd name="f148" fmla="val 472"/>
                <a:gd name="f149" fmla="val 454"/>
                <a:gd name="f150" fmla="val 579"/>
                <a:gd name="f151" fmla="val 563"/>
                <a:gd name="f152" fmla="val 424"/>
                <a:gd name="f153" fmla="val 412"/>
                <a:gd name="f154" fmla="val 529"/>
                <a:gd name="f155" fmla="val 369"/>
                <a:gd name="f156" fmla="val 527"/>
                <a:gd name="f157" fmla="val 339"/>
                <a:gd name="f158" fmla="val 309"/>
                <a:gd name="f159" fmla="val 304"/>
                <a:gd name="f160" fmla="val 533"/>
                <a:gd name="f161" fmla="val 536"/>
                <a:gd name="f162" fmla="val 552"/>
                <a:gd name="f163" fmla="val 300"/>
                <a:gd name="f164" fmla="val 572"/>
                <a:gd name="f165" fmla="val 288"/>
                <a:gd name="f166" fmla="val 575"/>
                <a:gd name="f167" fmla="val 277"/>
                <a:gd name="f168" fmla="val 581"/>
                <a:gd name="f169" fmla="val 271"/>
                <a:gd name="f170" fmla="val 591"/>
                <a:gd name="f171" fmla="val 246"/>
                <a:gd name="f172" fmla="val 596"/>
                <a:gd name="f173" fmla="val 220"/>
                <a:gd name="f174" fmla="val 597"/>
                <a:gd name="f175" fmla="val 193"/>
                <a:gd name="f176" fmla="val 164"/>
                <a:gd name="f177" fmla="val 584"/>
                <a:gd name="f178" fmla="val 144"/>
                <a:gd name="f179" fmla="val 262"/>
                <a:gd name="f180" fmla="val 546"/>
                <a:gd name="f181" fmla="val 278"/>
                <a:gd name="f182" fmla="val 541"/>
                <a:gd name="f183" fmla="val 280"/>
                <a:gd name="f184" fmla="val 524"/>
                <a:gd name="f185" fmla="val 275"/>
                <a:gd name="f186" fmla="val 274"/>
                <a:gd name="f187" fmla="val 272"/>
                <a:gd name="f188" fmla="val 270"/>
                <a:gd name="f189" fmla="val 508"/>
                <a:gd name="f190" fmla="val 267"/>
                <a:gd name="f191" fmla="val 505"/>
                <a:gd name="f192" fmla="val 268"/>
                <a:gd name="f193" fmla="val 491"/>
                <a:gd name="f194" fmla="val 345"/>
                <a:gd name="f195" fmla="val 452"/>
                <a:gd name="f196" fmla="val 428"/>
                <a:gd name="f197" fmla="val 410"/>
                <a:gd name="f198" fmla="val 400"/>
                <a:gd name="f199" fmla="val 439"/>
                <a:gd name="f200" fmla="val 363"/>
                <a:gd name="f201" fmla="val 457"/>
                <a:gd name="f202" fmla="val 314"/>
                <a:gd name="f203" fmla="val 482"/>
                <a:gd name="f204" fmla="val 221"/>
                <a:gd name="f205" fmla="val 450"/>
                <a:gd name="f206" fmla="val 181"/>
                <a:gd name="f207" fmla="val 425"/>
                <a:gd name="f208" fmla="val 152"/>
                <a:gd name="f209" fmla="val 129"/>
                <a:gd name="f210" fmla="val 349"/>
                <a:gd name="f211" fmla="val 325"/>
                <a:gd name="f212" fmla="val 103"/>
                <a:gd name="f213" fmla="val 269"/>
                <a:gd name="f214" fmla="val 85"/>
                <a:gd name="f215" fmla="val 276"/>
                <a:gd name="f216" fmla="val 52"/>
                <a:gd name="f217" fmla="val 257"/>
                <a:gd name="f218" fmla="val 244"/>
                <a:gd name="f219" fmla="val 34"/>
                <a:gd name="f220" fmla="val 230"/>
                <a:gd name="f221" fmla="val 215"/>
                <a:gd name="f222" fmla="val 29"/>
                <a:gd name="f223" fmla="val 199"/>
                <a:gd name="f224" fmla="val 184"/>
                <a:gd name="f225" fmla="val 176"/>
                <a:gd name="f226" fmla="val 170"/>
                <a:gd name="f227" fmla="val 167"/>
                <a:gd name="f228" fmla="val 51"/>
                <a:gd name="f229" fmla="val 162"/>
                <a:gd name="f230" fmla="val 166"/>
                <a:gd name="f231" fmla="val 174"/>
                <a:gd name="f232" fmla="val 116"/>
                <a:gd name="f233" fmla="val 171"/>
                <a:gd name="f234" fmla="val 159"/>
                <a:gd name="f235" fmla="val 182"/>
                <a:gd name="f236" fmla="val 126"/>
                <a:gd name="f237" fmla="val 198"/>
                <a:gd name="f238" fmla="val 209"/>
                <a:gd name="f239" fmla="val 89"/>
                <a:gd name="f240" fmla="val 218"/>
                <a:gd name="f241" fmla="val 73"/>
                <a:gd name="f242" fmla="val 228"/>
                <a:gd name="f243" fmla="val 56"/>
                <a:gd name="f244" fmla="val 258"/>
                <a:gd name="f245" fmla="val 124"/>
                <a:gd name="f246" fmla="val 313"/>
                <a:gd name="f247" fmla="val 147"/>
                <a:gd name="f248" fmla="val 382"/>
                <a:gd name="f249" fmla="val 148"/>
                <a:gd name="f250" fmla="val 375"/>
                <a:gd name="f251" fmla="val 132"/>
                <a:gd name="f252" fmla="val 378"/>
                <a:gd name="f253" fmla="val 100"/>
                <a:gd name="f254" fmla="val 379"/>
                <a:gd name="f255" fmla="val 96"/>
                <a:gd name="f256" fmla="val 384"/>
                <a:gd name="f257" fmla="val 388"/>
                <a:gd name="f258" fmla="val 390"/>
                <a:gd name="f259" fmla="val 404"/>
                <a:gd name="f260" fmla="val 120"/>
                <a:gd name="f261" fmla="val 418"/>
                <a:gd name="f262" fmla="val 437"/>
                <a:gd name="f263" fmla="val 455"/>
                <a:gd name="f264" fmla="val 179"/>
                <a:gd name="f265" fmla="val 506"/>
                <a:gd name="f266" fmla="val 188"/>
                <a:gd name="f267" fmla="val 512"/>
                <a:gd name="f268" fmla="val 523"/>
                <a:gd name="f269" fmla="val 525"/>
                <a:gd name="f270" fmla="val 539"/>
                <a:gd name="f271" fmla="val 562"/>
                <a:gd name="f272" fmla="val 566"/>
                <a:gd name="f273" fmla="val 173"/>
                <a:gd name="f274" fmla="val 568"/>
                <a:gd name="f275" fmla="val 178"/>
                <a:gd name="f276" fmla="val 183"/>
                <a:gd name="f277" fmla="val 569"/>
                <a:gd name="f278" fmla="val 564"/>
                <a:gd name="f279" fmla="+- 0 0 -90"/>
                <a:gd name="f280" fmla="*/ f3 1 599"/>
                <a:gd name="f281" fmla="*/ f4 1 520"/>
                <a:gd name="f282" fmla="val f5"/>
                <a:gd name="f283" fmla="val f6"/>
                <a:gd name="f284" fmla="val f7"/>
                <a:gd name="f285" fmla="*/ f279 f0 1"/>
                <a:gd name="f286" fmla="+- f284 0 f282"/>
                <a:gd name="f287" fmla="+- f283 0 f282"/>
                <a:gd name="f288" fmla="*/ f285 1 f2"/>
                <a:gd name="f289" fmla="*/ f287 1 599"/>
                <a:gd name="f290" fmla="*/ f286 1 520"/>
                <a:gd name="f291" fmla="*/ 555 f287 1"/>
                <a:gd name="f292" fmla="*/ 131 f286 1"/>
                <a:gd name="f293" fmla="*/ 543 f287 1"/>
                <a:gd name="f294" fmla="*/ 49 f286 1"/>
                <a:gd name="f295" fmla="*/ 301 f287 1"/>
                <a:gd name="f296" fmla="*/ 1 f286 1"/>
                <a:gd name="f297" fmla="*/ 46 f287 1"/>
                <a:gd name="f298" fmla="*/ 30 f286 1"/>
                <a:gd name="f299" fmla="*/ 35 f287 1"/>
                <a:gd name="f300" fmla="*/ 139 f286 1"/>
                <a:gd name="f301" fmla="*/ 2 f287 1"/>
                <a:gd name="f302" fmla="*/ 212 f286 1"/>
                <a:gd name="f303" fmla="*/ 63 f287 1"/>
                <a:gd name="f304" fmla="*/ 306 f286 1"/>
                <a:gd name="f305" fmla="*/ 67 f287 1"/>
                <a:gd name="f306" fmla="*/ 354 f286 1"/>
                <a:gd name="f307" fmla="*/ 18 f287 1"/>
                <a:gd name="f308" fmla="*/ 432 f286 1"/>
                <a:gd name="f309" fmla="*/ 109 f287 1"/>
                <a:gd name="f310" fmla="*/ 440 f286 1"/>
                <a:gd name="f311" fmla="*/ 514 f286 1"/>
                <a:gd name="f312" fmla="*/ 203 f287 1"/>
                <a:gd name="f313" fmla="*/ 478 f286 1"/>
                <a:gd name="f314" fmla="*/ 295 f287 1"/>
                <a:gd name="f315" fmla="*/ 503 f286 1"/>
                <a:gd name="f316" fmla="*/ 396 f287 1"/>
                <a:gd name="f317" fmla="*/ 479 f286 1"/>
                <a:gd name="f318" fmla="*/ 514 f287 1"/>
                <a:gd name="f319" fmla="*/ 517 f286 1"/>
                <a:gd name="f320" fmla="*/ 488 f287 1"/>
                <a:gd name="f321" fmla="*/ 396 f286 1"/>
                <a:gd name="f322" fmla="*/ 536 f287 1"/>
                <a:gd name="f323" fmla="*/ 581 f287 1"/>
                <a:gd name="f324" fmla="*/ 271 f286 1"/>
                <a:gd name="f325" fmla="*/ 559 f287 1"/>
                <a:gd name="f326" fmla="*/ 138 f286 1"/>
                <a:gd name="f327" fmla="*/ 524 f287 1"/>
                <a:gd name="f328" fmla="*/ 275 f286 1"/>
                <a:gd name="f329" fmla="*/ 503 f287 1"/>
                <a:gd name="f330" fmla="*/ 274 f286 1"/>
                <a:gd name="f331" fmla="*/ 363 f287 1"/>
                <a:gd name="f332" fmla="*/ 457 f286 1"/>
                <a:gd name="f333" fmla="*/ 129 f287 1"/>
                <a:gd name="f334" fmla="*/ 349 f286 1"/>
                <a:gd name="f335" fmla="*/ 85 f287 1"/>
                <a:gd name="f336" fmla="*/ 270 f286 1"/>
                <a:gd name="f337" fmla="*/ 48 f287 1"/>
                <a:gd name="f338" fmla="*/ 30 f287 1"/>
                <a:gd name="f339" fmla="*/ 184 f286 1"/>
                <a:gd name="f340" fmla="*/ 70 f287 1"/>
                <a:gd name="f341" fmla="*/ 166 f286 1"/>
                <a:gd name="f342" fmla="*/ 198 f287 1"/>
                <a:gd name="f343" fmla="*/ 103 f286 1"/>
                <a:gd name="f344" fmla="*/ 382 f287 1"/>
                <a:gd name="f345" fmla="*/ 148 f286 1"/>
                <a:gd name="f346" fmla="*/ 384 f287 1"/>
                <a:gd name="f347" fmla="*/ 88 f286 1"/>
                <a:gd name="f348" fmla="*/ 437 f287 1"/>
                <a:gd name="f349" fmla="*/ 163 f286 1"/>
                <a:gd name="f350" fmla="*/ 523 f287 1"/>
                <a:gd name="f351" fmla="*/ 167 f286 1"/>
                <a:gd name="f352" fmla="*/ 562 f287 1"/>
                <a:gd name="f353" fmla="*/ 170 f286 1"/>
                <a:gd name="f354" fmla="*/ 553 f287 1"/>
                <a:gd name="f355" fmla="*/ 262 f286 1"/>
                <a:gd name="f356" fmla="+- f288 0 f1"/>
                <a:gd name="f357" fmla="*/ f291 1 599"/>
                <a:gd name="f358" fmla="*/ f292 1 520"/>
                <a:gd name="f359" fmla="*/ f293 1 599"/>
                <a:gd name="f360" fmla="*/ f294 1 520"/>
                <a:gd name="f361" fmla="*/ f295 1 599"/>
                <a:gd name="f362" fmla="*/ f296 1 520"/>
                <a:gd name="f363" fmla="*/ f297 1 599"/>
                <a:gd name="f364" fmla="*/ f298 1 520"/>
                <a:gd name="f365" fmla="*/ f299 1 599"/>
                <a:gd name="f366" fmla="*/ f300 1 520"/>
                <a:gd name="f367" fmla="*/ f301 1 599"/>
                <a:gd name="f368" fmla="*/ f302 1 520"/>
                <a:gd name="f369" fmla="*/ f303 1 599"/>
                <a:gd name="f370" fmla="*/ f304 1 520"/>
                <a:gd name="f371" fmla="*/ f305 1 599"/>
                <a:gd name="f372" fmla="*/ f306 1 520"/>
                <a:gd name="f373" fmla="*/ f307 1 599"/>
                <a:gd name="f374" fmla="*/ f308 1 520"/>
                <a:gd name="f375" fmla="*/ f309 1 599"/>
                <a:gd name="f376" fmla="*/ f310 1 520"/>
                <a:gd name="f377" fmla="*/ f311 1 520"/>
                <a:gd name="f378" fmla="*/ f312 1 599"/>
                <a:gd name="f379" fmla="*/ f313 1 520"/>
                <a:gd name="f380" fmla="*/ f314 1 599"/>
                <a:gd name="f381" fmla="*/ f315 1 520"/>
                <a:gd name="f382" fmla="*/ f316 1 599"/>
                <a:gd name="f383" fmla="*/ f317 1 520"/>
                <a:gd name="f384" fmla="*/ f318 1 599"/>
                <a:gd name="f385" fmla="*/ f319 1 520"/>
                <a:gd name="f386" fmla="*/ f320 1 599"/>
                <a:gd name="f387" fmla="*/ f321 1 520"/>
                <a:gd name="f388" fmla="*/ f322 1 599"/>
                <a:gd name="f389" fmla="*/ f323 1 599"/>
                <a:gd name="f390" fmla="*/ f324 1 520"/>
                <a:gd name="f391" fmla="*/ f325 1 599"/>
                <a:gd name="f392" fmla="*/ f326 1 520"/>
                <a:gd name="f393" fmla="*/ f327 1 599"/>
                <a:gd name="f394" fmla="*/ f328 1 520"/>
                <a:gd name="f395" fmla="*/ f329 1 599"/>
                <a:gd name="f396" fmla="*/ f330 1 520"/>
                <a:gd name="f397" fmla="*/ f331 1 599"/>
                <a:gd name="f398" fmla="*/ f332 1 520"/>
                <a:gd name="f399" fmla="*/ f333 1 599"/>
                <a:gd name="f400" fmla="*/ f334 1 520"/>
                <a:gd name="f401" fmla="*/ f335 1 599"/>
                <a:gd name="f402" fmla="*/ f336 1 520"/>
                <a:gd name="f403" fmla="*/ f337 1 599"/>
                <a:gd name="f404" fmla="*/ f338 1 599"/>
                <a:gd name="f405" fmla="*/ f339 1 520"/>
                <a:gd name="f406" fmla="*/ f340 1 599"/>
                <a:gd name="f407" fmla="*/ f341 1 520"/>
                <a:gd name="f408" fmla="*/ f342 1 599"/>
                <a:gd name="f409" fmla="*/ f343 1 520"/>
                <a:gd name="f410" fmla="*/ f344 1 599"/>
                <a:gd name="f411" fmla="*/ f345 1 520"/>
                <a:gd name="f412" fmla="*/ f346 1 599"/>
                <a:gd name="f413" fmla="*/ f347 1 520"/>
                <a:gd name="f414" fmla="*/ f348 1 599"/>
                <a:gd name="f415" fmla="*/ f349 1 520"/>
                <a:gd name="f416" fmla="*/ f350 1 599"/>
                <a:gd name="f417" fmla="*/ f351 1 520"/>
                <a:gd name="f418" fmla="*/ f352 1 599"/>
                <a:gd name="f419" fmla="*/ f353 1 520"/>
                <a:gd name="f420" fmla="*/ f354 1 599"/>
                <a:gd name="f421" fmla="*/ f355 1 520"/>
                <a:gd name="f422" fmla="*/ 0 1 f289"/>
                <a:gd name="f423" fmla="*/ f283 1 f289"/>
                <a:gd name="f424" fmla="*/ 0 1 f290"/>
                <a:gd name="f425" fmla="*/ f284 1 f290"/>
                <a:gd name="f426" fmla="*/ f357 1 f289"/>
                <a:gd name="f427" fmla="*/ f358 1 f290"/>
                <a:gd name="f428" fmla="*/ f359 1 f289"/>
                <a:gd name="f429" fmla="*/ f360 1 f290"/>
                <a:gd name="f430" fmla="*/ f361 1 f289"/>
                <a:gd name="f431" fmla="*/ f362 1 f290"/>
                <a:gd name="f432" fmla="*/ f363 1 f289"/>
                <a:gd name="f433" fmla="*/ f364 1 f290"/>
                <a:gd name="f434" fmla="*/ f365 1 f289"/>
                <a:gd name="f435" fmla="*/ f366 1 f290"/>
                <a:gd name="f436" fmla="*/ f367 1 f289"/>
                <a:gd name="f437" fmla="*/ f368 1 f290"/>
                <a:gd name="f438" fmla="*/ f369 1 f289"/>
                <a:gd name="f439" fmla="*/ f370 1 f290"/>
                <a:gd name="f440" fmla="*/ f371 1 f289"/>
                <a:gd name="f441" fmla="*/ f372 1 f290"/>
                <a:gd name="f442" fmla="*/ f373 1 f289"/>
                <a:gd name="f443" fmla="*/ f374 1 f290"/>
                <a:gd name="f444" fmla="*/ f375 1 f289"/>
                <a:gd name="f445" fmla="*/ f376 1 f290"/>
                <a:gd name="f446" fmla="*/ f377 1 f290"/>
                <a:gd name="f447" fmla="*/ f378 1 f289"/>
                <a:gd name="f448" fmla="*/ f379 1 f290"/>
                <a:gd name="f449" fmla="*/ f380 1 f289"/>
                <a:gd name="f450" fmla="*/ f381 1 f290"/>
                <a:gd name="f451" fmla="*/ f382 1 f289"/>
                <a:gd name="f452" fmla="*/ f383 1 f290"/>
                <a:gd name="f453" fmla="*/ f384 1 f289"/>
                <a:gd name="f454" fmla="*/ f385 1 f290"/>
                <a:gd name="f455" fmla="*/ f386 1 f289"/>
                <a:gd name="f456" fmla="*/ f387 1 f290"/>
                <a:gd name="f457" fmla="*/ f388 1 f289"/>
                <a:gd name="f458" fmla="*/ f389 1 f289"/>
                <a:gd name="f459" fmla="*/ f390 1 f290"/>
                <a:gd name="f460" fmla="*/ f391 1 f289"/>
                <a:gd name="f461" fmla="*/ f392 1 f290"/>
                <a:gd name="f462" fmla="*/ f393 1 f289"/>
                <a:gd name="f463" fmla="*/ f394 1 f290"/>
                <a:gd name="f464" fmla="*/ f395 1 f289"/>
                <a:gd name="f465" fmla="*/ f396 1 f290"/>
                <a:gd name="f466" fmla="*/ f397 1 f289"/>
                <a:gd name="f467" fmla="*/ f398 1 f290"/>
                <a:gd name="f468" fmla="*/ f399 1 f289"/>
                <a:gd name="f469" fmla="*/ f400 1 f290"/>
                <a:gd name="f470" fmla="*/ f401 1 f289"/>
                <a:gd name="f471" fmla="*/ f402 1 f290"/>
                <a:gd name="f472" fmla="*/ f403 1 f289"/>
                <a:gd name="f473" fmla="*/ f404 1 f289"/>
                <a:gd name="f474" fmla="*/ f405 1 f290"/>
                <a:gd name="f475" fmla="*/ f406 1 f289"/>
                <a:gd name="f476" fmla="*/ f407 1 f290"/>
                <a:gd name="f477" fmla="*/ f408 1 f289"/>
                <a:gd name="f478" fmla="*/ f409 1 f290"/>
                <a:gd name="f479" fmla="*/ f410 1 f289"/>
                <a:gd name="f480" fmla="*/ f411 1 f290"/>
                <a:gd name="f481" fmla="*/ f412 1 f289"/>
                <a:gd name="f482" fmla="*/ f413 1 f290"/>
                <a:gd name="f483" fmla="*/ f414 1 f289"/>
                <a:gd name="f484" fmla="*/ f415 1 f290"/>
                <a:gd name="f485" fmla="*/ f416 1 f289"/>
                <a:gd name="f486" fmla="*/ f417 1 f290"/>
                <a:gd name="f487" fmla="*/ f418 1 f289"/>
                <a:gd name="f488" fmla="*/ f419 1 f290"/>
                <a:gd name="f489" fmla="*/ f420 1 f289"/>
                <a:gd name="f490" fmla="*/ f421 1 f290"/>
                <a:gd name="f491" fmla="*/ f422 f280 1"/>
                <a:gd name="f492" fmla="*/ f423 f280 1"/>
                <a:gd name="f493" fmla="*/ f425 f281 1"/>
                <a:gd name="f494" fmla="*/ f424 f281 1"/>
                <a:gd name="f495" fmla="*/ f426 f280 1"/>
                <a:gd name="f496" fmla="*/ f427 f281 1"/>
                <a:gd name="f497" fmla="*/ f428 f280 1"/>
                <a:gd name="f498" fmla="*/ f429 f281 1"/>
                <a:gd name="f499" fmla="*/ f430 f280 1"/>
                <a:gd name="f500" fmla="*/ f431 f281 1"/>
                <a:gd name="f501" fmla="*/ f432 f280 1"/>
                <a:gd name="f502" fmla="*/ f433 f281 1"/>
                <a:gd name="f503" fmla="*/ f434 f280 1"/>
                <a:gd name="f504" fmla="*/ f435 f281 1"/>
                <a:gd name="f505" fmla="*/ f436 f280 1"/>
                <a:gd name="f506" fmla="*/ f437 f281 1"/>
                <a:gd name="f507" fmla="*/ f438 f280 1"/>
                <a:gd name="f508" fmla="*/ f439 f281 1"/>
                <a:gd name="f509" fmla="*/ f440 f280 1"/>
                <a:gd name="f510" fmla="*/ f441 f281 1"/>
                <a:gd name="f511" fmla="*/ f442 f280 1"/>
                <a:gd name="f512" fmla="*/ f443 f281 1"/>
                <a:gd name="f513" fmla="*/ f444 f280 1"/>
                <a:gd name="f514" fmla="*/ f445 f281 1"/>
                <a:gd name="f515" fmla="*/ f446 f281 1"/>
                <a:gd name="f516" fmla="*/ f447 f280 1"/>
                <a:gd name="f517" fmla="*/ f448 f281 1"/>
                <a:gd name="f518" fmla="*/ f449 f280 1"/>
                <a:gd name="f519" fmla="*/ f450 f281 1"/>
                <a:gd name="f520" fmla="*/ f451 f280 1"/>
                <a:gd name="f521" fmla="*/ f452 f281 1"/>
                <a:gd name="f522" fmla="*/ f453 f280 1"/>
                <a:gd name="f523" fmla="*/ f454 f281 1"/>
                <a:gd name="f524" fmla="*/ f455 f280 1"/>
                <a:gd name="f525" fmla="*/ f456 f281 1"/>
                <a:gd name="f526" fmla="*/ f457 f280 1"/>
                <a:gd name="f527" fmla="*/ f458 f280 1"/>
                <a:gd name="f528" fmla="*/ f459 f281 1"/>
                <a:gd name="f529" fmla="*/ f460 f280 1"/>
                <a:gd name="f530" fmla="*/ f461 f281 1"/>
                <a:gd name="f531" fmla="*/ f462 f280 1"/>
                <a:gd name="f532" fmla="*/ f463 f281 1"/>
                <a:gd name="f533" fmla="*/ f464 f280 1"/>
                <a:gd name="f534" fmla="*/ f465 f281 1"/>
                <a:gd name="f535" fmla="*/ f466 f280 1"/>
                <a:gd name="f536" fmla="*/ f467 f281 1"/>
                <a:gd name="f537" fmla="*/ f468 f280 1"/>
                <a:gd name="f538" fmla="*/ f469 f281 1"/>
                <a:gd name="f539" fmla="*/ f470 f280 1"/>
                <a:gd name="f540" fmla="*/ f471 f281 1"/>
                <a:gd name="f541" fmla="*/ f472 f280 1"/>
                <a:gd name="f542" fmla="*/ f473 f280 1"/>
                <a:gd name="f543" fmla="*/ f474 f281 1"/>
                <a:gd name="f544" fmla="*/ f475 f280 1"/>
                <a:gd name="f545" fmla="*/ f476 f281 1"/>
                <a:gd name="f546" fmla="*/ f477 f280 1"/>
                <a:gd name="f547" fmla="*/ f478 f281 1"/>
                <a:gd name="f548" fmla="*/ f479 f280 1"/>
                <a:gd name="f549" fmla="*/ f480 f281 1"/>
                <a:gd name="f550" fmla="*/ f481 f280 1"/>
                <a:gd name="f551" fmla="*/ f482 f281 1"/>
                <a:gd name="f552" fmla="*/ f483 f280 1"/>
                <a:gd name="f553" fmla="*/ f484 f281 1"/>
                <a:gd name="f554" fmla="*/ f485 f280 1"/>
                <a:gd name="f555" fmla="*/ f486 f281 1"/>
                <a:gd name="f556" fmla="*/ f487 f280 1"/>
                <a:gd name="f557" fmla="*/ f488 f281 1"/>
                <a:gd name="f558" fmla="*/ f489 f280 1"/>
                <a:gd name="f559" fmla="*/ f490 f2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6">
                  <a:pos x="f495" y="f496"/>
                </a:cxn>
                <a:cxn ang="f356">
                  <a:pos x="f497" y="f498"/>
                </a:cxn>
                <a:cxn ang="f356">
                  <a:pos x="f499" y="f500"/>
                </a:cxn>
                <a:cxn ang="f356">
                  <a:pos x="f501" y="f502"/>
                </a:cxn>
                <a:cxn ang="f356">
                  <a:pos x="f503" y="f504"/>
                </a:cxn>
                <a:cxn ang="f356">
                  <a:pos x="f505" y="f506"/>
                </a:cxn>
                <a:cxn ang="f356">
                  <a:pos x="f507" y="f508"/>
                </a:cxn>
                <a:cxn ang="f356">
                  <a:pos x="f509" y="f510"/>
                </a:cxn>
                <a:cxn ang="f356">
                  <a:pos x="f511" y="f512"/>
                </a:cxn>
                <a:cxn ang="f356">
                  <a:pos x="f513" y="f514"/>
                </a:cxn>
                <a:cxn ang="f356">
                  <a:pos x="f507" y="f515"/>
                </a:cxn>
                <a:cxn ang="f356">
                  <a:pos x="f516" y="f517"/>
                </a:cxn>
                <a:cxn ang="f356">
                  <a:pos x="f518" y="f519"/>
                </a:cxn>
                <a:cxn ang="f356">
                  <a:pos x="f520" y="f521"/>
                </a:cxn>
                <a:cxn ang="f356">
                  <a:pos x="f522" y="f523"/>
                </a:cxn>
                <a:cxn ang="f356">
                  <a:pos x="f524" y="f514"/>
                </a:cxn>
                <a:cxn ang="f356">
                  <a:pos x="f497" y="f525"/>
                </a:cxn>
                <a:cxn ang="f356">
                  <a:pos x="f526" y="f508"/>
                </a:cxn>
                <a:cxn ang="f356">
                  <a:pos x="f527" y="f528"/>
                </a:cxn>
                <a:cxn ang="f356">
                  <a:pos x="f529" y="f530"/>
                </a:cxn>
                <a:cxn ang="f356">
                  <a:pos x="f531" y="f532"/>
                </a:cxn>
                <a:cxn ang="f356">
                  <a:pos x="f533" y="f534"/>
                </a:cxn>
                <a:cxn ang="f356">
                  <a:pos x="f535" y="f536"/>
                </a:cxn>
                <a:cxn ang="f356">
                  <a:pos x="f537" y="f538"/>
                </a:cxn>
                <a:cxn ang="f356">
                  <a:pos x="f539" y="f540"/>
                </a:cxn>
                <a:cxn ang="f356">
                  <a:pos x="f541" y="f540"/>
                </a:cxn>
                <a:cxn ang="f356">
                  <a:pos x="f542" y="f543"/>
                </a:cxn>
                <a:cxn ang="f356">
                  <a:pos x="f544" y="f545"/>
                </a:cxn>
                <a:cxn ang="f356">
                  <a:pos x="f546" y="f547"/>
                </a:cxn>
                <a:cxn ang="f356">
                  <a:pos x="f548" y="f549"/>
                </a:cxn>
                <a:cxn ang="f356">
                  <a:pos x="f550" y="f551"/>
                </a:cxn>
                <a:cxn ang="f356">
                  <a:pos x="f552" y="f553"/>
                </a:cxn>
                <a:cxn ang="f356">
                  <a:pos x="f554" y="f555"/>
                </a:cxn>
                <a:cxn ang="f356">
                  <a:pos x="f556" y="f557"/>
                </a:cxn>
                <a:cxn ang="f356">
                  <a:pos x="f558" y="f559"/>
                </a:cxn>
              </a:cxnLst>
              <a:rect l="f491" t="f494" r="f492" b="f493"/>
              <a:pathLst>
                <a:path w="599" h="520">
                  <a:moveTo>
                    <a:pt x="f8" y="f9"/>
                  </a:moveTo>
                  <a:cubicBezTo>
                    <a:pt x="f10" y="f11"/>
                    <a:pt x="f10" y="f12"/>
                    <a:pt x="f10" y="f13"/>
                  </a:cubicBez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7" y="f19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37" y="f50"/>
                  </a:cubicBezTo>
                  <a:cubicBezTo>
                    <a:pt x="f51" y="f52"/>
                    <a:pt x="f37" y="f11"/>
                    <a:pt x="f53" y="f54"/>
                  </a:cubicBezTo>
                  <a:cubicBezTo>
                    <a:pt x="f55" y="f56"/>
                    <a:pt x="f33" y="f57"/>
                    <a:pt x="f33" y="f58"/>
                  </a:cubicBezTo>
                  <a:cubicBezTo>
                    <a:pt x="f5" y="f59"/>
                    <a:pt x="f33" y="f60"/>
                    <a:pt x="f61" y="f35"/>
                  </a:cubicBezTo>
                  <a:cubicBezTo>
                    <a:pt x="f62" y="f63"/>
                    <a:pt x="f64" y="f65"/>
                    <a:pt x="f66" y="f67"/>
                  </a:cubicBezTo>
                  <a:cubicBezTo>
                    <a:pt x="f68" y="f69"/>
                    <a:pt x="f70" y="f71"/>
                    <a:pt x="f72" y="f73"/>
                  </a:cubicBezTo>
                  <a:cubicBezTo>
                    <a:pt x="f74" y="f75"/>
                    <a:pt x="f76" y="f77"/>
                    <a:pt x="f76" y="f78"/>
                  </a:cubicBezTo>
                  <a:cubicBezTo>
                    <a:pt x="f76" y="f79"/>
                    <a:pt x="f80" y="f81"/>
                    <a:pt x="f82" y="f83"/>
                  </a:cubicBezTo>
                  <a:cubicBezTo>
                    <a:pt x="f47" y="f84"/>
                    <a:pt x="f85" y="f86"/>
                    <a:pt x="f31" y="f87"/>
                  </a:cubicBezTo>
                  <a:cubicBezTo>
                    <a:pt x="f53" y="f88"/>
                    <a:pt x="f89" y="f90"/>
                    <a:pt x="f91" y="f92"/>
                  </a:cubicBezTo>
                  <a:cubicBezTo>
                    <a:pt x="f93" y="f94"/>
                    <a:pt x="f95" y="f96"/>
                    <a:pt x="f47" y="f97"/>
                  </a:cubicBezTo>
                  <a:cubicBezTo>
                    <a:pt x="f21" y="f98"/>
                    <a:pt x="f99" y="f100"/>
                    <a:pt x="f101" y="f102"/>
                  </a:cubicBezTo>
                  <a:cubicBezTo>
                    <a:pt x="f101" y="f103"/>
                    <a:pt x="f19" y="f104"/>
                    <a:pt x="f105" y="f106"/>
                  </a:cubicBezTo>
                  <a:cubicBezTo>
                    <a:pt x="f107" y="f108"/>
                    <a:pt x="f107" y="f108"/>
                    <a:pt x="f72" y="f108"/>
                  </a:cubicBezTo>
                  <a:cubicBezTo>
                    <a:pt x="f109" y="f110"/>
                    <a:pt x="f39" y="f7"/>
                    <a:pt x="f11" y="f111"/>
                  </a:cubicBezTo>
                  <a:cubicBezTo>
                    <a:pt x="f57" y="f112"/>
                    <a:pt x="f58" y="f113"/>
                    <a:pt x="f114" y="f115"/>
                  </a:cubicBezTo>
                  <a:cubicBezTo>
                    <a:pt x="f116" y="f117"/>
                    <a:pt x="f118" y="f119"/>
                    <a:pt x="f120" y="f115"/>
                  </a:cubicBezTo>
                  <a:cubicBezTo>
                    <a:pt x="f121" y="f122"/>
                    <a:pt x="f123" y="f124"/>
                    <a:pt x="f125" y="f126"/>
                  </a:cubicBezTo>
                  <a:cubicBezTo>
                    <a:pt x="f127" y="f126"/>
                    <a:pt x="f128" y="f129"/>
                    <a:pt x="f130" y="f115"/>
                  </a:cubicBezTo>
                  <a:cubicBezTo>
                    <a:pt x="f131" y="f132"/>
                    <a:pt x="f133" y="f132"/>
                    <a:pt x="f134" y="f135"/>
                  </a:cubicBezTo>
                  <a:cubicBezTo>
                    <a:pt x="f136" y="f137"/>
                    <a:pt x="f138" y="f129"/>
                    <a:pt x="f139" y="f140"/>
                  </a:cubicBezTo>
                  <a:cubicBezTo>
                    <a:pt x="f98" y="f141"/>
                    <a:pt x="f142" y="f7"/>
                    <a:pt x="f108" y="f143"/>
                  </a:cubicBezTo>
                  <a:cubicBezTo>
                    <a:pt x="f144" y="f143"/>
                    <a:pt x="f145" y="f111"/>
                    <a:pt x="f146" y="f106"/>
                  </a:cubicBezTo>
                  <a:cubicBezTo>
                    <a:pt x="f112" y="f147"/>
                    <a:pt x="f122" y="f148"/>
                    <a:pt x="f104" y="f102"/>
                  </a:cubicBezTo>
                  <a:cubicBezTo>
                    <a:pt x="f7" y="f149"/>
                    <a:pt x="f20" y="f102"/>
                    <a:pt x="f150" y="f92"/>
                  </a:cubicBezTo>
                  <a:cubicBezTo>
                    <a:pt x="f151" y="f152"/>
                    <a:pt x="f18" y="f153"/>
                    <a:pt x="f24" y="f134"/>
                  </a:cubicBezTo>
                  <a:cubicBezTo>
                    <a:pt x="f154" y="f155"/>
                    <a:pt x="f156" y="f157"/>
                    <a:pt x="f154" y="f158"/>
                  </a:cubicBezTo>
                  <a:cubicBezTo>
                    <a:pt x="f154" y="f159"/>
                    <a:pt x="f160" y="f73"/>
                    <a:pt x="f161" y="f73"/>
                  </a:cubicBezTo>
                  <a:cubicBezTo>
                    <a:pt x="f162" y="f77"/>
                    <a:pt x="f151" y="f163"/>
                    <a:pt x="f164" y="f165"/>
                  </a:cubicBezTo>
                  <a:cubicBezTo>
                    <a:pt x="f166" y="f67"/>
                    <a:pt x="f150" y="f167"/>
                    <a:pt x="f168" y="f169"/>
                  </a:cubicBezTo>
                  <a:cubicBezTo>
                    <a:pt x="f170" y="f171"/>
                    <a:pt x="f172" y="f173"/>
                    <a:pt x="f174" y="f175"/>
                  </a:cubicBezTo>
                  <a:cubicBezTo>
                    <a:pt x="f6" y="f176"/>
                    <a:pt x="f177" y="f178"/>
                    <a:pt x="f8" y="f9"/>
                  </a:cubicBezTo>
                  <a:close/>
                  <a:moveTo>
                    <a:pt x="f16" y="f179"/>
                  </a:moveTo>
                  <a:cubicBezTo>
                    <a:pt x="f180" y="f181"/>
                    <a:pt x="f182" y="f183"/>
                    <a:pt x="f184" y="f185"/>
                  </a:cubicBezTo>
                  <a:cubicBezTo>
                    <a:pt x="f7" y="f186"/>
                    <a:pt x="f111" y="f187"/>
                    <a:pt x="f106" y="f188"/>
                  </a:cubicBezTo>
                  <a:cubicBezTo>
                    <a:pt x="f189" y="f190"/>
                    <a:pt x="f191" y="f192"/>
                    <a:pt x="f126" y="f186"/>
                  </a:cubicBezTo>
                  <a:cubicBezTo>
                    <a:pt x="f193" y="f78"/>
                    <a:pt x="f117" y="f194"/>
                    <a:pt x="f195" y="f84"/>
                  </a:cubicBezTo>
                  <a:cubicBezTo>
                    <a:pt x="f196" y="f197"/>
                    <a:pt x="f198" y="f199"/>
                    <a:pt x="f200" y="f201"/>
                  </a:cubicBezTo>
                  <a:cubicBezTo>
                    <a:pt x="f202" y="f203"/>
                    <a:pt x="f190" y="f115"/>
                    <a:pt x="f204" y="f205"/>
                  </a:cubicBezTo>
                  <a:cubicBezTo>
                    <a:pt x="f206" y="f207"/>
                    <a:pt x="f208" y="f32"/>
                    <a:pt x="f209" y="f210"/>
                  </a:cubicBezTo>
                  <a:cubicBezTo>
                    <a:pt x="f29" y="f211"/>
                    <a:pt x="f212" y="f163"/>
                    <a:pt x="f99" y="f186"/>
                  </a:cubicBezTo>
                  <a:cubicBezTo>
                    <a:pt x="f19" y="f213"/>
                    <a:pt x="f38" y="f190"/>
                    <a:pt x="f214" y="f188"/>
                  </a:cubicBezTo>
                  <a:cubicBezTo>
                    <a:pt x="f21" y="f186"/>
                    <a:pt x="f27" y="f215"/>
                    <a:pt x="f23" y="f167"/>
                  </a:cubicBezTo>
                  <a:cubicBezTo>
                    <a:pt x="f85" y="f181"/>
                    <a:pt x="f216" y="f215"/>
                    <a:pt x="f95" y="f188"/>
                  </a:cubicBezTo>
                  <a:cubicBezTo>
                    <a:pt x="f51" y="f217"/>
                    <a:pt x="f48" y="f218"/>
                    <a:pt x="f219" y="f220"/>
                  </a:cubicBezTo>
                  <a:cubicBezTo>
                    <a:pt x="f68" y="f221"/>
                    <a:pt x="f222" y="f223"/>
                    <a:pt x="f45" y="f224"/>
                  </a:cubicBezTo>
                  <a:cubicBezTo>
                    <a:pt x="f45" y="f225"/>
                    <a:pt x="f219" y="f226"/>
                    <a:pt x="f51" y="f227"/>
                  </a:cubicBezTo>
                  <a:cubicBezTo>
                    <a:pt x="f228" y="f176"/>
                    <a:pt x="f105" y="f229"/>
                    <a:pt x="f80" y="f230"/>
                  </a:cubicBezTo>
                  <a:cubicBezTo>
                    <a:pt x="f19" y="f231"/>
                    <a:pt x="f232" y="f233"/>
                    <a:pt x="f9" y="f234"/>
                  </a:cubicBezTo>
                  <a:cubicBezTo>
                    <a:pt x="f57" y="f56"/>
                    <a:pt x="f235" y="f236"/>
                    <a:pt x="f237" y="f212"/>
                  </a:cubicBezTo>
                  <a:cubicBezTo>
                    <a:pt x="f238" y="f239"/>
                    <a:pt x="f240" y="f241"/>
                    <a:pt x="f242" y="f243"/>
                  </a:cubicBezTo>
                  <a:cubicBezTo>
                    <a:pt x="f244" y="f245"/>
                    <a:pt x="f246" y="f247"/>
                    <a:pt x="f248" y="f249"/>
                  </a:cubicBezTo>
                  <a:cubicBezTo>
                    <a:pt x="f250" y="f251"/>
                    <a:pt x="f250" y="f232"/>
                    <a:pt x="f252" y="f253"/>
                  </a:cubicBezTo>
                  <a:cubicBezTo>
                    <a:pt x="f254" y="f255"/>
                    <a:pt x="f254" y="f239"/>
                    <a:pt x="f256" y="f109"/>
                  </a:cubicBezTo>
                  <a:cubicBezTo>
                    <a:pt x="f130" y="f109"/>
                    <a:pt x="f257" y="f99"/>
                    <a:pt x="f258" y="f49"/>
                  </a:cubicBezTo>
                  <a:cubicBezTo>
                    <a:pt x="f259" y="f260"/>
                    <a:pt x="f261" y="f178"/>
                    <a:pt x="f262" y="f57"/>
                  </a:cubicBezTo>
                  <a:cubicBezTo>
                    <a:pt x="f263" y="f264"/>
                    <a:pt x="f193" y="f223"/>
                    <a:pt x="f112" y="f114"/>
                  </a:cubicBezTo>
                  <a:cubicBezTo>
                    <a:pt x="f265" y="f266"/>
                    <a:pt x="f267" y="f225"/>
                    <a:pt x="f268" y="f227"/>
                  </a:cubicBezTo>
                  <a:cubicBezTo>
                    <a:pt x="f184" y="f230"/>
                    <a:pt x="f269" y="f176"/>
                    <a:pt x="f156" y="f176"/>
                  </a:cubicBezTo>
                  <a:cubicBezTo>
                    <a:pt x="f270" y="f57"/>
                    <a:pt x="f18" y="f229"/>
                    <a:pt x="f271" y="f226"/>
                  </a:cubicBezTo>
                  <a:cubicBezTo>
                    <a:pt x="f272" y="f273"/>
                    <a:pt x="f274" y="f275"/>
                    <a:pt x="f274" y="f276"/>
                  </a:cubicBezTo>
                  <a:cubicBezTo>
                    <a:pt x="f277" y="f120"/>
                    <a:pt x="f278" y="f121"/>
                    <a:pt x="f16" y="f17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28F21A64-F82C-4C26-B6FA-26196AD04DF3}"/>
                </a:ext>
              </a:extLst>
            </p:cNvPr>
            <p:cNvSpPr/>
            <p:nvPr/>
          </p:nvSpPr>
          <p:spPr>
            <a:xfrm>
              <a:off x="8736762" y="471574"/>
              <a:ext cx="41221" cy="433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6"/>
                <a:gd name="f8" fmla="val 34"/>
                <a:gd name="f9" fmla="val 52"/>
                <a:gd name="f10" fmla="val 15"/>
                <a:gd name="f11" fmla="val 33"/>
                <a:gd name="f12" fmla="val 51"/>
                <a:gd name="f13" fmla="val 32"/>
                <a:gd name="f14" fmla="val 14"/>
                <a:gd name="f15" fmla="+- 0 0 -90"/>
                <a:gd name="f16" fmla="*/ f3 1 67"/>
                <a:gd name="f17" fmla="*/ f4 1 66"/>
                <a:gd name="f18" fmla="val f5"/>
                <a:gd name="f19" fmla="val f6"/>
                <a:gd name="f20" fmla="val f7"/>
                <a:gd name="f21" fmla="*/ f15 f0 1"/>
                <a:gd name="f22" fmla="+- f20 0 f18"/>
                <a:gd name="f23" fmla="+- f19 0 f18"/>
                <a:gd name="f24" fmla="*/ f21 1 f2"/>
                <a:gd name="f25" fmla="*/ f23 1 67"/>
                <a:gd name="f26" fmla="*/ f22 1 66"/>
                <a:gd name="f27" fmla="*/ 34 f23 1"/>
                <a:gd name="f28" fmla="*/ 0 f22 1"/>
                <a:gd name="f29" fmla="*/ 67 f23 1"/>
                <a:gd name="f30" fmla="*/ 33 f22 1"/>
                <a:gd name="f31" fmla="*/ 33 f23 1"/>
                <a:gd name="f32" fmla="*/ 66 f22 1"/>
                <a:gd name="f33" fmla="*/ 0 f23 1"/>
                <a:gd name="f34" fmla="*/ 32 f22 1"/>
                <a:gd name="f35" fmla="+- f24 0 f1"/>
                <a:gd name="f36" fmla="*/ f27 1 67"/>
                <a:gd name="f37" fmla="*/ f28 1 66"/>
                <a:gd name="f38" fmla="*/ f29 1 67"/>
                <a:gd name="f39" fmla="*/ f30 1 66"/>
                <a:gd name="f40" fmla="*/ f31 1 67"/>
                <a:gd name="f41" fmla="*/ f32 1 66"/>
                <a:gd name="f42" fmla="*/ f33 1 67"/>
                <a:gd name="f43" fmla="*/ f34 1 66"/>
                <a:gd name="f44" fmla="*/ 0 1 f25"/>
                <a:gd name="f45" fmla="*/ f19 1 f25"/>
                <a:gd name="f46" fmla="*/ 0 1 f26"/>
                <a:gd name="f47" fmla="*/ f20 1 f26"/>
                <a:gd name="f48" fmla="*/ f36 1 f25"/>
                <a:gd name="f49" fmla="*/ f37 1 f26"/>
                <a:gd name="f50" fmla="*/ f38 1 f25"/>
                <a:gd name="f51" fmla="*/ f39 1 f26"/>
                <a:gd name="f52" fmla="*/ f40 1 f25"/>
                <a:gd name="f53" fmla="*/ f41 1 f26"/>
                <a:gd name="f54" fmla="*/ f42 1 f25"/>
                <a:gd name="f55" fmla="*/ f43 1 f26"/>
                <a:gd name="f56" fmla="*/ f44 f16 1"/>
                <a:gd name="f57" fmla="*/ f45 f16 1"/>
                <a:gd name="f58" fmla="*/ f47 f17 1"/>
                <a:gd name="f59" fmla="*/ f46 f17 1"/>
                <a:gd name="f60" fmla="*/ f48 f16 1"/>
                <a:gd name="f61" fmla="*/ f49 f17 1"/>
                <a:gd name="f62" fmla="*/ f50 f16 1"/>
                <a:gd name="f63" fmla="*/ f51 f17 1"/>
                <a:gd name="f64" fmla="*/ f52 f16 1"/>
                <a:gd name="f65" fmla="*/ f53 f17 1"/>
                <a:gd name="f66" fmla="*/ f54 f16 1"/>
                <a:gd name="f67" fmla="*/ f55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60" y="f61"/>
                </a:cxn>
                <a:cxn ang="f35">
                  <a:pos x="f62" y="f63"/>
                </a:cxn>
                <a:cxn ang="f35">
                  <a:pos x="f64" y="f65"/>
                </a:cxn>
                <a:cxn ang="f35">
                  <a:pos x="f66" y="f67"/>
                </a:cxn>
                <a:cxn ang="f35">
                  <a:pos x="f60" y="f61"/>
                </a:cxn>
              </a:cxnLst>
              <a:rect l="f56" t="f59" r="f57" b="f58"/>
              <a:pathLst>
                <a:path w="67" h="66">
                  <a:moveTo>
                    <a:pt x="f8" y="f5"/>
                  </a:moveTo>
                  <a:cubicBezTo>
                    <a:pt x="f9" y="f5"/>
                    <a:pt x="f6" y="f10"/>
                    <a:pt x="f6" y="f11"/>
                  </a:cubicBezTo>
                  <a:cubicBezTo>
                    <a:pt x="f6" y="f12"/>
                    <a:pt x="f12" y="f7"/>
                    <a:pt x="f11" y="f7"/>
                  </a:cubicBezTo>
                  <a:cubicBezTo>
                    <a:pt x="f10" y="f7"/>
                    <a:pt x="f5" y="f12"/>
                    <a:pt x="f5" y="f13"/>
                  </a:cubicBezTo>
                  <a:cubicBezTo>
                    <a:pt x="f5" y="f14"/>
                    <a:pt x="f10" y="f5"/>
                    <a:pt x="f8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4347D997-4A58-2088-7481-B4CA505F1E71}"/>
                </a:ext>
              </a:extLst>
            </p:cNvPr>
            <p:cNvSpPr/>
            <p:nvPr/>
          </p:nvSpPr>
          <p:spPr>
            <a:xfrm>
              <a:off x="8613090" y="471574"/>
              <a:ext cx="43397" cy="4339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34"/>
                <a:gd name="f8" fmla="val 1"/>
                <a:gd name="f9" fmla="val 53"/>
                <a:gd name="f10" fmla="val 15"/>
                <a:gd name="f11" fmla="val 52"/>
                <a:gd name="f12" fmla="val 33"/>
                <a:gd name="f13" fmla="val 16"/>
                <a:gd name="f14" fmla="+- 0 0 -90"/>
                <a:gd name="f15" fmla="*/ f3 1 67"/>
                <a:gd name="f16" fmla="*/ f4 1 67"/>
                <a:gd name="f17" fmla="val f5"/>
                <a:gd name="f18" fmla="val f6"/>
                <a:gd name="f19" fmla="*/ f14 f0 1"/>
                <a:gd name="f20" fmla="+- f18 0 f17"/>
                <a:gd name="f21" fmla="*/ f19 1 f2"/>
                <a:gd name="f22" fmla="*/ f20 1 67"/>
                <a:gd name="f23" fmla="*/ 34 f20 1"/>
                <a:gd name="f24" fmla="*/ 1 f20 1"/>
                <a:gd name="f25" fmla="*/ 67 f20 1"/>
                <a:gd name="f26" fmla="*/ 33 f20 1"/>
                <a:gd name="f27" fmla="+- f21 0 f1"/>
                <a:gd name="f28" fmla="*/ f23 1 67"/>
                <a:gd name="f29" fmla="*/ f24 1 67"/>
                <a:gd name="f30" fmla="*/ f25 1 67"/>
                <a:gd name="f31" fmla="*/ f26 1 67"/>
                <a:gd name="f32" fmla="*/ 0 1 f22"/>
                <a:gd name="f33" fmla="*/ f18 1 f22"/>
                <a:gd name="f34" fmla="*/ f28 1 f22"/>
                <a:gd name="f35" fmla="*/ f29 1 f22"/>
                <a:gd name="f36" fmla="*/ f30 1 f22"/>
                <a:gd name="f37" fmla="*/ f31 1 f22"/>
                <a:gd name="f38" fmla="*/ f32 f15 1"/>
                <a:gd name="f39" fmla="*/ f33 f15 1"/>
                <a:gd name="f40" fmla="*/ f33 f16 1"/>
                <a:gd name="f41" fmla="*/ f32 f16 1"/>
                <a:gd name="f42" fmla="*/ f34 f15 1"/>
                <a:gd name="f43" fmla="*/ f35 f16 1"/>
                <a:gd name="f44" fmla="*/ f36 f15 1"/>
                <a:gd name="f45" fmla="*/ f34 f16 1"/>
                <a:gd name="f46" fmla="*/ f36 f16 1"/>
                <a:gd name="f47" fmla="*/ f35 f15 1"/>
                <a:gd name="f48" fmla="*/ f37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7">
                  <a:pos x="f42" y="f43"/>
                </a:cxn>
                <a:cxn ang="f27">
                  <a:pos x="f44" y="f45"/>
                </a:cxn>
                <a:cxn ang="f27">
                  <a:pos x="f42" y="f46"/>
                </a:cxn>
                <a:cxn ang="f27">
                  <a:pos x="f47" y="f48"/>
                </a:cxn>
                <a:cxn ang="f27">
                  <a:pos x="f42" y="f43"/>
                </a:cxn>
              </a:cxnLst>
              <a:rect l="f38" t="f41" r="f39" b="f40"/>
              <a:pathLst>
                <a:path w="67" h="67">
                  <a:moveTo>
                    <a:pt x="f7" y="f8"/>
                  </a:moveTo>
                  <a:cubicBezTo>
                    <a:pt x="f9" y="f8"/>
                    <a:pt x="f6" y="f10"/>
                    <a:pt x="f6" y="f7"/>
                  </a:cubicBezTo>
                  <a:cubicBezTo>
                    <a:pt x="f6" y="f9"/>
                    <a:pt x="f11" y="f6"/>
                    <a:pt x="f7" y="f6"/>
                  </a:cubicBezTo>
                  <a:cubicBezTo>
                    <a:pt x="f10" y="f6"/>
                    <a:pt x="f5" y="f11"/>
                    <a:pt x="f8" y="f12"/>
                  </a:cubicBezTo>
                  <a:cubicBezTo>
                    <a:pt x="f8" y="f10"/>
                    <a:pt x="f13" y="f5"/>
                    <a:pt x="f7" y="f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38" name="TextBox 3">
            <a:extLst>
              <a:ext uri="{FF2B5EF4-FFF2-40B4-BE49-F238E27FC236}">
                <a16:creationId xmlns:a16="http://schemas.microsoft.com/office/drawing/2014/main" id="{241F310A-F9E6-5A20-9157-1B93F4BC37F7}"/>
              </a:ext>
            </a:extLst>
          </p:cNvPr>
          <p:cNvSpPr txBox="1"/>
          <p:nvPr/>
        </p:nvSpPr>
        <p:spPr>
          <a:xfrm>
            <a:off x="843454" y="229887"/>
            <a:ext cx="570989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latin typeface="Agency FB" panose="020B0503020202020204" pitchFamily="34" charset="0"/>
                <a:cs typeface="B Nazanin" panose="00000400000000000000" pitchFamily="2" charset="-78"/>
              </a:rPr>
              <a:t>سبک تیمی ما</a:t>
            </a:r>
            <a:endParaRPr lang="ko-KR" altLang="en-US" sz="5400" b="1" dirty="0">
              <a:solidFill>
                <a:schemeClr val="bg1"/>
              </a:solidFill>
              <a:latin typeface="Agency FB" panose="020B0503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2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BDC7"/>
      </a:accent1>
      <a:accent2>
        <a:srgbClr val="85C2F8"/>
      </a:accent2>
      <a:accent3>
        <a:srgbClr val="96E5D8"/>
      </a:accent3>
      <a:accent4>
        <a:srgbClr val="BE8BE2"/>
      </a:accent4>
      <a:accent5>
        <a:srgbClr val="BFBFBF"/>
      </a:accent5>
      <a:accent6>
        <a:srgbClr val="3F3F3F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4100</Words>
  <Application>Microsoft Office PowerPoint</Application>
  <PresentationFormat>Widescreen</PresentationFormat>
  <Paragraphs>494</Paragraphs>
  <Slides>51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74" baseType="lpstr">
      <vt:lpstr>Agency FB</vt:lpstr>
      <vt:lpstr>Arial</vt:lpstr>
      <vt:lpstr>Arial (Títulos)</vt:lpstr>
      <vt:lpstr>Calibri</vt:lpstr>
      <vt:lpstr>Calibri Light</vt:lpstr>
      <vt:lpstr>Cambria</vt:lpstr>
      <vt:lpstr>DM Sans</vt:lpstr>
      <vt:lpstr>Fira Sans Extra Condensed SemiBold</vt:lpstr>
      <vt:lpstr>Georgia</vt:lpstr>
      <vt:lpstr>Georgia Pro Cond</vt:lpstr>
      <vt:lpstr>Georgia Pro Cond Light</vt:lpstr>
      <vt:lpstr>Georgia Pro Cond Semibold</vt:lpstr>
      <vt:lpstr>Georgia Pro Light</vt:lpstr>
      <vt:lpstr>Helvetica Light</vt:lpstr>
      <vt:lpstr>Lora</vt:lpstr>
      <vt:lpstr>Montserrrat</vt:lpstr>
      <vt:lpstr>Open Sans</vt:lpstr>
      <vt:lpstr>Poppins</vt:lpstr>
      <vt:lpstr>Source Sans Pro</vt:lpstr>
      <vt:lpstr>Ubuntu Condensed</vt:lpstr>
      <vt:lpstr>Wingdings</vt:lpstr>
      <vt:lpstr>Cover and End Slide Master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آیکون های دامپزشکی</vt:lpstr>
      <vt:lpstr>منابع</vt:lpstr>
      <vt:lpstr>منابع</vt:lpstr>
      <vt:lpstr>بسته آیکون</vt:lpstr>
      <vt:lpstr>بسته آیکون: دامپزشکی</vt:lpstr>
      <vt:lpstr>آیکون های دامپزشکی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2024-02-23T13:57:11Z</dcterms:created>
  <dcterms:modified xsi:type="dcterms:W3CDTF">2024-02-26T08:58:39Z</dcterms:modified>
  <cp:category/>
</cp:coreProperties>
</file>